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43" r:id="rId2"/>
    <p:sldId id="515" r:id="rId3"/>
    <p:sldId id="517" r:id="rId4"/>
    <p:sldId id="522" r:id="rId5"/>
    <p:sldId id="516" r:id="rId6"/>
    <p:sldId id="497" r:id="rId7"/>
    <p:sldId id="498" r:id="rId8"/>
    <p:sldId id="503" r:id="rId9"/>
    <p:sldId id="500" r:id="rId10"/>
    <p:sldId id="518" r:id="rId11"/>
    <p:sldId id="519" r:id="rId12"/>
    <p:sldId id="520" r:id="rId13"/>
    <p:sldId id="521" r:id="rId14"/>
    <p:sldId id="488" r:id="rId15"/>
    <p:sldId id="514" r:id="rId16"/>
    <p:sldId id="446" r:id="rId17"/>
  </p:sldIdLst>
  <p:sldSz cx="9144000" cy="6858000" type="screen4x3"/>
  <p:notesSz cx="6881813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63BA52"/>
    <a:srgbClr val="2FC8DD"/>
    <a:srgbClr val="FF5050"/>
    <a:srgbClr val="FF9900"/>
    <a:srgbClr val="FF0066"/>
    <a:srgbClr val="CC9900"/>
    <a:srgbClr val="00FFCC"/>
    <a:srgbClr val="FF9999"/>
    <a:srgbClr val="A89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3" autoAdjust="0"/>
    <p:restoredTop sz="96970" autoAdjust="0"/>
  </p:normalViewPr>
  <p:slideViewPr>
    <p:cSldViewPr>
      <p:cViewPr>
        <p:scale>
          <a:sx n="76" d="100"/>
          <a:sy n="76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E37AC4-3422-4BFE-9E36-A00A8C20A13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1D2EDE1-9CA9-4563-958C-A0E195FECC10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tx1"/>
              </a:solidFill>
            </a:rPr>
            <a:t>Los ODS plantean los grandes retos de la humanidad para los próximos años y ofrecen un conjunto de indicadores que pueden contribuir y complementar la planificación local</a:t>
          </a:r>
          <a:endParaRPr lang="es-MX" sz="1800" b="1" dirty="0">
            <a:solidFill>
              <a:schemeClr val="tx1"/>
            </a:solidFill>
          </a:endParaRPr>
        </a:p>
      </dgm:t>
    </dgm:pt>
    <dgm:pt modelId="{FF7862D6-4A2E-4BF8-9DE0-D6493511BBF5}" type="parTrans" cxnId="{214959F9-1EA3-4129-9F19-0AAD53CA3810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CC3F97FA-B605-4672-B086-D07155CADC05}" type="sibTrans" cxnId="{214959F9-1EA3-4129-9F19-0AAD53CA3810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5DB78ADC-CF0D-4BED-BDEB-C9E20B9DFD1E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tx1"/>
              </a:solidFill>
            </a:rPr>
            <a:t> Tienen metas directa o indirectamente relacionadas con el trabajo diario de los municipios, por lo que ayudan a las autoridades de los gobiernos municipales a tener una directriz con enfoque integral de las diversas dimensiones del desarrollo sostenible.</a:t>
          </a:r>
          <a:endParaRPr lang="es-MX" sz="1800" b="1" dirty="0">
            <a:solidFill>
              <a:schemeClr val="tx1"/>
            </a:solidFill>
          </a:endParaRPr>
        </a:p>
      </dgm:t>
    </dgm:pt>
    <dgm:pt modelId="{C32FB209-EE33-4C95-9D3F-FC9936C84B8C}" type="parTrans" cxnId="{B501810C-03AB-4E57-A281-A70145EC8565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029FC38D-9791-44AF-975A-3718D0B3D2ED}" type="sibTrans" cxnId="{B501810C-03AB-4E57-A281-A70145EC8565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64207731-D65F-43D1-87E2-410617E8CE78}">
      <dgm:prSet custT="1"/>
      <dgm:spPr/>
      <dgm:t>
        <a:bodyPr/>
        <a:lstStyle/>
        <a:p>
          <a:r>
            <a:rPr lang="es-MX" sz="1800" b="1" smtClean="0">
              <a:solidFill>
                <a:schemeClr val="tx1"/>
              </a:solidFill>
            </a:rPr>
            <a:t>Los municipios deben de priorizar dichos objetivos, a partir de su ámbito de competencia y, sobre todo, teniendo en cuenta las particularidades propias de su territorio.</a:t>
          </a:r>
          <a:endParaRPr lang="es-MX" sz="1800" b="1" dirty="0" smtClean="0">
            <a:solidFill>
              <a:schemeClr val="tx1"/>
            </a:solidFill>
          </a:endParaRPr>
        </a:p>
      </dgm:t>
    </dgm:pt>
    <dgm:pt modelId="{68E99F11-511A-4D16-ADF3-5609792177BB}" type="parTrans" cxnId="{892F85A8-CA89-48E1-BDF8-F806D6E0CD53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0A78E2BD-AC6B-488A-9B06-BECB937859F0}" type="sibTrans" cxnId="{892F85A8-CA89-48E1-BDF8-F806D6E0CD53}">
      <dgm:prSet/>
      <dgm:spPr/>
      <dgm:t>
        <a:bodyPr/>
        <a:lstStyle/>
        <a:p>
          <a:endParaRPr lang="es-MX" sz="2000" b="1">
            <a:solidFill>
              <a:schemeClr val="tx1"/>
            </a:solidFill>
          </a:endParaRPr>
        </a:p>
      </dgm:t>
    </dgm:pt>
    <dgm:pt modelId="{EABEF9A9-A720-470A-8F36-018005974E75}" type="pres">
      <dgm:prSet presAssocID="{2DE37AC4-3422-4BFE-9E36-A00A8C20A13E}" presName="diagram" presStyleCnt="0">
        <dgm:presLayoutVars>
          <dgm:dir/>
          <dgm:resizeHandles val="exact"/>
        </dgm:presLayoutVars>
      </dgm:prSet>
      <dgm:spPr/>
    </dgm:pt>
    <dgm:pt modelId="{41E11F23-0019-48B0-B6FB-D1054FB4D17E}" type="pres">
      <dgm:prSet presAssocID="{51D2EDE1-9CA9-4563-958C-A0E195FECC1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6A4D8F-62AE-40CA-BDF8-A5BAB804A7D3}" type="pres">
      <dgm:prSet presAssocID="{CC3F97FA-B605-4672-B086-D07155CADC05}" presName="sibTrans" presStyleCnt="0"/>
      <dgm:spPr/>
    </dgm:pt>
    <dgm:pt modelId="{59165EB1-AC6D-4619-B2F7-791F068E0A8C}" type="pres">
      <dgm:prSet presAssocID="{64207731-D65F-43D1-87E2-410617E8CE78}" presName="node" presStyleLbl="node1" presStyleIdx="1" presStyleCnt="3">
        <dgm:presLayoutVars>
          <dgm:bulletEnabled val="1"/>
        </dgm:presLayoutVars>
      </dgm:prSet>
      <dgm:spPr/>
    </dgm:pt>
    <dgm:pt modelId="{DB3DEE76-1615-4E5C-82F1-104879B4BAA4}" type="pres">
      <dgm:prSet presAssocID="{0A78E2BD-AC6B-488A-9B06-BECB937859F0}" presName="sibTrans" presStyleCnt="0"/>
      <dgm:spPr/>
    </dgm:pt>
    <dgm:pt modelId="{BEFF8061-E80D-409F-9259-4899D13ACB1A}" type="pres">
      <dgm:prSet presAssocID="{5DB78ADC-CF0D-4BED-BDEB-C9E20B9DFD1E}" presName="node" presStyleLbl="node1" presStyleIdx="2" presStyleCnt="3" custScaleX="104006" custScaleY="9746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2EFE00-0E94-4A80-8ACF-E3F0ADB910AA}" type="presOf" srcId="{51D2EDE1-9CA9-4563-958C-A0E195FECC10}" destId="{41E11F23-0019-48B0-B6FB-D1054FB4D17E}" srcOrd="0" destOrd="0" presId="urn:microsoft.com/office/officeart/2005/8/layout/default"/>
    <dgm:cxn modelId="{B501810C-03AB-4E57-A281-A70145EC8565}" srcId="{2DE37AC4-3422-4BFE-9E36-A00A8C20A13E}" destId="{5DB78ADC-CF0D-4BED-BDEB-C9E20B9DFD1E}" srcOrd="2" destOrd="0" parTransId="{C32FB209-EE33-4C95-9D3F-FC9936C84B8C}" sibTransId="{029FC38D-9791-44AF-975A-3718D0B3D2ED}"/>
    <dgm:cxn modelId="{214959F9-1EA3-4129-9F19-0AAD53CA3810}" srcId="{2DE37AC4-3422-4BFE-9E36-A00A8C20A13E}" destId="{51D2EDE1-9CA9-4563-958C-A0E195FECC10}" srcOrd="0" destOrd="0" parTransId="{FF7862D6-4A2E-4BF8-9DE0-D6493511BBF5}" sibTransId="{CC3F97FA-B605-4672-B086-D07155CADC05}"/>
    <dgm:cxn modelId="{08F17374-8EFA-4E5B-9B08-23366E8324D6}" type="presOf" srcId="{64207731-D65F-43D1-87E2-410617E8CE78}" destId="{59165EB1-AC6D-4619-B2F7-791F068E0A8C}" srcOrd="0" destOrd="0" presId="urn:microsoft.com/office/officeart/2005/8/layout/default"/>
    <dgm:cxn modelId="{449ABBEC-D337-42B7-9E9A-63E0C63650D9}" type="presOf" srcId="{5DB78ADC-CF0D-4BED-BDEB-C9E20B9DFD1E}" destId="{BEFF8061-E80D-409F-9259-4899D13ACB1A}" srcOrd="0" destOrd="0" presId="urn:microsoft.com/office/officeart/2005/8/layout/default"/>
    <dgm:cxn modelId="{4C7BBA1B-DD41-4246-8629-98AE28132321}" type="presOf" srcId="{2DE37AC4-3422-4BFE-9E36-A00A8C20A13E}" destId="{EABEF9A9-A720-470A-8F36-018005974E75}" srcOrd="0" destOrd="0" presId="urn:microsoft.com/office/officeart/2005/8/layout/default"/>
    <dgm:cxn modelId="{892F85A8-CA89-48E1-BDF8-F806D6E0CD53}" srcId="{2DE37AC4-3422-4BFE-9E36-A00A8C20A13E}" destId="{64207731-D65F-43D1-87E2-410617E8CE78}" srcOrd="1" destOrd="0" parTransId="{68E99F11-511A-4D16-ADF3-5609792177BB}" sibTransId="{0A78E2BD-AC6B-488A-9B06-BECB937859F0}"/>
    <dgm:cxn modelId="{C52675C0-9734-452E-AD52-E7ED6BB7F996}" type="presParOf" srcId="{EABEF9A9-A720-470A-8F36-018005974E75}" destId="{41E11F23-0019-48B0-B6FB-D1054FB4D17E}" srcOrd="0" destOrd="0" presId="urn:microsoft.com/office/officeart/2005/8/layout/default"/>
    <dgm:cxn modelId="{378AEF4E-4702-4225-AEAA-52F56F7E3811}" type="presParOf" srcId="{EABEF9A9-A720-470A-8F36-018005974E75}" destId="{476A4D8F-62AE-40CA-BDF8-A5BAB804A7D3}" srcOrd="1" destOrd="0" presId="urn:microsoft.com/office/officeart/2005/8/layout/default"/>
    <dgm:cxn modelId="{B1A5601B-BA78-4597-B54A-465DCF9BFD44}" type="presParOf" srcId="{EABEF9A9-A720-470A-8F36-018005974E75}" destId="{59165EB1-AC6D-4619-B2F7-791F068E0A8C}" srcOrd="2" destOrd="0" presId="urn:microsoft.com/office/officeart/2005/8/layout/default"/>
    <dgm:cxn modelId="{999B5790-394A-4029-B608-284FC300272E}" type="presParOf" srcId="{EABEF9A9-A720-470A-8F36-018005974E75}" destId="{DB3DEE76-1615-4E5C-82F1-104879B4BAA4}" srcOrd="3" destOrd="0" presId="urn:microsoft.com/office/officeart/2005/8/layout/default"/>
    <dgm:cxn modelId="{F533B7A7-8F4B-487F-A2F7-5C35C7814104}" type="presParOf" srcId="{EABEF9A9-A720-470A-8F36-018005974E75}" destId="{BEFF8061-E80D-409F-9259-4899D13ACB1A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627D15-F4BF-4A86-BB65-5A1B9B362B54}" type="doc">
      <dgm:prSet loTypeId="urn:microsoft.com/office/officeart/2011/layout/TabList" loCatId="officeonlin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s-MX"/>
        </a:p>
      </dgm:t>
    </dgm:pt>
    <dgm:pt modelId="{C2F9F45A-DB74-4146-9E0C-372A2A60D060}">
      <dgm:prSet phldrT="[Texto]" custT="1"/>
      <dgm:spPr/>
      <dgm:t>
        <a:bodyPr/>
        <a:lstStyle/>
        <a:p>
          <a:r>
            <a:rPr lang="es-MX" sz="2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rPr>
            <a:t>1961-1988</a:t>
          </a:r>
          <a:endParaRPr lang="es-MX" sz="2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 Light" panose="020F0302020204030204" pitchFamily="34" charset="0"/>
          </a:endParaRPr>
        </a:p>
      </dgm:t>
    </dgm:pt>
    <dgm:pt modelId="{31BBAD26-935D-4E32-9F73-90DD1E4A4326}" type="parTrans" cxnId="{A0548539-E613-4D01-AADD-CD79A13B219A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9AFF718F-02DC-4C01-A2B8-FE8F54970AD6}" type="sibTrans" cxnId="{A0548539-E613-4D01-AADD-CD79A13B219A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60E5140D-0FD1-4D15-BAD6-94B8EEFAD888}">
      <dgm:prSet phldrT="[Texto]" custT="1"/>
      <dgm:spPr/>
      <dgm:t>
        <a:bodyPr/>
        <a:lstStyle/>
        <a:p>
          <a:pPr algn="ctr"/>
          <a:r>
            <a:rPr lang="es-MX" sz="2500" b="1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Fiscalización de Drogas </a:t>
          </a:r>
          <a:r>
            <a:rPr lang="es-MX" sz="2500" b="1" dirty="0" smtClean="0">
              <a:solidFill>
                <a:schemeClr val="bg1"/>
              </a:solidFill>
              <a:effectLst/>
              <a:latin typeface="Calibri Light" panose="020F0302020204030204" pitchFamily="34" charset="0"/>
            </a:rPr>
            <a:t>Drogas </a:t>
          </a:r>
          <a:endParaRPr lang="es-MX" sz="2500" b="1" dirty="0">
            <a:solidFill>
              <a:schemeClr val="bg1"/>
            </a:solidFill>
            <a:effectLst/>
            <a:latin typeface="Calibri Light" panose="020F0302020204030204" pitchFamily="34" charset="0"/>
          </a:endParaRPr>
        </a:p>
      </dgm:t>
    </dgm:pt>
    <dgm:pt modelId="{5BAD9CF8-CCC8-48EB-B097-EDB3C0159B17}" type="parTrans" cxnId="{0C050045-4440-40F9-9E1E-1BF300330BEA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49B35265-EF7D-4339-88F5-595C0653E204}" type="sibTrans" cxnId="{0C050045-4440-40F9-9E1E-1BF300330BEA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EFFB57F7-D8C9-4C1E-8E4C-2A335E4F4AC3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1961 – Estupefacientes</a:t>
          </a:r>
          <a:endParaRPr lang="es-MX" sz="20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7F8AAAFE-1B66-404D-AC53-38DC3C028ACE}" type="parTrans" cxnId="{016E99BF-C840-42D7-9736-710368D93F47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62F202E0-A3C1-4581-B8D4-AD40AE81F7A6}" type="sibTrans" cxnId="{016E99BF-C840-42D7-9736-710368D93F47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6564542E-D836-4397-ABD0-04D7092A2D2F}">
      <dgm:prSet phldrT="[Texto]" custT="1"/>
      <dgm:spPr/>
      <dgm:t>
        <a:bodyPr/>
        <a:lstStyle/>
        <a:p>
          <a:r>
            <a:rPr lang="es-MX" sz="2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rPr>
            <a:t>2000</a:t>
          </a:r>
          <a:endParaRPr lang="es-MX" sz="2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 Light" panose="020F0302020204030204" pitchFamily="34" charset="0"/>
          </a:endParaRPr>
        </a:p>
      </dgm:t>
    </dgm:pt>
    <dgm:pt modelId="{EF020B5D-C29B-45AA-A6F4-7D26B3DC88A8}" type="parTrans" cxnId="{85A09D7B-EE76-44D3-BEFE-789C51A072D8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58EBDE29-B3D6-482F-9EDF-826435DBB987}" type="sibTrans" cxnId="{85A09D7B-EE76-44D3-BEFE-789C51A072D8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AFE2C8B2-8E60-4E58-8FDF-584827757537}">
      <dgm:prSet phldrT="[Texto]" custT="1"/>
      <dgm:spPr/>
      <dgm:t>
        <a:bodyPr/>
        <a:lstStyle/>
        <a:p>
          <a:pPr algn="ctr"/>
          <a:r>
            <a:rPr lang="es-MX" sz="2500" b="1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Crimen Organizado </a:t>
          </a:r>
          <a:endParaRPr lang="es-MX" sz="2500" b="1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DAF531E0-750E-40AE-9CE8-854EAEB2A0C2}" type="parTrans" cxnId="{1283CD62-74E9-4D5A-A783-E5B0003A2A4A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4DB54D48-4664-49C8-BD72-E8A93C8BD8C9}" type="sibTrans" cxnId="{1283CD62-74E9-4D5A-A783-E5B0003A2A4A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5ECB57FD-323D-4E48-80E3-09B1893BB7BC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Convención de Palermo </a:t>
          </a:r>
          <a:endParaRPr lang="es-MX" sz="20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B8DED1AD-6EB2-46E9-9213-8A2A5498C228}" type="parTrans" cxnId="{F3627C13-4B0B-46A4-8ABD-64DF5F494DDE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2FE078D4-38E8-48DE-B187-51E724F466C0}" type="sibTrans" cxnId="{F3627C13-4B0B-46A4-8ABD-64DF5F494DDE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AB2E0793-F224-4C82-951F-7D1AF67B905F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1971 – Psicotrópicos</a:t>
          </a:r>
          <a:endParaRPr lang="es-MX" sz="20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9686D575-6BA9-4156-9D03-870D2C5CC961}" type="parTrans" cxnId="{698F46D0-635E-4495-AF04-3EBAA9869039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5BDB5757-B639-42C0-8470-3A280660ED55}" type="sibTrans" cxnId="{698F46D0-635E-4495-AF04-3EBAA9869039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70B0AF04-B098-47AE-9AA8-0E2C06191CAE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1988 – Tráfico ilícito  </a:t>
          </a:r>
          <a:endParaRPr lang="es-MX" sz="20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707ED0E8-B4E4-438B-8099-EAAA41C3E1B3}" type="parTrans" cxnId="{83B7DDCA-D7A8-4DDF-8F58-1E868D61A351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7B911E91-3298-441B-AFF6-16262DBEE69A}" type="sibTrans" cxnId="{83B7DDCA-D7A8-4DDF-8F58-1E868D61A351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3320484A-F004-4D39-85B3-9240F78C522B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Trata de Personas - Tráfico ilícito de migrantes - Tráfico ilícito de armas  </a:t>
          </a:r>
          <a:endParaRPr lang="es-MX" sz="20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A2FB96A0-D453-4CAD-99B1-073CE12E6CF8}" type="parTrans" cxnId="{DFF221AF-7B10-4AE9-A864-F911E470119A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C1A3B852-BA0B-4CA5-9CD5-601E642284E6}" type="sibTrans" cxnId="{DFF221AF-7B10-4AE9-A864-F911E470119A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ABF2D15A-88A4-449B-8B21-3573E3E9128D}">
      <dgm:prSet phldrT="[Texto]" custT="1"/>
      <dgm:spPr/>
      <dgm:t>
        <a:bodyPr/>
        <a:lstStyle/>
        <a:p>
          <a:pPr algn="ctr"/>
          <a:r>
            <a:rPr lang="es-MX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rPr>
            <a:t>2001</a:t>
          </a:r>
          <a:endParaRPr lang="es-MX" sz="22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 Light" panose="020F0302020204030204" pitchFamily="34" charset="0"/>
          </a:endParaRPr>
        </a:p>
      </dgm:t>
    </dgm:pt>
    <dgm:pt modelId="{EBA6D396-7388-418C-8DCA-14278968F9A0}" type="sibTrans" cxnId="{F69836D8-C4A1-4D78-A818-344001B1A834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C471C1C5-8D84-498E-A19A-2736B7A5F8E6}" type="parTrans" cxnId="{F69836D8-C4A1-4D78-A818-344001B1A834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E518FF99-87BA-4ACB-A333-C80A4D8AA9E2}">
      <dgm:prSet phldrT="[Texto]" custT="1"/>
      <dgm:spPr/>
      <dgm:t>
        <a:bodyPr/>
        <a:lstStyle/>
        <a:p>
          <a:pPr algn="ctr"/>
          <a:r>
            <a:rPr lang="es-MX" sz="2500" b="1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Terrorismo </a:t>
          </a:r>
          <a:endParaRPr lang="es-MX" sz="2500" b="1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C1EEA179-BF7B-4D8A-86E7-385990513D18}" type="sibTrans" cxnId="{387C9CB9-5953-4E4D-968F-CAC0BFE8EEA7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574DE5BE-B06B-4D1C-89A3-CAA178715914}" type="parTrans" cxnId="{387C9CB9-5953-4E4D-968F-CAC0BFE8EEA7}">
      <dgm:prSet/>
      <dgm:spPr/>
      <dgm:t>
        <a:bodyPr/>
        <a:lstStyle/>
        <a:p>
          <a:endParaRPr lang="es-MX">
            <a:solidFill>
              <a:schemeClr val="tx2"/>
            </a:solidFill>
            <a:effectLst/>
            <a:latin typeface="Calibri Light" panose="020F0302020204030204" pitchFamily="34" charset="0"/>
          </a:endParaRPr>
        </a:p>
      </dgm:t>
    </dgm:pt>
    <dgm:pt modelId="{DB5FF9FE-4EED-4129-8BE1-61ACC0B7BF0D}" type="pres">
      <dgm:prSet presAssocID="{5F627D15-F4BF-4A86-BB65-5A1B9B362B54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CDA40EE5-7DAC-4493-9405-C6F5BC218B64}" type="pres">
      <dgm:prSet presAssocID="{C2F9F45A-DB74-4146-9E0C-372A2A60D060}" presName="composite" presStyleCnt="0"/>
      <dgm:spPr/>
    </dgm:pt>
    <dgm:pt modelId="{011C4DCB-6872-452A-8B11-11574FD9A427}" type="pres">
      <dgm:prSet presAssocID="{C2F9F45A-DB74-4146-9E0C-372A2A60D060}" presName="FirstChild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7286EA-6160-4D1A-9CC3-2023B5BFC3D6}" type="pres">
      <dgm:prSet presAssocID="{C2F9F45A-DB74-4146-9E0C-372A2A60D060}" presName="Parent" presStyleLbl="alignNode1" presStyleIdx="0" presStyleCnt="3" custScaleX="94270" custScaleY="66473" custLinFactNeighborX="1865" custLinFactNeighborY="1691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955D8D-90E1-446C-8A90-3E79319FB52A}" type="pres">
      <dgm:prSet presAssocID="{C2F9F45A-DB74-4146-9E0C-372A2A60D060}" presName="Accent" presStyleLbl="parChTrans1D1" presStyleIdx="0" presStyleCnt="3"/>
      <dgm:spPr/>
    </dgm:pt>
    <dgm:pt modelId="{ECD66670-35EF-4B8D-BE9B-02FBC5743877}" type="pres">
      <dgm:prSet presAssocID="{C2F9F45A-DB74-4146-9E0C-372A2A60D060}" presName="Child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75DD51-B507-45B9-BB6D-A8F4E36158B5}" type="pres">
      <dgm:prSet presAssocID="{9AFF718F-02DC-4C01-A2B8-FE8F54970AD6}" presName="sibTrans" presStyleCnt="0"/>
      <dgm:spPr/>
    </dgm:pt>
    <dgm:pt modelId="{5A6FC729-0096-4A29-B35B-13605646C100}" type="pres">
      <dgm:prSet presAssocID="{6564542E-D836-4397-ABD0-04D7092A2D2F}" presName="composite" presStyleCnt="0"/>
      <dgm:spPr/>
    </dgm:pt>
    <dgm:pt modelId="{FE714936-1E72-4A06-8B2B-A3926F7ECDA2}" type="pres">
      <dgm:prSet presAssocID="{6564542E-D836-4397-ABD0-04D7092A2D2F}" presName="FirstChild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826C70-A484-434E-96C4-125484CBB4F4}" type="pres">
      <dgm:prSet presAssocID="{6564542E-D836-4397-ABD0-04D7092A2D2F}" presName="Parent" presStyleLbl="alignNode1" presStyleIdx="1" presStyleCnt="3" custScaleX="98498" custScaleY="66173" custLinFactNeighborX="557" custLinFactNeighborY="1617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DF7AB1-895B-4E20-BCD4-5CCAD8A52A6C}" type="pres">
      <dgm:prSet presAssocID="{6564542E-D836-4397-ABD0-04D7092A2D2F}" presName="Accent" presStyleLbl="parChTrans1D1" presStyleIdx="1" presStyleCnt="3"/>
      <dgm:spPr/>
    </dgm:pt>
    <dgm:pt modelId="{EEE6707D-9ACF-4E20-9C90-815158B004EF}" type="pres">
      <dgm:prSet presAssocID="{6564542E-D836-4397-ABD0-04D7092A2D2F}" presName="Child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6DCE1A-27FF-42C6-8F76-3C100D53378D}" type="pres">
      <dgm:prSet presAssocID="{58EBDE29-B3D6-482F-9EDF-826435DBB987}" presName="sibTrans" presStyleCnt="0"/>
      <dgm:spPr/>
    </dgm:pt>
    <dgm:pt modelId="{3779E541-3C05-49F3-A5CA-14BAEF1CB48F}" type="pres">
      <dgm:prSet presAssocID="{ABF2D15A-88A4-449B-8B21-3573E3E9128D}" presName="composite" presStyleCnt="0"/>
      <dgm:spPr/>
    </dgm:pt>
    <dgm:pt modelId="{FDE5CD47-7604-48E0-8FDE-AD2D9261B785}" type="pres">
      <dgm:prSet presAssocID="{ABF2D15A-88A4-449B-8B21-3573E3E9128D}" presName="FirstChild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2C9F4F-082D-44AA-A640-3BB371C37827}" type="pres">
      <dgm:prSet presAssocID="{ABF2D15A-88A4-449B-8B21-3573E3E9128D}" presName="Parent" presStyleLbl="alignNode1" presStyleIdx="2" presStyleCnt="3" custScaleX="107402" custScaleY="6883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46601D-7294-4C0D-B78E-6297DC43AD99}" type="pres">
      <dgm:prSet presAssocID="{ABF2D15A-88A4-449B-8B21-3573E3E9128D}" presName="Accent" presStyleLbl="parChTrans1D1" presStyleIdx="2" presStyleCnt="3"/>
      <dgm:spPr/>
    </dgm:pt>
  </dgm:ptLst>
  <dgm:cxnLst>
    <dgm:cxn modelId="{57796DD9-9EBA-4105-8961-470E29B6494C}" type="presOf" srcId="{EFFB57F7-D8C9-4C1E-8E4C-2A335E4F4AC3}" destId="{ECD66670-35EF-4B8D-BE9B-02FBC5743877}" srcOrd="0" destOrd="0" presId="urn:microsoft.com/office/officeart/2011/layout/TabList"/>
    <dgm:cxn modelId="{83B7DDCA-D7A8-4DDF-8F58-1E868D61A351}" srcId="{C2F9F45A-DB74-4146-9E0C-372A2A60D060}" destId="{70B0AF04-B098-47AE-9AA8-0E2C06191CAE}" srcOrd="3" destOrd="0" parTransId="{707ED0E8-B4E4-438B-8099-EAAA41C3E1B3}" sibTransId="{7B911E91-3298-441B-AFF6-16262DBEE69A}"/>
    <dgm:cxn modelId="{AF1F345F-506D-40F0-98E8-C2E1DB640C26}" type="presOf" srcId="{60E5140D-0FD1-4D15-BAD6-94B8EEFAD888}" destId="{011C4DCB-6872-452A-8B11-11574FD9A427}" srcOrd="0" destOrd="0" presId="urn:microsoft.com/office/officeart/2011/layout/TabList"/>
    <dgm:cxn modelId="{387C9CB9-5953-4E4D-968F-CAC0BFE8EEA7}" srcId="{ABF2D15A-88A4-449B-8B21-3573E3E9128D}" destId="{E518FF99-87BA-4ACB-A333-C80A4D8AA9E2}" srcOrd="0" destOrd="0" parTransId="{574DE5BE-B06B-4D1C-89A3-CAA178715914}" sibTransId="{C1EEA179-BF7B-4D8A-86E7-385990513D18}"/>
    <dgm:cxn modelId="{C716379F-CDD6-4600-A722-86BA2B7A9A75}" type="presOf" srcId="{70B0AF04-B098-47AE-9AA8-0E2C06191CAE}" destId="{ECD66670-35EF-4B8D-BE9B-02FBC5743877}" srcOrd="0" destOrd="2" presId="urn:microsoft.com/office/officeart/2011/layout/TabList"/>
    <dgm:cxn modelId="{A0548539-E613-4D01-AADD-CD79A13B219A}" srcId="{5F627D15-F4BF-4A86-BB65-5A1B9B362B54}" destId="{C2F9F45A-DB74-4146-9E0C-372A2A60D060}" srcOrd="0" destOrd="0" parTransId="{31BBAD26-935D-4E32-9F73-90DD1E4A4326}" sibTransId="{9AFF718F-02DC-4C01-A2B8-FE8F54970AD6}"/>
    <dgm:cxn modelId="{698F46D0-635E-4495-AF04-3EBAA9869039}" srcId="{C2F9F45A-DB74-4146-9E0C-372A2A60D060}" destId="{AB2E0793-F224-4C82-951F-7D1AF67B905F}" srcOrd="2" destOrd="0" parTransId="{9686D575-6BA9-4156-9D03-870D2C5CC961}" sibTransId="{5BDB5757-B639-42C0-8470-3A280660ED55}"/>
    <dgm:cxn modelId="{016E99BF-C840-42D7-9736-710368D93F47}" srcId="{C2F9F45A-DB74-4146-9E0C-372A2A60D060}" destId="{EFFB57F7-D8C9-4C1E-8E4C-2A335E4F4AC3}" srcOrd="1" destOrd="0" parTransId="{7F8AAAFE-1B66-404D-AC53-38DC3C028ACE}" sibTransId="{62F202E0-A3C1-4581-B8D4-AD40AE81F7A6}"/>
    <dgm:cxn modelId="{BDCEBC88-846D-4C8C-9AA2-A59EB67AB86E}" type="presOf" srcId="{6564542E-D836-4397-ABD0-04D7092A2D2F}" destId="{C5826C70-A484-434E-96C4-125484CBB4F4}" srcOrd="0" destOrd="0" presId="urn:microsoft.com/office/officeart/2011/layout/TabList"/>
    <dgm:cxn modelId="{D5633F24-9ABA-42F4-B6E5-6159BD4901C9}" type="presOf" srcId="{5F627D15-F4BF-4A86-BB65-5A1B9B362B54}" destId="{DB5FF9FE-4EED-4129-8BE1-61ACC0B7BF0D}" srcOrd="0" destOrd="0" presId="urn:microsoft.com/office/officeart/2011/layout/TabList"/>
    <dgm:cxn modelId="{D1AD6225-6A92-4A17-B76A-753BA13D7090}" type="presOf" srcId="{C2F9F45A-DB74-4146-9E0C-372A2A60D060}" destId="{DF7286EA-6160-4D1A-9CC3-2023B5BFC3D6}" srcOrd="0" destOrd="0" presId="urn:microsoft.com/office/officeart/2011/layout/TabList"/>
    <dgm:cxn modelId="{DFF221AF-7B10-4AE9-A864-F911E470119A}" srcId="{6564542E-D836-4397-ABD0-04D7092A2D2F}" destId="{3320484A-F004-4D39-85B3-9240F78C522B}" srcOrd="2" destOrd="0" parTransId="{A2FB96A0-D453-4CAD-99B1-073CE12E6CF8}" sibTransId="{C1A3B852-BA0B-4CA5-9CD5-601E642284E6}"/>
    <dgm:cxn modelId="{F3627C13-4B0B-46A4-8ABD-64DF5F494DDE}" srcId="{6564542E-D836-4397-ABD0-04D7092A2D2F}" destId="{5ECB57FD-323D-4E48-80E3-09B1893BB7BC}" srcOrd="1" destOrd="0" parTransId="{B8DED1AD-6EB2-46E9-9213-8A2A5498C228}" sibTransId="{2FE078D4-38E8-48DE-B187-51E724F466C0}"/>
    <dgm:cxn modelId="{1283CD62-74E9-4D5A-A783-E5B0003A2A4A}" srcId="{6564542E-D836-4397-ABD0-04D7092A2D2F}" destId="{AFE2C8B2-8E60-4E58-8FDF-584827757537}" srcOrd="0" destOrd="0" parTransId="{DAF531E0-750E-40AE-9CE8-854EAEB2A0C2}" sibTransId="{4DB54D48-4664-49C8-BD72-E8A93C8BD8C9}"/>
    <dgm:cxn modelId="{EFA3124B-E149-40DB-ABD3-7F67282BE918}" type="presOf" srcId="{5ECB57FD-323D-4E48-80E3-09B1893BB7BC}" destId="{EEE6707D-9ACF-4E20-9C90-815158B004EF}" srcOrd="0" destOrd="0" presId="urn:microsoft.com/office/officeart/2011/layout/TabList"/>
    <dgm:cxn modelId="{85A09D7B-EE76-44D3-BEFE-789C51A072D8}" srcId="{5F627D15-F4BF-4A86-BB65-5A1B9B362B54}" destId="{6564542E-D836-4397-ABD0-04D7092A2D2F}" srcOrd="1" destOrd="0" parTransId="{EF020B5D-C29B-45AA-A6F4-7D26B3DC88A8}" sibTransId="{58EBDE29-B3D6-482F-9EDF-826435DBB987}"/>
    <dgm:cxn modelId="{AA8539F2-4E3E-4850-B491-70B33B5D3FA5}" type="presOf" srcId="{E518FF99-87BA-4ACB-A333-C80A4D8AA9E2}" destId="{FDE5CD47-7604-48E0-8FDE-AD2D9261B785}" srcOrd="0" destOrd="0" presId="urn:microsoft.com/office/officeart/2011/layout/TabList"/>
    <dgm:cxn modelId="{2842F2BA-15D8-4CB3-89FF-819A94394B53}" type="presOf" srcId="{AFE2C8B2-8E60-4E58-8FDF-584827757537}" destId="{FE714936-1E72-4A06-8B2B-A3926F7ECDA2}" srcOrd="0" destOrd="0" presId="urn:microsoft.com/office/officeart/2011/layout/TabList"/>
    <dgm:cxn modelId="{3BA6BD5C-01AA-4DEF-BF7B-56CD1BA4F09E}" type="presOf" srcId="{3320484A-F004-4D39-85B3-9240F78C522B}" destId="{EEE6707D-9ACF-4E20-9C90-815158B004EF}" srcOrd="0" destOrd="1" presId="urn:microsoft.com/office/officeart/2011/layout/TabList"/>
    <dgm:cxn modelId="{0C050045-4440-40F9-9E1E-1BF300330BEA}" srcId="{C2F9F45A-DB74-4146-9E0C-372A2A60D060}" destId="{60E5140D-0FD1-4D15-BAD6-94B8EEFAD888}" srcOrd="0" destOrd="0" parTransId="{5BAD9CF8-CCC8-48EB-B097-EDB3C0159B17}" sibTransId="{49B35265-EF7D-4339-88F5-595C0653E204}"/>
    <dgm:cxn modelId="{F69836D8-C4A1-4D78-A818-344001B1A834}" srcId="{5F627D15-F4BF-4A86-BB65-5A1B9B362B54}" destId="{ABF2D15A-88A4-449B-8B21-3573E3E9128D}" srcOrd="2" destOrd="0" parTransId="{C471C1C5-8D84-498E-A19A-2736B7A5F8E6}" sibTransId="{EBA6D396-7388-418C-8DCA-14278968F9A0}"/>
    <dgm:cxn modelId="{868506F8-DB23-4E65-B57A-763DF79887FD}" type="presOf" srcId="{ABF2D15A-88A4-449B-8B21-3573E3E9128D}" destId="{EB2C9F4F-082D-44AA-A640-3BB371C37827}" srcOrd="0" destOrd="0" presId="urn:microsoft.com/office/officeart/2011/layout/TabList"/>
    <dgm:cxn modelId="{2E62BD07-C11B-41A8-9168-9BCE573D95D7}" type="presOf" srcId="{AB2E0793-F224-4C82-951F-7D1AF67B905F}" destId="{ECD66670-35EF-4B8D-BE9B-02FBC5743877}" srcOrd="0" destOrd="1" presId="urn:microsoft.com/office/officeart/2011/layout/TabList"/>
    <dgm:cxn modelId="{374721B0-E338-40B9-B643-E17469553314}" type="presParOf" srcId="{DB5FF9FE-4EED-4129-8BE1-61ACC0B7BF0D}" destId="{CDA40EE5-7DAC-4493-9405-C6F5BC218B64}" srcOrd="0" destOrd="0" presId="urn:microsoft.com/office/officeart/2011/layout/TabList"/>
    <dgm:cxn modelId="{B743A281-51C7-4E07-85E4-B4B03E2138EC}" type="presParOf" srcId="{CDA40EE5-7DAC-4493-9405-C6F5BC218B64}" destId="{011C4DCB-6872-452A-8B11-11574FD9A427}" srcOrd="0" destOrd="0" presId="urn:microsoft.com/office/officeart/2011/layout/TabList"/>
    <dgm:cxn modelId="{39C263CA-964C-4F4D-9756-B63551F0FEC7}" type="presParOf" srcId="{CDA40EE5-7DAC-4493-9405-C6F5BC218B64}" destId="{DF7286EA-6160-4D1A-9CC3-2023B5BFC3D6}" srcOrd="1" destOrd="0" presId="urn:microsoft.com/office/officeart/2011/layout/TabList"/>
    <dgm:cxn modelId="{3D4A336C-B856-4D53-8C35-BBA91E5316B3}" type="presParOf" srcId="{CDA40EE5-7DAC-4493-9405-C6F5BC218B64}" destId="{89955D8D-90E1-446C-8A90-3E79319FB52A}" srcOrd="2" destOrd="0" presId="urn:microsoft.com/office/officeart/2011/layout/TabList"/>
    <dgm:cxn modelId="{CF0E15A2-AE65-4749-AF2E-22ACA43FA95E}" type="presParOf" srcId="{DB5FF9FE-4EED-4129-8BE1-61ACC0B7BF0D}" destId="{ECD66670-35EF-4B8D-BE9B-02FBC5743877}" srcOrd="1" destOrd="0" presId="urn:microsoft.com/office/officeart/2011/layout/TabList"/>
    <dgm:cxn modelId="{0023E654-A37E-4F31-ACDF-2FBA7EE7EDBB}" type="presParOf" srcId="{DB5FF9FE-4EED-4129-8BE1-61ACC0B7BF0D}" destId="{8775DD51-B507-45B9-BB6D-A8F4E36158B5}" srcOrd="2" destOrd="0" presId="urn:microsoft.com/office/officeart/2011/layout/TabList"/>
    <dgm:cxn modelId="{59F1F05E-FBD9-4A63-AAC9-323A307B985D}" type="presParOf" srcId="{DB5FF9FE-4EED-4129-8BE1-61ACC0B7BF0D}" destId="{5A6FC729-0096-4A29-B35B-13605646C100}" srcOrd="3" destOrd="0" presId="urn:microsoft.com/office/officeart/2011/layout/TabList"/>
    <dgm:cxn modelId="{763AC5DB-98D4-40CD-BCE5-AAC20BDA2128}" type="presParOf" srcId="{5A6FC729-0096-4A29-B35B-13605646C100}" destId="{FE714936-1E72-4A06-8B2B-A3926F7ECDA2}" srcOrd="0" destOrd="0" presId="urn:microsoft.com/office/officeart/2011/layout/TabList"/>
    <dgm:cxn modelId="{F7696BCC-93DB-4064-806D-312BEB178732}" type="presParOf" srcId="{5A6FC729-0096-4A29-B35B-13605646C100}" destId="{C5826C70-A484-434E-96C4-125484CBB4F4}" srcOrd="1" destOrd="0" presId="urn:microsoft.com/office/officeart/2011/layout/TabList"/>
    <dgm:cxn modelId="{C1E560D0-D82A-47AA-92C4-34B70FAB1914}" type="presParOf" srcId="{5A6FC729-0096-4A29-B35B-13605646C100}" destId="{16DF7AB1-895B-4E20-BCD4-5CCAD8A52A6C}" srcOrd="2" destOrd="0" presId="urn:microsoft.com/office/officeart/2011/layout/TabList"/>
    <dgm:cxn modelId="{93611F3B-A862-4290-BCED-B149301CE098}" type="presParOf" srcId="{DB5FF9FE-4EED-4129-8BE1-61ACC0B7BF0D}" destId="{EEE6707D-9ACF-4E20-9C90-815158B004EF}" srcOrd="4" destOrd="0" presId="urn:microsoft.com/office/officeart/2011/layout/TabList"/>
    <dgm:cxn modelId="{C8E87DD3-EE6D-48CE-AEDA-68132C290913}" type="presParOf" srcId="{DB5FF9FE-4EED-4129-8BE1-61ACC0B7BF0D}" destId="{576DCE1A-27FF-42C6-8F76-3C100D53378D}" srcOrd="5" destOrd="0" presId="urn:microsoft.com/office/officeart/2011/layout/TabList"/>
    <dgm:cxn modelId="{9FBF20D2-3CA3-42FB-ACF5-50D292D31928}" type="presParOf" srcId="{DB5FF9FE-4EED-4129-8BE1-61ACC0B7BF0D}" destId="{3779E541-3C05-49F3-A5CA-14BAEF1CB48F}" srcOrd="6" destOrd="0" presId="urn:microsoft.com/office/officeart/2011/layout/TabList"/>
    <dgm:cxn modelId="{052022C0-7A4F-46D8-9A67-DEB80E0AEABA}" type="presParOf" srcId="{3779E541-3C05-49F3-A5CA-14BAEF1CB48F}" destId="{FDE5CD47-7604-48E0-8FDE-AD2D9261B785}" srcOrd="0" destOrd="0" presId="urn:microsoft.com/office/officeart/2011/layout/TabList"/>
    <dgm:cxn modelId="{EAC36767-BE96-463F-A6CB-CB1906515FCB}" type="presParOf" srcId="{3779E541-3C05-49F3-A5CA-14BAEF1CB48F}" destId="{EB2C9F4F-082D-44AA-A640-3BB371C37827}" srcOrd="1" destOrd="0" presId="urn:microsoft.com/office/officeart/2011/layout/TabList"/>
    <dgm:cxn modelId="{0D88E57E-6201-494A-AA0B-EF987F463E75}" type="presParOf" srcId="{3779E541-3C05-49F3-A5CA-14BAEF1CB48F}" destId="{C046601D-7294-4C0D-B78E-6297DC43AD99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B1500A-D4CC-6443-B89B-C669AF7E8D87}" type="doc">
      <dgm:prSet loTypeId="urn:microsoft.com/office/officeart/2005/8/layout/cycle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A76A0B45-0792-7A4D-A2DF-698628B8639B}">
      <dgm:prSet phldrT="[Texto]" custT="1"/>
      <dgm:spPr/>
      <dgm:t>
        <a:bodyPr/>
        <a:lstStyle/>
        <a:p>
          <a:r>
            <a:rPr lang="es-ES_tradnl" sz="2000" dirty="0" smtClean="0"/>
            <a:t>Pol</a:t>
          </a:r>
          <a:r>
            <a:rPr lang="es-ES" sz="2000" dirty="0" err="1" smtClean="0"/>
            <a:t>ítica</a:t>
          </a:r>
          <a:r>
            <a:rPr lang="es-ES" sz="2000" baseline="0" dirty="0" smtClean="0"/>
            <a:t> Pública </a:t>
          </a:r>
          <a:endParaRPr lang="es-ES_tradnl" sz="2000" dirty="0"/>
        </a:p>
      </dgm:t>
    </dgm:pt>
    <dgm:pt modelId="{1579957B-FC2B-4C4C-9BCC-DE2201FB9FD0}" type="parTrans" cxnId="{F09BDEC2-C311-4248-8D7D-E007B4E58179}">
      <dgm:prSet/>
      <dgm:spPr/>
      <dgm:t>
        <a:bodyPr/>
        <a:lstStyle/>
        <a:p>
          <a:endParaRPr lang="es-ES_tradnl" sz="2000"/>
        </a:p>
      </dgm:t>
    </dgm:pt>
    <dgm:pt modelId="{5571D1E4-1265-824B-B5CC-27D2AF42D31A}" type="sibTrans" cxnId="{F09BDEC2-C311-4248-8D7D-E007B4E58179}">
      <dgm:prSet/>
      <dgm:spPr/>
      <dgm:t>
        <a:bodyPr/>
        <a:lstStyle/>
        <a:p>
          <a:endParaRPr lang="es-ES_tradnl" sz="2000"/>
        </a:p>
      </dgm:t>
    </dgm:pt>
    <dgm:pt modelId="{81BBCDF7-2EAD-7B47-80A2-C51A52FC3BC4}">
      <dgm:prSet phldrT="[Texto]" custT="1"/>
      <dgm:spPr/>
      <dgm:t>
        <a:bodyPr/>
        <a:lstStyle/>
        <a:p>
          <a:r>
            <a:rPr lang="es-ES" sz="2000" dirty="0" smtClean="0"/>
            <a:t>Órganos de Prevención </a:t>
          </a:r>
          <a:endParaRPr lang="es-ES_tradnl" sz="2000" dirty="0"/>
        </a:p>
      </dgm:t>
    </dgm:pt>
    <dgm:pt modelId="{A58BE0D3-A8D9-144C-AABC-1A10C514E606}" type="parTrans" cxnId="{ECDDBE16-19E7-CD4B-B557-9F725F622744}">
      <dgm:prSet/>
      <dgm:spPr/>
      <dgm:t>
        <a:bodyPr/>
        <a:lstStyle/>
        <a:p>
          <a:endParaRPr lang="es-ES_tradnl" sz="2000"/>
        </a:p>
      </dgm:t>
    </dgm:pt>
    <dgm:pt modelId="{C49DFC94-B57D-2C45-81FD-8F86A6732718}" type="sibTrans" cxnId="{ECDDBE16-19E7-CD4B-B557-9F725F622744}">
      <dgm:prSet/>
      <dgm:spPr/>
      <dgm:t>
        <a:bodyPr/>
        <a:lstStyle/>
        <a:p>
          <a:endParaRPr lang="es-ES_tradnl" sz="2000"/>
        </a:p>
      </dgm:t>
    </dgm:pt>
    <dgm:pt modelId="{52A14030-53C4-1E47-A8EF-809449B2AA59}">
      <dgm:prSet phldrT="[Texto]" custT="1"/>
      <dgm:spPr/>
      <dgm:t>
        <a:bodyPr/>
        <a:lstStyle/>
        <a:p>
          <a:r>
            <a:rPr lang="es-ES_tradnl" sz="2000" dirty="0" smtClean="0"/>
            <a:t>Sector P</a:t>
          </a:r>
          <a:r>
            <a:rPr lang="es-ES" sz="2000" dirty="0" err="1" smtClean="0"/>
            <a:t>úblico</a:t>
          </a:r>
          <a:endParaRPr lang="es-ES_tradnl" sz="2000" dirty="0"/>
        </a:p>
      </dgm:t>
    </dgm:pt>
    <dgm:pt modelId="{694B8673-8736-B041-B9A8-DE255A8D7AD2}" type="parTrans" cxnId="{0621CD80-F3E0-1F47-95FE-BCE6FCE7BB47}">
      <dgm:prSet/>
      <dgm:spPr/>
      <dgm:t>
        <a:bodyPr/>
        <a:lstStyle/>
        <a:p>
          <a:endParaRPr lang="es-ES_tradnl" sz="2000"/>
        </a:p>
      </dgm:t>
    </dgm:pt>
    <dgm:pt modelId="{8B99CEBF-A1AE-8443-9B2B-EAB2563209C6}" type="sibTrans" cxnId="{0621CD80-F3E0-1F47-95FE-BCE6FCE7BB47}">
      <dgm:prSet/>
      <dgm:spPr/>
      <dgm:t>
        <a:bodyPr/>
        <a:lstStyle/>
        <a:p>
          <a:endParaRPr lang="es-ES_tradnl" sz="2000"/>
        </a:p>
      </dgm:t>
    </dgm:pt>
    <dgm:pt modelId="{A06AF03C-F01C-8143-B53A-358A12D07C1B}">
      <dgm:prSet phldrT="[Texto]" custT="1"/>
      <dgm:spPr/>
      <dgm:t>
        <a:bodyPr/>
        <a:lstStyle/>
        <a:p>
          <a:r>
            <a:rPr lang="es-ES_tradnl" sz="2000" dirty="0" smtClean="0"/>
            <a:t>C</a:t>
          </a:r>
          <a:r>
            <a:rPr lang="es-ES" sz="2000" dirty="0" err="1" smtClean="0"/>
            <a:t>ódigos</a:t>
          </a:r>
          <a:r>
            <a:rPr lang="es-ES" sz="2000" baseline="0" dirty="0" smtClean="0"/>
            <a:t> de Conducta</a:t>
          </a:r>
          <a:endParaRPr lang="es-ES_tradnl" sz="2000" dirty="0"/>
        </a:p>
      </dgm:t>
    </dgm:pt>
    <dgm:pt modelId="{CE7FCEDA-A2F9-4F4B-99AE-E9FFDA582F0E}" type="parTrans" cxnId="{2F566FF2-2C11-1A49-9F42-EFE39636CE07}">
      <dgm:prSet/>
      <dgm:spPr/>
      <dgm:t>
        <a:bodyPr/>
        <a:lstStyle/>
        <a:p>
          <a:endParaRPr lang="es-ES_tradnl" sz="2000"/>
        </a:p>
      </dgm:t>
    </dgm:pt>
    <dgm:pt modelId="{119B1503-BC46-0F4C-9173-0AAD7CF259BF}" type="sibTrans" cxnId="{2F566FF2-2C11-1A49-9F42-EFE39636CE07}">
      <dgm:prSet/>
      <dgm:spPr/>
      <dgm:t>
        <a:bodyPr/>
        <a:lstStyle/>
        <a:p>
          <a:endParaRPr lang="es-ES_tradnl" sz="2000"/>
        </a:p>
      </dgm:t>
    </dgm:pt>
    <dgm:pt modelId="{BF934B21-1722-9B40-998F-2A071B744F6F}">
      <dgm:prSet phldrT="[Texto]" custT="1"/>
      <dgm:spPr/>
      <dgm:t>
        <a:bodyPr/>
        <a:lstStyle/>
        <a:p>
          <a:r>
            <a:rPr lang="es-ES_tradnl" sz="2000" dirty="0" err="1" smtClean="0"/>
            <a:t>Contrataci</a:t>
          </a:r>
          <a:r>
            <a:rPr lang="es-ES" sz="2000" dirty="0" err="1" smtClean="0"/>
            <a:t>ón</a:t>
          </a:r>
          <a:r>
            <a:rPr lang="es-ES" sz="2000" dirty="0" smtClean="0"/>
            <a:t> Pública</a:t>
          </a:r>
          <a:endParaRPr lang="es-ES_tradnl" sz="2000" dirty="0"/>
        </a:p>
      </dgm:t>
    </dgm:pt>
    <dgm:pt modelId="{72524241-9B72-814F-8642-C15B4FC26614}" type="parTrans" cxnId="{BF74EE2D-91C6-104C-ABFC-8A041AA847CA}">
      <dgm:prSet/>
      <dgm:spPr/>
      <dgm:t>
        <a:bodyPr/>
        <a:lstStyle/>
        <a:p>
          <a:endParaRPr lang="es-ES_tradnl" sz="2000"/>
        </a:p>
      </dgm:t>
    </dgm:pt>
    <dgm:pt modelId="{81E99107-A59E-AB4B-AB55-DF13467CB773}" type="sibTrans" cxnId="{BF74EE2D-91C6-104C-ABFC-8A041AA847CA}">
      <dgm:prSet/>
      <dgm:spPr/>
      <dgm:t>
        <a:bodyPr/>
        <a:lstStyle/>
        <a:p>
          <a:endParaRPr lang="es-ES_tradnl" sz="2000"/>
        </a:p>
      </dgm:t>
    </dgm:pt>
    <dgm:pt modelId="{C8F665C7-3A4E-A64B-9DDF-0C433C8AFFF5}">
      <dgm:prSet phldrT="[Texto]" custT="1"/>
      <dgm:spPr/>
      <dgm:t>
        <a:bodyPr/>
        <a:lstStyle/>
        <a:p>
          <a:r>
            <a:rPr lang="es-ES_tradnl" sz="2000" dirty="0" err="1" smtClean="0"/>
            <a:t>Informaci</a:t>
          </a:r>
          <a:r>
            <a:rPr lang="es-ES" sz="2000" dirty="0" err="1" smtClean="0"/>
            <a:t>ón</a:t>
          </a:r>
          <a:r>
            <a:rPr lang="es-ES" sz="2000" dirty="0" smtClean="0"/>
            <a:t> Pública</a:t>
          </a:r>
          <a:endParaRPr lang="es-ES_tradnl" sz="2000" dirty="0"/>
        </a:p>
      </dgm:t>
    </dgm:pt>
    <dgm:pt modelId="{8C80AA5D-C8CD-414E-BE6A-546793908277}" type="parTrans" cxnId="{E62F6CC1-F801-514D-8A62-91F12028421D}">
      <dgm:prSet/>
      <dgm:spPr/>
      <dgm:t>
        <a:bodyPr/>
        <a:lstStyle/>
        <a:p>
          <a:endParaRPr lang="es-ES_tradnl" sz="2000"/>
        </a:p>
      </dgm:t>
    </dgm:pt>
    <dgm:pt modelId="{405CFB44-7E67-8D44-AE36-E751B94B7F1E}" type="sibTrans" cxnId="{E62F6CC1-F801-514D-8A62-91F12028421D}">
      <dgm:prSet/>
      <dgm:spPr/>
      <dgm:t>
        <a:bodyPr/>
        <a:lstStyle/>
        <a:p>
          <a:endParaRPr lang="es-ES_tradnl" sz="2000"/>
        </a:p>
      </dgm:t>
    </dgm:pt>
    <dgm:pt modelId="{7FB3FCB8-40C5-EE4F-BAF0-9EE01C8DB8BD}">
      <dgm:prSet phldrT="[Texto]" custT="1"/>
      <dgm:spPr/>
      <dgm:t>
        <a:bodyPr/>
        <a:lstStyle/>
        <a:p>
          <a:r>
            <a:rPr lang="es-ES_tradnl" sz="2000" dirty="0" smtClean="0"/>
            <a:t>Poder</a:t>
          </a:r>
          <a:r>
            <a:rPr lang="es-ES_tradnl" sz="2000" baseline="0" dirty="0" smtClean="0"/>
            <a:t> Judicial</a:t>
          </a:r>
          <a:endParaRPr lang="es-ES_tradnl" sz="2000" dirty="0"/>
        </a:p>
      </dgm:t>
    </dgm:pt>
    <dgm:pt modelId="{5E60F51A-4143-774B-A614-153468ECB705}" type="parTrans" cxnId="{BF592CFC-2727-FC42-83D3-FD505F7B9666}">
      <dgm:prSet/>
      <dgm:spPr/>
      <dgm:t>
        <a:bodyPr/>
        <a:lstStyle/>
        <a:p>
          <a:endParaRPr lang="es-ES_tradnl"/>
        </a:p>
      </dgm:t>
    </dgm:pt>
    <dgm:pt modelId="{E4025746-228E-E74A-906E-5E56A2A5AFED}" type="sibTrans" cxnId="{BF592CFC-2727-FC42-83D3-FD505F7B9666}">
      <dgm:prSet/>
      <dgm:spPr/>
      <dgm:t>
        <a:bodyPr/>
        <a:lstStyle/>
        <a:p>
          <a:endParaRPr lang="es-ES_tradnl"/>
        </a:p>
      </dgm:t>
    </dgm:pt>
    <dgm:pt modelId="{D6208721-A82C-5040-9D89-54D99B3161FB}">
      <dgm:prSet custT="1"/>
      <dgm:spPr/>
      <dgm:t>
        <a:bodyPr/>
        <a:lstStyle/>
        <a:p>
          <a:r>
            <a:rPr lang="es-ES_tradnl" sz="2000" dirty="0" err="1" smtClean="0"/>
            <a:t>Prevenci</a:t>
          </a:r>
          <a:r>
            <a:rPr lang="es-ES" sz="2000" dirty="0" err="1" smtClean="0"/>
            <a:t>ón</a:t>
          </a:r>
          <a:r>
            <a:rPr lang="es-ES" sz="2000" dirty="0" smtClean="0"/>
            <a:t> Blanqueo</a:t>
          </a:r>
          <a:r>
            <a:rPr lang="es-ES" sz="2000" baseline="0" dirty="0" smtClean="0"/>
            <a:t> de dinero </a:t>
          </a:r>
          <a:endParaRPr lang="es-ES_tradnl" sz="2000" dirty="0"/>
        </a:p>
      </dgm:t>
    </dgm:pt>
    <dgm:pt modelId="{31F6A8BE-0573-F14E-B17F-F9515A232EF7}" type="parTrans" cxnId="{5834B179-40F6-6D4B-BE75-815BE964B230}">
      <dgm:prSet/>
      <dgm:spPr/>
      <dgm:t>
        <a:bodyPr/>
        <a:lstStyle/>
        <a:p>
          <a:endParaRPr lang="es-ES_tradnl"/>
        </a:p>
      </dgm:t>
    </dgm:pt>
    <dgm:pt modelId="{F39203E2-DA9D-B04A-A07E-C41CC7DE5375}" type="sibTrans" cxnId="{5834B179-40F6-6D4B-BE75-815BE964B230}">
      <dgm:prSet/>
      <dgm:spPr/>
      <dgm:t>
        <a:bodyPr/>
        <a:lstStyle/>
        <a:p>
          <a:endParaRPr lang="es-ES_tradnl"/>
        </a:p>
      </dgm:t>
    </dgm:pt>
    <dgm:pt modelId="{2113F9A4-5BC0-0A4C-963F-2B352EC951EA}">
      <dgm:prSet custT="1"/>
      <dgm:spPr/>
      <dgm:t>
        <a:bodyPr/>
        <a:lstStyle/>
        <a:p>
          <a:r>
            <a:rPr lang="es-ES_tradnl" sz="2000" smtClean="0"/>
            <a:t>Sector</a:t>
          </a:r>
          <a:r>
            <a:rPr lang="es-ES_tradnl" sz="2000" baseline="0" smtClean="0"/>
            <a:t> Privado</a:t>
          </a:r>
          <a:endParaRPr lang="es-ES_tradnl" sz="2000" dirty="0"/>
        </a:p>
      </dgm:t>
    </dgm:pt>
    <dgm:pt modelId="{F2542CC8-171D-6341-9E86-1F37A25E33CC}" type="parTrans" cxnId="{18D745BE-0A63-2B4B-B8F9-68270E748128}">
      <dgm:prSet/>
      <dgm:spPr/>
      <dgm:t>
        <a:bodyPr/>
        <a:lstStyle/>
        <a:p>
          <a:endParaRPr lang="es-ES_tradnl"/>
        </a:p>
      </dgm:t>
    </dgm:pt>
    <dgm:pt modelId="{009A36A7-DDB5-2748-B97D-916FF2829D4C}" type="sibTrans" cxnId="{18D745BE-0A63-2B4B-B8F9-68270E748128}">
      <dgm:prSet/>
      <dgm:spPr/>
      <dgm:t>
        <a:bodyPr/>
        <a:lstStyle/>
        <a:p>
          <a:endParaRPr lang="es-ES_tradnl"/>
        </a:p>
      </dgm:t>
    </dgm:pt>
    <dgm:pt modelId="{5850FDB5-20C2-E94C-9916-14C066A50EE5}">
      <dgm:prSet custT="1"/>
      <dgm:spPr/>
      <dgm:t>
        <a:bodyPr/>
        <a:lstStyle/>
        <a:p>
          <a:r>
            <a:rPr lang="es-ES_tradnl" sz="2000" dirty="0" err="1" smtClean="0"/>
            <a:t>Participaci</a:t>
          </a:r>
          <a:r>
            <a:rPr lang="es-ES" sz="2000" dirty="0" err="1" smtClean="0"/>
            <a:t>ón</a:t>
          </a:r>
          <a:r>
            <a:rPr lang="es-ES" sz="2000" dirty="0" smtClean="0"/>
            <a:t> de la</a:t>
          </a:r>
          <a:r>
            <a:rPr lang="es-ES" sz="2000" baseline="0" dirty="0" smtClean="0"/>
            <a:t> </a:t>
          </a:r>
          <a:r>
            <a:rPr lang="es-ES_tradnl" sz="2000" dirty="0" smtClean="0"/>
            <a:t>Sociedad</a:t>
          </a:r>
          <a:endParaRPr lang="es-ES_tradnl" sz="2000" dirty="0"/>
        </a:p>
      </dgm:t>
    </dgm:pt>
    <dgm:pt modelId="{B6F74B5C-C7EC-2245-8264-101883F92803}" type="parTrans" cxnId="{D359C1D4-74B0-6A43-9E44-643D7E32F9F4}">
      <dgm:prSet/>
      <dgm:spPr/>
      <dgm:t>
        <a:bodyPr/>
        <a:lstStyle/>
        <a:p>
          <a:endParaRPr lang="es-ES_tradnl"/>
        </a:p>
      </dgm:t>
    </dgm:pt>
    <dgm:pt modelId="{8A2B6AB7-8FF5-F749-AE80-AAA07D982BD4}" type="sibTrans" cxnId="{D359C1D4-74B0-6A43-9E44-643D7E32F9F4}">
      <dgm:prSet/>
      <dgm:spPr/>
      <dgm:t>
        <a:bodyPr/>
        <a:lstStyle/>
        <a:p>
          <a:endParaRPr lang="es-ES_tradnl"/>
        </a:p>
      </dgm:t>
    </dgm:pt>
    <dgm:pt modelId="{D7932210-F936-E04E-8A44-B87B44B709BB}" type="pres">
      <dgm:prSet presAssocID="{4EB1500A-D4CC-6443-B89B-C669AF7E8D8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E9F8024E-9237-464E-AF88-5CEC64E6D214}" type="pres">
      <dgm:prSet presAssocID="{A76A0B45-0792-7A4D-A2DF-698628B8639B}" presName="node" presStyleLbl="node1" presStyleIdx="0" presStyleCnt="10" custScaleX="16353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1D88DE5-7673-FF4E-9385-D3F76D4E855B}" type="pres">
      <dgm:prSet presAssocID="{A76A0B45-0792-7A4D-A2DF-698628B8639B}" presName="spNode" presStyleCnt="0"/>
      <dgm:spPr/>
    </dgm:pt>
    <dgm:pt modelId="{20617547-F939-7543-AB30-892E7E5FC926}" type="pres">
      <dgm:prSet presAssocID="{5571D1E4-1265-824B-B5CC-27D2AF42D31A}" presName="sibTrans" presStyleLbl="sibTrans1D1" presStyleIdx="0" presStyleCnt="10"/>
      <dgm:spPr/>
      <dgm:t>
        <a:bodyPr/>
        <a:lstStyle/>
        <a:p>
          <a:endParaRPr lang="es-ES_tradnl"/>
        </a:p>
      </dgm:t>
    </dgm:pt>
    <dgm:pt modelId="{EB8598DD-A2DE-E145-A876-07689050DF9D}" type="pres">
      <dgm:prSet presAssocID="{81BBCDF7-2EAD-7B47-80A2-C51A52FC3BC4}" presName="node" presStyleLbl="node1" presStyleIdx="1" presStyleCnt="10" custScaleX="154633" custRadScaleRad="99170" custRadScaleInc="5420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CE80A91-301E-634C-A78A-F99290669B42}" type="pres">
      <dgm:prSet presAssocID="{81BBCDF7-2EAD-7B47-80A2-C51A52FC3BC4}" presName="spNode" presStyleCnt="0"/>
      <dgm:spPr/>
    </dgm:pt>
    <dgm:pt modelId="{AE5D23BF-9C11-9A48-9EBE-B3652F689A2C}" type="pres">
      <dgm:prSet presAssocID="{C49DFC94-B57D-2C45-81FD-8F86A6732718}" presName="sibTrans" presStyleLbl="sibTrans1D1" presStyleIdx="1" presStyleCnt="10"/>
      <dgm:spPr/>
      <dgm:t>
        <a:bodyPr/>
        <a:lstStyle/>
        <a:p>
          <a:endParaRPr lang="es-ES_tradnl"/>
        </a:p>
      </dgm:t>
    </dgm:pt>
    <dgm:pt modelId="{B9F8393A-3813-874D-9A04-0EAEDB1316DE}" type="pres">
      <dgm:prSet presAssocID="{52A14030-53C4-1E47-A8EF-809449B2AA59}" presName="node" presStyleLbl="node1" presStyleIdx="2" presStyleCnt="10" custScaleX="16819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2333B84-398B-AD4C-AB04-9659F28B5802}" type="pres">
      <dgm:prSet presAssocID="{52A14030-53C4-1E47-A8EF-809449B2AA59}" presName="spNode" presStyleCnt="0"/>
      <dgm:spPr/>
    </dgm:pt>
    <dgm:pt modelId="{7D6C9A5C-1E0A-6645-8C62-806890515ADF}" type="pres">
      <dgm:prSet presAssocID="{8B99CEBF-A1AE-8443-9B2B-EAB2563209C6}" presName="sibTrans" presStyleLbl="sibTrans1D1" presStyleIdx="2" presStyleCnt="10"/>
      <dgm:spPr/>
      <dgm:t>
        <a:bodyPr/>
        <a:lstStyle/>
        <a:p>
          <a:endParaRPr lang="es-ES_tradnl"/>
        </a:p>
      </dgm:t>
    </dgm:pt>
    <dgm:pt modelId="{8A95102F-D72A-2D4B-8BE1-AF636DCBFDC1}" type="pres">
      <dgm:prSet presAssocID="{A06AF03C-F01C-8143-B53A-358A12D07C1B}" presName="node" presStyleLbl="node1" presStyleIdx="3" presStyleCnt="10" custScaleX="18800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03CC872-4A2A-E943-9762-B86AA36AB096}" type="pres">
      <dgm:prSet presAssocID="{A06AF03C-F01C-8143-B53A-358A12D07C1B}" presName="spNode" presStyleCnt="0"/>
      <dgm:spPr/>
    </dgm:pt>
    <dgm:pt modelId="{C980E769-B042-624F-84C5-9EB9AE802BE1}" type="pres">
      <dgm:prSet presAssocID="{119B1503-BC46-0F4C-9173-0AAD7CF259BF}" presName="sibTrans" presStyleLbl="sibTrans1D1" presStyleIdx="3" presStyleCnt="10"/>
      <dgm:spPr/>
      <dgm:t>
        <a:bodyPr/>
        <a:lstStyle/>
        <a:p>
          <a:endParaRPr lang="es-ES_tradnl"/>
        </a:p>
      </dgm:t>
    </dgm:pt>
    <dgm:pt modelId="{A52EC433-A012-A84A-9912-6E18C4756C28}" type="pres">
      <dgm:prSet presAssocID="{BF934B21-1722-9B40-998F-2A071B744F6F}" presName="node" presStyleLbl="node1" presStyleIdx="4" presStyleCnt="10" custScaleX="183910" custRadScaleRad="98686" custRadScaleInc="-5159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AC81442-F2E1-9A4C-AED4-09B28F65BAC1}" type="pres">
      <dgm:prSet presAssocID="{BF934B21-1722-9B40-998F-2A071B744F6F}" presName="spNode" presStyleCnt="0"/>
      <dgm:spPr/>
    </dgm:pt>
    <dgm:pt modelId="{33B16F30-7BB5-204B-BFBE-A3981E6FCFE2}" type="pres">
      <dgm:prSet presAssocID="{81E99107-A59E-AB4B-AB55-DF13467CB773}" presName="sibTrans" presStyleLbl="sibTrans1D1" presStyleIdx="4" presStyleCnt="10"/>
      <dgm:spPr/>
      <dgm:t>
        <a:bodyPr/>
        <a:lstStyle/>
        <a:p>
          <a:endParaRPr lang="es-ES_tradnl"/>
        </a:p>
      </dgm:t>
    </dgm:pt>
    <dgm:pt modelId="{523936EE-ED07-0A4E-B0CB-8DD9634C56DF}" type="pres">
      <dgm:prSet presAssocID="{C8F665C7-3A4E-A64B-9DDF-0C433C8AFFF5}" presName="node" presStyleLbl="node1" presStyleIdx="5" presStyleCnt="10" custScaleX="169513" custScaleY="8840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F9EF132-8993-0549-9F7C-53D56936B03B}" type="pres">
      <dgm:prSet presAssocID="{C8F665C7-3A4E-A64B-9DDF-0C433C8AFFF5}" presName="spNode" presStyleCnt="0"/>
      <dgm:spPr/>
    </dgm:pt>
    <dgm:pt modelId="{624D54D7-D5CD-7143-AFCC-F063DEB2FB74}" type="pres">
      <dgm:prSet presAssocID="{405CFB44-7E67-8D44-AE36-E751B94B7F1E}" presName="sibTrans" presStyleLbl="sibTrans1D1" presStyleIdx="5" presStyleCnt="10"/>
      <dgm:spPr/>
      <dgm:t>
        <a:bodyPr/>
        <a:lstStyle/>
        <a:p>
          <a:endParaRPr lang="es-ES_tradnl"/>
        </a:p>
      </dgm:t>
    </dgm:pt>
    <dgm:pt modelId="{60BBBD59-14A9-B44A-91A7-DC3A06507C37}" type="pres">
      <dgm:prSet presAssocID="{7FB3FCB8-40C5-EE4F-BAF0-9EE01C8DB8BD}" presName="node" presStyleLbl="node1" presStyleIdx="6" presStyleCnt="10" custScaleX="144557" custRadScaleRad="99804" custRadScaleInc="21979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CFE224E-7827-FB43-B4FD-75E1C8CDCF89}" type="pres">
      <dgm:prSet presAssocID="{7FB3FCB8-40C5-EE4F-BAF0-9EE01C8DB8BD}" presName="spNode" presStyleCnt="0"/>
      <dgm:spPr/>
    </dgm:pt>
    <dgm:pt modelId="{967283D3-22CF-3446-80E1-57653F24AAF4}" type="pres">
      <dgm:prSet presAssocID="{E4025746-228E-E74A-906E-5E56A2A5AFED}" presName="sibTrans" presStyleLbl="sibTrans1D1" presStyleIdx="6" presStyleCnt="10"/>
      <dgm:spPr/>
      <dgm:t>
        <a:bodyPr/>
        <a:lstStyle/>
        <a:p>
          <a:endParaRPr lang="es-ES_tradnl"/>
        </a:p>
      </dgm:t>
    </dgm:pt>
    <dgm:pt modelId="{26A6312C-B8F9-0347-A97C-6D9E847B50AE}" type="pres">
      <dgm:prSet presAssocID="{D6208721-A82C-5040-9D89-54D99B3161FB}" presName="node" presStyleLbl="node1" presStyleIdx="7" presStyleCnt="10" custScaleX="217490" custScaleY="12067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BC66E43-271F-4D44-B67D-BB22863EF57C}" type="pres">
      <dgm:prSet presAssocID="{D6208721-A82C-5040-9D89-54D99B3161FB}" presName="spNode" presStyleCnt="0"/>
      <dgm:spPr/>
    </dgm:pt>
    <dgm:pt modelId="{3D2F0D85-F64E-814B-8CE8-A118B4951CB5}" type="pres">
      <dgm:prSet presAssocID="{F39203E2-DA9D-B04A-A07E-C41CC7DE5375}" presName="sibTrans" presStyleLbl="sibTrans1D1" presStyleIdx="7" presStyleCnt="10"/>
      <dgm:spPr/>
      <dgm:t>
        <a:bodyPr/>
        <a:lstStyle/>
        <a:p>
          <a:endParaRPr lang="es-ES_tradnl"/>
        </a:p>
      </dgm:t>
    </dgm:pt>
    <dgm:pt modelId="{36751839-F697-A045-A991-9056C0510E8F}" type="pres">
      <dgm:prSet presAssocID="{2113F9A4-5BC0-0A4C-963F-2B352EC951EA}" presName="node" presStyleLbl="node1" presStyleIdx="8" presStyleCnt="10" custScaleX="186931" custScaleY="10442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6733E62-9E59-664E-AA5E-F43B1236C58E}" type="pres">
      <dgm:prSet presAssocID="{2113F9A4-5BC0-0A4C-963F-2B352EC951EA}" presName="spNode" presStyleCnt="0"/>
      <dgm:spPr/>
    </dgm:pt>
    <dgm:pt modelId="{0FB7A55B-7EAC-C84E-A475-F474AFB78A43}" type="pres">
      <dgm:prSet presAssocID="{009A36A7-DDB5-2748-B97D-916FF2829D4C}" presName="sibTrans" presStyleLbl="sibTrans1D1" presStyleIdx="8" presStyleCnt="10"/>
      <dgm:spPr/>
      <dgm:t>
        <a:bodyPr/>
        <a:lstStyle/>
        <a:p>
          <a:endParaRPr lang="es-ES_tradnl"/>
        </a:p>
      </dgm:t>
    </dgm:pt>
    <dgm:pt modelId="{C9E4819F-B49D-5F48-849D-2DE222B52D55}" type="pres">
      <dgm:prSet presAssocID="{5850FDB5-20C2-E94C-9916-14C066A50EE5}" presName="node" presStyleLbl="node1" presStyleIdx="9" presStyleCnt="10" custScaleX="189137" custScaleY="111371" custRadScaleRad="100548" custRadScaleInc="-6168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045375D-231B-C443-BA5C-94050B0BB1E5}" type="pres">
      <dgm:prSet presAssocID="{5850FDB5-20C2-E94C-9916-14C066A50EE5}" presName="spNode" presStyleCnt="0"/>
      <dgm:spPr/>
    </dgm:pt>
    <dgm:pt modelId="{FFBDA8FC-C282-304F-A775-81CB1BAAFE0B}" type="pres">
      <dgm:prSet presAssocID="{8A2B6AB7-8FF5-F749-AE80-AAA07D982BD4}" presName="sibTrans" presStyleLbl="sibTrans1D1" presStyleIdx="9" presStyleCnt="10"/>
      <dgm:spPr/>
      <dgm:t>
        <a:bodyPr/>
        <a:lstStyle/>
        <a:p>
          <a:endParaRPr lang="es-ES_tradnl"/>
        </a:p>
      </dgm:t>
    </dgm:pt>
  </dgm:ptLst>
  <dgm:cxnLst>
    <dgm:cxn modelId="{E62F6CC1-F801-514D-8A62-91F12028421D}" srcId="{4EB1500A-D4CC-6443-B89B-C669AF7E8D87}" destId="{C8F665C7-3A4E-A64B-9DDF-0C433C8AFFF5}" srcOrd="5" destOrd="0" parTransId="{8C80AA5D-C8CD-414E-BE6A-546793908277}" sibTransId="{405CFB44-7E67-8D44-AE36-E751B94B7F1E}"/>
    <dgm:cxn modelId="{D359C1D4-74B0-6A43-9E44-643D7E32F9F4}" srcId="{4EB1500A-D4CC-6443-B89B-C669AF7E8D87}" destId="{5850FDB5-20C2-E94C-9916-14C066A50EE5}" srcOrd="9" destOrd="0" parTransId="{B6F74B5C-C7EC-2245-8264-101883F92803}" sibTransId="{8A2B6AB7-8FF5-F749-AE80-AAA07D982BD4}"/>
    <dgm:cxn modelId="{900B2EDE-543D-D74B-AFEA-47CF4B757150}" type="presOf" srcId="{D6208721-A82C-5040-9D89-54D99B3161FB}" destId="{26A6312C-B8F9-0347-A97C-6D9E847B50AE}" srcOrd="0" destOrd="0" presId="urn:microsoft.com/office/officeart/2005/8/layout/cycle6"/>
    <dgm:cxn modelId="{8D671CB9-CCF5-9E40-91B7-6896F68E712B}" type="presOf" srcId="{5571D1E4-1265-824B-B5CC-27D2AF42D31A}" destId="{20617547-F939-7543-AB30-892E7E5FC926}" srcOrd="0" destOrd="0" presId="urn:microsoft.com/office/officeart/2005/8/layout/cycle6"/>
    <dgm:cxn modelId="{80C03796-0FB9-9C43-AB5E-0DA00BD00831}" type="presOf" srcId="{405CFB44-7E67-8D44-AE36-E751B94B7F1E}" destId="{624D54D7-D5CD-7143-AFCC-F063DEB2FB74}" srcOrd="0" destOrd="0" presId="urn:microsoft.com/office/officeart/2005/8/layout/cycle6"/>
    <dgm:cxn modelId="{B70FDEB7-2CB1-2F46-94AE-D851FD1DE18B}" type="presOf" srcId="{C49DFC94-B57D-2C45-81FD-8F86A6732718}" destId="{AE5D23BF-9C11-9A48-9EBE-B3652F689A2C}" srcOrd="0" destOrd="0" presId="urn:microsoft.com/office/officeart/2005/8/layout/cycle6"/>
    <dgm:cxn modelId="{18D745BE-0A63-2B4B-B8F9-68270E748128}" srcId="{4EB1500A-D4CC-6443-B89B-C669AF7E8D87}" destId="{2113F9A4-5BC0-0A4C-963F-2B352EC951EA}" srcOrd="8" destOrd="0" parTransId="{F2542CC8-171D-6341-9E86-1F37A25E33CC}" sibTransId="{009A36A7-DDB5-2748-B97D-916FF2829D4C}"/>
    <dgm:cxn modelId="{0621CD80-F3E0-1F47-95FE-BCE6FCE7BB47}" srcId="{4EB1500A-D4CC-6443-B89B-C669AF7E8D87}" destId="{52A14030-53C4-1E47-A8EF-809449B2AA59}" srcOrd="2" destOrd="0" parTransId="{694B8673-8736-B041-B9A8-DE255A8D7AD2}" sibTransId="{8B99CEBF-A1AE-8443-9B2B-EAB2563209C6}"/>
    <dgm:cxn modelId="{BBDBF9F5-BA41-F945-BDD7-10F84F4C2268}" type="presOf" srcId="{8A2B6AB7-8FF5-F749-AE80-AAA07D982BD4}" destId="{FFBDA8FC-C282-304F-A775-81CB1BAAFE0B}" srcOrd="0" destOrd="0" presId="urn:microsoft.com/office/officeart/2005/8/layout/cycle6"/>
    <dgm:cxn modelId="{2329773F-C0C0-8443-AC9F-EC3652851E9B}" type="presOf" srcId="{81E99107-A59E-AB4B-AB55-DF13467CB773}" destId="{33B16F30-7BB5-204B-BFBE-A3981E6FCFE2}" srcOrd="0" destOrd="0" presId="urn:microsoft.com/office/officeart/2005/8/layout/cycle6"/>
    <dgm:cxn modelId="{57FCF8A8-F62E-FA4C-873F-F4EF5AB8A3D5}" type="presOf" srcId="{119B1503-BC46-0F4C-9173-0AAD7CF259BF}" destId="{C980E769-B042-624F-84C5-9EB9AE802BE1}" srcOrd="0" destOrd="0" presId="urn:microsoft.com/office/officeart/2005/8/layout/cycle6"/>
    <dgm:cxn modelId="{2002C270-CA0C-7948-91E8-2C9EDD392E88}" type="presOf" srcId="{7FB3FCB8-40C5-EE4F-BAF0-9EE01C8DB8BD}" destId="{60BBBD59-14A9-B44A-91A7-DC3A06507C37}" srcOrd="0" destOrd="0" presId="urn:microsoft.com/office/officeart/2005/8/layout/cycle6"/>
    <dgm:cxn modelId="{91867299-24A6-8040-B0E2-0D659498D299}" type="presOf" srcId="{C8F665C7-3A4E-A64B-9DDF-0C433C8AFFF5}" destId="{523936EE-ED07-0A4E-B0CB-8DD9634C56DF}" srcOrd="0" destOrd="0" presId="urn:microsoft.com/office/officeart/2005/8/layout/cycle6"/>
    <dgm:cxn modelId="{2F375C87-1854-DD41-854C-0F089400FA31}" type="presOf" srcId="{5850FDB5-20C2-E94C-9916-14C066A50EE5}" destId="{C9E4819F-B49D-5F48-849D-2DE222B52D55}" srcOrd="0" destOrd="0" presId="urn:microsoft.com/office/officeart/2005/8/layout/cycle6"/>
    <dgm:cxn modelId="{22B751C6-37BF-5747-B4B7-2FC6451EF029}" type="presOf" srcId="{4EB1500A-D4CC-6443-B89B-C669AF7E8D87}" destId="{D7932210-F936-E04E-8A44-B87B44B709BB}" srcOrd="0" destOrd="0" presId="urn:microsoft.com/office/officeart/2005/8/layout/cycle6"/>
    <dgm:cxn modelId="{E35A7792-DFF1-BB4B-BB3D-2855DE443CA0}" type="presOf" srcId="{A76A0B45-0792-7A4D-A2DF-698628B8639B}" destId="{E9F8024E-9237-464E-AF88-5CEC64E6D214}" srcOrd="0" destOrd="0" presId="urn:microsoft.com/office/officeart/2005/8/layout/cycle6"/>
    <dgm:cxn modelId="{639E4FD6-EF42-D946-989D-30B1A32F0EF9}" type="presOf" srcId="{BF934B21-1722-9B40-998F-2A071B744F6F}" destId="{A52EC433-A012-A84A-9912-6E18C4756C28}" srcOrd="0" destOrd="0" presId="urn:microsoft.com/office/officeart/2005/8/layout/cycle6"/>
    <dgm:cxn modelId="{FB042469-BFCF-734A-94D9-5EA89FC41CFB}" type="presOf" srcId="{2113F9A4-5BC0-0A4C-963F-2B352EC951EA}" destId="{36751839-F697-A045-A991-9056C0510E8F}" srcOrd="0" destOrd="0" presId="urn:microsoft.com/office/officeart/2005/8/layout/cycle6"/>
    <dgm:cxn modelId="{ECDDBE16-19E7-CD4B-B557-9F725F622744}" srcId="{4EB1500A-D4CC-6443-B89B-C669AF7E8D87}" destId="{81BBCDF7-2EAD-7B47-80A2-C51A52FC3BC4}" srcOrd="1" destOrd="0" parTransId="{A58BE0D3-A8D9-144C-AABC-1A10C514E606}" sibTransId="{C49DFC94-B57D-2C45-81FD-8F86A6732718}"/>
    <dgm:cxn modelId="{8B35AA37-2E72-EA4F-AF33-8E537CFBA128}" type="presOf" srcId="{A06AF03C-F01C-8143-B53A-358A12D07C1B}" destId="{8A95102F-D72A-2D4B-8BE1-AF636DCBFDC1}" srcOrd="0" destOrd="0" presId="urn:microsoft.com/office/officeart/2005/8/layout/cycle6"/>
    <dgm:cxn modelId="{6DF10A15-9121-8E4C-B197-C73E83262919}" type="presOf" srcId="{8B99CEBF-A1AE-8443-9B2B-EAB2563209C6}" destId="{7D6C9A5C-1E0A-6645-8C62-806890515ADF}" srcOrd="0" destOrd="0" presId="urn:microsoft.com/office/officeart/2005/8/layout/cycle6"/>
    <dgm:cxn modelId="{2F566FF2-2C11-1A49-9F42-EFE39636CE07}" srcId="{4EB1500A-D4CC-6443-B89B-C669AF7E8D87}" destId="{A06AF03C-F01C-8143-B53A-358A12D07C1B}" srcOrd="3" destOrd="0" parTransId="{CE7FCEDA-A2F9-4F4B-99AE-E9FFDA582F0E}" sibTransId="{119B1503-BC46-0F4C-9173-0AAD7CF259BF}"/>
    <dgm:cxn modelId="{BF74EE2D-91C6-104C-ABFC-8A041AA847CA}" srcId="{4EB1500A-D4CC-6443-B89B-C669AF7E8D87}" destId="{BF934B21-1722-9B40-998F-2A071B744F6F}" srcOrd="4" destOrd="0" parTransId="{72524241-9B72-814F-8642-C15B4FC26614}" sibTransId="{81E99107-A59E-AB4B-AB55-DF13467CB773}"/>
    <dgm:cxn modelId="{55C0BA26-1FDD-7C4F-854E-53D9780565A8}" type="presOf" srcId="{009A36A7-DDB5-2748-B97D-916FF2829D4C}" destId="{0FB7A55B-7EAC-C84E-A475-F474AFB78A43}" srcOrd="0" destOrd="0" presId="urn:microsoft.com/office/officeart/2005/8/layout/cycle6"/>
    <dgm:cxn modelId="{6F70E221-05E7-8640-AD55-32182040A1DA}" type="presOf" srcId="{81BBCDF7-2EAD-7B47-80A2-C51A52FC3BC4}" destId="{EB8598DD-A2DE-E145-A876-07689050DF9D}" srcOrd="0" destOrd="0" presId="urn:microsoft.com/office/officeart/2005/8/layout/cycle6"/>
    <dgm:cxn modelId="{F09BDEC2-C311-4248-8D7D-E007B4E58179}" srcId="{4EB1500A-D4CC-6443-B89B-C669AF7E8D87}" destId="{A76A0B45-0792-7A4D-A2DF-698628B8639B}" srcOrd="0" destOrd="0" parTransId="{1579957B-FC2B-4C4C-9BCC-DE2201FB9FD0}" sibTransId="{5571D1E4-1265-824B-B5CC-27D2AF42D31A}"/>
    <dgm:cxn modelId="{C5A093DB-0CB6-3742-96E9-89EDB7D8EECD}" type="presOf" srcId="{F39203E2-DA9D-B04A-A07E-C41CC7DE5375}" destId="{3D2F0D85-F64E-814B-8CE8-A118B4951CB5}" srcOrd="0" destOrd="0" presId="urn:microsoft.com/office/officeart/2005/8/layout/cycle6"/>
    <dgm:cxn modelId="{6EA327FA-D8E6-F94A-8610-EB45626C3FFD}" type="presOf" srcId="{52A14030-53C4-1E47-A8EF-809449B2AA59}" destId="{B9F8393A-3813-874D-9A04-0EAEDB1316DE}" srcOrd="0" destOrd="0" presId="urn:microsoft.com/office/officeart/2005/8/layout/cycle6"/>
    <dgm:cxn modelId="{E8527BAE-5E4F-D649-AA13-D134C0413F81}" type="presOf" srcId="{E4025746-228E-E74A-906E-5E56A2A5AFED}" destId="{967283D3-22CF-3446-80E1-57653F24AAF4}" srcOrd="0" destOrd="0" presId="urn:microsoft.com/office/officeart/2005/8/layout/cycle6"/>
    <dgm:cxn modelId="{5834B179-40F6-6D4B-BE75-815BE964B230}" srcId="{4EB1500A-D4CC-6443-B89B-C669AF7E8D87}" destId="{D6208721-A82C-5040-9D89-54D99B3161FB}" srcOrd="7" destOrd="0" parTransId="{31F6A8BE-0573-F14E-B17F-F9515A232EF7}" sibTransId="{F39203E2-DA9D-B04A-A07E-C41CC7DE5375}"/>
    <dgm:cxn modelId="{BF592CFC-2727-FC42-83D3-FD505F7B9666}" srcId="{4EB1500A-D4CC-6443-B89B-C669AF7E8D87}" destId="{7FB3FCB8-40C5-EE4F-BAF0-9EE01C8DB8BD}" srcOrd="6" destOrd="0" parTransId="{5E60F51A-4143-774B-A614-153468ECB705}" sibTransId="{E4025746-228E-E74A-906E-5E56A2A5AFED}"/>
    <dgm:cxn modelId="{2DA1EFF3-E586-8048-9662-E0ACF7B7BC9E}" type="presParOf" srcId="{D7932210-F936-E04E-8A44-B87B44B709BB}" destId="{E9F8024E-9237-464E-AF88-5CEC64E6D214}" srcOrd="0" destOrd="0" presId="urn:microsoft.com/office/officeart/2005/8/layout/cycle6"/>
    <dgm:cxn modelId="{8D88BCD3-DEB4-0B40-8F58-CACA732E1877}" type="presParOf" srcId="{D7932210-F936-E04E-8A44-B87B44B709BB}" destId="{21D88DE5-7673-FF4E-9385-D3F76D4E855B}" srcOrd="1" destOrd="0" presId="urn:microsoft.com/office/officeart/2005/8/layout/cycle6"/>
    <dgm:cxn modelId="{C8CA975F-9F49-E24F-B9F7-BB01848B964F}" type="presParOf" srcId="{D7932210-F936-E04E-8A44-B87B44B709BB}" destId="{20617547-F939-7543-AB30-892E7E5FC926}" srcOrd="2" destOrd="0" presId="urn:microsoft.com/office/officeart/2005/8/layout/cycle6"/>
    <dgm:cxn modelId="{654018E2-ED7E-AB41-AD0C-15E50265A05A}" type="presParOf" srcId="{D7932210-F936-E04E-8A44-B87B44B709BB}" destId="{EB8598DD-A2DE-E145-A876-07689050DF9D}" srcOrd="3" destOrd="0" presId="urn:microsoft.com/office/officeart/2005/8/layout/cycle6"/>
    <dgm:cxn modelId="{8FEF2D64-2762-844B-A6B8-119B809BF6EF}" type="presParOf" srcId="{D7932210-F936-E04E-8A44-B87B44B709BB}" destId="{7CE80A91-301E-634C-A78A-F99290669B42}" srcOrd="4" destOrd="0" presId="urn:microsoft.com/office/officeart/2005/8/layout/cycle6"/>
    <dgm:cxn modelId="{BE22BC97-366C-254C-A995-B2232CBB8F07}" type="presParOf" srcId="{D7932210-F936-E04E-8A44-B87B44B709BB}" destId="{AE5D23BF-9C11-9A48-9EBE-B3652F689A2C}" srcOrd="5" destOrd="0" presId="urn:microsoft.com/office/officeart/2005/8/layout/cycle6"/>
    <dgm:cxn modelId="{2E1D4B76-1AA7-0842-A339-281B9AF1B5F5}" type="presParOf" srcId="{D7932210-F936-E04E-8A44-B87B44B709BB}" destId="{B9F8393A-3813-874D-9A04-0EAEDB1316DE}" srcOrd="6" destOrd="0" presId="urn:microsoft.com/office/officeart/2005/8/layout/cycle6"/>
    <dgm:cxn modelId="{DD69CDB5-4045-D24F-89B2-0AA6D49FDC75}" type="presParOf" srcId="{D7932210-F936-E04E-8A44-B87B44B709BB}" destId="{D2333B84-398B-AD4C-AB04-9659F28B5802}" srcOrd="7" destOrd="0" presId="urn:microsoft.com/office/officeart/2005/8/layout/cycle6"/>
    <dgm:cxn modelId="{400D1C39-D99F-2A40-BBA1-FD25287B8B0B}" type="presParOf" srcId="{D7932210-F936-E04E-8A44-B87B44B709BB}" destId="{7D6C9A5C-1E0A-6645-8C62-806890515ADF}" srcOrd="8" destOrd="0" presId="urn:microsoft.com/office/officeart/2005/8/layout/cycle6"/>
    <dgm:cxn modelId="{3EE99945-CE75-C14B-BD7C-39CB63D49967}" type="presParOf" srcId="{D7932210-F936-E04E-8A44-B87B44B709BB}" destId="{8A95102F-D72A-2D4B-8BE1-AF636DCBFDC1}" srcOrd="9" destOrd="0" presId="urn:microsoft.com/office/officeart/2005/8/layout/cycle6"/>
    <dgm:cxn modelId="{95BC7CE9-0414-9245-A690-882D4BD728C2}" type="presParOf" srcId="{D7932210-F936-E04E-8A44-B87B44B709BB}" destId="{503CC872-4A2A-E943-9762-B86AA36AB096}" srcOrd="10" destOrd="0" presId="urn:microsoft.com/office/officeart/2005/8/layout/cycle6"/>
    <dgm:cxn modelId="{E175C366-6A37-A345-A022-FEC38E5F3AE4}" type="presParOf" srcId="{D7932210-F936-E04E-8A44-B87B44B709BB}" destId="{C980E769-B042-624F-84C5-9EB9AE802BE1}" srcOrd="11" destOrd="0" presId="urn:microsoft.com/office/officeart/2005/8/layout/cycle6"/>
    <dgm:cxn modelId="{A83D0439-2816-C547-A302-A82A5364F65E}" type="presParOf" srcId="{D7932210-F936-E04E-8A44-B87B44B709BB}" destId="{A52EC433-A012-A84A-9912-6E18C4756C28}" srcOrd="12" destOrd="0" presId="urn:microsoft.com/office/officeart/2005/8/layout/cycle6"/>
    <dgm:cxn modelId="{47995627-1FEB-DC40-9DEF-0FCB73C506F5}" type="presParOf" srcId="{D7932210-F936-E04E-8A44-B87B44B709BB}" destId="{8AC81442-F2E1-9A4C-AED4-09B28F65BAC1}" srcOrd="13" destOrd="0" presId="urn:microsoft.com/office/officeart/2005/8/layout/cycle6"/>
    <dgm:cxn modelId="{D6F2008B-B6EA-3346-A3AE-3AE7F78B2EC8}" type="presParOf" srcId="{D7932210-F936-E04E-8A44-B87B44B709BB}" destId="{33B16F30-7BB5-204B-BFBE-A3981E6FCFE2}" srcOrd="14" destOrd="0" presId="urn:microsoft.com/office/officeart/2005/8/layout/cycle6"/>
    <dgm:cxn modelId="{1BD48E87-44CD-134C-BC49-FA563D19D800}" type="presParOf" srcId="{D7932210-F936-E04E-8A44-B87B44B709BB}" destId="{523936EE-ED07-0A4E-B0CB-8DD9634C56DF}" srcOrd="15" destOrd="0" presId="urn:microsoft.com/office/officeart/2005/8/layout/cycle6"/>
    <dgm:cxn modelId="{C701976A-A5B5-CD45-B236-3B524A3777BD}" type="presParOf" srcId="{D7932210-F936-E04E-8A44-B87B44B709BB}" destId="{8F9EF132-8993-0549-9F7C-53D56936B03B}" srcOrd="16" destOrd="0" presId="urn:microsoft.com/office/officeart/2005/8/layout/cycle6"/>
    <dgm:cxn modelId="{48AB106C-992F-A64A-993B-EECB23BAD867}" type="presParOf" srcId="{D7932210-F936-E04E-8A44-B87B44B709BB}" destId="{624D54D7-D5CD-7143-AFCC-F063DEB2FB74}" srcOrd="17" destOrd="0" presId="urn:microsoft.com/office/officeart/2005/8/layout/cycle6"/>
    <dgm:cxn modelId="{FC025619-D937-F843-B1DB-D2E93BC6EDBD}" type="presParOf" srcId="{D7932210-F936-E04E-8A44-B87B44B709BB}" destId="{60BBBD59-14A9-B44A-91A7-DC3A06507C37}" srcOrd="18" destOrd="0" presId="urn:microsoft.com/office/officeart/2005/8/layout/cycle6"/>
    <dgm:cxn modelId="{6990E2E0-E51C-CC4B-BB10-D07AE5A9E3A7}" type="presParOf" srcId="{D7932210-F936-E04E-8A44-B87B44B709BB}" destId="{5CFE224E-7827-FB43-B4FD-75E1C8CDCF89}" srcOrd="19" destOrd="0" presId="urn:microsoft.com/office/officeart/2005/8/layout/cycle6"/>
    <dgm:cxn modelId="{CAC60243-85AF-D944-9506-7D1816B05828}" type="presParOf" srcId="{D7932210-F936-E04E-8A44-B87B44B709BB}" destId="{967283D3-22CF-3446-80E1-57653F24AAF4}" srcOrd="20" destOrd="0" presId="urn:microsoft.com/office/officeart/2005/8/layout/cycle6"/>
    <dgm:cxn modelId="{F6F3108D-58A5-BF42-9616-30CF1ED7BD25}" type="presParOf" srcId="{D7932210-F936-E04E-8A44-B87B44B709BB}" destId="{26A6312C-B8F9-0347-A97C-6D9E847B50AE}" srcOrd="21" destOrd="0" presId="urn:microsoft.com/office/officeart/2005/8/layout/cycle6"/>
    <dgm:cxn modelId="{440D8954-BF89-6B40-9992-2718630CF72A}" type="presParOf" srcId="{D7932210-F936-E04E-8A44-B87B44B709BB}" destId="{9BC66E43-271F-4D44-B67D-BB22863EF57C}" srcOrd="22" destOrd="0" presId="urn:microsoft.com/office/officeart/2005/8/layout/cycle6"/>
    <dgm:cxn modelId="{3AFAA7C0-2D65-0C41-B8D9-3F26F8921138}" type="presParOf" srcId="{D7932210-F936-E04E-8A44-B87B44B709BB}" destId="{3D2F0D85-F64E-814B-8CE8-A118B4951CB5}" srcOrd="23" destOrd="0" presId="urn:microsoft.com/office/officeart/2005/8/layout/cycle6"/>
    <dgm:cxn modelId="{E40DD218-C922-2E48-9BAB-86DAE7A1694A}" type="presParOf" srcId="{D7932210-F936-E04E-8A44-B87B44B709BB}" destId="{36751839-F697-A045-A991-9056C0510E8F}" srcOrd="24" destOrd="0" presId="urn:microsoft.com/office/officeart/2005/8/layout/cycle6"/>
    <dgm:cxn modelId="{8D60F9B9-1ADB-9841-83A1-C210E5081031}" type="presParOf" srcId="{D7932210-F936-E04E-8A44-B87B44B709BB}" destId="{16733E62-9E59-664E-AA5E-F43B1236C58E}" srcOrd="25" destOrd="0" presId="urn:microsoft.com/office/officeart/2005/8/layout/cycle6"/>
    <dgm:cxn modelId="{4171457E-7435-A348-9892-231E5D2874EB}" type="presParOf" srcId="{D7932210-F936-E04E-8A44-B87B44B709BB}" destId="{0FB7A55B-7EAC-C84E-A475-F474AFB78A43}" srcOrd="26" destOrd="0" presId="urn:microsoft.com/office/officeart/2005/8/layout/cycle6"/>
    <dgm:cxn modelId="{6A3DD339-2524-6A49-82E0-580628D7E7AB}" type="presParOf" srcId="{D7932210-F936-E04E-8A44-B87B44B709BB}" destId="{C9E4819F-B49D-5F48-849D-2DE222B52D55}" srcOrd="27" destOrd="0" presId="urn:microsoft.com/office/officeart/2005/8/layout/cycle6"/>
    <dgm:cxn modelId="{C4FBA42A-3D21-1942-8383-B31A7C054543}" type="presParOf" srcId="{D7932210-F936-E04E-8A44-B87B44B709BB}" destId="{E045375D-231B-C443-BA5C-94050B0BB1E5}" srcOrd="28" destOrd="0" presId="urn:microsoft.com/office/officeart/2005/8/layout/cycle6"/>
    <dgm:cxn modelId="{6A1EA026-6709-4246-A573-8E49186F7CE7}" type="presParOf" srcId="{D7932210-F936-E04E-8A44-B87B44B709BB}" destId="{FFBDA8FC-C282-304F-A775-81CB1BAAFE0B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A97D10-2B5E-4CA0-BE16-E3F900B8D7B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086248A-CF8E-42AE-B86C-E9B1B889DB9F}">
      <dgm:prSet phldrT="[Texto]"/>
      <dgm:spPr/>
      <dgm:t>
        <a:bodyPr/>
        <a:lstStyle/>
        <a:p>
          <a:r>
            <a:rPr lang="es-MX" dirty="0" smtClean="0"/>
            <a:t>La difusión pública de información</a:t>
          </a:r>
          <a:endParaRPr lang="es-MX" dirty="0"/>
        </a:p>
      </dgm:t>
    </dgm:pt>
    <dgm:pt modelId="{DD9CEE94-5F77-4B98-813E-DAA5DEBE9F98}" type="parTrans" cxnId="{33023D9B-9D0F-4C3D-B195-3354BCCB5604}">
      <dgm:prSet/>
      <dgm:spPr/>
      <dgm:t>
        <a:bodyPr/>
        <a:lstStyle/>
        <a:p>
          <a:endParaRPr lang="es-MX"/>
        </a:p>
      </dgm:t>
    </dgm:pt>
    <dgm:pt modelId="{D89D8798-058B-4E34-BD38-09EF810F72B6}" type="sibTrans" cxnId="{33023D9B-9D0F-4C3D-B195-3354BCCB5604}">
      <dgm:prSet/>
      <dgm:spPr/>
      <dgm:t>
        <a:bodyPr/>
        <a:lstStyle/>
        <a:p>
          <a:endParaRPr lang="es-MX"/>
        </a:p>
      </dgm:t>
    </dgm:pt>
    <dgm:pt modelId="{85C2853E-2E19-45EC-AF4A-1BF37A96F047}">
      <dgm:prSet phldrT="[Texto]"/>
      <dgm:spPr/>
      <dgm:t>
        <a:bodyPr/>
        <a:lstStyle/>
        <a:p>
          <a:endParaRPr lang="es-MX" dirty="0" smtClean="0"/>
        </a:p>
        <a:p>
          <a:r>
            <a:rPr lang="es-MX" dirty="0" smtClean="0"/>
            <a:t>La aplicación de criterios objetivos y predeterminados para la adopción de decisiones</a:t>
          </a:r>
          <a:endParaRPr lang="es-MX" dirty="0"/>
        </a:p>
      </dgm:t>
    </dgm:pt>
    <dgm:pt modelId="{4A11D38B-EB45-4BD6-A106-E6B8FB42D0B1}" type="parTrans" cxnId="{DB4B3E23-E30B-4561-8156-7AE885DFCBB2}">
      <dgm:prSet/>
      <dgm:spPr/>
      <dgm:t>
        <a:bodyPr/>
        <a:lstStyle/>
        <a:p>
          <a:endParaRPr lang="es-MX"/>
        </a:p>
      </dgm:t>
    </dgm:pt>
    <dgm:pt modelId="{F9A9CB4A-A3C5-4E0A-BA05-5A4FD7FB2005}" type="sibTrans" cxnId="{DB4B3E23-E30B-4561-8156-7AE885DFCBB2}">
      <dgm:prSet/>
      <dgm:spPr/>
      <dgm:t>
        <a:bodyPr/>
        <a:lstStyle/>
        <a:p>
          <a:endParaRPr lang="es-MX"/>
        </a:p>
      </dgm:t>
    </dgm:pt>
    <dgm:pt modelId="{0EDD3DA0-5538-4E1D-ACDD-732E65C933AC}">
      <dgm:prSet phldrT="[Texto]"/>
      <dgm:spPr/>
      <dgm:t>
        <a:bodyPr/>
        <a:lstStyle/>
        <a:p>
          <a:r>
            <a:rPr lang="es-MX" dirty="0" smtClean="0"/>
            <a:t>La formulación previa de las condiciones de participación, incluidos criterios de selección y adjudicación y reglas de licitación, así como su publicación</a:t>
          </a:r>
          <a:endParaRPr lang="es-MX" dirty="0"/>
        </a:p>
      </dgm:t>
    </dgm:pt>
    <dgm:pt modelId="{8F870D4E-8DD0-468A-B75F-5DAF75AC8F48}" type="parTrans" cxnId="{FC32C366-21E8-4A70-B694-FFACB5BF3B74}">
      <dgm:prSet/>
      <dgm:spPr/>
      <dgm:t>
        <a:bodyPr/>
        <a:lstStyle/>
        <a:p>
          <a:endParaRPr lang="es-MX"/>
        </a:p>
      </dgm:t>
    </dgm:pt>
    <dgm:pt modelId="{155D6542-7ACF-4492-82FB-2F3759F993B9}" type="sibTrans" cxnId="{FC32C366-21E8-4A70-B694-FFACB5BF3B74}">
      <dgm:prSet/>
      <dgm:spPr/>
      <dgm:t>
        <a:bodyPr/>
        <a:lstStyle/>
        <a:p>
          <a:endParaRPr lang="es-MX"/>
        </a:p>
      </dgm:t>
    </dgm:pt>
    <dgm:pt modelId="{F05BF484-B3D0-4D55-8034-06DBE34CE39E}">
      <dgm:prSet phldrT="[Texto]"/>
      <dgm:spPr/>
      <dgm:t>
        <a:bodyPr/>
        <a:lstStyle/>
        <a:p>
          <a:r>
            <a:rPr lang="es-MX" dirty="0" smtClean="0"/>
            <a:t>Garantizar recursos y soluciones legales</a:t>
          </a:r>
          <a:endParaRPr lang="es-MX" dirty="0"/>
        </a:p>
      </dgm:t>
    </dgm:pt>
    <dgm:pt modelId="{A4D137A2-C83B-4D80-9A53-F24E42F1B819}" type="parTrans" cxnId="{530F1038-F2DA-4CF1-9DB0-5EDA92CD601F}">
      <dgm:prSet/>
      <dgm:spPr/>
      <dgm:t>
        <a:bodyPr/>
        <a:lstStyle/>
        <a:p>
          <a:endParaRPr lang="es-MX"/>
        </a:p>
      </dgm:t>
    </dgm:pt>
    <dgm:pt modelId="{9FC8DCD9-62D0-4F4B-9284-01CF6A5F3FE5}" type="sibTrans" cxnId="{530F1038-F2DA-4CF1-9DB0-5EDA92CD601F}">
      <dgm:prSet/>
      <dgm:spPr/>
      <dgm:t>
        <a:bodyPr/>
        <a:lstStyle/>
        <a:p>
          <a:endParaRPr lang="es-MX"/>
        </a:p>
      </dgm:t>
    </dgm:pt>
    <dgm:pt modelId="{767D107D-991D-4E5F-9E0E-735CB18A576D}" type="pres">
      <dgm:prSet presAssocID="{37A97D10-2B5E-4CA0-BE16-E3F900B8D7BF}" presName="diagram" presStyleCnt="0">
        <dgm:presLayoutVars>
          <dgm:dir/>
          <dgm:resizeHandles val="exact"/>
        </dgm:presLayoutVars>
      </dgm:prSet>
      <dgm:spPr/>
    </dgm:pt>
    <dgm:pt modelId="{65A97E05-D717-4CE1-8E49-1D3F513890E3}" type="pres">
      <dgm:prSet presAssocID="{C086248A-CF8E-42AE-B86C-E9B1B889DB9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895E81-A1CA-42BE-8B6F-CE46B5115AD8}" type="pres">
      <dgm:prSet presAssocID="{D89D8798-058B-4E34-BD38-09EF810F72B6}" presName="sibTrans" presStyleCnt="0"/>
      <dgm:spPr/>
    </dgm:pt>
    <dgm:pt modelId="{18B23125-CDB8-4FC3-80A8-75CEB56C9E00}" type="pres">
      <dgm:prSet presAssocID="{85C2853E-2E19-45EC-AF4A-1BF37A96F04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50102F-7A8F-4FB8-BBF9-479317E005CD}" type="pres">
      <dgm:prSet presAssocID="{F9A9CB4A-A3C5-4E0A-BA05-5A4FD7FB2005}" presName="sibTrans" presStyleCnt="0"/>
      <dgm:spPr/>
    </dgm:pt>
    <dgm:pt modelId="{A952D679-ADF3-4298-A3F0-C3637231D003}" type="pres">
      <dgm:prSet presAssocID="{0EDD3DA0-5538-4E1D-ACDD-732E65C933A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1BD6E0-7401-4877-9D91-93C0EABF1FA6}" type="pres">
      <dgm:prSet presAssocID="{155D6542-7ACF-4492-82FB-2F3759F993B9}" presName="sibTrans" presStyleCnt="0"/>
      <dgm:spPr/>
    </dgm:pt>
    <dgm:pt modelId="{6A11BF77-D942-48C7-A583-27469DB2A4D3}" type="pres">
      <dgm:prSet presAssocID="{F05BF484-B3D0-4D55-8034-06DBE34CE39E}" presName="node" presStyleLbl="node1" presStyleIdx="3" presStyleCnt="4">
        <dgm:presLayoutVars>
          <dgm:bulletEnabled val="1"/>
        </dgm:presLayoutVars>
      </dgm:prSet>
      <dgm:spPr/>
    </dgm:pt>
  </dgm:ptLst>
  <dgm:cxnLst>
    <dgm:cxn modelId="{DB4B3E23-E30B-4561-8156-7AE885DFCBB2}" srcId="{37A97D10-2B5E-4CA0-BE16-E3F900B8D7BF}" destId="{85C2853E-2E19-45EC-AF4A-1BF37A96F047}" srcOrd="1" destOrd="0" parTransId="{4A11D38B-EB45-4BD6-A106-E6B8FB42D0B1}" sibTransId="{F9A9CB4A-A3C5-4E0A-BA05-5A4FD7FB2005}"/>
    <dgm:cxn modelId="{CBDC5DAE-A85A-4DA1-8065-AAF24884E8FB}" type="presOf" srcId="{85C2853E-2E19-45EC-AF4A-1BF37A96F047}" destId="{18B23125-CDB8-4FC3-80A8-75CEB56C9E00}" srcOrd="0" destOrd="0" presId="urn:microsoft.com/office/officeart/2005/8/layout/default"/>
    <dgm:cxn modelId="{61DAFC75-46B7-47E7-A072-9A3CB7C9AA20}" type="presOf" srcId="{F05BF484-B3D0-4D55-8034-06DBE34CE39E}" destId="{6A11BF77-D942-48C7-A583-27469DB2A4D3}" srcOrd="0" destOrd="0" presId="urn:microsoft.com/office/officeart/2005/8/layout/default"/>
    <dgm:cxn modelId="{FC32C366-21E8-4A70-B694-FFACB5BF3B74}" srcId="{37A97D10-2B5E-4CA0-BE16-E3F900B8D7BF}" destId="{0EDD3DA0-5538-4E1D-ACDD-732E65C933AC}" srcOrd="2" destOrd="0" parTransId="{8F870D4E-8DD0-468A-B75F-5DAF75AC8F48}" sibTransId="{155D6542-7ACF-4492-82FB-2F3759F993B9}"/>
    <dgm:cxn modelId="{40C8A47F-8BD3-4E8F-9321-5331450F384A}" type="presOf" srcId="{C086248A-CF8E-42AE-B86C-E9B1B889DB9F}" destId="{65A97E05-D717-4CE1-8E49-1D3F513890E3}" srcOrd="0" destOrd="0" presId="urn:microsoft.com/office/officeart/2005/8/layout/default"/>
    <dgm:cxn modelId="{33023D9B-9D0F-4C3D-B195-3354BCCB5604}" srcId="{37A97D10-2B5E-4CA0-BE16-E3F900B8D7BF}" destId="{C086248A-CF8E-42AE-B86C-E9B1B889DB9F}" srcOrd="0" destOrd="0" parTransId="{DD9CEE94-5F77-4B98-813E-DAA5DEBE9F98}" sibTransId="{D89D8798-058B-4E34-BD38-09EF810F72B6}"/>
    <dgm:cxn modelId="{C2AF734C-EDD1-4810-9996-A53319E147D9}" type="presOf" srcId="{37A97D10-2B5E-4CA0-BE16-E3F900B8D7BF}" destId="{767D107D-991D-4E5F-9E0E-735CB18A576D}" srcOrd="0" destOrd="0" presId="urn:microsoft.com/office/officeart/2005/8/layout/default"/>
    <dgm:cxn modelId="{2C16BEF7-E4A2-47F7-94C1-9A6CA200DF88}" type="presOf" srcId="{0EDD3DA0-5538-4E1D-ACDD-732E65C933AC}" destId="{A952D679-ADF3-4298-A3F0-C3637231D003}" srcOrd="0" destOrd="0" presId="urn:microsoft.com/office/officeart/2005/8/layout/default"/>
    <dgm:cxn modelId="{530F1038-F2DA-4CF1-9DB0-5EDA92CD601F}" srcId="{37A97D10-2B5E-4CA0-BE16-E3F900B8D7BF}" destId="{F05BF484-B3D0-4D55-8034-06DBE34CE39E}" srcOrd="3" destOrd="0" parTransId="{A4D137A2-C83B-4D80-9A53-F24E42F1B819}" sibTransId="{9FC8DCD9-62D0-4F4B-9284-01CF6A5F3FE5}"/>
    <dgm:cxn modelId="{9F48EC10-2707-47ED-AF2D-CE9CC3C01861}" type="presParOf" srcId="{767D107D-991D-4E5F-9E0E-735CB18A576D}" destId="{65A97E05-D717-4CE1-8E49-1D3F513890E3}" srcOrd="0" destOrd="0" presId="urn:microsoft.com/office/officeart/2005/8/layout/default"/>
    <dgm:cxn modelId="{2637DDEE-FD09-4070-9551-4EBFEEE2F870}" type="presParOf" srcId="{767D107D-991D-4E5F-9E0E-735CB18A576D}" destId="{2D895E81-A1CA-42BE-8B6F-CE46B5115AD8}" srcOrd="1" destOrd="0" presId="urn:microsoft.com/office/officeart/2005/8/layout/default"/>
    <dgm:cxn modelId="{8CAAFA2F-A7F2-4FEA-AB3F-16D762487FD8}" type="presParOf" srcId="{767D107D-991D-4E5F-9E0E-735CB18A576D}" destId="{18B23125-CDB8-4FC3-80A8-75CEB56C9E00}" srcOrd="2" destOrd="0" presId="urn:microsoft.com/office/officeart/2005/8/layout/default"/>
    <dgm:cxn modelId="{684F2D8A-1913-46F5-A54E-806987F99D7C}" type="presParOf" srcId="{767D107D-991D-4E5F-9E0E-735CB18A576D}" destId="{D550102F-7A8F-4FB8-BBF9-479317E005CD}" srcOrd="3" destOrd="0" presId="urn:microsoft.com/office/officeart/2005/8/layout/default"/>
    <dgm:cxn modelId="{289744B6-61F3-4B39-8AF1-9EFBD2BF16E8}" type="presParOf" srcId="{767D107D-991D-4E5F-9E0E-735CB18A576D}" destId="{A952D679-ADF3-4298-A3F0-C3637231D003}" srcOrd="4" destOrd="0" presId="urn:microsoft.com/office/officeart/2005/8/layout/default"/>
    <dgm:cxn modelId="{D858F52E-F01D-40A9-AA05-AA7FE8A6258C}" type="presParOf" srcId="{767D107D-991D-4E5F-9E0E-735CB18A576D}" destId="{6F1BD6E0-7401-4877-9D91-93C0EABF1FA6}" srcOrd="5" destOrd="0" presId="urn:microsoft.com/office/officeart/2005/8/layout/default"/>
    <dgm:cxn modelId="{F70725E4-B6B3-405B-864A-801C85B4F6FA}" type="presParOf" srcId="{767D107D-991D-4E5F-9E0E-735CB18A576D}" destId="{6A11BF77-D942-48C7-A583-27469DB2A4D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A2EF45-B911-4B14-8B7B-B65781AAD64A}" type="doc">
      <dgm:prSet loTypeId="urn:microsoft.com/office/officeart/2009/layout/ReverseList" loCatId="relationship" qsTypeId="urn:microsoft.com/office/officeart/2005/8/quickstyle/simple5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16A82FB3-FE9B-4595-9776-A411A6F0BD41}">
      <dgm:prSet phldrT="[Text]" custT="1"/>
      <dgm:spPr/>
      <dgm:t>
        <a:bodyPr/>
        <a:lstStyle/>
        <a:p>
          <a:pPr algn="ctr"/>
          <a:r>
            <a:rPr lang="es-MX" sz="1800" b="1" dirty="0" smtClean="0"/>
            <a:t>Nivel Personal</a:t>
          </a:r>
        </a:p>
        <a:p>
          <a:pPr algn="ctr"/>
          <a:r>
            <a:rPr lang="es-ES" sz="1800" dirty="0" smtClean="0"/>
            <a:t>Honestidad</a:t>
          </a:r>
        </a:p>
        <a:p>
          <a:pPr algn="ctr"/>
          <a:r>
            <a:rPr lang="es-ES" sz="1800" dirty="0" smtClean="0"/>
            <a:t>   Compromiso con el deber</a:t>
          </a:r>
        </a:p>
        <a:p>
          <a:pPr algn="ctr"/>
          <a:r>
            <a:rPr lang="es-ES" sz="1800" dirty="0" smtClean="0"/>
            <a:t>Honradez</a:t>
          </a:r>
        </a:p>
        <a:p>
          <a:pPr algn="ctr"/>
          <a:r>
            <a:rPr lang="es-ES" sz="1800" dirty="0" smtClean="0"/>
            <a:t> Imparcialidad</a:t>
          </a:r>
        </a:p>
        <a:p>
          <a:pPr algn="ctr"/>
          <a:r>
            <a:rPr lang="es-ES" sz="1800" dirty="0" smtClean="0"/>
            <a:t> Incorruptibilidad</a:t>
          </a:r>
          <a:endParaRPr lang="es-MX" sz="1800" dirty="0" smtClean="0"/>
        </a:p>
      </dgm:t>
    </dgm:pt>
    <dgm:pt modelId="{6C04907E-2FB2-459C-93EB-9A8B4225ADE8}" type="parTrans" cxnId="{63C36F27-A572-427D-86EC-0D78975A6F46}">
      <dgm:prSet/>
      <dgm:spPr/>
      <dgm:t>
        <a:bodyPr/>
        <a:lstStyle/>
        <a:p>
          <a:endParaRPr lang="en-US"/>
        </a:p>
      </dgm:t>
    </dgm:pt>
    <dgm:pt modelId="{703D18CB-7D42-485E-9DBA-471244D3AF84}" type="sibTrans" cxnId="{63C36F27-A572-427D-86EC-0D78975A6F46}">
      <dgm:prSet/>
      <dgm:spPr/>
      <dgm:t>
        <a:bodyPr/>
        <a:lstStyle/>
        <a:p>
          <a:endParaRPr lang="en-US"/>
        </a:p>
      </dgm:t>
    </dgm:pt>
    <dgm:pt modelId="{FFA4ECC9-E618-49EC-81CA-7B60C3E9AE80}">
      <dgm:prSet phldrT="[Text]" custT="1"/>
      <dgm:spPr/>
      <dgm:t>
        <a:bodyPr/>
        <a:lstStyle/>
        <a:p>
          <a:pPr algn="ctr"/>
          <a:r>
            <a:rPr lang="es-MX" sz="1800" b="1" dirty="0" smtClean="0"/>
            <a:t>Nivel Institucional</a:t>
          </a:r>
        </a:p>
        <a:p>
          <a:pPr algn="ctr"/>
          <a:r>
            <a:rPr lang="es-MX" sz="1800" b="0" dirty="0" smtClean="0"/>
            <a:t>Más transparencia</a:t>
          </a:r>
        </a:p>
        <a:p>
          <a:pPr algn="ctr"/>
          <a:r>
            <a:rPr lang="es-MX" sz="1800" b="0" dirty="0" smtClean="0"/>
            <a:t>Menores riesgos</a:t>
          </a:r>
        </a:p>
        <a:p>
          <a:pPr algn="ctr"/>
          <a:r>
            <a:rPr lang="es-MX" sz="1800" b="0" dirty="0" smtClean="0"/>
            <a:t>Cadena de valor fortalecida</a:t>
          </a:r>
        </a:p>
        <a:p>
          <a:pPr algn="ctr"/>
          <a:r>
            <a:rPr lang="es-MX" sz="1800" b="0" dirty="0" smtClean="0"/>
            <a:t>Mayor competitividad</a:t>
          </a:r>
        </a:p>
        <a:p>
          <a:pPr algn="ctr"/>
          <a:r>
            <a:rPr lang="es-MX" sz="1800" b="0" dirty="0" smtClean="0"/>
            <a:t>Mayores inversiones</a:t>
          </a:r>
        </a:p>
        <a:p>
          <a:pPr algn="ctr"/>
          <a:r>
            <a:rPr lang="es-MX" sz="1800" b="0" dirty="0" smtClean="0"/>
            <a:t>Mejor reputación en el mercado</a:t>
          </a:r>
        </a:p>
        <a:p>
          <a:pPr algn="ctr"/>
          <a:r>
            <a:rPr lang="es-MX" sz="1800" b="0" dirty="0" smtClean="0"/>
            <a:t>Beneficio</a:t>
          </a:r>
          <a:r>
            <a:rPr lang="es-MX" sz="1800" b="0" baseline="0" dirty="0" smtClean="0"/>
            <a:t> para toda la sociedad</a:t>
          </a:r>
          <a:endParaRPr lang="es-MX" sz="1800" b="0" dirty="0" smtClean="0"/>
        </a:p>
        <a:p>
          <a:pPr algn="ctr"/>
          <a:endParaRPr lang="es-MX" sz="1800" b="0" dirty="0" smtClean="0"/>
        </a:p>
      </dgm:t>
    </dgm:pt>
    <dgm:pt modelId="{08C017F2-22DE-46B6-878B-3D1660BB9721}" type="parTrans" cxnId="{BC9827E8-E9D9-4555-B936-0BCD482EB073}">
      <dgm:prSet/>
      <dgm:spPr/>
      <dgm:t>
        <a:bodyPr/>
        <a:lstStyle/>
        <a:p>
          <a:endParaRPr lang="en-US"/>
        </a:p>
      </dgm:t>
    </dgm:pt>
    <dgm:pt modelId="{C2235B66-C612-4532-B450-55E0255EC220}" type="sibTrans" cxnId="{BC9827E8-E9D9-4555-B936-0BCD482EB073}">
      <dgm:prSet/>
      <dgm:spPr/>
      <dgm:t>
        <a:bodyPr/>
        <a:lstStyle/>
        <a:p>
          <a:endParaRPr lang="en-US"/>
        </a:p>
      </dgm:t>
    </dgm:pt>
    <dgm:pt modelId="{A357CE7C-F00A-4267-B576-7176856FB39E}" type="pres">
      <dgm:prSet presAssocID="{F4A2EF45-B911-4B14-8B7B-B65781AAD64A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601549B3-3BF1-48E3-83B4-305329B3C01D}" type="pres">
      <dgm:prSet presAssocID="{F4A2EF45-B911-4B14-8B7B-B65781AAD64A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AEBF4A-1701-49C0-BEF4-5A1BB15FAED5}" type="pres">
      <dgm:prSet presAssocID="{F4A2EF45-B911-4B14-8B7B-B65781AAD64A}" presName="LeftNode" presStyleLbl="bgImgPlace1" presStyleIdx="0" presStyleCnt="2" custScaleX="138994" custScaleY="100431">
        <dgm:presLayoutVars>
          <dgm:chMax val="2"/>
          <dgm:chPref val="2"/>
        </dgm:presLayoutVars>
      </dgm:prSet>
      <dgm:spPr/>
      <dgm:t>
        <a:bodyPr/>
        <a:lstStyle/>
        <a:p>
          <a:endParaRPr lang="en-US"/>
        </a:p>
      </dgm:t>
    </dgm:pt>
    <dgm:pt modelId="{2DBA1B1D-0D58-4B82-9B5C-DC76439C99A7}" type="pres">
      <dgm:prSet presAssocID="{F4A2EF45-B911-4B14-8B7B-B65781AAD64A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8FF62C-2257-4005-B882-BAB5DCE4C8EB}" type="pres">
      <dgm:prSet presAssocID="{F4A2EF45-B911-4B14-8B7B-B65781AAD64A}" presName="RightNode" presStyleLbl="bgImgPlace1" presStyleIdx="1" presStyleCnt="2" custScaleX="140009" custScaleY="100431" custLinFactNeighborX="26914" custLinFactNeighborY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7E5178F-D580-4111-93F4-85A93E691CDA}" type="pres">
      <dgm:prSet presAssocID="{F4A2EF45-B911-4B14-8B7B-B65781AAD64A}" presName="TopArrow" presStyleLbl="node1" presStyleIdx="0" presStyleCnt="2" custScaleX="126990" custLinFactNeighborX="6198" custLinFactNeighborY="-8628"/>
      <dgm:spPr/>
    </dgm:pt>
    <dgm:pt modelId="{6FC50CEC-79A4-4E30-B43E-3B707DE4091C}" type="pres">
      <dgm:prSet presAssocID="{F4A2EF45-B911-4B14-8B7B-B65781AAD64A}" presName="BottomArrow" presStyleLbl="node1" presStyleIdx="1" presStyleCnt="2" custScaleX="112164" custScaleY="95782" custLinFactNeighborX="3099" custLinFactNeighborY="7511"/>
      <dgm:spPr/>
    </dgm:pt>
  </dgm:ptLst>
  <dgm:cxnLst>
    <dgm:cxn modelId="{84EF691F-65FB-434B-8C23-94FFF8E37E96}" type="presOf" srcId="{16A82FB3-FE9B-4595-9776-A411A6F0BD41}" destId="{601549B3-3BF1-48E3-83B4-305329B3C01D}" srcOrd="0" destOrd="0" presId="urn:microsoft.com/office/officeart/2009/layout/ReverseList"/>
    <dgm:cxn modelId="{A3C5A730-C5B8-426C-BB8C-D82C12ADBBDE}" type="presOf" srcId="{16A82FB3-FE9B-4595-9776-A411A6F0BD41}" destId="{11AEBF4A-1701-49C0-BEF4-5A1BB15FAED5}" srcOrd="1" destOrd="0" presId="urn:microsoft.com/office/officeart/2009/layout/ReverseList"/>
    <dgm:cxn modelId="{595921CA-1FC6-4588-8A68-5D5B0ABAB346}" type="presOf" srcId="{FFA4ECC9-E618-49EC-81CA-7B60C3E9AE80}" destId="{2DBA1B1D-0D58-4B82-9B5C-DC76439C99A7}" srcOrd="0" destOrd="0" presId="urn:microsoft.com/office/officeart/2009/layout/ReverseList"/>
    <dgm:cxn modelId="{63C36F27-A572-427D-86EC-0D78975A6F46}" srcId="{F4A2EF45-B911-4B14-8B7B-B65781AAD64A}" destId="{16A82FB3-FE9B-4595-9776-A411A6F0BD41}" srcOrd="0" destOrd="0" parTransId="{6C04907E-2FB2-459C-93EB-9A8B4225ADE8}" sibTransId="{703D18CB-7D42-485E-9DBA-471244D3AF84}"/>
    <dgm:cxn modelId="{35074330-A848-4395-A673-0329E3C2F83C}" type="presOf" srcId="{FFA4ECC9-E618-49EC-81CA-7B60C3E9AE80}" destId="{1E8FF62C-2257-4005-B882-BAB5DCE4C8EB}" srcOrd="1" destOrd="0" presId="urn:microsoft.com/office/officeart/2009/layout/ReverseList"/>
    <dgm:cxn modelId="{6DF2C697-4744-49A8-912B-5B3DF92655A7}" type="presOf" srcId="{F4A2EF45-B911-4B14-8B7B-B65781AAD64A}" destId="{A357CE7C-F00A-4267-B576-7176856FB39E}" srcOrd="0" destOrd="0" presId="urn:microsoft.com/office/officeart/2009/layout/ReverseList"/>
    <dgm:cxn modelId="{BC9827E8-E9D9-4555-B936-0BCD482EB073}" srcId="{F4A2EF45-B911-4B14-8B7B-B65781AAD64A}" destId="{FFA4ECC9-E618-49EC-81CA-7B60C3E9AE80}" srcOrd="1" destOrd="0" parTransId="{08C017F2-22DE-46B6-878B-3D1660BB9721}" sibTransId="{C2235B66-C612-4532-B450-55E0255EC220}"/>
    <dgm:cxn modelId="{EAD58F63-0873-4411-8077-12BF565544BF}" type="presParOf" srcId="{A357CE7C-F00A-4267-B576-7176856FB39E}" destId="{601549B3-3BF1-48E3-83B4-305329B3C01D}" srcOrd="0" destOrd="0" presId="urn:microsoft.com/office/officeart/2009/layout/ReverseList"/>
    <dgm:cxn modelId="{52070CF9-8169-467E-B1C1-3025E57D6CC9}" type="presParOf" srcId="{A357CE7C-F00A-4267-B576-7176856FB39E}" destId="{11AEBF4A-1701-49C0-BEF4-5A1BB15FAED5}" srcOrd="1" destOrd="0" presId="urn:microsoft.com/office/officeart/2009/layout/ReverseList"/>
    <dgm:cxn modelId="{DDFECB0D-4E83-472D-A35C-AB6CB5E1516A}" type="presParOf" srcId="{A357CE7C-F00A-4267-B576-7176856FB39E}" destId="{2DBA1B1D-0D58-4B82-9B5C-DC76439C99A7}" srcOrd="2" destOrd="0" presId="urn:microsoft.com/office/officeart/2009/layout/ReverseList"/>
    <dgm:cxn modelId="{880AD13A-6CF5-4EE9-A5BA-59C0A3B4AF8E}" type="presParOf" srcId="{A357CE7C-F00A-4267-B576-7176856FB39E}" destId="{1E8FF62C-2257-4005-B882-BAB5DCE4C8EB}" srcOrd="3" destOrd="0" presId="urn:microsoft.com/office/officeart/2009/layout/ReverseList"/>
    <dgm:cxn modelId="{D9D077A2-D8CE-4AED-82C9-E94A1C60AF61}" type="presParOf" srcId="{A357CE7C-F00A-4267-B576-7176856FB39E}" destId="{D7E5178F-D580-4111-93F4-85A93E691CDA}" srcOrd="4" destOrd="0" presId="urn:microsoft.com/office/officeart/2009/layout/ReverseList"/>
    <dgm:cxn modelId="{42DE1B62-87BC-4ED0-B3BA-5DA5D70EEF5C}" type="presParOf" srcId="{A357CE7C-F00A-4267-B576-7176856FB39E}" destId="{6FC50CEC-79A4-4E30-B43E-3B707DE4091C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11F23-0019-48B0-B6FB-D1054FB4D17E}">
      <dsp:nvSpPr>
        <dsp:cNvPr id="0" name=""/>
        <dsp:cNvSpPr/>
      </dsp:nvSpPr>
      <dsp:spPr>
        <a:xfrm>
          <a:off x="905" y="144018"/>
          <a:ext cx="3530958" cy="21185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Los ODS plantean los grandes retos de la humanidad para los próximos años y ofrecen un conjunto de indicadores que pueden contribuir y complementar la planificación local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905" y="144018"/>
        <a:ext cx="3530958" cy="2118575"/>
      </dsp:txXfrm>
    </dsp:sp>
    <dsp:sp modelId="{59165EB1-AC6D-4619-B2F7-791F068E0A8C}">
      <dsp:nvSpPr>
        <dsp:cNvPr id="0" name=""/>
        <dsp:cNvSpPr/>
      </dsp:nvSpPr>
      <dsp:spPr>
        <a:xfrm>
          <a:off x="3884959" y="144018"/>
          <a:ext cx="3530958" cy="2118575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smtClean="0">
              <a:solidFill>
                <a:schemeClr val="tx1"/>
              </a:solidFill>
            </a:rPr>
            <a:t>Los municipios deben de priorizar dichos objetivos, a partir de su ámbito de competencia y, sobre todo, teniendo en cuenta las particularidades propias de su territorio.</a:t>
          </a:r>
          <a:endParaRPr lang="es-MX" sz="1800" b="1" kern="1200" dirty="0" smtClean="0">
            <a:solidFill>
              <a:schemeClr val="tx1"/>
            </a:solidFill>
          </a:endParaRPr>
        </a:p>
      </dsp:txBody>
      <dsp:txXfrm>
        <a:off x="3884959" y="144018"/>
        <a:ext cx="3530958" cy="2118575"/>
      </dsp:txXfrm>
    </dsp:sp>
    <dsp:sp modelId="{BEFF8061-E80D-409F-9259-4899D13ACB1A}">
      <dsp:nvSpPr>
        <dsp:cNvPr id="0" name=""/>
        <dsp:cNvSpPr/>
      </dsp:nvSpPr>
      <dsp:spPr>
        <a:xfrm>
          <a:off x="1872207" y="2615690"/>
          <a:ext cx="3672408" cy="2064826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 Tienen metas directa o indirectamente relacionadas con el trabajo diario de los municipios, por lo que ayudan a las autoridades de los gobiernos municipales a tener una directriz con enfoque integral de las diversas dimensiones del desarrollo sostenible.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1872207" y="2615690"/>
        <a:ext cx="3672408" cy="20648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46601D-7294-4C0D-B78E-6297DC43AD99}">
      <dsp:nvSpPr>
        <dsp:cNvPr id="0" name=""/>
        <dsp:cNvSpPr/>
      </dsp:nvSpPr>
      <dsp:spPr>
        <a:xfrm>
          <a:off x="38935" y="3887610"/>
          <a:ext cx="8092414" cy="0"/>
        </a:xfrm>
        <a:prstGeom prst="line">
          <a:avLst/>
        </a:pr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DF7AB1-895B-4E20-BCD4-5CCAD8A52A6C}">
      <dsp:nvSpPr>
        <dsp:cNvPr id="0" name=""/>
        <dsp:cNvSpPr/>
      </dsp:nvSpPr>
      <dsp:spPr>
        <a:xfrm>
          <a:off x="0" y="2217910"/>
          <a:ext cx="8092414" cy="0"/>
        </a:xfrm>
        <a:prstGeom prst="line">
          <a:avLst/>
        </a:pr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955D8D-90E1-446C-8A90-3E79319FB52A}">
      <dsp:nvSpPr>
        <dsp:cNvPr id="0" name=""/>
        <dsp:cNvSpPr/>
      </dsp:nvSpPr>
      <dsp:spPr>
        <a:xfrm>
          <a:off x="0" y="548210"/>
          <a:ext cx="8092414" cy="0"/>
        </a:xfrm>
        <a:prstGeom prst="line">
          <a:avLst/>
        </a:pr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1C4DCB-6872-452A-8B11-11574FD9A427}">
      <dsp:nvSpPr>
        <dsp:cNvPr id="0" name=""/>
        <dsp:cNvSpPr/>
      </dsp:nvSpPr>
      <dsp:spPr>
        <a:xfrm>
          <a:off x="2104027" y="821"/>
          <a:ext cx="5988386" cy="547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b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Fiscalización de Drogas </a:t>
          </a:r>
          <a:r>
            <a:rPr lang="es-MX" sz="2500" b="1" kern="1200" dirty="0" smtClean="0">
              <a:solidFill>
                <a:schemeClr val="bg1"/>
              </a:solidFill>
              <a:effectLst/>
              <a:latin typeface="Calibri Light" panose="020F0302020204030204" pitchFamily="34" charset="0"/>
            </a:rPr>
            <a:t>Drogas </a:t>
          </a:r>
          <a:endParaRPr lang="es-MX" sz="2500" b="1" kern="1200" dirty="0">
            <a:solidFill>
              <a:schemeClr val="bg1"/>
            </a:solidFill>
            <a:effectLst/>
            <a:latin typeface="Calibri Light" panose="020F0302020204030204" pitchFamily="34" charset="0"/>
          </a:endParaRPr>
        </a:p>
      </dsp:txBody>
      <dsp:txXfrm>
        <a:off x="2104027" y="821"/>
        <a:ext cx="5988386" cy="547388"/>
      </dsp:txXfrm>
    </dsp:sp>
    <dsp:sp modelId="{DF7286EA-6160-4D1A-9CC3-2023B5BFC3D6}">
      <dsp:nvSpPr>
        <dsp:cNvPr id="0" name=""/>
        <dsp:cNvSpPr/>
      </dsp:nvSpPr>
      <dsp:spPr>
        <a:xfrm>
          <a:off x="99520" y="185162"/>
          <a:ext cx="1983466" cy="363865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rPr>
            <a:t>1961-1988</a:t>
          </a:r>
          <a:endParaRPr lang="es-MX" sz="22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 Light" panose="020F0302020204030204" pitchFamily="34" charset="0"/>
          </a:endParaRPr>
        </a:p>
      </dsp:txBody>
      <dsp:txXfrm>
        <a:off x="117286" y="202928"/>
        <a:ext cx="1947934" cy="346099"/>
      </dsp:txXfrm>
    </dsp:sp>
    <dsp:sp modelId="{ECD66670-35EF-4B8D-BE9B-02FBC5743877}">
      <dsp:nvSpPr>
        <dsp:cNvPr id="0" name=""/>
        <dsp:cNvSpPr/>
      </dsp:nvSpPr>
      <dsp:spPr>
        <a:xfrm>
          <a:off x="0" y="548210"/>
          <a:ext cx="8092414" cy="1094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1961 – Estupefacientes</a:t>
          </a:r>
          <a:endParaRPr lang="es-MX" sz="2000" kern="12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1971 – Psicotrópicos</a:t>
          </a:r>
          <a:endParaRPr lang="es-MX" sz="2000" kern="12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1988 – Tráfico ilícito  </a:t>
          </a:r>
          <a:endParaRPr lang="es-MX" sz="2000" kern="12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sp:txBody>
      <dsp:txXfrm>
        <a:off x="0" y="548210"/>
        <a:ext cx="8092414" cy="1094942"/>
      </dsp:txXfrm>
    </dsp:sp>
    <dsp:sp modelId="{FE714936-1E72-4A06-8B2B-A3926F7ECDA2}">
      <dsp:nvSpPr>
        <dsp:cNvPr id="0" name=""/>
        <dsp:cNvSpPr/>
      </dsp:nvSpPr>
      <dsp:spPr>
        <a:xfrm>
          <a:off x="2104027" y="1670521"/>
          <a:ext cx="5988386" cy="547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b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Crimen Organizado </a:t>
          </a:r>
          <a:endParaRPr lang="es-MX" sz="2500" b="1" kern="12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sp:txBody>
      <dsp:txXfrm>
        <a:off x="2104027" y="1670521"/>
        <a:ext cx="5988386" cy="547388"/>
      </dsp:txXfrm>
    </dsp:sp>
    <dsp:sp modelId="{C5826C70-A484-434E-96C4-125484CBB4F4}">
      <dsp:nvSpPr>
        <dsp:cNvPr id="0" name=""/>
        <dsp:cNvSpPr/>
      </dsp:nvSpPr>
      <dsp:spPr>
        <a:xfrm>
          <a:off x="27520" y="1851633"/>
          <a:ext cx="2072425" cy="3622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 w="25400" cap="flat" cmpd="sng" algn="ctr">
          <a:solidFill>
            <a:schemeClr val="accent2">
              <a:shade val="50000"/>
              <a:hueOff val="-27656"/>
              <a:satOff val="-5606"/>
              <a:lumOff val="308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rPr>
            <a:t>2000</a:t>
          </a:r>
          <a:endParaRPr lang="es-MX" sz="22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 Light" panose="020F0302020204030204" pitchFamily="34" charset="0"/>
          </a:endParaRPr>
        </a:p>
      </dsp:txBody>
      <dsp:txXfrm>
        <a:off x="45205" y="1869318"/>
        <a:ext cx="2037055" cy="344538"/>
      </dsp:txXfrm>
    </dsp:sp>
    <dsp:sp modelId="{EEE6707D-9ACF-4E20-9C90-815158B004EF}">
      <dsp:nvSpPr>
        <dsp:cNvPr id="0" name=""/>
        <dsp:cNvSpPr/>
      </dsp:nvSpPr>
      <dsp:spPr>
        <a:xfrm>
          <a:off x="0" y="2217910"/>
          <a:ext cx="8092414" cy="1094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Convención de Palermo </a:t>
          </a:r>
          <a:endParaRPr lang="es-MX" sz="2000" kern="12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Trata de Personas - Tráfico ilícito de migrantes - Tráfico ilícito de armas  </a:t>
          </a:r>
          <a:endParaRPr lang="es-MX" sz="2000" kern="12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sp:txBody>
      <dsp:txXfrm>
        <a:off x="0" y="2217910"/>
        <a:ext cx="8092414" cy="1094942"/>
      </dsp:txXfrm>
    </dsp:sp>
    <dsp:sp modelId="{FDE5CD47-7604-48E0-8FDE-AD2D9261B785}">
      <dsp:nvSpPr>
        <dsp:cNvPr id="0" name=""/>
        <dsp:cNvSpPr/>
      </dsp:nvSpPr>
      <dsp:spPr>
        <a:xfrm>
          <a:off x="2142962" y="3340221"/>
          <a:ext cx="5988386" cy="547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b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smtClean="0">
              <a:solidFill>
                <a:schemeClr val="tx2"/>
              </a:solidFill>
              <a:effectLst/>
              <a:latin typeface="Calibri Light" panose="020F0302020204030204" pitchFamily="34" charset="0"/>
            </a:rPr>
            <a:t>Terrorismo </a:t>
          </a:r>
          <a:endParaRPr lang="es-MX" sz="2500" b="1" kern="1200" dirty="0">
            <a:solidFill>
              <a:schemeClr val="tx2"/>
            </a:solidFill>
            <a:effectLst/>
            <a:latin typeface="Calibri Light" panose="020F0302020204030204" pitchFamily="34" charset="0"/>
          </a:endParaRPr>
        </a:p>
      </dsp:txBody>
      <dsp:txXfrm>
        <a:off x="2142962" y="3340221"/>
        <a:ext cx="5988386" cy="547388"/>
      </dsp:txXfrm>
    </dsp:sp>
    <dsp:sp modelId="{EB2C9F4F-082D-44AA-A640-3BB371C37827}">
      <dsp:nvSpPr>
        <dsp:cNvPr id="0" name=""/>
        <dsp:cNvSpPr/>
      </dsp:nvSpPr>
      <dsp:spPr>
        <a:xfrm>
          <a:off x="-38935" y="3425524"/>
          <a:ext cx="2259767" cy="376784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 w="25400" cap="flat" cmpd="sng" algn="ctr">
          <a:solidFill>
            <a:schemeClr val="accent2">
              <a:shade val="50000"/>
              <a:hueOff val="-27656"/>
              <a:satOff val="-5606"/>
              <a:lumOff val="308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rPr>
            <a:t>2001</a:t>
          </a:r>
          <a:endParaRPr lang="es-MX" sz="2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 Light" panose="020F0302020204030204" pitchFamily="34" charset="0"/>
          </a:endParaRPr>
        </a:p>
      </dsp:txBody>
      <dsp:txXfrm>
        <a:off x="-20539" y="3443920"/>
        <a:ext cx="2222975" cy="3583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F8024E-9237-464E-AF88-5CEC64E6D214}">
      <dsp:nvSpPr>
        <dsp:cNvPr id="0" name=""/>
        <dsp:cNvSpPr/>
      </dsp:nvSpPr>
      <dsp:spPr>
        <a:xfrm>
          <a:off x="4132268" y="20794"/>
          <a:ext cx="1521715" cy="6048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Pol</a:t>
          </a:r>
          <a:r>
            <a:rPr lang="es-ES" sz="2000" kern="1200" dirty="0" err="1" smtClean="0"/>
            <a:t>ítica</a:t>
          </a:r>
          <a:r>
            <a:rPr lang="es-ES" sz="2000" kern="1200" baseline="0" dirty="0" smtClean="0"/>
            <a:t> Pública </a:t>
          </a:r>
          <a:endParaRPr lang="es-ES_tradnl" sz="2000" kern="1200" dirty="0"/>
        </a:p>
      </dsp:txBody>
      <dsp:txXfrm>
        <a:off x="4161794" y="50320"/>
        <a:ext cx="1462663" cy="545781"/>
      </dsp:txXfrm>
    </dsp:sp>
    <dsp:sp modelId="{20617547-F939-7543-AB30-892E7E5FC926}">
      <dsp:nvSpPr>
        <dsp:cNvPr id="0" name=""/>
        <dsp:cNvSpPr/>
      </dsp:nvSpPr>
      <dsp:spPr>
        <a:xfrm>
          <a:off x="2289999" y="294077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3369437" y="148856"/>
              </a:moveTo>
              <a:arcTo wR="2516731" hR="2516731" stAng="17388281" swAng="77731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8598DD-A2DE-E145-A876-07689050DF9D}">
      <dsp:nvSpPr>
        <dsp:cNvPr id="0" name=""/>
        <dsp:cNvSpPr/>
      </dsp:nvSpPr>
      <dsp:spPr>
        <a:xfrm>
          <a:off x="5859981" y="697515"/>
          <a:ext cx="1438880" cy="6048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Órganos de Prevención </a:t>
          </a:r>
          <a:endParaRPr lang="es-ES_tradnl" sz="2000" kern="1200" dirty="0"/>
        </a:p>
      </dsp:txBody>
      <dsp:txXfrm>
        <a:off x="5889507" y="727041"/>
        <a:ext cx="1379828" cy="545781"/>
      </dsp:txXfrm>
    </dsp:sp>
    <dsp:sp modelId="{AE5D23BF-9C11-9A48-9EBE-B3652F689A2C}">
      <dsp:nvSpPr>
        <dsp:cNvPr id="0" name=""/>
        <dsp:cNvSpPr/>
      </dsp:nvSpPr>
      <dsp:spPr>
        <a:xfrm>
          <a:off x="2419150" y="408943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4443495" y="897620"/>
              </a:moveTo>
              <a:arcTo wR="2516731" hR="2516731" stAng="19197526" swAng="7391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F8393A-3813-874D-9A04-0EAEDB1316DE}">
      <dsp:nvSpPr>
        <dsp:cNvPr id="0" name=""/>
        <dsp:cNvSpPr/>
      </dsp:nvSpPr>
      <dsp:spPr>
        <a:xfrm>
          <a:off x="6504146" y="1759813"/>
          <a:ext cx="1565067" cy="6048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Sector P</a:t>
          </a:r>
          <a:r>
            <a:rPr lang="es-ES" sz="2000" kern="1200" dirty="0" err="1" smtClean="0"/>
            <a:t>úblico</a:t>
          </a:r>
          <a:endParaRPr lang="es-ES_tradnl" sz="2000" kern="1200" dirty="0"/>
        </a:p>
      </dsp:txBody>
      <dsp:txXfrm>
        <a:off x="6533672" y="1789339"/>
        <a:ext cx="1506015" cy="545781"/>
      </dsp:txXfrm>
    </dsp:sp>
    <dsp:sp modelId="{7D6C9A5C-1E0A-6645-8C62-806890515ADF}">
      <dsp:nvSpPr>
        <dsp:cNvPr id="0" name=""/>
        <dsp:cNvSpPr/>
      </dsp:nvSpPr>
      <dsp:spPr>
        <a:xfrm>
          <a:off x="2376394" y="323211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4989953" y="2050774"/>
              </a:moveTo>
              <a:arcTo wR="2516731" hR="2516731" stAng="20959828" swAng="128034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5102F-D72A-2D4B-8BE1-AF636DCBFDC1}">
      <dsp:nvSpPr>
        <dsp:cNvPr id="0" name=""/>
        <dsp:cNvSpPr/>
      </dsp:nvSpPr>
      <dsp:spPr>
        <a:xfrm>
          <a:off x="6411974" y="3315239"/>
          <a:ext cx="1749411" cy="6048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C</a:t>
          </a:r>
          <a:r>
            <a:rPr lang="es-ES" sz="2000" kern="1200" dirty="0" err="1" smtClean="0"/>
            <a:t>ódigos</a:t>
          </a:r>
          <a:r>
            <a:rPr lang="es-ES" sz="2000" kern="1200" baseline="0" dirty="0" smtClean="0"/>
            <a:t> de Conducta</a:t>
          </a:r>
          <a:endParaRPr lang="es-ES_tradnl" sz="2000" kern="1200" dirty="0"/>
        </a:p>
      </dsp:txBody>
      <dsp:txXfrm>
        <a:off x="6441500" y="3344765"/>
        <a:ext cx="1690359" cy="545781"/>
      </dsp:txXfrm>
    </dsp:sp>
    <dsp:sp modelId="{C980E769-B042-624F-84C5-9EB9AE802BE1}">
      <dsp:nvSpPr>
        <dsp:cNvPr id="0" name=""/>
        <dsp:cNvSpPr/>
      </dsp:nvSpPr>
      <dsp:spPr>
        <a:xfrm>
          <a:off x="2444358" y="190474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4719224" y="3734502"/>
              </a:moveTo>
              <a:arcTo wR="2516731" hR="2516731" stAng="1736308" swAng="75123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EC433-A012-A84A-9912-6E18C4756C28}">
      <dsp:nvSpPr>
        <dsp:cNvPr id="0" name=""/>
        <dsp:cNvSpPr/>
      </dsp:nvSpPr>
      <dsp:spPr>
        <a:xfrm>
          <a:off x="5705519" y="4377688"/>
          <a:ext cx="1711307" cy="6048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err="1" smtClean="0"/>
            <a:t>Contrataci</a:t>
          </a:r>
          <a:r>
            <a:rPr lang="es-ES" sz="2000" kern="1200" dirty="0" err="1" smtClean="0"/>
            <a:t>ón</a:t>
          </a:r>
          <a:r>
            <a:rPr lang="es-ES" sz="2000" kern="1200" dirty="0" smtClean="0"/>
            <a:t> Pública</a:t>
          </a:r>
          <a:endParaRPr lang="es-ES_tradnl" sz="2000" kern="1200" dirty="0"/>
        </a:p>
      </dsp:txBody>
      <dsp:txXfrm>
        <a:off x="5735045" y="4407214"/>
        <a:ext cx="1652255" cy="545781"/>
      </dsp:txXfrm>
    </dsp:sp>
    <dsp:sp modelId="{33B16F30-7BB5-204B-BFBE-A3981E6FCFE2}">
      <dsp:nvSpPr>
        <dsp:cNvPr id="0" name=""/>
        <dsp:cNvSpPr/>
      </dsp:nvSpPr>
      <dsp:spPr>
        <a:xfrm>
          <a:off x="2228171" y="377333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3916720" y="4608136"/>
              </a:moveTo>
              <a:arcTo wR="2516731" hR="2516731" stAng="3372096" swAng="7093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3936EE-ED07-0A4E-B0CB-8DD9634C56DF}">
      <dsp:nvSpPr>
        <dsp:cNvPr id="0" name=""/>
        <dsp:cNvSpPr/>
      </dsp:nvSpPr>
      <dsp:spPr>
        <a:xfrm>
          <a:off x="4104455" y="5089317"/>
          <a:ext cx="1577341" cy="5347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err="1" smtClean="0"/>
            <a:t>Informaci</a:t>
          </a:r>
          <a:r>
            <a:rPr lang="es-ES" sz="2000" kern="1200" dirty="0" err="1" smtClean="0"/>
            <a:t>ón</a:t>
          </a:r>
          <a:r>
            <a:rPr lang="es-ES" sz="2000" kern="1200" dirty="0" smtClean="0"/>
            <a:t> Pública</a:t>
          </a:r>
          <a:endParaRPr lang="es-ES_tradnl" sz="2000" kern="1200" dirty="0"/>
        </a:p>
      </dsp:txBody>
      <dsp:txXfrm>
        <a:off x="4130558" y="5115420"/>
        <a:ext cx="1525135" cy="482509"/>
      </dsp:txXfrm>
    </dsp:sp>
    <dsp:sp modelId="{624D54D7-D5CD-7143-AFCC-F063DEB2FB74}">
      <dsp:nvSpPr>
        <dsp:cNvPr id="0" name=""/>
        <dsp:cNvSpPr/>
      </dsp:nvSpPr>
      <dsp:spPr>
        <a:xfrm>
          <a:off x="2412783" y="335528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1688614" y="4893318"/>
              </a:moveTo>
              <a:arcTo wR="2516731" hR="2516731" stAng="6552648" swAng="4335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BBBD59-14A9-B44A-91A7-DC3A06507C37}">
      <dsp:nvSpPr>
        <dsp:cNvPr id="0" name=""/>
        <dsp:cNvSpPr/>
      </dsp:nvSpPr>
      <dsp:spPr>
        <a:xfrm>
          <a:off x="2652221" y="4499523"/>
          <a:ext cx="1345122" cy="6048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Poder</a:t>
          </a:r>
          <a:r>
            <a:rPr lang="es-ES_tradnl" sz="2000" kern="1200" baseline="0" dirty="0" smtClean="0"/>
            <a:t> Judicial</a:t>
          </a:r>
          <a:endParaRPr lang="es-ES_tradnl" sz="2000" kern="1200" dirty="0"/>
        </a:p>
      </dsp:txBody>
      <dsp:txXfrm>
        <a:off x="2681747" y="4529049"/>
        <a:ext cx="1286070" cy="545781"/>
      </dsp:txXfrm>
    </dsp:sp>
    <dsp:sp modelId="{967283D3-22CF-3446-80E1-57653F24AAF4}">
      <dsp:nvSpPr>
        <dsp:cNvPr id="0" name=""/>
        <dsp:cNvSpPr/>
      </dsp:nvSpPr>
      <dsp:spPr>
        <a:xfrm>
          <a:off x="2367285" y="305508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636208" y="4189326"/>
              </a:moveTo>
              <a:arcTo wR="2516731" hR="2516731" stAng="8300948" swAng="8431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6312C-B8F9-0347-A97C-6D9E847B50AE}">
      <dsp:nvSpPr>
        <dsp:cNvPr id="0" name=""/>
        <dsp:cNvSpPr/>
      </dsp:nvSpPr>
      <dsp:spPr>
        <a:xfrm>
          <a:off x="1487685" y="3252711"/>
          <a:ext cx="2023773" cy="7298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err="1" smtClean="0"/>
            <a:t>Prevenci</a:t>
          </a:r>
          <a:r>
            <a:rPr lang="es-ES" sz="2000" kern="1200" dirty="0" err="1" smtClean="0"/>
            <a:t>ón</a:t>
          </a:r>
          <a:r>
            <a:rPr lang="es-ES" sz="2000" kern="1200" dirty="0" smtClean="0"/>
            <a:t> Blanqueo</a:t>
          </a:r>
          <a:r>
            <a:rPr lang="es-ES" sz="2000" kern="1200" baseline="0" dirty="0" smtClean="0"/>
            <a:t> de dinero </a:t>
          </a:r>
          <a:endParaRPr lang="es-ES_tradnl" sz="2000" kern="1200" dirty="0"/>
        </a:p>
      </dsp:txBody>
      <dsp:txXfrm>
        <a:off x="1523315" y="3288341"/>
        <a:ext cx="1952513" cy="658629"/>
      </dsp:txXfrm>
    </dsp:sp>
    <dsp:sp modelId="{3D2F0D85-F64E-814B-8CE8-A118B4951CB5}">
      <dsp:nvSpPr>
        <dsp:cNvPr id="0" name=""/>
        <dsp:cNvSpPr/>
      </dsp:nvSpPr>
      <dsp:spPr>
        <a:xfrm>
          <a:off x="2376394" y="323211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32660" y="2920869"/>
              </a:moveTo>
              <a:arcTo wR="2516731" hR="2516731" stAng="10245566" swAng="117702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51839-F697-A045-A991-9056C0510E8F}">
      <dsp:nvSpPr>
        <dsp:cNvPr id="0" name=""/>
        <dsp:cNvSpPr/>
      </dsp:nvSpPr>
      <dsp:spPr>
        <a:xfrm>
          <a:off x="1629863" y="1746422"/>
          <a:ext cx="1739418" cy="6316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smtClean="0"/>
            <a:t>Sector</a:t>
          </a:r>
          <a:r>
            <a:rPr lang="es-ES_tradnl" sz="2000" kern="1200" baseline="0" smtClean="0"/>
            <a:t> Privado</a:t>
          </a:r>
          <a:endParaRPr lang="es-ES_tradnl" sz="2000" kern="1200" dirty="0"/>
        </a:p>
      </dsp:txBody>
      <dsp:txXfrm>
        <a:off x="1660696" y="1777255"/>
        <a:ext cx="1677752" cy="569949"/>
      </dsp:txXfrm>
    </dsp:sp>
    <dsp:sp modelId="{0FB7A55B-7EAC-C84E-A475-F474AFB78A43}">
      <dsp:nvSpPr>
        <dsp:cNvPr id="0" name=""/>
        <dsp:cNvSpPr/>
      </dsp:nvSpPr>
      <dsp:spPr>
        <a:xfrm>
          <a:off x="2407772" y="255629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220518" y="1486516"/>
              </a:moveTo>
              <a:arcTo wR="2516731" hR="2516731" stAng="12249827" swAng="6281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4819F-B49D-5F48-849D-2DE222B52D55}">
      <dsp:nvSpPr>
        <dsp:cNvPr id="0" name=""/>
        <dsp:cNvSpPr/>
      </dsp:nvSpPr>
      <dsp:spPr>
        <a:xfrm>
          <a:off x="2274384" y="664598"/>
          <a:ext cx="1759945" cy="6736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err="1" smtClean="0"/>
            <a:t>Participaci</a:t>
          </a:r>
          <a:r>
            <a:rPr lang="es-ES" sz="2000" kern="1200" dirty="0" err="1" smtClean="0"/>
            <a:t>ón</a:t>
          </a:r>
          <a:r>
            <a:rPr lang="es-ES" sz="2000" kern="1200" dirty="0" smtClean="0"/>
            <a:t> de la</a:t>
          </a:r>
          <a:r>
            <a:rPr lang="es-ES" sz="2000" kern="1200" baseline="0" dirty="0" smtClean="0"/>
            <a:t> </a:t>
          </a:r>
          <a:r>
            <a:rPr lang="es-ES_tradnl" sz="2000" kern="1200" dirty="0" smtClean="0"/>
            <a:t>Sociedad</a:t>
          </a:r>
          <a:endParaRPr lang="es-ES_tradnl" sz="2000" kern="1200" dirty="0"/>
        </a:p>
      </dsp:txBody>
      <dsp:txXfrm>
        <a:off x="2307267" y="697481"/>
        <a:ext cx="1694179" cy="607843"/>
      </dsp:txXfrm>
    </dsp:sp>
    <dsp:sp modelId="{FFBDA8FC-C282-304F-A775-81CB1BAAFE0B}">
      <dsp:nvSpPr>
        <dsp:cNvPr id="0" name=""/>
        <dsp:cNvSpPr/>
      </dsp:nvSpPr>
      <dsp:spPr>
        <a:xfrm>
          <a:off x="2318381" y="340845"/>
          <a:ext cx="5033463" cy="5033463"/>
        </a:xfrm>
        <a:custGeom>
          <a:avLst/>
          <a:gdLst/>
          <a:ahLst/>
          <a:cxnLst/>
          <a:rect l="0" t="0" r="0" b="0"/>
          <a:pathLst>
            <a:path>
              <a:moveTo>
                <a:pt x="1286941" y="320927"/>
              </a:moveTo>
              <a:arcTo wR="2516731" hR="2516731" stAng="14444903" swAng="7742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97E05-D717-4CE1-8E49-1D3F513890E3}">
      <dsp:nvSpPr>
        <dsp:cNvPr id="0" name=""/>
        <dsp:cNvSpPr/>
      </dsp:nvSpPr>
      <dsp:spPr>
        <a:xfrm>
          <a:off x="613" y="261832"/>
          <a:ext cx="2390989" cy="14345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La difusión pública de información</a:t>
          </a:r>
          <a:endParaRPr lang="es-MX" sz="1500" kern="1200" dirty="0"/>
        </a:p>
      </dsp:txBody>
      <dsp:txXfrm>
        <a:off x="613" y="261832"/>
        <a:ext cx="2390989" cy="1434593"/>
      </dsp:txXfrm>
    </dsp:sp>
    <dsp:sp modelId="{18B23125-CDB8-4FC3-80A8-75CEB56C9E00}">
      <dsp:nvSpPr>
        <dsp:cNvPr id="0" name=""/>
        <dsp:cNvSpPr/>
      </dsp:nvSpPr>
      <dsp:spPr>
        <a:xfrm>
          <a:off x="2630701" y="261832"/>
          <a:ext cx="2390989" cy="14345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La aplicación de criterios objetivos y predeterminados para la adopción de decisiones</a:t>
          </a:r>
          <a:endParaRPr lang="es-MX" sz="1500" kern="1200" dirty="0"/>
        </a:p>
      </dsp:txBody>
      <dsp:txXfrm>
        <a:off x="2630701" y="261832"/>
        <a:ext cx="2390989" cy="1434593"/>
      </dsp:txXfrm>
    </dsp:sp>
    <dsp:sp modelId="{A952D679-ADF3-4298-A3F0-C3637231D003}">
      <dsp:nvSpPr>
        <dsp:cNvPr id="0" name=""/>
        <dsp:cNvSpPr/>
      </dsp:nvSpPr>
      <dsp:spPr>
        <a:xfrm>
          <a:off x="613" y="1935525"/>
          <a:ext cx="2390989" cy="14345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La formulación previa de las condiciones de participación, incluidos criterios de selección y adjudicación y reglas de licitación, así como su publicación</a:t>
          </a:r>
          <a:endParaRPr lang="es-MX" sz="1500" kern="1200" dirty="0"/>
        </a:p>
      </dsp:txBody>
      <dsp:txXfrm>
        <a:off x="613" y="1935525"/>
        <a:ext cx="2390989" cy="1434593"/>
      </dsp:txXfrm>
    </dsp:sp>
    <dsp:sp modelId="{6A11BF77-D942-48C7-A583-27469DB2A4D3}">
      <dsp:nvSpPr>
        <dsp:cNvPr id="0" name=""/>
        <dsp:cNvSpPr/>
      </dsp:nvSpPr>
      <dsp:spPr>
        <a:xfrm>
          <a:off x="2630701" y="1935525"/>
          <a:ext cx="2390989" cy="14345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Garantizar recursos y soluciones legales</a:t>
          </a:r>
          <a:endParaRPr lang="es-MX" sz="1500" kern="1200" dirty="0"/>
        </a:p>
      </dsp:txBody>
      <dsp:txXfrm>
        <a:off x="2630701" y="1935525"/>
        <a:ext cx="2390989" cy="14345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EBF4A-1701-49C0-BEF4-5A1BB15FAED5}">
      <dsp:nvSpPr>
        <dsp:cNvPr id="0" name=""/>
        <dsp:cNvSpPr/>
      </dsp:nvSpPr>
      <dsp:spPr>
        <a:xfrm rot="16200000">
          <a:off x="446003" y="1316013"/>
          <a:ext cx="3672984" cy="3106446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68580" tIns="114300" rIns="102870" bIns="11430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Nivel Personal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Honestidad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   Compromiso con el deber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Honradez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 Imparcialidad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 Incorruptibilidad</a:t>
          </a:r>
          <a:endParaRPr lang="es-MX" sz="1800" kern="1200" dirty="0" smtClean="0"/>
        </a:p>
      </dsp:txBody>
      <dsp:txXfrm rot="5400000">
        <a:off x="880943" y="1184416"/>
        <a:ext cx="2954775" cy="3369642"/>
      </dsp:txXfrm>
    </dsp:sp>
    <dsp:sp modelId="{1E8FF62C-2257-4005-B882-BAB5DCE4C8EB}">
      <dsp:nvSpPr>
        <dsp:cNvPr id="0" name=""/>
        <dsp:cNvSpPr/>
      </dsp:nvSpPr>
      <dsp:spPr>
        <a:xfrm rot="5400000">
          <a:off x="3383952" y="1304671"/>
          <a:ext cx="3672984" cy="3129131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tint val="50000"/>
            <a:hueOff val="55885"/>
            <a:satOff val="-2847"/>
            <a:lumOff val="1092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02870" tIns="114300" rIns="68580" bIns="11430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Nivel Institucional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Más transparencia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Menores riesgos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Cadena de valor fortalecida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Mayor competitividad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Mayores inversiones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Mejor reputación en el mercado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Beneficio</a:t>
          </a:r>
          <a:r>
            <a:rPr lang="es-MX" sz="1800" b="0" kern="1200" baseline="0" dirty="0" smtClean="0"/>
            <a:t> para toda la sociedad</a:t>
          </a:r>
          <a:endParaRPr lang="es-MX" sz="1800" b="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0" kern="1200" dirty="0" smtClean="0"/>
        </a:p>
      </dsp:txBody>
      <dsp:txXfrm rot="-5400000">
        <a:off x="3655879" y="1185524"/>
        <a:ext cx="2976352" cy="3367426"/>
      </dsp:txXfrm>
    </dsp:sp>
    <dsp:sp modelId="{D7E5178F-D580-4111-93F4-85A93E691CDA}">
      <dsp:nvSpPr>
        <dsp:cNvPr id="0" name=""/>
        <dsp:cNvSpPr/>
      </dsp:nvSpPr>
      <dsp:spPr>
        <a:xfrm>
          <a:off x="2111777" y="-176941"/>
          <a:ext cx="2967038" cy="2336321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FC50CEC-79A4-4E30-B43E-3B707DE4091C}">
      <dsp:nvSpPr>
        <dsp:cNvPr id="0" name=""/>
        <dsp:cNvSpPr/>
      </dsp:nvSpPr>
      <dsp:spPr>
        <a:xfrm rot="10800000">
          <a:off x="2212571" y="3601701"/>
          <a:ext cx="2620638" cy="2237775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shade val="80000"/>
                <a:hueOff val="205224"/>
                <a:satOff val="-2238"/>
                <a:lumOff val="25579"/>
                <a:alphaOff val="0"/>
                <a:shade val="51000"/>
                <a:satMod val="130000"/>
              </a:schemeClr>
            </a:gs>
            <a:gs pos="80000">
              <a:schemeClr val="accent5">
                <a:shade val="80000"/>
                <a:hueOff val="205224"/>
                <a:satOff val="-2238"/>
                <a:lumOff val="25579"/>
                <a:alphaOff val="0"/>
                <a:shade val="93000"/>
                <a:satMod val="130000"/>
              </a:schemeClr>
            </a:gs>
            <a:gs pos="100000">
              <a:schemeClr val="accent5">
                <a:shade val="80000"/>
                <a:hueOff val="205224"/>
                <a:satOff val="-2238"/>
                <a:lumOff val="255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fichas"/>
  <dgm:desc val="Se usa para mostrar bloques de información no secuencial o agrupados. Funciona bien con listas con una cantidad pequeña de texto de Nivel 1. El primer elemento de Nivel 2 se muestra junto al texto de Nivel 1. El resto de texto de Nivel 2 aparece debajo del texto de Ni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1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1A8DB-0DF2-4F3B-BABA-25CE089CE4F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FEB6F-7435-4543-8589-A9A61DBB86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4678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7337" y="0"/>
            <a:ext cx="2982869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5E7C0-095D-4A3B-AC31-129275AF0218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6013" y="696913"/>
            <a:ext cx="4649787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7861" y="4416311"/>
            <a:ext cx="5506093" cy="41829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48"/>
            <a:ext cx="2982869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7337" y="8829648"/>
            <a:ext cx="2982869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A827E-2795-420B-80FF-22E5FCACC0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927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A827E-2795-420B-80FF-22E5FCACC075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1492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A827E-2795-420B-80FF-22E5FCACC075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1492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A827E-2795-420B-80FF-22E5FCACC075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1492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A827E-2795-420B-80FF-22E5FCACC075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5902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A827E-2795-420B-80FF-22E5FCACC075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5902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A827E-2795-420B-80FF-22E5FCACC075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1686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A827E-2795-420B-80FF-22E5FCACC075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2646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A827E-2795-420B-80FF-22E5FCACC075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1830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s-ES_tradnl" sz="1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A827E-2795-420B-80FF-22E5FCACC075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6579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 userDrawn="1"/>
        </p:nvSpPr>
        <p:spPr>
          <a:xfrm>
            <a:off x="0" y="0"/>
            <a:ext cx="9144000" cy="50660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269450"/>
            <a:ext cx="3097211" cy="83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uadroTexto 1"/>
          <p:cNvSpPr txBox="1"/>
          <p:nvPr userDrawn="1"/>
        </p:nvSpPr>
        <p:spPr>
          <a:xfrm>
            <a:off x="3491880" y="5550331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00B0F0"/>
                </a:solidFill>
              </a:rPr>
              <a:t>OFICINA DE ENLACE Y PARTENARIADO MÉXICO </a:t>
            </a: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830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8256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  <a:prstGeom prst="rect">
            <a:avLst/>
          </a:prstGeom>
        </p:spPr>
        <p:txBody>
          <a:bodyPr vert="eaVert"/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0747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314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323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090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326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850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4373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516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4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481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3567" y="980728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1052736"/>
            <a:ext cx="5111750" cy="5073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2204864"/>
            <a:ext cx="3008313" cy="39212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365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Rectángulo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4000" rIns="612000" bIns="144000" rtlCol="0" anchor="b"/>
          <a:lstStyle/>
          <a:p>
            <a:pPr algn="ctr"/>
            <a:endParaRPr lang="es-MX" sz="27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97443"/>
            <a:ext cx="2114975" cy="56726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604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546B7-3D43-4946-8531-54C83633F4A9}" type="datetimeFigureOut">
              <a:rPr lang="es-MX" smtClean="0"/>
              <a:t>30/07/2018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441B9-3D7C-43AE-A253-FD485D3C6D0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0056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.gif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youtube.com/watch?v=MCKH5xk8X-g&amp;t=273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gi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gif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611560" y="1772816"/>
            <a:ext cx="8084029" cy="1692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4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Convención de las Naciones Unidas contra la Corrupción</a:t>
            </a:r>
            <a:endParaRPr lang="es-MX" sz="40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s-MX" sz="2400" b="1" dirty="0" smtClean="0">
                <a:solidFill>
                  <a:schemeClr val="tx2"/>
                </a:solidFill>
                <a:latin typeface="Calibri Light" panose="020F0302020204030204" pitchFamily="34" charset="0"/>
                <a:cs typeface="Aharoni" panose="02010803020104030203" pitchFamily="2" charset="-79"/>
              </a:rPr>
              <a:t>30 JULIO 2018</a:t>
            </a:r>
            <a:r>
              <a:rPr lang="es-MX" sz="2400" b="1" dirty="0" smtClean="0">
                <a:solidFill>
                  <a:schemeClr val="tx2"/>
                </a:solidFill>
                <a:latin typeface="Calibri Light" panose="020F0302020204030204" pitchFamily="34" charset="0"/>
                <a:cs typeface="Aharoni" panose="02010803020104030203" pitchFamily="2" charset="-79"/>
              </a:rPr>
              <a:t> </a:t>
            </a:r>
            <a:endParaRPr lang="es-MX" sz="2400" b="1" dirty="0">
              <a:solidFill>
                <a:schemeClr val="tx2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77205"/>
            <a:ext cx="2340352" cy="109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2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980728"/>
            <a:ext cx="8291264" cy="4785395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Cada </a:t>
            </a:r>
            <a:r>
              <a:rPr lang="es-MX" sz="2400" dirty="0"/>
              <a:t>Estado Parte, de conformidad con los </a:t>
            </a:r>
            <a:r>
              <a:rPr lang="es-MX" sz="2400" dirty="0" smtClean="0"/>
              <a:t>principios adoptará </a:t>
            </a:r>
            <a:r>
              <a:rPr lang="es-MX" sz="2400" dirty="0"/>
              <a:t>las medidas necesarias para establecer </a:t>
            </a:r>
            <a:r>
              <a:rPr lang="es-MX" sz="2400" b="1" dirty="0"/>
              <a:t>sistemas apropiados de contratación pública, basados </a:t>
            </a:r>
            <a:r>
              <a:rPr lang="es-MX" sz="2400" b="1" dirty="0" smtClean="0"/>
              <a:t>en </a:t>
            </a:r>
            <a:r>
              <a:rPr lang="es-MX" sz="2400" b="1" dirty="0"/>
              <a:t>la transparencia, la competencia y criterios objetivos de adopción de decisiones</a:t>
            </a:r>
            <a:r>
              <a:rPr lang="es-MX" sz="2400" dirty="0"/>
              <a:t>, que sean eficaces, entre otras cosas, para prevenir la corrupción</a:t>
            </a:r>
            <a:r>
              <a:rPr lang="es-MX" sz="2400" dirty="0" smtClean="0"/>
              <a:t>.</a:t>
            </a:r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 smtClean="0"/>
          </a:p>
          <a:p>
            <a:endParaRPr lang="es-MX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4355976" y="4276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b="1" dirty="0">
                <a:solidFill>
                  <a:schemeClr val="bg1"/>
                </a:solidFill>
              </a:rPr>
              <a:t>Artículo 9 Contratación pública y gestión de la hacienda pública 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325767831"/>
              </p:ext>
            </p:extLst>
          </p:nvPr>
        </p:nvGraphicFramePr>
        <p:xfrm>
          <a:off x="2267744" y="2852936"/>
          <a:ext cx="5022304" cy="3631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3762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Las compras públicas o las adquisiciones gubernamentales son el medio por el cual los gobiernos procuran proporcionar los bienes o servicios que el país requiere. </a:t>
            </a:r>
            <a:endParaRPr lang="es-MX" dirty="0" smtClean="0"/>
          </a:p>
          <a:p>
            <a:pPr algn="just"/>
            <a:r>
              <a:rPr lang="es-MX" dirty="0" smtClean="0"/>
              <a:t>En </a:t>
            </a:r>
            <a:r>
              <a:rPr lang="es-MX" dirty="0"/>
              <a:t>México las compras gubernamentales corresponden a entre el 30 y 40% de los gastos del gobierno, o el equivalente del 7 al 10% del </a:t>
            </a:r>
            <a:r>
              <a:rPr lang="es-MX" dirty="0" smtClean="0"/>
              <a:t>PIB. 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6156176" y="292006"/>
            <a:ext cx="2795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Compras Públicas</a:t>
            </a:r>
            <a:endParaRPr lang="es-MX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740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Artículo 13. Participación de la </a:t>
            </a:r>
            <a:r>
              <a:rPr lang="es-MX" dirty="0" smtClean="0"/>
              <a:t>sociedad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4499992" y="233217"/>
            <a:ext cx="4381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Participación De la Sociedad Civil</a:t>
            </a:r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691680" y="2780928"/>
            <a:ext cx="5328592" cy="2808312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dirty="0"/>
              <a:t>Cada Estado Parte adoptará medidas adecuadas para fomentar la participación activa de personas y grupos que no pertenezcan al sector público, como la sociedad civil.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949720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85192" y="1135285"/>
            <a:ext cx="8229600" cy="4525963"/>
          </a:xfrm>
        </p:spPr>
        <p:txBody>
          <a:bodyPr>
            <a:normAutofit/>
          </a:bodyPr>
          <a:lstStyle/>
          <a:p>
            <a:r>
              <a:rPr lang="es-MX" sz="2400" b="1" dirty="0"/>
              <a:t>Aumentar la transparencia </a:t>
            </a:r>
            <a:r>
              <a:rPr lang="es-MX" sz="2400" dirty="0"/>
              <a:t>y promover la contribución de la ciudadanía a los procesos de adopción de decisiones</a:t>
            </a:r>
            <a:r>
              <a:rPr lang="es-MX" sz="2400" dirty="0" smtClean="0"/>
              <a:t>;</a:t>
            </a:r>
          </a:p>
          <a:p>
            <a:endParaRPr lang="es-MX" sz="2400" dirty="0" smtClean="0"/>
          </a:p>
          <a:p>
            <a:r>
              <a:rPr lang="es-MX" sz="2400" dirty="0" smtClean="0"/>
              <a:t> </a:t>
            </a:r>
            <a:r>
              <a:rPr lang="es-MX" sz="2400" dirty="0"/>
              <a:t>Garantizar el </a:t>
            </a:r>
            <a:r>
              <a:rPr lang="es-MX" sz="2400" b="1" dirty="0"/>
              <a:t>acceso eficaz </a:t>
            </a:r>
            <a:r>
              <a:rPr lang="es-MX" sz="2400" dirty="0"/>
              <a:t>del público a la información; </a:t>
            </a:r>
            <a:endParaRPr lang="es-MX" sz="2400" dirty="0" smtClean="0"/>
          </a:p>
          <a:p>
            <a:endParaRPr lang="es-MX" sz="2400" dirty="0"/>
          </a:p>
          <a:p>
            <a:r>
              <a:rPr lang="es-MX" sz="2400" dirty="0" smtClean="0"/>
              <a:t>Realizar </a:t>
            </a:r>
            <a:r>
              <a:rPr lang="es-MX" sz="2400" b="1" dirty="0"/>
              <a:t>actividades de información pública </a:t>
            </a:r>
            <a:r>
              <a:rPr lang="es-MX" sz="2400" dirty="0"/>
              <a:t>para fomentar la intransigencia con la </a:t>
            </a:r>
            <a:r>
              <a:rPr lang="es-MX" sz="2400" dirty="0" smtClean="0"/>
              <a:t>corrupción</a:t>
            </a:r>
          </a:p>
          <a:p>
            <a:endParaRPr lang="es-MX" sz="2400" dirty="0"/>
          </a:p>
          <a:p>
            <a:r>
              <a:rPr lang="es-MX" sz="2400" dirty="0" smtClean="0"/>
              <a:t>Respetar</a:t>
            </a:r>
            <a:r>
              <a:rPr lang="es-MX" sz="2400" dirty="0"/>
              <a:t>, promover y proteger la </a:t>
            </a:r>
            <a:r>
              <a:rPr lang="es-MX" sz="2400" b="1" dirty="0"/>
              <a:t>libertad de buscar, recibir, publicar y difundir información</a:t>
            </a:r>
            <a:r>
              <a:rPr lang="es-MX" sz="2400" dirty="0"/>
              <a:t> relativa a la corrupción</a:t>
            </a:r>
            <a:r>
              <a:rPr lang="es-MX" sz="2400" dirty="0" smtClean="0"/>
              <a:t>.</a:t>
            </a:r>
          </a:p>
          <a:p>
            <a:endParaRPr lang="es-MX" sz="2400" dirty="0" smtClean="0"/>
          </a:p>
        </p:txBody>
      </p:sp>
      <p:sp>
        <p:nvSpPr>
          <p:cNvPr id="3" name="2 CuadroTexto"/>
          <p:cNvSpPr txBox="1"/>
          <p:nvPr/>
        </p:nvSpPr>
        <p:spPr>
          <a:xfrm>
            <a:off x="4499992" y="233217"/>
            <a:ext cx="4381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Participación De la Sociedad Civil</a:t>
            </a:r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755576" y="5445224"/>
            <a:ext cx="756084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000" dirty="0"/>
              <a:t>En este último contexto es que surge el Testigo Social, como un mecanismo mediante el cual la sociedad civil colabora con su gobierno para combatir la corrupción.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61390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4000" cy="908720"/>
            <a:chOff x="0" y="0"/>
            <a:chExt cx="9144000" cy="908720"/>
          </a:xfrm>
          <a:solidFill>
            <a:srgbClr val="00B0F0"/>
          </a:solidFill>
        </p:grpSpPr>
        <p:sp>
          <p:nvSpPr>
            <p:cNvPr id="4" name="3 Rectángulo"/>
            <p:cNvSpPr/>
            <p:nvPr/>
          </p:nvSpPr>
          <p:spPr>
            <a:xfrm>
              <a:off x="0" y="0"/>
              <a:ext cx="9144000" cy="908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44000" rIns="612000" bIns="144000" rtlCol="0" anchor="b"/>
            <a:lstStyle/>
            <a:p>
              <a:pPr algn="r"/>
              <a:r>
                <a:rPr lang="es-MX" sz="3200" b="1" dirty="0" smtClean="0">
                  <a:solidFill>
                    <a:schemeClr val="bg1"/>
                  </a:solidFill>
                  <a:latin typeface="Calibri Light" panose="020F0302020204030204" pitchFamily="34" charset="0"/>
                  <a:cs typeface="Aharoni" panose="02010803020104030203" pitchFamily="2" charset="-79"/>
                </a:rPr>
                <a:t>Conclusión</a:t>
              </a:r>
              <a:endParaRPr lang="es-MX" sz="3200" b="1" dirty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197443"/>
              <a:ext cx="2114975" cy="5672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37809670"/>
              </p:ext>
            </p:extLst>
          </p:nvPr>
        </p:nvGraphicFramePr>
        <p:xfrm>
          <a:off x="971600" y="1126131"/>
          <a:ext cx="691276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3635896" y="155679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accent1"/>
                </a:solidFill>
              </a:rPr>
              <a:t>INTEGRIDAD</a:t>
            </a:r>
            <a:endParaRPr lang="es-ES_tradnl" sz="2400" b="1" dirty="0">
              <a:solidFill>
                <a:schemeClr val="accent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987824" y="609329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accent1"/>
                </a:solidFill>
              </a:rPr>
              <a:t>CORRESPONSABILIDAD</a:t>
            </a:r>
            <a:endParaRPr lang="es-ES_tradn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73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4000" cy="908720"/>
            <a:chOff x="0" y="0"/>
            <a:chExt cx="9144000" cy="908720"/>
          </a:xfrm>
          <a:solidFill>
            <a:srgbClr val="00B0F0"/>
          </a:solidFill>
        </p:grpSpPr>
        <p:sp>
          <p:nvSpPr>
            <p:cNvPr id="4" name="3 Rectángulo"/>
            <p:cNvSpPr/>
            <p:nvPr/>
          </p:nvSpPr>
          <p:spPr>
            <a:xfrm>
              <a:off x="0" y="0"/>
              <a:ext cx="9144000" cy="908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44000" rIns="612000" bIns="144000" rtlCol="0" anchor="b"/>
            <a:lstStyle/>
            <a:p>
              <a:pPr algn="ctr"/>
              <a:endParaRPr lang="es-MX" sz="3200" b="1" dirty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197443"/>
              <a:ext cx="2114975" cy="5672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ángulo 5"/>
          <p:cNvSpPr/>
          <p:nvPr/>
        </p:nvSpPr>
        <p:spPr>
          <a:xfrm>
            <a:off x="2394764" y="197549"/>
            <a:ext cx="6516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32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rPr>
              <a:t>Día Internacional Anticorrupción</a:t>
            </a:r>
            <a:endParaRPr lang="es-MX" sz="32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9" name="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908720"/>
            <a:ext cx="4123258" cy="2316879"/>
          </a:xfrm>
          <a:prstGeom prst="rect">
            <a:avLst/>
          </a:prstGeom>
        </p:spPr>
      </p:pic>
      <p:pic>
        <p:nvPicPr>
          <p:cNvPr id="12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3068960"/>
            <a:ext cx="6840760" cy="357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3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7479" y="449733"/>
            <a:ext cx="3036689" cy="100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3404085" y="5394186"/>
            <a:ext cx="2307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GRACIAS</a:t>
            </a:r>
          </a:p>
        </p:txBody>
      </p:sp>
      <p:sp>
        <p:nvSpPr>
          <p:cNvPr id="5" name="AutoShape 10" descr="Resultado de imagen para iconos iconos ciegos"/>
          <p:cNvSpPr>
            <a:spLocks noChangeAspect="1" noChangeArrowheads="1"/>
          </p:cNvSpPr>
          <p:nvPr/>
        </p:nvSpPr>
        <p:spPr bwMode="auto">
          <a:xfrm>
            <a:off x="143222" y="-8194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12" descr="Resultado de imagen para iconos iconos ciegos"/>
          <p:cNvSpPr>
            <a:spLocks noChangeAspect="1" noChangeArrowheads="1"/>
          </p:cNvSpPr>
          <p:nvPr/>
        </p:nvSpPr>
        <p:spPr bwMode="auto">
          <a:xfrm>
            <a:off x="295622" y="-6670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1824422" y="4194151"/>
            <a:ext cx="719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976550" y="4194151"/>
            <a:ext cx="719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7252151" y="4107747"/>
            <a:ext cx="719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3" name="Picture 2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7" b="12513"/>
          <a:stretch/>
        </p:blipFill>
        <p:spPr>
          <a:xfrm>
            <a:off x="2843808" y="3476584"/>
            <a:ext cx="5616623" cy="1320567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2543423" y="2996952"/>
            <a:ext cx="4473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/>
              <a:t>f</a:t>
            </a:r>
            <a:r>
              <a:rPr lang="es-MX" sz="3200" dirty="0" smtClean="0"/>
              <a:t>ernanda.barrera@un.org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1641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4000" cy="908720"/>
            <a:chOff x="0" y="0"/>
            <a:chExt cx="9144000" cy="908720"/>
          </a:xfrm>
          <a:solidFill>
            <a:srgbClr val="00B0F0"/>
          </a:solidFill>
        </p:grpSpPr>
        <p:sp>
          <p:nvSpPr>
            <p:cNvPr id="4" name="3 Rectángulo"/>
            <p:cNvSpPr/>
            <p:nvPr/>
          </p:nvSpPr>
          <p:spPr>
            <a:xfrm>
              <a:off x="0" y="0"/>
              <a:ext cx="9144000" cy="908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44000" rIns="612000" bIns="144000" rtlCol="0" anchor="b"/>
            <a:lstStyle/>
            <a:p>
              <a:pPr algn="ctr"/>
              <a:endParaRPr lang="es-MX" sz="3200" b="1" dirty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197443"/>
              <a:ext cx="2114975" cy="5672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ángulo 5"/>
          <p:cNvSpPr/>
          <p:nvPr/>
        </p:nvSpPr>
        <p:spPr>
          <a:xfrm>
            <a:off x="2366495" y="-99392"/>
            <a:ext cx="65444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32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rPr>
              <a:t>Mecanismos internacionales de combate a la corrupción</a:t>
            </a:r>
            <a:endParaRPr lang="es-MX" sz="32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5556" y="1191912"/>
            <a:ext cx="799288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1"/>
                </a:solidFill>
              </a:rPr>
              <a:t>Agenda 2030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5556" y="1903267"/>
            <a:ext cx="33949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Cumbre de las Naciones Unidas sobre el Desarrollo Sostenible, Nueva York, </a:t>
            </a:r>
            <a:r>
              <a:rPr lang="es-MX" b="1" dirty="0" smtClean="0"/>
              <a:t>2015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Documento “</a:t>
            </a:r>
            <a:r>
              <a:rPr lang="es-MX" b="1" dirty="0" smtClean="0"/>
              <a:t>Transformar Nuestro Mundo: la Agenda 2030 para el Desarrollo Sostenible</a:t>
            </a:r>
            <a:r>
              <a:rPr lang="es-MX" dirty="0" smtClean="0"/>
              <a:t>” adoptado por 193 Estados Miembros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1" dirty="0" smtClean="0"/>
              <a:t>17</a:t>
            </a:r>
            <a:r>
              <a:rPr lang="es-MX" dirty="0" smtClean="0"/>
              <a:t> Objetivos del Desarrollo Sostenible</a:t>
            </a:r>
            <a:r>
              <a:rPr lang="es-MX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1" dirty="0" smtClean="0"/>
              <a:t>Objetivo general</a:t>
            </a:r>
            <a:r>
              <a:rPr lang="es-MX" dirty="0" smtClean="0"/>
              <a:t>: poner fin a la pobreza, luchar contra la desigualdad y la injusticia, hacer frente al cambio climático para el 2030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893845"/>
            <a:ext cx="4500501" cy="410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6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4000" cy="908720"/>
            <a:chOff x="0" y="0"/>
            <a:chExt cx="9144000" cy="908720"/>
          </a:xfrm>
          <a:solidFill>
            <a:srgbClr val="00B0F0"/>
          </a:solidFill>
        </p:grpSpPr>
        <p:sp>
          <p:nvSpPr>
            <p:cNvPr id="4" name="3 Rectángulo"/>
            <p:cNvSpPr/>
            <p:nvPr/>
          </p:nvSpPr>
          <p:spPr>
            <a:xfrm>
              <a:off x="0" y="0"/>
              <a:ext cx="9144000" cy="908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44000" rIns="612000" bIns="144000" rtlCol="0" anchor="b"/>
            <a:lstStyle/>
            <a:p>
              <a:pPr algn="ctr"/>
              <a:endParaRPr lang="es-MX" sz="3200" b="1" dirty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197443"/>
              <a:ext cx="2114975" cy="5672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ángulo 5"/>
          <p:cNvSpPr/>
          <p:nvPr/>
        </p:nvSpPr>
        <p:spPr>
          <a:xfrm>
            <a:off x="2366495" y="-99392"/>
            <a:ext cx="65444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32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rPr>
              <a:t>Mecanismos internacionales de combate a la corrupción</a:t>
            </a:r>
            <a:endParaRPr lang="es-MX" sz="32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5556" y="1191912"/>
            <a:ext cx="799288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1"/>
                </a:solidFill>
              </a:rPr>
              <a:t>Agenda 2030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hlinkClick r:id="rId4"/>
              </a:rPr>
              <a:t>https://</a:t>
            </a:r>
            <a:r>
              <a:rPr lang="es-MX" dirty="0" smtClean="0">
                <a:hlinkClick r:id="rId4"/>
              </a:rPr>
              <a:t>www.youtube.com/watch?v=MCKH5xk8X-g&amp;t=273s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22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 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516559206"/>
              </p:ext>
            </p:extLst>
          </p:nvPr>
        </p:nvGraphicFramePr>
        <p:xfrm>
          <a:off x="755576" y="1196752"/>
          <a:ext cx="741682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5148064" y="241032"/>
            <a:ext cx="3823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 para los municipios</a:t>
            </a:r>
            <a:endParaRPr lang="es-MX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431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4000" cy="908720"/>
            <a:chOff x="0" y="0"/>
            <a:chExt cx="9144000" cy="908720"/>
          </a:xfrm>
          <a:solidFill>
            <a:srgbClr val="00B0F0"/>
          </a:solidFill>
        </p:grpSpPr>
        <p:sp>
          <p:nvSpPr>
            <p:cNvPr id="4" name="3 Rectángulo"/>
            <p:cNvSpPr/>
            <p:nvPr/>
          </p:nvSpPr>
          <p:spPr>
            <a:xfrm>
              <a:off x="0" y="0"/>
              <a:ext cx="9144000" cy="908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44000" rIns="612000" bIns="144000" rtlCol="0" anchor="b"/>
            <a:lstStyle/>
            <a:p>
              <a:pPr algn="ctr"/>
              <a:endParaRPr lang="es-MX" sz="3200" b="1" dirty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197443"/>
              <a:ext cx="2114975" cy="5672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TextBox 5"/>
          <p:cNvSpPr txBox="1"/>
          <p:nvPr/>
        </p:nvSpPr>
        <p:spPr>
          <a:xfrm>
            <a:off x="359532" y="3679791"/>
            <a:ext cx="842493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b="1" dirty="0" smtClean="0"/>
              <a:t>Meta 16.5</a:t>
            </a:r>
            <a:r>
              <a:rPr lang="es-MX" dirty="0" smtClean="0"/>
              <a:t>: Reducir considerablemente la corrupción y el soborno en todas sus formas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148" y="977826"/>
            <a:ext cx="5331703" cy="258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67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4000" cy="908720"/>
            <a:chOff x="0" y="0"/>
            <a:chExt cx="9144000" cy="908720"/>
          </a:xfrm>
          <a:solidFill>
            <a:srgbClr val="00B0F0"/>
          </a:solidFill>
        </p:grpSpPr>
        <p:sp>
          <p:nvSpPr>
            <p:cNvPr id="4" name="3 Rectángulo"/>
            <p:cNvSpPr/>
            <p:nvPr/>
          </p:nvSpPr>
          <p:spPr>
            <a:xfrm>
              <a:off x="0" y="0"/>
              <a:ext cx="9144000" cy="908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44000" rIns="612000" bIns="144000" rtlCol="0" anchor="b"/>
            <a:lstStyle/>
            <a:p>
              <a:pPr algn="ctr"/>
              <a:endParaRPr lang="es-MX" sz="3200" b="1" dirty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197443"/>
              <a:ext cx="2114975" cy="5672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ángulo 5"/>
          <p:cNvSpPr/>
          <p:nvPr/>
        </p:nvSpPr>
        <p:spPr>
          <a:xfrm>
            <a:off x="525793" y="987986"/>
            <a:ext cx="8092414" cy="10772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Evolución de la prevención y combate a la corrupción  en la agenda internacional</a:t>
            </a:r>
            <a:endParaRPr lang="es-MX" sz="32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3" name="10 Diagrama"/>
          <p:cNvGraphicFramePr/>
          <p:nvPr>
            <p:extLst>
              <p:ext uri="{D42A27DB-BD31-4B8C-83A1-F6EECF244321}">
                <p14:modId xmlns:p14="http://schemas.microsoft.com/office/powerpoint/2010/main" val="2547529387"/>
              </p:ext>
            </p:extLst>
          </p:nvPr>
        </p:nvGraphicFramePr>
        <p:xfrm>
          <a:off x="525793" y="2348880"/>
          <a:ext cx="809241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0836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4000" cy="908720"/>
            <a:chOff x="0" y="0"/>
            <a:chExt cx="9144000" cy="908720"/>
          </a:xfrm>
          <a:solidFill>
            <a:srgbClr val="00B0F0"/>
          </a:solidFill>
        </p:grpSpPr>
        <p:sp>
          <p:nvSpPr>
            <p:cNvPr id="4" name="3 Rectángulo"/>
            <p:cNvSpPr/>
            <p:nvPr/>
          </p:nvSpPr>
          <p:spPr>
            <a:xfrm>
              <a:off x="0" y="0"/>
              <a:ext cx="9144000" cy="908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44000" rIns="612000" bIns="144000" rtlCol="0" anchor="b"/>
            <a:lstStyle/>
            <a:p>
              <a:pPr algn="ctr"/>
              <a:endParaRPr lang="es-MX" sz="3200" b="1" dirty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197443"/>
              <a:ext cx="2114975" cy="5672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ángulo 5"/>
          <p:cNvSpPr/>
          <p:nvPr/>
        </p:nvSpPr>
        <p:spPr>
          <a:xfrm>
            <a:off x="2394764" y="-57536"/>
            <a:ext cx="65162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32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rPr>
              <a:t>Convención de las Naciones Unidas contra la Corrupción (UNCAC)</a:t>
            </a:r>
            <a:endParaRPr lang="es-MX" sz="32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7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8124">
            <a:off x="1377255" y="3343383"/>
            <a:ext cx="2035017" cy="3052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4547220" y="1556792"/>
            <a:ext cx="3822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7 capítulos</a:t>
            </a:r>
            <a:r>
              <a:rPr lang="es-MX" dirty="0" smtClean="0"/>
              <a:t>: </a:t>
            </a:r>
          </a:p>
          <a:p>
            <a:pPr algn="ctr"/>
            <a:r>
              <a:rPr lang="es-MX" dirty="0" smtClean="0"/>
              <a:t>Medidas de Prevención,  Penalización, Cooperación Internacional, Recuperación de activos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65943" y="3749267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/>
              <a:t>Corresponsabilidad </a:t>
            </a:r>
            <a:r>
              <a:rPr lang="es-MX" dirty="0" smtClean="0"/>
              <a:t>del sector público, sector privado y sociedad civil en la prevención y lucha contra la corrupción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 flipH="1">
            <a:off x="6078111" y="4692171"/>
            <a:ext cx="648072" cy="11064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65943" y="5739855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/>
              <a:t>Ética Institucional + Ética Individual </a:t>
            </a:r>
            <a:endParaRPr lang="en-US" b="1" dirty="0"/>
          </a:p>
        </p:txBody>
      </p:sp>
      <p:sp>
        <p:nvSpPr>
          <p:cNvPr id="12" name="Down Arrow 11"/>
          <p:cNvSpPr/>
          <p:nvPr/>
        </p:nvSpPr>
        <p:spPr>
          <a:xfrm flipH="1">
            <a:off x="6114115" y="2757121"/>
            <a:ext cx="576064" cy="1041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9181" y="1484784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Corrupción</a:t>
            </a:r>
            <a:r>
              <a:rPr lang="es-ES" dirty="0" smtClean="0"/>
              <a:t>: fenómeno </a:t>
            </a:r>
            <a:r>
              <a:rPr lang="es-ES" u="sng" dirty="0"/>
              <a:t>social</a:t>
            </a:r>
            <a:r>
              <a:rPr lang="es-ES" dirty="0"/>
              <a:t>, </a:t>
            </a:r>
            <a:r>
              <a:rPr lang="es-ES" u="sng" dirty="0"/>
              <a:t>político</a:t>
            </a:r>
            <a:r>
              <a:rPr lang="es-ES" dirty="0"/>
              <a:t> y </a:t>
            </a:r>
            <a:r>
              <a:rPr lang="es-ES" u="sng" dirty="0"/>
              <a:t>económico</a:t>
            </a:r>
            <a:r>
              <a:rPr lang="es-ES" dirty="0"/>
              <a:t> complejo que afecta a todos los </a:t>
            </a:r>
            <a:r>
              <a:rPr lang="es-ES" dirty="0" smtClean="0"/>
              <a:t>países y socava </a:t>
            </a:r>
            <a:r>
              <a:rPr lang="es-ES" dirty="0"/>
              <a:t>las instituciones democráticas, frena el desarrollo económico y contribuye a la inestabilidad gubernamental.</a:t>
            </a:r>
            <a:endParaRPr lang="es-ES_trad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42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4000" cy="908720"/>
            <a:chOff x="0" y="0"/>
            <a:chExt cx="9144000" cy="908720"/>
          </a:xfrm>
          <a:solidFill>
            <a:srgbClr val="00B0F0"/>
          </a:solidFill>
        </p:grpSpPr>
        <p:sp>
          <p:nvSpPr>
            <p:cNvPr id="4" name="3 Rectángulo"/>
            <p:cNvSpPr/>
            <p:nvPr/>
          </p:nvSpPr>
          <p:spPr>
            <a:xfrm>
              <a:off x="0" y="0"/>
              <a:ext cx="9144000" cy="908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44000" rIns="612000" bIns="144000" rtlCol="0" anchor="b"/>
            <a:lstStyle/>
            <a:p>
              <a:pPr algn="ctr"/>
              <a:endParaRPr lang="es-MX" sz="3200" b="1" dirty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197443"/>
              <a:ext cx="2114975" cy="5672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ángulo 5"/>
          <p:cNvSpPr/>
          <p:nvPr/>
        </p:nvSpPr>
        <p:spPr>
          <a:xfrm>
            <a:off x="2394764" y="-57536"/>
            <a:ext cx="65162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32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rPr>
              <a:t>Convención de las Naciones Unidas contra la Corrupción (UNCAC)</a:t>
            </a:r>
            <a:endParaRPr lang="es-MX" sz="32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pic>
        <p:nvPicPr>
          <p:cNvPr id="7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8124">
            <a:off x="1075385" y="2551295"/>
            <a:ext cx="2035017" cy="3052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uadroTexto 10"/>
          <p:cNvSpPr txBox="1"/>
          <p:nvPr/>
        </p:nvSpPr>
        <p:spPr>
          <a:xfrm>
            <a:off x="4469856" y="2046232"/>
            <a:ext cx="40625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s-ES" sz="2400" dirty="0" smtClean="0"/>
              <a:t>SOBORNO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TRÁFICO DE INFLUENCIAS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ABUSO DE FUNCIONES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OBSTRUCCIÓN DE JUSTICIA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LAVADO DE DINERO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ENCUBRIMIENTO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MALVERSACIÓN DE FONDOS en el sector privado y por públicos oficiales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ENRIQUICIMIENTO ILÍCITO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dirty="0"/>
          </a:p>
        </p:txBody>
      </p:sp>
      <p:sp>
        <p:nvSpPr>
          <p:cNvPr id="2" name="CuadroTexto 1"/>
          <p:cNvSpPr txBox="1"/>
          <p:nvPr/>
        </p:nvSpPr>
        <p:spPr>
          <a:xfrm>
            <a:off x="539550" y="1217125"/>
            <a:ext cx="799289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chemeClr val="accent1"/>
                </a:solidFill>
              </a:rPr>
              <a:t>ACTOS DE CORRUPCI</a:t>
            </a:r>
            <a:r>
              <a:rPr lang="es-ES" sz="2400" dirty="0" smtClean="0">
                <a:solidFill>
                  <a:schemeClr val="accent1"/>
                </a:solidFill>
              </a:rPr>
              <a:t>ÓN  - DELITOS</a:t>
            </a:r>
            <a:endParaRPr lang="es-ES_tradnl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0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4000" cy="908720"/>
            <a:chOff x="0" y="0"/>
            <a:chExt cx="9144000" cy="908720"/>
          </a:xfrm>
          <a:solidFill>
            <a:srgbClr val="00B0F0"/>
          </a:solidFill>
        </p:grpSpPr>
        <p:sp>
          <p:nvSpPr>
            <p:cNvPr id="4" name="3 Rectángulo"/>
            <p:cNvSpPr/>
            <p:nvPr/>
          </p:nvSpPr>
          <p:spPr>
            <a:xfrm>
              <a:off x="0" y="0"/>
              <a:ext cx="9144000" cy="908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44000" rIns="612000" bIns="144000" rtlCol="0" anchor="b"/>
            <a:lstStyle/>
            <a:p>
              <a:pPr algn="ctr"/>
              <a:endParaRPr lang="es-MX" sz="3200" b="1" dirty="0">
                <a:solidFill>
                  <a:schemeClr val="bg1"/>
                </a:solidFill>
                <a:latin typeface="Calibri Light" panose="020F0302020204030204" pitchFamily="34" charset="0"/>
                <a:cs typeface="Aharoni" panose="02010803020104030203" pitchFamily="2" charset="-79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520" y="197443"/>
              <a:ext cx="2114975" cy="5672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ángulo 5"/>
          <p:cNvSpPr/>
          <p:nvPr/>
        </p:nvSpPr>
        <p:spPr>
          <a:xfrm>
            <a:off x="2366495" y="-99392"/>
            <a:ext cx="65444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3200" dirty="0" smtClean="0">
                <a:solidFill>
                  <a:schemeClr val="bg1"/>
                </a:solidFill>
              </a:rPr>
              <a:t>UNCAC</a:t>
            </a:r>
          </a:p>
          <a:p>
            <a:pPr algn="r"/>
            <a:r>
              <a:rPr lang="es-ES_tradnl" sz="3200" dirty="0" err="1" smtClean="0">
                <a:solidFill>
                  <a:schemeClr val="bg1"/>
                </a:solidFill>
              </a:rPr>
              <a:t>Cap</a:t>
            </a:r>
            <a:r>
              <a:rPr lang="es-ES" sz="3200" dirty="0" err="1">
                <a:solidFill>
                  <a:schemeClr val="bg1"/>
                </a:solidFill>
              </a:rPr>
              <a:t>ítulo</a:t>
            </a:r>
            <a:r>
              <a:rPr lang="es-ES" sz="3200" dirty="0">
                <a:solidFill>
                  <a:schemeClr val="bg1"/>
                </a:solidFill>
              </a:rPr>
              <a:t> II : Medidas Preventivas</a:t>
            </a:r>
            <a:endParaRPr lang="es-ES_tradnl" sz="3200" dirty="0">
              <a:solidFill>
                <a:schemeClr val="bg1"/>
              </a:solidFill>
            </a:endParaRPr>
          </a:p>
          <a:p>
            <a:pPr algn="r"/>
            <a:endParaRPr lang="es-MX" sz="3200" b="1" dirty="0">
              <a:solidFill>
                <a:schemeClr val="bg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graphicFrame>
        <p:nvGraphicFramePr>
          <p:cNvPr id="19" name="Diagrama 18"/>
          <p:cNvGraphicFramePr/>
          <p:nvPr>
            <p:extLst>
              <p:ext uri="{D42A27DB-BD31-4B8C-83A1-F6EECF244321}">
                <p14:modId xmlns:p14="http://schemas.microsoft.com/office/powerpoint/2010/main" val="1669806065"/>
              </p:ext>
            </p:extLst>
          </p:nvPr>
        </p:nvGraphicFramePr>
        <p:xfrm>
          <a:off x="-180528" y="1021509"/>
          <a:ext cx="9649072" cy="5644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CuadroTexto 19"/>
          <p:cNvSpPr txBox="1"/>
          <p:nvPr/>
        </p:nvSpPr>
        <p:spPr>
          <a:xfrm>
            <a:off x="3820170" y="2283469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TRANSPARENCIA</a:t>
            </a:r>
            <a:endParaRPr lang="es-ES_tradnl" dirty="0"/>
          </a:p>
        </p:txBody>
      </p:sp>
      <p:sp>
        <p:nvSpPr>
          <p:cNvPr id="21" name="CuadroTexto 20"/>
          <p:cNvSpPr txBox="1"/>
          <p:nvPr/>
        </p:nvSpPr>
        <p:spPr>
          <a:xfrm>
            <a:off x="3210791" y="277624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AUTONOM</a:t>
            </a:r>
            <a:r>
              <a:rPr lang="es-ES" dirty="0" smtClean="0"/>
              <a:t>ÍA</a:t>
            </a:r>
            <a:endParaRPr lang="es-ES_tradnl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644008" y="335859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HONESTIDAD </a:t>
            </a:r>
            <a:endParaRPr lang="es-ES_tradnl" dirty="0"/>
          </a:p>
        </p:txBody>
      </p:sp>
      <p:sp>
        <p:nvSpPr>
          <p:cNvPr id="23" name="CuadroTexto 22"/>
          <p:cNvSpPr txBox="1"/>
          <p:nvPr/>
        </p:nvSpPr>
        <p:spPr>
          <a:xfrm>
            <a:off x="3210844" y="3348898"/>
            <a:ext cx="1786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INTEGRIDAD</a:t>
            </a:r>
            <a:endParaRPr lang="es-ES_tradnl" dirty="0"/>
          </a:p>
        </p:txBody>
      </p:sp>
      <p:sp>
        <p:nvSpPr>
          <p:cNvPr id="24" name="CuadroTexto 23"/>
          <p:cNvSpPr txBox="1"/>
          <p:nvPr/>
        </p:nvSpPr>
        <p:spPr>
          <a:xfrm>
            <a:off x="3692827" y="3887357"/>
            <a:ext cx="2038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RESPONSABILIDAD</a:t>
            </a:r>
            <a:endParaRPr lang="es-ES_tradnl" dirty="0"/>
          </a:p>
        </p:txBody>
      </p:sp>
      <p:sp>
        <p:nvSpPr>
          <p:cNvPr id="25" name="CuadroTexto 24"/>
          <p:cNvSpPr txBox="1"/>
          <p:nvPr/>
        </p:nvSpPr>
        <p:spPr>
          <a:xfrm>
            <a:off x="4902727" y="4434961"/>
            <a:ext cx="1786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DENUNCIA</a:t>
            </a:r>
            <a:endParaRPr lang="es-ES_tradnl" dirty="0"/>
          </a:p>
        </p:txBody>
      </p:sp>
      <p:sp>
        <p:nvSpPr>
          <p:cNvPr id="26" name="CuadroTexto 25"/>
          <p:cNvSpPr txBox="1"/>
          <p:nvPr/>
        </p:nvSpPr>
        <p:spPr>
          <a:xfrm>
            <a:off x="4182899" y="4917082"/>
            <a:ext cx="1786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SANCI</a:t>
            </a:r>
            <a:r>
              <a:rPr lang="es-ES" dirty="0" smtClean="0"/>
              <a:t>ÓN</a:t>
            </a:r>
            <a:endParaRPr lang="es-ES_tradnl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334481" y="4434961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COMPETENCIA </a:t>
            </a:r>
            <a:endParaRPr lang="es-ES_tradnl" dirty="0"/>
          </a:p>
        </p:txBody>
      </p:sp>
      <p:sp>
        <p:nvSpPr>
          <p:cNvPr id="28" name="CuadroTexto 27"/>
          <p:cNvSpPr txBox="1"/>
          <p:nvPr/>
        </p:nvSpPr>
        <p:spPr>
          <a:xfrm>
            <a:off x="4696064" y="276559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OBJETIVIDAD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0482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11392</TotalTime>
  <Words>789</Words>
  <Application>Microsoft Office PowerPoint</Application>
  <PresentationFormat>Presentación en pantalla (4:3)</PresentationFormat>
  <Paragraphs>120</Paragraphs>
  <Slides>16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LBBS</dc:creator>
  <cp:lastModifiedBy>Soporte</cp:lastModifiedBy>
  <cp:revision>759</cp:revision>
  <cp:lastPrinted>2015-11-26T18:32:19Z</cp:lastPrinted>
  <dcterms:created xsi:type="dcterms:W3CDTF">2015-04-14T00:15:44Z</dcterms:created>
  <dcterms:modified xsi:type="dcterms:W3CDTF">2018-07-30T16:41:23Z</dcterms:modified>
</cp:coreProperties>
</file>