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319" r:id="rId2"/>
    <p:sldId id="320" r:id="rId3"/>
    <p:sldId id="309" r:id="rId4"/>
    <p:sldId id="281" r:id="rId5"/>
    <p:sldId id="263" r:id="rId6"/>
    <p:sldId id="285" r:id="rId7"/>
    <p:sldId id="315" r:id="rId8"/>
    <p:sldId id="268" r:id="rId9"/>
    <p:sldId id="283" r:id="rId10"/>
    <p:sldId id="269" r:id="rId11"/>
    <p:sldId id="266" r:id="rId12"/>
    <p:sldId id="270" r:id="rId13"/>
    <p:sldId id="278" r:id="rId14"/>
    <p:sldId id="280" r:id="rId15"/>
    <p:sldId id="288" r:id="rId16"/>
    <p:sldId id="287" r:id="rId17"/>
    <p:sldId id="296" r:id="rId18"/>
    <p:sldId id="304" r:id="rId19"/>
    <p:sldId id="297" r:id="rId20"/>
    <p:sldId id="302" r:id="rId21"/>
    <p:sldId id="300" r:id="rId22"/>
    <p:sldId id="298" r:id="rId23"/>
    <p:sldId id="299" r:id="rId24"/>
    <p:sldId id="303" r:id="rId25"/>
    <p:sldId id="314" r:id="rId26"/>
    <p:sldId id="325" r:id="rId27"/>
    <p:sldId id="326" r:id="rId28"/>
    <p:sldId id="316" r:id="rId29"/>
    <p:sldId id="317" r:id="rId30"/>
    <p:sldId id="311" r:id="rId31"/>
    <p:sldId id="318" r:id="rId32"/>
    <p:sldId id="313" r:id="rId33"/>
    <p:sldId id="305" r:id="rId34"/>
    <p:sldId id="310" r:id="rId35"/>
    <p:sldId id="321" r:id="rId36"/>
    <p:sldId id="322" r:id="rId37"/>
    <p:sldId id="323" r:id="rId38"/>
    <p:sldId id="324" r:id="rId39"/>
    <p:sldId id="307" r:id="rId40"/>
    <p:sldId id="293" r:id="rId41"/>
    <p:sldId id="308" r:id="rId42"/>
  </p:sldIdLst>
  <p:sldSz cx="12192000" cy="6858000"/>
  <p:notesSz cx="6858000" cy="9144000"/>
  <p:defaultTextStyle>
    <a:defPPr>
      <a:defRPr lang="es-E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178" algn="l" rtl="0" eaLnBrk="0" fontAlgn="base" hangingPunct="0">
      <a:spcBef>
        <a:spcPct val="0"/>
      </a:spcBef>
      <a:spcAft>
        <a:spcPct val="0"/>
      </a:spcAft>
      <a:defRPr kern="1200">
        <a:solidFill>
          <a:schemeClr val="tx1"/>
        </a:solidFill>
        <a:latin typeface="Calibri" pitchFamily="34" charset="0"/>
        <a:ea typeface="+mn-ea"/>
        <a:cs typeface="+mn-cs"/>
      </a:defRPr>
    </a:lvl2pPr>
    <a:lvl3pPr marL="914354" algn="l" rtl="0" eaLnBrk="0" fontAlgn="base" hangingPunct="0">
      <a:spcBef>
        <a:spcPct val="0"/>
      </a:spcBef>
      <a:spcAft>
        <a:spcPct val="0"/>
      </a:spcAft>
      <a:defRPr kern="1200">
        <a:solidFill>
          <a:schemeClr val="tx1"/>
        </a:solidFill>
        <a:latin typeface="Calibri" pitchFamily="34" charset="0"/>
        <a:ea typeface="+mn-ea"/>
        <a:cs typeface="+mn-cs"/>
      </a:defRPr>
    </a:lvl3pPr>
    <a:lvl4pPr marL="1371532" algn="l" rtl="0" eaLnBrk="0" fontAlgn="base" hangingPunct="0">
      <a:spcBef>
        <a:spcPct val="0"/>
      </a:spcBef>
      <a:spcAft>
        <a:spcPct val="0"/>
      </a:spcAft>
      <a:defRPr kern="1200">
        <a:solidFill>
          <a:schemeClr val="tx1"/>
        </a:solidFill>
        <a:latin typeface="Calibri" pitchFamily="34" charset="0"/>
        <a:ea typeface="+mn-ea"/>
        <a:cs typeface="+mn-cs"/>
      </a:defRPr>
    </a:lvl4pPr>
    <a:lvl5pPr marL="1828709" algn="l" rtl="0" eaLnBrk="0" fontAlgn="base" hangingPunct="0">
      <a:spcBef>
        <a:spcPct val="0"/>
      </a:spcBef>
      <a:spcAft>
        <a:spcPct val="0"/>
      </a:spcAft>
      <a:defRPr kern="1200">
        <a:solidFill>
          <a:schemeClr val="tx1"/>
        </a:solidFill>
        <a:latin typeface="Calibri" pitchFamily="34" charset="0"/>
        <a:ea typeface="+mn-ea"/>
        <a:cs typeface="+mn-cs"/>
      </a:defRPr>
    </a:lvl5pPr>
    <a:lvl6pPr marL="2285886" algn="l" defTabSz="914354" rtl="0" eaLnBrk="1" latinLnBrk="0" hangingPunct="1">
      <a:defRPr kern="1200">
        <a:solidFill>
          <a:schemeClr val="tx1"/>
        </a:solidFill>
        <a:latin typeface="Calibri" pitchFamily="34" charset="0"/>
        <a:ea typeface="+mn-ea"/>
        <a:cs typeface="+mn-cs"/>
      </a:defRPr>
    </a:lvl6pPr>
    <a:lvl7pPr marL="2743062" algn="l" defTabSz="914354" rtl="0" eaLnBrk="1" latinLnBrk="0" hangingPunct="1">
      <a:defRPr kern="1200">
        <a:solidFill>
          <a:schemeClr val="tx1"/>
        </a:solidFill>
        <a:latin typeface="Calibri" pitchFamily="34" charset="0"/>
        <a:ea typeface="+mn-ea"/>
        <a:cs typeface="+mn-cs"/>
      </a:defRPr>
    </a:lvl7pPr>
    <a:lvl8pPr marL="3200240" algn="l" defTabSz="914354" rtl="0" eaLnBrk="1" latinLnBrk="0" hangingPunct="1">
      <a:defRPr kern="1200">
        <a:solidFill>
          <a:schemeClr val="tx1"/>
        </a:solidFill>
        <a:latin typeface="Calibri" pitchFamily="34" charset="0"/>
        <a:ea typeface="+mn-ea"/>
        <a:cs typeface="+mn-cs"/>
      </a:defRPr>
    </a:lvl8pPr>
    <a:lvl9pPr marL="3657418" algn="l" defTabSz="914354"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43">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1" autoAdjust="0"/>
    <p:restoredTop sz="94660"/>
  </p:normalViewPr>
  <p:slideViewPr>
    <p:cSldViewPr snapToGrid="0" showGuides="1">
      <p:cViewPr varScale="1">
        <p:scale>
          <a:sx n="92" d="100"/>
          <a:sy n="92" d="100"/>
        </p:scale>
        <p:origin x="102" y="204"/>
      </p:cViewPr>
      <p:guideLst>
        <p:guide orient="horz" pos="2143"/>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009E63-F571-4DF0-BE09-4557F60764C3}"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s-ES"/>
        </a:p>
      </dgm:t>
    </dgm:pt>
    <dgm:pt modelId="{FF591DAE-E7E5-4A6F-9941-3ED1F42AEE30}">
      <dgm:prSet phldrT="[Texto]"/>
      <dgm:spPr/>
      <dgm:t>
        <a:bodyPr/>
        <a:lstStyle/>
        <a:p>
          <a:r>
            <a:rPr lang="es-MX" dirty="0" smtClean="0"/>
            <a:t>Sistema de partidos</a:t>
          </a:r>
          <a:endParaRPr lang="es-MX" dirty="0"/>
        </a:p>
      </dgm:t>
    </dgm:pt>
    <dgm:pt modelId="{C1336983-89B2-4ADF-9145-C0A97F4DFBB4}" type="parTrans" cxnId="{89ADD915-7CC7-47DD-87D6-17F1E9C33D87}">
      <dgm:prSet/>
      <dgm:spPr/>
      <dgm:t>
        <a:bodyPr/>
        <a:lstStyle/>
        <a:p>
          <a:endParaRPr lang="es-MX"/>
        </a:p>
      </dgm:t>
    </dgm:pt>
    <dgm:pt modelId="{D0D27F9C-26D6-40BD-B4FF-27B045DD28F6}" type="sibTrans" cxnId="{89ADD915-7CC7-47DD-87D6-17F1E9C33D87}">
      <dgm:prSet/>
      <dgm:spPr/>
      <dgm:t>
        <a:bodyPr/>
        <a:lstStyle/>
        <a:p>
          <a:endParaRPr lang="es-MX"/>
        </a:p>
      </dgm:t>
    </dgm:pt>
    <dgm:pt modelId="{0AB2D326-68BC-4763-8EEE-D00E722418E6}">
      <dgm:prSet phldrT="[Texto]"/>
      <dgm:spPr/>
      <dgm:t>
        <a:bodyPr/>
        <a:lstStyle/>
        <a:p>
          <a:r>
            <a:rPr lang="es-MX" dirty="0" smtClean="0"/>
            <a:t>Sistemas de</a:t>
          </a:r>
        </a:p>
        <a:p>
          <a:r>
            <a:rPr lang="es-MX" dirty="0" smtClean="0"/>
            <a:t>gobierno</a:t>
          </a:r>
          <a:endParaRPr lang="es-MX" dirty="0"/>
        </a:p>
      </dgm:t>
    </dgm:pt>
    <dgm:pt modelId="{492CF87C-8F9D-4B1A-BD1A-96C82CBB62AE}" type="parTrans" cxnId="{6C9E945F-4D69-4896-9E2F-83893C3ECB6E}">
      <dgm:prSet/>
      <dgm:spPr/>
      <dgm:t>
        <a:bodyPr/>
        <a:lstStyle/>
        <a:p>
          <a:endParaRPr lang="es-MX"/>
        </a:p>
      </dgm:t>
    </dgm:pt>
    <dgm:pt modelId="{FCF92AD8-5448-44DD-9684-E0264C80C640}" type="sibTrans" cxnId="{6C9E945F-4D69-4896-9E2F-83893C3ECB6E}">
      <dgm:prSet/>
      <dgm:spPr/>
      <dgm:t>
        <a:bodyPr/>
        <a:lstStyle/>
        <a:p>
          <a:endParaRPr lang="es-MX"/>
        </a:p>
      </dgm:t>
    </dgm:pt>
    <dgm:pt modelId="{3731E8D7-9E09-436A-B9CD-8B4B10B35FFB}">
      <dgm:prSet phldrT="[Texto]"/>
      <dgm:spPr/>
      <dgm:t>
        <a:bodyPr/>
        <a:lstStyle/>
        <a:p>
          <a:r>
            <a:rPr lang="es-MX" dirty="0" smtClean="0"/>
            <a:t>Sistema </a:t>
          </a:r>
        </a:p>
        <a:p>
          <a:r>
            <a:rPr lang="es-MX" dirty="0" smtClean="0"/>
            <a:t>electoral</a:t>
          </a:r>
          <a:endParaRPr lang="es-MX" dirty="0"/>
        </a:p>
      </dgm:t>
    </dgm:pt>
    <dgm:pt modelId="{B0780AF9-1EAF-49E7-B6D7-A93719C8DB62}" type="parTrans" cxnId="{6FC17C5C-8D06-4956-8E57-2152DD9D6CAC}">
      <dgm:prSet/>
      <dgm:spPr/>
      <dgm:t>
        <a:bodyPr/>
        <a:lstStyle/>
        <a:p>
          <a:endParaRPr lang="es-MX"/>
        </a:p>
      </dgm:t>
    </dgm:pt>
    <dgm:pt modelId="{2898D6DE-F137-43F1-9480-CC6474250A5D}" type="sibTrans" cxnId="{6FC17C5C-8D06-4956-8E57-2152DD9D6CAC}">
      <dgm:prSet/>
      <dgm:spPr/>
      <dgm:t>
        <a:bodyPr/>
        <a:lstStyle/>
        <a:p>
          <a:endParaRPr lang="es-MX"/>
        </a:p>
      </dgm:t>
    </dgm:pt>
    <dgm:pt modelId="{3805F51D-31E6-440E-8956-E66D6ED3D4C6}" type="pres">
      <dgm:prSet presAssocID="{EA009E63-F571-4DF0-BE09-4557F60764C3}" presName="compositeShape" presStyleCnt="0">
        <dgm:presLayoutVars>
          <dgm:chMax val="7"/>
          <dgm:dir/>
          <dgm:resizeHandles val="exact"/>
        </dgm:presLayoutVars>
      </dgm:prSet>
      <dgm:spPr/>
      <dgm:t>
        <a:bodyPr/>
        <a:lstStyle/>
        <a:p>
          <a:endParaRPr lang="es-ES"/>
        </a:p>
      </dgm:t>
    </dgm:pt>
    <dgm:pt modelId="{33F892AC-CB1C-4CAD-BF87-AF4EFEF66558}" type="pres">
      <dgm:prSet presAssocID="{EA009E63-F571-4DF0-BE09-4557F60764C3}" presName="wedge1" presStyleLbl="node1" presStyleIdx="0" presStyleCnt="3"/>
      <dgm:spPr/>
      <dgm:t>
        <a:bodyPr/>
        <a:lstStyle/>
        <a:p>
          <a:endParaRPr lang="es-MX"/>
        </a:p>
      </dgm:t>
    </dgm:pt>
    <dgm:pt modelId="{08D44710-ABA6-4105-AB23-E9C14761416F}" type="pres">
      <dgm:prSet presAssocID="{EA009E63-F571-4DF0-BE09-4557F60764C3}" presName="dummy1a" presStyleCnt="0"/>
      <dgm:spPr/>
    </dgm:pt>
    <dgm:pt modelId="{223D9A1D-96A8-4E8D-A042-875CB9FE923B}" type="pres">
      <dgm:prSet presAssocID="{EA009E63-F571-4DF0-BE09-4557F60764C3}" presName="dummy1b" presStyleCnt="0"/>
      <dgm:spPr/>
    </dgm:pt>
    <dgm:pt modelId="{8EE052DE-BA84-4716-8586-317F750CF664}" type="pres">
      <dgm:prSet presAssocID="{EA009E63-F571-4DF0-BE09-4557F60764C3}" presName="wedge1Tx" presStyleLbl="node1" presStyleIdx="0" presStyleCnt="3">
        <dgm:presLayoutVars>
          <dgm:chMax val="0"/>
          <dgm:chPref val="0"/>
          <dgm:bulletEnabled val="1"/>
        </dgm:presLayoutVars>
      </dgm:prSet>
      <dgm:spPr/>
      <dgm:t>
        <a:bodyPr/>
        <a:lstStyle/>
        <a:p>
          <a:endParaRPr lang="es-MX"/>
        </a:p>
      </dgm:t>
    </dgm:pt>
    <dgm:pt modelId="{21C8BB4E-1898-42D9-A34E-3E9E1E9B4577}" type="pres">
      <dgm:prSet presAssocID="{EA009E63-F571-4DF0-BE09-4557F60764C3}" presName="wedge2" presStyleLbl="node1" presStyleIdx="1" presStyleCnt="3" custLinFactNeighborX="1244" custLinFactNeighborY="80"/>
      <dgm:spPr/>
      <dgm:t>
        <a:bodyPr/>
        <a:lstStyle/>
        <a:p>
          <a:endParaRPr lang="es-MX"/>
        </a:p>
      </dgm:t>
    </dgm:pt>
    <dgm:pt modelId="{A0C115C1-8550-4704-8DC5-16EF57EDB7E3}" type="pres">
      <dgm:prSet presAssocID="{EA009E63-F571-4DF0-BE09-4557F60764C3}" presName="dummy2a" presStyleCnt="0"/>
      <dgm:spPr/>
    </dgm:pt>
    <dgm:pt modelId="{147178B1-3881-4CEE-9F09-39F5A7A5088A}" type="pres">
      <dgm:prSet presAssocID="{EA009E63-F571-4DF0-BE09-4557F60764C3}" presName="dummy2b" presStyleCnt="0"/>
      <dgm:spPr/>
    </dgm:pt>
    <dgm:pt modelId="{513B9C5D-8B4B-4109-8F01-19640B5B42C0}" type="pres">
      <dgm:prSet presAssocID="{EA009E63-F571-4DF0-BE09-4557F60764C3}" presName="wedge2Tx" presStyleLbl="node1" presStyleIdx="1" presStyleCnt="3">
        <dgm:presLayoutVars>
          <dgm:chMax val="0"/>
          <dgm:chPref val="0"/>
          <dgm:bulletEnabled val="1"/>
        </dgm:presLayoutVars>
      </dgm:prSet>
      <dgm:spPr/>
      <dgm:t>
        <a:bodyPr/>
        <a:lstStyle/>
        <a:p>
          <a:endParaRPr lang="es-MX"/>
        </a:p>
      </dgm:t>
    </dgm:pt>
    <dgm:pt modelId="{711E8CF4-544A-4744-84D5-BD2BBFFBE7CB}" type="pres">
      <dgm:prSet presAssocID="{EA009E63-F571-4DF0-BE09-4557F60764C3}" presName="wedge3" presStyleLbl="node1" presStyleIdx="2" presStyleCnt="3" custLinFactNeighborY="1344"/>
      <dgm:spPr/>
      <dgm:t>
        <a:bodyPr/>
        <a:lstStyle/>
        <a:p>
          <a:endParaRPr lang="es-MX"/>
        </a:p>
      </dgm:t>
    </dgm:pt>
    <dgm:pt modelId="{A0805E8F-95B6-4700-A2F0-954D48A4B5BD}" type="pres">
      <dgm:prSet presAssocID="{EA009E63-F571-4DF0-BE09-4557F60764C3}" presName="dummy3a" presStyleCnt="0"/>
      <dgm:spPr/>
    </dgm:pt>
    <dgm:pt modelId="{03626C33-99B1-47CE-BFD8-9116BB09E807}" type="pres">
      <dgm:prSet presAssocID="{EA009E63-F571-4DF0-BE09-4557F60764C3}" presName="dummy3b" presStyleCnt="0"/>
      <dgm:spPr/>
    </dgm:pt>
    <dgm:pt modelId="{7710415A-A20E-453B-BF15-390E25B6A84E}" type="pres">
      <dgm:prSet presAssocID="{EA009E63-F571-4DF0-BE09-4557F60764C3}" presName="wedge3Tx" presStyleLbl="node1" presStyleIdx="2" presStyleCnt="3">
        <dgm:presLayoutVars>
          <dgm:chMax val="0"/>
          <dgm:chPref val="0"/>
          <dgm:bulletEnabled val="1"/>
        </dgm:presLayoutVars>
      </dgm:prSet>
      <dgm:spPr/>
      <dgm:t>
        <a:bodyPr/>
        <a:lstStyle/>
        <a:p>
          <a:endParaRPr lang="es-MX"/>
        </a:p>
      </dgm:t>
    </dgm:pt>
    <dgm:pt modelId="{1DE77235-E2F4-4208-9F79-6B8BB646751F}" type="pres">
      <dgm:prSet presAssocID="{D0D27F9C-26D6-40BD-B4FF-27B045DD28F6}" presName="arrowWedge1" presStyleLbl="fgSibTrans2D1" presStyleIdx="0" presStyleCnt="3" custLinFactNeighborY="1156"/>
      <dgm:spPr/>
    </dgm:pt>
    <dgm:pt modelId="{E4545D57-5920-42DA-8CD2-26710D937BF3}" type="pres">
      <dgm:prSet presAssocID="{FCF92AD8-5448-44DD-9684-E0264C80C640}" presName="arrowWedge2" presStyleLbl="fgSibTrans2D1" presStyleIdx="1" presStyleCnt="3" custLinFactNeighborX="-201" custLinFactNeighborY="-1704"/>
      <dgm:spPr/>
    </dgm:pt>
    <dgm:pt modelId="{6FF982EF-E2CE-4922-A859-2DA8FCF0295D}" type="pres">
      <dgm:prSet presAssocID="{2898D6DE-F137-43F1-9480-CC6474250A5D}" presName="arrowWedge3" presStyleLbl="fgSibTrans2D1" presStyleIdx="2" presStyleCnt="3"/>
      <dgm:spPr/>
    </dgm:pt>
  </dgm:ptLst>
  <dgm:cxnLst>
    <dgm:cxn modelId="{71A8D02E-3282-4C5B-993B-A6C5E8427556}" type="presOf" srcId="{FF591DAE-E7E5-4A6F-9941-3ED1F42AEE30}" destId="{8EE052DE-BA84-4716-8586-317F750CF664}" srcOrd="1" destOrd="0" presId="urn:microsoft.com/office/officeart/2005/8/layout/cycle8"/>
    <dgm:cxn modelId="{89ADD915-7CC7-47DD-87D6-17F1E9C33D87}" srcId="{EA009E63-F571-4DF0-BE09-4557F60764C3}" destId="{FF591DAE-E7E5-4A6F-9941-3ED1F42AEE30}" srcOrd="0" destOrd="0" parTransId="{C1336983-89B2-4ADF-9145-C0A97F4DFBB4}" sibTransId="{D0D27F9C-26D6-40BD-B4FF-27B045DD28F6}"/>
    <dgm:cxn modelId="{E0950E57-EE78-4849-BD8F-396488CF91E3}" type="presOf" srcId="{3731E8D7-9E09-436A-B9CD-8B4B10B35FFB}" destId="{711E8CF4-544A-4744-84D5-BD2BBFFBE7CB}" srcOrd="0" destOrd="0" presId="urn:microsoft.com/office/officeart/2005/8/layout/cycle8"/>
    <dgm:cxn modelId="{631D0ED5-109C-4337-A8B6-E63B8400C178}" type="presOf" srcId="{FF591DAE-E7E5-4A6F-9941-3ED1F42AEE30}" destId="{33F892AC-CB1C-4CAD-BF87-AF4EFEF66558}" srcOrd="0" destOrd="0" presId="urn:microsoft.com/office/officeart/2005/8/layout/cycle8"/>
    <dgm:cxn modelId="{EA15C53A-968F-42C8-A0C0-1D501FE96EFA}" type="presOf" srcId="{0AB2D326-68BC-4763-8EEE-D00E722418E6}" destId="{513B9C5D-8B4B-4109-8F01-19640B5B42C0}" srcOrd="1" destOrd="0" presId="urn:microsoft.com/office/officeart/2005/8/layout/cycle8"/>
    <dgm:cxn modelId="{FA726330-3631-45D6-AA71-95ECA7AF13FE}" type="presOf" srcId="{3731E8D7-9E09-436A-B9CD-8B4B10B35FFB}" destId="{7710415A-A20E-453B-BF15-390E25B6A84E}" srcOrd="1" destOrd="0" presId="urn:microsoft.com/office/officeart/2005/8/layout/cycle8"/>
    <dgm:cxn modelId="{6FC17C5C-8D06-4956-8E57-2152DD9D6CAC}" srcId="{EA009E63-F571-4DF0-BE09-4557F60764C3}" destId="{3731E8D7-9E09-436A-B9CD-8B4B10B35FFB}" srcOrd="2" destOrd="0" parTransId="{B0780AF9-1EAF-49E7-B6D7-A93719C8DB62}" sibTransId="{2898D6DE-F137-43F1-9480-CC6474250A5D}"/>
    <dgm:cxn modelId="{6A94D825-85DC-42A1-8F93-4425CEADBCCD}" type="presOf" srcId="{0AB2D326-68BC-4763-8EEE-D00E722418E6}" destId="{21C8BB4E-1898-42D9-A34E-3E9E1E9B4577}" srcOrd="0" destOrd="0" presId="urn:microsoft.com/office/officeart/2005/8/layout/cycle8"/>
    <dgm:cxn modelId="{6EF4D0E5-B21D-4B84-AF4A-92D318A03526}" type="presOf" srcId="{EA009E63-F571-4DF0-BE09-4557F60764C3}" destId="{3805F51D-31E6-440E-8956-E66D6ED3D4C6}" srcOrd="0" destOrd="0" presId="urn:microsoft.com/office/officeart/2005/8/layout/cycle8"/>
    <dgm:cxn modelId="{6C9E945F-4D69-4896-9E2F-83893C3ECB6E}" srcId="{EA009E63-F571-4DF0-BE09-4557F60764C3}" destId="{0AB2D326-68BC-4763-8EEE-D00E722418E6}" srcOrd="1" destOrd="0" parTransId="{492CF87C-8F9D-4B1A-BD1A-96C82CBB62AE}" sibTransId="{FCF92AD8-5448-44DD-9684-E0264C80C640}"/>
    <dgm:cxn modelId="{3A60195C-0B34-4E76-BA6A-4EE2D0E1B124}" type="presParOf" srcId="{3805F51D-31E6-440E-8956-E66D6ED3D4C6}" destId="{33F892AC-CB1C-4CAD-BF87-AF4EFEF66558}" srcOrd="0" destOrd="0" presId="urn:microsoft.com/office/officeart/2005/8/layout/cycle8"/>
    <dgm:cxn modelId="{17E40277-551A-4D77-99FD-4DCE8F156ABE}" type="presParOf" srcId="{3805F51D-31E6-440E-8956-E66D6ED3D4C6}" destId="{08D44710-ABA6-4105-AB23-E9C14761416F}" srcOrd="1" destOrd="0" presId="urn:microsoft.com/office/officeart/2005/8/layout/cycle8"/>
    <dgm:cxn modelId="{EAF5B157-A1BE-4976-83F8-3AEB5A45BA5B}" type="presParOf" srcId="{3805F51D-31E6-440E-8956-E66D6ED3D4C6}" destId="{223D9A1D-96A8-4E8D-A042-875CB9FE923B}" srcOrd="2" destOrd="0" presId="urn:microsoft.com/office/officeart/2005/8/layout/cycle8"/>
    <dgm:cxn modelId="{97A4635F-83FA-4AAB-AA2E-41B1FDE6DFF5}" type="presParOf" srcId="{3805F51D-31E6-440E-8956-E66D6ED3D4C6}" destId="{8EE052DE-BA84-4716-8586-317F750CF664}" srcOrd="3" destOrd="0" presId="urn:microsoft.com/office/officeart/2005/8/layout/cycle8"/>
    <dgm:cxn modelId="{FFE68B04-C4DC-478E-8306-5C1FF687F0B3}" type="presParOf" srcId="{3805F51D-31E6-440E-8956-E66D6ED3D4C6}" destId="{21C8BB4E-1898-42D9-A34E-3E9E1E9B4577}" srcOrd="4" destOrd="0" presId="urn:microsoft.com/office/officeart/2005/8/layout/cycle8"/>
    <dgm:cxn modelId="{1EB90487-C4F5-4FA9-8862-62BFE42EF34E}" type="presParOf" srcId="{3805F51D-31E6-440E-8956-E66D6ED3D4C6}" destId="{A0C115C1-8550-4704-8DC5-16EF57EDB7E3}" srcOrd="5" destOrd="0" presId="urn:microsoft.com/office/officeart/2005/8/layout/cycle8"/>
    <dgm:cxn modelId="{5759142C-F3FF-4074-95B1-5A5769F6459E}" type="presParOf" srcId="{3805F51D-31E6-440E-8956-E66D6ED3D4C6}" destId="{147178B1-3881-4CEE-9F09-39F5A7A5088A}" srcOrd="6" destOrd="0" presId="urn:microsoft.com/office/officeart/2005/8/layout/cycle8"/>
    <dgm:cxn modelId="{47268F83-3D3D-42A5-A4DB-955806BAB591}" type="presParOf" srcId="{3805F51D-31E6-440E-8956-E66D6ED3D4C6}" destId="{513B9C5D-8B4B-4109-8F01-19640B5B42C0}" srcOrd="7" destOrd="0" presId="urn:microsoft.com/office/officeart/2005/8/layout/cycle8"/>
    <dgm:cxn modelId="{8F90B4B7-800E-4529-8ACD-2AFB32B64274}" type="presParOf" srcId="{3805F51D-31E6-440E-8956-E66D6ED3D4C6}" destId="{711E8CF4-544A-4744-84D5-BD2BBFFBE7CB}" srcOrd="8" destOrd="0" presId="urn:microsoft.com/office/officeart/2005/8/layout/cycle8"/>
    <dgm:cxn modelId="{874C0DC5-35E7-4EC6-A0CD-84B441AF7F1C}" type="presParOf" srcId="{3805F51D-31E6-440E-8956-E66D6ED3D4C6}" destId="{A0805E8F-95B6-4700-A2F0-954D48A4B5BD}" srcOrd="9" destOrd="0" presId="urn:microsoft.com/office/officeart/2005/8/layout/cycle8"/>
    <dgm:cxn modelId="{AF5ECA2B-CCFA-4027-B278-AA069365C133}" type="presParOf" srcId="{3805F51D-31E6-440E-8956-E66D6ED3D4C6}" destId="{03626C33-99B1-47CE-BFD8-9116BB09E807}" srcOrd="10" destOrd="0" presId="urn:microsoft.com/office/officeart/2005/8/layout/cycle8"/>
    <dgm:cxn modelId="{F75B613E-E36E-498E-94CE-C8AA1C11963B}" type="presParOf" srcId="{3805F51D-31E6-440E-8956-E66D6ED3D4C6}" destId="{7710415A-A20E-453B-BF15-390E25B6A84E}" srcOrd="11" destOrd="0" presId="urn:microsoft.com/office/officeart/2005/8/layout/cycle8"/>
    <dgm:cxn modelId="{1481C492-3069-41D3-A898-06B6AD464942}" type="presParOf" srcId="{3805F51D-31E6-440E-8956-E66D6ED3D4C6}" destId="{1DE77235-E2F4-4208-9F79-6B8BB646751F}" srcOrd="12" destOrd="0" presId="urn:microsoft.com/office/officeart/2005/8/layout/cycle8"/>
    <dgm:cxn modelId="{AB8FDC02-B723-453D-AB49-FFDE063E541F}" type="presParOf" srcId="{3805F51D-31E6-440E-8956-E66D6ED3D4C6}" destId="{E4545D57-5920-42DA-8CD2-26710D937BF3}" srcOrd="13" destOrd="0" presId="urn:microsoft.com/office/officeart/2005/8/layout/cycle8"/>
    <dgm:cxn modelId="{DDAABA7C-BD18-4B15-A0C2-B4CD8EDC64CC}" type="presParOf" srcId="{3805F51D-31E6-440E-8956-E66D6ED3D4C6}" destId="{6FF982EF-E2CE-4922-A859-2DA8FCF0295D}"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71EE9B-5A14-4F97-98D5-D58323D1533D}"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es-ES"/>
        </a:p>
      </dgm:t>
    </dgm:pt>
    <dgm:pt modelId="{F7928E82-8314-410B-90F3-4D0A69532A62}">
      <dgm:prSet phldrT="[Texto]"/>
      <dgm:spPr/>
      <dgm:t>
        <a:bodyPr/>
        <a:lstStyle/>
        <a:p>
          <a:r>
            <a:rPr lang="es-ES" dirty="0" smtClean="0"/>
            <a:t>Estado de derecho</a:t>
          </a:r>
          <a:endParaRPr lang="es-ES" dirty="0"/>
        </a:p>
      </dgm:t>
    </dgm:pt>
    <dgm:pt modelId="{B557298A-A888-4470-9D3C-21C6AF01DCE8}" type="parTrans" cxnId="{779CCFAE-8F1C-434A-A209-4F7B4ECB6D38}">
      <dgm:prSet/>
      <dgm:spPr/>
      <dgm:t>
        <a:bodyPr/>
        <a:lstStyle/>
        <a:p>
          <a:endParaRPr lang="es-ES"/>
        </a:p>
      </dgm:t>
    </dgm:pt>
    <dgm:pt modelId="{26CC6117-BE44-4F06-9D68-2BE6A1D8ECEF}" type="sibTrans" cxnId="{779CCFAE-8F1C-434A-A209-4F7B4ECB6D38}">
      <dgm:prSet/>
      <dgm:spPr/>
      <dgm:t>
        <a:bodyPr/>
        <a:lstStyle/>
        <a:p>
          <a:endParaRPr lang="es-ES"/>
        </a:p>
      </dgm:t>
    </dgm:pt>
    <dgm:pt modelId="{6CD93FF2-4DDE-4587-B694-F4E4A5CE9597}">
      <dgm:prSet phldrT="[Texto]"/>
      <dgm:spPr/>
      <dgm:t>
        <a:bodyPr/>
        <a:lstStyle/>
        <a:p>
          <a:r>
            <a:rPr lang="es-ES" dirty="0" smtClean="0"/>
            <a:t>Vida Política</a:t>
          </a:r>
          <a:endParaRPr lang="es-ES" dirty="0"/>
        </a:p>
      </dgm:t>
    </dgm:pt>
    <dgm:pt modelId="{B2D03093-E296-49F4-8F44-7B5C03C59114}" type="parTrans" cxnId="{4927D168-770F-4451-A49A-BE0E8AC37FDF}">
      <dgm:prSet/>
      <dgm:spPr/>
      <dgm:t>
        <a:bodyPr/>
        <a:lstStyle/>
        <a:p>
          <a:endParaRPr lang="es-ES"/>
        </a:p>
      </dgm:t>
    </dgm:pt>
    <dgm:pt modelId="{D8AD36C9-CB46-4504-87BF-37019BD1E76F}" type="sibTrans" cxnId="{4927D168-770F-4451-A49A-BE0E8AC37FDF}">
      <dgm:prSet/>
      <dgm:spPr/>
      <dgm:t>
        <a:bodyPr/>
        <a:lstStyle/>
        <a:p>
          <a:endParaRPr lang="es-ES"/>
        </a:p>
      </dgm:t>
    </dgm:pt>
    <dgm:pt modelId="{B8682E7A-3593-4F8D-AE02-6A8CCCB71153}">
      <dgm:prSet phldrT="[Texto]"/>
      <dgm:spPr/>
      <dgm:t>
        <a:bodyPr/>
        <a:lstStyle/>
        <a:p>
          <a:r>
            <a:rPr lang="es-ES" dirty="0" smtClean="0"/>
            <a:t>Sociedad Civil</a:t>
          </a:r>
          <a:endParaRPr lang="es-ES" dirty="0"/>
        </a:p>
      </dgm:t>
    </dgm:pt>
    <dgm:pt modelId="{08FA2BC0-4692-4EA5-9FE2-D49B537A97F9}" type="parTrans" cxnId="{71167A6C-2F75-48D8-92C5-F1B7D6B4AD64}">
      <dgm:prSet/>
      <dgm:spPr/>
      <dgm:t>
        <a:bodyPr/>
        <a:lstStyle/>
        <a:p>
          <a:endParaRPr lang="es-ES"/>
        </a:p>
      </dgm:t>
    </dgm:pt>
    <dgm:pt modelId="{59F7DDCD-1CC0-41F5-BC19-EA9A53BD6E7C}" type="sibTrans" cxnId="{71167A6C-2F75-48D8-92C5-F1B7D6B4AD64}">
      <dgm:prSet/>
      <dgm:spPr/>
      <dgm:t>
        <a:bodyPr/>
        <a:lstStyle/>
        <a:p>
          <a:endParaRPr lang="es-ES"/>
        </a:p>
      </dgm:t>
    </dgm:pt>
    <dgm:pt modelId="{2DBE86F9-C26C-461C-BCFA-110723211BC2}">
      <dgm:prSet phldrT="[Texto]"/>
      <dgm:spPr/>
      <dgm:t>
        <a:bodyPr/>
        <a:lstStyle/>
        <a:p>
          <a:r>
            <a:rPr lang="es-ES" dirty="0" smtClean="0"/>
            <a:t>Valores</a:t>
          </a:r>
          <a:endParaRPr lang="es-ES" dirty="0"/>
        </a:p>
      </dgm:t>
    </dgm:pt>
    <dgm:pt modelId="{7B4F4EFC-F1DA-4685-9031-4633B8B5CFA4}" type="parTrans" cxnId="{80F992EA-0A82-40FF-879F-9C6AAD9AD4AA}">
      <dgm:prSet/>
      <dgm:spPr/>
      <dgm:t>
        <a:bodyPr/>
        <a:lstStyle/>
        <a:p>
          <a:endParaRPr lang="es-ES"/>
        </a:p>
      </dgm:t>
    </dgm:pt>
    <dgm:pt modelId="{5D737D54-AE38-48A2-9227-F1CBC905DFCD}" type="sibTrans" cxnId="{80F992EA-0A82-40FF-879F-9C6AAD9AD4AA}">
      <dgm:prSet/>
      <dgm:spPr/>
      <dgm:t>
        <a:bodyPr/>
        <a:lstStyle/>
        <a:p>
          <a:endParaRPr lang="es-ES"/>
        </a:p>
      </dgm:t>
    </dgm:pt>
    <dgm:pt modelId="{265F29F7-388B-43C2-B11B-04748DD892A9}">
      <dgm:prSet phldrT="[Texto]"/>
      <dgm:spPr/>
      <dgm:t>
        <a:bodyPr/>
        <a:lstStyle/>
        <a:p>
          <a:r>
            <a:rPr lang="es-ES" dirty="0" smtClean="0"/>
            <a:t>Acceso a bienes demandados por los ciudadanos</a:t>
          </a:r>
          <a:endParaRPr lang="es-ES" dirty="0"/>
        </a:p>
      </dgm:t>
    </dgm:pt>
    <dgm:pt modelId="{FA638323-2DA5-47E3-AFE7-135EE8643CCE}" type="parTrans" cxnId="{318C2BCB-00EC-476A-8422-7E16AE398032}">
      <dgm:prSet/>
      <dgm:spPr/>
      <dgm:t>
        <a:bodyPr/>
        <a:lstStyle/>
        <a:p>
          <a:endParaRPr lang="es-ES"/>
        </a:p>
      </dgm:t>
    </dgm:pt>
    <dgm:pt modelId="{E9D77166-B8E2-4814-9232-59B94F1685F6}" type="sibTrans" cxnId="{318C2BCB-00EC-476A-8422-7E16AE398032}">
      <dgm:prSet/>
      <dgm:spPr/>
      <dgm:t>
        <a:bodyPr/>
        <a:lstStyle/>
        <a:p>
          <a:endParaRPr lang="es-ES"/>
        </a:p>
      </dgm:t>
    </dgm:pt>
    <dgm:pt modelId="{805AAD9B-9B0A-4EFB-96AC-206A40308246}" type="pres">
      <dgm:prSet presAssocID="{0771EE9B-5A14-4F97-98D5-D58323D1533D}" presName="cycle" presStyleCnt="0">
        <dgm:presLayoutVars>
          <dgm:dir/>
          <dgm:resizeHandles val="exact"/>
        </dgm:presLayoutVars>
      </dgm:prSet>
      <dgm:spPr/>
      <dgm:t>
        <a:bodyPr/>
        <a:lstStyle/>
        <a:p>
          <a:endParaRPr lang="es-MX"/>
        </a:p>
      </dgm:t>
    </dgm:pt>
    <dgm:pt modelId="{30AFCC39-9523-4BE6-AD38-4E268507186C}" type="pres">
      <dgm:prSet presAssocID="{F7928E82-8314-410B-90F3-4D0A69532A62}" presName="node" presStyleLbl="node1" presStyleIdx="0" presStyleCnt="5" custScaleY="67946">
        <dgm:presLayoutVars>
          <dgm:bulletEnabled val="1"/>
        </dgm:presLayoutVars>
      </dgm:prSet>
      <dgm:spPr/>
      <dgm:t>
        <a:bodyPr/>
        <a:lstStyle/>
        <a:p>
          <a:endParaRPr lang="es-ES"/>
        </a:p>
      </dgm:t>
    </dgm:pt>
    <dgm:pt modelId="{8EC1DFB8-3CE8-4C9C-9875-E9A283D1D6D3}" type="pres">
      <dgm:prSet presAssocID="{F7928E82-8314-410B-90F3-4D0A69532A62}" presName="spNode" presStyleCnt="0"/>
      <dgm:spPr/>
    </dgm:pt>
    <dgm:pt modelId="{0142913E-EE0F-47C8-A28C-B0B4C66CC75A}" type="pres">
      <dgm:prSet presAssocID="{26CC6117-BE44-4F06-9D68-2BE6A1D8ECEF}" presName="sibTrans" presStyleLbl="sibTrans1D1" presStyleIdx="0" presStyleCnt="5"/>
      <dgm:spPr/>
      <dgm:t>
        <a:bodyPr/>
        <a:lstStyle/>
        <a:p>
          <a:endParaRPr lang="es-MX"/>
        </a:p>
      </dgm:t>
    </dgm:pt>
    <dgm:pt modelId="{D26583BC-A6C7-4BE6-AA3C-9576CF9E89D7}" type="pres">
      <dgm:prSet presAssocID="{6CD93FF2-4DDE-4587-B694-F4E4A5CE9597}" presName="node" presStyleLbl="node1" presStyleIdx="1" presStyleCnt="5" custScaleY="67612">
        <dgm:presLayoutVars>
          <dgm:bulletEnabled val="1"/>
        </dgm:presLayoutVars>
      </dgm:prSet>
      <dgm:spPr/>
      <dgm:t>
        <a:bodyPr/>
        <a:lstStyle/>
        <a:p>
          <a:endParaRPr lang="es-MX"/>
        </a:p>
      </dgm:t>
    </dgm:pt>
    <dgm:pt modelId="{60B43767-BEA0-49EF-A873-7E145593458E}" type="pres">
      <dgm:prSet presAssocID="{6CD93FF2-4DDE-4587-B694-F4E4A5CE9597}" presName="spNode" presStyleCnt="0"/>
      <dgm:spPr/>
    </dgm:pt>
    <dgm:pt modelId="{31373B47-1CF2-4554-B787-C1B97BB20BA5}" type="pres">
      <dgm:prSet presAssocID="{D8AD36C9-CB46-4504-87BF-37019BD1E76F}" presName="sibTrans" presStyleLbl="sibTrans1D1" presStyleIdx="1" presStyleCnt="5"/>
      <dgm:spPr/>
      <dgm:t>
        <a:bodyPr/>
        <a:lstStyle/>
        <a:p>
          <a:endParaRPr lang="es-MX"/>
        </a:p>
      </dgm:t>
    </dgm:pt>
    <dgm:pt modelId="{C2312B54-FB26-48AD-B223-0AE82F80E12B}" type="pres">
      <dgm:prSet presAssocID="{B8682E7A-3593-4F8D-AE02-6A8CCCB71153}" presName="node" presStyleLbl="node1" presStyleIdx="2" presStyleCnt="5" custScaleY="73929" custRadScaleRad="101284" custRadScaleInc="-23862">
        <dgm:presLayoutVars>
          <dgm:bulletEnabled val="1"/>
        </dgm:presLayoutVars>
      </dgm:prSet>
      <dgm:spPr/>
      <dgm:t>
        <a:bodyPr/>
        <a:lstStyle/>
        <a:p>
          <a:endParaRPr lang="es-ES"/>
        </a:p>
      </dgm:t>
    </dgm:pt>
    <dgm:pt modelId="{68870E00-0644-4131-80A1-33F3BE8154E9}" type="pres">
      <dgm:prSet presAssocID="{B8682E7A-3593-4F8D-AE02-6A8CCCB71153}" presName="spNode" presStyleCnt="0"/>
      <dgm:spPr/>
    </dgm:pt>
    <dgm:pt modelId="{4C6A4550-0C0E-415F-9481-030534C504B8}" type="pres">
      <dgm:prSet presAssocID="{59F7DDCD-1CC0-41F5-BC19-EA9A53BD6E7C}" presName="sibTrans" presStyleLbl="sibTrans1D1" presStyleIdx="2" presStyleCnt="5"/>
      <dgm:spPr/>
      <dgm:t>
        <a:bodyPr/>
        <a:lstStyle/>
        <a:p>
          <a:endParaRPr lang="es-MX"/>
        </a:p>
      </dgm:t>
    </dgm:pt>
    <dgm:pt modelId="{BAAEB7A6-E330-46D1-8DEB-822FA35616D0}" type="pres">
      <dgm:prSet presAssocID="{2DBE86F9-C26C-461C-BCFA-110723211BC2}" presName="node" presStyleLbl="node1" presStyleIdx="3" presStyleCnt="5" custScaleY="66758" custRadScaleRad="100715" custRadScaleInc="30465">
        <dgm:presLayoutVars>
          <dgm:bulletEnabled val="1"/>
        </dgm:presLayoutVars>
      </dgm:prSet>
      <dgm:spPr/>
      <dgm:t>
        <a:bodyPr/>
        <a:lstStyle/>
        <a:p>
          <a:endParaRPr lang="es-ES"/>
        </a:p>
      </dgm:t>
    </dgm:pt>
    <dgm:pt modelId="{6BD596CE-0DC7-463F-9832-7FFFB88A0287}" type="pres">
      <dgm:prSet presAssocID="{2DBE86F9-C26C-461C-BCFA-110723211BC2}" presName="spNode" presStyleCnt="0"/>
      <dgm:spPr/>
    </dgm:pt>
    <dgm:pt modelId="{154F65B8-6F03-47FF-9E2A-2475ED5EC615}" type="pres">
      <dgm:prSet presAssocID="{5D737D54-AE38-48A2-9227-F1CBC905DFCD}" presName="sibTrans" presStyleLbl="sibTrans1D1" presStyleIdx="3" presStyleCnt="5"/>
      <dgm:spPr/>
      <dgm:t>
        <a:bodyPr/>
        <a:lstStyle/>
        <a:p>
          <a:endParaRPr lang="es-MX"/>
        </a:p>
      </dgm:t>
    </dgm:pt>
    <dgm:pt modelId="{479A11F2-D3E0-4C4D-A785-35DD3031B18B}" type="pres">
      <dgm:prSet presAssocID="{265F29F7-388B-43C2-B11B-04748DD892A9}" presName="node" presStyleLbl="node1" presStyleIdx="4" presStyleCnt="5" custScaleY="78370">
        <dgm:presLayoutVars>
          <dgm:bulletEnabled val="1"/>
        </dgm:presLayoutVars>
      </dgm:prSet>
      <dgm:spPr/>
      <dgm:t>
        <a:bodyPr/>
        <a:lstStyle/>
        <a:p>
          <a:endParaRPr lang="es-ES"/>
        </a:p>
      </dgm:t>
    </dgm:pt>
    <dgm:pt modelId="{00D82967-42A6-4731-BA5F-4DFA6C9E6FCE}" type="pres">
      <dgm:prSet presAssocID="{265F29F7-388B-43C2-B11B-04748DD892A9}" presName="spNode" presStyleCnt="0"/>
      <dgm:spPr/>
    </dgm:pt>
    <dgm:pt modelId="{5626AEA7-1031-49E2-8E59-516749D22995}" type="pres">
      <dgm:prSet presAssocID="{E9D77166-B8E2-4814-9232-59B94F1685F6}" presName="sibTrans" presStyleLbl="sibTrans1D1" presStyleIdx="4" presStyleCnt="5"/>
      <dgm:spPr/>
      <dgm:t>
        <a:bodyPr/>
        <a:lstStyle/>
        <a:p>
          <a:endParaRPr lang="es-MX"/>
        </a:p>
      </dgm:t>
    </dgm:pt>
  </dgm:ptLst>
  <dgm:cxnLst>
    <dgm:cxn modelId="{6B37FFBE-DB32-4600-923C-1CACA3DF500E}" type="presOf" srcId="{D8AD36C9-CB46-4504-87BF-37019BD1E76F}" destId="{31373B47-1CF2-4554-B787-C1B97BB20BA5}" srcOrd="0" destOrd="0" presId="urn:microsoft.com/office/officeart/2005/8/layout/cycle6"/>
    <dgm:cxn modelId="{3120B6E0-8EBB-43D1-A8B6-84E38A3EC9FD}" type="presOf" srcId="{26CC6117-BE44-4F06-9D68-2BE6A1D8ECEF}" destId="{0142913E-EE0F-47C8-A28C-B0B4C66CC75A}" srcOrd="0" destOrd="0" presId="urn:microsoft.com/office/officeart/2005/8/layout/cycle6"/>
    <dgm:cxn modelId="{CD8083F3-7688-4A44-8B81-27887D3152F4}" type="presOf" srcId="{B8682E7A-3593-4F8D-AE02-6A8CCCB71153}" destId="{C2312B54-FB26-48AD-B223-0AE82F80E12B}" srcOrd="0" destOrd="0" presId="urn:microsoft.com/office/officeart/2005/8/layout/cycle6"/>
    <dgm:cxn modelId="{266AC821-1C6B-4EB4-ACD1-A79045E2A0FA}" type="presOf" srcId="{2DBE86F9-C26C-461C-BCFA-110723211BC2}" destId="{BAAEB7A6-E330-46D1-8DEB-822FA35616D0}" srcOrd="0" destOrd="0" presId="urn:microsoft.com/office/officeart/2005/8/layout/cycle6"/>
    <dgm:cxn modelId="{1881C267-E53F-4543-BB06-A8AD60AF395C}" type="presOf" srcId="{F7928E82-8314-410B-90F3-4D0A69532A62}" destId="{30AFCC39-9523-4BE6-AD38-4E268507186C}" srcOrd="0" destOrd="0" presId="urn:microsoft.com/office/officeart/2005/8/layout/cycle6"/>
    <dgm:cxn modelId="{E7BC1A8E-BD91-4AD9-820E-6580D2D307B3}" type="presOf" srcId="{59F7DDCD-1CC0-41F5-BC19-EA9A53BD6E7C}" destId="{4C6A4550-0C0E-415F-9481-030534C504B8}" srcOrd="0" destOrd="0" presId="urn:microsoft.com/office/officeart/2005/8/layout/cycle6"/>
    <dgm:cxn modelId="{71167A6C-2F75-48D8-92C5-F1B7D6B4AD64}" srcId="{0771EE9B-5A14-4F97-98D5-D58323D1533D}" destId="{B8682E7A-3593-4F8D-AE02-6A8CCCB71153}" srcOrd="2" destOrd="0" parTransId="{08FA2BC0-4692-4EA5-9FE2-D49B537A97F9}" sibTransId="{59F7DDCD-1CC0-41F5-BC19-EA9A53BD6E7C}"/>
    <dgm:cxn modelId="{6E626982-67EE-429F-A6D0-88944DE902D4}" type="presOf" srcId="{265F29F7-388B-43C2-B11B-04748DD892A9}" destId="{479A11F2-D3E0-4C4D-A785-35DD3031B18B}" srcOrd="0" destOrd="0" presId="urn:microsoft.com/office/officeart/2005/8/layout/cycle6"/>
    <dgm:cxn modelId="{80F992EA-0A82-40FF-879F-9C6AAD9AD4AA}" srcId="{0771EE9B-5A14-4F97-98D5-D58323D1533D}" destId="{2DBE86F9-C26C-461C-BCFA-110723211BC2}" srcOrd="3" destOrd="0" parTransId="{7B4F4EFC-F1DA-4685-9031-4633B8B5CFA4}" sibTransId="{5D737D54-AE38-48A2-9227-F1CBC905DFCD}"/>
    <dgm:cxn modelId="{9F3BFCBB-4664-4D33-BCD4-DFFF5607948B}" type="presOf" srcId="{0771EE9B-5A14-4F97-98D5-D58323D1533D}" destId="{805AAD9B-9B0A-4EFB-96AC-206A40308246}" srcOrd="0" destOrd="0" presId="urn:microsoft.com/office/officeart/2005/8/layout/cycle6"/>
    <dgm:cxn modelId="{779CCFAE-8F1C-434A-A209-4F7B4ECB6D38}" srcId="{0771EE9B-5A14-4F97-98D5-D58323D1533D}" destId="{F7928E82-8314-410B-90F3-4D0A69532A62}" srcOrd="0" destOrd="0" parTransId="{B557298A-A888-4470-9D3C-21C6AF01DCE8}" sibTransId="{26CC6117-BE44-4F06-9D68-2BE6A1D8ECEF}"/>
    <dgm:cxn modelId="{4927D168-770F-4451-A49A-BE0E8AC37FDF}" srcId="{0771EE9B-5A14-4F97-98D5-D58323D1533D}" destId="{6CD93FF2-4DDE-4587-B694-F4E4A5CE9597}" srcOrd="1" destOrd="0" parTransId="{B2D03093-E296-49F4-8F44-7B5C03C59114}" sibTransId="{D8AD36C9-CB46-4504-87BF-37019BD1E76F}"/>
    <dgm:cxn modelId="{63252CDA-7158-4F6B-9004-4BD1FD88C68D}" type="presOf" srcId="{6CD93FF2-4DDE-4587-B694-F4E4A5CE9597}" destId="{D26583BC-A6C7-4BE6-AA3C-9576CF9E89D7}" srcOrd="0" destOrd="0" presId="urn:microsoft.com/office/officeart/2005/8/layout/cycle6"/>
    <dgm:cxn modelId="{B9C1BE51-E99D-41D2-942E-7AAD71984725}" type="presOf" srcId="{5D737D54-AE38-48A2-9227-F1CBC905DFCD}" destId="{154F65B8-6F03-47FF-9E2A-2475ED5EC615}" srcOrd="0" destOrd="0" presId="urn:microsoft.com/office/officeart/2005/8/layout/cycle6"/>
    <dgm:cxn modelId="{318C2BCB-00EC-476A-8422-7E16AE398032}" srcId="{0771EE9B-5A14-4F97-98D5-D58323D1533D}" destId="{265F29F7-388B-43C2-B11B-04748DD892A9}" srcOrd="4" destOrd="0" parTransId="{FA638323-2DA5-47E3-AFE7-135EE8643CCE}" sibTransId="{E9D77166-B8E2-4814-9232-59B94F1685F6}"/>
    <dgm:cxn modelId="{6DD8CED6-CD52-44CE-B5E2-B030F8882341}" type="presOf" srcId="{E9D77166-B8E2-4814-9232-59B94F1685F6}" destId="{5626AEA7-1031-49E2-8E59-516749D22995}" srcOrd="0" destOrd="0" presId="urn:microsoft.com/office/officeart/2005/8/layout/cycle6"/>
    <dgm:cxn modelId="{1FDBBE9C-327A-45DB-BCE5-1B942C7E9D7D}" type="presParOf" srcId="{805AAD9B-9B0A-4EFB-96AC-206A40308246}" destId="{30AFCC39-9523-4BE6-AD38-4E268507186C}" srcOrd="0" destOrd="0" presId="urn:microsoft.com/office/officeart/2005/8/layout/cycle6"/>
    <dgm:cxn modelId="{F6E0971F-7462-4AA6-A51D-D9B29D2212E4}" type="presParOf" srcId="{805AAD9B-9B0A-4EFB-96AC-206A40308246}" destId="{8EC1DFB8-3CE8-4C9C-9875-E9A283D1D6D3}" srcOrd="1" destOrd="0" presId="urn:microsoft.com/office/officeart/2005/8/layout/cycle6"/>
    <dgm:cxn modelId="{96BB81BF-869E-4709-BFFF-D70782C8975A}" type="presParOf" srcId="{805AAD9B-9B0A-4EFB-96AC-206A40308246}" destId="{0142913E-EE0F-47C8-A28C-B0B4C66CC75A}" srcOrd="2" destOrd="0" presId="urn:microsoft.com/office/officeart/2005/8/layout/cycle6"/>
    <dgm:cxn modelId="{CEEDB46F-9AD6-42D4-8D12-2ABFA8B02294}" type="presParOf" srcId="{805AAD9B-9B0A-4EFB-96AC-206A40308246}" destId="{D26583BC-A6C7-4BE6-AA3C-9576CF9E89D7}" srcOrd="3" destOrd="0" presId="urn:microsoft.com/office/officeart/2005/8/layout/cycle6"/>
    <dgm:cxn modelId="{CC1DE4B1-5FEA-46CB-A2DB-FE112846CBD2}" type="presParOf" srcId="{805AAD9B-9B0A-4EFB-96AC-206A40308246}" destId="{60B43767-BEA0-49EF-A873-7E145593458E}" srcOrd="4" destOrd="0" presId="urn:microsoft.com/office/officeart/2005/8/layout/cycle6"/>
    <dgm:cxn modelId="{8427E933-73D9-44D4-BEAB-383AFCCE08B8}" type="presParOf" srcId="{805AAD9B-9B0A-4EFB-96AC-206A40308246}" destId="{31373B47-1CF2-4554-B787-C1B97BB20BA5}" srcOrd="5" destOrd="0" presId="urn:microsoft.com/office/officeart/2005/8/layout/cycle6"/>
    <dgm:cxn modelId="{7AF40691-92BA-4AFE-868C-49EA606C1968}" type="presParOf" srcId="{805AAD9B-9B0A-4EFB-96AC-206A40308246}" destId="{C2312B54-FB26-48AD-B223-0AE82F80E12B}" srcOrd="6" destOrd="0" presId="urn:microsoft.com/office/officeart/2005/8/layout/cycle6"/>
    <dgm:cxn modelId="{79D1E653-1B1F-40C5-A130-EBD57B8A75C1}" type="presParOf" srcId="{805AAD9B-9B0A-4EFB-96AC-206A40308246}" destId="{68870E00-0644-4131-80A1-33F3BE8154E9}" srcOrd="7" destOrd="0" presId="urn:microsoft.com/office/officeart/2005/8/layout/cycle6"/>
    <dgm:cxn modelId="{A26929F3-EDAE-4AB3-8613-94DD5C97AE9C}" type="presParOf" srcId="{805AAD9B-9B0A-4EFB-96AC-206A40308246}" destId="{4C6A4550-0C0E-415F-9481-030534C504B8}" srcOrd="8" destOrd="0" presId="urn:microsoft.com/office/officeart/2005/8/layout/cycle6"/>
    <dgm:cxn modelId="{B128340E-F50A-477D-A5CB-83E4FD5DE969}" type="presParOf" srcId="{805AAD9B-9B0A-4EFB-96AC-206A40308246}" destId="{BAAEB7A6-E330-46D1-8DEB-822FA35616D0}" srcOrd="9" destOrd="0" presId="urn:microsoft.com/office/officeart/2005/8/layout/cycle6"/>
    <dgm:cxn modelId="{092CC39C-7043-4CA1-9A8E-4027264774BF}" type="presParOf" srcId="{805AAD9B-9B0A-4EFB-96AC-206A40308246}" destId="{6BD596CE-0DC7-463F-9832-7FFFB88A0287}" srcOrd="10" destOrd="0" presId="urn:microsoft.com/office/officeart/2005/8/layout/cycle6"/>
    <dgm:cxn modelId="{1B62C29E-13D2-40BA-BD68-609387B37865}" type="presParOf" srcId="{805AAD9B-9B0A-4EFB-96AC-206A40308246}" destId="{154F65B8-6F03-47FF-9E2A-2475ED5EC615}" srcOrd="11" destOrd="0" presId="urn:microsoft.com/office/officeart/2005/8/layout/cycle6"/>
    <dgm:cxn modelId="{E7D3F173-BB81-43DA-A879-548084DE2B02}" type="presParOf" srcId="{805AAD9B-9B0A-4EFB-96AC-206A40308246}" destId="{479A11F2-D3E0-4C4D-A785-35DD3031B18B}" srcOrd="12" destOrd="0" presId="urn:microsoft.com/office/officeart/2005/8/layout/cycle6"/>
    <dgm:cxn modelId="{82D36296-3826-4B47-A6D1-61B7E5FE9092}" type="presParOf" srcId="{805AAD9B-9B0A-4EFB-96AC-206A40308246}" destId="{00D82967-42A6-4731-BA5F-4DFA6C9E6FCE}" srcOrd="13" destOrd="0" presId="urn:microsoft.com/office/officeart/2005/8/layout/cycle6"/>
    <dgm:cxn modelId="{F08EC7E8-0351-4F84-9D7A-11187D746E15}" type="presParOf" srcId="{805AAD9B-9B0A-4EFB-96AC-206A40308246}" destId="{5626AEA7-1031-49E2-8E59-516749D22995}"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D9DA99-FBE5-4016-B917-32F2483F9586}" type="doc">
      <dgm:prSet loTypeId="urn:microsoft.com/office/officeart/2005/8/layout/cycle8" loCatId="cycle" qsTypeId="urn:microsoft.com/office/officeart/2005/8/quickstyle/simple1" qsCatId="simple" csTypeId="urn:microsoft.com/office/officeart/2005/8/colors/colorful5" csCatId="colorful" phldr="1"/>
      <dgm:spPr/>
    </dgm:pt>
    <dgm:pt modelId="{ACC2FF7B-56E9-4702-BE6F-ED9AF45EFAE4}">
      <dgm:prSet phldrT="[Texto]">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s-MX" dirty="0" smtClean="0"/>
            <a:t>Derechos Políticos</a:t>
          </a:r>
          <a:endParaRPr lang="es-MX" dirty="0"/>
        </a:p>
      </dgm:t>
    </dgm:pt>
    <dgm:pt modelId="{C94AB0CC-A30E-494C-BAF4-E2FDF90539D9}" type="parTrans" cxnId="{131B777C-CA4E-4A99-9EAA-917F4F54DA19}">
      <dgm:prSet/>
      <dgm:spPr/>
      <dgm:t>
        <a:bodyPr/>
        <a:lstStyle/>
        <a:p>
          <a:endParaRPr lang="es-MX"/>
        </a:p>
      </dgm:t>
    </dgm:pt>
    <dgm:pt modelId="{2420FED3-1CCD-4E86-97C0-1BA04916F78B}" type="sibTrans" cxnId="{131B777C-CA4E-4A99-9EAA-917F4F54DA19}">
      <dgm:prSet/>
      <dgm:spPr/>
      <dgm:t>
        <a:bodyPr/>
        <a:lstStyle/>
        <a:p>
          <a:endParaRPr lang="es-MX"/>
        </a:p>
      </dgm:t>
    </dgm:pt>
    <dgm:pt modelId="{EB84B1C6-AACE-4854-AD1D-0EF849E88724}">
      <dgm:prSet phldrT="[Texto]"/>
      <dgm:spPr/>
      <dgm:t>
        <a:bodyPr/>
        <a:lstStyle/>
        <a:p>
          <a:r>
            <a:rPr lang="es-MX" dirty="0" smtClean="0"/>
            <a:t>Derechos Sociales</a:t>
          </a:r>
          <a:endParaRPr lang="es-MX" dirty="0"/>
        </a:p>
      </dgm:t>
    </dgm:pt>
    <dgm:pt modelId="{568D934C-A6B9-46F5-8CEE-EC110D0F50F7}" type="parTrans" cxnId="{74D7773A-91A9-4C38-A4BA-BA73C1A6C560}">
      <dgm:prSet/>
      <dgm:spPr/>
      <dgm:t>
        <a:bodyPr/>
        <a:lstStyle/>
        <a:p>
          <a:endParaRPr lang="es-MX"/>
        </a:p>
      </dgm:t>
    </dgm:pt>
    <dgm:pt modelId="{1E3C9754-3840-4BB2-9D96-774F70FF8FDF}" type="sibTrans" cxnId="{74D7773A-91A9-4C38-A4BA-BA73C1A6C560}">
      <dgm:prSet/>
      <dgm:spPr/>
      <dgm:t>
        <a:bodyPr/>
        <a:lstStyle/>
        <a:p>
          <a:endParaRPr lang="es-MX"/>
        </a:p>
      </dgm:t>
    </dgm:pt>
    <dgm:pt modelId="{D71010D2-6F71-4B09-9D29-A00A02428806}">
      <dgm:prSet phldrT="[Texto]"/>
      <dgm:spPr/>
      <dgm:t>
        <a:bodyPr/>
        <a:lstStyle/>
        <a:p>
          <a:r>
            <a:rPr lang="es-MX" dirty="0" smtClean="0"/>
            <a:t>Derechos Civiles</a:t>
          </a:r>
          <a:endParaRPr lang="es-MX" dirty="0"/>
        </a:p>
      </dgm:t>
    </dgm:pt>
    <dgm:pt modelId="{0437A89E-FAAC-42F7-879A-A25877CB0B97}" type="parTrans" cxnId="{0D1E24CB-4137-409D-AF3C-DFF791A81C21}">
      <dgm:prSet/>
      <dgm:spPr/>
      <dgm:t>
        <a:bodyPr/>
        <a:lstStyle/>
        <a:p>
          <a:endParaRPr lang="es-MX"/>
        </a:p>
      </dgm:t>
    </dgm:pt>
    <dgm:pt modelId="{C174032A-2FF8-41C3-BA23-C0C7EC5EE468}" type="sibTrans" cxnId="{0D1E24CB-4137-409D-AF3C-DFF791A81C21}">
      <dgm:prSet/>
      <dgm:spPr/>
      <dgm:t>
        <a:bodyPr/>
        <a:lstStyle/>
        <a:p>
          <a:endParaRPr lang="es-MX"/>
        </a:p>
      </dgm:t>
    </dgm:pt>
    <dgm:pt modelId="{EED86F2D-5849-4576-B622-5E046B0033DE}" type="pres">
      <dgm:prSet presAssocID="{61D9DA99-FBE5-4016-B917-32F2483F9586}" presName="compositeShape" presStyleCnt="0">
        <dgm:presLayoutVars>
          <dgm:chMax val="7"/>
          <dgm:dir/>
          <dgm:resizeHandles val="exact"/>
        </dgm:presLayoutVars>
      </dgm:prSet>
      <dgm:spPr/>
    </dgm:pt>
    <dgm:pt modelId="{3DFE2C60-7432-4387-9F60-5B9566D8C0FA}" type="pres">
      <dgm:prSet presAssocID="{61D9DA99-FBE5-4016-B917-32F2483F9586}" presName="wedge1" presStyleLbl="node1" presStyleIdx="0" presStyleCnt="3"/>
      <dgm:spPr/>
      <dgm:t>
        <a:bodyPr/>
        <a:lstStyle/>
        <a:p>
          <a:endParaRPr lang="es-MX"/>
        </a:p>
      </dgm:t>
    </dgm:pt>
    <dgm:pt modelId="{B88B1384-37C2-4E80-9FAF-44A3B0E73825}" type="pres">
      <dgm:prSet presAssocID="{61D9DA99-FBE5-4016-B917-32F2483F9586}" presName="dummy1a" presStyleCnt="0"/>
      <dgm:spPr/>
    </dgm:pt>
    <dgm:pt modelId="{11EB659F-DAE9-4DEC-B634-352D20B41014}" type="pres">
      <dgm:prSet presAssocID="{61D9DA99-FBE5-4016-B917-32F2483F9586}" presName="dummy1b" presStyleCnt="0"/>
      <dgm:spPr/>
    </dgm:pt>
    <dgm:pt modelId="{984BB403-7C6F-47BC-9EE2-1CF2AD481EA1}" type="pres">
      <dgm:prSet presAssocID="{61D9DA99-FBE5-4016-B917-32F2483F9586}" presName="wedge1Tx" presStyleLbl="node1" presStyleIdx="0" presStyleCnt="3">
        <dgm:presLayoutVars>
          <dgm:chMax val="0"/>
          <dgm:chPref val="0"/>
          <dgm:bulletEnabled val="1"/>
        </dgm:presLayoutVars>
      </dgm:prSet>
      <dgm:spPr/>
      <dgm:t>
        <a:bodyPr/>
        <a:lstStyle/>
        <a:p>
          <a:endParaRPr lang="es-MX"/>
        </a:p>
      </dgm:t>
    </dgm:pt>
    <dgm:pt modelId="{4CDFB010-A6D3-43FB-990A-3401DA124EDC}" type="pres">
      <dgm:prSet presAssocID="{61D9DA99-FBE5-4016-B917-32F2483F9586}" presName="wedge2" presStyleLbl="node1" presStyleIdx="1" presStyleCnt="3"/>
      <dgm:spPr/>
      <dgm:t>
        <a:bodyPr/>
        <a:lstStyle/>
        <a:p>
          <a:endParaRPr lang="es-MX"/>
        </a:p>
      </dgm:t>
    </dgm:pt>
    <dgm:pt modelId="{B453F6EA-140F-4F5A-AD27-466A762D0B68}" type="pres">
      <dgm:prSet presAssocID="{61D9DA99-FBE5-4016-B917-32F2483F9586}" presName="dummy2a" presStyleCnt="0"/>
      <dgm:spPr/>
    </dgm:pt>
    <dgm:pt modelId="{4FA6BD5D-2111-493A-976A-1D2721C833F7}" type="pres">
      <dgm:prSet presAssocID="{61D9DA99-FBE5-4016-B917-32F2483F9586}" presName="dummy2b" presStyleCnt="0"/>
      <dgm:spPr/>
    </dgm:pt>
    <dgm:pt modelId="{49ACB80E-5375-4DD5-8B12-130117E87293}" type="pres">
      <dgm:prSet presAssocID="{61D9DA99-FBE5-4016-B917-32F2483F9586}" presName="wedge2Tx" presStyleLbl="node1" presStyleIdx="1" presStyleCnt="3">
        <dgm:presLayoutVars>
          <dgm:chMax val="0"/>
          <dgm:chPref val="0"/>
          <dgm:bulletEnabled val="1"/>
        </dgm:presLayoutVars>
      </dgm:prSet>
      <dgm:spPr/>
      <dgm:t>
        <a:bodyPr/>
        <a:lstStyle/>
        <a:p>
          <a:endParaRPr lang="es-MX"/>
        </a:p>
      </dgm:t>
    </dgm:pt>
    <dgm:pt modelId="{EB7CA63D-1661-4389-AB06-9C4E89BA13A4}" type="pres">
      <dgm:prSet presAssocID="{61D9DA99-FBE5-4016-B917-32F2483F9586}" presName="wedge3" presStyleLbl="node1" presStyleIdx="2" presStyleCnt="3"/>
      <dgm:spPr/>
      <dgm:t>
        <a:bodyPr/>
        <a:lstStyle/>
        <a:p>
          <a:endParaRPr lang="es-MX"/>
        </a:p>
      </dgm:t>
    </dgm:pt>
    <dgm:pt modelId="{81B8F186-B8DB-43F2-BE34-FDBBF5FB9885}" type="pres">
      <dgm:prSet presAssocID="{61D9DA99-FBE5-4016-B917-32F2483F9586}" presName="dummy3a" presStyleCnt="0"/>
      <dgm:spPr/>
    </dgm:pt>
    <dgm:pt modelId="{278E63EB-1EB1-4C55-A2AF-0F8BFEA8FB5E}" type="pres">
      <dgm:prSet presAssocID="{61D9DA99-FBE5-4016-B917-32F2483F9586}" presName="dummy3b" presStyleCnt="0"/>
      <dgm:spPr/>
    </dgm:pt>
    <dgm:pt modelId="{7BA7DE05-E45D-4A22-BFDF-2C9FC9BA279A}" type="pres">
      <dgm:prSet presAssocID="{61D9DA99-FBE5-4016-B917-32F2483F9586}" presName="wedge3Tx" presStyleLbl="node1" presStyleIdx="2" presStyleCnt="3">
        <dgm:presLayoutVars>
          <dgm:chMax val="0"/>
          <dgm:chPref val="0"/>
          <dgm:bulletEnabled val="1"/>
        </dgm:presLayoutVars>
      </dgm:prSet>
      <dgm:spPr/>
      <dgm:t>
        <a:bodyPr/>
        <a:lstStyle/>
        <a:p>
          <a:endParaRPr lang="es-MX"/>
        </a:p>
      </dgm:t>
    </dgm:pt>
    <dgm:pt modelId="{AC16F2CD-A508-4F18-A5F6-B29822CFA46A}" type="pres">
      <dgm:prSet presAssocID="{2420FED3-1CCD-4E86-97C0-1BA04916F78B}" presName="arrowWedge1" presStyleLbl="fgSibTrans2D1" presStyleIdx="0" presStyleCnt="3">
        <dgm:style>
          <a:lnRef idx="1">
            <a:schemeClr val="dk1"/>
          </a:lnRef>
          <a:fillRef idx="2">
            <a:schemeClr val="dk1"/>
          </a:fillRef>
          <a:effectRef idx="1">
            <a:schemeClr val="dk1"/>
          </a:effectRef>
          <a:fontRef idx="minor">
            <a:schemeClr val="dk1"/>
          </a:fontRef>
        </dgm:style>
      </dgm:prSet>
      <dgm:spPr/>
    </dgm:pt>
    <dgm:pt modelId="{046A5121-C1AB-4C96-9269-03076739D2E1}" type="pres">
      <dgm:prSet presAssocID="{1E3C9754-3840-4BB2-9D96-774F70FF8FDF}" presName="arrowWedge2" presStyleLbl="fgSibTrans2D1" presStyleIdx="1" presStyleCnt="3">
        <dgm:style>
          <a:lnRef idx="1">
            <a:schemeClr val="dk1"/>
          </a:lnRef>
          <a:fillRef idx="2">
            <a:schemeClr val="dk1"/>
          </a:fillRef>
          <a:effectRef idx="1">
            <a:schemeClr val="dk1"/>
          </a:effectRef>
          <a:fontRef idx="minor">
            <a:schemeClr val="dk1"/>
          </a:fontRef>
        </dgm:style>
      </dgm:prSet>
      <dgm:spPr/>
    </dgm:pt>
    <dgm:pt modelId="{9C9B7B5F-995E-47BE-A672-5422D4066B28}" type="pres">
      <dgm:prSet presAssocID="{C174032A-2FF8-41C3-BA23-C0C7EC5EE468}" presName="arrowWedge3" presStyleLbl="fgSibTrans2D1" presStyleIdx="2" presStyleCnt="3">
        <dgm:style>
          <a:lnRef idx="1">
            <a:schemeClr val="dk1"/>
          </a:lnRef>
          <a:fillRef idx="2">
            <a:schemeClr val="dk1"/>
          </a:fillRef>
          <a:effectRef idx="1">
            <a:schemeClr val="dk1"/>
          </a:effectRef>
          <a:fontRef idx="minor">
            <a:schemeClr val="dk1"/>
          </a:fontRef>
        </dgm:style>
      </dgm:prSet>
      <dgm:spPr/>
    </dgm:pt>
  </dgm:ptLst>
  <dgm:cxnLst>
    <dgm:cxn modelId="{B2AA207A-9557-4940-BA37-68E0F80BC1D8}" type="presOf" srcId="{EB84B1C6-AACE-4854-AD1D-0EF849E88724}" destId="{49ACB80E-5375-4DD5-8B12-130117E87293}" srcOrd="1" destOrd="0" presId="urn:microsoft.com/office/officeart/2005/8/layout/cycle8"/>
    <dgm:cxn modelId="{DC808C44-B28B-4DF6-A765-826B2A86085E}" type="presOf" srcId="{EB84B1C6-AACE-4854-AD1D-0EF849E88724}" destId="{4CDFB010-A6D3-43FB-990A-3401DA124EDC}" srcOrd="0" destOrd="0" presId="urn:microsoft.com/office/officeart/2005/8/layout/cycle8"/>
    <dgm:cxn modelId="{83B562B5-07A2-4856-BC93-5873050DF6D1}" type="presOf" srcId="{61D9DA99-FBE5-4016-B917-32F2483F9586}" destId="{EED86F2D-5849-4576-B622-5E046B0033DE}" srcOrd="0" destOrd="0" presId="urn:microsoft.com/office/officeart/2005/8/layout/cycle8"/>
    <dgm:cxn modelId="{74D7773A-91A9-4C38-A4BA-BA73C1A6C560}" srcId="{61D9DA99-FBE5-4016-B917-32F2483F9586}" destId="{EB84B1C6-AACE-4854-AD1D-0EF849E88724}" srcOrd="1" destOrd="0" parTransId="{568D934C-A6B9-46F5-8CEE-EC110D0F50F7}" sibTransId="{1E3C9754-3840-4BB2-9D96-774F70FF8FDF}"/>
    <dgm:cxn modelId="{131B777C-CA4E-4A99-9EAA-917F4F54DA19}" srcId="{61D9DA99-FBE5-4016-B917-32F2483F9586}" destId="{ACC2FF7B-56E9-4702-BE6F-ED9AF45EFAE4}" srcOrd="0" destOrd="0" parTransId="{C94AB0CC-A30E-494C-BAF4-E2FDF90539D9}" sibTransId="{2420FED3-1CCD-4E86-97C0-1BA04916F78B}"/>
    <dgm:cxn modelId="{0D1E24CB-4137-409D-AF3C-DFF791A81C21}" srcId="{61D9DA99-FBE5-4016-B917-32F2483F9586}" destId="{D71010D2-6F71-4B09-9D29-A00A02428806}" srcOrd="2" destOrd="0" parTransId="{0437A89E-FAAC-42F7-879A-A25877CB0B97}" sibTransId="{C174032A-2FF8-41C3-BA23-C0C7EC5EE468}"/>
    <dgm:cxn modelId="{F2C93C18-541C-4914-8295-07AC83863AF3}" type="presOf" srcId="{ACC2FF7B-56E9-4702-BE6F-ED9AF45EFAE4}" destId="{3DFE2C60-7432-4387-9F60-5B9566D8C0FA}" srcOrd="0" destOrd="0" presId="urn:microsoft.com/office/officeart/2005/8/layout/cycle8"/>
    <dgm:cxn modelId="{39D30528-06D4-4DE7-8CDD-BE3E6791744F}" type="presOf" srcId="{ACC2FF7B-56E9-4702-BE6F-ED9AF45EFAE4}" destId="{984BB403-7C6F-47BC-9EE2-1CF2AD481EA1}" srcOrd="1" destOrd="0" presId="urn:microsoft.com/office/officeart/2005/8/layout/cycle8"/>
    <dgm:cxn modelId="{DF60D6B7-A0F5-4CDE-99C7-A41D8CB9EC42}" type="presOf" srcId="{D71010D2-6F71-4B09-9D29-A00A02428806}" destId="{7BA7DE05-E45D-4A22-BFDF-2C9FC9BA279A}" srcOrd="1" destOrd="0" presId="urn:microsoft.com/office/officeart/2005/8/layout/cycle8"/>
    <dgm:cxn modelId="{EB603633-F229-42E6-83DE-E350DA0015EB}" type="presOf" srcId="{D71010D2-6F71-4B09-9D29-A00A02428806}" destId="{EB7CA63D-1661-4389-AB06-9C4E89BA13A4}" srcOrd="0" destOrd="0" presId="urn:microsoft.com/office/officeart/2005/8/layout/cycle8"/>
    <dgm:cxn modelId="{5AC302A2-3FC5-427E-BB92-5F6706BEBC7C}" type="presParOf" srcId="{EED86F2D-5849-4576-B622-5E046B0033DE}" destId="{3DFE2C60-7432-4387-9F60-5B9566D8C0FA}" srcOrd="0" destOrd="0" presId="urn:microsoft.com/office/officeart/2005/8/layout/cycle8"/>
    <dgm:cxn modelId="{03E88578-B662-4981-B1B5-62862946256B}" type="presParOf" srcId="{EED86F2D-5849-4576-B622-5E046B0033DE}" destId="{B88B1384-37C2-4E80-9FAF-44A3B0E73825}" srcOrd="1" destOrd="0" presId="urn:microsoft.com/office/officeart/2005/8/layout/cycle8"/>
    <dgm:cxn modelId="{6A9859C0-0EC1-4EF6-8F33-F131B8592BE4}" type="presParOf" srcId="{EED86F2D-5849-4576-B622-5E046B0033DE}" destId="{11EB659F-DAE9-4DEC-B634-352D20B41014}" srcOrd="2" destOrd="0" presId="urn:microsoft.com/office/officeart/2005/8/layout/cycle8"/>
    <dgm:cxn modelId="{B5DADC4C-4D8C-4C19-9539-A4C614D8CA2B}" type="presParOf" srcId="{EED86F2D-5849-4576-B622-5E046B0033DE}" destId="{984BB403-7C6F-47BC-9EE2-1CF2AD481EA1}" srcOrd="3" destOrd="0" presId="urn:microsoft.com/office/officeart/2005/8/layout/cycle8"/>
    <dgm:cxn modelId="{F84C1266-E151-497B-B81B-BE9B3BD6040A}" type="presParOf" srcId="{EED86F2D-5849-4576-B622-5E046B0033DE}" destId="{4CDFB010-A6D3-43FB-990A-3401DA124EDC}" srcOrd="4" destOrd="0" presId="urn:microsoft.com/office/officeart/2005/8/layout/cycle8"/>
    <dgm:cxn modelId="{D031EE8C-6EEA-427D-AC62-A272EFB53D6F}" type="presParOf" srcId="{EED86F2D-5849-4576-B622-5E046B0033DE}" destId="{B453F6EA-140F-4F5A-AD27-466A762D0B68}" srcOrd="5" destOrd="0" presId="urn:microsoft.com/office/officeart/2005/8/layout/cycle8"/>
    <dgm:cxn modelId="{753C0C9B-1AC5-4CFB-B238-E429621632EB}" type="presParOf" srcId="{EED86F2D-5849-4576-B622-5E046B0033DE}" destId="{4FA6BD5D-2111-493A-976A-1D2721C833F7}" srcOrd="6" destOrd="0" presId="urn:microsoft.com/office/officeart/2005/8/layout/cycle8"/>
    <dgm:cxn modelId="{FFD1A41D-EBE7-482E-BE09-4615EAE16938}" type="presParOf" srcId="{EED86F2D-5849-4576-B622-5E046B0033DE}" destId="{49ACB80E-5375-4DD5-8B12-130117E87293}" srcOrd="7" destOrd="0" presId="urn:microsoft.com/office/officeart/2005/8/layout/cycle8"/>
    <dgm:cxn modelId="{3FB31A24-B09D-46BC-A37E-AD485221A005}" type="presParOf" srcId="{EED86F2D-5849-4576-B622-5E046B0033DE}" destId="{EB7CA63D-1661-4389-AB06-9C4E89BA13A4}" srcOrd="8" destOrd="0" presId="urn:microsoft.com/office/officeart/2005/8/layout/cycle8"/>
    <dgm:cxn modelId="{E05BB492-15EE-46BB-B041-CAD08073A3C6}" type="presParOf" srcId="{EED86F2D-5849-4576-B622-5E046B0033DE}" destId="{81B8F186-B8DB-43F2-BE34-FDBBF5FB9885}" srcOrd="9" destOrd="0" presId="urn:microsoft.com/office/officeart/2005/8/layout/cycle8"/>
    <dgm:cxn modelId="{B45A49B7-1FCD-4D70-8D64-335CDD57A117}" type="presParOf" srcId="{EED86F2D-5849-4576-B622-5E046B0033DE}" destId="{278E63EB-1EB1-4C55-A2AF-0F8BFEA8FB5E}" srcOrd="10" destOrd="0" presId="urn:microsoft.com/office/officeart/2005/8/layout/cycle8"/>
    <dgm:cxn modelId="{90380AB7-15CB-4AAE-B153-FCB5AB2467D9}" type="presParOf" srcId="{EED86F2D-5849-4576-B622-5E046B0033DE}" destId="{7BA7DE05-E45D-4A22-BFDF-2C9FC9BA279A}" srcOrd="11" destOrd="0" presId="urn:microsoft.com/office/officeart/2005/8/layout/cycle8"/>
    <dgm:cxn modelId="{40B3BA3C-5A42-499E-9AFB-947E74ADA057}" type="presParOf" srcId="{EED86F2D-5849-4576-B622-5E046B0033DE}" destId="{AC16F2CD-A508-4F18-A5F6-B29822CFA46A}" srcOrd="12" destOrd="0" presId="urn:microsoft.com/office/officeart/2005/8/layout/cycle8"/>
    <dgm:cxn modelId="{62E6D9F7-592F-4FDF-972E-94E9A02C4009}" type="presParOf" srcId="{EED86F2D-5849-4576-B622-5E046B0033DE}" destId="{046A5121-C1AB-4C96-9269-03076739D2E1}" srcOrd="13" destOrd="0" presId="urn:microsoft.com/office/officeart/2005/8/layout/cycle8"/>
    <dgm:cxn modelId="{A0CD3A90-0192-45C7-B123-A8269A0D90F6}" type="presParOf" srcId="{EED86F2D-5849-4576-B622-5E046B0033DE}" destId="{9C9B7B5F-995E-47BE-A672-5422D4066B28}"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2C526C-CE86-4DB2-BFA4-8165A36A0048}"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S"/>
        </a:p>
      </dgm:t>
    </dgm:pt>
    <dgm:pt modelId="{AB988609-73C7-4D16-9BAD-1D9CD715D4F5}">
      <dgm:prSet phldrT="[Texto]" phldr="1"/>
      <dgm:spPr/>
      <dgm:t>
        <a:bodyPr/>
        <a:lstStyle/>
        <a:p>
          <a:endParaRPr lang="es-ES" dirty="0"/>
        </a:p>
      </dgm:t>
    </dgm:pt>
    <dgm:pt modelId="{6123390C-8F25-4DBC-9034-1255A5162A0F}" type="parTrans" cxnId="{9C93FB8B-850E-4DAE-B410-B1E8ADAC3397}">
      <dgm:prSet/>
      <dgm:spPr/>
      <dgm:t>
        <a:bodyPr/>
        <a:lstStyle/>
        <a:p>
          <a:endParaRPr lang="es-ES"/>
        </a:p>
      </dgm:t>
    </dgm:pt>
    <dgm:pt modelId="{AD1E0919-61C4-48D2-A294-B55A975900C5}" type="sibTrans" cxnId="{9C93FB8B-850E-4DAE-B410-B1E8ADAC3397}">
      <dgm:prSet/>
      <dgm:spPr/>
      <dgm:t>
        <a:bodyPr/>
        <a:lstStyle/>
        <a:p>
          <a:endParaRPr lang="es-ES"/>
        </a:p>
      </dgm:t>
    </dgm:pt>
    <dgm:pt modelId="{5D4EE11F-1F91-4C2A-ACC0-CFC5F928C0AE}">
      <dgm:prSet phldrT="[Texto]"/>
      <dgm:spPr/>
      <dgm:t>
        <a:bodyPr/>
        <a:lstStyle/>
        <a:p>
          <a:r>
            <a:rPr lang="es-ES" dirty="0" smtClean="0"/>
            <a:t>DIRECCIÓN </a:t>
          </a:r>
          <a:endParaRPr lang="es-ES" dirty="0"/>
        </a:p>
      </dgm:t>
    </dgm:pt>
    <dgm:pt modelId="{104F49EC-7E05-4B94-AA63-27F7FBD6FB0D}" type="parTrans" cxnId="{3B571721-321A-4074-AB89-0C1BDD76D539}">
      <dgm:prSet/>
      <dgm:spPr/>
      <dgm:t>
        <a:bodyPr/>
        <a:lstStyle/>
        <a:p>
          <a:endParaRPr lang="es-ES"/>
        </a:p>
      </dgm:t>
    </dgm:pt>
    <dgm:pt modelId="{035D6ACC-FDEC-4933-ABAF-D507F0FA3CA5}" type="sibTrans" cxnId="{3B571721-321A-4074-AB89-0C1BDD76D539}">
      <dgm:prSet/>
      <dgm:spPr/>
      <dgm:t>
        <a:bodyPr/>
        <a:lstStyle/>
        <a:p>
          <a:endParaRPr lang="es-ES"/>
        </a:p>
      </dgm:t>
    </dgm:pt>
    <dgm:pt modelId="{E255B1EB-5496-47EF-8662-D6C9A19A996E}">
      <dgm:prSet phldrT="[Texto]"/>
      <dgm:spPr/>
      <dgm:t>
        <a:bodyPr/>
        <a:lstStyle/>
        <a:p>
          <a:r>
            <a:rPr lang="es-ES" dirty="0" smtClean="0"/>
            <a:t>GESTIÓN </a:t>
          </a:r>
          <a:endParaRPr lang="es-ES" dirty="0"/>
        </a:p>
      </dgm:t>
    </dgm:pt>
    <dgm:pt modelId="{EF6A9AA2-8DDF-4386-A5F4-4D450F57EC1B}" type="parTrans" cxnId="{8236DCCF-05EF-48FB-851D-8D25FD261E39}">
      <dgm:prSet/>
      <dgm:spPr/>
      <dgm:t>
        <a:bodyPr/>
        <a:lstStyle/>
        <a:p>
          <a:endParaRPr lang="es-ES"/>
        </a:p>
      </dgm:t>
    </dgm:pt>
    <dgm:pt modelId="{68465397-B1FE-495A-A2E0-D9CE48879404}" type="sibTrans" cxnId="{8236DCCF-05EF-48FB-851D-8D25FD261E39}">
      <dgm:prSet/>
      <dgm:spPr/>
      <dgm:t>
        <a:bodyPr/>
        <a:lstStyle/>
        <a:p>
          <a:endParaRPr lang="es-ES"/>
        </a:p>
      </dgm:t>
    </dgm:pt>
    <dgm:pt modelId="{D6BE4D58-FFDF-4CE2-8089-A263F13677B5}">
      <dgm:prSet phldrT="[Texto]" phldr="1"/>
      <dgm:spPr/>
      <dgm:t>
        <a:bodyPr/>
        <a:lstStyle/>
        <a:p>
          <a:endParaRPr lang="es-ES"/>
        </a:p>
      </dgm:t>
    </dgm:pt>
    <dgm:pt modelId="{2907062D-EBE8-4171-8D29-CDDAB2DBEA15}" type="parTrans" cxnId="{C5D78839-48CF-45E6-B534-26A21019AB2C}">
      <dgm:prSet/>
      <dgm:spPr/>
      <dgm:t>
        <a:bodyPr/>
        <a:lstStyle/>
        <a:p>
          <a:endParaRPr lang="es-ES"/>
        </a:p>
      </dgm:t>
    </dgm:pt>
    <dgm:pt modelId="{0BAB61F9-81DA-43FF-83FF-A8DCBFA5656C}" type="sibTrans" cxnId="{C5D78839-48CF-45E6-B534-26A21019AB2C}">
      <dgm:prSet/>
      <dgm:spPr/>
      <dgm:t>
        <a:bodyPr/>
        <a:lstStyle/>
        <a:p>
          <a:endParaRPr lang="es-ES"/>
        </a:p>
      </dgm:t>
    </dgm:pt>
    <dgm:pt modelId="{7294DF35-B80F-4E24-A6A9-5FB93EDC3F6F}">
      <dgm:prSet phldrT="[Texto]"/>
      <dgm:spPr/>
      <dgm:t>
        <a:bodyPr/>
        <a:lstStyle/>
        <a:p>
          <a:r>
            <a:rPr lang="es-ES" dirty="0" smtClean="0"/>
            <a:t>FORMULACIÓN DE PROPUESTAS</a:t>
          </a:r>
          <a:endParaRPr lang="es-ES" dirty="0"/>
        </a:p>
      </dgm:t>
    </dgm:pt>
    <dgm:pt modelId="{71B8F8AB-F6A0-4949-9B5D-C77DA781B303}" type="parTrans" cxnId="{74C964C2-10FF-4B5C-8280-4A82AC992534}">
      <dgm:prSet/>
      <dgm:spPr/>
      <dgm:t>
        <a:bodyPr/>
        <a:lstStyle/>
        <a:p>
          <a:endParaRPr lang="es-ES"/>
        </a:p>
      </dgm:t>
    </dgm:pt>
    <dgm:pt modelId="{5DB8A9F8-D919-43EA-91A7-6583D2592F91}" type="sibTrans" cxnId="{74C964C2-10FF-4B5C-8280-4A82AC992534}">
      <dgm:prSet/>
      <dgm:spPr/>
      <dgm:t>
        <a:bodyPr/>
        <a:lstStyle/>
        <a:p>
          <a:endParaRPr lang="es-ES"/>
        </a:p>
      </dgm:t>
    </dgm:pt>
    <dgm:pt modelId="{80B8AD5D-9D62-41B9-9B9D-B4FC1E4616D0}">
      <dgm:prSet phldrT="[Texto]"/>
      <dgm:spPr/>
      <dgm:t>
        <a:bodyPr/>
        <a:lstStyle/>
        <a:p>
          <a:r>
            <a:rPr lang="es-ES" dirty="0" smtClean="0"/>
            <a:t>VINCULACIÓN Y ARTICULACIÓN </a:t>
          </a:r>
          <a:endParaRPr lang="es-ES" dirty="0"/>
        </a:p>
      </dgm:t>
    </dgm:pt>
    <dgm:pt modelId="{4A4C10B9-8E12-455B-B49D-3D5EC2860B72}" type="parTrans" cxnId="{E5C5579C-D5B0-41B7-B7E7-49340E6FB30B}">
      <dgm:prSet/>
      <dgm:spPr/>
      <dgm:t>
        <a:bodyPr/>
        <a:lstStyle/>
        <a:p>
          <a:endParaRPr lang="es-ES"/>
        </a:p>
      </dgm:t>
    </dgm:pt>
    <dgm:pt modelId="{42FBB9DA-0BB2-43C3-AFCE-4B9F5C99E895}" type="sibTrans" cxnId="{E5C5579C-D5B0-41B7-B7E7-49340E6FB30B}">
      <dgm:prSet/>
      <dgm:spPr/>
      <dgm:t>
        <a:bodyPr/>
        <a:lstStyle/>
        <a:p>
          <a:endParaRPr lang="es-ES"/>
        </a:p>
      </dgm:t>
    </dgm:pt>
    <dgm:pt modelId="{7BD8E1C2-CAFD-40B6-B70B-B55B1D906C57}">
      <dgm:prSet phldrT="[Texto]" phldr="1"/>
      <dgm:spPr/>
      <dgm:t>
        <a:bodyPr/>
        <a:lstStyle/>
        <a:p>
          <a:endParaRPr lang="es-ES"/>
        </a:p>
      </dgm:t>
    </dgm:pt>
    <dgm:pt modelId="{9502BCDF-27F3-4E4B-B6BF-7E2510E9A99C}" type="parTrans" cxnId="{C66214D1-02D6-44D5-8BA8-B6E3DA09E070}">
      <dgm:prSet/>
      <dgm:spPr/>
      <dgm:t>
        <a:bodyPr/>
        <a:lstStyle/>
        <a:p>
          <a:endParaRPr lang="es-ES"/>
        </a:p>
      </dgm:t>
    </dgm:pt>
    <dgm:pt modelId="{C2A46824-0321-4E7F-9A48-461657942F97}" type="sibTrans" cxnId="{C66214D1-02D6-44D5-8BA8-B6E3DA09E070}">
      <dgm:prSet/>
      <dgm:spPr/>
      <dgm:t>
        <a:bodyPr/>
        <a:lstStyle/>
        <a:p>
          <a:endParaRPr lang="es-ES"/>
        </a:p>
      </dgm:t>
    </dgm:pt>
    <dgm:pt modelId="{527FFED3-3C00-46D4-84C0-D5AF37DAA38F}">
      <dgm:prSet phldrT="[Texto]"/>
      <dgm:spPr/>
      <dgm:t>
        <a:bodyPr/>
        <a:lstStyle/>
        <a:p>
          <a:r>
            <a:rPr lang="es-ES" dirty="0" smtClean="0"/>
            <a:t>DEFINICIÓN DE AGENDA</a:t>
          </a:r>
          <a:endParaRPr lang="es-ES" dirty="0"/>
        </a:p>
      </dgm:t>
    </dgm:pt>
    <dgm:pt modelId="{85B7C38D-3180-4551-8C16-241D0C6BC031}" type="parTrans" cxnId="{761A38B8-444A-41D2-AF08-756D1007C5F9}">
      <dgm:prSet/>
      <dgm:spPr/>
      <dgm:t>
        <a:bodyPr/>
        <a:lstStyle/>
        <a:p>
          <a:endParaRPr lang="es-ES"/>
        </a:p>
      </dgm:t>
    </dgm:pt>
    <dgm:pt modelId="{4B6845D1-1F50-4955-B7E6-0735467E6FA2}" type="sibTrans" cxnId="{761A38B8-444A-41D2-AF08-756D1007C5F9}">
      <dgm:prSet/>
      <dgm:spPr/>
      <dgm:t>
        <a:bodyPr/>
        <a:lstStyle/>
        <a:p>
          <a:endParaRPr lang="es-ES"/>
        </a:p>
      </dgm:t>
    </dgm:pt>
    <dgm:pt modelId="{33EF32D1-9F3D-489B-8E5D-642B8FF46745}">
      <dgm:prSet phldrT="[Texto]"/>
      <dgm:spPr/>
      <dgm:t>
        <a:bodyPr/>
        <a:lstStyle/>
        <a:p>
          <a:r>
            <a:rPr lang="es-ES" dirty="0" smtClean="0"/>
            <a:t>INCIDENCIA EN LA DESIGANCIÓN DEL FUNCIONARIOS</a:t>
          </a:r>
          <a:endParaRPr lang="es-ES" dirty="0"/>
        </a:p>
      </dgm:t>
    </dgm:pt>
    <dgm:pt modelId="{85F22CBE-8189-4C1A-B7E7-5C8E5488C48E}" type="parTrans" cxnId="{C57075C8-1063-4C29-84CA-EF61B62D31C7}">
      <dgm:prSet/>
      <dgm:spPr/>
      <dgm:t>
        <a:bodyPr/>
        <a:lstStyle/>
        <a:p>
          <a:endParaRPr lang="es-ES"/>
        </a:p>
      </dgm:t>
    </dgm:pt>
    <dgm:pt modelId="{7B8FE1FE-1742-4398-A795-136F324B0565}" type="sibTrans" cxnId="{C57075C8-1063-4C29-84CA-EF61B62D31C7}">
      <dgm:prSet/>
      <dgm:spPr/>
      <dgm:t>
        <a:bodyPr/>
        <a:lstStyle/>
        <a:p>
          <a:endParaRPr lang="es-ES"/>
        </a:p>
      </dgm:t>
    </dgm:pt>
    <dgm:pt modelId="{82ED07E5-4679-4D08-B26E-689F11A41275}" type="pres">
      <dgm:prSet presAssocID="{052C526C-CE86-4DB2-BFA4-8165A36A0048}" presName="linearFlow" presStyleCnt="0">
        <dgm:presLayoutVars>
          <dgm:dir/>
          <dgm:animLvl val="lvl"/>
          <dgm:resizeHandles val="exact"/>
        </dgm:presLayoutVars>
      </dgm:prSet>
      <dgm:spPr/>
      <dgm:t>
        <a:bodyPr/>
        <a:lstStyle/>
        <a:p>
          <a:endParaRPr lang="es-MX"/>
        </a:p>
      </dgm:t>
    </dgm:pt>
    <dgm:pt modelId="{CFE3BBB2-C868-4068-94F7-55811A43B14E}" type="pres">
      <dgm:prSet presAssocID="{AB988609-73C7-4D16-9BAD-1D9CD715D4F5}" presName="composite" presStyleCnt="0"/>
      <dgm:spPr/>
    </dgm:pt>
    <dgm:pt modelId="{9F80C567-30D6-4E83-BA24-51DFF3797B0E}" type="pres">
      <dgm:prSet presAssocID="{AB988609-73C7-4D16-9BAD-1D9CD715D4F5}" presName="parentText" presStyleLbl="alignNode1" presStyleIdx="0" presStyleCnt="3">
        <dgm:presLayoutVars>
          <dgm:chMax val="1"/>
          <dgm:bulletEnabled val="1"/>
        </dgm:presLayoutVars>
      </dgm:prSet>
      <dgm:spPr/>
      <dgm:t>
        <a:bodyPr/>
        <a:lstStyle/>
        <a:p>
          <a:endParaRPr lang="es-MX"/>
        </a:p>
      </dgm:t>
    </dgm:pt>
    <dgm:pt modelId="{682F95B7-2983-4B33-801A-4EA63B3B99A9}" type="pres">
      <dgm:prSet presAssocID="{AB988609-73C7-4D16-9BAD-1D9CD715D4F5}" presName="descendantText" presStyleLbl="alignAcc1" presStyleIdx="0" presStyleCnt="3" custLinFactNeighborX="3180" custLinFactNeighborY="-1516">
        <dgm:presLayoutVars>
          <dgm:bulletEnabled val="1"/>
        </dgm:presLayoutVars>
      </dgm:prSet>
      <dgm:spPr/>
      <dgm:t>
        <a:bodyPr/>
        <a:lstStyle/>
        <a:p>
          <a:endParaRPr lang="es-ES"/>
        </a:p>
      </dgm:t>
    </dgm:pt>
    <dgm:pt modelId="{4B24C676-711B-4E89-AAD0-4152C15728B8}" type="pres">
      <dgm:prSet presAssocID="{AD1E0919-61C4-48D2-A294-B55A975900C5}" presName="sp" presStyleCnt="0"/>
      <dgm:spPr/>
    </dgm:pt>
    <dgm:pt modelId="{63216C81-2A92-4518-A9AB-356104FDF707}" type="pres">
      <dgm:prSet presAssocID="{D6BE4D58-FFDF-4CE2-8089-A263F13677B5}" presName="composite" presStyleCnt="0"/>
      <dgm:spPr/>
    </dgm:pt>
    <dgm:pt modelId="{BB1919DF-FAFB-4060-B4BF-D042A5DC5FE9}" type="pres">
      <dgm:prSet presAssocID="{D6BE4D58-FFDF-4CE2-8089-A263F13677B5}" presName="parentText" presStyleLbl="alignNode1" presStyleIdx="1" presStyleCnt="3">
        <dgm:presLayoutVars>
          <dgm:chMax val="1"/>
          <dgm:bulletEnabled val="1"/>
        </dgm:presLayoutVars>
      </dgm:prSet>
      <dgm:spPr/>
      <dgm:t>
        <a:bodyPr/>
        <a:lstStyle/>
        <a:p>
          <a:endParaRPr lang="es-MX"/>
        </a:p>
      </dgm:t>
    </dgm:pt>
    <dgm:pt modelId="{F49852A1-BBC1-4609-8E18-073E92C33883}" type="pres">
      <dgm:prSet presAssocID="{D6BE4D58-FFDF-4CE2-8089-A263F13677B5}" presName="descendantText" presStyleLbl="alignAcc1" presStyleIdx="1" presStyleCnt="3">
        <dgm:presLayoutVars>
          <dgm:bulletEnabled val="1"/>
        </dgm:presLayoutVars>
      </dgm:prSet>
      <dgm:spPr/>
      <dgm:t>
        <a:bodyPr/>
        <a:lstStyle/>
        <a:p>
          <a:endParaRPr lang="es-ES"/>
        </a:p>
      </dgm:t>
    </dgm:pt>
    <dgm:pt modelId="{13F40A12-A66E-4AC2-80BA-20EE6EED9476}" type="pres">
      <dgm:prSet presAssocID="{0BAB61F9-81DA-43FF-83FF-A8DCBFA5656C}" presName="sp" presStyleCnt="0"/>
      <dgm:spPr/>
    </dgm:pt>
    <dgm:pt modelId="{10CB7755-3E55-41EC-B3DE-B85A25EF714D}" type="pres">
      <dgm:prSet presAssocID="{7BD8E1C2-CAFD-40B6-B70B-B55B1D906C57}" presName="composite" presStyleCnt="0"/>
      <dgm:spPr/>
    </dgm:pt>
    <dgm:pt modelId="{FD7CC4D9-D37E-4D2B-BF74-4D1E293188C8}" type="pres">
      <dgm:prSet presAssocID="{7BD8E1C2-CAFD-40B6-B70B-B55B1D906C57}" presName="parentText" presStyleLbl="alignNode1" presStyleIdx="2" presStyleCnt="3">
        <dgm:presLayoutVars>
          <dgm:chMax val="1"/>
          <dgm:bulletEnabled val="1"/>
        </dgm:presLayoutVars>
      </dgm:prSet>
      <dgm:spPr/>
      <dgm:t>
        <a:bodyPr/>
        <a:lstStyle/>
        <a:p>
          <a:endParaRPr lang="es-MX"/>
        </a:p>
      </dgm:t>
    </dgm:pt>
    <dgm:pt modelId="{1AA76AF6-C3BE-4377-9695-E5DDD6FDE75B}" type="pres">
      <dgm:prSet presAssocID="{7BD8E1C2-CAFD-40B6-B70B-B55B1D906C57}" presName="descendantText" presStyleLbl="alignAcc1" presStyleIdx="2" presStyleCnt="3">
        <dgm:presLayoutVars>
          <dgm:bulletEnabled val="1"/>
        </dgm:presLayoutVars>
      </dgm:prSet>
      <dgm:spPr/>
      <dgm:t>
        <a:bodyPr/>
        <a:lstStyle/>
        <a:p>
          <a:endParaRPr lang="es-ES"/>
        </a:p>
      </dgm:t>
    </dgm:pt>
  </dgm:ptLst>
  <dgm:cxnLst>
    <dgm:cxn modelId="{761A38B8-444A-41D2-AF08-756D1007C5F9}" srcId="{7BD8E1C2-CAFD-40B6-B70B-B55B1D906C57}" destId="{527FFED3-3C00-46D4-84C0-D5AF37DAA38F}" srcOrd="0" destOrd="0" parTransId="{85B7C38D-3180-4551-8C16-241D0C6BC031}" sibTransId="{4B6845D1-1F50-4955-B7E6-0735467E6FA2}"/>
    <dgm:cxn modelId="{C66214D1-02D6-44D5-8BA8-B6E3DA09E070}" srcId="{052C526C-CE86-4DB2-BFA4-8165A36A0048}" destId="{7BD8E1C2-CAFD-40B6-B70B-B55B1D906C57}" srcOrd="2" destOrd="0" parTransId="{9502BCDF-27F3-4E4B-B6BF-7E2510E9A99C}" sibTransId="{C2A46824-0321-4E7F-9A48-461657942F97}"/>
    <dgm:cxn modelId="{9C93FB8B-850E-4DAE-B410-B1E8ADAC3397}" srcId="{052C526C-CE86-4DB2-BFA4-8165A36A0048}" destId="{AB988609-73C7-4D16-9BAD-1D9CD715D4F5}" srcOrd="0" destOrd="0" parTransId="{6123390C-8F25-4DBC-9034-1255A5162A0F}" sibTransId="{AD1E0919-61C4-48D2-A294-B55A975900C5}"/>
    <dgm:cxn modelId="{E5C5579C-D5B0-41B7-B7E7-49340E6FB30B}" srcId="{D6BE4D58-FFDF-4CE2-8089-A263F13677B5}" destId="{80B8AD5D-9D62-41B9-9B9D-B4FC1E4616D0}" srcOrd="1" destOrd="0" parTransId="{4A4C10B9-8E12-455B-B49D-3D5EC2860B72}" sibTransId="{42FBB9DA-0BB2-43C3-AFCE-4B9F5C99E895}"/>
    <dgm:cxn modelId="{4A73CCD1-6963-494E-BAE3-6A2044E61320}" type="presOf" srcId="{D6BE4D58-FFDF-4CE2-8089-A263F13677B5}" destId="{BB1919DF-FAFB-4060-B4BF-D042A5DC5FE9}" srcOrd="0" destOrd="0" presId="urn:microsoft.com/office/officeart/2005/8/layout/chevron2"/>
    <dgm:cxn modelId="{630D61DA-8074-4887-AB38-66879636BD9B}" type="presOf" srcId="{052C526C-CE86-4DB2-BFA4-8165A36A0048}" destId="{82ED07E5-4679-4D08-B26E-689F11A41275}" srcOrd="0" destOrd="0" presId="urn:microsoft.com/office/officeart/2005/8/layout/chevron2"/>
    <dgm:cxn modelId="{C5D78839-48CF-45E6-B534-26A21019AB2C}" srcId="{052C526C-CE86-4DB2-BFA4-8165A36A0048}" destId="{D6BE4D58-FFDF-4CE2-8089-A263F13677B5}" srcOrd="1" destOrd="0" parTransId="{2907062D-EBE8-4171-8D29-CDDAB2DBEA15}" sibTransId="{0BAB61F9-81DA-43FF-83FF-A8DCBFA5656C}"/>
    <dgm:cxn modelId="{3312C2B4-ACCB-49E4-BDF8-00D1BA6E1881}" type="presOf" srcId="{527FFED3-3C00-46D4-84C0-D5AF37DAA38F}" destId="{1AA76AF6-C3BE-4377-9695-E5DDD6FDE75B}" srcOrd="0" destOrd="0" presId="urn:microsoft.com/office/officeart/2005/8/layout/chevron2"/>
    <dgm:cxn modelId="{D5449875-1467-431C-81CE-40DC910575BB}" type="presOf" srcId="{80B8AD5D-9D62-41B9-9B9D-B4FC1E4616D0}" destId="{F49852A1-BBC1-4609-8E18-073E92C33883}" srcOrd="0" destOrd="1" presId="urn:microsoft.com/office/officeart/2005/8/layout/chevron2"/>
    <dgm:cxn modelId="{5C5F755A-49F6-480E-BB30-B451FA342AC4}" type="presOf" srcId="{5D4EE11F-1F91-4C2A-ACC0-CFC5F928C0AE}" destId="{682F95B7-2983-4B33-801A-4EA63B3B99A9}" srcOrd="0" destOrd="0" presId="urn:microsoft.com/office/officeart/2005/8/layout/chevron2"/>
    <dgm:cxn modelId="{8236DCCF-05EF-48FB-851D-8D25FD261E39}" srcId="{AB988609-73C7-4D16-9BAD-1D9CD715D4F5}" destId="{E255B1EB-5496-47EF-8662-D6C9A19A996E}" srcOrd="1" destOrd="0" parTransId="{EF6A9AA2-8DDF-4386-A5F4-4D450F57EC1B}" sibTransId="{68465397-B1FE-495A-A2E0-D9CE48879404}"/>
    <dgm:cxn modelId="{A501D7B6-2C05-401F-9F33-9D9FE6A503D0}" type="presOf" srcId="{7BD8E1C2-CAFD-40B6-B70B-B55B1D906C57}" destId="{FD7CC4D9-D37E-4D2B-BF74-4D1E293188C8}" srcOrd="0" destOrd="0" presId="urn:microsoft.com/office/officeart/2005/8/layout/chevron2"/>
    <dgm:cxn modelId="{C6CD826C-D47C-41B4-8DC8-BD20C0FC16FC}" type="presOf" srcId="{7294DF35-B80F-4E24-A6A9-5FB93EDC3F6F}" destId="{F49852A1-BBC1-4609-8E18-073E92C33883}" srcOrd="0" destOrd="0" presId="urn:microsoft.com/office/officeart/2005/8/layout/chevron2"/>
    <dgm:cxn modelId="{94743D38-2FE0-4B74-A2EF-E5D1D71B8D61}" type="presOf" srcId="{AB988609-73C7-4D16-9BAD-1D9CD715D4F5}" destId="{9F80C567-30D6-4E83-BA24-51DFF3797B0E}" srcOrd="0" destOrd="0" presId="urn:microsoft.com/office/officeart/2005/8/layout/chevron2"/>
    <dgm:cxn modelId="{BAD8A1A3-088A-4BD1-888E-292566855363}" type="presOf" srcId="{33EF32D1-9F3D-489B-8E5D-642B8FF46745}" destId="{1AA76AF6-C3BE-4377-9695-E5DDD6FDE75B}" srcOrd="0" destOrd="1" presId="urn:microsoft.com/office/officeart/2005/8/layout/chevron2"/>
    <dgm:cxn modelId="{3B571721-321A-4074-AB89-0C1BDD76D539}" srcId="{AB988609-73C7-4D16-9BAD-1D9CD715D4F5}" destId="{5D4EE11F-1F91-4C2A-ACC0-CFC5F928C0AE}" srcOrd="0" destOrd="0" parTransId="{104F49EC-7E05-4B94-AA63-27F7FBD6FB0D}" sibTransId="{035D6ACC-FDEC-4933-ABAF-D507F0FA3CA5}"/>
    <dgm:cxn modelId="{30BBA405-687C-4458-B94F-AC661595E4C9}" type="presOf" srcId="{E255B1EB-5496-47EF-8662-D6C9A19A996E}" destId="{682F95B7-2983-4B33-801A-4EA63B3B99A9}" srcOrd="0" destOrd="1" presId="urn:microsoft.com/office/officeart/2005/8/layout/chevron2"/>
    <dgm:cxn modelId="{C57075C8-1063-4C29-84CA-EF61B62D31C7}" srcId="{7BD8E1C2-CAFD-40B6-B70B-B55B1D906C57}" destId="{33EF32D1-9F3D-489B-8E5D-642B8FF46745}" srcOrd="1" destOrd="0" parTransId="{85F22CBE-8189-4C1A-B7E7-5C8E5488C48E}" sibTransId="{7B8FE1FE-1742-4398-A795-136F324B0565}"/>
    <dgm:cxn modelId="{74C964C2-10FF-4B5C-8280-4A82AC992534}" srcId="{D6BE4D58-FFDF-4CE2-8089-A263F13677B5}" destId="{7294DF35-B80F-4E24-A6A9-5FB93EDC3F6F}" srcOrd="0" destOrd="0" parTransId="{71B8F8AB-F6A0-4949-9B5D-C77DA781B303}" sibTransId="{5DB8A9F8-D919-43EA-91A7-6583D2592F91}"/>
    <dgm:cxn modelId="{14711E6C-69A5-4FAB-947B-0E561ACC41EF}" type="presParOf" srcId="{82ED07E5-4679-4D08-B26E-689F11A41275}" destId="{CFE3BBB2-C868-4068-94F7-55811A43B14E}" srcOrd="0" destOrd="0" presId="urn:microsoft.com/office/officeart/2005/8/layout/chevron2"/>
    <dgm:cxn modelId="{3A1789AF-DEFE-4DB7-9CC1-AF2B81F623A2}" type="presParOf" srcId="{CFE3BBB2-C868-4068-94F7-55811A43B14E}" destId="{9F80C567-30D6-4E83-BA24-51DFF3797B0E}" srcOrd="0" destOrd="0" presId="urn:microsoft.com/office/officeart/2005/8/layout/chevron2"/>
    <dgm:cxn modelId="{7393B6EC-DADB-4E55-AA18-72C7716ACF11}" type="presParOf" srcId="{CFE3BBB2-C868-4068-94F7-55811A43B14E}" destId="{682F95B7-2983-4B33-801A-4EA63B3B99A9}" srcOrd="1" destOrd="0" presId="urn:microsoft.com/office/officeart/2005/8/layout/chevron2"/>
    <dgm:cxn modelId="{B1819B00-A44B-4B7B-AB3E-6A5A43A275D7}" type="presParOf" srcId="{82ED07E5-4679-4D08-B26E-689F11A41275}" destId="{4B24C676-711B-4E89-AAD0-4152C15728B8}" srcOrd="1" destOrd="0" presId="urn:microsoft.com/office/officeart/2005/8/layout/chevron2"/>
    <dgm:cxn modelId="{12A51C04-D0AD-443B-8259-1C321778D4A7}" type="presParOf" srcId="{82ED07E5-4679-4D08-B26E-689F11A41275}" destId="{63216C81-2A92-4518-A9AB-356104FDF707}" srcOrd="2" destOrd="0" presId="urn:microsoft.com/office/officeart/2005/8/layout/chevron2"/>
    <dgm:cxn modelId="{C601DBE5-48D7-4C7E-9C50-A02BEEA4B64E}" type="presParOf" srcId="{63216C81-2A92-4518-A9AB-356104FDF707}" destId="{BB1919DF-FAFB-4060-B4BF-D042A5DC5FE9}" srcOrd="0" destOrd="0" presId="urn:microsoft.com/office/officeart/2005/8/layout/chevron2"/>
    <dgm:cxn modelId="{74326BE5-EA3E-4939-A3BC-1E05782BBA9F}" type="presParOf" srcId="{63216C81-2A92-4518-A9AB-356104FDF707}" destId="{F49852A1-BBC1-4609-8E18-073E92C33883}" srcOrd="1" destOrd="0" presId="urn:microsoft.com/office/officeart/2005/8/layout/chevron2"/>
    <dgm:cxn modelId="{F990F7AB-33CA-4841-A8D9-0D22DFC2BE18}" type="presParOf" srcId="{82ED07E5-4679-4D08-B26E-689F11A41275}" destId="{13F40A12-A66E-4AC2-80BA-20EE6EED9476}" srcOrd="3" destOrd="0" presId="urn:microsoft.com/office/officeart/2005/8/layout/chevron2"/>
    <dgm:cxn modelId="{FDE8EA8B-5CE3-4A47-9F68-ACB4C561D3A0}" type="presParOf" srcId="{82ED07E5-4679-4D08-B26E-689F11A41275}" destId="{10CB7755-3E55-41EC-B3DE-B85A25EF714D}" srcOrd="4" destOrd="0" presId="urn:microsoft.com/office/officeart/2005/8/layout/chevron2"/>
    <dgm:cxn modelId="{1C439800-3459-46B9-B268-95FB4C9C1494}" type="presParOf" srcId="{10CB7755-3E55-41EC-B3DE-B85A25EF714D}" destId="{FD7CC4D9-D37E-4D2B-BF74-4D1E293188C8}" srcOrd="0" destOrd="0" presId="urn:microsoft.com/office/officeart/2005/8/layout/chevron2"/>
    <dgm:cxn modelId="{3C3CABD1-AEA6-49FB-B1A3-A95D6C59A0B9}" type="presParOf" srcId="{10CB7755-3E55-41EC-B3DE-B85A25EF714D}" destId="{1AA76AF6-C3BE-4377-9695-E5DDD6FDE75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EBC3FB-6F5F-4479-B4D6-2DABC2B78E64}" type="doc">
      <dgm:prSet loTypeId="urn:microsoft.com/office/officeart/2005/8/layout/cycle7" loCatId="cycle" qsTypeId="urn:microsoft.com/office/officeart/2005/8/quickstyle/simple1" qsCatId="simple" csTypeId="urn:microsoft.com/office/officeart/2005/8/colors/colorful3" csCatId="colorful" phldr="1"/>
      <dgm:spPr/>
      <dgm:t>
        <a:bodyPr/>
        <a:lstStyle/>
        <a:p>
          <a:endParaRPr lang="es-ES"/>
        </a:p>
      </dgm:t>
    </dgm:pt>
    <dgm:pt modelId="{7EB64D26-BF04-4BEA-ADF4-8C8F7A82C524}">
      <dgm:prSet phldrT="[Texto]" custT="1"/>
      <dgm:spPr/>
      <dgm:t>
        <a:bodyPr/>
        <a:lstStyle/>
        <a:p>
          <a:r>
            <a:rPr lang="es-ES" sz="4000" dirty="0" smtClean="0"/>
            <a:t>P</a:t>
          </a:r>
          <a:r>
            <a:rPr lang="es-ES" sz="2800" dirty="0" smtClean="0"/>
            <a:t>REVENCIÓN</a:t>
          </a:r>
          <a:endParaRPr lang="es-ES" sz="2800" dirty="0"/>
        </a:p>
      </dgm:t>
    </dgm:pt>
    <dgm:pt modelId="{A15D47D8-D752-4F65-8595-0FFA2AD55930}" type="parTrans" cxnId="{60CB8940-5D1A-43D9-829B-5EE4BA9C7230}">
      <dgm:prSet/>
      <dgm:spPr/>
      <dgm:t>
        <a:bodyPr/>
        <a:lstStyle/>
        <a:p>
          <a:endParaRPr lang="es-ES"/>
        </a:p>
      </dgm:t>
    </dgm:pt>
    <dgm:pt modelId="{0035F431-6E9E-4B13-A692-457F3BFA604C}" type="sibTrans" cxnId="{60CB8940-5D1A-43D9-829B-5EE4BA9C7230}">
      <dgm:prSet/>
      <dgm:spPr/>
      <dgm:t>
        <a:bodyPr/>
        <a:lstStyle/>
        <a:p>
          <a:endParaRPr lang="es-ES"/>
        </a:p>
      </dgm:t>
    </dgm:pt>
    <dgm:pt modelId="{15562C27-0BFC-46E4-8B0F-2B801617F0A3}">
      <dgm:prSet phldrT="[Texto]" custT="1"/>
      <dgm:spPr/>
      <dgm:t>
        <a:bodyPr/>
        <a:lstStyle/>
        <a:p>
          <a:r>
            <a:rPr lang="es-ES" sz="4000" dirty="0" smtClean="0"/>
            <a:t>I</a:t>
          </a:r>
          <a:r>
            <a:rPr lang="es-ES" sz="2800" dirty="0" smtClean="0"/>
            <a:t>NVESTIGACIÓN</a:t>
          </a:r>
          <a:endParaRPr lang="es-ES" sz="2800" dirty="0"/>
        </a:p>
      </dgm:t>
    </dgm:pt>
    <dgm:pt modelId="{76B3BE35-C49C-4315-ADC8-BCC580FD453D}" type="parTrans" cxnId="{195A4ED4-51E9-4B07-879C-64DF13356B00}">
      <dgm:prSet/>
      <dgm:spPr/>
      <dgm:t>
        <a:bodyPr/>
        <a:lstStyle/>
        <a:p>
          <a:endParaRPr lang="es-ES"/>
        </a:p>
      </dgm:t>
    </dgm:pt>
    <dgm:pt modelId="{453B0E49-BC68-4C6D-86DA-C90EF512BAE5}" type="sibTrans" cxnId="{195A4ED4-51E9-4B07-879C-64DF13356B00}">
      <dgm:prSet/>
      <dgm:spPr/>
      <dgm:t>
        <a:bodyPr/>
        <a:lstStyle/>
        <a:p>
          <a:endParaRPr lang="es-ES"/>
        </a:p>
      </dgm:t>
    </dgm:pt>
    <dgm:pt modelId="{15F419E0-9313-4BC8-9925-60EC50D9810B}">
      <dgm:prSet phldrT="[Texto]" custT="1"/>
      <dgm:spPr/>
      <dgm:t>
        <a:bodyPr/>
        <a:lstStyle/>
        <a:p>
          <a:r>
            <a:rPr lang="es-ES" sz="4800" dirty="0" smtClean="0"/>
            <a:t>S</a:t>
          </a:r>
          <a:r>
            <a:rPr lang="es-ES" sz="3300" dirty="0" smtClean="0"/>
            <a:t>ANCIÓN </a:t>
          </a:r>
          <a:endParaRPr lang="es-ES" sz="3300" dirty="0"/>
        </a:p>
      </dgm:t>
    </dgm:pt>
    <dgm:pt modelId="{124F5F4A-E5F4-4F62-885F-4ADA330D0BAB}" type="parTrans" cxnId="{4DF800CF-5982-48C3-A9B6-59C5C9758667}">
      <dgm:prSet/>
      <dgm:spPr/>
      <dgm:t>
        <a:bodyPr/>
        <a:lstStyle/>
        <a:p>
          <a:endParaRPr lang="es-ES"/>
        </a:p>
      </dgm:t>
    </dgm:pt>
    <dgm:pt modelId="{6444F442-1541-40F1-A96B-4CBF0C6191DF}" type="sibTrans" cxnId="{4DF800CF-5982-48C3-A9B6-59C5C9758667}">
      <dgm:prSet/>
      <dgm:spPr/>
      <dgm:t>
        <a:bodyPr/>
        <a:lstStyle/>
        <a:p>
          <a:endParaRPr lang="es-ES"/>
        </a:p>
      </dgm:t>
    </dgm:pt>
    <dgm:pt modelId="{98179085-480E-4C1B-B2DC-6A20FA66B411}" type="pres">
      <dgm:prSet presAssocID="{60EBC3FB-6F5F-4479-B4D6-2DABC2B78E64}" presName="Name0" presStyleCnt="0">
        <dgm:presLayoutVars>
          <dgm:dir/>
          <dgm:resizeHandles val="exact"/>
        </dgm:presLayoutVars>
      </dgm:prSet>
      <dgm:spPr/>
      <dgm:t>
        <a:bodyPr/>
        <a:lstStyle/>
        <a:p>
          <a:endParaRPr lang="es-MX"/>
        </a:p>
      </dgm:t>
    </dgm:pt>
    <dgm:pt modelId="{3AD1FD8B-3BEB-4AF7-A3D5-F4EB9074AFCD}" type="pres">
      <dgm:prSet presAssocID="{7EB64D26-BF04-4BEA-ADF4-8C8F7A82C524}" presName="node" presStyleLbl="node1" presStyleIdx="0" presStyleCnt="3" custScaleY="85708" custRadScaleRad="93472">
        <dgm:presLayoutVars>
          <dgm:bulletEnabled val="1"/>
        </dgm:presLayoutVars>
      </dgm:prSet>
      <dgm:spPr/>
      <dgm:t>
        <a:bodyPr/>
        <a:lstStyle/>
        <a:p>
          <a:endParaRPr lang="es-ES"/>
        </a:p>
      </dgm:t>
    </dgm:pt>
    <dgm:pt modelId="{3C6360D7-D4EC-4A9D-A500-FB37E0CFA048}" type="pres">
      <dgm:prSet presAssocID="{0035F431-6E9E-4B13-A692-457F3BFA604C}" presName="sibTrans" presStyleLbl="sibTrans2D1" presStyleIdx="0" presStyleCnt="3"/>
      <dgm:spPr/>
      <dgm:t>
        <a:bodyPr/>
        <a:lstStyle/>
        <a:p>
          <a:endParaRPr lang="es-MX"/>
        </a:p>
      </dgm:t>
    </dgm:pt>
    <dgm:pt modelId="{878C0732-C1BF-49F5-ACAA-86A41F1C2CCE}" type="pres">
      <dgm:prSet presAssocID="{0035F431-6E9E-4B13-A692-457F3BFA604C}" presName="connectorText" presStyleLbl="sibTrans2D1" presStyleIdx="0" presStyleCnt="3"/>
      <dgm:spPr/>
      <dgm:t>
        <a:bodyPr/>
        <a:lstStyle/>
        <a:p>
          <a:endParaRPr lang="es-MX"/>
        </a:p>
      </dgm:t>
    </dgm:pt>
    <dgm:pt modelId="{2E5DC3C9-FEBF-42E4-B596-1DAD555CDC8B}" type="pres">
      <dgm:prSet presAssocID="{15562C27-0BFC-46E4-8B0F-2B801617F0A3}" presName="node" presStyleLbl="node1" presStyleIdx="1" presStyleCnt="3" custScaleX="113278" custScaleY="79661">
        <dgm:presLayoutVars>
          <dgm:bulletEnabled val="1"/>
        </dgm:presLayoutVars>
      </dgm:prSet>
      <dgm:spPr/>
      <dgm:t>
        <a:bodyPr/>
        <a:lstStyle/>
        <a:p>
          <a:endParaRPr lang="es-ES"/>
        </a:p>
      </dgm:t>
    </dgm:pt>
    <dgm:pt modelId="{EB8A6E7C-AE83-4718-8920-3BE94C4D41D8}" type="pres">
      <dgm:prSet presAssocID="{453B0E49-BC68-4C6D-86DA-C90EF512BAE5}" presName="sibTrans" presStyleLbl="sibTrans2D1" presStyleIdx="1" presStyleCnt="3"/>
      <dgm:spPr/>
      <dgm:t>
        <a:bodyPr/>
        <a:lstStyle/>
        <a:p>
          <a:endParaRPr lang="es-MX"/>
        </a:p>
      </dgm:t>
    </dgm:pt>
    <dgm:pt modelId="{BA77CAE5-C433-4A9A-A9AA-2FE469D9D7A4}" type="pres">
      <dgm:prSet presAssocID="{453B0E49-BC68-4C6D-86DA-C90EF512BAE5}" presName="connectorText" presStyleLbl="sibTrans2D1" presStyleIdx="1" presStyleCnt="3"/>
      <dgm:spPr/>
      <dgm:t>
        <a:bodyPr/>
        <a:lstStyle/>
        <a:p>
          <a:endParaRPr lang="es-MX"/>
        </a:p>
      </dgm:t>
    </dgm:pt>
    <dgm:pt modelId="{8FC9D4BF-4AAE-4C49-B094-6ACF60971DD0}" type="pres">
      <dgm:prSet presAssocID="{15F419E0-9313-4BC8-9925-60EC50D9810B}" presName="node" presStyleLbl="node1" presStyleIdx="2" presStyleCnt="3" custScaleX="101457" custScaleY="83785">
        <dgm:presLayoutVars>
          <dgm:bulletEnabled val="1"/>
        </dgm:presLayoutVars>
      </dgm:prSet>
      <dgm:spPr/>
      <dgm:t>
        <a:bodyPr/>
        <a:lstStyle/>
        <a:p>
          <a:endParaRPr lang="es-ES"/>
        </a:p>
      </dgm:t>
    </dgm:pt>
    <dgm:pt modelId="{28A78208-94C9-4ACA-A254-5EB6AA2AC823}" type="pres">
      <dgm:prSet presAssocID="{6444F442-1541-40F1-A96B-4CBF0C6191DF}" presName="sibTrans" presStyleLbl="sibTrans2D1" presStyleIdx="2" presStyleCnt="3"/>
      <dgm:spPr/>
      <dgm:t>
        <a:bodyPr/>
        <a:lstStyle/>
        <a:p>
          <a:endParaRPr lang="es-MX"/>
        </a:p>
      </dgm:t>
    </dgm:pt>
    <dgm:pt modelId="{828358EF-EB5E-4D28-A730-DE3BF37588E3}" type="pres">
      <dgm:prSet presAssocID="{6444F442-1541-40F1-A96B-4CBF0C6191DF}" presName="connectorText" presStyleLbl="sibTrans2D1" presStyleIdx="2" presStyleCnt="3"/>
      <dgm:spPr/>
      <dgm:t>
        <a:bodyPr/>
        <a:lstStyle/>
        <a:p>
          <a:endParaRPr lang="es-MX"/>
        </a:p>
      </dgm:t>
    </dgm:pt>
  </dgm:ptLst>
  <dgm:cxnLst>
    <dgm:cxn modelId="{12BB62ED-DD42-446C-A9B8-331F36E65437}" type="presOf" srcId="{6444F442-1541-40F1-A96B-4CBF0C6191DF}" destId="{28A78208-94C9-4ACA-A254-5EB6AA2AC823}" srcOrd="0" destOrd="0" presId="urn:microsoft.com/office/officeart/2005/8/layout/cycle7"/>
    <dgm:cxn modelId="{195A4ED4-51E9-4B07-879C-64DF13356B00}" srcId="{60EBC3FB-6F5F-4479-B4D6-2DABC2B78E64}" destId="{15562C27-0BFC-46E4-8B0F-2B801617F0A3}" srcOrd="1" destOrd="0" parTransId="{76B3BE35-C49C-4315-ADC8-BCC580FD453D}" sibTransId="{453B0E49-BC68-4C6D-86DA-C90EF512BAE5}"/>
    <dgm:cxn modelId="{4758165B-36E8-4C0A-BAE2-A3A3C1DFAE2D}" type="presOf" srcId="{6444F442-1541-40F1-A96B-4CBF0C6191DF}" destId="{828358EF-EB5E-4D28-A730-DE3BF37588E3}" srcOrd="1" destOrd="0" presId="urn:microsoft.com/office/officeart/2005/8/layout/cycle7"/>
    <dgm:cxn modelId="{C4B8D63C-7EFB-42F9-AA0E-8430102278CF}" type="presOf" srcId="{0035F431-6E9E-4B13-A692-457F3BFA604C}" destId="{3C6360D7-D4EC-4A9D-A500-FB37E0CFA048}" srcOrd="0" destOrd="0" presId="urn:microsoft.com/office/officeart/2005/8/layout/cycle7"/>
    <dgm:cxn modelId="{60CB8940-5D1A-43D9-829B-5EE4BA9C7230}" srcId="{60EBC3FB-6F5F-4479-B4D6-2DABC2B78E64}" destId="{7EB64D26-BF04-4BEA-ADF4-8C8F7A82C524}" srcOrd="0" destOrd="0" parTransId="{A15D47D8-D752-4F65-8595-0FFA2AD55930}" sibTransId="{0035F431-6E9E-4B13-A692-457F3BFA604C}"/>
    <dgm:cxn modelId="{08E63372-DEBD-41EE-B872-60D1756DA30C}" type="presOf" srcId="{0035F431-6E9E-4B13-A692-457F3BFA604C}" destId="{878C0732-C1BF-49F5-ACAA-86A41F1C2CCE}" srcOrd="1" destOrd="0" presId="urn:microsoft.com/office/officeart/2005/8/layout/cycle7"/>
    <dgm:cxn modelId="{21EF2630-A0B0-421D-80EB-B6FC107CB39D}" type="presOf" srcId="{60EBC3FB-6F5F-4479-B4D6-2DABC2B78E64}" destId="{98179085-480E-4C1B-B2DC-6A20FA66B411}" srcOrd="0" destOrd="0" presId="urn:microsoft.com/office/officeart/2005/8/layout/cycle7"/>
    <dgm:cxn modelId="{8C28CE66-CECA-434E-8C09-B8D8CC6E1E03}" type="presOf" srcId="{453B0E49-BC68-4C6D-86DA-C90EF512BAE5}" destId="{BA77CAE5-C433-4A9A-A9AA-2FE469D9D7A4}" srcOrd="1" destOrd="0" presId="urn:microsoft.com/office/officeart/2005/8/layout/cycle7"/>
    <dgm:cxn modelId="{6AA82287-EBE8-43F8-9537-48FE72D92FCC}" type="presOf" srcId="{15562C27-0BFC-46E4-8B0F-2B801617F0A3}" destId="{2E5DC3C9-FEBF-42E4-B596-1DAD555CDC8B}" srcOrd="0" destOrd="0" presId="urn:microsoft.com/office/officeart/2005/8/layout/cycle7"/>
    <dgm:cxn modelId="{4DF800CF-5982-48C3-A9B6-59C5C9758667}" srcId="{60EBC3FB-6F5F-4479-B4D6-2DABC2B78E64}" destId="{15F419E0-9313-4BC8-9925-60EC50D9810B}" srcOrd="2" destOrd="0" parTransId="{124F5F4A-E5F4-4F62-885F-4ADA330D0BAB}" sibTransId="{6444F442-1541-40F1-A96B-4CBF0C6191DF}"/>
    <dgm:cxn modelId="{193DAAC5-127D-4DD6-998F-B1AB4C5A4159}" type="presOf" srcId="{7EB64D26-BF04-4BEA-ADF4-8C8F7A82C524}" destId="{3AD1FD8B-3BEB-4AF7-A3D5-F4EB9074AFCD}" srcOrd="0" destOrd="0" presId="urn:microsoft.com/office/officeart/2005/8/layout/cycle7"/>
    <dgm:cxn modelId="{7939203D-6093-4DE9-AFE7-D09DE27C6B7D}" type="presOf" srcId="{15F419E0-9313-4BC8-9925-60EC50D9810B}" destId="{8FC9D4BF-4AAE-4C49-B094-6ACF60971DD0}" srcOrd="0" destOrd="0" presId="urn:microsoft.com/office/officeart/2005/8/layout/cycle7"/>
    <dgm:cxn modelId="{E31E51DA-AA78-4CAC-8EFB-22FF0C187D37}" type="presOf" srcId="{453B0E49-BC68-4C6D-86DA-C90EF512BAE5}" destId="{EB8A6E7C-AE83-4718-8920-3BE94C4D41D8}" srcOrd="0" destOrd="0" presId="urn:microsoft.com/office/officeart/2005/8/layout/cycle7"/>
    <dgm:cxn modelId="{EA32EFE6-904E-42D9-8CFC-0EA4A3ECD538}" type="presParOf" srcId="{98179085-480E-4C1B-B2DC-6A20FA66B411}" destId="{3AD1FD8B-3BEB-4AF7-A3D5-F4EB9074AFCD}" srcOrd="0" destOrd="0" presId="urn:microsoft.com/office/officeart/2005/8/layout/cycle7"/>
    <dgm:cxn modelId="{D298583E-C527-4438-B9B3-C8FDF9C53999}" type="presParOf" srcId="{98179085-480E-4C1B-B2DC-6A20FA66B411}" destId="{3C6360D7-D4EC-4A9D-A500-FB37E0CFA048}" srcOrd="1" destOrd="0" presId="urn:microsoft.com/office/officeart/2005/8/layout/cycle7"/>
    <dgm:cxn modelId="{8C0EC02A-2509-4CB5-B638-B34E8CB7B2AC}" type="presParOf" srcId="{3C6360D7-D4EC-4A9D-A500-FB37E0CFA048}" destId="{878C0732-C1BF-49F5-ACAA-86A41F1C2CCE}" srcOrd="0" destOrd="0" presId="urn:microsoft.com/office/officeart/2005/8/layout/cycle7"/>
    <dgm:cxn modelId="{8940A7EA-B1DF-46CA-8216-55002B07B4B6}" type="presParOf" srcId="{98179085-480E-4C1B-B2DC-6A20FA66B411}" destId="{2E5DC3C9-FEBF-42E4-B596-1DAD555CDC8B}" srcOrd="2" destOrd="0" presId="urn:microsoft.com/office/officeart/2005/8/layout/cycle7"/>
    <dgm:cxn modelId="{0B3302D8-755B-498B-9D10-7B57AA9068EC}" type="presParOf" srcId="{98179085-480E-4C1B-B2DC-6A20FA66B411}" destId="{EB8A6E7C-AE83-4718-8920-3BE94C4D41D8}" srcOrd="3" destOrd="0" presId="urn:microsoft.com/office/officeart/2005/8/layout/cycle7"/>
    <dgm:cxn modelId="{B91DD457-4893-4D79-98E0-CB8BE7646F28}" type="presParOf" srcId="{EB8A6E7C-AE83-4718-8920-3BE94C4D41D8}" destId="{BA77CAE5-C433-4A9A-A9AA-2FE469D9D7A4}" srcOrd="0" destOrd="0" presId="urn:microsoft.com/office/officeart/2005/8/layout/cycle7"/>
    <dgm:cxn modelId="{9065E4D1-AE67-407F-AD37-F5107ED85001}" type="presParOf" srcId="{98179085-480E-4C1B-B2DC-6A20FA66B411}" destId="{8FC9D4BF-4AAE-4C49-B094-6ACF60971DD0}" srcOrd="4" destOrd="0" presId="urn:microsoft.com/office/officeart/2005/8/layout/cycle7"/>
    <dgm:cxn modelId="{994B2835-31E5-470E-9B28-B566E4ABFEAC}" type="presParOf" srcId="{98179085-480E-4C1B-B2DC-6A20FA66B411}" destId="{28A78208-94C9-4ACA-A254-5EB6AA2AC823}" srcOrd="5" destOrd="0" presId="urn:microsoft.com/office/officeart/2005/8/layout/cycle7"/>
    <dgm:cxn modelId="{E6AC4740-C420-4A3A-8238-C928F5E5D9FE}" type="presParOf" srcId="{28A78208-94C9-4ACA-A254-5EB6AA2AC823}" destId="{828358EF-EB5E-4D28-A730-DE3BF37588E3}"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smtClean="0">
                <a:latin typeface="+mn-lt"/>
              </a:defRPr>
            </a:lvl1pPr>
          </a:lstStyle>
          <a:p>
            <a:pPr>
              <a:defRPr/>
            </a:pPr>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C41F3925-1E11-467F-B33B-4C1BDC44C010}" type="datetimeFigureOut">
              <a:rPr lang="es-ES"/>
              <a:pPr>
                <a:defRPr/>
              </a:pPr>
              <a:t>31/08/2017</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smtClean="0">
                <a:latin typeface="+mn-lt"/>
              </a:defRPr>
            </a:lvl1pPr>
          </a:lstStyle>
          <a:p>
            <a:pPr>
              <a:defRPr/>
            </a:pPr>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475A37D3-5A27-4A1B-9F6E-099D1FA154F9}" type="slidenum">
              <a:rPr lang="es-ES" altLang="es-MX"/>
              <a:pPr/>
              <a:t>‹Nº›</a:t>
            </a:fld>
            <a:endParaRPr lang="es-ES" altLang="es-MX"/>
          </a:p>
        </p:txBody>
      </p:sp>
    </p:spTree>
    <p:extLst>
      <p:ext uri="{BB962C8B-B14F-4D97-AF65-F5344CB8AC3E}">
        <p14:creationId xmlns:p14="http://schemas.microsoft.com/office/powerpoint/2010/main" val="422139746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178" algn="l" rtl="0" fontAlgn="base">
      <a:spcBef>
        <a:spcPct val="30000"/>
      </a:spcBef>
      <a:spcAft>
        <a:spcPct val="0"/>
      </a:spcAft>
      <a:defRPr sz="1200" kern="1200">
        <a:solidFill>
          <a:schemeClr val="tx1"/>
        </a:solidFill>
        <a:latin typeface="+mn-lt"/>
        <a:ea typeface="+mn-ea"/>
        <a:cs typeface="+mn-cs"/>
      </a:defRPr>
    </a:lvl2pPr>
    <a:lvl3pPr marL="914354" algn="l" rtl="0" fontAlgn="base">
      <a:spcBef>
        <a:spcPct val="30000"/>
      </a:spcBef>
      <a:spcAft>
        <a:spcPct val="0"/>
      </a:spcAft>
      <a:defRPr sz="1200" kern="1200">
        <a:solidFill>
          <a:schemeClr val="tx1"/>
        </a:solidFill>
        <a:latin typeface="+mn-lt"/>
        <a:ea typeface="+mn-ea"/>
        <a:cs typeface="+mn-cs"/>
      </a:defRPr>
    </a:lvl3pPr>
    <a:lvl4pPr marL="1371532" algn="l" rtl="0" fontAlgn="base">
      <a:spcBef>
        <a:spcPct val="30000"/>
      </a:spcBef>
      <a:spcAft>
        <a:spcPct val="0"/>
      </a:spcAft>
      <a:defRPr sz="1200" kern="1200">
        <a:solidFill>
          <a:schemeClr val="tx1"/>
        </a:solidFill>
        <a:latin typeface="+mn-lt"/>
        <a:ea typeface="+mn-ea"/>
        <a:cs typeface="+mn-cs"/>
      </a:defRPr>
    </a:lvl4pPr>
    <a:lvl5pPr marL="1828709" algn="l" rtl="0" fontAlgn="base">
      <a:spcBef>
        <a:spcPct val="30000"/>
      </a:spcBef>
      <a:spcAft>
        <a:spcPct val="0"/>
      </a:spcAft>
      <a:defRPr sz="1200" kern="1200">
        <a:solidFill>
          <a:schemeClr val="tx1"/>
        </a:solidFill>
        <a:latin typeface="+mn-lt"/>
        <a:ea typeface="+mn-ea"/>
        <a:cs typeface="+mn-cs"/>
      </a:defRPr>
    </a:lvl5pPr>
    <a:lvl6pPr marL="2285886" algn="l" defTabSz="914354" rtl="0" eaLnBrk="1" latinLnBrk="0" hangingPunct="1">
      <a:defRPr sz="1200" kern="1200">
        <a:solidFill>
          <a:schemeClr val="tx1"/>
        </a:solidFill>
        <a:latin typeface="+mn-lt"/>
        <a:ea typeface="+mn-ea"/>
        <a:cs typeface="+mn-cs"/>
      </a:defRPr>
    </a:lvl6pPr>
    <a:lvl7pPr marL="2743062" algn="l" defTabSz="914354" rtl="0" eaLnBrk="1" latinLnBrk="0" hangingPunct="1">
      <a:defRPr sz="1200" kern="1200">
        <a:solidFill>
          <a:schemeClr val="tx1"/>
        </a:solidFill>
        <a:latin typeface="+mn-lt"/>
        <a:ea typeface="+mn-ea"/>
        <a:cs typeface="+mn-cs"/>
      </a:defRPr>
    </a:lvl7pPr>
    <a:lvl8pPr marL="3200240" algn="l" defTabSz="914354" rtl="0" eaLnBrk="1" latinLnBrk="0" hangingPunct="1">
      <a:defRPr sz="1200" kern="1200">
        <a:solidFill>
          <a:schemeClr val="tx1"/>
        </a:solidFill>
        <a:latin typeface="+mn-lt"/>
        <a:ea typeface="+mn-ea"/>
        <a:cs typeface="+mn-cs"/>
      </a:defRPr>
    </a:lvl8pPr>
    <a:lvl9pPr marL="3657418" algn="l" defTabSz="91435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MX" altLang="es-MX" smtClean="0"/>
          </a:p>
        </p:txBody>
      </p:sp>
      <p:sp>
        <p:nvSpPr>
          <p:cNvPr id="922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7A5A5ACE-FBAB-4215-A3BF-5472D5A6F350}" type="slidenum">
              <a:rPr lang="es-MX" altLang="es-MX"/>
              <a:pPr/>
              <a:t>6</a:t>
            </a:fld>
            <a:endParaRPr lang="es-MX" altLang="es-MX"/>
          </a:p>
        </p:txBody>
      </p:sp>
    </p:spTree>
    <p:extLst>
      <p:ext uri="{BB962C8B-B14F-4D97-AF65-F5344CB8AC3E}">
        <p14:creationId xmlns:p14="http://schemas.microsoft.com/office/powerpoint/2010/main" val="2483649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3" name="22 Rectángulo"/>
          <p:cNvSpPr/>
          <p:nvPr/>
        </p:nvSpPr>
        <p:spPr>
          <a:xfrm flipV="1">
            <a:off x="7213578" y="3810002"/>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38" tIns="45719" rIns="91438" bIns="45719" anchor="ctr"/>
          <a:lstStyle/>
          <a:p>
            <a:pPr algn="ctr" eaLnBrk="1" latinLnBrk="0" hangingPunct="1"/>
            <a:endParaRPr kumimoji="0" lang="en-US"/>
          </a:p>
        </p:txBody>
      </p:sp>
      <p:sp>
        <p:nvSpPr>
          <p:cNvPr id="24" name="23 Rectángulo"/>
          <p:cNvSpPr/>
          <p:nvPr/>
        </p:nvSpPr>
        <p:spPr>
          <a:xfrm flipV="1">
            <a:off x="7213602" y="3897011"/>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38" tIns="45719" rIns="91438" bIns="45719" anchor="ctr"/>
          <a:lstStyle/>
          <a:p>
            <a:pPr algn="ctr" eaLnBrk="1" latinLnBrk="0" hangingPunct="1"/>
            <a:endParaRPr kumimoji="0" lang="en-US"/>
          </a:p>
        </p:txBody>
      </p:sp>
      <p:sp>
        <p:nvSpPr>
          <p:cNvPr id="25" name="24 Rectángulo"/>
          <p:cNvSpPr/>
          <p:nvPr/>
        </p:nvSpPr>
        <p:spPr>
          <a:xfrm flipV="1">
            <a:off x="7213602"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38" tIns="45719" rIns="91438" bIns="45719" anchor="ctr"/>
          <a:lstStyle/>
          <a:p>
            <a:pPr algn="ctr" eaLnBrk="1" latinLnBrk="0" hangingPunct="1"/>
            <a:endParaRPr kumimoji="0" lang="en-US"/>
          </a:p>
        </p:txBody>
      </p:sp>
      <p:sp>
        <p:nvSpPr>
          <p:cNvPr id="26" name="25 Rectángulo"/>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38" tIns="45719" rIns="91438" bIns="45719" anchor="ctr"/>
          <a:lstStyle/>
          <a:p>
            <a:pPr algn="ctr" eaLnBrk="1" latinLnBrk="0" hangingPunct="1"/>
            <a:endParaRPr kumimoji="0" lang="en-US"/>
          </a:p>
        </p:txBody>
      </p:sp>
      <p:sp>
        <p:nvSpPr>
          <p:cNvPr id="27" name="26 Rectángulo"/>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38" tIns="45719" rIns="91438" bIns="45719" anchor="ctr"/>
          <a:lstStyle/>
          <a:p>
            <a:pPr algn="ctr" eaLnBrk="1" latinLnBrk="0" hangingPunct="1"/>
            <a:endParaRPr kumimoji="0" lang="en-US"/>
          </a:p>
        </p:txBody>
      </p:sp>
      <p:sp useBgFill="1">
        <p:nvSpPr>
          <p:cNvPr id="30" name="29 Rectángulo redondeado"/>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38" tIns="45719" rIns="91438" bIns="45719" anchor="ctr"/>
          <a:lstStyle/>
          <a:p>
            <a:pPr algn="ctr" eaLnBrk="1" latinLnBrk="0" hangingPunct="1"/>
            <a:endParaRPr kumimoji="0" lang="en-US"/>
          </a:p>
        </p:txBody>
      </p:sp>
      <p:sp useBgFill="1">
        <p:nvSpPr>
          <p:cNvPr id="31" name="30 Rectángulo redondeado"/>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38" tIns="45719" rIns="91438" bIns="45719" anchor="ctr"/>
          <a:lstStyle/>
          <a:p>
            <a:pPr algn="ctr" eaLnBrk="1" latinLnBrk="0" hangingPunct="1"/>
            <a:endParaRPr kumimoji="0" lang="en-US"/>
          </a:p>
        </p:txBody>
      </p:sp>
      <p:sp>
        <p:nvSpPr>
          <p:cNvPr id="7" name="6 Rectángulo"/>
          <p:cNvSpPr/>
          <p:nvPr/>
        </p:nvSpPr>
        <p:spPr>
          <a:xfrm>
            <a:off x="1" y="3649661"/>
            <a:ext cx="12192000" cy="244171"/>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38" tIns="45719" rIns="91438" bIns="45719" anchor="ctr"/>
          <a:lstStyle/>
          <a:p>
            <a:pPr algn="ctr" eaLnBrk="1" latinLnBrk="0" hangingPunct="1"/>
            <a:endParaRPr kumimoji="0" lang="en-US"/>
          </a:p>
        </p:txBody>
      </p:sp>
      <p:sp>
        <p:nvSpPr>
          <p:cNvPr id="10" name="9 Rectángulo"/>
          <p:cNvSpPr/>
          <p:nvPr/>
        </p:nvSpPr>
        <p:spPr>
          <a:xfrm>
            <a:off x="2"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38" tIns="45719" rIns="91438" bIns="45719" anchor="ctr"/>
          <a:lstStyle/>
          <a:p>
            <a:pPr algn="ctr" eaLnBrk="1" latinLnBrk="0" hangingPunct="1"/>
            <a:endParaRPr kumimoji="0" lang="en-US"/>
          </a:p>
        </p:txBody>
      </p:sp>
      <p:sp>
        <p:nvSpPr>
          <p:cNvPr id="11" name="10 Rectángulo"/>
          <p:cNvSpPr/>
          <p:nvPr/>
        </p:nvSpPr>
        <p:spPr>
          <a:xfrm flipV="1">
            <a:off x="8552068" y="3643091"/>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38" tIns="45719" rIns="91438" bIns="45719" anchor="ctr"/>
          <a:lstStyle/>
          <a:p>
            <a:pPr algn="ctr" eaLnBrk="1" latinLnBrk="0" hangingPunct="1"/>
            <a:endParaRPr kumimoji="0" lang="en-US"/>
          </a:p>
        </p:txBody>
      </p:sp>
      <p:sp>
        <p:nvSpPr>
          <p:cNvPr id="19" name="18 Rectángulo"/>
          <p:cNvSpPr/>
          <p:nvPr/>
        </p:nvSpPr>
        <p:spPr>
          <a:xfrm>
            <a:off x="0" y="1"/>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38" tIns="45719" rIns="91438" bIns="45719" anchor="ctr"/>
          <a:lstStyle/>
          <a:p>
            <a:pPr algn="ctr" eaLnBrk="1" latinLnBrk="0" hangingPunct="1"/>
            <a:endParaRPr kumimoji="0" lang="en-US"/>
          </a:p>
        </p:txBody>
      </p:sp>
      <p:sp>
        <p:nvSpPr>
          <p:cNvPr id="8" name="7 Título"/>
          <p:cNvSpPr>
            <a:spLocks noGrp="1"/>
          </p:cNvSpPr>
          <p:nvPr>
            <p:ph type="ctrTitle"/>
          </p:nvPr>
        </p:nvSpPr>
        <p:spPr>
          <a:xfrm>
            <a:off x="609600" y="2401889"/>
            <a:ext cx="11277600" cy="1470025"/>
          </a:xfrm>
        </p:spPr>
        <p:txBody>
          <a:bodyPr anchor="b"/>
          <a:lstStyle>
            <a:lvl1pPr>
              <a:defRPr sz="4400">
                <a:solidFill>
                  <a:schemeClr val="bg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609600" y="3899937"/>
            <a:ext cx="6604000" cy="1752600"/>
          </a:xfrm>
        </p:spPr>
        <p:txBody>
          <a:bodyPr/>
          <a:lstStyle>
            <a:lvl1pPr marL="64006" indent="0" algn="l">
              <a:buNone/>
              <a:defRPr sz="2400">
                <a:solidFill>
                  <a:schemeClr val="tx2"/>
                </a:solidFill>
              </a:defRPr>
            </a:lvl1pPr>
            <a:lvl2pPr marL="457189" indent="0" algn="ctr">
              <a:buNone/>
            </a:lvl2pPr>
            <a:lvl3pPr marL="914377" indent="0" algn="ctr">
              <a:buNone/>
            </a:lvl3pPr>
            <a:lvl4pPr marL="1371566" indent="0" algn="ctr">
              <a:buNone/>
            </a:lvl4pPr>
            <a:lvl5pPr marL="1828754" indent="0" algn="ctr">
              <a:buNone/>
            </a:lvl5pPr>
            <a:lvl6pPr marL="2285943" indent="0" algn="ctr">
              <a:buNone/>
            </a:lvl6pPr>
            <a:lvl7pPr marL="2743131" indent="0" algn="ctr">
              <a:buNone/>
            </a:lvl7pPr>
            <a:lvl8pPr marL="3200320" indent="0" algn="ctr">
              <a:buNone/>
            </a:lvl8pPr>
            <a:lvl9pPr marL="3657509"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8940800" y="4206240"/>
            <a:ext cx="1280160" cy="457200"/>
          </a:xfrm>
        </p:spPr>
        <p:txBody>
          <a:bodyPr/>
          <a:lstStyle/>
          <a:p>
            <a:pPr>
              <a:defRPr/>
            </a:pPr>
            <a:fld id="{D0A954D4-7B4D-4A7C-8522-2E90E06EAEBC}" type="datetimeFigureOut">
              <a:rPr lang="es-ES" smtClean="0"/>
              <a:pPr>
                <a:defRPr/>
              </a:pPr>
              <a:t>31/08/2017</a:t>
            </a:fld>
            <a:endParaRPr lang="es-ES"/>
          </a:p>
        </p:txBody>
      </p:sp>
      <p:sp>
        <p:nvSpPr>
          <p:cNvPr id="17" name="16 Marcador de pie de página"/>
          <p:cNvSpPr>
            <a:spLocks noGrp="1"/>
          </p:cNvSpPr>
          <p:nvPr>
            <p:ph type="ftr" sz="quarter" idx="11"/>
          </p:nvPr>
        </p:nvSpPr>
        <p:spPr>
          <a:xfrm>
            <a:off x="7213600" y="4205288"/>
            <a:ext cx="1727200" cy="457200"/>
          </a:xfrm>
        </p:spPr>
        <p:txBody>
          <a:bodyPr/>
          <a:lstStyle/>
          <a:p>
            <a:pPr>
              <a:defRPr/>
            </a:pPr>
            <a:endParaRPr lang="es-ES"/>
          </a:p>
        </p:txBody>
      </p:sp>
      <p:sp>
        <p:nvSpPr>
          <p:cNvPr id="29" name="28 Marcador de número de diapositiva"/>
          <p:cNvSpPr>
            <a:spLocks noGrp="1"/>
          </p:cNvSpPr>
          <p:nvPr>
            <p:ph type="sldNum" sz="quarter" idx="12"/>
          </p:nvPr>
        </p:nvSpPr>
        <p:spPr>
          <a:xfrm>
            <a:off x="11093452" y="1136"/>
            <a:ext cx="996949" cy="365760"/>
          </a:xfrm>
        </p:spPr>
        <p:txBody>
          <a:bodyPr/>
          <a:lstStyle>
            <a:lvl1pPr algn="r">
              <a:defRPr sz="1900">
                <a:solidFill>
                  <a:schemeClr val="bg1"/>
                </a:solidFill>
              </a:defRPr>
            </a:lvl1pPr>
          </a:lstStyle>
          <a:p>
            <a:fld id="{DD291402-6463-4DC3-845B-77F7DA959605}" type="slidenum">
              <a:rPr lang="es-ES" altLang="es-MX" smtClean="0"/>
              <a:pPr/>
              <a:t>‹Nº›</a:t>
            </a:fld>
            <a:endParaRPr lang="es-ES" alt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fld id="{27AFA5B8-23A7-46CF-B151-A1561D72C602}" type="datetimeFigureOut">
              <a:rPr lang="es-ES" smtClean="0"/>
              <a:pPr>
                <a:defRPr/>
              </a:pPr>
              <a:t>31/08/2017</a:t>
            </a:fld>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fld id="{86384A6C-30B5-40C5-AEF6-FB53EADE2DCC}" type="slidenum">
              <a:rPr lang="es-ES" altLang="es-MX" smtClean="0"/>
              <a:pPr/>
              <a:t>‹Nº›</a:t>
            </a:fld>
            <a:endParaRPr lang="es-ES" alt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042400" y="1143000"/>
            <a:ext cx="2540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09600" y="1143000"/>
            <a:ext cx="83312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fld id="{C800BEF4-C5D9-4809-8431-195DD76CCDCC}" type="datetimeFigureOut">
              <a:rPr lang="es-ES" smtClean="0"/>
              <a:pPr>
                <a:defRPr/>
              </a:pPr>
              <a:t>31/08/2017</a:t>
            </a:fld>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fld id="{8A99E113-5620-45CC-BA1F-783C0BA21D5E}" type="slidenum">
              <a:rPr lang="es-ES" altLang="es-MX" smtClean="0"/>
              <a:pPr/>
              <a:t>‹Nº›</a:t>
            </a:fld>
            <a:endParaRPr lang="es-ES" alt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fld id="{7C4C07F8-6305-47A2-A8A6-A59DF38C8ECE}" type="datetimeFigureOut">
              <a:rPr lang="es-ES" smtClean="0"/>
              <a:pPr>
                <a:defRPr/>
              </a:pPr>
              <a:t>31/08/2017</a:t>
            </a:fld>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fld id="{919D8378-135B-46A4-BEE7-DD78773E4A3C}" type="slidenum">
              <a:rPr lang="es-ES" altLang="es-MX" smtClean="0"/>
              <a:pPr/>
              <a:t>‹Nº›</a:t>
            </a:fld>
            <a:endParaRPr lang="es-ES" alt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963084" y="3367088"/>
            <a:ext cx="10363200" cy="1509712"/>
          </a:xfrm>
        </p:spPr>
        <p:txBody>
          <a:bodyPr anchor="t"/>
          <a:lstStyle>
            <a:lvl1pPr marL="45719" indent="0">
              <a:buNone/>
              <a:defRPr sz="2100" b="0">
                <a:solidFill>
                  <a:schemeClr val="tx2"/>
                </a:solidFill>
              </a:defRPr>
            </a:lvl1pPr>
            <a:lvl2pPr>
              <a:buNone/>
              <a:defRPr sz="1900">
                <a:solidFill>
                  <a:schemeClr val="tx1">
                    <a:tint val="75000"/>
                  </a:schemeClr>
                </a:solidFill>
              </a:defRPr>
            </a:lvl2pPr>
            <a:lvl3pPr>
              <a:buNone/>
              <a:defRPr sz="1600">
                <a:solidFill>
                  <a:schemeClr val="tx1">
                    <a:tint val="75000"/>
                  </a:schemeClr>
                </a:solidFill>
              </a:defRPr>
            </a:lvl3pPr>
            <a:lvl4pPr>
              <a:buNone/>
              <a:defRPr sz="1500">
                <a:solidFill>
                  <a:schemeClr val="tx1">
                    <a:tint val="75000"/>
                  </a:schemeClr>
                </a:solidFill>
              </a:defRPr>
            </a:lvl4pPr>
            <a:lvl5pPr>
              <a:buNone/>
              <a:defRPr sz="15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pPr>
              <a:defRPr/>
            </a:pPr>
            <a:fld id="{3B0106BE-6DB0-48F0-B12A-D405CE8D9288}" type="datetimeFigureOut">
              <a:rPr lang="es-ES" smtClean="0"/>
              <a:pPr>
                <a:defRPr/>
              </a:pPr>
              <a:t>31/08/2017</a:t>
            </a:fld>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fld id="{2162E6E2-6B84-41AA-94C3-179A0D9D9E05}" type="slidenum">
              <a:rPr lang="es-ES" altLang="es-MX" smtClean="0"/>
              <a:pPr/>
              <a:t>‹Nº›</a:t>
            </a:fld>
            <a:endParaRPr lang="es-ES" alt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609600" y="2249425"/>
            <a:ext cx="5384800" cy="4525963"/>
          </a:xfrm>
        </p:spPr>
        <p:txBody>
          <a:bodyPr/>
          <a:lstStyle>
            <a:lvl1pPr>
              <a:defRPr sz="2000"/>
            </a:lvl1pPr>
            <a:lvl2pPr>
              <a:defRPr sz="1900"/>
            </a:lvl2pPr>
            <a:lvl3pPr>
              <a:defRPr sz="1900"/>
            </a:lvl3pPr>
            <a:lvl4pPr>
              <a:defRPr sz="1900"/>
            </a:lvl4pPr>
            <a:lvl5pPr>
              <a:defRPr sz="19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6197600" y="2249425"/>
            <a:ext cx="5384800" cy="4525963"/>
          </a:xfrm>
        </p:spPr>
        <p:txBody>
          <a:bodyPr/>
          <a:lstStyle>
            <a:lvl1pPr>
              <a:defRPr sz="2000"/>
            </a:lvl1pPr>
            <a:lvl2pPr>
              <a:defRPr sz="1900"/>
            </a:lvl2pPr>
            <a:lvl3pPr>
              <a:defRPr sz="1900"/>
            </a:lvl3pPr>
            <a:lvl4pPr>
              <a:defRPr sz="1900"/>
            </a:lvl4pPr>
            <a:lvl5pPr>
              <a:defRPr sz="19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pPr>
              <a:defRPr/>
            </a:pPr>
            <a:fld id="{D803AE6D-6897-4AC2-B5A2-E48880CCE325}" type="datetimeFigureOut">
              <a:rPr lang="es-ES" smtClean="0"/>
              <a:pPr>
                <a:defRPr/>
              </a:pPr>
              <a:t>31/08/2017</a:t>
            </a:fld>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fld id="{E271D2FA-9C1A-4BD7-A6ED-6F90A31F8976}" type="slidenum">
              <a:rPr lang="es-ES" altLang="es-MX" smtClean="0"/>
              <a:pPr/>
              <a:t>‹Nº›</a:t>
            </a:fld>
            <a:endParaRPr lang="es-ES" alt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8000" y="1143000"/>
            <a:ext cx="11176000" cy="1069848"/>
          </a:xfrm>
        </p:spPr>
        <p:txBody>
          <a:bodyPr anchor="ctr"/>
          <a:lstStyle>
            <a:lvl1pPr>
              <a:defRPr sz="4000" b="0" i="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08000" y="2244971"/>
            <a:ext cx="5388864" cy="457200"/>
          </a:xfrm>
          <a:solidFill>
            <a:schemeClr val="accent2">
              <a:satMod val="150000"/>
              <a:alpha val="25000"/>
            </a:schemeClr>
          </a:solidFill>
          <a:ln w="12700">
            <a:solidFill>
              <a:schemeClr val="accent2"/>
            </a:solidFill>
          </a:ln>
        </p:spPr>
        <p:txBody>
          <a:bodyPr anchor="ctr">
            <a:noAutofit/>
          </a:bodyPr>
          <a:lstStyle>
            <a:lvl1pPr marL="45719" indent="0">
              <a:buNone/>
              <a:defRPr sz="1900" b="1">
                <a:solidFill>
                  <a:schemeClr val="tx1">
                    <a:tint val="95000"/>
                  </a:schemeClr>
                </a:solidFill>
              </a:defRPr>
            </a:lvl1pPr>
            <a:lvl2pPr>
              <a:buNone/>
              <a:defRPr sz="2000" b="1"/>
            </a:lvl2pPr>
            <a:lvl3pPr>
              <a:buNone/>
              <a:defRPr sz="19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6294969" y="2244971"/>
            <a:ext cx="5389033" cy="457200"/>
          </a:xfrm>
          <a:solidFill>
            <a:schemeClr val="accent2">
              <a:satMod val="150000"/>
              <a:alpha val="25000"/>
            </a:schemeClr>
          </a:solidFill>
          <a:ln w="12700">
            <a:solidFill>
              <a:schemeClr val="accent2"/>
            </a:solidFill>
          </a:ln>
        </p:spPr>
        <p:txBody>
          <a:bodyPr anchor="ctr">
            <a:noAutofit/>
          </a:bodyPr>
          <a:lstStyle>
            <a:lvl1pPr marL="45719" indent="0">
              <a:buNone/>
              <a:defRPr sz="1900" b="1">
                <a:solidFill>
                  <a:schemeClr val="tx1">
                    <a:tint val="95000"/>
                  </a:schemeClr>
                </a:solidFill>
              </a:defRPr>
            </a:lvl1pPr>
            <a:lvl2pPr>
              <a:buNone/>
              <a:defRPr sz="2000" b="1"/>
            </a:lvl2pPr>
            <a:lvl3pPr>
              <a:buNone/>
              <a:defRPr sz="19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508000" y="2708519"/>
            <a:ext cx="5388864" cy="3886200"/>
          </a:xfrm>
        </p:spPr>
        <p:txBody>
          <a:bodyPr/>
          <a:lstStyle>
            <a:lvl1pPr>
              <a:defRPr sz="2000"/>
            </a:lvl1pPr>
            <a:lvl2pPr>
              <a:defRPr sz="2000"/>
            </a:lvl2pPr>
            <a:lvl3pPr>
              <a:defRPr sz="19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6291074" y="2708519"/>
            <a:ext cx="5389033" cy="3886200"/>
          </a:xfrm>
        </p:spPr>
        <p:txBody>
          <a:bodyPr/>
          <a:lstStyle>
            <a:lvl1pPr>
              <a:defRPr sz="2000"/>
            </a:lvl1pPr>
            <a:lvl2pPr>
              <a:defRPr sz="2000"/>
            </a:lvl2pPr>
            <a:lvl3pPr>
              <a:defRPr sz="19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fecha"/>
          <p:cNvSpPr>
            <a:spLocks noGrp="1"/>
          </p:cNvSpPr>
          <p:nvPr>
            <p:ph type="dt" sz="half" idx="10"/>
          </p:nvPr>
        </p:nvSpPr>
        <p:spPr/>
        <p:txBody>
          <a:bodyPr rtlCol="0"/>
          <a:lstStyle/>
          <a:p>
            <a:pPr>
              <a:defRPr/>
            </a:pPr>
            <a:fld id="{AE9DC92F-5CC2-41AC-8691-E6321B6BC016}" type="datetimeFigureOut">
              <a:rPr lang="es-ES" smtClean="0"/>
              <a:pPr>
                <a:defRPr/>
              </a:pPr>
              <a:t>31/08/2017</a:t>
            </a:fld>
            <a:endParaRPr lang="es-ES"/>
          </a:p>
        </p:txBody>
      </p:sp>
      <p:sp>
        <p:nvSpPr>
          <p:cNvPr id="27" name="26 Marcador de número de diapositiva"/>
          <p:cNvSpPr>
            <a:spLocks noGrp="1"/>
          </p:cNvSpPr>
          <p:nvPr>
            <p:ph type="sldNum" sz="quarter" idx="11"/>
          </p:nvPr>
        </p:nvSpPr>
        <p:spPr/>
        <p:txBody>
          <a:bodyPr rtlCol="0"/>
          <a:lstStyle/>
          <a:p>
            <a:fld id="{BFB185F0-67BE-4B5D-BBB1-5C6F6C7F5ED3}" type="slidenum">
              <a:rPr lang="es-ES" altLang="es-MX" smtClean="0"/>
              <a:pPr/>
              <a:t>‹Nº›</a:t>
            </a:fld>
            <a:endParaRPr lang="es-ES" altLang="es-MX"/>
          </a:p>
        </p:txBody>
      </p:sp>
      <p:sp>
        <p:nvSpPr>
          <p:cNvPr id="28" name="27 Marcador de pie de página"/>
          <p:cNvSpPr>
            <a:spLocks noGrp="1"/>
          </p:cNvSpPr>
          <p:nvPr>
            <p:ph type="ftr" sz="quarter" idx="12"/>
          </p:nvPr>
        </p:nvSpPr>
        <p:spPr/>
        <p:txBody>
          <a:bodyPr rtlCol="0"/>
          <a:lstStyle/>
          <a:p>
            <a:pPr>
              <a:defRPr/>
            </a:pPr>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a:xfrm>
            <a:off x="8778240" y="612648"/>
            <a:ext cx="1276352" cy="457200"/>
          </a:xfrm>
        </p:spPr>
        <p:txBody>
          <a:bodyPr/>
          <a:lstStyle/>
          <a:p>
            <a:pPr>
              <a:defRPr/>
            </a:pPr>
            <a:fld id="{0D78DF5F-94DE-4BE4-BDFF-FE6DA0DCB5F3}" type="datetimeFigureOut">
              <a:rPr lang="es-ES" smtClean="0"/>
              <a:pPr>
                <a:defRPr/>
              </a:pPr>
              <a:t>31/08/2017</a:t>
            </a:fld>
            <a:endParaRPr lang="es-ES"/>
          </a:p>
        </p:txBody>
      </p:sp>
      <p:sp>
        <p:nvSpPr>
          <p:cNvPr id="4" name="3 Marcador de pie de página"/>
          <p:cNvSpPr>
            <a:spLocks noGrp="1"/>
          </p:cNvSpPr>
          <p:nvPr>
            <p:ph type="ftr" sz="quarter" idx="11"/>
          </p:nvPr>
        </p:nvSpPr>
        <p:spPr>
          <a:xfrm>
            <a:off x="7010400" y="612648"/>
            <a:ext cx="1767840" cy="457200"/>
          </a:xfrm>
        </p:spPr>
        <p:txBody>
          <a:bodyPr/>
          <a:lstStyle/>
          <a:p>
            <a:pPr>
              <a:defRPr/>
            </a:pPr>
            <a:endParaRPr lang="es-ES"/>
          </a:p>
        </p:txBody>
      </p:sp>
      <p:sp>
        <p:nvSpPr>
          <p:cNvPr id="5" name="4 Marcador de número de diapositiva"/>
          <p:cNvSpPr>
            <a:spLocks noGrp="1"/>
          </p:cNvSpPr>
          <p:nvPr>
            <p:ph type="sldNum" sz="quarter" idx="12"/>
          </p:nvPr>
        </p:nvSpPr>
        <p:spPr>
          <a:xfrm>
            <a:off x="10899648" y="2272"/>
            <a:ext cx="1016000" cy="365760"/>
          </a:xfrm>
        </p:spPr>
        <p:txBody>
          <a:bodyPr/>
          <a:lstStyle/>
          <a:p>
            <a:fld id="{2CF075A1-1C8B-481C-8B2E-34FB57DE1897}" type="slidenum">
              <a:rPr lang="es-ES" altLang="es-MX" smtClean="0"/>
              <a:pPr/>
              <a:t>‹Nº›</a:t>
            </a:fld>
            <a:endParaRPr lang="es-ES" alt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a:defRPr/>
            </a:pPr>
            <a:fld id="{31998394-7BA4-446D-A8D2-66EABBAB5050}" type="datetimeFigureOut">
              <a:rPr lang="es-ES" smtClean="0"/>
              <a:pPr>
                <a:defRPr/>
              </a:pPr>
              <a:t>31/08/2017</a:t>
            </a:fld>
            <a:endParaRPr lang="es-ES"/>
          </a:p>
        </p:txBody>
      </p:sp>
      <p:sp>
        <p:nvSpPr>
          <p:cNvPr id="3" name="2 Marcador de pie de página"/>
          <p:cNvSpPr>
            <a:spLocks noGrp="1"/>
          </p:cNvSpPr>
          <p:nvPr>
            <p:ph type="ftr" sz="quarter" idx="11"/>
          </p:nvPr>
        </p:nvSpPr>
        <p:spPr/>
        <p:txBody>
          <a:bodyPr/>
          <a:lstStyle/>
          <a:p>
            <a:pPr>
              <a:defRPr/>
            </a:pPr>
            <a:endParaRPr lang="es-ES"/>
          </a:p>
        </p:txBody>
      </p:sp>
      <p:sp>
        <p:nvSpPr>
          <p:cNvPr id="4" name="3 Marcador de número de diapositiva"/>
          <p:cNvSpPr>
            <a:spLocks noGrp="1"/>
          </p:cNvSpPr>
          <p:nvPr>
            <p:ph type="sldNum" sz="quarter" idx="12"/>
          </p:nvPr>
        </p:nvSpPr>
        <p:spPr/>
        <p:txBody>
          <a:bodyPr/>
          <a:lstStyle/>
          <a:p>
            <a:fld id="{67E23BFA-E9EB-4A90-82E8-36A0BC1633CB}" type="slidenum">
              <a:rPr lang="es-ES" altLang="es-MX" smtClean="0"/>
              <a:pPr/>
              <a:t>‹Nº›</a:t>
            </a:fld>
            <a:endParaRPr lang="es-ES" alt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7137995" y="1101971"/>
            <a:ext cx="4511040" cy="877824"/>
          </a:xfrm>
        </p:spPr>
        <p:txBody>
          <a:bodyPr anchor="b"/>
          <a:lstStyle>
            <a:lvl1pPr algn="l">
              <a:buNone/>
              <a:defRPr sz="1900" b="1"/>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7137995" y="2010727"/>
            <a:ext cx="4511040" cy="4617720"/>
          </a:xfrm>
        </p:spPr>
        <p:txBody>
          <a:bodyPr/>
          <a:lstStyle>
            <a:lvl1pPr marL="9144" indent="0">
              <a:buNone/>
              <a:defRPr sz="1500"/>
            </a:lvl1pPr>
            <a:lvl2pPr>
              <a:buNone/>
              <a:defRPr sz="1200"/>
            </a:lvl2pPr>
            <a:lvl3pPr>
              <a:buNone/>
              <a:defRPr sz="11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pPr>
              <a:defRPr/>
            </a:pPr>
            <a:fld id="{95E04C95-39AF-405B-9212-1759116A7E05}" type="datetimeFigureOut">
              <a:rPr lang="es-ES" smtClean="0"/>
              <a:pPr>
                <a:defRPr/>
              </a:pPr>
              <a:t>31/08/2017</a:t>
            </a:fld>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fld id="{6BA1B6A6-F74D-4044-8432-58AF9DE19FA7}" type="slidenum">
              <a:rPr lang="es-ES" altLang="es-MX" smtClean="0"/>
              <a:pPr/>
              <a:t>‹Nº›</a:t>
            </a:fld>
            <a:endParaRPr lang="es-ES" alt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7253914" y="1109162"/>
            <a:ext cx="782404" cy="4681637"/>
          </a:xfrm>
        </p:spPr>
        <p:txBody>
          <a:bodyPr vert="vert270" lIns="45719" tIns="0" rIns="45719" anchor="t"/>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8117924" y="3274310"/>
            <a:ext cx="3454400" cy="2516489"/>
          </a:xfrm>
        </p:spPr>
        <p:txBody>
          <a:bodyPr lIns="0" tIns="0" rIns="45719" anchor="t"/>
          <a:lstStyle>
            <a:lvl1pPr marL="0" indent="0">
              <a:lnSpc>
                <a:spcPct val="100000"/>
              </a:lnSpc>
              <a:spcBef>
                <a:spcPts val="0"/>
              </a:spcBef>
              <a:buFontTx/>
              <a:buNone/>
              <a:defRPr sz="1300"/>
            </a:lvl1pPr>
            <a:lvl2pPr>
              <a:buFontTx/>
              <a:buNone/>
              <a:defRPr sz="1200"/>
            </a:lvl2pPr>
            <a:lvl3pPr>
              <a:buFontTx/>
              <a:buNone/>
              <a:defRPr sz="11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pPr>
              <a:defRPr/>
            </a:pPr>
            <a:fld id="{B8C582FA-C57C-49DD-A728-55608E40C77E}" type="datetimeFigureOut">
              <a:rPr lang="es-ES" smtClean="0"/>
              <a:pPr>
                <a:defRPr/>
              </a:pPr>
              <a:t>31/08/2017</a:t>
            </a:fld>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fld id="{1E6B1A65-010C-4672-B2D0-B760201FA649}" type="slidenum">
              <a:rPr lang="es-ES" altLang="es-MX" smtClean="0"/>
              <a:pPr/>
              <a:t>‹Nº›</a:t>
            </a:fld>
            <a:endParaRPr lang="es-ES" alt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Rectángulo"/>
          <p:cNvSpPr/>
          <p:nvPr/>
        </p:nvSpPr>
        <p:spPr>
          <a:xfrm>
            <a:off x="1" y="366821"/>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38" tIns="45719" rIns="91438" bIns="45719" anchor="ctr"/>
          <a:lstStyle/>
          <a:p>
            <a:pPr algn="ctr" eaLnBrk="1" latinLnBrk="0" hangingPunct="1"/>
            <a:endParaRPr kumimoji="0" lang="en-US"/>
          </a:p>
        </p:txBody>
      </p:sp>
      <p:sp>
        <p:nvSpPr>
          <p:cNvPr id="29" name="28 Rectángulo"/>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38" tIns="45719" rIns="91438" bIns="45719" anchor="ctr"/>
          <a:lstStyle/>
          <a:p>
            <a:pPr algn="ctr" eaLnBrk="1" latinLnBrk="0" hangingPunct="1"/>
            <a:endParaRPr kumimoji="0" lang="en-US"/>
          </a:p>
        </p:txBody>
      </p:sp>
      <p:sp>
        <p:nvSpPr>
          <p:cNvPr id="30" name="29 Rectángulo"/>
          <p:cNvSpPr/>
          <p:nvPr/>
        </p:nvSpPr>
        <p:spPr>
          <a:xfrm>
            <a:off x="2" y="308278"/>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38" tIns="45719" rIns="91438" bIns="45719" anchor="ctr"/>
          <a:lstStyle/>
          <a:p>
            <a:pPr algn="ctr" eaLnBrk="1" latinLnBrk="0" hangingPunct="1"/>
            <a:endParaRPr kumimoji="0" lang="en-US"/>
          </a:p>
        </p:txBody>
      </p:sp>
      <p:sp>
        <p:nvSpPr>
          <p:cNvPr id="31" name="30 Rectángulo"/>
          <p:cNvSpPr/>
          <p:nvPr/>
        </p:nvSpPr>
        <p:spPr>
          <a:xfrm flipV="1">
            <a:off x="7213578" y="360249"/>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38" tIns="45719" rIns="91438" bIns="45719" anchor="ctr"/>
          <a:lstStyle/>
          <a:p>
            <a:pPr algn="ctr" eaLnBrk="1" latinLnBrk="0" hangingPunct="1"/>
            <a:endParaRPr kumimoji="0" lang="en-US"/>
          </a:p>
        </p:txBody>
      </p:sp>
      <p:sp>
        <p:nvSpPr>
          <p:cNvPr id="32" name="31 Rectángulo"/>
          <p:cNvSpPr/>
          <p:nvPr/>
        </p:nvSpPr>
        <p:spPr>
          <a:xfrm flipV="1">
            <a:off x="7213602"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38" tIns="45719" rIns="91438" bIns="45719" anchor="ctr"/>
          <a:lstStyle/>
          <a:p>
            <a:pPr algn="ctr" eaLnBrk="1" latinLnBrk="0" hangingPunct="1"/>
            <a:endParaRPr kumimoji="0" lang="en-US"/>
          </a:p>
        </p:txBody>
      </p:sp>
      <p:sp useBgFill="1">
        <p:nvSpPr>
          <p:cNvPr id="33" name="32 Rectángulo redondeado"/>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38" tIns="45719" rIns="91438" bIns="45719" anchor="ctr"/>
          <a:lstStyle/>
          <a:p>
            <a:pPr algn="ctr" eaLnBrk="1" latinLnBrk="0" hangingPunct="1"/>
            <a:endParaRPr kumimoji="0" lang="en-US"/>
          </a:p>
        </p:txBody>
      </p:sp>
      <p:sp useBgFill="1">
        <p:nvSpPr>
          <p:cNvPr id="34" name="33 Rectángulo redondeado"/>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38" tIns="45719" rIns="91438" bIns="45719" anchor="ctr"/>
          <a:lstStyle/>
          <a:p>
            <a:pPr algn="ctr" eaLnBrk="1" latinLnBrk="0" hangingPunct="1"/>
            <a:endParaRPr kumimoji="0" lang="en-US"/>
          </a:p>
        </p:txBody>
      </p:sp>
      <p:sp>
        <p:nvSpPr>
          <p:cNvPr id="35" name="34 Rectángulo"/>
          <p:cNvSpPr/>
          <p:nvPr/>
        </p:nvSpPr>
        <p:spPr bwMode="invGray">
          <a:xfrm>
            <a:off x="12113289"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38" tIns="45719" rIns="91438" bIns="45719" anchor="ctr"/>
          <a:lstStyle/>
          <a:p>
            <a:pPr algn="ctr" eaLnBrk="1" latinLnBrk="0" hangingPunct="1"/>
            <a:endParaRPr kumimoji="0" lang="en-US" dirty="0"/>
          </a:p>
        </p:txBody>
      </p:sp>
      <p:sp>
        <p:nvSpPr>
          <p:cNvPr id="36" name="35 Rectángulo"/>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38" tIns="45719" rIns="91438" bIns="45719" anchor="ctr"/>
          <a:lstStyle/>
          <a:p>
            <a:pPr algn="ctr" eaLnBrk="1" latinLnBrk="0" hangingPunct="1"/>
            <a:endParaRPr kumimoji="0" lang="en-US" dirty="0"/>
          </a:p>
        </p:txBody>
      </p:sp>
      <p:sp>
        <p:nvSpPr>
          <p:cNvPr id="37" name="36 Rectángulo"/>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38" tIns="45719" rIns="91438" bIns="45719" anchor="ctr"/>
          <a:lstStyle/>
          <a:p>
            <a:pPr algn="ctr" eaLnBrk="1" latinLnBrk="0" hangingPunct="1"/>
            <a:endParaRPr kumimoji="0" lang="en-US"/>
          </a:p>
        </p:txBody>
      </p:sp>
      <p:sp>
        <p:nvSpPr>
          <p:cNvPr id="38" name="37 Rectángulo"/>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38" tIns="45719" rIns="91438" bIns="45719" anchor="ctr"/>
          <a:lstStyle/>
          <a:p>
            <a:pPr algn="ctr" eaLnBrk="1" latinLnBrk="0" hangingPunct="1"/>
            <a:endParaRPr kumimoji="0" lang="en-US"/>
          </a:p>
        </p:txBody>
      </p:sp>
      <p:sp>
        <p:nvSpPr>
          <p:cNvPr id="39" name="38 Rectángulo"/>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38" tIns="45719" rIns="91438" bIns="45719" anchor="ctr"/>
          <a:lstStyle/>
          <a:p>
            <a:pPr algn="ctr" eaLnBrk="1" latinLnBrk="0" hangingPunct="1"/>
            <a:endParaRPr kumimoji="0" lang="en-US"/>
          </a:p>
        </p:txBody>
      </p:sp>
      <p:sp>
        <p:nvSpPr>
          <p:cNvPr id="40" name="39 Rectángulo"/>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38" tIns="45719" rIns="91438" bIns="45719" anchor="ctr"/>
          <a:lstStyle/>
          <a:p>
            <a:pPr algn="ctr" eaLnBrk="1" latinLnBrk="0" hangingPunct="1"/>
            <a:endParaRPr kumimoji="0" lang="en-US" dirty="0"/>
          </a:p>
        </p:txBody>
      </p:sp>
      <p:sp>
        <p:nvSpPr>
          <p:cNvPr id="22" name="21 Marcador de título"/>
          <p:cNvSpPr>
            <a:spLocks noGrp="1"/>
          </p:cNvSpPr>
          <p:nvPr>
            <p:ph type="title"/>
          </p:nvPr>
        </p:nvSpPr>
        <p:spPr>
          <a:xfrm>
            <a:off x="609600" y="1143000"/>
            <a:ext cx="10972800" cy="1066800"/>
          </a:xfrm>
          <a:prstGeom prst="rect">
            <a:avLst/>
          </a:prstGeom>
        </p:spPr>
        <p:txBody>
          <a:bodyPr vert="horz" lIns="91438" tIns="45719" rIns="91438" bIns="45719"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09600" y="2249424"/>
            <a:ext cx="10972800" cy="4325112"/>
          </a:xfrm>
          <a:prstGeom prst="rect">
            <a:avLst/>
          </a:prstGeom>
        </p:spPr>
        <p:txBody>
          <a:bodyPr vert="horz" lIns="91438" tIns="45719" rIns="91438" bIns="45719">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8782048" y="612648"/>
            <a:ext cx="1276352" cy="457200"/>
          </a:xfrm>
          <a:prstGeom prst="rect">
            <a:avLst/>
          </a:prstGeom>
        </p:spPr>
        <p:txBody>
          <a:bodyPr vert="horz" lIns="91438" tIns="45719" rIns="91438" bIns="45719"/>
          <a:lstStyle>
            <a:lvl1pPr algn="l" eaLnBrk="1" latinLnBrk="0" hangingPunct="1">
              <a:defRPr kumimoji="0" sz="800">
                <a:solidFill>
                  <a:schemeClr val="accent2"/>
                </a:solidFill>
              </a:defRPr>
            </a:lvl1pPr>
          </a:lstStyle>
          <a:p>
            <a:pPr>
              <a:defRPr/>
            </a:pPr>
            <a:fld id="{0D78DF5F-94DE-4BE4-BDFF-FE6DA0DCB5F3}" type="datetimeFigureOut">
              <a:rPr lang="es-ES" smtClean="0"/>
              <a:pPr>
                <a:defRPr/>
              </a:pPr>
              <a:t>31/08/2017</a:t>
            </a:fld>
            <a:endParaRPr lang="es-ES"/>
          </a:p>
        </p:txBody>
      </p:sp>
      <p:sp>
        <p:nvSpPr>
          <p:cNvPr id="3" name="2 Marcador de pie de página"/>
          <p:cNvSpPr>
            <a:spLocks noGrp="1"/>
          </p:cNvSpPr>
          <p:nvPr>
            <p:ph type="ftr" sz="quarter" idx="3"/>
          </p:nvPr>
        </p:nvSpPr>
        <p:spPr>
          <a:xfrm>
            <a:off x="7010400" y="612648"/>
            <a:ext cx="1767840" cy="457200"/>
          </a:xfrm>
          <a:prstGeom prst="rect">
            <a:avLst/>
          </a:prstGeom>
        </p:spPr>
        <p:txBody>
          <a:bodyPr vert="horz" lIns="91438" tIns="45719" rIns="91438" bIns="45719"/>
          <a:lstStyle>
            <a:lvl1pPr algn="r" eaLnBrk="1" latinLnBrk="0" hangingPunct="1">
              <a:defRPr kumimoji="0" sz="800">
                <a:solidFill>
                  <a:schemeClr val="accent2"/>
                </a:solidFill>
              </a:defRPr>
            </a:lvl1pPr>
          </a:lstStyle>
          <a:p>
            <a:pPr>
              <a:defRPr/>
            </a:pPr>
            <a:endParaRPr lang="es-ES"/>
          </a:p>
        </p:txBody>
      </p:sp>
      <p:sp>
        <p:nvSpPr>
          <p:cNvPr id="23" name="22 Marcador de número de diapositiva"/>
          <p:cNvSpPr>
            <a:spLocks noGrp="1"/>
          </p:cNvSpPr>
          <p:nvPr>
            <p:ph type="sldNum" sz="quarter" idx="4"/>
          </p:nvPr>
        </p:nvSpPr>
        <p:spPr>
          <a:xfrm>
            <a:off x="10899648" y="2272"/>
            <a:ext cx="1016000" cy="365760"/>
          </a:xfrm>
          <a:prstGeom prst="rect">
            <a:avLst/>
          </a:prstGeom>
        </p:spPr>
        <p:txBody>
          <a:bodyPr vert="horz" lIns="91438" tIns="45719" rIns="91438" bIns="45719" anchor="b"/>
          <a:lstStyle>
            <a:lvl1pPr algn="r" eaLnBrk="1" latinLnBrk="0" hangingPunct="1">
              <a:defRPr kumimoji="0" sz="1900">
                <a:solidFill>
                  <a:srgbClr val="FFFFFF"/>
                </a:solidFill>
              </a:defRPr>
            </a:lvl1pPr>
          </a:lstStyle>
          <a:p>
            <a:fld id="{2CF075A1-1C8B-481C-8B2E-34FB57DE1897}" type="slidenum">
              <a:rPr lang="es-ES" altLang="es-MX" smtClean="0"/>
              <a:pPr/>
              <a:t>‹Nº›</a:t>
            </a:fld>
            <a:endParaRPr lang="es-ES" altLang="es-MX"/>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51" indent="-256026"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52" indent="-246882" algn="l" rtl="0" eaLnBrk="1" latinLnBrk="0" hangingPunct="1">
        <a:spcBef>
          <a:spcPts val="300"/>
        </a:spcBef>
        <a:buClr>
          <a:schemeClr val="accent2"/>
        </a:buClr>
        <a:buFont typeface="Georgia"/>
        <a:buChar char="▫"/>
        <a:defRPr kumimoji="0" sz="2700" kern="1200">
          <a:solidFill>
            <a:schemeClr val="accent2"/>
          </a:solidFill>
          <a:latin typeface="+mn-lt"/>
          <a:ea typeface="+mn-ea"/>
          <a:cs typeface="+mn-cs"/>
        </a:defRPr>
      </a:lvl2pPr>
      <a:lvl3pPr marL="923521" indent="-219451"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47" indent="-201163" algn="l" rtl="0" eaLnBrk="1" latinLnBrk="0" hangingPunct="1">
        <a:spcBef>
          <a:spcPts val="300"/>
        </a:spcBef>
        <a:buClr>
          <a:schemeClr val="accent1"/>
        </a:buClr>
        <a:buFont typeface="Wingdings 2"/>
        <a:buChar char=""/>
        <a:defRPr kumimoji="0" sz="2300" kern="1200">
          <a:solidFill>
            <a:schemeClr val="accent1"/>
          </a:solidFill>
          <a:latin typeface="+mn-lt"/>
          <a:ea typeface="+mn-ea"/>
          <a:cs typeface="+mn-cs"/>
        </a:defRPr>
      </a:lvl4pPr>
      <a:lvl5pPr marL="1389853" indent="-182875"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04" indent="-182875" algn="l" rtl="0" eaLnBrk="1" latinLnBrk="0" hangingPunct="1">
        <a:spcBef>
          <a:spcPts val="300"/>
        </a:spcBef>
        <a:buClr>
          <a:schemeClr val="accent3"/>
        </a:buClr>
        <a:buFont typeface="Georgia"/>
        <a:buChar char="▫"/>
        <a:defRPr kumimoji="0" sz="1900" kern="1200">
          <a:solidFill>
            <a:schemeClr val="accent3"/>
          </a:solidFill>
          <a:latin typeface="+mn-lt"/>
          <a:ea typeface="+mn-ea"/>
          <a:cs typeface="+mn-cs"/>
        </a:defRPr>
      </a:lvl6pPr>
      <a:lvl7pPr marL="1828754" indent="-182875"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17" indent="-182875"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24" indent="-182875" algn="l" rtl="0" eaLnBrk="1" latinLnBrk="0" hangingPunct="1">
        <a:spcBef>
          <a:spcPts val="300"/>
        </a:spcBef>
        <a:buClr>
          <a:schemeClr val="accent3"/>
        </a:buClr>
        <a:buFont typeface="Georgia"/>
        <a:buChar char="◦"/>
        <a:defRPr kumimoji="0" sz="15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89" algn="l" rtl="0" eaLnBrk="1" latinLnBrk="0" hangingPunct="1">
        <a:defRPr kumimoji="0" kern="1200">
          <a:solidFill>
            <a:schemeClr val="tx1"/>
          </a:solidFill>
          <a:latin typeface="+mn-lt"/>
          <a:ea typeface="+mn-ea"/>
          <a:cs typeface="+mn-cs"/>
        </a:defRPr>
      </a:lvl2pPr>
      <a:lvl3pPr marL="914377" algn="l" rtl="0" eaLnBrk="1" latinLnBrk="0" hangingPunct="1">
        <a:defRPr kumimoji="0" kern="1200">
          <a:solidFill>
            <a:schemeClr val="tx1"/>
          </a:solidFill>
          <a:latin typeface="+mn-lt"/>
          <a:ea typeface="+mn-ea"/>
          <a:cs typeface="+mn-cs"/>
        </a:defRPr>
      </a:lvl3pPr>
      <a:lvl4pPr marL="1371566" algn="l" rtl="0" eaLnBrk="1" latinLnBrk="0" hangingPunct="1">
        <a:defRPr kumimoji="0" kern="1200">
          <a:solidFill>
            <a:schemeClr val="tx1"/>
          </a:solidFill>
          <a:latin typeface="+mn-lt"/>
          <a:ea typeface="+mn-ea"/>
          <a:cs typeface="+mn-cs"/>
        </a:defRPr>
      </a:lvl4pPr>
      <a:lvl5pPr marL="1828754" algn="l" rtl="0" eaLnBrk="1" latinLnBrk="0" hangingPunct="1">
        <a:defRPr kumimoji="0" kern="1200">
          <a:solidFill>
            <a:schemeClr val="tx1"/>
          </a:solidFill>
          <a:latin typeface="+mn-lt"/>
          <a:ea typeface="+mn-ea"/>
          <a:cs typeface="+mn-cs"/>
        </a:defRPr>
      </a:lvl5pPr>
      <a:lvl6pPr marL="2285943" algn="l" rtl="0" eaLnBrk="1" latinLnBrk="0" hangingPunct="1">
        <a:defRPr kumimoji="0" kern="1200">
          <a:solidFill>
            <a:schemeClr val="tx1"/>
          </a:solidFill>
          <a:latin typeface="+mn-lt"/>
          <a:ea typeface="+mn-ea"/>
          <a:cs typeface="+mn-cs"/>
        </a:defRPr>
      </a:lvl6pPr>
      <a:lvl7pPr marL="2743131" algn="l" rtl="0" eaLnBrk="1" latinLnBrk="0" hangingPunct="1">
        <a:defRPr kumimoji="0" kern="1200">
          <a:solidFill>
            <a:schemeClr val="tx1"/>
          </a:solidFill>
          <a:latin typeface="+mn-lt"/>
          <a:ea typeface="+mn-ea"/>
          <a:cs typeface="+mn-cs"/>
        </a:defRPr>
      </a:lvl7pPr>
      <a:lvl8pPr marL="3200320" algn="l" rtl="0" eaLnBrk="1" latinLnBrk="0" hangingPunct="1">
        <a:defRPr kumimoji="0" kern="1200">
          <a:solidFill>
            <a:schemeClr val="tx1"/>
          </a:solidFill>
          <a:latin typeface="+mn-lt"/>
          <a:ea typeface="+mn-ea"/>
          <a:cs typeface="+mn-cs"/>
        </a:defRPr>
      </a:lvl8pPr>
      <a:lvl9pPr marL="3657509"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4.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45.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49.jpeg"/></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2.xml"/><Relationship Id="rId7" Type="http://schemas.openxmlformats.org/officeDocument/2006/relationships/image" Target="../media/image14.png"/><Relationship Id="rId12" Type="http://schemas.openxmlformats.org/officeDocument/2006/relationships/image" Target="../media/image19.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18.png"/><Relationship Id="rId5" Type="http://schemas.openxmlformats.org/officeDocument/2006/relationships/diagramColors" Target="../diagrams/colors2.xml"/><Relationship Id="rId10" Type="http://schemas.openxmlformats.org/officeDocument/2006/relationships/image" Target="../media/image17.png"/><Relationship Id="rId4" Type="http://schemas.openxmlformats.org/officeDocument/2006/relationships/diagramQuickStyle" Target="../diagrams/quickStyle2.xml"/><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ítulo 1"/>
          <p:cNvSpPr>
            <a:spLocks noGrp="1"/>
          </p:cNvSpPr>
          <p:nvPr>
            <p:ph type="ctrTitle"/>
          </p:nvPr>
        </p:nvSpPr>
        <p:spPr>
          <a:xfrm>
            <a:off x="191157" y="114532"/>
            <a:ext cx="11729781" cy="2830281"/>
          </a:xfrm>
        </p:spPr>
        <p:txBody>
          <a:bodyPr>
            <a:noAutofit/>
          </a:bodyPr>
          <a:lstStyle/>
          <a:p>
            <a:pPr algn="ctr">
              <a:lnSpc>
                <a:spcPct val="100000"/>
              </a:lnSpc>
            </a:pPr>
            <a:r>
              <a:rPr lang="es-ES" altLang="es-MX" sz="5400" b="1" dirty="0">
                <a:latin typeface="Arial Narrow" panose="020B0606020202030204" pitchFamily="34" charset="0"/>
              </a:rPr>
              <a:t>“LA PARTICIPACIÓN CIUDADANA </a:t>
            </a:r>
            <a:br>
              <a:rPr lang="es-ES" altLang="es-MX" sz="5400" b="1" dirty="0">
                <a:latin typeface="Arial Narrow" panose="020B0606020202030204" pitchFamily="34" charset="0"/>
              </a:rPr>
            </a:br>
            <a:r>
              <a:rPr lang="es-ES" altLang="es-MX" sz="5400" b="1" dirty="0">
                <a:latin typeface="Arial Narrow" panose="020B0606020202030204" pitchFamily="34" charset="0"/>
              </a:rPr>
              <a:t>EN LA INSTRUMENTACIÓN DEL </a:t>
            </a:r>
            <a:br>
              <a:rPr lang="es-ES" altLang="es-MX" sz="5400" b="1" dirty="0">
                <a:latin typeface="Arial Narrow" panose="020B0606020202030204" pitchFamily="34" charset="0"/>
              </a:rPr>
            </a:br>
            <a:r>
              <a:rPr lang="es-ES" altLang="es-MX" sz="5400" b="1" dirty="0">
                <a:latin typeface="Arial Narrow" panose="020B0606020202030204" pitchFamily="34" charset="0"/>
              </a:rPr>
              <a:t>SISTEMA ESTATAL ANTICORRUPCIÓN”</a:t>
            </a:r>
          </a:p>
        </p:txBody>
      </p:sp>
      <p:sp>
        <p:nvSpPr>
          <p:cNvPr id="3075" name="Subtítulo 2"/>
          <p:cNvSpPr>
            <a:spLocks noGrp="1"/>
          </p:cNvSpPr>
          <p:nvPr>
            <p:ph type="subTitle" idx="1"/>
          </p:nvPr>
        </p:nvSpPr>
        <p:spPr>
          <a:xfrm>
            <a:off x="5720430" y="5446547"/>
            <a:ext cx="6328404" cy="1299624"/>
          </a:xfrm>
        </p:spPr>
        <p:txBody>
          <a:bodyPr>
            <a:normAutofit/>
          </a:bodyPr>
          <a:lstStyle/>
          <a:p>
            <a:pPr algn="r"/>
            <a:r>
              <a:rPr lang="es-ES" altLang="es-MX" b="1" dirty="0" smtClean="0"/>
              <a:t>Gilberto Tinajero Díaz</a:t>
            </a:r>
          </a:p>
          <a:p>
            <a:pPr algn="r"/>
            <a:r>
              <a:rPr lang="es-ES" altLang="es-MX" sz="1900" i="1" dirty="0"/>
              <a:t>Director de Estudios Estratégicos</a:t>
            </a:r>
          </a:p>
          <a:p>
            <a:pPr algn="r"/>
            <a:r>
              <a:rPr lang="es-ES" altLang="es-MX" sz="1500" b="1" dirty="0"/>
              <a:t>Consejo Económico y Social del Estado de Jalisco, CESJAL</a:t>
            </a:r>
            <a:r>
              <a:rPr lang="es-ES" altLang="es-MX" sz="1500" dirty="0"/>
              <a:t>.</a:t>
            </a:r>
          </a:p>
        </p:txBody>
      </p:sp>
      <p:pic>
        <p:nvPicPr>
          <p:cNvPr id="44036" name="Picture 4" descr="C:\Users\CESJAL-CD-42\Documents\IDENTIDAD INSTITUCIONAL\Logo Cesjal\Cesjal_logo_transparen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4067" y="4975085"/>
            <a:ext cx="2570597" cy="144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CESJAL-CD-42\Desktop\Propuesta_Portada_SN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157" y="5006617"/>
            <a:ext cx="2644057"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2873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738564" y="25403"/>
            <a:ext cx="3692525" cy="1069975"/>
          </a:xfrm>
        </p:spPr>
        <p:style>
          <a:lnRef idx="3">
            <a:schemeClr val="lt1"/>
          </a:lnRef>
          <a:fillRef idx="1">
            <a:schemeClr val="accent2"/>
          </a:fillRef>
          <a:effectRef idx="1">
            <a:schemeClr val="accent2"/>
          </a:effectRef>
          <a:fontRef idx="minor">
            <a:schemeClr val="lt1"/>
          </a:fontRef>
        </p:style>
        <p:txBody>
          <a:bodyPr rtlCol="0">
            <a:normAutofit/>
          </a:bodyPr>
          <a:lstStyle/>
          <a:p>
            <a:pPr algn="ctr">
              <a:defRPr/>
            </a:pPr>
            <a:r>
              <a:rPr lang="es-MX" dirty="0" smtClean="0"/>
              <a:t>Cultura Política</a:t>
            </a:r>
            <a:endParaRPr lang="es-MX" dirty="0"/>
          </a:p>
        </p:txBody>
      </p:sp>
      <p:sp>
        <p:nvSpPr>
          <p:cNvPr id="8" name="Rectangle 2"/>
          <p:cNvSpPr>
            <a:spLocks noChangeArrowheads="1"/>
          </p:cNvSpPr>
          <p:nvPr/>
        </p:nvSpPr>
        <p:spPr bwMode="auto">
          <a:xfrm>
            <a:off x="312741" y="1222375"/>
            <a:ext cx="11088687" cy="4800600"/>
          </a:xfrm>
          <a:prstGeom prst="rect">
            <a:avLst/>
          </a:prstGeom>
          <a:noFill/>
          <a:ln>
            <a:solidFill>
              <a:schemeClr val="bg1"/>
            </a:solidFill>
          </a:ln>
        </p:spPr>
        <p:style>
          <a:lnRef idx="2">
            <a:schemeClr val="accent3"/>
          </a:lnRef>
          <a:fillRef idx="1">
            <a:schemeClr val="lt1"/>
          </a:fillRef>
          <a:effectRef idx="0">
            <a:schemeClr val="accent3"/>
          </a:effectRef>
          <a:fontRef idx="minor">
            <a:schemeClr val="dk1"/>
          </a:fontRef>
        </p:style>
        <p:txBody>
          <a:bodyPr lIns="91436" tIns="45718" rIns="91436" bIns="45718" anchor="ctr">
            <a:spAutoFit/>
          </a:bodyPr>
          <a:lstStyle/>
          <a:p>
            <a:pPr algn="ctr">
              <a:defRPr/>
            </a:pPr>
            <a:r>
              <a:rPr lang="es-ES" altLang="es-ES" sz="4800" i="1" dirty="0">
                <a:solidFill>
                  <a:srgbClr val="000000"/>
                </a:solidFill>
              </a:rPr>
              <a:t>“</a:t>
            </a:r>
            <a:r>
              <a:rPr lang="es-ES" altLang="es-ES" sz="6700" i="1" dirty="0">
                <a:solidFill>
                  <a:srgbClr val="000000"/>
                </a:solidFill>
              </a:rPr>
              <a:t>L</a:t>
            </a:r>
            <a:r>
              <a:rPr lang="es-ES" altLang="es-ES" sz="4800" i="1" dirty="0">
                <a:solidFill>
                  <a:srgbClr val="000000"/>
                </a:solidFill>
              </a:rPr>
              <a:t>os valores, concepciones y actitudes que se orientan hacia el ámbito específicamente político, es decir, el conjunto de elementos que configuran la </a:t>
            </a:r>
            <a:r>
              <a:rPr lang="es-ES" altLang="es-ES" sz="4800" b="1" i="1" dirty="0">
                <a:solidFill>
                  <a:schemeClr val="accent5">
                    <a:lumMod val="75000"/>
                  </a:schemeClr>
                </a:solidFill>
              </a:rPr>
              <a:t>percepción subjetiva que tiene una población respecto al poder</a:t>
            </a:r>
            <a:r>
              <a:rPr lang="es-ES" altLang="es-ES" sz="4400" i="1" dirty="0">
                <a:solidFill>
                  <a:schemeClr val="tx1"/>
                </a:solidFill>
              </a:rPr>
              <a:t>.”</a:t>
            </a:r>
            <a:endParaRPr lang="es-ES" altLang="es-ES" sz="4400" dirty="0">
              <a:solidFill>
                <a:schemeClr val="tx1"/>
              </a:solidFill>
            </a:endParaRPr>
          </a:p>
        </p:txBody>
      </p:sp>
      <p:sp>
        <p:nvSpPr>
          <p:cNvPr id="13316" name="Rectángulo 10"/>
          <p:cNvSpPr>
            <a:spLocks noChangeArrowheads="1"/>
          </p:cNvSpPr>
          <p:nvPr/>
        </p:nvSpPr>
        <p:spPr bwMode="auto">
          <a:xfrm>
            <a:off x="10032710" y="6403977"/>
            <a:ext cx="1972262"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r>
              <a:rPr lang="es-ES" altLang="es-MX"/>
              <a:t>Jaqueline Peschard</a:t>
            </a:r>
            <a:endParaRPr lang="es-MX" altLang="es-MX" i="1">
              <a:solidFill>
                <a:srgbClr val="000000"/>
              </a:solidFill>
              <a:latin typeface="Roboto" pitchFamily="2" charset="0"/>
            </a:endParaRPr>
          </a:p>
        </p:txBody>
      </p:sp>
      <p:pic>
        <p:nvPicPr>
          <p:cNvPr id="7" name="Picture 4" descr="C:\Users\CESJAL-CD-42\Documents\IDENTIDAD INSTITUCIONAL\Logo Cesjal\Cesjal_logo_transparen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56903" y="658353"/>
            <a:ext cx="1734487" cy="9716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Imagen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32400" y="179390"/>
            <a:ext cx="6375400" cy="664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ángulo 6"/>
          <p:cNvSpPr>
            <a:spLocks noChangeArrowheads="1"/>
          </p:cNvSpPr>
          <p:nvPr/>
        </p:nvSpPr>
        <p:spPr bwMode="auto">
          <a:xfrm>
            <a:off x="473076" y="6230629"/>
            <a:ext cx="401161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r>
              <a:rPr lang="es-ES" altLang="es-MX" sz="1100" dirty="0"/>
              <a:t>https://www.skyword.com/contentstandard/marketing/beyond-hofstedes-cultural-dimensions-theory-approaching-a-multicultural-audience/</a:t>
            </a:r>
          </a:p>
        </p:txBody>
      </p:sp>
      <p:pic>
        <p:nvPicPr>
          <p:cNvPr id="14340" name="Picture 2" descr="https://tse1.mm.bing.net/th?id=OIP.1jm4dOApj3_2TflotvaUIwEsEs&amp;pid=15.1&amp;P=0&amp;w=300&amp;h=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077" y="131172"/>
            <a:ext cx="4216259" cy="4216259"/>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4341" name="Imagen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3075" y="4420906"/>
            <a:ext cx="4216260" cy="992061"/>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80963" y="2784475"/>
            <a:ext cx="5497512" cy="3043239"/>
          </a:xfrm>
          <a:prstGeom prst="rect">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pic>
      <p:pic>
        <p:nvPicPr>
          <p:cNvPr id="5" name="Imagen 4"/>
          <p:cNvPicPr>
            <a:picLocks noChangeAspect="1"/>
          </p:cNvPicPr>
          <p:nvPr/>
        </p:nvPicPr>
        <p:blipFill>
          <a:blip r:embed="rId3"/>
          <a:stretch>
            <a:fillRect/>
          </a:stretch>
        </p:blipFill>
        <p:spPr>
          <a:xfrm>
            <a:off x="5667376" y="1246188"/>
            <a:ext cx="6419851" cy="4581525"/>
          </a:xfrm>
          <a:prstGeom prst="rect">
            <a:avLst/>
          </a:prstGeom>
          <a:ln>
            <a:solidFill>
              <a:schemeClr val="bg1">
                <a:lumMod val="50000"/>
              </a:schemeClr>
            </a:solidFill>
          </a:ln>
        </p:spPr>
        <p:style>
          <a:lnRef idx="2">
            <a:schemeClr val="accent6"/>
          </a:lnRef>
          <a:fillRef idx="1">
            <a:schemeClr val="lt1"/>
          </a:fillRef>
          <a:effectRef idx="0">
            <a:schemeClr val="accent6"/>
          </a:effectRef>
          <a:fontRef idx="minor">
            <a:schemeClr val="dk1"/>
          </a:fontRef>
        </p:style>
      </p:pic>
      <p:sp>
        <p:nvSpPr>
          <p:cNvPr id="15364" name="CuadroTexto 5"/>
          <p:cNvSpPr txBox="1">
            <a:spLocks noChangeArrowheads="1"/>
          </p:cNvSpPr>
          <p:nvPr/>
        </p:nvSpPr>
        <p:spPr bwMode="auto">
          <a:xfrm>
            <a:off x="-140587" y="558623"/>
            <a:ext cx="8543608" cy="584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r>
              <a:rPr lang="es-ES" altLang="es-MX" sz="3200" b="1" dirty="0">
                <a:solidFill>
                  <a:srgbClr val="002060"/>
                </a:solidFill>
                <a:latin typeface="+mn-lt"/>
              </a:rPr>
              <a:t>Perspectiva Comparada de Cultura </a:t>
            </a:r>
          </a:p>
        </p:txBody>
      </p:sp>
      <p:sp>
        <p:nvSpPr>
          <p:cNvPr id="15365" name="AutoShape 2" descr="Resultado de imagen para mexico alemania"/>
          <p:cNvSpPr>
            <a:spLocks noChangeAspect="1" noChangeArrowheads="1"/>
          </p:cNvSpPr>
          <p:nvPr/>
        </p:nvSpPr>
        <p:spPr bwMode="auto">
          <a:xfrm>
            <a:off x="155575" y="-144461"/>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endParaRPr lang="es-MX" altLang="es-MX"/>
          </a:p>
        </p:txBody>
      </p:sp>
      <p:pic>
        <p:nvPicPr>
          <p:cNvPr id="15366" name="Imagen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3002" y="1529165"/>
            <a:ext cx="3373439" cy="1100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4491" y="247652"/>
            <a:ext cx="9832975" cy="655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Imagen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0326" y="5899151"/>
            <a:ext cx="1924051" cy="1276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ángulo 5"/>
          <p:cNvSpPr>
            <a:spLocks noChangeArrowheads="1"/>
          </p:cNvSpPr>
          <p:nvPr/>
        </p:nvSpPr>
        <p:spPr bwMode="auto">
          <a:xfrm>
            <a:off x="6280151" y="6537325"/>
            <a:ext cx="6096000" cy="2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r>
              <a:rPr lang="es-ES" altLang="es-MX" sz="1100"/>
              <a:t>http://portalanterior.ine.mx/archivos2/s/DECEYEC/EducacionCivica/Resumen_Ejecutivo_23nov.pdf</a:t>
            </a:r>
          </a:p>
        </p:txBody>
      </p:sp>
      <p:pic>
        <p:nvPicPr>
          <p:cNvPr id="16389" name="Picture 2" descr="Resultado de imagen para informe pais 20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4377" y="3190876"/>
            <a:ext cx="3424239" cy="30718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4" descr="C:\Users\CESJAL-CD-42\Documents\IDENTIDAD INSTITUCIONAL\Logo Cesjal\Cesjal_logo_transparen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56903" y="658353"/>
            <a:ext cx="1734487" cy="9716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ítulo 1"/>
          <p:cNvSpPr>
            <a:spLocks noGrp="1"/>
          </p:cNvSpPr>
          <p:nvPr>
            <p:ph type="title"/>
          </p:nvPr>
        </p:nvSpPr>
        <p:spPr>
          <a:xfrm>
            <a:off x="3313043" y="640399"/>
            <a:ext cx="3143251" cy="850900"/>
          </a:xfrm>
        </p:spPr>
        <p:txBody>
          <a:bodyPr/>
          <a:lstStyle/>
          <a:p>
            <a:r>
              <a:rPr lang="es-MX" altLang="es-MX" dirty="0" smtClean="0">
                <a:latin typeface="+mn-lt"/>
              </a:rPr>
              <a:t>HIPÓTESIS</a:t>
            </a:r>
            <a:endParaRPr lang="es-ES" altLang="es-MX" dirty="0" smtClean="0">
              <a:latin typeface="+mn-lt"/>
            </a:endParaRPr>
          </a:p>
        </p:txBody>
      </p:sp>
      <p:sp>
        <p:nvSpPr>
          <p:cNvPr id="4" name="Rectángulo 3"/>
          <p:cNvSpPr/>
          <p:nvPr/>
        </p:nvSpPr>
        <p:spPr>
          <a:xfrm>
            <a:off x="956677" y="1989001"/>
            <a:ext cx="10277475" cy="4370425"/>
          </a:xfrm>
          <a:prstGeom prst="rect">
            <a:avLst/>
          </a:prstGeom>
        </p:spPr>
        <p:txBody>
          <a:bodyPr lIns="91436" tIns="45718" rIns="91436" bIns="45718">
            <a:spAutoFit/>
          </a:bodyPr>
          <a:lstStyle/>
          <a:p>
            <a:pPr algn="just" eaLnBrk="1" fontAlgn="auto" hangingPunct="1">
              <a:spcBef>
                <a:spcPts val="0"/>
              </a:spcBef>
              <a:spcAft>
                <a:spcPts val="0"/>
              </a:spcAft>
              <a:defRPr/>
            </a:pPr>
            <a:r>
              <a:rPr lang="es-MX" sz="5500" dirty="0">
                <a:latin typeface="+mn-lt"/>
              </a:rPr>
              <a:t>L</a:t>
            </a:r>
            <a:r>
              <a:rPr lang="es-MX" sz="3200" dirty="0">
                <a:latin typeface="+mn-lt"/>
              </a:rPr>
              <a:t>a ciudadanía en México atraviesa por un complejo proceso de construcción que se caracteriza por la </a:t>
            </a:r>
            <a:r>
              <a:rPr lang="es-MX" sz="3200" dirty="0">
                <a:solidFill>
                  <a:srgbClr val="002060"/>
                </a:solidFill>
                <a:latin typeface="+mn-lt"/>
              </a:rPr>
              <a:t>desconfianza entre las personas </a:t>
            </a:r>
            <a:r>
              <a:rPr lang="es-MX" sz="3200" dirty="0">
                <a:latin typeface="+mn-lt"/>
              </a:rPr>
              <a:t>y de éstas </a:t>
            </a:r>
            <a:r>
              <a:rPr lang="es-MX" sz="3200" dirty="0">
                <a:solidFill>
                  <a:srgbClr val="002060"/>
                </a:solidFill>
                <a:latin typeface="+mn-lt"/>
              </a:rPr>
              <a:t>hacia la autoridad,</a:t>
            </a:r>
            <a:r>
              <a:rPr lang="es-MX" sz="3200" dirty="0">
                <a:solidFill>
                  <a:schemeClr val="accent5">
                    <a:lumMod val="75000"/>
                  </a:schemeClr>
                </a:solidFill>
                <a:latin typeface="+mn-lt"/>
              </a:rPr>
              <a:t> </a:t>
            </a:r>
            <a:r>
              <a:rPr lang="es-MX" sz="3200" dirty="0">
                <a:latin typeface="+mn-lt"/>
              </a:rPr>
              <a:t>especialmente en las instituciones de procuración de justicia; </a:t>
            </a:r>
            <a:r>
              <a:rPr lang="es-MX" sz="3200" dirty="0">
                <a:solidFill>
                  <a:srgbClr val="002060"/>
                </a:solidFill>
                <a:latin typeface="+mn-lt"/>
              </a:rPr>
              <a:t>por la desvinculación social en redes </a:t>
            </a:r>
            <a:r>
              <a:rPr lang="es-MX" sz="3200" dirty="0">
                <a:latin typeface="+mn-lt"/>
              </a:rPr>
              <a:t>que vayan más allá de la familia, los vecinos y algunas asociaciones religiosas, y por el </a:t>
            </a:r>
            <a:r>
              <a:rPr lang="es-MX" sz="3200" dirty="0">
                <a:solidFill>
                  <a:srgbClr val="002060"/>
                </a:solidFill>
                <a:latin typeface="+mn-lt"/>
              </a:rPr>
              <a:t>desencanto con los resultados que ha tenido la democracia.</a:t>
            </a:r>
            <a:endParaRPr lang="es-ES" sz="3200" dirty="0">
              <a:solidFill>
                <a:srgbClr val="002060"/>
              </a:solidFill>
              <a:latin typeface="+mn-lt"/>
            </a:endParaRPr>
          </a:p>
        </p:txBody>
      </p:sp>
      <p:sp>
        <p:nvSpPr>
          <p:cNvPr id="17412" name="CuadroTexto 4"/>
          <p:cNvSpPr txBox="1">
            <a:spLocks noChangeArrowheads="1"/>
          </p:cNvSpPr>
          <p:nvPr/>
        </p:nvSpPr>
        <p:spPr bwMode="auto">
          <a:xfrm>
            <a:off x="6218237" y="6508749"/>
            <a:ext cx="5973763" cy="2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r>
              <a:rPr lang="es-ES" altLang="es-MX" sz="1100"/>
              <a:t>http://portalanterior.ine.mx/archivos2/s/DECEYEC/EducacionCivica/Resumen_Ejecutivo_23nov.pdf</a:t>
            </a:r>
          </a:p>
        </p:txBody>
      </p:sp>
      <p:pic>
        <p:nvPicPr>
          <p:cNvPr id="17413" name="Picture 2" descr="Resultado de imagen para informe pais 2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930" y="511587"/>
            <a:ext cx="1478135" cy="1325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7414"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68533" y="663437"/>
            <a:ext cx="467201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2 Marcador de contenido"/>
          <p:cNvSpPr>
            <a:spLocks noGrp="1"/>
          </p:cNvSpPr>
          <p:nvPr>
            <p:ph idx="1"/>
          </p:nvPr>
        </p:nvSpPr>
        <p:spPr>
          <a:xfrm>
            <a:off x="231776" y="797308"/>
            <a:ext cx="6239362" cy="5471608"/>
          </a:xfrm>
        </p:spPr>
        <p:txBody>
          <a:bodyPr>
            <a:normAutofit fontScale="85000" lnSpcReduction="10000"/>
          </a:bodyPr>
          <a:lstStyle/>
          <a:p>
            <a:pPr marL="0" indent="0">
              <a:lnSpc>
                <a:spcPct val="120000"/>
              </a:lnSpc>
              <a:buNone/>
            </a:pPr>
            <a:r>
              <a:rPr lang="es-MX" altLang="es-MX" sz="5200" dirty="0"/>
              <a:t>E</a:t>
            </a:r>
            <a:r>
              <a:rPr lang="es-MX" altLang="es-MX" sz="3900" dirty="0"/>
              <a:t>n la medida en </a:t>
            </a:r>
            <a:r>
              <a:rPr lang="es-MX" altLang="es-MX" sz="3900" b="1" dirty="0">
                <a:solidFill>
                  <a:srgbClr val="002060"/>
                </a:solidFill>
              </a:rPr>
              <a:t>que todo orden democrático </a:t>
            </a:r>
            <a:r>
              <a:rPr lang="es-MX" altLang="es-MX" sz="3900" dirty="0"/>
              <a:t>depende no solamente de sus </a:t>
            </a:r>
            <a:r>
              <a:rPr lang="es-MX" altLang="es-MX" sz="3900" b="1" dirty="0">
                <a:solidFill>
                  <a:srgbClr val="002060"/>
                </a:solidFill>
              </a:rPr>
              <a:t>estructuras básicas</a:t>
            </a:r>
            <a:r>
              <a:rPr lang="es-MX" altLang="es-MX" sz="3900" dirty="0"/>
              <a:t>, sino también de las </a:t>
            </a:r>
            <a:r>
              <a:rPr lang="es-MX" altLang="es-MX" sz="3900" b="1" dirty="0">
                <a:solidFill>
                  <a:srgbClr val="002060"/>
                </a:solidFill>
              </a:rPr>
              <a:t>cualidades y actitudes de sus ciudadanos</a:t>
            </a:r>
            <a:r>
              <a:rPr lang="es-MX" altLang="es-MX" sz="3900" dirty="0">
                <a:solidFill>
                  <a:srgbClr val="002060"/>
                </a:solidFill>
              </a:rPr>
              <a:t>,</a:t>
            </a:r>
            <a:r>
              <a:rPr lang="es-MX" altLang="es-MX" sz="3900" dirty="0"/>
              <a:t> las relación entre democracia  y participación ciudadana es  </a:t>
            </a:r>
            <a:r>
              <a:rPr lang="es-MX" altLang="es-MX" sz="3900" b="1" dirty="0">
                <a:solidFill>
                  <a:srgbClr val="002060"/>
                </a:solidFill>
              </a:rPr>
              <a:t>indisoluble.</a:t>
            </a:r>
          </a:p>
        </p:txBody>
      </p:sp>
      <p:pic>
        <p:nvPicPr>
          <p:cNvPr id="18435" name="Picture 2" descr="https://ggvd.files.wordpress.com/2012/08/politic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27" y="2089879"/>
            <a:ext cx="4905375" cy="37734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8436" name="Rectángulo 3"/>
          <p:cNvSpPr>
            <a:spLocks noChangeArrowheads="1"/>
          </p:cNvSpPr>
          <p:nvPr/>
        </p:nvSpPr>
        <p:spPr bwMode="auto">
          <a:xfrm>
            <a:off x="5416552" y="6465890"/>
            <a:ext cx="82391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r>
              <a:rPr lang="es-ES" altLang="es-MX" sz="1200"/>
              <a:t>https://educacionparalaciudadania1993.wordpress.com/2015/07/27/democracia-y-formacion-ciudadana/</a:t>
            </a:r>
          </a:p>
        </p:txBody>
      </p:sp>
      <p:pic>
        <p:nvPicPr>
          <p:cNvPr id="6" name="Picture 4" descr="C:\Users\CESJAL-CD-42\Documents\IDENTIDAD INSTITUCIONAL\Logo Cesjal\Cesjal_logo_transparen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56903" y="658353"/>
            <a:ext cx="1734487" cy="9716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p:cNvSpPr/>
          <p:nvPr/>
        </p:nvSpPr>
        <p:spPr>
          <a:xfrm>
            <a:off x="3143253" y="1214439"/>
            <a:ext cx="6265863" cy="53578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eaLnBrk="1" fontAlgn="auto" hangingPunct="1">
              <a:spcBef>
                <a:spcPts val="0"/>
              </a:spcBef>
              <a:spcAft>
                <a:spcPts val="0"/>
              </a:spcAft>
              <a:defRPr/>
            </a:pPr>
            <a:endParaRPr lang="es-MX"/>
          </a:p>
        </p:txBody>
      </p:sp>
      <p:sp>
        <p:nvSpPr>
          <p:cNvPr id="19459" name="1 Título"/>
          <p:cNvSpPr>
            <a:spLocks noGrp="1"/>
          </p:cNvSpPr>
          <p:nvPr>
            <p:ph type="title"/>
          </p:nvPr>
        </p:nvSpPr>
        <p:spPr>
          <a:xfrm>
            <a:off x="189187" y="372821"/>
            <a:ext cx="8686800" cy="1143001"/>
          </a:xfrm>
        </p:spPr>
        <p:txBody>
          <a:bodyPr>
            <a:normAutofit fontScale="90000"/>
          </a:bodyPr>
          <a:lstStyle/>
          <a:p>
            <a:r>
              <a:rPr lang="es-MX" altLang="es-MX" sz="3500" b="1" dirty="0">
                <a:solidFill>
                  <a:srgbClr val="002060"/>
                </a:solidFill>
                <a:latin typeface="+mn-lt"/>
              </a:rPr>
              <a:t>Los derechos que garantiza </a:t>
            </a:r>
            <a:r>
              <a:rPr lang="es-MX" altLang="es-MX" sz="3500" b="1" dirty="0" smtClean="0">
                <a:solidFill>
                  <a:srgbClr val="002060"/>
                </a:solidFill>
                <a:latin typeface="+mn-lt"/>
              </a:rPr>
              <a:t>                                  la </a:t>
            </a:r>
            <a:r>
              <a:rPr lang="es-MX" altLang="es-MX" sz="3500" b="1" dirty="0">
                <a:solidFill>
                  <a:srgbClr val="002060"/>
                </a:solidFill>
                <a:latin typeface="+mn-lt"/>
              </a:rPr>
              <a:t>Democracia </a:t>
            </a:r>
          </a:p>
        </p:txBody>
      </p:sp>
      <p:graphicFrame>
        <p:nvGraphicFramePr>
          <p:cNvPr id="5" name="4 Marcador de contenido"/>
          <p:cNvGraphicFramePr>
            <a:graphicFrameLocks noGrp="1"/>
          </p:cNvGraphicFramePr>
          <p:nvPr>
            <p:ph idx="1"/>
          </p:nvPr>
        </p:nvGraphicFramePr>
        <p:xfrm>
          <a:off x="2063552" y="1412776"/>
          <a:ext cx="8424936" cy="47577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461" name="5 CuadroTexto"/>
          <p:cNvSpPr txBox="1">
            <a:spLocks noChangeArrowheads="1"/>
          </p:cNvSpPr>
          <p:nvPr/>
        </p:nvSpPr>
        <p:spPr bwMode="auto">
          <a:xfrm>
            <a:off x="5310189" y="5929316"/>
            <a:ext cx="2000251"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r>
              <a:rPr lang="es-MX" altLang="es-MX" sz="2000" b="1" dirty="0">
                <a:solidFill>
                  <a:schemeClr val="bg1"/>
                </a:solidFill>
              </a:rPr>
              <a:t>DERECHOS HUMANOS</a:t>
            </a:r>
          </a:p>
        </p:txBody>
      </p:sp>
      <p:pic>
        <p:nvPicPr>
          <p:cNvPr id="7" name="Picture 4" descr="C:\Users\CESJAL-CD-42\Documents\IDENTIDAD INSTITUCIONAL\Logo Cesjal\Cesjal_logo_transparent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56903" y="658353"/>
            <a:ext cx="1734487" cy="9716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19100" y="1989138"/>
            <a:ext cx="11353800" cy="2822575"/>
          </a:xfrm>
        </p:spPr>
        <p:txBody>
          <a:bodyPr rtlCol="0">
            <a:normAutofit fontScale="62500" lnSpcReduction="20000"/>
          </a:bodyPr>
          <a:lstStyle/>
          <a:p>
            <a:pPr marL="0" indent="0" algn="ctr">
              <a:buNone/>
              <a:defRPr/>
            </a:pPr>
            <a:r>
              <a:rPr lang="es-ES" sz="5200" b="1" dirty="0">
                <a:solidFill>
                  <a:srgbClr val="002060"/>
                </a:solidFill>
              </a:rPr>
              <a:t>2. </a:t>
            </a:r>
            <a:r>
              <a:rPr lang="es-ES" sz="5700" b="1" dirty="0">
                <a:solidFill>
                  <a:srgbClr val="002060"/>
                </a:solidFill>
              </a:rPr>
              <a:t>Instituciones, normas, procesos y actores:</a:t>
            </a:r>
          </a:p>
          <a:p>
            <a:pPr marL="0" indent="0" algn="ctr">
              <a:buNone/>
              <a:defRPr/>
            </a:pPr>
            <a:endParaRPr lang="es-ES" sz="5700" b="1" dirty="0">
              <a:solidFill>
                <a:srgbClr val="002060"/>
              </a:solidFill>
            </a:endParaRPr>
          </a:p>
          <a:p>
            <a:pPr marL="0" indent="0" algn="ctr">
              <a:buNone/>
              <a:defRPr/>
            </a:pPr>
            <a:r>
              <a:rPr lang="es-ES" sz="5700" b="1" dirty="0">
                <a:solidFill>
                  <a:srgbClr val="002060"/>
                </a:solidFill>
              </a:rPr>
              <a:t>Las características del </a:t>
            </a:r>
          </a:p>
          <a:p>
            <a:pPr marL="0" indent="0" algn="ctr">
              <a:buNone/>
              <a:defRPr/>
            </a:pPr>
            <a:r>
              <a:rPr lang="es-ES" sz="5700" b="1" dirty="0">
                <a:solidFill>
                  <a:srgbClr val="002060"/>
                </a:solidFill>
              </a:rPr>
              <a:t>“andamiaje institucional”</a:t>
            </a:r>
          </a:p>
          <a:p>
            <a:pPr marL="0" indent="0" algn="ctr">
              <a:buNone/>
              <a:defRPr/>
            </a:pPr>
            <a:r>
              <a:rPr lang="es-ES" sz="5700" b="1" dirty="0">
                <a:solidFill>
                  <a:srgbClr val="002060"/>
                </a:solidFill>
              </a:rPr>
              <a:t>del sistema local anticorrupción.</a:t>
            </a:r>
          </a:p>
          <a:p>
            <a:pPr marL="0" indent="0">
              <a:buNone/>
              <a:defRPr/>
            </a:pPr>
            <a:endParaRPr lang="es-ES" dirty="0" smtClean="0">
              <a:solidFill>
                <a:srgbClr val="002060"/>
              </a:solidFill>
            </a:endParaRPr>
          </a:p>
        </p:txBody>
      </p:sp>
      <p:pic>
        <p:nvPicPr>
          <p:cNvPr id="5" name="Picture 4" descr="C:\Users\CESJAL-CD-42\Documents\IDENTIDAD INSTITUCIONAL\Logo Cesjal\Cesjal_logo_transparen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56903" y="658353"/>
            <a:ext cx="1734487" cy="9716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ítulo 1"/>
          <p:cNvSpPr>
            <a:spLocks noGrp="1"/>
          </p:cNvSpPr>
          <p:nvPr>
            <p:ph type="title"/>
          </p:nvPr>
        </p:nvSpPr>
        <p:spPr>
          <a:xfrm>
            <a:off x="4239525" y="268023"/>
            <a:ext cx="7291388" cy="1766888"/>
          </a:xfrm>
        </p:spPr>
        <p:txBody>
          <a:bodyPr>
            <a:normAutofit fontScale="90000"/>
          </a:bodyPr>
          <a:lstStyle/>
          <a:p>
            <a:pPr algn="ctr"/>
            <a:r>
              <a:rPr lang="es-MX" altLang="es-MX" sz="2300" dirty="0"/>
              <a:t/>
            </a:r>
            <a:br>
              <a:rPr lang="es-MX" altLang="es-MX" sz="2300" dirty="0"/>
            </a:br>
            <a:r>
              <a:rPr lang="es-MX" altLang="es-MX" sz="2300" dirty="0"/>
              <a:t>En el campo de la auditoría gubernamental el (INTOSAI) define el </a:t>
            </a:r>
            <a:r>
              <a:rPr lang="es-MX" altLang="es-MX" sz="2300" b="1" dirty="0"/>
              <a:t>ABUSO</a:t>
            </a:r>
            <a:r>
              <a:rPr lang="es-MX" altLang="es-MX" sz="2300" dirty="0"/>
              <a:t> con fundamento en la norma internacional de auditoría de la INTOSAI: ISSAI </a:t>
            </a:r>
            <a:r>
              <a:rPr lang="es-MX" altLang="es-MX" sz="2700" dirty="0"/>
              <a:t>1240:</a:t>
            </a:r>
            <a:endParaRPr lang="es-ES" altLang="es-MX" sz="2700" dirty="0"/>
          </a:p>
        </p:txBody>
      </p:sp>
      <p:sp>
        <p:nvSpPr>
          <p:cNvPr id="3" name="Marcador de contenido 2"/>
          <p:cNvSpPr>
            <a:spLocks noGrp="1"/>
          </p:cNvSpPr>
          <p:nvPr>
            <p:ph idx="1"/>
          </p:nvPr>
        </p:nvSpPr>
        <p:spPr>
          <a:xfrm>
            <a:off x="919165" y="2114553"/>
            <a:ext cx="10771187" cy="4518025"/>
          </a:xfrm>
        </p:spPr>
        <p:txBody>
          <a:bodyPr rtlCol="0">
            <a:normAutofit fontScale="92500" lnSpcReduction="10000"/>
          </a:bodyPr>
          <a:lstStyle/>
          <a:p>
            <a:pPr marL="0" indent="0">
              <a:buNone/>
              <a:defRPr/>
            </a:pPr>
            <a:r>
              <a:rPr lang="es-MX" dirty="0" smtClean="0"/>
              <a:t>… toda </a:t>
            </a:r>
            <a:r>
              <a:rPr lang="es-MX" b="1" dirty="0" smtClean="0">
                <a:solidFill>
                  <a:srgbClr val="0070C0"/>
                </a:solidFill>
              </a:rPr>
              <a:t>conducta deficiente </a:t>
            </a:r>
            <a:r>
              <a:rPr lang="es-MX" dirty="0" smtClean="0"/>
              <a:t>o impropia en comparación con la que una persona prudente consideraría razonable y necesaria en una actividad comercial atendiendo a las circunstancias. </a:t>
            </a:r>
          </a:p>
          <a:p>
            <a:pPr marL="0" indent="0">
              <a:buNone/>
              <a:defRPr/>
            </a:pPr>
            <a:r>
              <a:rPr lang="es-MX" dirty="0" smtClean="0"/>
              <a:t>El concepto engloba los </a:t>
            </a:r>
            <a:r>
              <a:rPr lang="es-MX" b="1" dirty="0" smtClean="0">
                <a:solidFill>
                  <a:srgbClr val="0070C0"/>
                </a:solidFill>
              </a:rPr>
              <a:t>casos de utilización ilegítima de la autoridad o del cargo para favorecer intereses económicos personales</a:t>
            </a:r>
            <a:r>
              <a:rPr lang="es-MX" dirty="0" smtClean="0"/>
              <a:t> o de familiares o socios comerciales. </a:t>
            </a:r>
          </a:p>
          <a:p>
            <a:pPr marL="0" indent="0">
              <a:buNone/>
              <a:defRPr/>
            </a:pPr>
            <a:r>
              <a:rPr lang="es-MX" dirty="0" smtClean="0"/>
              <a:t>El abuso n</a:t>
            </a:r>
            <a:r>
              <a:rPr lang="es-MX" dirty="0" smtClean="0">
                <a:solidFill>
                  <a:schemeClr val="accent1">
                    <a:lumMod val="75000"/>
                  </a:schemeClr>
                </a:solidFill>
              </a:rPr>
              <a:t>o implica necesariamente la existencia de fraude o la infracción de leyes y regulaciones</a:t>
            </a:r>
            <a:r>
              <a:rPr lang="es-MX" dirty="0" smtClean="0"/>
              <a:t>, de estipulaciones contractuales o de condiciones de concesión de subvenciones, sino que representa una </a:t>
            </a:r>
            <a:r>
              <a:rPr lang="es-MX" b="1" dirty="0" smtClean="0">
                <a:solidFill>
                  <a:srgbClr val="0070C0"/>
                </a:solidFill>
              </a:rPr>
              <a:t>desviación del concepto de decoro </a:t>
            </a:r>
            <a:r>
              <a:rPr lang="es-MX" dirty="0" smtClean="0"/>
              <a:t>que está relacionado con los principios generales de la </a:t>
            </a:r>
            <a:r>
              <a:rPr lang="es-MX" dirty="0" smtClean="0">
                <a:solidFill>
                  <a:schemeClr val="accent1">
                    <a:lumMod val="75000"/>
                  </a:schemeClr>
                </a:solidFill>
              </a:rPr>
              <a:t>buena gestión financiera </a:t>
            </a:r>
            <a:r>
              <a:rPr lang="es-MX" dirty="0" smtClean="0"/>
              <a:t>del sector público y de </a:t>
            </a:r>
            <a:r>
              <a:rPr lang="es-MX" dirty="0" smtClean="0">
                <a:solidFill>
                  <a:schemeClr val="accent1">
                    <a:lumMod val="75000"/>
                  </a:schemeClr>
                </a:solidFill>
              </a:rPr>
              <a:t>conducta</a:t>
            </a:r>
            <a:r>
              <a:rPr lang="es-MX" dirty="0" smtClean="0"/>
              <a:t> de los servidores públicos.</a:t>
            </a:r>
            <a:endParaRPr lang="es-ES" dirty="0" smtClean="0"/>
          </a:p>
        </p:txBody>
      </p:sp>
      <p:pic>
        <p:nvPicPr>
          <p:cNvPr id="21508" name="Picture 2" descr="Resultado de imagen para INTOSA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166" y="496623"/>
            <a:ext cx="3400425"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Resultado de imagen para oc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6603" y="2533651"/>
            <a:ext cx="263366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6" descr="https://www.gob.mx/cms/uploads/action_program/main_image/15507/post_post_ON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9575" y="4545015"/>
            <a:ext cx="2960688"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Imagen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 y="693740"/>
            <a:ext cx="9910763" cy="561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AutoShape 2" descr="Imagen relacionada"/>
          <p:cNvSpPr>
            <a:spLocks noChangeAspect="1" noChangeArrowheads="1"/>
          </p:cNvSpPr>
          <p:nvPr/>
        </p:nvSpPr>
        <p:spPr bwMode="auto">
          <a:xfrm>
            <a:off x="155575" y="-144461"/>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endParaRPr lang="es-MX" altLang="es-MX"/>
          </a:p>
        </p:txBody>
      </p:sp>
      <p:pic>
        <p:nvPicPr>
          <p:cNvPr id="22534" name="Imagen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80627" y="160339"/>
            <a:ext cx="1798639"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ítulo 1"/>
          <p:cNvSpPr>
            <a:spLocks noGrp="1"/>
          </p:cNvSpPr>
          <p:nvPr>
            <p:ph type="title"/>
          </p:nvPr>
        </p:nvSpPr>
        <p:spPr>
          <a:xfrm>
            <a:off x="838200" y="457841"/>
            <a:ext cx="10515600" cy="1325563"/>
          </a:xfrm>
        </p:spPr>
        <p:txBody>
          <a:bodyPr/>
          <a:lstStyle/>
          <a:p>
            <a:r>
              <a:rPr lang="es-ES" altLang="es-MX" b="1" dirty="0" smtClean="0">
                <a:solidFill>
                  <a:srgbClr val="002060"/>
                </a:solidFill>
                <a:latin typeface="+mn-lt"/>
              </a:rPr>
              <a:t>CONTENIDO</a:t>
            </a:r>
          </a:p>
        </p:txBody>
      </p:sp>
      <p:sp>
        <p:nvSpPr>
          <p:cNvPr id="4099" name="Marcador de contenido 2"/>
          <p:cNvSpPr>
            <a:spLocks noGrp="1"/>
          </p:cNvSpPr>
          <p:nvPr>
            <p:ph idx="1"/>
          </p:nvPr>
        </p:nvSpPr>
        <p:spPr>
          <a:xfrm>
            <a:off x="824559" y="1980469"/>
            <a:ext cx="10515600" cy="4351339"/>
          </a:xfrm>
        </p:spPr>
        <p:txBody>
          <a:bodyPr>
            <a:normAutofit fontScale="92500" lnSpcReduction="20000"/>
          </a:bodyPr>
          <a:lstStyle/>
          <a:p>
            <a:pPr marL="0" indent="0" algn="just">
              <a:spcBef>
                <a:spcPts val="1200"/>
              </a:spcBef>
              <a:spcAft>
                <a:spcPts val="1800"/>
              </a:spcAft>
              <a:buNone/>
            </a:pPr>
            <a:r>
              <a:rPr lang="es-ES" altLang="es-MX" sz="3200" b="1" dirty="0">
                <a:latin typeface="Arial Narrow" panose="020B0606020202030204" pitchFamily="34" charset="0"/>
              </a:rPr>
              <a:t>1</a:t>
            </a:r>
            <a:r>
              <a:rPr lang="es-ES" altLang="es-MX" sz="3200" b="1" dirty="0"/>
              <a:t>. </a:t>
            </a:r>
            <a:r>
              <a:rPr lang="es-ES" altLang="es-MX" sz="3200" dirty="0"/>
              <a:t>Sobre la participación ciudadana en un régimen democrático.</a:t>
            </a:r>
          </a:p>
          <a:p>
            <a:pPr marL="0" indent="0" algn="just">
              <a:spcBef>
                <a:spcPts val="1200"/>
              </a:spcBef>
              <a:spcAft>
                <a:spcPts val="1800"/>
              </a:spcAft>
              <a:buNone/>
            </a:pPr>
            <a:r>
              <a:rPr lang="es-ES" altLang="es-MX" sz="3200" b="1" dirty="0"/>
              <a:t>2. </a:t>
            </a:r>
            <a:r>
              <a:rPr lang="es-ES" altLang="es-MX" sz="3200" dirty="0"/>
              <a:t>Instituciones, normas, procesos y actores. Las características del “andamiaje institucional” del sistema local anticorrupción.</a:t>
            </a:r>
          </a:p>
          <a:p>
            <a:pPr marL="0" indent="0" algn="just">
              <a:spcBef>
                <a:spcPts val="1200"/>
              </a:spcBef>
              <a:spcAft>
                <a:spcPts val="1800"/>
              </a:spcAft>
              <a:buNone/>
            </a:pPr>
            <a:r>
              <a:rPr lang="es-ES" altLang="es-MX" sz="3200" b="1" dirty="0"/>
              <a:t>3. </a:t>
            </a:r>
            <a:r>
              <a:rPr lang="es-ES" altLang="es-MX" sz="3200" dirty="0"/>
              <a:t>La incidencia de la sociedad civil organizada en las etapas de gestión del combate a la corrupción en Jalisco.</a:t>
            </a:r>
          </a:p>
          <a:p>
            <a:pPr marL="0" indent="0" algn="just">
              <a:spcAft>
                <a:spcPts val="1800"/>
              </a:spcAft>
              <a:buNone/>
            </a:pPr>
            <a:r>
              <a:rPr lang="es-ES" altLang="es-MX" sz="3200" b="1" dirty="0"/>
              <a:t>Reflexiones finales </a:t>
            </a:r>
          </a:p>
          <a:p>
            <a:pPr marL="0" indent="0" algn="just">
              <a:buNone/>
            </a:pPr>
            <a:endParaRPr lang="es-ES" altLang="es-MX" dirty="0" smtClean="0"/>
          </a:p>
        </p:txBody>
      </p:sp>
      <p:pic>
        <p:nvPicPr>
          <p:cNvPr id="5" name="Picture 4" descr="C:\Users\CESJAL-CD-42\Documents\IDENTIDAD INSTITUCIONAL\Logo Cesjal\Cesjal_logo_transparen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56903" y="658353"/>
            <a:ext cx="1734487" cy="971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7272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 descr="bandera oficial México, bola botón Foto de archivo - 413183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2514" y="439740"/>
            <a:ext cx="1291745" cy="1358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Imagen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2513" y="1798639"/>
            <a:ext cx="10077451" cy="48752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3556" name="CuadroTexto 4"/>
          <p:cNvSpPr txBox="1">
            <a:spLocks noChangeArrowheads="1"/>
          </p:cNvSpPr>
          <p:nvPr/>
        </p:nvSpPr>
        <p:spPr bwMode="auto">
          <a:xfrm>
            <a:off x="2434125" y="802358"/>
            <a:ext cx="7789863" cy="707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r>
              <a:rPr lang="es-ES" altLang="es-MX" sz="2000" b="1" dirty="0">
                <a:solidFill>
                  <a:srgbClr val="002060"/>
                </a:solidFill>
                <a:latin typeface="+mn-lt"/>
              </a:rPr>
              <a:t>PLANES Y PROGRAMA DE COMBATE A LA CORRUPCIÓN EN MÉXICO EN EL ORDEN FEDERAL </a:t>
            </a:r>
          </a:p>
        </p:txBody>
      </p:sp>
      <p:sp>
        <p:nvSpPr>
          <p:cNvPr id="23557" name="AutoShape 2" descr="Resultado de imagen para escudo nacional"/>
          <p:cNvSpPr>
            <a:spLocks noChangeAspect="1" noChangeArrowheads="1"/>
          </p:cNvSpPr>
          <p:nvPr/>
        </p:nvSpPr>
        <p:spPr bwMode="auto">
          <a:xfrm>
            <a:off x="155575" y="-144461"/>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endParaRPr lang="es-MX" altLang="es-MX"/>
          </a:p>
        </p:txBody>
      </p:sp>
      <p:pic>
        <p:nvPicPr>
          <p:cNvPr id="7" name="Picture 4" descr="C:\Users\CESJAL-CD-42\Documents\IDENTIDAD INSTITUCIONAL\Logo Cesjal\Cesjal_logo_transparent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56903" y="658353"/>
            <a:ext cx="1734487" cy="9716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40166" y="1280979"/>
            <a:ext cx="8080375" cy="4800600"/>
          </a:xfrm>
          <a:ln>
            <a:solidFill>
              <a:schemeClr val="bg1">
                <a:lumMod val="50000"/>
              </a:schemeClr>
            </a:solidFill>
          </a:ln>
        </p:spPr>
      </p:pic>
      <p:pic>
        <p:nvPicPr>
          <p:cNvPr id="24579" name="Imagen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8925" y="1303866"/>
            <a:ext cx="3022600" cy="291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uadroTexto 7"/>
          <p:cNvSpPr txBox="1"/>
          <p:nvPr/>
        </p:nvSpPr>
        <p:spPr>
          <a:xfrm>
            <a:off x="233363" y="4187315"/>
            <a:ext cx="3078163" cy="369328"/>
          </a:xfrm>
          <a:prstGeom prst="rect">
            <a:avLst/>
          </a:prstGeom>
        </p:spPr>
        <p:style>
          <a:lnRef idx="3">
            <a:schemeClr val="lt1"/>
          </a:lnRef>
          <a:fillRef idx="1">
            <a:schemeClr val="dk1"/>
          </a:fillRef>
          <a:effectRef idx="1">
            <a:schemeClr val="dk1"/>
          </a:effectRef>
          <a:fontRef idx="minor">
            <a:schemeClr val="lt1"/>
          </a:fontRef>
        </p:style>
        <p:txBody>
          <a:bodyPr lIns="91436" tIns="45718" rIns="91436" bIns="45718">
            <a:spAutoFit/>
          </a:bodyPr>
          <a:lstStyle/>
          <a:p>
            <a:pPr algn="ctr" eaLnBrk="1" fontAlgn="auto" hangingPunct="1">
              <a:spcBef>
                <a:spcPts val="0"/>
              </a:spcBef>
              <a:spcAft>
                <a:spcPts val="0"/>
              </a:spcAft>
              <a:defRPr/>
            </a:pPr>
            <a:r>
              <a:rPr lang="es-ES" dirty="0"/>
              <a:t>27 DE MAYO DE 2015</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Imagen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7266" y="399832"/>
            <a:ext cx="2748012" cy="636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Imagen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37337" y="658353"/>
            <a:ext cx="4719565" cy="6110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lecha derecha 7"/>
          <p:cNvSpPr/>
          <p:nvPr/>
        </p:nvSpPr>
        <p:spPr>
          <a:xfrm>
            <a:off x="4192588" y="2324102"/>
            <a:ext cx="1316037" cy="1562100"/>
          </a:xfrm>
          <a:prstGeom prst="rightArrow">
            <a:avLst/>
          </a:prstGeom>
        </p:spPr>
        <p:style>
          <a:lnRef idx="1">
            <a:schemeClr val="accent5"/>
          </a:lnRef>
          <a:fillRef idx="2">
            <a:schemeClr val="accent5"/>
          </a:fillRef>
          <a:effectRef idx="1">
            <a:schemeClr val="accent5"/>
          </a:effectRef>
          <a:fontRef idx="minor">
            <a:schemeClr val="dk1"/>
          </a:fontRef>
        </p:style>
        <p:txBody>
          <a:bodyPr lIns="91436" tIns="45718" rIns="91436" bIns="45718" anchor="ctr"/>
          <a:lstStyle/>
          <a:p>
            <a:pPr algn="ctr" eaLnBrk="1" fontAlgn="auto" hangingPunct="1">
              <a:spcBef>
                <a:spcPts val="0"/>
              </a:spcBef>
              <a:spcAft>
                <a:spcPts val="0"/>
              </a:spcAft>
              <a:defRPr/>
            </a:pPr>
            <a:endParaRPr lang="es-ES"/>
          </a:p>
        </p:txBody>
      </p:sp>
      <p:pic>
        <p:nvPicPr>
          <p:cNvPr id="6" name="Picture 4" descr="C:\Users\CESJAL-CD-42\Documents\IDENTIDAD INSTITUCIONAL\Logo Cesjal\Cesjal_logo_transparent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56903" y="658353"/>
            <a:ext cx="1734487" cy="9716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Imagen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51" y="185739"/>
            <a:ext cx="2325688" cy="317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Conector angular 17"/>
          <p:cNvCxnSpPr/>
          <p:nvPr/>
        </p:nvCxnSpPr>
        <p:spPr>
          <a:xfrm flipV="1">
            <a:off x="1885951" y="161925"/>
            <a:ext cx="6192839" cy="776288"/>
          </a:xfrm>
          <a:prstGeom prst="bentConnector3">
            <a:avLst>
              <a:gd name="adj1" fmla="val 15234"/>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p:nvPr/>
        </p:nvCxnSpPr>
        <p:spPr>
          <a:xfrm>
            <a:off x="8067678" y="185737"/>
            <a:ext cx="11113" cy="207963"/>
          </a:xfrm>
          <a:prstGeom prst="straightConnector1">
            <a:avLst/>
          </a:prstGeom>
          <a:ln>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pic>
        <p:nvPicPr>
          <p:cNvPr id="26629" name="Imagen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79740" y="404813"/>
            <a:ext cx="8815387" cy="645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Rectángulo 32"/>
          <p:cNvSpPr>
            <a:spLocks noChangeArrowheads="1"/>
          </p:cNvSpPr>
          <p:nvPr/>
        </p:nvSpPr>
        <p:spPr bwMode="auto">
          <a:xfrm>
            <a:off x="9359902" y="5437190"/>
            <a:ext cx="2435225" cy="101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r>
              <a:rPr lang="es-ES" altLang="es-MX" sz="1500"/>
              <a:t>Artículos 9, 12, 24 y 36 de la Ley del Sistema Anticorrupción del Estado de Jalisco </a:t>
            </a:r>
          </a:p>
        </p:txBody>
      </p:sp>
      <p:sp>
        <p:nvSpPr>
          <p:cNvPr id="26631" name="Rectángulo 33"/>
          <p:cNvSpPr>
            <a:spLocks noChangeArrowheads="1"/>
          </p:cNvSpPr>
          <p:nvPr/>
        </p:nvSpPr>
        <p:spPr bwMode="auto">
          <a:xfrm>
            <a:off x="9545640" y="6340478"/>
            <a:ext cx="23626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r>
              <a:rPr lang="es-ES" altLang="es-MX" sz="1200"/>
              <a:t>https://twitter.com/jrubenalonsog</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4246565" y="185741"/>
            <a:ext cx="2581275" cy="115728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lIns="91436" tIns="45718" rIns="91436" bIns="45718" anchor="ctr"/>
          <a:lstStyle/>
          <a:p>
            <a:pPr algn="ctr" eaLnBrk="1" fontAlgn="auto" hangingPunct="1">
              <a:spcBef>
                <a:spcPts val="0"/>
              </a:spcBef>
              <a:spcAft>
                <a:spcPts val="0"/>
              </a:spcAft>
              <a:defRPr/>
            </a:pPr>
            <a:r>
              <a:rPr lang="es-ES" dirty="0"/>
              <a:t>COMITÉ COORDINADOR  </a:t>
            </a:r>
          </a:p>
        </p:txBody>
      </p:sp>
      <p:sp>
        <p:nvSpPr>
          <p:cNvPr id="7" name="Rectángulo redondeado 6"/>
          <p:cNvSpPr/>
          <p:nvPr/>
        </p:nvSpPr>
        <p:spPr>
          <a:xfrm>
            <a:off x="906466" y="4068766"/>
            <a:ext cx="2579687" cy="1157287"/>
          </a:xfrm>
          <a:prstGeom prst="roundRect">
            <a:avLst/>
          </a:prstGeom>
        </p:spPr>
        <p:style>
          <a:lnRef idx="3">
            <a:schemeClr val="lt1"/>
          </a:lnRef>
          <a:fillRef idx="1">
            <a:schemeClr val="dk1"/>
          </a:fillRef>
          <a:effectRef idx="1">
            <a:schemeClr val="dk1"/>
          </a:effectRef>
          <a:fontRef idx="minor">
            <a:schemeClr val="lt1"/>
          </a:fontRef>
        </p:style>
        <p:txBody>
          <a:bodyPr lIns="91436" tIns="45718" rIns="91436" bIns="45718" anchor="ctr"/>
          <a:lstStyle/>
          <a:p>
            <a:pPr algn="ctr" eaLnBrk="1" fontAlgn="auto" hangingPunct="1">
              <a:spcBef>
                <a:spcPts val="0"/>
              </a:spcBef>
              <a:spcAft>
                <a:spcPts val="0"/>
              </a:spcAft>
              <a:defRPr/>
            </a:pPr>
            <a:r>
              <a:rPr lang="es-ES" dirty="0"/>
              <a:t>COMITÉ DE PARTICIPACIÓN SOCIAL </a:t>
            </a:r>
          </a:p>
        </p:txBody>
      </p:sp>
      <p:sp>
        <p:nvSpPr>
          <p:cNvPr id="9" name="Rectángulo redondeado 8"/>
          <p:cNvSpPr/>
          <p:nvPr/>
        </p:nvSpPr>
        <p:spPr>
          <a:xfrm>
            <a:off x="8324852" y="3979866"/>
            <a:ext cx="2581275" cy="11572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eaLnBrk="1" fontAlgn="auto" hangingPunct="1">
              <a:spcBef>
                <a:spcPts val="0"/>
              </a:spcBef>
              <a:spcAft>
                <a:spcPts val="0"/>
              </a:spcAft>
              <a:defRPr/>
            </a:pPr>
            <a:r>
              <a:rPr lang="es-ES" dirty="0"/>
              <a:t>COMISIÓN EJECUTIVA</a:t>
            </a:r>
          </a:p>
        </p:txBody>
      </p:sp>
      <p:sp>
        <p:nvSpPr>
          <p:cNvPr id="28677" name="CuadroTexto 9"/>
          <p:cNvSpPr txBox="1">
            <a:spLocks noChangeArrowheads="1"/>
          </p:cNvSpPr>
          <p:nvPr/>
        </p:nvSpPr>
        <p:spPr bwMode="auto">
          <a:xfrm>
            <a:off x="323851" y="680120"/>
            <a:ext cx="3841751" cy="923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r>
              <a:rPr lang="es-ES" altLang="es-MX" b="1" dirty="0"/>
              <a:t>7 Integrantes</a:t>
            </a:r>
            <a:r>
              <a:rPr lang="es-ES" altLang="es-MX" dirty="0"/>
              <a:t>: </a:t>
            </a:r>
          </a:p>
          <a:p>
            <a:pPr algn="ctr" eaLnBrk="1" hangingPunct="1"/>
            <a:r>
              <a:rPr lang="es-ES" altLang="es-MX" dirty="0"/>
              <a:t> 6 funcionarios públicos, 1 representante de Participación Social  </a:t>
            </a:r>
          </a:p>
        </p:txBody>
      </p:sp>
      <p:sp>
        <p:nvSpPr>
          <p:cNvPr id="28678" name="CuadroTexto 11"/>
          <p:cNvSpPr txBox="1">
            <a:spLocks noChangeArrowheads="1"/>
          </p:cNvSpPr>
          <p:nvPr/>
        </p:nvSpPr>
        <p:spPr bwMode="auto">
          <a:xfrm>
            <a:off x="138113" y="3194052"/>
            <a:ext cx="4257675"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r>
              <a:rPr lang="es-ES" altLang="es-MX" b="1"/>
              <a:t>5 Integrantes:</a:t>
            </a:r>
          </a:p>
          <a:p>
            <a:pPr algn="ctr" eaLnBrk="1" hangingPunct="1"/>
            <a:r>
              <a:rPr lang="es-ES" altLang="es-MX"/>
              <a:t>Ningún funcionario público.   </a:t>
            </a:r>
          </a:p>
        </p:txBody>
      </p:sp>
      <p:sp>
        <p:nvSpPr>
          <p:cNvPr id="28679" name="CuadroTexto 12"/>
          <p:cNvSpPr txBox="1">
            <a:spLocks noChangeArrowheads="1"/>
          </p:cNvSpPr>
          <p:nvPr/>
        </p:nvSpPr>
        <p:spPr bwMode="auto">
          <a:xfrm>
            <a:off x="7469189" y="3194052"/>
            <a:ext cx="4464051"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r>
              <a:rPr lang="es-ES" altLang="es-MX" b="1"/>
              <a:t>5 Integrantes:</a:t>
            </a:r>
          </a:p>
          <a:p>
            <a:pPr algn="ctr" eaLnBrk="1" hangingPunct="1"/>
            <a:r>
              <a:rPr lang="es-ES" altLang="es-MX"/>
              <a:t> 1 Funcionario público, 4 integrantes CPS.</a:t>
            </a:r>
          </a:p>
        </p:txBody>
      </p:sp>
      <p:sp>
        <p:nvSpPr>
          <p:cNvPr id="28680" name="Rectángulo 10"/>
          <p:cNvSpPr>
            <a:spLocks noChangeArrowheads="1"/>
          </p:cNvSpPr>
          <p:nvPr/>
        </p:nvSpPr>
        <p:spPr bwMode="auto">
          <a:xfrm>
            <a:off x="203201" y="5543552"/>
            <a:ext cx="3698875" cy="1200325"/>
          </a:xfrm>
          <a:prstGeom prst="rect">
            <a:avLst/>
          </a:prstGeom>
          <a:noFill/>
          <a:ln w="9525">
            <a:solidFill>
              <a:schemeClr val="tx1"/>
            </a:solidFill>
            <a:prstDash val="dashDot"/>
            <a:miter lim="800000"/>
            <a:headEnd/>
            <a:tailEnd/>
          </a:ln>
          <a:extLst>
            <a:ext uri="{909E8E84-426E-40DD-AFC4-6F175D3DCCD1}">
              <a14:hiddenFill xmlns:a14="http://schemas.microsoft.com/office/drawing/2010/main">
                <a:solidFill>
                  <a:srgbClr val="FFFFFF"/>
                </a:solidFill>
              </a14:hiddenFill>
            </a:ext>
          </a:extLst>
        </p:spPr>
        <p:txBody>
          <a:bodyPr lIns="91436" tIns="45718" rIns="91436" bIns="45718">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r>
              <a:rPr lang="es-ES" altLang="es-MX">
                <a:ea typeface="Calibri" pitchFamily="34" charset="0"/>
                <a:cs typeface="Times New Roman" pitchFamily="18" charset="0"/>
              </a:rPr>
              <a:t>La gobernanza democrática de la nueva  institucional del SLA:  Bases y relaciones efectivas entre Sociedad Civil y la instituciones públicas.</a:t>
            </a:r>
          </a:p>
        </p:txBody>
      </p:sp>
      <p:sp>
        <p:nvSpPr>
          <p:cNvPr id="28681" name="Rectángulo 15"/>
          <p:cNvSpPr>
            <a:spLocks noChangeArrowheads="1"/>
          </p:cNvSpPr>
          <p:nvPr/>
        </p:nvSpPr>
        <p:spPr bwMode="auto">
          <a:xfrm>
            <a:off x="7183440" y="738204"/>
            <a:ext cx="3698875" cy="923326"/>
          </a:xfrm>
          <a:prstGeom prst="rect">
            <a:avLst/>
          </a:prstGeom>
          <a:noFill/>
          <a:ln w="9525">
            <a:solidFill>
              <a:schemeClr val="tx1"/>
            </a:solidFill>
            <a:prstDash val="dashDot"/>
            <a:miter lim="800000"/>
            <a:headEnd/>
            <a:tailEnd/>
          </a:ln>
          <a:extLst>
            <a:ext uri="{909E8E84-426E-40DD-AFC4-6F175D3DCCD1}">
              <a14:hiddenFill xmlns:a14="http://schemas.microsoft.com/office/drawing/2010/main">
                <a:solidFill>
                  <a:srgbClr val="FFFFFF"/>
                </a:solidFill>
              </a14:hiddenFill>
            </a:ext>
          </a:extLst>
        </p:spPr>
        <p:txBody>
          <a:bodyPr lIns="91436" tIns="45718" rIns="91436" bIns="45718">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r>
              <a:rPr lang="es-ES" altLang="es-MX">
                <a:ea typeface="Calibri" pitchFamily="34" charset="0"/>
                <a:cs typeface="Times New Roman" pitchFamily="18" charset="0"/>
              </a:rPr>
              <a:t>Columna vertebral institucional del SLA: Expresión del compromiso del sector gubernamental.</a:t>
            </a:r>
          </a:p>
        </p:txBody>
      </p:sp>
      <p:sp>
        <p:nvSpPr>
          <p:cNvPr id="28682" name="Rectángulo 17"/>
          <p:cNvSpPr>
            <a:spLocks noChangeArrowheads="1"/>
          </p:cNvSpPr>
          <p:nvPr/>
        </p:nvSpPr>
        <p:spPr bwMode="auto">
          <a:xfrm>
            <a:off x="8010527" y="5519740"/>
            <a:ext cx="3700463" cy="646327"/>
          </a:xfrm>
          <a:prstGeom prst="rect">
            <a:avLst/>
          </a:prstGeom>
          <a:noFill/>
          <a:ln w="9525">
            <a:solidFill>
              <a:schemeClr val="tx1"/>
            </a:solidFill>
            <a:prstDash val="dashDot"/>
            <a:miter lim="800000"/>
            <a:headEnd/>
            <a:tailEnd/>
          </a:ln>
          <a:extLst>
            <a:ext uri="{909E8E84-426E-40DD-AFC4-6F175D3DCCD1}">
              <a14:hiddenFill xmlns:a14="http://schemas.microsoft.com/office/drawing/2010/main">
                <a:solidFill>
                  <a:srgbClr val="FFFFFF"/>
                </a:solidFill>
              </a14:hiddenFill>
            </a:ext>
          </a:extLst>
        </p:spPr>
        <p:txBody>
          <a:bodyPr lIns="91436" tIns="45718" rIns="91436" bIns="45718">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r>
              <a:rPr lang="es-ES" altLang="es-MX">
                <a:ea typeface="Calibri" pitchFamily="34" charset="0"/>
                <a:cs typeface="Times New Roman" pitchFamily="18" charset="0"/>
              </a:rPr>
              <a:t>Brazos operativos, de servicios público y de sinergia ciudadanía.</a:t>
            </a:r>
          </a:p>
        </p:txBody>
      </p:sp>
      <p:sp>
        <p:nvSpPr>
          <p:cNvPr id="17" name="Elipse 16"/>
          <p:cNvSpPr/>
          <p:nvPr/>
        </p:nvSpPr>
        <p:spPr>
          <a:xfrm>
            <a:off x="4278315" y="2484441"/>
            <a:ext cx="2789237" cy="1876425"/>
          </a:xfrm>
          <a:prstGeom prst="ellipse">
            <a:avLst/>
          </a:prstGeom>
        </p:spPr>
        <p:style>
          <a:lnRef idx="3">
            <a:schemeClr val="lt1"/>
          </a:lnRef>
          <a:fillRef idx="1">
            <a:schemeClr val="accent3"/>
          </a:fillRef>
          <a:effectRef idx="1">
            <a:schemeClr val="accent3"/>
          </a:effectRef>
          <a:fontRef idx="minor">
            <a:schemeClr val="lt1"/>
          </a:fontRef>
        </p:style>
        <p:txBody>
          <a:bodyPr lIns="91436" tIns="45718" rIns="91436" bIns="45718" anchor="ctr"/>
          <a:lstStyle/>
          <a:p>
            <a:pPr algn="ctr" eaLnBrk="1" fontAlgn="auto" hangingPunct="1">
              <a:spcBef>
                <a:spcPts val="0"/>
              </a:spcBef>
              <a:spcAft>
                <a:spcPts val="0"/>
              </a:spcAft>
              <a:defRPr/>
            </a:pPr>
            <a:r>
              <a:rPr lang="es-ES" sz="1400" dirty="0"/>
              <a:t>SISTEMA LOCAL ANTICÓRRUPCIÓN</a:t>
            </a:r>
          </a:p>
        </p:txBody>
      </p:sp>
      <p:cxnSp>
        <p:nvCxnSpPr>
          <p:cNvPr id="20" name="Conector angular 19"/>
          <p:cNvCxnSpPr>
            <a:stCxn id="5" idx="2"/>
            <a:endCxn id="17" idx="0"/>
          </p:cNvCxnSpPr>
          <p:nvPr/>
        </p:nvCxnSpPr>
        <p:spPr>
          <a:xfrm rot="16200000" flipH="1">
            <a:off x="5033964" y="1846264"/>
            <a:ext cx="1141413" cy="134939"/>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Conector angular 21"/>
          <p:cNvCxnSpPr>
            <a:stCxn id="7" idx="3"/>
            <a:endCxn id="17" idx="2"/>
          </p:cNvCxnSpPr>
          <p:nvPr/>
        </p:nvCxnSpPr>
        <p:spPr>
          <a:xfrm flipV="1">
            <a:off x="3486152" y="3422651"/>
            <a:ext cx="792163" cy="1225551"/>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Conector angular 36"/>
          <p:cNvCxnSpPr/>
          <p:nvPr/>
        </p:nvCxnSpPr>
        <p:spPr>
          <a:xfrm flipV="1">
            <a:off x="561977" y="820741"/>
            <a:ext cx="3698875" cy="1227137"/>
          </a:xfrm>
          <a:prstGeom prst="bentConnector3">
            <a:avLst>
              <a:gd name="adj1" fmla="val 9475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Conector angular 41"/>
          <p:cNvCxnSpPr>
            <a:endCxn id="7" idx="1"/>
          </p:cNvCxnSpPr>
          <p:nvPr/>
        </p:nvCxnSpPr>
        <p:spPr>
          <a:xfrm rot="16200000" flipH="1">
            <a:off x="-565944" y="3175795"/>
            <a:ext cx="2600325" cy="3444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Conector angular 46"/>
          <p:cNvCxnSpPr/>
          <p:nvPr/>
        </p:nvCxnSpPr>
        <p:spPr>
          <a:xfrm rot="10800000">
            <a:off x="6886576" y="927101"/>
            <a:ext cx="4824413" cy="1946275"/>
          </a:xfrm>
          <a:prstGeom prst="bentConnector3">
            <a:avLst>
              <a:gd name="adj1" fmla="val 9630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Conector angular 49"/>
          <p:cNvCxnSpPr>
            <a:endCxn id="9" idx="3"/>
          </p:cNvCxnSpPr>
          <p:nvPr/>
        </p:nvCxnSpPr>
        <p:spPr>
          <a:xfrm rot="5400000">
            <a:off x="10459246" y="3305971"/>
            <a:ext cx="1698625" cy="80486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Conector angular 54"/>
          <p:cNvCxnSpPr/>
          <p:nvPr/>
        </p:nvCxnSpPr>
        <p:spPr>
          <a:xfrm rot="10800000">
            <a:off x="2195516" y="5248275"/>
            <a:ext cx="2065337" cy="255588"/>
          </a:xfrm>
          <a:prstGeom prst="bentConnector3">
            <a:avLst>
              <a:gd name="adj1" fmla="val 9989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Conector angular 56"/>
          <p:cNvCxnSpPr>
            <a:endCxn id="9" idx="2"/>
          </p:cNvCxnSpPr>
          <p:nvPr/>
        </p:nvCxnSpPr>
        <p:spPr>
          <a:xfrm flipV="1">
            <a:off x="7604125" y="5137152"/>
            <a:ext cx="2011363" cy="21272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Conector angular 61"/>
          <p:cNvCxnSpPr>
            <a:stCxn id="17" idx="4"/>
          </p:cNvCxnSpPr>
          <p:nvPr/>
        </p:nvCxnSpPr>
        <p:spPr>
          <a:xfrm rot="5400000">
            <a:off x="5067301" y="4899025"/>
            <a:ext cx="1143000" cy="66675"/>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463" name="Conector angular 19462"/>
          <p:cNvCxnSpPr>
            <a:stCxn id="17" idx="6"/>
            <a:endCxn id="9" idx="1"/>
          </p:cNvCxnSpPr>
          <p:nvPr/>
        </p:nvCxnSpPr>
        <p:spPr>
          <a:xfrm>
            <a:off x="7067551" y="3422653"/>
            <a:ext cx="1257300" cy="1135063"/>
          </a:xfrm>
          <a:prstGeom prst="bentConnector3">
            <a:avLst>
              <a:gd name="adj1" fmla="val 46319"/>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8694" name="Rectángulo 19464"/>
          <p:cNvSpPr>
            <a:spLocks noChangeArrowheads="1"/>
          </p:cNvSpPr>
          <p:nvPr/>
        </p:nvSpPr>
        <p:spPr bwMode="auto">
          <a:xfrm>
            <a:off x="6442077" y="-806450"/>
            <a:ext cx="3137069"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r>
              <a:rPr lang="es-ES" altLang="es-MX">
                <a:ea typeface="Calibri" pitchFamily="34" charset="0"/>
                <a:cs typeface="Times New Roman" pitchFamily="18" charset="0"/>
              </a:rPr>
              <a:t>Sistema Estatal de Fiscalización </a:t>
            </a:r>
          </a:p>
        </p:txBody>
      </p:sp>
      <p:sp>
        <p:nvSpPr>
          <p:cNvPr id="74" name="Rectángulo redondeado 73"/>
          <p:cNvSpPr/>
          <p:nvPr/>
        </p:nvSpPr>
        <p:spPr>
          <a:xfrm>
            <a:off x="4602165" y="5519741"/>
            <a:ext cx="2581275" cy="115728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lIns="91436" tIns="45718" rIns="91436" bIns="45718" anchor="ctr"/>
          <a:lstStyle/>
          <a:p>
            <a:pPr algn="ctr" eaLnBrk="1" fontAlgn="auto" hangingPunct="1">
              <a:spcBef>
                <a:spcPts val="0"/>
              </a:spcBef>
              <a:spcAft>
                <a:spcPts val="0"/>
              </a:spcAft>
              <a:defRPr/>
            </a:pPr>
            <a:r>
              <a:rPr lang="es-ES" dirty="0"/>
              <a:t>SISTEMA  ESTATAL DE FISCALIZACIÓN </a:t>
            </a:r>
          </a:p>
        </p:txBody>
      </p:sp>
      <p:cxnSp>
        <p:nvCxnSpPr>
          <p:cNvPr id="19476" name="Conector angular 19475"/>
          <p:cNvCxnSpPr/>
          <p:nvPr/>
        </p:nvCxnSpPr>
        <p:spPr>
          <a:xfrm rot="16200000" flipH="1">
            <a:off x="4148934" y="5631658"/>
            <a:ext cx="565151" cy="34131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479" name="Conector angular 19478"/>
          <p:cNvCxnSpPr>
            <a:endCxn id="74" idx="3"/>
          </p:cNvCxnSpPr>
          <p:nvPr/>
        </p:nvCxnSpPr>
        <p:spPr>
          <a:xfrm rot="5400000">
            <a:off x="6994528" y="5487991"/>
            <a:ext cx="798513" cy="42068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Elipse 52"/>
          <p:cNvSpPr/>
          <p:nvPr/>
        </p:nvSpPr>
        <p:spPr>
          <a:xfrm>
            <a:off x="347663" y="2189165"/>
            <a:ext cx="3008312" cy="23383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eaLnBrk="1" fontAlgn="auto" hangingPunct="1">
              <a:spcBef>
                <a:spcPts val="0"/>
              </a:spcBef>
              <a:spcAft>
                <a:spcPts val="0"/>
              </a:spcAft>
              <a:defRPr/>
            </a:pPr>
            <a:endParaRPr lang="es-ES"/>
          </a:p>
        </p:txBody>
      </p:sp>
      <p:sp>
        <p:nvSpPr>
          <p:cNvPr id="27651" name="Marcador de contenido 2"/>
          <p:cNvSpPr>
            <a:spLocks noGrp="1"/>
          </p:cNvSpPr>
          <p:nvPr>
            <p:ph idx="1"/>
          </p:nvPr>
        </p:nvSpPr>
        <p:spPr>
          <a:xfrm>
            <a:off x="7137899" y="813359"/>
            <a:ext cx="3633788" cy="5762501"/>
          </a:xfrm>
        </p:spPr>
        <p:txBody>
          <a:bodyPr>
            <a:normAutofit lnSpcReduction="10000"/>
          </a:bodyPr>
          <a:lstStyle/>
          <a:p>
            <a:pPr marL="0" indent="0">
              <a:buNone/>
            </a:pPr>
            <a:r>
              <a:rPr lang="es-ES" altLang="es-MX" dirty="0" smtClean="0"/>
              <a:t>COORDINACIÓN </a:t>
            </a:r>
          </a:p>
          <a:p>
            <a:pPr marL="0" indent="0">
              <a:buNone/>
            </a:pPr>
            <a:endParaRPr lang="es-ES" altLang="es-MX" dirty="0" smtClean="0"/>
          </a:p>
          <a:p>
            <a:pPr marL="0" indent="0">
              <a:buNone/>
            </a:pPr>
            <a:r>
              <a:rPr lang="es-ES" altLang="es-MX" dirty="0" smtClean="0"/>
              <a:t>ARTICULACIÓN </a:t>
            </a:r>
          </a:p>
          <a:p>
            <a:pPr marL="0" indent="0">
              <a:buNone/>
            </a:pPr>
            <a:endParaRPr lang="es-ES" altLang="es-MX" dirty="0" smtClean="0"/>
          </a:p>
          <a:p>
            <a:pPr marL="0" indent="0">
              <a:buNone/>
            </a:pPr>
            <a:r>
              <a:rPr lang="es-ES" altLang="es-MX" dirty="0" smtClean="0"/>
              <a:t>INTERCONEXIÓN </a:t>
            </a:r>
          </a:p>
          <a:p>
            <a:pPr marL="0" indent="0">
              <a:buNone/>
            </a:pPr>
            <a:endParaRPr lang="es-ES" altLang="es-MX" dirty="0" smtClean="0"/>
          </a:p>
          <a:p>
            <a:pPr marL="0" indent="0">
              <a:buNone/>
            </a:pPr>
            <a:r>
              <a:rPr lang="es-ES" altLang="es-MX" dirty="0" smtClean="0"/>
              <a:t>VERTEBRACIÓN </a:t>
            </a:r>
          </a:p>
          <a:p>
            <a:pPr marL="0" indent="0">
              <a:buNone/>
            </a:pPr>
            <a:endParaRPr lang="es-ES" altLang="es-MX" dirty="0" smtClean="0"/>
          </a:p>
          <a:p>
            <a:pPr marL="0" indent="0">
              <a:buNone/>
            </a:pPr>
            <a:r>
              <a:rPr lang="es-ES" altLang="es-MX" dirty="0" smtClean="0"/>
              <a:t>COMUNICACIÓN </a:t>
            </a:r>
          </a:p>
          <a:p>
            <a:pPr marL="0" indent="0">
              <a:buNone/>
            </a:pPr>
            <a:endParaRPr lang="es-ES" altLang="es-MX" dirty="0" smtClean="0"/>
          </a:p>
          <a:p>
            <a:pPr marL="0" indent="0">
              <a:buNone/>
            </a:pPr>
            <a:r>
              <a:rPr lang="es-ES" altLang="es-MX" dirty="0" smtClean="0"/>
              <a:t>COOPERACIÓN </a:t>
            </a:r>
          </a:p>
          <a:p>
            <a:pPr marL="0" indent="0">
              <a:buNone/>
            </a:pPr>
            <a:endParaRPr lang="es-ES" altLang="es-MX" dirty="0" smtClean="0"/>
          </a:p>
          <a:p>
            <a:pPr marL="0" indent="0">
              <a:buNone/>
            </a:pPr>
            <a:r>
              <a:rPr lang="es-ES" altLang="es-MX" dirty="0" smtClean="0"/>
              <a:t>CONCATENACIÓN </a:t>
            </a:r>
          </a:p>
        </p:txBody>
      </p:sp>
      <p:sp>
        <p:nvSpPr>
          <p:cNvPr id="27652" name="CuadroTexto 3"/>
          <p:cNvSpPr txBox="1">
            <a:spLocks noChangeArrowheads="1"/>
          </p:cNvSpPr>
          <p:nvPr/>
        </p:nvSpPr>
        <p:spPr bwMode="auto">
          <a:xfrm>
            <a:off x="635002" y="2806702"/>
            <a:ext cx="2419351" cy="1200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r>
              <a:rPr lang="es-ES" altLang="es-MX" sz="3600" dirty="0">
                <a:solidFill>
                  <a:schemeClr val="bg1"/>
                </a:solidFill>
              </a:rPr>
              <a:t>NÚCELO</a:t>
            </a:r>
          </a:p>
          <a:p>
            <a:pPr algn="ctr" eaLnBrk="1" hangingPunct="1"/>
            <a:r>
              <a:rPr lang="es-ES" altLang="es-MX" sz="3600" dirty="0">
                <a:solidFill>
                  <a:schemeClr val="bg1"/>
                </a:solidFill>
              </a:rPr>
              <a:t>DURO </a:t>
            </a:r>
          </a:p>
        </p:txBody>
      </p:sp>
      <p:cxnSp>
        <p:nvCxnSpPr>
          <p:cNvPr id="25" name="Conector angular 24"/>
          <p:cNvCxnSpPr/>
          <p:nvPr/>
        </p:nvCxnSpPr>
        <p:spPr>
          <a:xfrm flipV="1">
            <a:off x="2767015" y="3159127"/>
            <a:ext cx="3054351" cy="398463"/>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a:off x="5845178" y="1491308"/>
            <a:ext cx="23811" cy="4134309"/>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ector angular 33"/>
          <p:cNvCxnSpPr/>
          <p:nvPr/>
        </p:nvCxnSpPr>
        <p:spPr>
          <a:xfrm flipV="1">
            <a:off x="5868991" y="957906"/>
            <a:ext cx="1158875" cy="5334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Conector angular 35"/>
          <p:cNvCxnSpPr/>
          <p:nvPr/>
        </p:nvCxnSpPr>
        <p:spPr>
          <a:xfrm flipV="1">
            <a:off x="5821365" y="1805875"/>
            <a:ext cx="1158875" cy="41116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ector angular 37"/>
          <p:cNvCxnSpPr/>
          <p:nvPr/>
        </p:nvCxnSpPr>
        <p:spPr>
          <a:xfrm flipV="1">
            <a:off x="5868989" y="2685349"/>
            <a:ext cx="1111251" cy="2159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ector angular 45"/>
          <p:cNvCxnSpPr/>
          <p:nvPr/>
        </p:nvCxnSpPr>
        <p:spPr>
          <a:xfrm>
            <a:off x="5845175" y="3490211"/>
            <a:ext cx="1135065" cy="6737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ector angular 47"/>
          <p:cNvCxnSpPr/>
          <p:nvPr/>
        </p:nvCxnSpPr>
        <p:spPr>
          <a:xfrm>
            <a:off x="5868991" y="4337938"/>
            <a:ext cx="1111250" cy="127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Conector angular 49"/>
          <p:cNvCxnSpPr/>
          <p:nvPr/>
        </p:nvCxnSpPr>
        <p:spPr>
          <a:xfrm>
            <a:off x="5857084" y="5013344"/>
            <a:ext cx="1127040" cy="23657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27662" name="Picture 2" descr="Resultado de imagen para RR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63" y="4738688"/>
            <a:ext cx="3630612" cy="190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C:\Users\CESJAL-CD-42\Documents\IDENTIDAD INSTITUCIONAL\Logo Cesjal\Cesjal_logo_transparen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56903" y="658353"/>
            <a:ext cx="1734487" cy="971627"/>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Conector angular 49"/>
          <p:cNvCxnSpPr/>
          <p:nvPr/>
        </p:nvCxnSpPr>
        <p:spPr>
          <a:xfrm>
            <a:off x="5868991" y="5625617"/>
            <a:ext cx="1263650" cy="61227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518052" y="2974988"/>
            <a:ext cx="10998212" cy="2847842"/>
          </a:xfrm>
          <a:prstGeom prst="rect">
            <a:avLst/>
          </a:prstGeom>
        </p:spPr>
        <p:txBody>
          <a:bodyPr vert="horz" lIns="91438" tIns="45719" rIns="91438" bIns="45719"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fontAlgn="auto">
              <a:spcAft>
                <a:spcPts val="0"/>
              </a:spcAft>
            </a:pPr>
            <a:r>
              <a:rPr lang="es-ES" altLang="es-MX" sz="6000" b="1" dirty="0" smtClean="0">
                <a:solidFill>
                  <a:srgbClr val="002060"/>
                </a:solidFill>
                <a:latin typeface="+mn-lt"/>
              </a:rPr>
              <a:t>¿Cómo se inscribe la participación ciudadana en la Instrumentación                        del SLA?      </a:t>
            </a:r>
            <a:endParaRPr lang="es-ES" altLang="es-MX" sz="6000" b="1" dirty="0">
              <a:solidFill>
                <a:srgbClr val="002060"/>
              </a:solidFill>
              <a:latin typeface="+mn-lt"/>
            </a:endParaRPr>
          </a:p>
        </p:txBody>
      </p:sp>
    </p:spTree>
    <p:extLst>
      <p:ext uri="{BB962C8B-B14F-4D97-AF65-F5344CB8AC3E}">
        <p14:creationId xmlns:p14="http://schemas.microsoft.com/office/powerpoint/2010/main" val="971454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58965" y="92078"/>
            <a:ext cx="8094663" cy="1077913"/>
          </a:xfrm>
          <a:solidFill>
            <a:schemeClr val="accent1">
              <a:lumMod val="50000"/>
            </a:schemeClr>
          </a:solidFill>
        </p:spPr>
        <p:txBody>
          <a:bodyPr rtlCol="0">
            <a:noAutofit/>
          </a:bodyPr>
          <a:lstStyle/>
          <a:p>
            <a:pPr algn="ctr">
              <a:defRPr/>
            </a:pPr>
            <a:r>
              <a:rPr lang="es-ES" sz="4800" dirty="0">
                <a:solidFill>
                  <a:schemeClr val="bg1"/>
                </a:solidFill>
                <a:latin typeface="+mn-lt"/>
              </a:rPr>
              <a:t>R</a:t>
            </a:r>
            <a:r>
              <a:rPr lang="es-ES" sz="3200" dirty="0">
                <a:solidFill>
                  <a:schemeClr val="bg1"/>
                </a:solidFill>
                <a:latin typeface="+mn-lt"/>
              </a:rPr>
              <a:t>ENDICIÓN DE </a:t>
            </a:r>
            <a:r>
              <a:rPr lang="es-ES" dirty="0">
                <a:solidFill>
                  <a:schemeClr val="bg1"/>
                </a:solidFill>
                <a:latin typeface="+mn-lt"/>
              </a:rPr>
              <a:t>C</a:t>
            </a:r>
            <a:r>
              <a:rPr lang="es-ES" sz="3200" dirty="0">
                <a:solidFill>
                  <a:schemeClr val="bg1"/>
                </a:solidFill>
                <a:latin typeface="+mn-lt"/>
              </a:rPr>
              <a:t>UENTAS </a:t>
            </a:r>
            <a:r>
              <a:rPr lang="es-ES" dirty="0">
                <a:solidFill>
                  <a:schemeClr val="bg1"/>
                </a:solidFill>
                <a:latin typeface="+mn-lt"/>
              </a:rPr>
              <a:t>D</a:t>
            </a:r>
            <a:r>
              <a:rPr lang="es-ES" sz="3200" dirty="0">
                <a:solidFill>
                  <a:schemeClr val="bg1"/>
                </a:solidFill>
                <a:latin typeface="+mn-lt"/>
              </a:rPr>
              <a:t>IAGONAL</a:t>
            </a:r>
          </a:p>
        </p:txBody>
      </p:sp>
      <p:pic>
        <p:nvPicPr>
          <p:cNvPr id="38915"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58965" y="1303337"/>
            <a:ext cx="8094663" cy="536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Users\CESJAL-CD-42\Documents\IDENTIDAD INSTITUCIONAL\Logo Cesjal\Cesjal_logo_transparen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56903" y="658353"/>
            <a:ext cx="1734487" cy="971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6707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3655519385"/>
              </p:ext>
            </p:extLst>
          </p:nvPr>
        </p:nvGraphicFramePr>
        <p:xfrm>
          <a:off x="-1" y="24085"/>
          <a:ext cx="12192001" cy="6383184"/>
        </p:xfrm>
        <a:graphic>
          <a:graphicData uri="http://schemas.openxmlformats.org/drawingml/2006/table">
            <a:tbl>
              <a:tblPr firstRow="1" bandRow="1">
                <a:tableStyleId>{5C22544A-7EE6-4342-B048-85BDC9FD1C3A}</a:tableStyleId>
              </a:tblPr>
              <a:tblGrid>
                <a:gridCol w="1914235"/>
                <a:gridCol w="10277766"/>
              </a:tblGrid>
              <a:tr h="637896">
                <a:tc>
                  <a:txBody>
                    <a:bodyPr/>
                    <a:lstStyle/>
                    <a:p>
                      <a:pPr algn="ctr"/>
                      <a:r>
                        <a:rPr lang="es-ES" sz="1600" dirty="0" smtClean="0"/>
                        <a:t>DISPOSICÍON</a:t>
                      </a:r>
                      <a:r>
                        <a:rPr lang="es-ES" sz="1600" baseline="0" dirty="0" smtClean="0"/>
                        <a:t> JURÍDICA </a:t>
                      </a:r>
                      <a:endParaRPr lang="es-ES" sz="1600" dirty="0"/>
                    </a:p>
                  </a:txBody>
                  <a:tcPr marL="91435" marR="91435" marT="45728" marB="45728"/>
                </a:tc>
                <a:tc>
                  <a:txBody>
                    <a:bodyPr/>
                    <a:lstStyle/>
                    <a:p>
                      <a:pPr algn="ctr"/>
                      <a:r>
                        <a:rPr lang="es-ES" sz="1600" dirty="0" smtClean="0"/>
                        <a:t>IMPLICACIONES EN</a:t>
                      </a:r>
                      <a:r>
                        <a:rPr lang="es-ES" sz="1600" baseline="0" dirty="0" smtClean="0"/>
                        <a:t> LA OPERACIÓN DEL SLA</a:t>
                      </a:r>
                      <a:endParaRPr lang="es-ES" sz="1600" dirty="0"/>
                    </a:p>
                  </a:txBody>
                  <a:tcPr marL="91435" marR="91435" marT="45728" marB="45728"/>
                </a:tc>
              </a:tr>
              <a:tr h="2193362">
                <a:tc>
                  <a:txBody>
                    <a:bodyPr/>
                    <a:lstStyle/>
                    <a:p>
                      <a:r>
                        <a:rPr lang="es-ES" sz="1600" dirty="0" smtClean="0"/>
                        <a:t>Art. 11 LSACJ</a:t>
                      </a:r>
                    </a:p>
                    <a:p>
                      <a:endParaRPr lang="es-ES" sz="1600" dirty="0" smtClean="0"/>
                    </a:p>
                    <a:p>
                      <a:r>
                        <a:rPr lang="es-ES" sz="1600" dirty="0" smtClean="0"/>
                        <a:t>ATRIBUCIONES</a:t>
                      </a:r>
                    </a:p>
                    <a:p>
                      <a:r>
                        <a:rPr lang="es-ES" sz="1600" dirty="0" smtClean="0"/>
                        <a:t>DEL</a:t>
                      </a:r>
                      <a:r>
                        <a:rPr lang="es-ES" sz="1600" baseline="0" dirty="0" smtClean="0"/>
                        <a:t> </a:t>
                      </a:r>
                      <a:r>
                        <a:rPr lang="es-ES" sz="1600" b="1" baseline="0" dirty="0" smtClean="0"/>
                        <a:t>PRESIDENTE</a:t>
                      </a:r>
                      <a:r>
                        <a:rPr lang="es-ES" sz="1600" baseline="0" dirty="0" smtClean="0"/>
                        <a:t> DEL COMITÉ COORDINADOR</a:t>
                      </a:r>
                      <a:endParaRPr lang="es-ES" sz="1600" dirty="0"/>
                    </a:p>
                  </a:txBody>
                  <a:tcPr marL="91435" marR="91435" marT="45728" marB="45728"/>
                </a:tc>
                <a:tc>
                  <a:txBody>
                    <a:bodyPr/>
                    <a:lstStyle/>
                    <a:p>
                      <a:r>
                        <a:rPr lang="es-ES" sz="1600" dirty="0" err="1" smtClean="0"/>
                        <a:t>I.Corresponde</a:t>
                      </a:r>
                      <a:r>
                        <a:rPr lang="es-ES" sz="1600" dirty="0" smtClean="0"/>
                        <a:t> al</a:t>
                      </a:r>
                      <a:r>
                        <a:rPr lang="es-ES" sz="1600" baseline="0" dirty="0" smtClean="0"/>
                        <a:t> Presidente del Comité de Participación Social, </a:t>
                      </a:r>
                      <a:r>
                        <a:rPr lang="es-ES" sz="1600" b="1" kern="1200" baseline="0" dirty="0" smtClean="0">
                          <a:solidFill>
                            <a:srgbClr val="FF0000"/>
                          </a:solidFill>
                          <a:effectLst/>
                          <a:latin typeface="+mn-lt"/>
                          <a:ea typeface="+mn-ea"/>
                          <a:cs typeface="+mn-cs"/>
                        </a:rPr>
                        <a:t>p</a:t>
                      </a:r>
                      <a:r>
                        <a:rPr lang="es-ES" sz="1600" b="1" kern="1200" dirty="0" smtClean="0">
                          <a:solidFill>
                            <a:srgbClr val="FF0000"/>
                          </a:solidFill>
                          <a:effectLst/>
                          <a:latin typeface="+mn-lt"/>
                          <a:ea typeface="+mn-ea"/>
                          <a:cs typeface="+mn-cs"/>
                        </a:rPr>
                        <a:t>residir</a:t>
                      </a:r>
                      <a:r>
                        <a:rPr lang="es-ES" sz="1600" kern="1200" dirty="0" smtClean="0">
                          <a:solidFill>
                            <a:schemeClr val="dk1"/>
                          </a:solidFill>
                          <a:effectLst/>
                          <a:latin typeface="+mn-lt"/>
                          <a:ea typeface="+mn-ea"/>
                          <a:cs typeface="+mn-cs"/>
                        </a:rPr>
                        <a:t> las sesiones del Sistema Estatal y del Comité Coordinador .</a:t>
                      </a:r>
                    </a:p>
                    <a:p>
                      <a:endParaRPr lang="es-ES" sz="1600" b="0" kern="1200" dirty="0" smtClean="0">
                        <a:solidFill>
                          <a:schemeClr val="dk1"/>
                        </a:solidFill>
                        <a:effectLst/>
                        <a:latin typeface="+mn-lt"/>
                        <a:ea typeface="+mn-ea"/>
                        <a:cs typeface="+mn-cs"/>
                      </a:endParaRPr>
                    </a:p>
                    <a:p>
                      <a:r>
                        <a:rPr lang="es-ES" sz="1600" b="0" kern="1200" dirty="0" err="1" smtClean="0">
                          <a:solidFill>
                            <a:schemeClr val="dk1"/>
                          </a:solidFill>
                          <a:effectLst/>
                          <a:latin typeface="+mn-lt"/>
                          <a:ea typeface="+mn-ea"/>
                          <a:cs typeface="+mn-cs"/>
                        </a:rPr>
                        <a:t>III.</a:t>
                      </a:r>
                      <a:r>
                        <a:rPr lang="es-ES" sz="1600" b="1" kern="1200" dirty="0" err="1" smtClean="0">
                          <a:solidFill>
                            <a:srgbClr val="FF0000"/>
                          </a:solidFill>
                          <a:effectLst/>
                          <a:latin typeface="+mn-lt"/>
                          <a:ea typeface="+mn-ea"/>
                          <a:cs typeface="+mn-cs"/>
                        </a:rPr>
                        <a:t>Convocar</a:t>
                      </a:r>
                      <a:r>
                        <a:rPr lang="es-ES" sz="1600" kern="1200" dirty="0" smtClean="0">
                          <a:solidFill>
                            <a:schemeClr val="dk1"/>
                          </a:solidFill>
                          <a:effectLst/>
                          <a:latin typeface="+mn-lt"/>
                          <a:ea typeface="+mn-ea"/>
                          <a:cs typeface="+mn-cs"/>
                        </a:rPr>
                        <a:t> por medio del Secretario Técnico a sesiones del Comité</a:t>
                      </a:r>
                      <a:r>
                        <a:rPr lang="es-ES" sz="1600" kern="1200" baseline="0" dirty="0" smtClean="0">
                          <a:solidFill>
                            <a:schemeClr val="dk1"/>
                          </a:solidFill>
                          <a:effectLst/>
                          <a:latin typeface="+mn-lt"/>
                          <a:ea typeface="+mn-ea"/>
                          <a:cs typeface="+mn-cs"/>
                        </a:rPr>
                        <a:t> Coordinador.</a:t>
                      </a:r>
                    </a:p>
                    <a:p>
                      <a:endParaRPr lang="es-ES" sz="1600" kern="1200" dirty="0" smtClean="0">
                        <a:solidFill>
                          <a:schemeClr val="dk1"/>
                        </a:solidFill>
                        <a:effectLst/>
                        <a:latin typeface="+mn-lt"/>
                        <a:ea typeface="+mn-ea"/>
                        <a:cs typeface="+mn-cs"/>
                      </a:endParaRPr>
                    </a:p>
                    <a:p>
                      <a:r>
                        <a:rPr lang="es-ES" sz="1600" kern="1200" dirty="0" smtClean="0">
                          <a:solidFill>
                            <a:schemeClr val="dk1"/>
                          </a:solidFill>
                          <a:effectLst/>
                          <a:latin typeface="+mn-lt"/>
                          <a:ea typeface="+mn-ea"/>
                          <a:cs typeface="+mn-cs"/>
                        </a:rPr>
                        <a:t>IV.</a:t>
                      </a:r>
                      <a:r>
                        <a:rPr lang="es-ES" sz="1600" kern="1200" baseline="0" dirty="0" smtClean="0">
                          <a:solidFill>
                            <a:schemeClr val="dk1"/>
                          </a:solidFill>
                          <a:effectLst/>
                          <a:latin typeface="+mn-lt"/>
                          <a:ea typeface="+mn-ea"/>
                          <a:cs typeface="+mn-cs"/>
                        </a:rPr>
                        <a:t> </a:t>
                      </a:r>
                      <a:r>
                        <a:rPr lang="es-ES" sz="1600" kern="1200" dirty="0" smtClean="0">
                          <a:solidFill>
                            <a:schemeClr val="dk1"/>
                          </a:solidFill>
                          <a:effectLst/>
                          <a:latin typeface="+mn-lt"/>
                          <a:ea typeface="+mn-ea"/>
                          <a:cs typeface="+mn-cs"/>
                        </a:rPr>
                        <a:t>Dar </a:t>
                      </a:r>
                      <a:r>
                        <a:rPr lang="es-ES" sz="1600" b="1" kern="1200" dirty="0" smtClean="0">
                          <a:solidFill>
                            <a:srgbClr val="FF0000"/>
                          </a:solidFill>
                          <a:effectLst/>
                          <a:latin typeface="+mn-lt"/>
                          <a:ea typeface="+mn-ea"/>
                          <a:cs typeface="+mn-cs"/>
                        </a:rPr>
                        <a:t>seguimiento</a:t>
                      </a:r>
                      <a:r>
                        <a:rPr lang="es-ES" sz="1600" kern="1200" dirty="0" smtClean="0">
                          <a:solidFill>
                            <a:schemeClr val="dk1"/>
                          </a:solidFill>
                          <a:effectLst/>
                          <a:latin typeface="+mn-lt"/>
                          <a:ea typeface="+mn-ea"/>
                          <a:cs typeface="+mn-cs"/>
                        </a:rPr>
                        <a:t> a los acuerdos del Comité Coordinador…</a:t>
                      </a:r>
                    </a:p>
                    <a:p>
                      <a:endParaRPr lang="es-ES" sz="1600" kern="1200" dirty="0" smtClean="0">
                        <a:solidFill>
                          <a:schemeClr val="dk1"/>
                        </a:solidFill>
                        <a:effectLst/>
                        <a:latin typeface="+mn-lt"/>
                        <a:ea typeface="+mn-ea"/>
                        <a:cs typeface="+mn-cs"/>
                      </a:endParaRPr>
                    </a:p>
                    <a:p>
                      <a:r>
                        <a:rPr lang="es-ES" sz="1600" kern="1200" dirty="0" smtClean="0">
                          <a:solidFill>
                            <a:schemeClr val="dk1"/>
                          </a:solidFill>
                          <a:effectLst/>
                          <a:latin typeface="+mn-lt"/>
                          <a:ea typeface="+mn-ea"/>
                          <a:cs typeface="+mn-cs"/>
                        </a:rPr>
                        <a:t>X.</a:t>
                      </a:r>
                      <a:r>
                        <a:rPr lang="es-ES" sz="1600" kern="1200" baseline="0" dirty="0" smtClean="0">
                          <a:solidFill>
                            <a:schemeClr val="dk1"/>
                          </a:solidFill>
                          <a:effectLst/>
                          <a:latin typeface="+mn-lt"/>
                          <a:ea typeface="+mn-ea"/>
                          <a:cs typeface="+mn-cs"/>
                        </a:rPr>
                        <a:t> </a:t>
                      </a:r>
                      <a:r>
                        <a:rPr lang="es-ES" sz="1600" kern="1200" dirty="0" smtClean="0">
                          <a:solidFill>
                            <a:schemeClr val="dk1"/>
                          </a:solidFill>
                          <a:effectLst/>
                          <a:latin typeface="+mn-lt"/>
                          <a:ea typeface="+mn-ea"/>
                          <a:cs typeface="+mn-cs"/>
                        </a:rPr>
                        <a:t>Presentar  para aprobación</a:t>
                      </a:r>
                      <a:r>
                        <a:rPr lang="es-ES" sz="1600" kern="1200" baseline="0" dirty="0" smtClean="0">
                          <a:solidFill>
                            <a:schemeClr val="dk1"/>
                          </a:solidFill>
                          <a:effectLst/>
                          <a:latin typeface="+mn-lt"/>
                          <a:ea typeface="+mn-ea"/>
                          <a:cs typeface="+mn-cs"/>
                        </a:rPr>
                        <a:t> del CC las </a:t>
                      </a:r>
                      <a:r>
                        <a:rPr lang="es-ES" sz="1600" b="1" kern="1200" dirty="0" smtClean="0">
                          <a:solidFill>
                            <a:srgbClr val="FF0000"/>
                          </a:solidFill>
                          <a:effectLst/>
                          <a:latin typeface="+mn-lt"/>
                          <a:ea typeface="+mn-ea"/>
                          <a:cs typeface="+mn-cs"/>
                        </a:rPr>
                        <a:t>“recomendaciones”</a:t>
                      </a:r>
                      <a:r>
                        <a:rPr lang="es-ES" sz="1600" b="1" kern="1200" dirty="0" smtClean="0">
                          <a:solidFill>
                            <a:schemeClr val="dk1"/>
                          </a:solidFill>
                          <a:effectLst/>
                          <a:latin typeface="+mn-lt"/>
                          <a:ea typeface="+mn-ea"/>
                          <a:cs typeface="+mn-cs"/>
                        </a:rPr>
                        <a:t> </a:t>
                      </a:r>
                      <a:r>
                        <a:rPr lang="es-ES" sz="1600" kern="1200" dirty="0" smtClean="0">
                          <a:solidFill>
                            <a:schemeClr val="dk1"/>
                          </a:solidFill>
                          <a:effectLst/>
                          <a:latin typeface="+mn-lt"/>
                          <a:ea typeface="+mn-ea"/>
                          <a:cs typeface="+mn-cs"/>
                        </a:rPr>
                        <a:t>en materia de combate a la corrupción.</a:t>
                      </a:r>
                      <a:endParaRPr lang="es-ES" sz="1600" dirty="0"/>
                    </a:p>
                  </a:txBody>
                  <a:tcPr marL="91435" marR="91435" marT="45728" marB="45728"/>
                </a:tc>
              </a:tr>
              <a:tr h="3624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smtClean="0"/>
                        <a:t>Art. 13 LSACJ</a:t>
                      </a:r>
                    </a:p>
                  </a:txBody>
                  <a:tcPr marL="91435" marR="91435" marT="45728" marB="45728"/>
                </a:tc>
                <a:tc>
                  <a:txBody>
                    <a:bodyPr/>
                    <a:lstStyle/>
                    <a:p>
                      <a:r>
                        <a:rPr lang="es-ES" sz="1600" dirty="0" smtClean="0"/>
                        <a:t>Voto de calidad y voto</a:t>
                      </a:r>
                      <a:r>
                        <a:rPr lang="es-ES" sz="1600" baseline="0" dirty="0" smtClean="0"/>
                        <a:t> particular  (fuerza moral) </a:t>
                      </a:r>
                      <a:endParaRPr lang="es-ES" sz="1600" dirty="0" smtClean="0"/>
                    </a:p>
                  </a:txBody>
                  <a:tcPr marL="91435" marR="91435" marT="45728" marB="45728"/>
                </a:tc>
              </a:tr>
              <a:tr h="362447">
                <a:tc gridSpan="2">
                  <a:txBody>
                    <a:bodyPr/>
                    <a:lstStyle/>
                    <a:p>
                      <a:pPr algn="ctr"/>
                      <a:r>
                        <a:rPr lang="es-ES" sz="1600" dirty="0" smtClean="0"/>
                        <a:t>ART.</a:t>
                      </a:r>
                      <a:r>
                        <a:rPr lang="es-ES" sz="1600" baseline="0" dirty="0" smtClean="0"/>
                        <a:t> 21 </a:t>
                      </a:r>
                      <a:r>
                        <a:rPr lang="es-ES" sz="1600" dirty="0" smtClean="0"/>
                        <a:t>ATRIBUCIONES</a:t>
                      </a:r>
                      <a:r>
                        <a:rPr lang="es-ES" sz="1600" baseline="0" dirty="0" smtClean="0"/>
                        <a:t> DEL </a:t>
                      </a:r>
                      <a:r>
                        <a:rPr lang="es-ES" sz="1600" b="1" baseline="0" dirty="0" smtClean="0"/>
                        <a:t>COMITÉ </a:t>
                      </a:r>
                      <a:r>
                        <a:rPr lang="es-ES" sz="1600" baseline="0" dirty="0" smtClean="0"/>
                        <a:t>DE PARTICIPACIÓN SOCIAL </a:t>
                      </a:r>
                      <a:endParaRPr lang="es-ES" sz="1600" dirty="0"/>
                    </a:p>
                  </a:txBody>
                  <a:tcPr marL="91435" marR="91435" marT="45728" marB="45728"/>
                </a:tc>
                <a:tc hMerge="1">
                  <a:txBody>
                    <a:bodyPr/>
                    <a:lstStyle/>
                    <a:p>
                      <a:endParaRPr lang="es-ES" dirty="0"/>
                    </a:p>
                  </a:txBody>
                  <a:tcPr/>
                </a:tc>
              </a:tr>
              <a:tr h="637896">
                <a:tc gridSpan="2">
                  <a:txBody>
                    <a:bodyPr/>
                    <a:lstStyle/>
                    <a:p>
                      <a:r>
                        <a:rPr lang="es-ES" sz="1600" b="0" kern="1200" dirty="0" smtClean="0">
                          <a:solidFill>
                            <a:schemeClr val="dk1"/>
                          </a:solidFill>
                          <a:effectLst/>
                          <a:latin typeface="+mn-lt"/>
                          <a:ea typeface="+mn-ea"/>
                          <a:cs typeface="+mn-cs"/>
                        </a:rPr>
                        <a:t>VI.</a:t>
                      </a:r>
                      <a:r>
                        <a:rPr lang="es-ES" sz="1600" b="0" kern="1200" baseline="0" dirty="0" smtClean="0">
                          <a:solidFill>
                            <a:schemeClr val="dk1"/>
                          </a:solidFill>
                          <a:effectLst/>
                          <a:latin typeface="+mn-lt"/>
                          <a:ea typeface="+mn-ea"/>
                          <a:cs typeface="+mn-cs"/>
                        </a:rPr>
                        <a:t> </a:t>
                      </a:r>
                      <a:r>
                        <a:rPr lang="es-ES" sz="1600" b="1" kern="1200" dirty="0" smtClean="0">
                          <a:solidFill>
                            <a:srgbClr val="FF0000"/>
                          </a:solidFill>
                          <a:effectLst/>
                          <a:latin typeface="+mn-lt"/>
                          <a:ea typeface="+mn-ea"/>
                          <a:cs typeface="+mn-cs"/>
                        </a:rPr>
                        <a:t>Opinar y realizar propuestas</a:t>
                      </a:r>
                      <a:r>
                        <a:rPr lang="es-ES" sz="1600" kern="1200" dirty="0" smtClean="0">
                          <a:solidFill>
                            <a:schemeClr val="dk1"/>
                          </a:solidFill>
                          <a:effectLst/>
                          <a:latin typeface="+mn-lt"/>
                          <a:ea typeface="+mn-ea"/>
                          <a:cs typeface="+mn-cs"/>
                        </a:rPr>
                        <a:t>, a través de su participación en la Comisión Ejecutiva, sobre la política estatal y las políticas integrales</a:t>
                      </a:r>
                      <a:endParaRPr lang="es-ES" sz="1600" dirty="0" smtClean="0"/>
                    </a:p>
                  </a:txBody>
                  <a:tcPr marL="91435" marR="91435" marT="45728" marB="45728"/>
                </a:tc>
                <a:tc hMerge="1">
                  <a:txBody>
                    <a:bodyPr/>
                    <a:lstStyle/>
                    <a:p>
                      <a:endParaRPr lang="es-ES" dirty="0" smtClean="0"/>
                    </a:p>
                  </a:txBody>
                  <a:tcPr/>
                </a:tc>
              </a:tr>
              <a:tr h="637896">
                <a:tc gridSpan="2">
                  <a:txBody>
                    <a:bodyPr/>
                    <a:lstStyle/>
                    <a:p>
                      <a:r>
                        <a:rPr lang="es-ES" sz="1600" kern="1200" dirty="0" smtClean="0">
                          <a:solidFill>
                            <a:schemeClr val="dk1"/>
                          </a:solidFill>
                          <a:effectLst/>
                          <a:latin typeface="+mn-lt"/>
                          <a:ea typeface="+mn-ea"/>
                          <a:cs typeface="+mn-cs"/>
                        </a:rPr>
                        <a:t>VIII. Proponer</a:t>
                      </a:r>
                      <a:r>
                        <a:rPr lang="es-ES" sz="1600" kern="1200" baseline="0" dirty="0" smtClean="0">
                          <a:solidFill>
                            <a:schemeClr val="dk1"/>
                          </a:solidFill>
                          <a:effectLst/>
                          <a:latin typeface="+mn-lt"/>
                          <a:ea typeface="+mn-ea"/>
                          <a:cs typeface="+mn-cs"/>
                        </a:rPr>
                        <a:t> …</a:t>
                      </a:r>
                      <a:r>
                        <a:rPr lang="es-ES" sz="1600" b="1" kern="1200" dirty="0" smtClean="0">
                          <a:solidFill>
                            <a:srgbClr val="FF0000"/>
                          </a:solidFill>
                          <a:effectLst/>
                          <a:latin typeface="+mn-lt"/>
                          <a:ea typeface="+mn-ea"/>
                          <a:cs typeface="+mn-cs"/>
                        </a:rPr>
                        <a:t>mecanismos para que la sociedad participe</a:t>
                      </a:r>
                      <a:r>
                        <a:rPr lang="es-ES" sz="1600" kern="1200" dirty="0" smtClean="0">
                          <a:solidFill>
                            <a:schemeClr val="dk1"/>
                          </a:solidFill>
                          <a:effectLst/>
                          <a:latin typeface="+mn-lt"/>
                          <a:ea typeface="+mn-ea"/>
                          <a:cs typeface="+mn-cs"/>
                        </a:rPr>
                        <a:t> en la prevención y denuncia de faltas administrativas y hechos de corrupción</a:t>
                      </a:r>
                      <a:endParaRPr lang="es-ES" sz="1600" dirty="0"/>
                    </a:p>
                  </a:txBody>
                  <a:tcPr marL="91435" marR="91435" marT="45728" marB="45728"/>
                </a:tc>
                <a:tc hMerge="1">
                  <a:txBody>
                    <a:bodyPr/>
                    <a:lstStyle/>
                    <a:p>
                      <a:endParaRPr lang="es-ES" dirty="0"/>
                    </a:p>
                  </a:txBody>
                  <a:tcPr/>
                </a:tc>
              </a:tr>
              <a:tr h="637896">
                <a:tc gridSpan="2">
                  <a:txBody>
                    <a:bodyPr/>
                    <a:lstStyle/>
                    <a:p>
                      <a:r>
                        <a:rPr lang="es-ES" sz="1600" dirty="0" smtClean="0"/>
                        <a:t>IX </a:t>
                      </a:r>
                      <a:r>
                        <a:rPr lang="es-ES" sz="1600" b="1" dirty="0" smtClean="0">
                          <a:solidFill>
                            <a:srgbClr val="FF0000"/>
                          </a:solidFill>
                        </a:rPr>
                        <a:t>Registro</a:t>
                      </a:r>
                      <a:r>
                        <a:rPr lang="es-ES" sz="1600" dirty="0" smtClean="0"/>
                        <a:t> de Organizaciones</a:t>
                      </a:r>
                      <a:r>
                        <a:rPr lang="es-ES" sz="1600" baseline="0" dirty="0" smtClean="0"/>
                        <a:t> de la Sociedad Civil que deseen colaborar de manera coordinada con el CPS para establecer una </a:t>
                      </a:r>
                      <a:r>
                        <a:rPr lang="es-ES" sz="1600" b="1" baseline="0" dirty="0" smtClean="0">
                          <a:solidFill>
                            <a:srgbClr val="FF0000"/>
                          </a:solidFill>
                        </a:rPr>
                        <a:t>Red de Participación Social</a:t>
                      </a:r>
                      <a:r>
                        <a:rPr lang="es-ES" sz="1600" baseline="0" dirty="0" smtClean="0">
                          <a:solidFill>
                            <a:srgbClr val="FF0000"/>
                          </a:solidFill>
                        </a:rPr>
                        <a:t> </a:t>
                      </a:r>
                      <a:endParaRPr lang="es-ES" sz="1600" dirty="0">
                        <a:solidFill>
                          <a:srgbClr val="FF0000"/>
                        </a:solidFill>
                      </a:endParaRPr>
                    </a:p>
                  </a:txBody>
                  <a:tcPr marL="91435" marR="91435" marT="45728" marB="45728"/>
                </a:tc>
                <a:tc hMerge="1">
                  <a:txBody>
                    <a:bodyPr/>
                    <a:lstStyle/>
                    <a:p>
                      <a:endParaRPr lang="es-ES" dirty="0"/>
                    </a:p>
                  </a:txBody>
                  <a:tcPr/>
                </a:tc>
              </a:tr>
              <a:tr h="913344">
                <a:tc gridSpan="2">
                  <a:txBody>
                    <a:bodyPr/>
                    <a:lstStyle/>
                    <a:p>
                      <a:pPr lvl="0"/>
                      <a:r>
                        <a:rPr lang="es-ES" sz="1600" kern="1200" dirty="0" smtClean="0">
                          <a:solidFill>
                            <a:schemeClr val="dk1"/>
                          </a:solidFill>
                          <a:effectLst/>
                          <a:latin typeface="+mn-lt"/>
                          <a:ea typeface="+mn-ea"/>
                          <a:cs typeface="+mn-cs"/>
                        </a:rPr>
                        <a:t>XVIII. Proponer al Comité Coordinador </a:t>
                      </a:r>
                      <a:r>
                        <a:rPr lang="es-ES" sz="1600" b="1" kern="1200" dirty="0" smtClean="0">
                          <a:solidFill>
                            <a:srgbClr val="FF0000"/>
                          </a:solidFill>
                          <a:effectLst/>
                          <a:latin typeface="+mn-lt"/>
                          <a:ea typeface="+mn-ea"/>
                          <a:cs typeface="+mn-cs"/>
                        </a:rPr>
                        <a:t>mecanismos para facilitar el funcionamiento</a:t>
                      </a:r>
                      <a:r>
                        <a:rPr lang="es-ES" sz="1600" b="1" kern="1200" dirty="0" smtClean="0">
                          <a:solidFill>
                            <a:schemeClr val="dk1"/>
                          </a:solidFill>
                          <a:effectLst/>
                          <a:latin typeface="+mn-lt"/>
                          <a:ea typeface="+mn-ea"/>
                          <a:cs typeface="+mn-cs"/>
                        </a:rPr>
                        <a:t> </a:t>
                      </a:r>
                      <a:r>
                        <a:rPr lang="es-ES" sz="1600" kern="1200" dirty="0" smtClean="0">
                          <a:solidFill>
                            <a:schemeClr val="dk1"/>
                          </a:solidFill>
                          <a:effectLst/>
                          <a:latin typeface="+mn-lt"/>
                          <a:ea typeface="+mn-ea"/>
                          <a:cs typeface="+mn-cs"/>
                        </a:rPr>
                        <a:t>de las instancias de </a:t>
                      </a:r>
                      <a:r>
                        <a:rPr lang="es-ES" sz="1600" b="1" kern="1200" dirty="0" smtClean="0">
                          <a:solidFill>
                            <a:srgbClr val="FF0000"/>
                          </a:solidFill>
                          <a:effectLst/>
                          <a:latin typeface="+mn-lt"/>
                          <a:ea typeface="+mn-ea"/>
                          <a:cs typeface="+mn-cs"/>
                        </a:rPr>
                        <a:t>contraloría social</a:t>
                      </a:r>
                      <a:r>
                        <a:rPr lang="es-ES" sz="1600" b="1" kern="1200" dirty="0" smtClean="0">
                          <a:solidFill>
                            <a:schemeClr val="dk1"/>
                          </a:solidFill>
                          <a:effectLst/>
                          <a:latin typeface="+mn-lt"/>
                          <a:ea typeface="+mn-ea"/>
                          <a:cs typeface="+mn-cs"/>
                        </a:rPr>
                        <a:t> </a:t>
                      </a:r>
                      <a:r>
                        <a:rPr lang="es-ES" sz="1600" kern="1200" dirty="0" smtClean="0">
                          <a:solidFill>
                            <a:schemeClr val="dk1"/>
                          </a:solidFill>
                          <a:effectLst/>
                          <a:latin typeface="+mn-lt"/>
                          <a:ea typeface="+mn-ea"/>
                          <a:cs typeface="+mn-cs"/>
                        </a:rPr>
                        <a:t>existentes, así como para recibir directamente información generada por esas instancias y formas de </a:t>
                      </a:r>
                      <a:r>
                        <a:rPr lang="es-ES" sz="1600" b="1" kern="1200" dirty="0" smtClean="0">
                          <a:solidFill>
                            <a:srgbClr val="FF0000"/>
                          </a:solidFill>
                          <a:effectLst/>
                          <a:latin typeface="+mn-lt"/>
                          <a:ea typeface="+mn-ea"/>
                          <a:cs typeface="+mn-cs"/>
                        </a:rPr>
                        <a:t>participación social.</a:t>
                      </a:r>
                      <a:r>
                        <a:rPr lang="es-ES" sz="1600" kern="1200" dirty="0" smtClean="0">
                          <a:solidFill>
                            <a:schemeClr val="dk1"/>
                          </a:solidFill>
                          <a:effectLst/>
                          <a:latin typeface="+mn-lt"/>
                          <a:ea typeface="+mn-ea"/>
                          <a:cs typeface="+mn-cs"/>
                        </a:rPr>
                        <a:t>  </a:t>
                      </a:r>
                      <a:endParaRPr lang="es-ES" sz="1600" dirty="0">
                        <a:effectLst/>
                      </a:endParaRPr>
                    </a:p>
                  </a:txBody>
                  <a:tcPr marL="91435" marR="91435" marT="45728" marB="45728"/>
                </a:tc>
                <a:tc hMerge="1">
                  <a:txBody>
                    <a:bodyPr/>
                    <a:lstStyle/>
                    <a:p>
                      <a:endParaRPr lang="es-ES" dirty="0"/>
                    </a:p>
                  </a:txBody>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597599256"/>
              </p:ext>
            </p:extLst>
          </p:nvPr>
        </p:nvGraphicFramePr>
        <p:xfrm>
          <a:off x="0" y="0"/>
          <a:ext cx="12192000" cy="6763405"/>
        </p:xfrm>
        <a:graphic>
          <a:graphicData uri="http://schemas.openxmlformats.org/drawingml/2006/table">
            <a:tbl>
              <a:tblPr firstRow="1" bandRow="1">
                <a:tableStyleId>{5C22544A-7EE6-4342-B048-85BDC9FD1C3A}</a:tableStyleId>
              </a:tblPr>
              <a:tblGrid>
                <a:gridCol w="2065283"/>
                <a:gridCol w="10126717"/>
              </a:tblGrid>
              <a:tr h="725902">
                <a:tc>
                  <a:txBody>
                    <a:bodyPr/>
                    <a:lstStyle/>
                    <a:p>
                      <a:pPr algn="ctr"/>
                      <a:r>
                        <a:rPr lang="es-ES" sz="1900" dirty="0" smtClean="0"/>
                        <a:t>DISPOSICÍON</a:t>
                      </a:r>
                      <a:r>
                        <a:rPr lang="es-ES" sz="1900" baseline="0" dirty="0" smtClean="0"/>
                        <a:t> JURÍDICA </a:t>
                      </a:r>
                      <a:endParaRPr lang="es-ES" sz="1900" dirty="0"/>
                    </a:p>
                  </a:txBody>
                  <a:tcPr marL="91435" marR="91435" marT="45723" marB="45723"/>
                </a:tc>
                <a:tc>
                  <a:txBody>
                    <a:bodyPr/>
                    <a:lstStyle/>
                    <a:p>
                      <a:pPr algn="ctr"/>
                      <a:r>
                        <a:rPr lang="es-ES" sz="2000" dirty="0" smtClean="0"/>
                        <a:t>IMPLICACIONES EN</a:t>
                      </a:r>
                      <a:r>
                        <a:rPr lang="es-ES" sz="2000" baseline="0" dirty="0" smtClean="0"/>
                        <a:t> LA OPERACIÓN DEL SLA</a:t>
                      </a:r>
                      <a:endParaRPr lang="es-ES" sz="2000" dirty="0"/>
                    </a:p>
                  </a:txBody>
                  <a:tcPr marL="91435" marR="91435" marT="45723" marB="45723"/>
                </a:tc>
              </a:tr>
              <a:tr h="462790">
                <a:tc gridSpan="2">
                  <a:txBody>
                    <a:bodyPr/>
                    <a:lstStyle/>
                    <a:p>
                      <a:pPr algn="ctr"/>
                      <a:r>
                        <a:rPr lang="es-ES" sz="1900" dirty="0" smtClean="0"/>
                        <a:t>ART.  30</a:t>
                      </a:r>
                      <a:r>
                        <a:rPr lang="es-ES" sz="1900" baseline="0" dirty="0" smtClean="0"/>
                        <a:t> </a:t>
                      </a:r>
                      <a:r>
                        <a:rPr lang="es-ES" sz="1900" dirty="0" smtClean="0"/>
                        <a:t>LA COMISIÓN</a:t>
                      </a:r>
                      <a:r>
                        <a:rPr lang="es-ES" sz="1900" baseline="0" dirty="0" smtClean="0"/>
                        <a:t>  EJECUTIVA: ELABORACIÓN DE </a:t>
                      </a:r>
                      <a:r>
                        <a:rPr lang="es-ES" sz="1900" baseline="0" dirty="0" smtClean="0">
                          <a:solidFill>
                            <a:srgbClr val="FF0000"/>
                          </a:solidFill>
                        </a:rPr>
                        <a:t>PROPUESTAS</a:t>
                      </a:r>
                      <a:r>
                        <a:rPr lang="es-ES" sz="1900" baseline="0" dirty="0" smtClean="0"/>
                        <a:t> SOBRE:</a:t>
                      </a:r>
                      <a:endParaRPr lang="es-ES" sz="1900" dirty="0"/>
                    </a:p>
                  </a:txBody>
                  <a:tcPr marL="91435" marR="91435" marT="45723" marB="45723"/>
                </a:tc>
                <a:tc hMerge="1">
                  <a:txBody>
                    <a:bodyPr/>
                    <a:lstStyle/>
                    <a:p>
                      <a:endParaRPr lang="es-ES" dirty="0"/>
                    </a:p>
                  </a:txBody>
                  <a:tcPr/>
                </a:tc>
              </a:tr>
              <a:tr h="72590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900" dirty="0" smtClean="0"/>
                        <a:t>I.</a:t>
                      </a:r>
                      <a:r>
                        <a:rPr lang="es-ES" sz="1900" baseline="0" dirty="0" smtClean="0"/>
                        <a:t> </a:t>
                      </a:r>
                      <a:r>
                        <a:rPr lang="es-ES" sz="1900" kern="1200" dirty="0" smtClean="0">
                          <a:solidFill>
                            <a:srgbClr val="FF0000"/>
                          </a:solidFill>
                          <a:effectLst/>
                          <a:latin typeface="+mn-lt"/>
                          <a:ea typeface="+mn-ea"/>
                          <a:cs typeface="+mn-cs"/>
                        </a:rPr>
                        <a:t>Las políticas integrales </a:t>
                      </a:r>
                      <a:r>
                        <a:rPr lang="es-ES" sz="1900" kern="1200" dirty="0" smtClean="0">
                          <a:solidFill>
                            <a:schemeClr val="dk1"/>
                          </a:solidFill>
                          <a:effectLst/>
                          <a:latin typeface="+mn-lt"/>
                          <a:ea typeface="+mn-ea"/>
                          <a:cs typeface="+mn-cs"/>
                        </a:rPr>
                        <a:t>en materia de prevención, control y disuasión de faltas administrativas y hechos de corrupción, así como de fiscalización y control de recursos públicos.</a:t>
                      </a:r>
                      <a:endParaRPr lang="es-ES" sz="1900" dirty="0" smtClean="0">
                        <a:effectLst/>
                      </a:endParaRPr>
                    </a:p>
                  </a:txBody>
                  <a:tcPr marL="91435" marR="91435" marT="45723" marB="45723"/>
                </a:tc>
                <a:tc hMerge="1">
                  <a:txBody>
                    <a:bodyPr/>
                    <a:lstStyle/>
                    <a:p>
                      <a:endParaRPr lang="es-ES" dirty="0" smtClean="0"/>
                    </a:p>
                  </a:txBody>
                  <a:tcPr/>
                </a:tc>
              </a:tr>
              <a:tr h="725902">
                <a:tc gridSpan="2">
                  <a:txBody>
                    <a:bodyPr/>
                    <a:lstStyle/>
                    <a:p>
                      <a:pPr algn="l"/>
                      <a:r>
                        <a:rPr lang="es-ES" sz="1900" dirty="0" smtClean="0"/>
                        <a:t>II.</a:t>
                      </a:r>
                      <a:r>
                        <a:rPr lang="es-ES" sz="1900" baseline="0" dirty="0" smtClean="0"/>
                        <a:t> </a:t>
                      </a:r>
                      <a:r>
                        <a:rPr lang="es-ES" sz="1900" kern="1200" dirty="0" smtClean="0">
                          <a:solidFill>
                            <a:schemeClr val="dk1"/>
                          </a:solidFill>
                          <a:effectLst/>
                          <a:latin typeface="+mn-lt"/>
                          <a:ea typeface="+mn-ea"/>
                          <a:cs typeface="+mn-cs"/>
                        </a:rPr>
                        <a:t>La </a:t>
                      </a:r>
                      <a:r>
                        <a:rPr lang="es-ES" sz="1900" kern="1200" dirty="0" smtClean="0">
                          <a:solidFill>
                            <a:srgbClr val="FF0000"/>
                          </a:solidFill>
                          <a:effectLst/>
                          <a:latin typeface="+mn-lt"/>
                          <a:ea typeface="+mn-ea"/>
                          <a:cs typeface="+mn-cs"/>
                        </a:rPr>
                        <a:t>metodología para medir y dar seguimiento</a:t>
                      </a:r>
                      <a:r>
                        <a:rPr lang="es-ES" sz="1900" kern="1200" dirty="0" smtClean="0">
                          <a:solidFill>
                            <a:schemeClr val="dk1"/>
                          </a:solidFill>
                          <a:effectLst/>
                          <a:latin typeface="+mn-lt"/>
                          <a:ea typeface="+mn-ea"/>
                          <a:cs typeface="+mn-cs"/>
                        </a:rPr>
                        <a:t>, con base en indicadores aceptados y confiables, a los fenómenos de corrupción así como a las políticas integrales.</a:t>
                      </a:r>
                      <a:endParaRPr lang="es-ES" sz="1900" dirty="0"/>
                    </a:p>
                  </a:txBody>
                  <a:tcPr marL="91435" marR="91435" marT="45723" marB="45723"/>
                </a:tc>
                <a:tc hMerge="1">
                  <a:txBody>
                    <a:bodyPr/>
                    <a:lstStyle/>
                    <a:p>
                      <a:endParaRPr lang="es-ES" dirty="0"/>
                    </a:p>
                  </a:txBody>
                  <a:tcPr/>
                </a:tc>
              </a:tr>
              <a:tr h="1039358">
                <a:tc gridSpan="2">
                  <a:txBody>
                    <a:bodyPr/>
                    <a:lstStyle/>
                    <a:p>
                      <a:pPr algn="l"/>
                      <a:r>
                        <a:rPr lang="es-ES" sz="1900" kern="1200" dirty="0" smtClean="0">
                          <a:solidFill>
                            <a:schemeClr val="dk1"/>
                          </a:solidFill>
                          <a:effectLst/>
                          <a:latin typeface="+mn-lt"/>
                          <a:ea typeface="+mn-ea"/>
                          <a:cs typeface="+mn-cs"/>
                        </a:rPr>
                        <a:t>IV.</a:t>
                      </a:r>
                      <a:r>
                        <a:rPr lang="es-ES" sz="1900" kern="1200" baseline="0" dirty="0" smtClean="0">
                          <a:solidFill>
                            <a:schemeClr val="dk1"/>
                          </a:solidFill>
                          <a:effectLst/>
                          <a:latin typeface="+mn-lt"/>
                          <a:ea typeface="+mn-ea"/>
                          <a:cs typeface="+mn-cs"/>
                        </a:rPr>
                        <a:t> </a:t>
                      </a:r>
                      <a:r>
                        <a:rPr lang="es-ES" sz="1900" kern="1200" dirty="0" smtClean="0">
                          <a:solidFill>
                            <a:schemeClr val="dk1"/>
                          </a:solidFill>
                          <a:effectLst/>
                          <a:latin typeface="+mn-lt"/>
                          <a:ea typeface="+mn-ea"/>
                          <a:cs typeface="+mn-cs"/>
                        </a:rPr>
                        <a:t>Los </a:t>
                      </a:r>
                      <a:r>
                        <a:rPr lang="es-ES" sz="1900" kern="1200" dirty="0" smtClean="0">
                          <a:solidFill>
                            <a:srgbClr val="FF0000"/>
                          </a:solidFill>
                          <a:effectLst/>
                          <a:latin typeface="+mn-lt"/>
                          <a:ea typeface="+mn-ea"/>
                          <a:cs typeface="+mn-cs"/>
                        </a:rPr>
                        <a:t>mecanismos de suministro, intercambio, sistematización y actualización de la información </a:t>
                      </a:r>
                      <a:r>
                        <a:rPr lang="es-ES" sz="1900" kern="1200" dirty="0" smtClean="0">
                          <a:solidFill>
                            <a:schemeClr val="dk1"/>
                          </a:solidFill>
                          <a:effectLst/>
                          <a:latin typeface="+mn-lt"/>
                          <a:ea typeface="+mn-ea"/>
                          <a:cs typeface="+mn-cs"/>
                        </a:rPr>
                        <a:t>en materia de fiscalización y control de recursos públicos, de prevención, control y disuasión de faltas administrativas y hechos de corrupción</a:t>
                      </a:r>
                      <a:endParaRPr lang="es-ES" sz="1900" dirty="0" smtClean="0"/>
                    </a:p>
                  </a:txBody>
                  <a:tcPr marL="91435" marR="91435" marT="45723" marB="45723"/>
                </a:tc>
                <a:tc hMerge="1">
                  <a:txBody>
                    <a:bodyPr/>
                    <a:lstStyle/>
                    <a:p>
                      <a:endParaRPr lang="es-ES" dirty="0" smtClean="0"/>
                    </a:p>
                  </a:txBody>
                  <a:tcPr/>
                </a:tc>
              </a:tr>
              <a:tr h="725902">
                <a:tc gridSpan="2">
                  <a:txBody>
                    <a:bodyPr/>
                    <a:lstStyle/>
                    <a:p>
                      <a:r>
                        <a:rPr lang="es-ES" sz="1900" kern="1200" dirty="0" smtClean="0">
                          <a:solidFill>
                            <a:schemeClr val="dk1"/>
                          </a:solidFill>
                          <a:effectLst/>
                          <a:latin typeface="+mn-lt"/>
                          <a:ea typeface="+mn-ea"/>
                          <a:cs typeface="+mn-cs"/>
                        </a:rPr>
                        <a:t>V.</a:t>
                      </a:r>
                      <a:r>
                        <a:rPr lang="es-ES" sz="1900" kern="1200" baseline="0" dirty="0" smtClean="0">
                          <a:solidFill>
                            <a:schemeClr val="dk1"/>
                          </a:solidFill>
                          <a:effectLst/>
                          <a:latin typeface="+mn-lt"/>
                          <a:ea typeface="+mn-ea"/>
                          <a:cs typeface="+mn-cs"/>
                        </a:rPr>
                        <a:t> </a:t>
                      </a:r>
                      <a:r>
                        <a:rPr lang="es-ES" sz="1900" kern="1200" dirty="0" smtClean="0">
                          <a:solidFill>
                            <a:schemeClr val="dk1"/>
                          </a:solidFill>
                          <a:effectLst/>
                          <a:latin typeface="+mn-lt"/>
                          <a:ea typeface="+mn-ea"/>
                          <a:cs typeface="+mn-cs"/>
                        </a:rPr>
                        <a:t>Las </a:t>
                      </a:r>
                      <a:r>
                        <a:rPr lang="es-ES" sz="1900" kern="1200" dirty="0" smtClean="0">
                          <a:solidFill>
                            <a:srgbClr val="FF0000"/>
                          </a:solidFill>
                          <a:effectLst/>
                          <a:latin typeface="+mn-lt"/>
                          <a:ea typeface="+mn-ea"/>
                          <a:cs typeface="+mn-cs"/>
                        </a:rPr>
                        <a:t>bases y principios para la efectiva coordinación </a:t>
                      </a:r>
                      <a:r>
                        <a:rPr lang="es-ES" sz="1900" kern="1200" dirty="0" smtClean="0">
                          <a:solidFill>
                            <a:schemeClr val="dk1"/>
                          </a:solidFill>
                          <a:effectLst/>
                          <a:latin typeface="+mn-lt"/>
                          <a:ea typeface="+mn-ea"/>
                          <a:cs typeface="+mn-cs"/>
                        </a:rPr>
                        <a:t>de las autoridades de los órdenes de gobierno en materia de fiscalización y control de los recursos públicos</a:t>
                      </a:r>
                      <a:endParaRPr lang="es-ES" sz="1900" dirty="0"/>
                    </a:p>
                  </a:txBody>
                  <a:tcPr marL="91435" marR="91435" marT="45723" marB="45723"/>
                </a:tc>
                <a:tc hMerge="1">
                  <a:txBody>
                    <a:bodyPr/>
                    <a:lstStyle/>
                    <a:p>
                      <a:endParaRPr lang="es-ES" dirty="0"/>
                    </a:p>
                  </a:txBody>
                  <a:tcPr/>
                </a:tc>
              </a:tr>
              <a:tr h="103935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900" dirty="0" smtClean="0"/>
                        <a:t>VII.</a:t>
                      </a:r>
                      <a:r>
                        <a:rPr lang="es-ES" sz="1900" baseline="0" dirty="0" smtClean="0"/>
                        <a:t> </a:t>
                      </a:r>
                      <a:r>
                        <a:rPr lang="es-ES" sz="1900" kern="1200" dirty="0" smtClean="0">
                          <a:solidFill>
                            <a:schemeClr val="dk1"/>
                          </a:solidFill>
                          <a:effectLst/>
                          <a:latin typeface="+mn-lt"/>
                          <a:ea typeface="+mn-ea"/>
                          <a:cs typeface="+mn-cs"/>
                        </a:rPr>
                        <a:t>Las</a:t>
                      </a:r>
                      <a:r>
                        <a:rPr lang="es-ES" sz="1900" kern="1200" dirty="0" smtClean="0">
                          <a:solidFill>
                            <a:srgbClr val="FF0000"/>
                          </a:solidFill>
                          <a:effectLst/>
                          <a:latin typeface="+mn-lt"/>
                          <a:ea typeface="+mn-ea"/>
                          <a:cs typeface="+mn-cs"/>
                        </a:rPr>
                        <a:t> recomendaciones </a:t>
                      </a:r>
                      <a:r>
                        <a:rPr lang="es-ES" sz="1900" kern="1200" dirty="0" smtClean="0">
                          <a:solidFill>
                            <a:schemeClr val="dk1"/>
                          </a:solidFill>
                          <a:effectLst/>
                          <a:latin typeface="+mn-lt"/>
                          <a:ea typeface="+mn-ea"/>
                          <a:cs typeface="+mn-cs"/>
                        </a:rPr>
                        <a:t>que serán dirigidas a las autoridades que se requieran, en virtud de los resultados advertidos en el informe anual, así como el informe de seguimiento que contenga los resultados sistematizados de la atención dada por las autoridades a dichas recomendaciones.</a:t>
                      </a:r>
                      <a:endParaRPr lang="es-ES" sz="1900" dirty="0" smtClean="0">
                        <a:effectLst/>
                      </a:endParaRPr>
                    </a:p>
                  </a:txBody>
                  <a:tcPr marL="91435" marR="91435" marT="45723" marB="45723"/>
                </a:tc>
                <a:tc hMerge="1">
                  <a:txBody>
                    <a:bodyPr/>
                    <a:lstStyle/>
                    <a:p>
                      <a:endParaRPr lang="es-ES" dirty="0"/>
                    </a:p>
                  </a:txBody>
                  <a:tcPr/>
                </a:tc>
              </a:tr>
              <a:tr h="573312">
                <a:tc gridSpan="2">
                  <a:txBody>
                    <a:bodyPr/>
                    <a:lstStyle/>
                    <a:p>
                      <a:pPr lvl="0"/>
                      <a:r>
                        <a:rPr lang="es-ES" sz="1900" kern="1200" dirty="0" smtClean="0">
                          <a:solidFill>
                            <a:schemeClr val="dk1"/>
                          </a:solidFill>
                          <a:effectLst/>
                          <a:latin typeface="+mn-lt"/>
                          <a:ea typeface="+mn-ea"/>
                          <a:cs typeface="+mn-cs"/>
                        </a:rPr>
                        <a:t>VIII.</a:t>
                      </a:r>
                      <a:r>
                        <a:rPr lang="es-ES" sz="1900" kern="1200" baseline="0" dirty="0" smtClean="0">
                          <a:solidFill>
                            <a:schemeClr val="dk1"/>
                          </a:solidFill>
                          <a:effectLst/>
                          <a:latin typeface="+mn-lt"/>
                          <a:ea typeface="+mn-ea"/>
                          <a:cs typeface="+mn-cs"/>
                        </a:rPr>
                        <a:t> </a:t>
                      </a:r>
                      <a:r>
                        <a:rPr lang="es-ES" sz="1900" kern="1200" dirty="0" smtClean="0">
                          <a:solidFill>
                            <a:schemeClr val="dk1"/>
                          </a:solidFill>
                          <a:effectLst/>
                          <a:latin typeface="+mn-lt"/>
                          <a:ea typeface="+mn-ea"/>
                          <a:cs typeface="+mn-cs"/>
                        </a:rPr>
                        <a:t>Los </a:t>
                      </a:r>
                      <a:r>
                        <a:rPr lang="es-ES" sz="1900" kern="1200" dirty="0" smtClean="0">
                          <a:solidFill>
                            <a:srgbClr val="FF0000"/>
                          </a:solidFill>
                          <a:effectLst/>
                          <a:latin typeface="+mn-lt"/>
                          <a:ea typeface="+mn-ea"/>
                          <a:cs typeface="+mn-cs"/>
                        </a:rPr>
                        <a:t>mecanismos de coordinación </a:t>
                      </a:r>
                      <a:r>
                        <a:rPr lang="es-ES" sz="1900" kern="1200" dirty="0" smtClean="0">
                          <a:solidFill>
                            <a:schemeClr val="dk1"/>
                          </a:solidFill>
                          <a:effectLst/>
                          <a:latin typeface="+mn-lt"/>
                          <a:ea typeface="+mn-ea"/>
                          <a:cs typeface="+mn-cs"/>
                        </a:rPr>
                        <a:t>con los Sistemas Municipales donde hubiere y con el Sistema Nacional</a:t>
                      </a:r>
                    </a:p>
                  </a:txBody>
                  <a:tcPr marL="91435" marR="91435" marT="45723" marB="45723"/>
                </a:tc>
                <a:tc hMerge="1">
                  <a:txBody>
                    <a:bodyPr/>
                    <a:lstStyle/>
                    <a:p>
                      <a:endParaRPr lang="es-ES" dirty="0"/>
                    </a:p>
                  </a:txBody>
                  <a:tcPr/>
                </a:tc>
              </a:tr>
              <a:tr h="74497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900" kern="1200" dirty="0" smtClean="0">
                          <a:solidFill>
                            <a:schemeClr val="dk1"/>
                          </a:solidFill>
                          <a:effectLst/>
                          <a:latin typeface="+mn-lt"/>
                          <a:ea typeface="+mn-ea"/>
                          <a:cs typeface="+mn-cs"/>
                        </a:rPr>
                        <a:t>IX. Las adecuaciones que se requieran para su homologación con las normas emitidas por el Sistema Nacional Anticorrupción</a:t>
                      </a:r>
                      <a:endParaRPr lang="es-ES" sz="1900" dirty="0" smtClean="0">
                        <a:effectLst/>
                      </a:endParaRPr>
                    </a:p>
                  </a:txBody>
                  <a:tcPr marL="91435" marR="91435" marT="45723" marB="45723"/>
                </a:tc>
                <a:tc hMerge="1">
                  <a:txBody>
                    <a:bodyPr/>
                    <a:lstStyle/>
                    <a:p>
                      <a:endParaRPr lang="es-ES"/>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3076" y="916725"/>
            <a:ext cx="9526139" cy="1325563"/>
          </a:xfrm>
        </p:spPr>
        <p:txBody>
          <a:bodyPr rtlCol="0">
            <a:normAutofit fontScale="90000"/>
          </a:bodyPr>
          <a:lstStyle/>
          <a:p>
            <a:pPr algn="just">
              <a:defRPr/>
            </a:pPr>
            <a:r>
              <a:rPr lang="es-ES" dirty="0" smtClean="0">
                <a:latin typeface="+mn-lt"/>
              </a:rPr>
              <a:t>La </a:t>
            </a:r>
            <a:r>
              <a:rPr lang="es-ES" b="1" dirty="0" smtClean="0">
                <a:solidFill>
                  <a:srgbClr val="002060"/>
                </a:solidFill>
                <a:latin typeface="+mn-lt"/>
              </a:rPr>
              <a:t>Participación Ciudadana</a:t>
            </a:r>
            <a:r>
              <a:rPr lang="es-ES" b="1" dirty="0" smtClean="0">
                <a:solidFill>
                  <a:schemeClr val="accent5">
                    <a:lumMod val="75000"/>
                  </a:schemeClr>
                </a:solidFill>
                <a:latin typeface="+mn-lt"/>
              </a:rPr>
              <a:t> </a:t>
            </a:r>
            <a:r>
              <a:rPr lang="es-ES" dirty="0" smtClean="0">
                <a:latin typeface="+mn-lt"/>
              </a:rPr>
              <a:t>es el </a:t>
            </a:r>
            <a:r>
              <a:rPr lang="es-ES" u="sng" dirty="0" smtClean="0">
                <a:latin typeface="+mn-lt"/>
              </a:rPr>
              <a:t>factor</a:t>
            </a:r>
            <a:r>
              <a:rPr lang="es-ES" dirty="0" smtClean="0">
                <a:latin typeface="+mn-lt"/>
              </a:rPr>
              <a:t> de </a:t>
            </a:r>
            <a:r>
              <a:rPr lang="es-ES" b="1" dirty="0" smtClean="0">
                <a:solidFill>
                  <a:srgbClr val="002060"/>
                </a:solidFill>
                <a:latin typeface="+mn-lt"/>
              </a:rPr>
              <a:t>éxito</a:t>
            </a:r>
            <a:r>
              <a:rPr lang="es-ES" dirty="0" smtClean="0">
                <a:solidFill>
                  <a:schemeClr val="accent5">
                    <a:lumMod val="75000"/>
                  </a:schemeClr>
                </a:solidFill>
                <a:latin typeface="+mn-lt"/>
              </a:rPr>
              <a:t> </a:t>
            </a:r>
            <a:r>
              <a:rPr lang="es-ES" dirty="0" smtClean="0">
                <a:latin typeface="+mn-lt"/>
              </a:rPr>
              <a:t>en el </a:t>
            </a:r>
            <a:r>
              <a:rPr lang="es-ES" b="1" dirty="0" smtClean="0">
                <a:solidFill>
                  <a:srgbClr val="002060"/>
                </a:solidFill>
                <a:latin typeface="+mn-lt"/>
              </a:rPr>
              <a:t>código genético </a:t>
            </a:r>
            <a:r>
              <a:rPr lang="es-ES" dirty="0" smtClean="0">
                <a:latin typeface="+mn-lt"/>
              </a:rPr>
              <a:t>del naciente </a:t>
            </a:r>
            <a:r>
              <a:rPr lang="es-ES" b="1" dirty="0" smtClean="0">
                <a:solidFill>
                  <a:srgbClr val="002060"/>
                </a:solidFill>
                <a:latin typeface="+mn-lt"/>
              </a:rPr>
              <a:t>SNA</a:t>
            </a:r>
            <a:r>
              <a:rPr lang="es-ES" dirty="0">
                <a:solidFill>
                  <a:srgbClr val="002060"/>
                </a:solidFill>
                <a:latin typeface="+mn-lt"/>
              </a:rPr>
              <a:t>.</a:t>
            </a:r>
            <a:endParaRPr lang="es-ES" dirty="0" smtClean="0">
              <a:solidFill>
                <a:srgbClr val="002060"/>
              </a:solidFill>
              <a:latin typeface="+mn-lt"/>
            </a:endParaRPr>
          </a:p>
        </p:txBody>
      </p:sp>
      <p:pic>
        <p:nvPicPr>
          <p:cNvPr id="2050" name="Picture 2" descr="http://franklinsalgado.com/wp-content/uploads/2017/01/ADN-1.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rot="16200000">
            <a:off x="7467293" y="3304207"/>
            <a:ext cx="3957145" cy="2225895"/>
          </a:xfrm>
          <a:prstGeom prst="roundRect">
            <a:avLst>
              <a:gd name="adj" fmla="val 8594"/>
            </a:avLst>
          </a:prstGeom>
          <a:solidFill>
            <a:srgbClr val="FFFFFF">
              <a:shade val="85000"/>
            </a:srgbClr>
          </a:solidFill>
          <a:effectLst>
            <a:reflection blurRad="12700" stA="38000" endPos="28000" dist="5000" dir="5400000" sy="-100000" algn="bl" rotWithShape="0"/>
          </a:effectLst>
        </p:spPr>
      </p:pic>
      <p:pic>
        <p:nvPicPr>
          <p:cNvPr id="5" name="Picture 2" descr="Teamwork of businesspeo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188" y="2504962"/>
            <a:ext cx="6405840" cy="38243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 name="Picture 4" descr="C:\Users\CESJAL-CD-42\Documents\IDENTIDAD INSTITUCIONAL\Logo Cesjal\Cesjal_logo_transparent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56903" y="658353"/>
            <a:ext cx="1734487" cy="9716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1905480140"/>
              </p:ext>
            </p:extLst>
          </p:nvPr>
        </p:nvGraphicFramePr>
        <p:xfrm>
          <a:off x="706439" y="684215"/>
          <a:ext cx="10818452" cy="2316446"/>
        </p:xfrm>
        <a:graphic>
          <a:graphicData uri="http://schemas.openxmlformats.org/drawingml/2006/table">
            <a:tbl>
              <a:tblPr firstRow="1" bandRow="1">
                <a:tableStyleId>{5C22544A-7EE6-4342-B048-85BDC9FD1C3A}</a:tableStyleId>
              </a:tblPr>
              <a:tblGrid>
                <a:gridCol w="2916699"/>
                <a:gridCol w="7901753"/>
              </a:tblGrid>
              <a:tr h="701023">
                <a:tc>
                  <a:txBody>
                    <a:bodyPr/>
                    <a:lstStyle/>
                    <a:p>
                      <a:pPr algn="ctr"/>
                      <a:r>
                        <a:rPr lang="es-ES" sz="2000" dirty="0" smtClean="0"/>
                        <a:t>DISPOSICÍON</a:t>
                      </a:r>
                      <a:r>
                        <a:rPr lang="es-ES" sz="2000" baseline="0" dirty="0" smtClean="0"/>
                        <a:t> JURÍDICA </a:t>
                      </a:r>
                      <a:endParaRPr lang="es-ES" sz="2000" dirty="0"/>
                    </a:p>
                  </a:txBody>
                  <a:tcPr marL="91436" marR="91436" marT="45711" marB="45711"/>
                </a:tc>
                <a:tc>
                  <a:txBody>
                    <a:bodyPr/>
                    <a:lstStyle/>
                    <a:p>
                      <a:pPr algn="ctr"/>
                      <a:r>
                        <a:rPr lang="es-ES" sz="2000" dirty="0" smtClean="0"/>
                        <a:t>IMPLICACIONES EN</a:t>
                      </a:r>
                      <a:r>
                        <a:rPr lang="es-ES" sz="2000" baseline="0" dirty="0" smtClean="0"/>
                        <a:t> LA OPERACIÓN DEL SLA</a:t>
                      </a:r>
                      <a:endParaRPr lang="es-ES" sz="2000" dirty="0"/>
                    </a:p>
                  </a:txBody>
                  <a:tcPr marL="91436" marR="91436" marT="45711" marB="45711"/>
                </a:tc>
              </a:tr>
              <a:tr h="1615423">
                <a:tc>
                  <a:txBody>
                    <a:bodyPr/>
                    <a:lstStyle/>
                    <a:p>
                      <a:pPr algn="ctr"/>
                      <a:r>
                        <a:rPr lang="es-ES" sz="2000" dirty="0" smtClean="0"/>
                        <a:t>ART. 32 LSACJ</a:t>
                      </a:r>
                    </a:p>
                    <a:p>
                      <a:pPr algn="ctr"/>
                      <a:r>
                        <a:rPr lang="es-ES" sz="2000" dirty="0" smtClean="0"/>
                        <a:t>COMISIÓN</a:t>
                      </a:r>
                      <a:r>
                        <a:rPr lang="es-ES" sz="2000" baseline="0" dirty="0" smtClean="0"/>
                        <a:t> EJECUTIVA</a:t>
                      </a:r>
                      <a:endParaRPr lang="es-ES" sz="2000" dirty="0"/>
                    </a:p>
                  </a:txBody>
                  <a:tcPr marL="91436" marR="91436" marT="45711" marB="45711"/>
                </a:tc>
                <a:tc>
                  <a:txBody>
                    <a:bodyPr/>
                    <a:lstStyle/>
                    <a:p>
                      <a:r>
                        <a:rPr lang="es-ES" sz="2000" kern="1200" dirty="0" smtClean="0">
                          <a:solidFill>
                            <a:schemeClr val="dk1"/>
                          </a:solidFill>
                          <a:effectLst/>
                          <a:latin typeface="+mn-lt"/>
                          <a:ea typeface="+mn-ea"/>
                          <a:cs typeface="+mn-cs"/>
                        </a:rPr>
                        <a:t>2…podrá </a:t>
                      </a:r>
                      <a:r>
                        <a:rPr lang="es-ES" sz="2000" b="1" kern="1200" dirty="0" smtClean="0">
                          <a:solidFill>
                            <a:srgbClr val="FF0000"/>
                          </a:solidFill>
                          <a:effectLst/>
                          <a:latin typeface="+mn-lt"/>
                          <a:ea typeface="+mn-ea"/>
                          <a:cs typeface="+mn-cs"/>
                        </a:rPr>
                        <a:t>invitar a sus sesiones a especialistas</a:t>
                      </a:r>
                      <a:r>
                        <a:rPr lang="es-ES" sz="2000" kern="1200" dirty="0" smtClean="0">
                          <a:solidFill>
                            <a:schemeClr val="dk1"/>
                          </a:solidFill>
                          <a:effectLst/>
                          <a:latin typeface="+mn-lt"/>
                          <a:ea typeface="+mn-ea"/>
                          <a:cs typeface="+mn-cs"/>
                        </a:rPr>
                        <a:t> en los temas a tratar, los cuales contarán con </a:t>
                      </a:r>
                      <a:r>
                        <a:rPr lang="es-ES" sz="2000" b="1" kern="1200" dirty="0" smtClean="0">
                          <a:solidFill>
                            <a:srgbClr val="FF0000"/>
                          </a:solidFill>
                          <a:effectLst/>
                          <a:latin typeface="+mn-lt"/>
                          <a:ea typeface="+mn-ea"/>
                          <a:cs typeface="+mn-cs"/>
                        </a:rPr>
                        <a:t>voz </a:t>
                      </a:r>
                      <a:r>
                        <a:rPr lang="es-ES" sz="2000" kern="1200" dirty="0" smtClean="0">
                          <a:solidFill>
                            <a:schemeClr val="dk1"/>
                          </a:solidFill>
                          <a:effectLst/>
                          <a:latin typeface="+mn-lt"/>
                          <a:ea typeface="+mn-ea"/>
                          <a:cs typeface="+mn-cs"/>
                        </a:rPr>
                        <a:t>pero sin voto.</a:t>
                      </a:r>
                    </a:p>
                    <a:p>
                      <a:r>
                        <a:rPr lang="es-ES" sz="2000" kern="1200" dirty="0" smtClean="0">
                          <a:solidFill>
                            <a:schemeClr val="dk1"/>
                          </a:solidFill>
                          <a:effectLst/>
                          <a:latin typeface="+mn-lt"/>
                          <a:ea typeface="+mn-ea"/>
                          <a:cs typeface="+mn-cs"/>
                        </a:rPr>
                        <a:t>3… podrá, en el ámbito de sus atribuciones, </a:t>
                      </a:r>
                      <a:r>
                        <a:rPr lang="es-ES" sz="2000" b="1" kern="1200" dirty="0" smtClean="0">
                          <a:solidFill>
                            <a:srgbClr val="FF0000"/>
                          </a:solidFill>
                          <a:effectLst/>
                          <a:latin typeface="+mn-lt"/>
                          <a:ea typeface="+mn-ea"/>
                          <a:cs typeface="+mn-cs"/>
                        </a:rPr>
                        <a:t>emitir los exhortos </a:t>
                      </a:r>
                      <a:r>
                        <a:rPr lang="es-ES" sz="2000" kern="1200" dirty="0" smtClean="0">
                          <a:solidFill>
                            <a:schemeClr val="dk1"/>
                          </a:solidFill>
                          <a:effectLst/>
                          <a:latin typeface="+mn-lt"/>
                          <a:ea typeface="+mn-ea"/>
                          <a:cs typeface="+mn-cs"/>
                        </a:rPr>
                        <a:t>que considere necesarios a las autoridades integrantes del Comité Coordinador</a:t>
                      </a:r>
                      <a:endParaRPr lang="es-ES" sz="2000" dirty="0"/>
                    </a:p>
                  </a:txBody>
                  <a:tcPr marL="91436" marR="91436" marT="45711" marB="45711"/>
                </a:tc>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1531956170"/>
              </p:ext>
            </p:extLst>
          </p:nvPr>
        </p:nvGraphicFramePr>
        <p:xfrm>
          <a:off x="724618" y="3132139"/>
          <a:ext cx="10829208" cy="3535662"/>
        </p:xfrm>
        <a:graphic>
          <a:graphicData uri="http://schemas.openxmlformats.org/drawingml/2006/table">
            <a:tbl>
              <a:tblPr firstRow="1" bandRow="1">
                <a:tableStyleId>{5C22544A-7EE6-4342-B048-85BDC9FD1C3A}</a:tableStyleId>
              </a:tblPr>
              <a:tblGrid>
                <a:gridCol w="2760829"/>
                <a:gridCol w="8068379"/>
              </a:tblGrid>
              <a:tr h="701031">
                <a:tc>
                  <a:txBody>
                    <a:bodyPr/>
                    <a:lstStyle/>
                    <a:p>
                      <a:pPr algn="ctr"/>
                      <a:r>
                        <a:rPr lang="es-ES" sz="2000" dirty="0" smtClean="0"/>
                        <a:t>DISPOSICÍON</a:t>
                      </a:r>
                      <a:r>
                        <a:rPr lang="es-ES" sz="2000" baseline="0" dirty="0" smtClean="0"/>
                        <a:t> JURÍDICA </a:t>
                      </a:r>
                      <a:endParaRPr lang="es-ES" sz="2000" dirty="0"/>
                    </a:p>
                  </a:txBody>
                  <a:tcPr marL="91449" marR="91449" marT="45715" marB="45715"/>
                </a:tc>
                <a:tc>
                  <a:txBody>
                    <a:bodyPr/>
                    <a:lstStyle/>
                    <a:p>
                      <a:pPr algn="ctr"/>
                      <a:r>
                        <a:rPr lang="es-ES" sz="2000" dirty="0" smtClean="0"/>
                        <a:t>IMPLICACIONES EN</a:t>
                      </a:r>
                      <a:r>
                        <a:rPr lang="es-ES" sz="2000" baseline="0" dirty="0" smtClean="0"/>
                        <a:t> LA OPERACIÓN DEL SLA</a:t>
                      </a:r>
                      <a:endParaRPr lang="es-ES" sz="2000" dirty="0"/>
                    </a:p>
                  </a:txBody>
                  <a:tcPr marL="91449" marR="91449" marT="45715" marB="45715"/>
                </a:tc>
              </a:tr>
              <a:tr h="2834631">
                <a:tc>
                  <a:txBody>
                    <a:bodyPr/>
                    <a:lstStyle/>
                    <a:p>
                      <a:pPr algn="ctr"/>
                      <a:r>
                        <a:rPr lang="es-ES" sz="2000" dirty="0" smtClean="0"/>
                        <a:t>CONSTITUACIÓN</a:t>
                      </a:r>
                      <a:r>
                        <a:rPr lang="es-ES" sz="2000" baseline="0" dirty="0" smtClean="0"/>
                        <a:t> POLÍTICA DEL ESTADO DE JALISCO </a:t>
                      </a:r>
                    </a:p>
                    <a:p>
                      <a:pPr algn="ctr"/>
                      <a:r>
                        <a:rPr lang="es-ES" sz="2000" baseline="0" dirty="0" smtClean="0"/>
                        <a:t>ART. 53</a:t>
                      </a:r>
                      <a:endParaRPr lang="es-ES" sz="2000" dirty="0"/>
                    </a:p>
                  </a:txBody>
                  <a:tcPr marL="91449" marR="91449" marT="45715" marB="45715"/>
                </a:tc>
                <a:tc>
                  <a:txBody>
                    <a:bodyPr/>
                    <a:lstStyle/>
                    <a:p>
                      <a:r>
                        <a:rPr lang="es-ES_tradnl" sz="2000" kern="1200" dirty="0" smtClean="0">
                          <a:solidFill>
                            <a:schemeClr val="dk1"/>
                          </a:solidFill>
                          <a:effectLst/>
                          <a:latin typeface="+mn-lt"/>
                          <a:ea typeface="+mn-ea"/>
                          <a:cs typeface="+mn-cs"/>
                        </a:rPr>
                        <a:t> </a:t>
                      </a:r>
                      <a:r>
                        <a:rPr lang="es-ES_tradnl" sz="2000" b="0" kern="1200" dirty="0" smtClean="0">
                          <a:solidFill>
                            <a:schemeClr val="dk1"/>
                          </a:solidFill>
                          <a:effectLst/>
                          <a:latin typeface="+mn-lt"/>
                          <a:ea typeface="+mn-ea"/>
                          <a:cs typeface="+mn-cs"/>
                        </a:rPr>
                        <a:t>Para elegir al Fiscal Especializado en Combate a la Corrupción, el Congreso del Estado emitirá una convocatoria pública abierta a la sociedad; una vez recibidas </a:t>
                      </a:r>
                      <a:r>
                        <a:rPr lang="es-ES_tradnl" sz="2000" b="1" kern="1200" dirty="0" smtClean="0">
                          <a:solidFill>
                            <a:srgbClr val="FF0000"/>
                          </a:solidFill>
                          <a:effectLst/>
                          <a:latin typeface="+mn-lt"/>
                          <a:ea typeface="+mn-ea"/>
                          <a:cs typeface="+mn-cs"/>
                        </a:rPr>
                        <a:t>las solicitudes y los expedientes de los aspirantes, éstos serán remitidos en copia al Comité de Participación Social del Sistema Estatal Anticorrupción </a:t>
                      </a:r>
                      <a:r>
                        <a:rPr lang="es-ES_tradnl" sz="2000" b="0" kern="1200" dirty="0" smtClean="0">
                          <a:solidFill>
                            <a:schemeClr val="dk1"/>
                          </a:solidFill>
                          <a:effectLst/>
                          <a:latin typeface="+mn-lt"/>
                          <a:ea typeface="+mn-ea"/>
                          <a:cs typeface="+mn-cs"/>
                        </a:rPr>
                        <a:t>para que analice los perfiles y emita sus opiniones técnicas, mismas que serán enviadas al Gobernador, quien </a:t>
                      </a:r>
                      <a:r>
                        <a:rPr lang="es-ES_tradnl" sz="2000" b="1" kern="1200" dirty="0" smtClean="0">
                          <a:solidFill>
                            <a:srgbClr val="FF0000"/>
                          </a:solidFill>
                          <a:effectLst/>
                          <a:latin typeface="+mn-lt"/>
                          <a:ea typeface="+mn-ea"/>
                          <a:cs typeface="+mn-cs"/>
                        </a:rPr>
                        <a:t>tomando en cuenta las opiniones del Comité</a:t>
                      </a:r>
                      <a:r>
                        <a:rPr lang="es-ES_tradnl" sz="2000" b="0" kern="1200" dirty="0" smtClean="0">
                          <a:solidFill>
                            <a:schemeClr val="dk1"/>
                          </a:solidFill>
                          <a:effectLst/>
                          <a:latin typeface="+mn-lt"/>
                          <a:ea typeface="+mn-ea"/>
                          <a:cs typeface="+mn-cs"/>
                        </a:rPr>
                        <a:t>, someterá a consideración del Congreso una terna, en los términos que fije la ley.</a:t>
                      </a:r>
                      <a:endParaRPr lang="es-ES" sz="2000" b="0" dirty="0"/>
                    </a:p>
                  </a:txBody>
                  <a:tcPr marL="91449" marR="91449" marT="45715" marB="45715"/>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153595263"/>
              </p:ext>
            </p:extLst>
          </p:nvPr>
        </p:nvGraphicFramePr>
        <p:xfrm>
          <a:off x="0" y="609690"/>
          <a:ext cx="12192000" cy="6248310"/>
        </p:xfrm>
        <a:graphic>
          <a:graphicData uri="http://schemas.openxmlformats.org/drawingml/2006/table">
            <a:tbl>
              <a:tblPr firstRow="1" bandRow="1">
                <a:tableStyleId>{5C22544A-7EE6-4342-B048-85BDC9FD1C3A}</a:tableStyleId>
              </a:tblPr>
              <a:tblGrid>
                <a:gridCol w="1596276"/>
                <a:gridCol w="1671930"/>
                <a:gridCol w="8923794"/>
              </a:tblGrid>
              <a:tr h="638396">
                <a:tc gridSpan="2">
                  <a:txBody>
                    <a:bodyPr/>
                    <a:lstStyle/>
                    <a:p>
                      <a:pPr algn="ctr"/>
                      <a:r>
                        <a:rPr lang="es-ES" sz="1900" dirty="0" smtClean="0"/>
                        <a:t>DISPOSICÍON</a:t>
                      </a:r>
                      <a:r>
                        <a:rPr lang="es-ES" sz="1900" baseline="0" dirty="0" smtClean="0"/>
                        <a:t> JURÍDICA </a:t>
                      </a:r>
                      <a:endParaRPr lang="es-ES" sz="1900" dirty="0"/>
                    </a:p>
                  </a:txBody>
                  <a:tcPr marL="91441" marR="91441" marT="45711" marB="45711"/>
                </a:tc>
                <a:tc hMerge="1">
                  <a:txBody>
                    <a:bodyPr/>
                    <a:lstStyle/>
                    <a:p>
                      <a:endParaRPr lang="es-ES"/>
                    </a:p>
                  </a:txBody>
                  <a:tcPr/>
                </a:tc>
                <a:tc>
                  <a:txBody>
                    <a:bodyPr/>
                    <a:lstStyle/>
                    <a:p>
                      <a:pPr algn="ctr"/>
                      <a:r>
                        <a:rPr lang="es-ES" sz="1900" dirty="0" smtClean="0"/>
                        <a:t>IMPLICACIONES EN</a:t>
                      </a:r>
                      <a:r>
                        <a:rPr lang="es-ES" sz="1900" baseline="0" dirty="0" smtClean="0"/>
                        <a:t> LA OPERACIÓN DEL SLA</a:t>
                      </a:r>
                      <a:endParaRPr lang="es-ES" sz="1900" dirty="0"/>
                    </a:p>
                  </a:txBody>
                  <a:tcPr marL="91441" marR="91441" marT="45711" marB="45711"/>
                </a:tc>
              </a:tr>
              <a:tr h="914075">
                <a:tc gridSpan="3">
                  <a:txBody>
                    <a:bodyPr/>
                    <a:lstStyle/>
                    <a:p>
                      <a:pPr algn="ctr"/>
                      <a:r>
                        <a:rPr lang="es-ES" sz="1900" dirty="0" smtClean="0"/>
                        <a:t> CAPÍTULO</a:t>
                      </a:r>
                      <a:r>
                        <a:rPr lang="es-ES" sz="1900" baseline="0" dirty="0" smtClean="0"/>
                        <a:t> III. </a:t>
                      </a:r>
                    </a:p>
                    <a:p>
                      <a:pPr algn="ctr"/>
                      <a:r>
                        <a:rPr lang="es-MX" sz="1900" dirty="0" smtClean="0"/>
                        <a:t>Del sistema de evolución patrimonial, de declaración de intereses y constancia de presentación de declaración fiscal </a:t>
                      </a:r>
                      <a:endParaRPr lang="es-ES" sz="1900" dirty="0"/>
                    </a:p>
                  </a:txBody>
                  <a:tcPr marL="91441" marR="91441" marT="45711" marB="45711"/>
                </a:tc>
                <a:tc hMerge="1">
                  <a:txBody>
                    <a:bodyPr/>
                    <a:lstStyle/>
                    <a:p>
                      <a:endParaRPr lang="es-ES"/>
                    </a:p>
                  </a:txBody>
                  <a:tcPr/>
                </a:tc>
                <a:tc hMerge="1">
                  <a:txBody>
                    <a:bodyPr/>
                    <a:lstStyle/>
                    <a:p>
                      <a:endParaRPr lang="es-ES" dirty="0"/>
                    </a:p>
                  </a:txBody>
                  <a:tcPr/>
                </a:tc>
              </a:tr>
              <a:tr h="1465431">
                <a:tc>
                  <a:txBody>
                    <a:bodyPr/>
                    <a:lstStyle/>
                    <a:p>
                      <a:r>
                        <a:rPr lang="es-MX" sz="1900" dirty="0" smtClean="0"/>
                        <a:t>Artículo 29. </a:t>
                      </a:r>
                      <a:endParaRPr lang="es-ES" sz="1900" dirty="0"/>
                    </a:p>
                  </a:txBody>
                  <a:tcPr marL="91441" marR="91441" marT="45711" marB="45711"/>
                </a:tc>
                <a:tc gridSpan="2">
                  <a:txBody>
                    <a:bodyPr/>
                    <a:lstStyle/>
                    <a:p>
                      <a:r>
                        <a:rPr lang="es-MX" sz="1900" dirty="0" smtClean="0"/>
                        <a:t>Las </a:t>
                      </a:r>
                      <a:r>
                        <a:rPr lang="es-MX" sz="1900" b="1" dirty="0" smtClean="0">
                          <a:solidFill>
                            <a:srgbClr val="FF0000"/>
                          </a:solidFill>
                        </a:rPr>
                        <a:t>declaraciones patrimoniales y de intereses serán públicas </a:t>
                      </a:r>
                      <a:r>
                        <a:rPr lang="es-MX" sz="1900" dirty="0" smtClean="0"/>
                        <a:t>salvo los rubros cuya publicidad pueda afectar la vida privada o los datos personales protegidos por la Constitución. Para tal efecto, el </a:t>
                      </a:r>
                      <a:r>
                        <a:rPr lang="es-MX" sz="1900" b="1" dirty="0" smtClean="0">
                          <a:solidFill>
                            <a:srgbClr val="FF0000"/>
                          </a:solidFill>
                        </a:rPr>
                        <a:t>Comité Coordinador, a propuesta del Comité de Participación Ciudadana, emitirá los formatos respectivos</a:t>
                      </a:r>
                      <a:r>
                        <a:rPr lang="es-MX" sz="1900" dirty="0" smtClean="0"/>
                        <a:t>, garantizando que los rubros que pudieran afectar los derechos aludidos queden en resguardo de las autoridades competentes.</a:t>
                      </a:r>
                      <a:endParaRPr lang="es-ES" sz="1900" dirty="0"/>
                    </a:p>
                  </a:txBody>
                  <a:tcPr marL="91441" marR="91441" marT="45711" marB="45711"/>
                </a:tc>
                <a:tc hMerge="1">
                  <a:txBody>
                    <a:bodyPr/>
                    <a:lstStyle/>
                    <a:p>
                      <a:endParaRPr lang="es-ES" dirty="0"/>
                    </a:p>
                  </a:txBody>
                  <a:tcPr/>
                </a:tc>
              </a:tr>
              <a:tr h="1465431">
                <a:tc>
                  <a:txBody>
                    <a:bodyPr/>
                    <a:lstStyle/>
                    <a:p>
                      <a:r>
                        <a:rPr lang="es-MX" sz="1900" dirty="0" smtClean="0"/>
                        <a:t> Artículo 34</a:t>
                      </a:r>
                      <a:endParaRPr lang="es-ES" sz="1900" dirty="0"/>
                    </a:p>
                  </a:txBody>
                  <a:tcPr marL="91441" marR="91441" marT="45711" marB="45711"/>
                </a:tc>
                <a:tc gridSpan="2">
                  <a:txBody>
                    <a:bodyPr/>
                    <a:lstStyle/>
                    <a:p>
                      <a:r>
                        <a:rPr lang="es-MX" sz="1900" dirty="0" smtClean="0"/>
                        <a:t>Las </a:t>
                      </a:r>
                      <a:r>
                        <a:rPr lang="es-MX" sz="1900" dirty="0" smtClean="0">
                          <a:solidFill>
                            <a:srgbClr val="FF0000"/>
                          </a:solidFill>
                        </a:rPr>
                        <a:t>declaraciones de situación patrimonial </a:t>
                      </a:r>
                      <a:r>
                        <a:rPr lang="es-MX" sz="1900" dirty="0" smtClean="0"/>
                        <a:t>deberán ser presentadas a través de medios electrónicos, empleándose medios de identificación electrónica…</a:t>
                      </a:r>
                      <a:r>
                        <a:rPr lang="es-MX" sz="1900" baseline="0" dirty="0" smtClean="0"/>
                        <a:t> el </a:t>
                      </a:r>
                      <a:r>
                        <a:rPr lang="es-MX" sz="1900" dirty="0" smtClean="0"/>
                        <a:t>Comité Coordinador, a propuesta del </a:t>
                      </a:r>
                      <a:r>
                        <a:rPr lang="es-MX" sz="1900" b="1" dirty="0" smtClean="0">
                          <a:solidFill>
                            <a:srgbClr val="FF0000"/>
                          </a:solidFill>
                        </a:rPr>
                        <a:t>Comité de Participación Ciudadana, emitirá las normas y los formatos</a:t>
                      </a:r>
                      <a:r>
                        <a:rPr lang="es-MX" sz="1900" dirty="0" smtClean="0"/>
                        <a:t> impresos; de medios magnéticos y electrónicos, bajo los cuales los Declarantes deberán presentar las declaraciones de situación patrimonial</a:t>
                      </a:r>
                      <a:endParaRPr lang="es-ES" sz="1900" dirty="0"/>
                    </a:p>
                  </a:txBody>
                  <a:tcPr marL="91441" marR="91441" marT="45711" marB="45711"/>
                </a:tc>
                <a:tc hMerge="1">
                  <a:txBody>
                    <a:bodyPr/>
                    <a:lstStyle/>
                    <a:p>
                      <a:endParaRPr lang="es-ES" dirty="0"/>
                    </a:p>
                  </a:txBody>
                  <a:tcPr/>
                </a:tc>
              </a:tr>
              <a:tr h="1465431">
                <a:tc>
                  <a:txBody>
                    <a:bodyPr/>
                    <a:lstStyle/>
                    <a:p>
                      <a:r>
                        <a:rPr lang="es-MX" sz="1900" dirty="0" smtClean="0"/>
                        <a:t>Artículos 46</a:t>
                      </a:r>
                      <a:r>
                        <a:rPr lang="es-MX" sz="1900" baseline="0" dirty="0" smtClean="0"/>
                        <a:t> y 48</a:t>
                      </a:r>
                      <a:endParaRPr lang="es-ES" sz="1900" dirty="0"/>
                    </a:p>
                  </a:txBody>
                  <a:tcPr marL="91441" marR="91441" marT="45711" marB="45711"/>
                </a:tc>
                <a:tc gridSpan="2">
                  <a:txBody>
                    <a:bodyPr/>
                    <a:lstStyle/>
                    <a:p>
                      <a:r>
                        <a:rPr lang="es-MX" sz="1900" dirty="0" smtClean="0"/>
                        <a:t>Se encuentran </a:t>
                      </a:r>
                      <a:r>
                        <a:rPr lang="es-MX" sz="1900" b="1" dirty="0" smtClean="0">
                          <a:solidFill>
                            <a:srgbClr val="FF0000"/>
                          </a:solidFill>
                        </a:rPr>
                        <a:t>obligados a presentar declaración de intereses todos los Servidores Públicos </a:t>
                      </a:r>
                      <a:r>
                        <a:rPr lang="es-MX" sz="1900" dirty="0" smtClean="0"/>
                        <a:t>que deban presentar la </a:t>
                      </a:r>
                      <a:r>
                        <a:rPr lang="es-MX" sz="1900" b="1" dirty="0" smtClean="0">
                          <a:solidFill>
                            <a:srgbClr val="FF0000"/>
                          </a:solidFill>
                        </a:rPr>
                        <a:t>declaración patrimonial</a:t>
                      </a:r>
                      <a:r>
                        <a:rPr lang="es-MX" sz="1900" dirty="0" smtClean="0"/>
                        <a:t>… El Comité Coordinador, a propuesta del Comité de Participación Ciudadana, </a:t>
                      </a:r>
                      <a:r>
                        <a:rPr lang="es-MX" sz="1900" b="1" dirty="0" smtClean="0">
                          <a:solidFill>
                            <a:srgbClr val="FF0000"/>
                          </a:solidFill>
                        </a:rPr>
                        <a:t>expedirá las normas y los formatos </a:t>
                      </a:r>
                      <a:r>
                        <a:rPr lang="es-MX" sz="1900" dirty="0" smtClean="0"/>
                        <a:t>impresos, de medios magnéticos y electrónicos, bajo los cuales los Declarantes deberán presentar la declaración de intereses</a:t>
                      </a:r>
                      <a:endParaRPr lang="es-ES" sz="1900" dirty="0" smtClean="0"/>
                    </a:p>
                  </a:txBody>
                  <a:tcPr marL="91441" marR="91441" marT="45711" marB="45711"/>
                </a:tc>
                <a:tc hMerge="1">
                  <a:txBody>
                    <a:bodyPr/>
                    <a:lstStyle/>
                    <a:p>
                      <a:endParaRPr lang="es-ES" dirty="0"/>
                    </a:p>
                  </a:txBody>
                  <a:tcPr/>
                </a:tc>
              </a:tr>
            </a:tbl>
          </a:graphicData>
        </a:graphic>
      </p:graphicFrame>
      <p:sp>
        <p:nvSpPr>
          <p:cNvPr id="32770" name="Título 1"/>
          <p:cNvSpPr>
            <a:spLocks noGrp="1"/>
          </p:cNvSpPr>
          <p:nvPr>
            <p:ph type="title"/>
          </p:nvPr>
        </p:nvSpPr>
        <p:spPr>
          <a:xfrm>
            <a:off x="-331086" y="-472980"/>
            <a:ext cx="10515600" cy="1325563"/>
          </a:xfrm>
        </p:spPr>
        <p:txBody>
          <a:bodyPr>
            <a:normAutofit/>
          </a:bodyPr>
          <a:lstStyle/>
          <a:p>
            <a:pPr algn="ctr"/>
            <a:r>
              <a:rPr lang="es-ES" altLang="es-MX" sz="2400" b="1" dirty="0" smtClean="0">
                <a:solidFill>
                  <a:schemeClr val="bg1"/>
                </a:solidFill>
              </a:rPr>
              <a:t>LEY GENERAL DE RESPONSABILIDADES ADMINISTRATIVAS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7217" y="595289"/>
            <a:ext cx="8362319" cy="379874"/>
          </a:xfrm>
        </p:spPr>
        <p:txBody>
          <a:bodyPr rtlCol="0">
            <a:normAutofit fontScale="90000"/>
          </a:bodyPr>
          <a:lstStyle/>
          <a:p>
            <a:pPr algn="ctr">
              <a:defRPr/>
            </a:pPr>
            <a:r>
              <a:rPr lang="es-ES" b="1" dirty="0" smtClean="0">
                <a:solidFill>
                  <a:srgbClr val="002060"/>
                </a:solidFill>
                <a:latin typeface="+mn-lt"/>
              </a:rPr>
              <a:t>El ciclo de las políticas públicas</a:t>
            </a:r>
          </a:p>
        </p:txBody>
      </p:sp>
      <p:pic>
        <p:nvPicPr>
          <p:cNvPr id="36867"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4372" y="1093376"/>
            <a:ext cx="5950992" cy="553602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descr="C:\Users\CESJAL-CD-42\Documents\IDENTIDAD INSTITUCIONAL\Logo Cesjal\Cesjal_logo_transparen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56903" y="658353"/>
            <a:ext cx="1734487" cy="9716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a 6"/>
          <p:cNvGraphicFramePr/>
          <p:nvPr>
            <p:extLst>
              <p:ext uri="{D42A27DB-BD31-4B8C-83A1-F6EECF244321}">
                <p14:modId xmlns:p14="http://schemas.microsoft.com/office/powerpoint/2010/main" val="2394156517"/>
              </p:ext>
            </p:extLst>
          </p:nvPr>
        </p:nvGraphicFramePr>
        <p:xfrm>
          <a:off x="1088022" y="1818011"/>
          <a:ext cx="8924081" cy="48721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C:\Users\CESJAL-CD-42\Documents\IDENTIDAD INSTITUCIONAL\Logo Cesjal\Cesjal_logo_transparent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56903" y="658353"/>
            <a:ext cx="1734487" cy="9716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2094655262"/>
              </p:ext>
            </p:extLst>
          </p:nvPr>
        </p:nvGraphicFramePr>
        <p:xfrm>
          <a:off x="791339" y="545861"/>
          <a:ext cx="9444943" cy="6111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4819" name="Rectángulo 5"/>
          <p:cNvSpPr>
            <a:spLocks noChangeArrowheads="1"/>
          </p:cNvSpPr>
          <p:nvPr/>
        </p:nvSpPr>
        <p:spPr bwMode="auto">
          <a:xfrm>
            <a:off x="84140" y="3141665"/>
            <a:ext cx="3932237" cy="167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lnSpc>
                <a:spcPct val="107000"/>
              </a:lnSpc>
              <a:spcAft>
                <a:spcPts val="800"/>
              </a:spcAft>
            </a:pPr>
            <a:r>
              <a:rPr lang="es-ES" altLang="es-MX">
                <a:ea typeface="Calibri" pitchFamily="34" charset="0"/>
                <a:cs typeface="Times New Roman" pitchFamily="18" charset="0"/>
              </a:rPr>
              <a:t>Órganos de control (Externos e internos: ASJ, Contraloría y OIC)</a:t>
            </a:r>
          </a:p>
          <a:p>
            <a:pPr eaLnBrk="1" hangingPunct="1">
              <a:lnSpc>
                <a:spcPct val="107000"/>
              </a:lnSpc>
              <a:spcAft>
                <a:spcPts val="800"/>
              </a:spcAft>
            </a:pPr>
            <a:r>
              <a:rPr lang="es-ES" altLang="es-MX">
                <a:ea typeface="Calibri" pitchFamily="34" charset="0"/>
                <a:cs typeface="Times New Roman" pitchFamily="18" charset="0"/>
              </a:rPr>
              <a:t>Tribunales de Justicia Administrativa: impone las sanciones para servidores públicos  (graves) y particulares)</a:t>
            </a:r>
          </a:p>
        </p:txBody>
      </p:sp>
      <p:sp>
        <p:nvSpPr>
          <p:cNvPr id="34820" name="Rectángulo 6"/>
          <p:cNvSpPr>
            <a:spLocks noChangeArrowheads="1"/>
          </p:cNvSpPr>
          <p:nvPr/>
        </p:nvSpPr>
        <p:spPr bwMode="auto">
          <a:xfrm>
            <a:off x="7720013" y="2933702"/>
            <a:ext cx="4514851" cy="1721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lnSpc>
                <a:spcPct val="107000"/>
              </a:lnSpc>
              <a:spcAft>
                <a:spcPts val="800"/>
              </a:spcAft>
            </a:pPr>
            <a:r>
              <a:rPr lang="es-ES" altLang="es-MX">
                <a:ea typeface="Calibri" pitchFamily="34" charset="0"/>
                <a:cs typeface="Times New Roman" pitchFamily="18" charset="0"/>
              </a:rPr>
              <a:t>Auditoria Superior del Estado</a:t>
            </a:r>
          </a:p>
          <a:p>
            <a:pPr eaLnBrk="1" hangingPunct="1">
              <a:lnSpc>
                <a:spcPct val="107000"/>
              </a:lnSpc>
              <a:spcAft>
                <a:spcPts val="800"/>
              </a:spcAft>
            </a:pPr>
            <a:r>
              <a:rPr lang="es-ES" altLang="es-MX">
                <a:ea typeface="Calibri" pitchFamily="34" charset="0"/>
                <a:cs typeface="Times New Roman" pitchFamily="18" charset="0"/>
              </a:rPr>
              <a:t>Contraloría del Estado de Jalisco</a:t>
            </a:r>
          </a:p>
          <a:p>
            <a:pPr eaLnBrk="1" hangingPunct="1"/>
            <a:r>
              <a:rPr lang="es-ES" altLang="es-MX">
                <a:ea typeface="Calibri" pitchFamily="34" charset="0"/>
                <a:cs typeface="Times New Roman" pitchFamily="18" charset="0"/>
              </a:rPr>
              <a:t>Órganos de control (Externos e internos: ASJ, Contraloría y OIC)Fiscalía Especializada en Combate a la Corrupción (ministerio público)</a:t>
            </a:r>
          </a:p>
        </p:txBody>
      </p:sp>
      <p:sp>
        <p:nvSpPr>
          <p:cNvPr id="34821" name="Rectángulo 7"/>
          <p:cNvSpPr>
            <a:spLocks noChangeArrowheads="1"/>
          </p:cNvSpPr>
          <p:nvPr/>
        </p:nvSpPr>
        <p:spPr bwMode="auto">
          <a:xfrm>
            <a:off x="7285039" y="757861"/>
            <a:ext cx="4197351" cy="144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lnSpc>
                <a:spcPct val="107000"/>
              </a:lnSpc>
              <a:spcAft>
                <a:spcPts val="800"/>
              </a:spcAft>
            </a:pPr>
            <a:r>
              <a:rPr lang="es-ES" altLang="es-MX" dirty="0">
                <a:ea typeface="Calibri" pitchFamily="34" charset="0"/>
                <a:cs typeface="Times New Roman" pitchFamily="18" charset="0"/>
              </a:rPr>
              <a:t>Comité de Participación Social</a:t>
            </a:r>
          </a:p>
          <a:p>
            <a:pPr eaLnBrk="1" hangingPunct="1">
              <a:lnSpc>
                <a:spcPct val="107000"/>
              </a:lnSpc>
              <a:spcAft>
                <a:spcPts val="800"/>
              </a:spcAft>
            </a:pPr>
            <a:r>
              <a:rPr lang="es-ES" altLang="es-MX" dirty="0">
                <a:ea typeface="Calibri" pitchFamily="34" charset="0"/>
                <a:cs typeface="Times New Roman" pitchFamily="18" charset="0"/>
              </a:rPr>
              <a:t>Comisión Ejecutiva/Secretariado Ejecutivo </a:t>
            </a:r>
          </a:p>
          <a:p>
            <a:pPr eaLnBrk="1" hangingPunct="1"/>
            <a:r>
              <a:rPr lang="es-ES" altLang="es-MX" dirty="0">
                <a:ea typeface="Calibri" pitchFamily="34" charset="0"/>
                <a:cs typeface="Times New Roman" pitchFamily="18" charset="0"/>
              </a:rPr>
              <a:t>Órganos de control (Externos e internos: ASJ, Contraloría y OIC)</a:t>
            </a:r>
          </a:p>
        </p:txBody>
      </p:sp>
      <p:cxnSp>
        <p:nvCxnSpPr>
          <p:cNvPr id="10" name="Conector curvado 9"/>
          <p:cNvCxnSpPr/>
          <p:nvPr/>
        </p:nvCxnSpPr>
        <p:spPr>
          <a:xfrm rot="16200000" flipV="1">
            <a:off x="454822" y="5104610"/>
            <a:ext cx="1069975" cy="496887"/>
          </a:xfrm>
          <a:prstGeom prst="curvedConnector3">
            <a:avLst>
              <a:gd name="adj1" fmla="val -301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ector curvado 17"/>
          <p:cNvCxnSpPr/>
          <p:nvPr/>
        </p:nvCxnSpPr>
        <p:spPr>
          <a:xfrm rot="5400000" flipH="1" flipV="1">
            <a:off x="9676608" y="4896647"/>
            <a:ext cx="1006475" cy="658812"/>
          </a:xfrm>
          <a:prstGeom prst="curvedConnector3">
            <a:avLst>
              <a:gd name="adj1" fmla="val -2874"/>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ector curvado 20"/>
          <p:cNvCxnSpPr/>
          <p:nvPr/>
        </p:nvCxnSpPr>
        <p:spPr>
          <a:xfrm flipV="1">
            <a:off x="5513389" y="773580"/>
            <a:ext cx="1801811" cy="221787"/>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pic>
        <p:nvPicPr>
          <p:cNvPr id="34825" name="Picture 2" descr="Resultado de imagen para sistema nacional anticorrupcion secretaria de la funcion public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065" y="640822"/>
            <a:ext cx="3024187"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Elipse 35"/>
          <p:cNvSpPr/>
          <p:nvPr/>
        </p:nvSpPr>
        <p:spPr>
          <a:xfrm>
            <a:off x="4343401" y="3579815"/>
            <a:ext cx="2239963" cy="146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eaLnBrk="1" fontAlgn="auto" hangingPunct="1">
              <a:spcBef>
                <a:spcPts val="0"/>
              </a:spcBef>
              <a:spcAft>
                <a:spcPts val="0"/>
              </a:spcAft>
              <a:defRPr/>
            </a:pPr>
            <a:r>
              <a:rPr lang="es-ES" sz="1000" b="1" dirty="0"/>
              <a:t>FALTAS ADMINISTRATIVAS</a:t>
            </a:r>
          </a:p>
          <a:p>
            <a:pPr algn="ctr" eaLnBrk="1" fontAlgn="auto" hangingPunct="1">
              <a:spcBef>
                <a:spcPts val="0"/>
              </a:spcBef>
              <a:spcAft>
                <a:spcPts val="0"/>
              </a:spcAft>
              <a:defRPr/>
            </a:pPr>
            <a:endParaRPr lang="es-ES" sz="1500" dirty="0"/>
          </a:p>
          <a:p>
            <a:pPr algn="ctr" eaLnBrk="1" fontAlgn="auto" hangingPunct="1">
              <a:spcBef>
                <a:spcPts val="0"/>
              </a:spcBef>
              <a:spcAft>
                <a:spcPts val="0"/>
              </a:spcAft>
              <a:defRPr/>
            </a:pPr>
            <a:r>
              <a:rPr lang="es-ES" sz="1400" b="1" dirty="0"/>
              <a:t>DELITOS DE CORRUPCIÓN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 de texto 2"/>
          <p:cNvSpPr txBox="1">
            <a:spLocks noChangeArrowheads="1"/>
          </p:cNvSpPr>
          <p:nvPr/>
        </p:nvSpPr>
        <p:spPr bwMode="auto">
          <a:xfrm>
            <a:off x="126125" y="856587"/>
            <a:ext cx="9869213" cy="1198626"/>
          </a:xfrm>
          <a:prstGeom prst="roundRect">
            <a:avLst/>
          </a:prstGeom>
          <a:ln>
            <a:solidFill>
              <a:schemeClr val="tx1"/>
            </a:solidFill>
            <a:headEnd/>
            <a:tailEnd/>
          </a:ln>
        </p:spPr>
        <p:style>
          <a:lnRef idx="2">
            <a:schemeClr val="accent3"/>
          </a:lnRef>
          <a:fillRef idx="1">
            <a:schemeClr val="lt1"/>
          </a:fillRef>
          <a:effectRef idx="0">
            <a:schemeClr val="accent3"/>
          </a:effectRef>
          <a:fontRef idx="minor">
            <a:schemeClr val="dk1"/>
          </a:fontRef>
        </p:style>
        <p:txBody>
          <a:bodyPr rot="0" vert="horz" wrap="square" lIns="91440" tIns="45720" rIns="91440" bIns="45720" anchor="t" anchorCtr="0">
            <a:spAutoFit/>
          </a:bodyPr>
          <a:lstStyle/>
          <a:p>
            <a:pPr algn="ctr">
              <a:lnSpc>
                <a:spcPct val="115000"/>
              </a:lnSpc>
              <a:spcAft>
                <a:spcPts val="0"/>
              </a:spcAft>
            </a:pPr>
            <a:r>
              <a:rPr lang="es-MX" sz="2800" b="1" dirty="0" smtClean="0">
                <a:solidFill>
                  <a:srgbClr val="002060"/>
                </a:solidFill>
                <a:ea typeface="BatangChe"/>
                <a:cs typeface="Times New Roman"/>
              </a:rPr>
              <a:t>¿Cuáles son las etapas siguientes para la conformación del Sistema Local Anticorrupción?</a:t>
            </a:r>
            <a:endParaRPr lang="es-MX" sz="2800" b="1" dirty="0">
              <a:solidFill>
                <a:srgbClr val="002060"/>
              </a:solidFill>
              <a:effectLst/>
              <a:ea typeface="Calibri"/>
              <a:cs typeface="Times New Roman"/>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8784" y="2267542"/>
            <a:ext cx="9471587" cy="3358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descr="C:\Users\CESJAL-CD-42\Documents\IDENTIDAD INSTITUCIONAL\Logo Cesjal\Cesjal_logo_transparen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56903" y="658353"/>
            <a:ext cx="1734487" cy="971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9165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890" y="1970690"/>
            <a:ext cx="7126910" cy="4326660"/>
          </a:xfrm>
          <a:prstGeom prst="rect">
            <a:avLst/>
          </a:prstGeom>
          <a:ln>
            <a:solidFill>
              <a:schemeClr val="bg1"/>
            </a:solidFill>
          </a:ln>
        </p:spPr>
        <p:style>
          <a:lnRef idx="1">
            <a:schemeClr val="dk1"/>
          </a:lnRef>
          <a:fillRef idx="2">
            <a:schemeClr val="dk1"/>
          </a:fillRef>
          <a:effectRef idx="1">
            <a:schemeClr val="dk1"/>
          </a:effectRef>
          <a:fontRef idx="minor">
            <a:schemeClr val="dk1"/>
          </a:fontRef>
        </p:style>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5882" y="1970690"/>
            <a:ext cx="4407959" cy="21984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2" name="Picture 6" descr="http://www.congresojal.gob.mx/sites/default/files/styles/interior/public/IMG_2403.JPG?itok=UyEh6Tc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5882" y="4332178"/>
            <a:ext cx="4420021" cy="22100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CESJAL-CD-42\Documents\IDENTIDAD INSTITUCIONAL\Logo Cesjal\Cesjal_logo_transparen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56903" y="658353"/>
            <a:ext cx="1734487" cy="971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7290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339" y="4589112"/>
            <a:ext cx="2797584" cy="204950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1 Grupo"/>
          <p:cNvGrpSpPr/>
          <p:nvPr/>
        </p:nvGrpSpPr>
        <p:grpSpPr>
          <a:xfrm>
            <a:off x="1089013" y="1832866"/>
            <a:ext cx="9884155" cy="4565727"/>
            <a:chOff x="623392" y="1725183"/>
            <a:chExt cx="10585066" cy="5016185"/>
          </a:xfrm>
        </p:grpSpPr>
        <p:sp>
          <p:nvSpPr>
            <p:cNvPr id="3" name="2 Proceso alternativo"/>
            <p:cNvSpPr/>
            <p:nvPr/>
          </p:nvSpPr>
          <p:spPr>
            <a:xfrm>
              <a:off x="623392" y="1725183"/>
              <a:ext cx="4416491" cy="1224136"/>
            </a:xfrm>
            <a:prstGeom prst="flowChartAlternate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MX" sz="3200" dirty="0" smtClean="0"/>
                <a:t>COMISIÓN DE SELECCIÓN </a:t>
              </a:r>
              <a:endParaRPr lang="es-MX" sz="3200" dirty="0"/>
            </a:p>
          </p:txBody>
        </p:sp>
        <p:sp>
          <p:nvSpPr>
            <p:cNvPr id="4" name="3 Proceso alternativo"/>
            <p:cNvSpPr/>
            <p:nvPr/>
          </p:nvSpPr>
          <p:spPr>
            <a:xfrm>
              <a:off x="6298359" y="1726490"/>
              <a:ext cx="4416491" cy="1224136"/>
            </a:xfrm>
            <a:prstGeom prst="flowChartAlternate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2400" b="1" dirty="0" smtClean="0"/>
                <a:t>COMITÉ DE PARTICIPACIÓN SOCIAL  DEL SLA</a:t>
              </a:r>
              <a:endParaRPr lang="es-MX" sz="2400" b="1" dirty="0"/>
            </a:p>
          </p:txBody>
        </p:sp>
        <p:sp>
          <p:nvSpPr>
            <p:cNvPr id="5" name="4 Proceso alternativo"/>
            <p:cNvSpPr/>
            <p:nvPr/>
          </p:nvSpPr>
          <p:spPr>
            <a:xfrm>
              <a:off x="755283" y="3681028"/>
              <a:ext cx="4416491" cy="1224136"/>
            </a:xfrm>
            <a:prstGeom prst="flowChartAlternateProces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MX" sz="2400" b="1" dirty="0" smtClean="0"/>
                <a:t>COMITÉ COORDINADOR  DEL SISTEMA LOCAL </a:t>
              </a:r>
              <a:endParaRPr lang="es-MX" b="1" dirty="0"/>
            </a:p>
          </p:txBody>
        </p:sp>
        <p:sp>
          <p:nvSpPr>
            <p:cNvPr id="6" name="5 Proceso alternativo"/>
            <p:cNvSpPr/>
            <p:nvPr/>
          </p:nvSpPr>
          <p:spPr>
            <a:xfrm>
              <a:off x="6791967" y="3670256"/>
              <a:ext cx="4416491" cy="1224136"/>
            </a:xfrm>
            <a:prstGeom prst="flowChartAlternateProces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MX" sz="2400" b="1" dirty="0" smtClean="0"/>
                <a:t>COMISIÓN EJECUTIVA </a:t>
              </a:r>
              <a:endParaRPr lang="es-MX" sz="2400" b="1" dirty="0"/>
            </a:p>
          </p:txBody>
        </p:sp>
        <p:sp>
          <p:nvSpPr>
            <p:cNvPr id="7" name="6 Proceso alternativo"/>
            <p:cNvSpPr/>
            <p:nvPr/>
          </p:nvSpPr>
          <p:spPr>
            <a:xfrm>
              <a:off x="3983765" y="5517232"/>
              <a:ext cx="4910099" cy="1224136"/>
            </a:xfrm>
            <a:prstGeom prst="flowChartAlternateProces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2400" b="1" dirty="0" smtClean="0"/>
                <a:t>SECRETARIADO EJECUTIVO DEL SLA</a:t>
              </a:r>
              <a:endParaRPr lang="es-MX" sz="2400" b="1" dirty="0"/>
            </a:p>
          </p:txBody>
        </p:sp>
        <p:cxnSp>
          <p:nvCxnSpPr>
            <p:cNvPr id="9" name="8 Conector recto de flecha"/>
            <p:cNvCxnSpPr>
              <a:stCxn id="3" idx="3"/>
            </p:cNvCxnSpPr>
            <p:nvPr/>
          </p:nvCxnSpPr>
          <p:spPr>
            <a:xfrm>
              <a:off x="5039883" y="2337251"/>
              <a:ext cx="1248139"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15 Conector angular"/>
            <p:cNvCxnSpPr>
              <a:stCxn id="4" idx="2"/>
              <a:endCxn id="5" idx="0"/>
            </p:cNvCxnSpPr>
            <p:nvPr/>
          </p:nvCxnSpPr>
          <p:spPr>
            <a:xfrm rot="5400000">
              <a:off x="5369866" y="544290"/>
              <a:ext cx="730402" cy="5543076"/>
            </a:xfrm>
            <a:prstGeom prst="bentConnector3">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17 Conector angular"/>
            <p:cNvCxnSpPr/>
            <p:nvPr/>
          </p:nvCxnSpPr>
          <p:spPr>
            <a:xfrm rot="16200000" flipH="1">
              <a:off x="5122331" y="4228163"/>
              <a:ext cx="1215138" cy="1116248"/>
            </a:xfrm>
            <a:prstGeom prst="bentConnector3">
              <a:avLst>
                <a:gd name="adj1" fmla="val 3416"/>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6" name="35 Conector angular"/>
            <p:cNvCxnSpPr/>
            <p:nvPr/>
          </p:nvCxnSpPr>
          <p:spPr>
            <a:xfrm rot="5400000" flipH="1" flipV="1">
              <a:off x="8946262" y="4959117"/>
              <a:ext cx="1332148" cy="1224244"/>
            </a:xfrm>
            <a:prstGeom prst="bentConnector3">
              <a:avLst>
                <a:gd name="adj1" fmla="val 2060"/>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2" name="41 Conector angular"/>
            <p:cNvCxnSpPr/>
            <p:nvPr/>
          </p:nvCxnSpPr>
          <p:spPr>
            <a:xfrm rot="16200000" flipV="1">
              <a:off x="2872143" y="4972672"/>
              <a:ext cx="1071119" cy="1152128"/>
            </a:xfrm>
            <a:prstGeom prst="bentConnector3">
              <a:avLst>
                <a:gd name="adj1" fmla="val -137"/>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grpSp>
      <p:pic>
        <p:nvPicPr>
          <p:cNvPr id="5122" name="Picture 2" descr="Resultado de imagen para congreso del estado de jalis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0923" y="299545"/>
            <a:ext cx="4260352" cy="103846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Users\CESJAL-CD-42\Documents\IDENTIDAD INSTITUCIONAL\Logo Cesjal\Cesjal_logo_transparent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56902" y="658352"/>
            <a:ext cx="1734487" cy="971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330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265133" y="-12003"/>
            <a:ext cx="11661735" cy="2504899"/>
            <a:chOff x="2269014" y="-677919"/>
            <a:chExt cx="3875748" cy="3508921"/>
          </a:xfrm>
        </p:grpSpPr>
        <p:sp>
          <p:nvSpPr>
            <p:cNvPr id="4" name="3 Rectángulo"/>
            <p:cNvSpPr/>
            <p:nvPr/>
          </p:nvSpPr>
          <p:spPr>
            <a:xfrm>
              <a:off x="2269014" y="1152132"/>
              <a:ext cx="3382826" cy="167887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 name="5 Rectángulo"/>
            <p:cNvSpPr/>
            <p:nvPr/>
          </p:nvSpPr>
          <p:spPr>
            <a:xfrm>
              <a:off x="2400623" y="-677919"/>
              <a:ext cx="3744139" cy="1429000"/>
            </a:xfrm>
            <a:prstGeom prst="rect">
              <a:avLst/>
            </a:prstGeom>
            <a:solidFill>
              <a:schemeClr val="accent2"/>
            </a:solidFill>
          </p:spPr>
          <p:style>
            <a:lnRef idx="0">
              <a:schemeClr val="accent4"/>
            </a:lnRef>
            <a:fillRef idx="3">
              <a:schemeClr val="accent4"/>
            </a:fillRef>
            <a:effectRef idx="3">
              <a:schemeClr val="accent4"/>
            </a:effectRef>
            <a:fontRef idx="minor">
              <a:schemeClr val="lt1"/>
            </a:fontRef>
          </p:style>
          <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s-MX" sz="4000" kern="1200" dirty="0" smtClean="0"/>
                <a:t>A</a:t>
              </a:r>
              <a:r>
                <a:rPr lang="es-MX" sz="3200" kern="1200" dirty="0" smtClean="0"/>
                <a:t>cciones para  consolidar la edificación del Sistema Anticorrupción </a:t>
              </a:r>
              <a:r>
                <a:rPr lang="es-MX" sz="3200" dirty="0" smtClean="0"/>
                <a:t>en Jalisco</a:t>
              </a:r>
              <a:endParaRPr lang="x-none" sz="3200" kern="1200" dirty="0"/>
            </a:p>
          </p:txBody>
        </p:sp>
      </p:grpSp>
      <p:grpSp>
        <p:nvGrpSpPr>
          <p:cNvPr id="72" name="71 Grupo"/>
          <p:cNvGrpSpPr/>
          <p:nvPr/>
        </p:nvGrpSpPr>
        <p:grpSpPr>
          <a:xfrm>
            <a:off x="1531260" y="9693697"/>
            <a:ext cx="12201821" cy="5525549"/>
            <a:chOff x="317178" y="1215819"/>
            <a:chExt cx="9151366" cy="5525549"/>
          </a:xfrm>
        </p:grpSpPr>
        <p:sp>
          <p:nvSpPr>
            <p:cNvPr id="2" name="1 Rectángulo redondeado"/>
            <p:cNvSpPr/>
            <p:nvPr/>
          </p:nvSpPr>
          <p:spPr>
            <a:xfrm>
              <a:off x="611561" y="4051098"/>
              <a:ext cx="2206041" cy="139412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MX" dirty="0" smtClean="0"/>
                <a:t>Observación</a:t>
              </a:r>
            </a:p>
            <a:p>
              <a:pPr algn="ctr"/>
              <a:r>
                <a:rPr lang="es-MX" dirty="0" smtClean="0"/>
                <a:t>Participación</a:t>
              </a:r>
            </a:p>
            <a:p>
              <a:pPr algn="ctr"/>
              <a:r>
                <a:rPr lang="es-MX" dirty="0" smtClean="0"/>
                <a:t>Cooperación </a:t>
              </a:r>
            </a:p>
            <a:p>
              <a:pPr algn="ctr"/>
              <a:r>
                <a:rPr lang="es-MX" dirty="0" smtClean="0"/>
                <a:t>Incidencia </a:t>
              </a:r>
              <a:endParaRPr lang="es-MX" dirty="0"/>
            </a:p>
          </p:txBody>
        </p:sp>
        <p:sp>
          <p:nvSpPr>
            <p:cNvPr id="8" name="7 Rectángulo redondeado"/>
            <p:cNvSpPr/>
            <p:nvPr/>
          </p:nvSpPr>
          <p:spPr>
            <a:xfrm>
              <a:off x="3751453" y="4123106"/>
              <a:ext cx="2332716" cy="1394126"/>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s-MX" dirty="0" smtClean="0"/>
            </a:p>
            <a:p>
              <a:pPr algn="ctr"/>
              <a:r>
                <a:rPr lang="es-MX" dirty="0" smtClean="0"/>
                <a:t>Diálogo</a:t>
              </a:r>
            </a:p>
            <a:p>
              <a:pPr algn="ctr"/>
              <a:r>
                <a:rPr lang="es-MX" dirty="0" smtClean="0"/>
                <a:t>Mediación</a:t>
              </a:r>
            </a:p>
            <a:p>
              <a:pPr algn="ctr"/>
              <a:r>
                <a:rPr lang="es-MX" dirty="0" smtClean="0"/>
                <a:t>Concertación</a:t>
              </a:r>
            </a:p>
            <a:p>
              <a:pPr algn="ctr"/>
              <a:r>
                <a:rPr lang="es-MX" dirty="0" smtClean="0"/>
                <a:t>Acuerdos</a:t>
              </a:r>
            </a:p>
            <a:p>
              <a:pPr algn="ctr"/>
              <a:endParaRPr lang="es-MX" dirty="0"/>
            </a:p>
          </p:txBody>
        </p:sp>
        <p:sp>
          <p:nvSpPr>
            <p:cNvPr id="9" name="8 CuadroTexto"/>
            <p:cNvSpPr txBox="1"/>
            <p:nvPr/>
          </p:nvSpPr>
          <p:spPr>
            <a:xfrm>
              <a:off x="323528" y="3563724"/>
              <a:ext cx="2304255" cy="369332"/>
            </a:xfrm>
            <a:prstGeom prst="rect">
              <a:avLst/>
            </a:prstGeom>
            <a:noFill/>
            <a:ln>
              <a:solidFill>
                <a:schemeClr val="tx1"/>
              </a:solidFill>
              <a:prstDash val="sysDot"/>
            </a:ln>
          </p:spPr>
          <p:txBody>
            <a:bodyPr wrap="square" rtlCol="0">
              <a:spAutoFit/>
            </a:bodyPr>
            <a:lstStyle/>
            <a:p>
              <a:pPr algn="ctr"/>
              <a:r>
                <a:rPr lang="es-MX" dirty="0" smtClean="0"/>
                <a:t>Virtudes Cívicas</a:t>
              </a:r>
              <a:endParaRPr lang="es-MX" dirty="0"/>
            </a:p>
          </p:txBody>
        </p:sp>
        <p:sp>
          <p:nvSpPr>
            <p:cNvPr id="11" name="10 Elipse"/>
            <p:cNvSpPr/>
            <p:nvPr/>
          </p:nvSpPr>
          <p:spPr>
            <a:xfrm>
              <a:off x="1979713" y="5773793"/>
              <a:ext cx="2769090" cy="96757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MX" sz="2400" b="1" dirty="0" smtClean="0"/>
                <a:t>Gobernanza</a:t>
              </a:r>
            </a:p>
            <a:p>
              <a:pPr algn="ctr"/>
              <a:r>
                <a:rPr lang="es-MX" sz="2400" b="1" dirty="0" smtClean="0"/>
                <a:t>Democrática </a:t>
              </a:r>
              <a:endParaRPr lang="es-MX" sz="2400" b="1" dirty="0"/>
            </a:p>
          </p:txBody>
        </p:sp>
        <p:sp>
          <p:nvSpPr>
            <p:cNvPr id="12" name="11 Proceso alternativo"/>
            <p:cNvSpPr/>
            <p:nvPr/>
          </p:nvSpPr>
          <p:spPr>
            <a:xfrm>
              <a:off x="1897743" y="1732722"/>
              <a:ext cx="2818273" cy="1048206"/>
            </a:xfrm>
            <a:prstGeom prst="flowChartAlternateProcess">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MX" sz="2000" b="1" dirty="0" smtClean="0"/>
                <a:t>Modelo de Gestión </a:t>
              </a:r>
            </a:p>
            <a:p>
              <a:pPr algn="ctr"/>
              <a:r>
                <a:rPr lang="es-MX" sz="2000" b="1" dirty="0" smtClean="0"/>
                <a:t>del Sistema Estatal Anticorrupción</a:t>
              </a:r>
              <a:endParaRPr lang="es-MX" sz="2000" b="1" dirty="0"/>
            </a:p>
          </p:txBody>
        </p:sp>
        <p:sp>
          <p:nvSpPr>
            <p:cNvPr id="13" name="12 CuadroTexto"/>
            <p:cNvSpPr txBox="1"/>
            <p:nvPr/>
          </p:nvSpPr>
          <p:spPr>
            <a:xfrm>
              <a:off x="7162007" y="3573016"/>
              <a:ext cx="1846748" cy="523220"/>
            </a:xfrm>
            <a:prstGeom prst="rect">
              <a:avLst/>
            </a:prstGeom>
            <a:noFill/>
          </p:spPr>
          <p:txBody>
            <a:bodyPr wrap="square" rtlCol="0">
              <a:spAutoFit/>
            </a:bodyPr>
            <a:lstStyle/>
            <a:p>
              <a:r>
                <a:rPr lang="es-MX" sz="2800" b="1" dirty="0" smtClean="0"/>
                <a:t>Prevención </a:t>
              </a:r>
              <a:endParaRPr lang="es-MX" sz="2800" b="1" dirty="0"/>
            </a:p>
          </p:txBody>
        </p:sp>
        <p:sp>
          <p:nvSpPr>
            <p:cNvPr id="14" name="13 CuadroTexto"/>
            <p:cNvSpPr txBox="1"/>
            <p:nvPr/>
          </p:nvSpPr>
          <p:spPr>
            <a:xfrm>
              <a:off x="7020272" y="4077072"/>
              <a:ext cx="2448272" cy="523220"/>
            </a:xfrm>
            <a:prstGeom prst="rect">
              <a:avLst/>
            </a:prstGeom>
            <a:noFill/>
          </p:spPr>
          <p:txBody>
            <a:bodyPr wrap="square" rtlCol="0">
              <a:spAutoFit/>
            </a:bodyPr>
            <a:lstStyle/>
            <a:p>
              <a:r>
                <a:rPr lang="es-MX" sz="2800" b="1" dirty="0" smtClean="0"/>
                <a:t>Investigación </a:t>
              </a:r>
              <a:endParaRPr lang="es-MX" sz="2800" b="1" dirty="0"/>
            </a:p>
          </p:txBody>
        </p:sp>
        <p:sp>
          <p:nvSpPr>
            <p:cNvPr id="15" name="14 CuadroTexto"/>
            <p:cNvSpPr txBox="1"/>
            <p:nvPr/>
          </p:nvSpPr>
          <p:spPr>
            <a:xfrm>
              <a:off x="7308304" y="4653136"/>
              <a:ext cx="1560902" cy="523220"/>
            </a:xfrm>
            <a:prstGeom prst="rect">
              <a:avLst/>
            </a:prstGeom>
            <a:noFill/>
          </p:spPr>
          <p:txBody>
            <a:bodyPr wrap="square" rtlCol="0">
              <a:spAutoFit/>
            </a:bodyPr>
            <a:lstStyle/>
            <a:p>
              <a:r>
                <a:rPr lang="es-MX" sz="2800" b="1" dirty="0" smtClean="0"/>
                <a:t>Sanción</a:t>
              </a:r>
              <a:r>
                <a:rPr lang="es-MX" dirty="0" smtClean="0"/>
                <a:t> </a:t>
              </a:r>
              <a:endParaRPr lang="es-MX" dirty="0"/>
            </a:p>
          </p:txBody>
        </p:sp>
        <p:sp>
          <p:nvSpPr>
            <p:cNvPr id="16" name="15 CuadroTexto"/>
            <p:cNvSpPr txBox="1"/>
            <p:nvPr/>
          </p:nvSpPr>
          <p:spPr>
            <a:xfrm>
              <a:off x="3751453" y="3573016"/>
              <a:ext cx="2125711" cy="369332"/>
            </a:xfrm>
            <a:prstGeom prst="rect">
              <a:avLst/>
            </a:prstGeom>
            <a:noFill/>
            <a:ln>
              <a:solidFill>
                <a:schemeClr val="tx1"/>
              </a:solidFill>
              <a:prstDash val="sysDot"/>
            </a:ln>
          </p:spPr>
          <p:txBody>
            <a:bodyPr wrap="square" rtlCol="0">
              <a:spAutoFit/>
            </a:bodyPr>
            <a:lstStyle/>
            <a:p>
              <a:pPr algn="ctr"/>
              <a:r>
                <a:rPr lang="es-MX" dirty="0"/>
                <a:t>Competencias Éticas</a:t>
              </a:r>
            </a:p>
          </p:txBody>
        </p:sp>
        <p:sp>
          <p:nvSpPr>
            <p:cNvPr id="17" name="16 Elipse"/>
            <p:cNvSpPr/>
            <p:nvPr/>
          </p:nvSpPr>
          <p:spPr>
            <a:xfrm>
              <a:off x="388613" y="2348880"/>
              <a:ext cx="1303068" cy="796735"/>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MX" sz="1500" b="1" dirty="0" smtClean="0"/>
                <a:t>Sociedad </a:t>
              </a:r>
            </a:p>
            <a:p>
              <a:pPr algn="ctr"/>
              <a:r>
                <a:rPr lang="es-MX" sz="1500" b="1" dirty="0" smtClean="0"/>
                <a:t>Civil </a:t>
              </a:r>
              <a:endParaRPr lang="es-MX" sz="1500" b="1" dirty="0"/>
            </a:p>
          </p:txBody>
        </p:sp>
        <p:sp>
          <p:nvSpPr>
            <p:cNvPr id="18" name="17 Elipse"/>
            <p:cNvSpPr/>
            <p:nvPr/>
          </p:nvSpPr>
          <p:spPr>
            <a:xfrm>
              <a:off x="5004049" y="2420889"/>
              <a:ext cx="1440159" cy="724726"/>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MX" sz="1500" b="1" dirty="0" smtClean="0"/>
                <a:t>Gobierno</a:t>
              </a:r>
              <a:endParaRPr lang="es-MX" sz="1500" b="1" dirty="0"/>
            </a:p>
          </p:txBody>
        </p:sp>
        <p:cxnSp>
          <p:nvCxnSpPr>
            <p:cNvPr id="20" name="19 Conector angular"/>
            <p:cNvCxnSpPr>
              <a:endCxn id="17" idx="0"/>
            </p:cNvCxnSpPr>
            <p:nvPr/>
          </p:nvCxnSpPr>
          <p:spPr>
            <a:xfrm rot="10800000" flipV="1">
              <a:off x="1040147" y="2256824"/>
              <a:ext cx="867558" cy="92055"/>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2" name="21 Conector angular"/>
            <p:cNvCxnSpPr>
              <a:endCxn id="18" idx="0"/>
            </p:cNvCxnSpPr>
            <p:nvPr/>
          </p:nvCxnSpPr>
          <p:spPr>
            <a:xfrm>
              <a:off x="4725978" y="2256825"/>
              <a:ext cx="998151" cy="164064"/>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8" name="27 Conector curvado"/>
            <p:cNvCxnSpPr>
              <a:stCxn id="17" idx="4"/>
              <a:endCxn id="9" idx="0"/>
            </p:cNvCxnSpPr>
            <p:nvPr/>
          </p:nvCxnSpPr>
          <p:spPr>
            <a:xfrm rot="16200000" flipH="1">
              <a:off x="1048847" y="3136914"/>
              <a:ext cx="418109" cy="435509"/>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29 Conector curvado"/>
            <p:cNvCxnSpPr>
              <a:stCxn id="18" idx="4"/>
              <a:endCxn id="16" idx="0"/>
            </p:cNvCxnSpPr>
            <p:nvPr/>
          </p:nvCxnSpPr>
          <p:spPr>
            <a:xfrm rot="5400000">
              <a:off x="5055519" y="2904405"/>
              <a:ext cx="427401" cy="909820"/>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31 Conector angular"/>
            <p:cNvCxnSpPr/>
            <p:nvPr/>
          </p:nvCxnSpPr>
          <p:spPr>
            <a:xfrm>
              <a:off x="2775739" y="3712385"/>
              <a:ext cx="933851" cy="72008"/>
            </a:xfrm>
            <a:prstGeom prst="bent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5" name="34 Conector angular"/>
            <p:cNvCxnSpPr>
              <a:stCxn id="16" idx="3"/>
              <a:endCxn id="8" idx="3"/>
            </p:cNvCxnSpPr>
            <p:nvPr/>
          </p:nvCxnSpPr>
          <p:spPr>
            <a:xfrm>
              <a:off x="5877164" y="3757682"/>
              <a:ext cx="207005" cy="1062487"/>
            </a:xfrm>
            <a:prstGeom prst="bentConnector3">
              <a:avLst>
                <a:gd name="adj1" fmla="val 21043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36 Conector angular"/>
            <p:cNvCxnSpPr>
              <a:stCxn id="9" idx="1"/>
              <a:endCxn id="2" idx="1"/>
            </p:cNvCxnSpPr>
            <p:nvPr/>
          </p:nvCxnSpPr>
          <p:spPr>
            <a:xfrm rot="10800000" flipH="1" flipV="1">
              <a:off x="323527" y="3748389"/>
              <a:ext cx="288033" cy="999771"/>
            </a:xfrm>
            <a:prstGeom prst="bentConnector3">
              <a:avLst>
                <a:gd name="adj1" fmla="val -79366"/>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43 Conector recto"/>
            <p:cNvCxnSpPr>
              <a:endCxn id="11" idx="2"/>
            </p:cNvCxnSpPr>
            <p:nvPr/>
          </p:nvCxnSpPr>
          <p:spPr>
            <a:xfrm>
              <a:off x="323528" y="5517232"/>
              <a:ext cx="1656185" cy="740349"/>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45 Conector recto"/>
            <p:cNvCxnSpPr>
              <a:stCxn id="11" idx="6"/>
            </p:cNvCxnSpPr>
            <p:nvPr/>
          </p:nvCxnSpPr>
          <p:spPr>
            <a:xfrm flipV="1">
              <a:off x="4748803" y="5523582"/>
              <a:ext cx="1485731" cy="733999"/>
            </a:xfrm>
            <a:prstGeom prst="line">
              <a:avLst/>
            </a:prstGeom>
          </p:spPr>
          <p:style>
            <a:lnRef idx="1">
              <a:schemeClr val="accent1"/>
            </a:lnRef>
            <a:fillRef idx="0">
              <a:schemeClr val="accent1"/>
            </a:fillRef>
            <a:effectRef idx="0">
              <a:schemeClr val="accent1"/>
            </a:effectRef>
            <a:fontRef idx="minor">
              <a:schemeClr val="tx1"/>
            </a:fontRef>
          </p:style>
        </p:cxnSp>
        <p:sp>
          <p:nvSpPr>
            <p:cNvPr id="47" name="46 Flecha a la derecha con bandas"/>
            <p:cNvSpPr/>
            <p:nvPr/>
          </p:nvSpPr>
          <p:spPr>
            <a:xfrm>
              <a:off x="6450558" y="3983578"/>
              <a:ext cx="568546" cy="751439"/>
            </a:xfrm>
            <a:prstGeom prst="stripedRightArrow">
              <a:avLst>
                <a:gd name="adj1" fmla="val 50000"/>
                <a:gd name="adj2" fmla="val 5893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MX"/>
            </a:p>
          </p:txBody>
        </p:sp>
        <p:cxnSp>
          <p:nvCxnSpPr>
            <p:cNvPr id="49" name="48 Conector curvado"/>
            <p:cNvCxnSpPr/>
            <p:nvPr/>
          </p:nvCxnSpPr>
          <p:spPr>
            <a:xfrm rot="5400000" flipH="1" flipV="1">
              <a:off x="6064096" y="5346794"/>
              <a:ext cx="334526" cy="6350"/>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49 Conector curvado"/>
            <p:cNvCxnSpPr/>
            <p:nvPr/>
          </p:nvCxnSpPr>
          <p:spPr>
            <a:xfrm rot="5400000" flipH="1" flipV="1">
              <a:off x="153090" y="5346794"/>
              <a:ext cx="340876" cy="12700"/>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58 Conector angular"/>
            <p:cNvCxnSpPr/>
            <p:nvPr/>
          </p:nvCxnSpPr>
          <p:spPr>
            <a:xfrm rot="10800000">
              <a:off x="3242665" y="1708445"/>
              <a:ext cx="3887318" cy="470646"/>
            </a:xfrm>
            <a:prstGeom prst="bentConnector4">
              <a:avLst>
                <a:gd name="adj1" fmla="val 18060"/>
                <a:gd name="adj2" fmla="val 148572"/>
              </a:avLst>
            </a:prstGeom>
            <a:ln w="2857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pic>
          <p:nvPicPr>
            <p:cNvPr id="7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9983" y="1215819"/>
              <a:ext cx="1688566" cy="213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7169"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28" y="1158012"/>
            <a:ext cx="11877803" cy="5367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68" name="7167 CuadroTexto"/>
          <p:cNvSpPr txBox="1"/>
          <p:nvPr/>
        </p:nvSpPr>
        <p:spPr>
          <a:xfrm>
            <a:off x="6293999" y="5476582"/>
            <a:ext cx="3310131" cy="369332"/>
          </a:xfrm>
          <a:prstGeom prst="rect">
            <a:avLst/>
          </a:prstGeom>
          <a:noFill/>
        </p:spPr>
        <p:txBody>
          <a:bodyPr wrap="square" rtlCol="0">
            <a:spAutoFit/>
          </a:bodyPr>
          <a:lstStyle/>
          <a:p>
            <a:r>
              <a:rPr lang="es-MX" dirty="0" smtClean="0"/>
              <a:t> </a:t>
            </a:r>
            <a:endParaRPr lang="es-MX" dirty="0"/>
          </a:p>
        </p:txBody>
      </p:sp>
      <p:sp>
        <p:nvSpPr>
          <p:cNvPr id="7170" name="7169 Onda"/>
          <p:cNvSpPr/>
          <p:nvPr/>
        </p:nvSpPr>
        <p:spPr>
          <a:xfrm>
            <a:off x="7949064" y="5661248"/>
            <a:ext cx="3560805" cy="864096"/>
          </a:xfrm>
          <a:prstGeom prst="wav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MX" sz="3200" b="1" dirty="0"/>
              <a:t>CORRUPCIÓN</a:t>
            </a:r>
          </a:p>
        </p:txBody>
      </p:sp>
      <p:sp>
        <p:nvSpPr>
          <p:cNvPr id="7171" name="7170 Flecha abajo"/>
          <p:cNvSpPr/>
          <p:nvPr/>
        </p:nvSpPr>
        <p:spPr>
          <a:xfrm>
            <a:off x="9290215" y="4958661"/>
            <a:ext cx="1152128" cy="607422"/>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726941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ítulo 1"/>
          <p:cNvSpPr>
            <a:spLocks noGrp="1"/>
          </p:cNvSpPr>
          <p:nvPr>
            <p:ph type="title"/>
          </p:nvPr>
        </p:nvSpPr>
        <p:spPr>
          <a:xfrm>
            <a:off x="838200" y="2325997"/>
            <a:ext cx="10515600" cy="1325563"/>
          </a:xfrm>
        </p:spPr>
        <p:txBody>
          <a:bodyPr>
            <a:normAutofit/>
          </a:bodyPr>
          <a:lstStyle/>
          <a:p>
            <a:pPr algn="ctr"/>
            <a:r>
              <a:rPr lang="es-ES" altLang="es-MX" sz="4800" b="1" dirty="0" smtClean="0">
                <a:solidFill>
                  <a:srgbClr val="002060"/>
                </a:solidFill>
                <a:latin typeface="+mn-lt"/>
              </a:rPr>
              <a:t>Reflexiones Finales</a:t>
            </a:r>
            <a:endParaRPr lang="es-ES" altLang="es-MX" sz="4800" b="1" dirty="0">
              <a:solidFill>
                <a:srgbClr val="002060"/>
              </a:solidFill>
              <a:latin typeface="+mn-lt"/>
            </a:endParaRPr>
          </a:p>
        </p:txBody>
      </p:sp>
      <p:pic>
        <p:nvPicPr>
          <p:cNvPr id="5" name="Picture 4" descr="C:\Users\CESJAL-CD-42\Documents\IDENTIDAD INSTITUCIONAL\Logo Cesjal\Cesjal_logo_transparen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56902" y="658352"/>
            <a:ext cx="1734487" cy="9716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ítulo 1"/>
          <p:cNvSpPr>
            <a:spLocks noGrp="1"/>
          </p:cNvSpPr>
          <p:nvPr>
            <p:ph type="title"/>
          </p:nvPr>
        </p:nvSpPr>
        <p:spPr>
          <a:xfrm>
            <a:off x="409432" y="590963"/>
            <a:ext cx="10358416" cy="1181100"/>
          </a:xfrm>
        </p:spPr>
        <p:txBody>
          <a:bodyPr>
            <a:normAutofit/>
          </a:bodyPr>
          <a:lstStyle/>
          <a:p>
            <a:r>
              <a:rPr lang="es-ES" altLang="es-MX" sz="3200" b="1" dirty="0">
                <a:solidFill>
                  <a:srgbClr val="002060"/>
                </a:solidFill>
                <a:latin typeface="+mn-lt"/>
              </a:rPr>
              <a:t>Constitución Política del Estado de Jalisco</a:t>
            </a:r>
          </a:p>
        </p:txBody>
      </p:sp>
      <p:sp>
        <p:nvSpPr>
          <p:cNvPr id="3" name="Marcador de contenido 2"/>
          <p:cNvSpPr>
            <a:spLocks noGrp="1"/>
          </p:cNvSpPr>
          <p:nvPr>
            <p:ph idx="1"/>
          </p:nvPr>
        </p:nvSpPr>
        <p:spPr>
          <a:xfrm>
            <a:off x="398060" y="1956195"/>
            <a:ext cx="11339016" cy="5187951"/>
          </a:xfrm>
        </p:spPr>
        <p:txBody>
          <a:bodyPr rtlCol="0">
            <a:normAutofit fontScale="70000" lnSpcReduction="20000"/>
          </a:bodyPr>
          <a:lstStyle/>
          <a:p>
            <a:pPr marL="0" indent="0">
              <a:buNone/>
              <a:defRPr/>
            </a:pPr>
            <a:r>
              <a:rPr lang="es-ES_tradnl" sz="3100" b="1" dirty="0"/>
              <a:t>CAPÍTULO III</a:t>
            </a:r>
            <a:r>
              <a:rPr lang="es-ES" sz="3100" dirty="0"/>
              <a:t> </a:t>
            </a:r>
            <a:r>
              <a:rPr lang="es-ES_tradnl" sz="3100" b="1" dirty="0"/>
              <a:t>DE LOS DERECHOS HUMANOS Y SUS GARANTÍAS</a:t>
            </a:r>
            <a:endParaRPr lang="es-ES" sz="3100" dirty="0"/>
          </a:p>
          <a:p>
            <a:pPr marL="0" indent="0">
              <a:buNone/>
              <a:defRPr/>
            </a:pPr>
            <a:endParaRPr lang="es-ES_tradnl" b="1" dirty="0" smtClean="0"/>
          </a:p>
          <a:p>
            <a:pPr marL="0" indent="0">
              <a:buNone/>
              <a:defRPr/>
            </a:pPr>
            <a:r>
              <a:rPr lang="es-ES_tradnl" b="1" dirty="0" smtClean="0"/>
              <a:t>Artículo 4º</a:t>
            </a:r>
            <a:endParaRPr lang="es-ES_tradnl" dirty="0" smtClean="0"/>
          </a:p>
          <a:p>
            <a:pPr marL="0" indent="0">
              <a:lnSpc>
                <a:spcPct val="150000"/>
              </a:lnSpc>
              <a:buNone/>
              <a:defRPr/>
            </a:pPr>
            <a:r>
              <a:rPr lang="es-ES_tradnl" sz="3500" dirty="0"/>
              <a:t>Toda persona, por el sólo hecho de encontrarse en el territorio del Estado de Jalisco, gozará de los derechos que establece esta Constitución, siendo obligación fundamental de las autoridades salvaguardar su cumplimiento</a:t>
            </a:r>
            <a:r>
              <a:rPr lang="es-ES_tradnl" dirty="0" smtClean="0"/>
              <a:t>…</a:t>
            </a:r>
          </a:p>
          <a:p>
            <a:pPr marL="0" indent="0">
              <a:lnSpc>
                <a:spcPct val="150000"/>
              </a:lnSpc>
              <a:buNone/>
              <a:defRPr/>
            </a:pPr>
            <a:endParaRPr lang="es-ES_tradnl" dirty="0" smtClean="0"/>
          </a:p>
          <a:p>
            <a:pPr marL="0" indent="0" algn="ctr">
              <a:lnSpc>
                <a:spcPct val="150000"/>
              </a:lnSpc>
              <a:spcBef>
                <a:spcPts val="600"/>
              </a:spcBef>
              <a:buNone/>
              <a:defRPr/>
            </a:pPr>
            <a:r>
              <a:rPr lang="es-ES_tradnl" sz="5200" b="1" dirty="0"/>
              <a:t>Esta Constitución reconoce el derecho humano a la participación ciudadana. </a:t>
            </a:r>
            <a:endParaRPr lang="es-ES" sz="5200" b="1" dirty="0"/>
          </a:p>
          <a:p>
            <a:pPr marL="0" indent="0">
              <a:lnSpc>
                <a:spcPct val="150000"/>
              </a:lnSpc>
              <a:buNone/>
              <a:defRPr/>
            </a:pPr>
            <a:endParaRPr lang="es-ES" dirty="0" smtClean="0"/>
          </a:p>
        </p:txBody>
      </p:sp>
      <p:pic>
        <p:nvPicPr>
          <p:cNvPr id="5" name="Picture 4" descr="C:\Users\CESJAL-CD-42\Documents\IDENTIDAD INSTITUCIONAL\Logo Cesjal\Cesjal_logo_transparen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56903" y="658353"/>
            <a:ext cx="1734487" cy="9716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a:spLocks noChangeArrowheads="1"/>
          </p:cNvSpPr>
          <p:nvPr/>
        </p:nvSpPr>
        <p:spPr bwMode="auto">
          <a:xfrm>
            <a:off x="-320673" y="1301751"/>
            <a:ext cx="62198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marL="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lnSpc>
                <a:spcPct val="107000"/>
              </a:lnSpc>
            </a:pPr>
            <a:r>
              <a:rPr lang="es-ES" altLang="es-MX" sz="2800" dirty="0">
                <a:ea typeface="Calibri" pitchFamily="34" charset="0"/>
                <a:cs typeface="Times New Roman" pitchFamily="18" charset="0"/>
              </a:rPr>
              <a:t> </a:t>
            </a:r>
          </a:p>
          <a:p>
            <a:pPr algn="ctr" eaLnBrk="1" hangingPunct="1">
              <a:lnSpc>
                <a:spcPct val="107000"/>
              </a:lnSpc>
              <a:spcAft>
                <a:spcPts val="800"/>
              </a:spcAft>
            </a:pPr>
            <a:r>
              <a:rPr lang="es-ES" altLang="es-MX" sz="2800" dirty="0">
                <a:latin typeface="+mn-lt"/>
                <a:ea typeface="Calibri" pitchFamily="34" charset="0"/>
                <a:cs typeface="Times New Roman" pitchFamily="18" charset="0"/>
              </a:rPr>
              <a:t>No es un vagón más del tren de la gobernanza, sino la </a:t>
            </a:r>
            <a:r>
              <a:rPr lang="es-ES" altLang="es-MX" sz="2800" i="1" dirty="0">
                <a:latin typeface="+mn-lt"/>
                <a:ea typeface="Calibri" pitchFamily="34" charset="0"/>
                <a:cs typeface="Times New Roman" pitchFamily="18" charset="0"/>
              </a:rPr>
              <a:t>Locomotora  </a:t>
            </a:r>
            <a:r>
              <a:rPr lang="es-ES" altLang="es-MX" sz="2800" dirty="0">
                <a:latin typeface="+mn-lt"/>
                <a:ea typeface="Calibri" pitchFamily="34" charset="0"/>
                <a:cs typeface="Times New Roman" pitchFamily="18" charset="0"/>
              </a:rPr>
              <a:t>que determina la potencia y  velocidad en el desempeño del régimen democrático en México.</a:t>
            </a:r>
          </a:p>
        </p:txBody>
      </p:sp>
      <p:pic>
        <p:nvPicPr>
          <p:cNvPr id="17410" name="Picture 2" descr="Resultado de imagen para locomotora tradicional mex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2191" y="2093913"/>
            <a:ext cx="6034087" cy="41306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2" descr="Resultado de imagen para sna"/>
          <p:cNvPicPr>
            <a:picLocks noChangeAspect="1" noChangeArrowheads="1"/>
          </p:cNvPicPr>
          <p:nvPr/>
        </p:nvPicPr>
        <p:blipFill>
          <a:blip r:embed="rId3"/>
          <a:srcRect/>
          <a:stretch>
            <a:fillRect/>
          </a:stretch>
        </p:blipFill>
        <p:spPr bwMode="auto">
          <a:xfrm>
            <a:off x="1127128" y="4429125"/>
            <a:ext cx="3324225" cy="19605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ángulo 4"/>
          <p:cNvSpPr>
            <a:spLocks noChangeArrowheads="1"/>
          </p:cNvSpPr>
          <p:nvPr/>
        </p:nvSpPr>
        <p:spPr bwMode="auto">
          <a:xfrm>
            <a:off x="248719" y="744631"/>
            <a:ext cx="8876140" cy="76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r>
              <a:rPr lang="es-ES" altLang="es-MX" sz="4400" b="1" dirty="0">
                <a:solidFill>
                  <a:srgbClr val="002060"/>
                </a:solidFill>
                <a:latin typeface="+mn-lt"/>
                <a:ea typeface="Calibri" pitchFamily="34" charset="0"/>
                <a:cs typeface="Times New Roman" pitchFamily="18" charset="0"/>
              </a:rPr>
              <a:t>La Participación Ciudadana…</a:t>
            </a:r>
            <a:r>
              <a:rPr lang="es-ES" altLang="es-MX" sz="3200" b="1" dirty="0">
                <a:solidFill>
                  <a:srgbClr val="002060"/>
                </a:solidFill>
                <a:latin typeface="+mn-lt"/>
                <a:ea typeface="Calibri" pitchFamily="34" charset="0"/>
                <a:cs typeface="Times New Roman" pitchFamily="18" charset="0"/>
              </a:rPr>
              <a:t> </a:t>
            </a:r>
            <a:endParaRPr lang="es-ES" altLang="es-MX" sz="4400" b="1" dirty="0">
              <a:solidFill>
                <a:srgbClr val="002060"/>
              </a:solidFill>
              <a:latin typeface="+mn-lt"/>
              <a:ea typeface="Calibri" pitchFamily="34" charset="0"/>
              <a:cs typeface="Times New Roman" pitchFamily="18" charset="0"/>
            </a:endParaRPr>
          </a:p>
        </p:txBody>
      </p:sp>
      <p:pic>
        <p:nvPicPr>
          <p:cNvPr id="8" name="Picture 4" descr="C:\Users\CESJAL-CD-42\Documents\IDENTIDAD INSTITUCIONAL\Logo Cesjal\Cesjal_logo_transparent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56903" y="658353"/>
            <a:ext cx="1734487" cy="9716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4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Marcador de contenido 2"/>
          <p:cNvSpPr>
            <a:spLocks noGrp="1"/>
          </p:cNvSpPr>
          <p:nvPr>
            <p:ph idx="1"/>
          </p:nvPr>
        </p:nvSpPr>
        <p:spPr>
          <a:xfrm>
            <a:off x="194764" y="2068516"/>
            <a:ext cx="11839575" cy="4351337"/>
          </a:xfrm>
        </p:spPr>
        <p:txBody>
          <a:bodyPr/>
          <a:lstStyle/>
          <a:p>
            <a:pPr marL="0" indent="0" algn="ctr">
              <a:buNone/>
            </a:pPr>
            <a:r>
              <a:rPr lang="es-ES" altLang="es-MX" sz="11500" dirty="0" smtClean="0">
                <a:solidFill>
                  <a:srgbClr val="002060"/>
                </a:solidFill>
              </a:rPr>
              <a:t>¡GRACIAS! </a:t>
            </a:r>
            <a:endParaRPr lang="es-ES" altLang="es-MX" sz="11500" dirty="0">
              <a:solidFill>
                <a:srgbClr val="002060"/>
              </a:solidFill>
            </a:endParaRPr>
          </a:p>
          <a:p>
            <a:pPr marL="0" indent="0">
              <a:buNone/>
            </a:pPr>
            <a:endParaRPr lang="es-ES" altLang="es-MX" dirty="0" smtClean="0"/>
          </a:p>
          <a:p>
            <a:pPr marL="0" indent="0">
              <a:buNone/>
            </a:pPr>
            <a:endParaRPr lang="es-ES" altLang="es-MX" dirty="0" smtClean="0"/>
          </a:p>
          <a:p>
            <a:pPr marL="0" indent="0">
              <a:buNone/>
            </a:pPr>
            <a:endParaRPr lang="es-ES" altLang="es-MX" dirty="0" smtClean="0"/>
          </a:p>
          <a:p>
            <a:pPr marL="0" indent="0" algn="r">
              <a:buNone/>
            </a:pPr>
            <a:r>
              <a:rPr lang="es-ES" altLang="es-MX" dirty="0" smtClean="0"/>
              <a:t>											            		</a:t>
            </a:r>
            <a:r>
              <a:rPr lang="es-ES" altLang="es-MX" sz="2400" dirty="0" smtClean="0"/>
              <a:t>gilberto.tinajero@cesjal.org</a:t>
            </a:r>
          </a:p>
        </p:txBody>
      </p:sp>
      <p:pic>
        <p:nvPicPr>
          <p:cNvPr id="4" name="Picture 4" descr="C:\Users\CESJAL-CD-42\Documents\IDENTIDAD INSTITUCIONAL\Logo Cesjal\Cesjal_logo_transparen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56903" y="658353"/>
            <a:ext cx="1734487" cy="9716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3 Rectángulo"/>
          <p:cNvSpPr>
            <a:spLocks noChangeArrowheads="1"/>
          </p:cNvSpPr>
          <p:nvPr/>
        </p:nvSpPr>
        <p:spPr bwMode="auto">
          <a:xfrm>
            <a:off x="369890" y="-969961"/>
            <a:ext cx="11214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r>
              <a:rPr lang="es-MX" altLang="es-MX" sz="2000" dirty="0"/>
              <a:t>El autor distingue tres etapas de la evolución de  la ciudadanía desde el punto de vista legal, es decir, los derechos concedidos por el Estado a los ciudadanos:</a:t>
            </a:r>
          </a:p>
        </p:txBody>
      </p:sp>
      <p:sp>
        <p:nvSpPr>
          <p:cNvPr id="5" name="4 Rectángulo"/>
          <p:cNvSpPr/>
          <p:nvPr/>
        </p:nvSpPr>
        <p:spPr>
          <a:xfrm>
            <a:off x="3203576" y="4995537"/>
            <a:ext cx="8659813" cy="1814512"/>
          </a:xfrm>
          <a:prstGeom prst="rect">
            <a:avLst/>
          </a:prstGeom>
        </p:spPr>
        <p:style>
          <a:lnRef idx="3">
            <a:schemeClr val="lt1"/>
          </a:lnRef>
          <a:fillRef idx="1">
            <a:schemeClr val="accent6"/>
          </a:fillRef>
          <a:effectRef idx="1">
            <a:schemeClr val="accent6"/>
          </a:effectRef>
          <a:fontRef idx="minor">
            <a:schemeClr val="lt1"/>
          </a:fontRef>
        </p:style>
        <p:txBody>
          <a:bodyPr lIns="91436" tIns="45718" rIns="91436" bIns="45718">
            <a:spAutoFit/>
          </a:bodyPr>
          <a:lstStyle/>
          <a:p>
            <a:pPr eaLnBrk="1" fontAlgn="auto" hangingPunct="1">
              <a:spcBef>
                <a:spcPts val="0"/>
              </a:spcBef>
              <a:spcAft>
                <a:spcPts val="0"/>
              </a:spcAft>
              <a:defRPr/>
            </a:pPr>
            <a:r>
              <a:rPr lang="es-MX" sz="2800" b="1" dirty="0"/>
              <a:t>Social</a:t>
            </a:r>
            <a:r>
              <a:rPr lang="es-MX" sz="2800" dirty="0"/>
              <a:t>: Derecho a gozar de una calidad de vida digna asegurada por el Estado, desarrollado durante el siglo xx, principalmente con el establecimiento del</a:t>
            </a:r>
            <a:r>
              <a:rPr lang="es-MX" sz="2800" dirty="0">
                <a:solidFill>
                  <a:schemeClr val="bg1"/>
                </a:solidFill>
              </a:rPr>
              <a:t> </a:t>
            </a:r>
            <a:r>
              <a:rPr lang="es-MX" sz="2800" b="1" dirty="0">
                <a:solidFill>
                  <a:schemeClr val="bg1"/>
                </a:solidFill>
              </a:rPr>
              <a:t>Estado de bienestar.</a:t>
            </a:r>
            <a:endParaRPr lang="es-MX" sz="2800" dirty="0">
              <a:solidFill>
                <a:schemeClr val="bg1"/>
              </a:solidFill>
            </a:endParaRPr>
          </a:p>
        </p:txBody>
      </p:sp>
      <p:sp>
        <p:nvSpPr>
          <p:cNvPr id="6" name="5 Rectángulo"/>
          <p:cNvSpPr/>
          <p:nvPr/>
        </p:nvSpPr>
        <p:spPr>
          <a:xfrm>
            <a:off x="3305176" y="692383"/>
            <a:ext cx="8558213" cy="1816100"/>
          </a:xfrm>
          <a:prstGeom prst="rect">
            <a:avLst/>
          </a:prstGeom>
        </p:spPr>
        <p:style>
          <a:lnRef idx="3">
            <a:schemeClr val="lt1"/>
          </a:lnRef>
          <a:fillRef idx="1">
            <a:schemeClr val="accent2"/>
          </a:fillRef>
          <a:effectRef idx="1">
            <a:schemeClr val="accent2"/>
          </a:effectRef>
          <a:fontRef idx="minor">
            <a:schemeClr val="lt1"/>
          </a:fontRef>
        </p:style>
        <p:txBody>
          <a:bodyPr lIns="91436" tIns="45718" rIns="91436" bIns="45718">
            <a:spAutoFit/>
          </a:bodyPr>
          <a:lstStyle/>
          <a:p>
            <a:pPr algn="just" eaLnBrk="1" fontAlgn="auto" hangingPunct="1">
              <a:spcBef>
                <a:spcPts val="0"/>
              </a:spcBef>
              <a:spcAft>
                <a:spcPts val="0"/>
              </a:spcAft>
              <a:defRPr/>
            </a:pPr>
            <a:r>
              <a:rPr lang="es-MX" sz="2800" b="1" dirty="0"/>
              <a:t>Civil: </a:t>
            </a:r>
            <a:r>
              <a:rPr lang="es-MX" sz="2800" dirty="0"/>
              <a:t>Derechos individuales a la libertad de expresión, libertad religiosa y propiedad, que se desarrollaron durante el siglo xviii debido a la </a:t>
            </a:r>
            <a:r>
              <a:rPr lang="es-MX" sz="2800" b="1" dirty="0">
                <a:solidFill>
                  <a:schemeClr val="bg1"/>
                </a:solidFill>
              </a:rPr>
              <a:t>lógica capitalista emergente</a:t>
            </a:r>
            <a:r>
              <a:rPr lang="es-MX" sz="2800" dirty="0"/>
              <a:t>. </a:t>
            </a:r>
          </a:p>
        </p:txBody>
      </p:sp>
      <p:sp>
        <p:nvSpPr>
          <p:cNvPr id="7" name="6 Rectángulo"/>
          <p:cNvSpPr/>
          <p:nvPr/>
        </p:nvSpPr>
        <p:spPr>
          <a:xfrm>
            <a:off x="3305175" y="2920737"/>
            <a:ext cx="8661400" cy="1816100"/>
          </a:xfrm>
          <a:prstGeom prst="rect">
            <a:avLst/>
          </a:prstGeom>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eaLnBrk="1" fontAlgn="auto" hangingPunct="1">
              <a:spcBef>
                <a:spcPts val="0"/>
              </a:spcBef>
              <a:spcAft>
                <a:spcPts val="0"/>
              </a:spcAft>
              <a:defRPr/>
            </a:pPr>
            <a:r>
              <a:rPr lang="es-MX" sz="2800" b="1" dirty="0"/>
              <a:t>Política: </a:t>
            </a:r>
            <a:r>
              <a:rPr lang="es-MX" sz="2800" dirty="0"/>
              <a:t>Derecho a participar en el ejercicio del poder político como miembro de la clase política o como elector de dicha clase; que se desarrolló durante el siglo xix con la expansión del </a:t>
            </a:r>
            <a:r>
              <a:rPr lang="es-MX" sz="2800" b="1" dirty="0">
                <a:solidFill>
                  <a:schemeClr val="bg1"/>
                </a:solidFill>
              </a:rPr>
              <a:t>derecho al voto</a:t>
            </a:r>
            <a:r>
              <a:rPr lang="es-MX" sz="2800" dirty="0"/>
              <a:t>. </a:t>
            </a:r>
          </a:p>
        </p:txBody>
      </p:sp>
      <p:sp>
        <p:nvSpPr>
          <p:cNvPr id="3" name="CuadroTexto 2"/>
          <p:cNvSpPr txBox="1"/>
          <p:nvPr/>
        </p:nvSpPr>
        <p:spPr>
          <a:xfrm>
            <a:off x="152400" y="2397126"/>
            <a:ext cx="2752725" cy="707884"/>
          </a:xfrm>
          <a:prstGeom prst="rect">
            <a:avLst/>
          </a:prstGeom>
        </p:spPr>
        <p:style>
          <a:lnRef idx="3">
            <a:schemeClr val="lt1"/>
          </a:lnRef>
          <a:fillRef idx="1">
            <a:schemeClr val="dk1"/>
          </a:fillRef>
          <a:effectRef idx="1">
            <a:schemeClr val="dk1"/>
          </a:effectRef>
          <a:fontRef idx="minor">
            <a:schemeClr val="lt1"/>
          </a:fontRef>
        </p:style>
        <p:txBody>
          <a:bodyPr lIns="91436" tIns="45718" rIns="91436" bIns="45718">
            <a:spAutoFit/>
          </a:bodyPr>
          <a:lstStyle/>
          <a:p>
            <a:pPr eaLnBrk="1" fontAlgn="auto" hangingPunct="1">
              <a:spcBef>
                <a:spcPts val="0"/>
              </a:spcBef>
              <a:spcAft>
                <a:spcPts val="0"/>
              </a:spcAft>
              <a:defRPr/>
            </a:pPr>
            <a:r>
              <a:rPr lang="es-ES" sz="4000" dirty="0"/>
              <a:t>C</a:t>
            </a:r>
            <a:r>
              <a:rPr lang="es-ES" sz="2800" dirty="0"/>
              <a:t>IUDADANÍA</a:t>
            </a:r>
          </a:p>
        </p:txBody>
      </p:sp>
      <p:cxnSp>
        <p:nvCxnSpPr>
          <p:cNvPr id="9" name="Conector angular 8"/>
          <p:cNvCxnSpPr>
            <a:endCxn id="6" idx="1"/>
          </p:cNvCxnSpPr>
          <p:nvPr/>
        </p:nvCxnSpPr>
        <p:spPr>
          <a:xfrm flipV="1">
            <a:off x="2870203" y="1600434"/>
            <a:ext cx="434975" cy="16383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angular 10"/>
          <p:cNvCxnSpPr>
            <a:endCxn id="5" idx="1"/>
          </p:cNvCxnSpPr>
          <p:nvPr/>
        </p:nvCxnSpPr>
        <p:spPr>
          <a:xfrm>
            <a:off x="2870203" y="2860350"/>
            <a:ext cx="333375" cy="304323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7177" name="Rectángulo 13"/>
          <p:cNvSpPr>
            <a:spLocks noChangeArrowheads="1"/>
          </p:cNvSpPr>
          <p:nvPr/>
        </p:nvSpPr>
        <p:spPr bwMode="auto">
          <a:xfrm>
            <a:off x="458790" y="3302002"/>
            <a:ext cx="2113456"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r>
              <a:rPr lang="es-MX" altLang="es-MX"/>
              <a:t>T. H. Marshall (1950)</a:t>
            </a:r>
            <a:endParaRPr lang="es-ES" altLang="es-MX"/>
          </a:p>
        </p:txBody>
      </p:sp>
      <p:cxnSp>
        <p:nvCxnSpPr>
          <p:cNvPr id="27" name="Conector angular 26"/>
          <p:cNvCxnSpPr>
            <a:endCxn id="7" idx="1"/>
          </p:cNvCxnSpPr>
          <p:nvPr/>
        </p:nvCxnSpPr>
        <p:spPr>
          <a:xfrm rot="16200000" flipH="1">
            <a:off x="2800353" y="3323964"/>
            <a:ext cx="747713" cy="26193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6 Conector recto de flecha"/>
          <p:cNvCxnSpPr/>
          <p:nvPr/>
        </p:nvCxnSpPr>
        <p:spPr>
          <a:xfrm flipV="1">
            <a:off x="2559051" y="1819277"/>
            <a:ext cx="0" cy="424815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p:nvPr/>
        </p:nvCxnSpPr>
        <p:spPr>
          <a:xfrm>
            <a:off x="2559052" y="6067425"/>
            <a:ext cx="4392613"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196" name="12 CuadroTexto"/>
          <p:cNvSpPr txBox="1">
            <a:spLocks noChangeArrowheads="1"/>
          </p:cNvSpPr>
          <p:nvPr/>
        </p:nvSpPr>
        <p:spPr bwMode="auto">
          <a:xfrm>
            <a:off x="1609727" y="3163888"/>
            <a:ext cx="1152525"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r>
              <a:rPr lang="es-MX" altLang="es-MX" b="1"/>
              <a:t>Debate Público</a:t>
            </a:r>
          </a:p>
        </p:txBody>
      </p:sp>
      <p:sp>
        <p:nvSpPr>
          <p:cNvPr id="8197" name="13 CuadroTexto"/>
          <p:cNvSpPr txBox="1">
            <a:spLocks noChangeArrowheads="1"/>
          </p:cNvSpPr>
          <p:nvPr/>
        </p:nvSpPr>
        <p:spPr bwMode="auto">
          <a:xfrm>
            <a:off x="2365376" y="6246813"/>
            <a:ext cx="5113339"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r>
              <a:rPr lang="es-MX" altLang="es-MX" b="1"/>
              <a:t>Derecho a participar en elecciones y en el gobierno</a:t>
            </a:r>
          </a:p>
        </p:txBody>
      </p:sp>
      <p:sp>
        <p:nvSpPr>
          <p:cNvPr id="8198" name="14 CuadroTexto"/>
          <p:cNvSpPr txBox="1">
            <a:spLocks noChangeArrowheads="1"/>
          </p:cNvSpPr>
          <p:nvPr/>
        </p:nvSpPr>
        <p:spPr bwMode="auto">
          <a:xfrm>
            <a:off x="1882777" y="1970091"/>
            <a:ext cx="792163" cy="32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r>
              <a:rPr lang="es-MX" altLang="es-MX" sz="1500"/>
              <a:t>Pleno</a:t>
            </a:r>
          </a:p>
        </p:txBody>
      </p:sp>
      <p:sp>
        <p:nvSpPr>
          <p:cNvPr id="8199" name="15 CuadroTexto"/>
          <p:cNvSpPr txBox="1">
            <a:spLocks noChangeArrowheads="1"/>
          </p:cNvSpPr>
          <p:nvPr/>
        </p:nvSpPr>
        <p:spPr bwMode="auto">
          <a:xfrm>
            <a:off x="6159501" y="5759452"/>
            <a:ext cx="792163" cy="32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r>
              <a:rPr lang="es-MX" altLang="es-MX" sz="1500"/>
              <a:t>Pleno</a:t>
            </a:r>
          </a:p>
        </p:txBody>
      </p:sp>
      <p:sp>
        <p:nvSpPr>
          <p:cNvPr id="8200" name="16 CuadroTexto"/>
          <p:cNvSpPr txBox="1">
            <a:spLocks noChangeArrowheads="1"/>
          </p:cNvSpPr>
          <p:nvPr/>
        </p:nvSpPr>
        <p:spPr bwMode="auto">
          <a:xfrm>
            <a:off x="1768477" y="5897565"/>
            <a:ext cx="935039" cy="32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r>
              <a:rPr lang="es-MX" altLang="es-MX" sz="1500"/>
              <a:t>Ninguno</a:t>
            </a:r>
          </a:p>
        </p:txBody>
      </p:sp>
      <p:pic>
        <p:nvPicPr>
          <p:cNvPr id="8201" name="Picture 4" descr="la poliarquia: participacion y oposicion-robert a. dahl-97884309475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799" y="472331"/>
            <a:ext cx="1554956" cy="225624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202" name="15 CuadroTexto"/>
          <p:cNvSpPr txBox="1">
            <a:spLocks noChangeArrowheads="1"/>
          </p:cNvSpPr>
          <p:nvPr/>
        </p:nvSpPr>
        <p:spPr bwMode="auto">
          <a:xfrm>
            <a:off x="2762252" y="1850694"/>
            <a:ext cx="4895851" cy="390875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lIns="91436" tIns="45718" rIns="91436" bIns="45718">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r>
              <a:rPr lang="es-MX" altLang="es-MX" sz="2000" dirty="0"/>
              <a:t>1. Libertad de Asociación</a:t>
            </a:r>
          </a:p>
          <a:p>
            <a:pPr eaLnBrk="1" hangingPunct="1"/>
            <a:r>
              <a:rPr lang="es-MX" altLang="es-MX" sz="2000" dirty="0"/>
              <a:t>2. Libertad de Expresión</a:t>
            </a:r>
          </a:p>
          <a:p>
            <a:pPr eaLnBrk="1" hangingPunct="1"/>
            <a:r>
              <a:rPr lang="es-MX" altLang="es-MX" sz="2000" dirty="0"/>
              <a:t>3. Libertad de Voto</a:t>
            </a:r>
          </a:p>
          <a:p>
            <a:pPr eaLnBrk="1" hangingPunct="1"/>
            <a:r>
              <a:rPr lang="es-MX" altLang="es-MX" sz="2000" dirty="0"/>
              <a:t>4. Elegibilidad para la cosa pública</a:t>
            </a:r>
          </a:p>
          <a:p>
            <a:pPr eaLnBrk="1" hangingPunct="1"/>
            <a:r>
              <a:rPr lang="es-MX" altLang="es-MX" sz="2000" dirty="0"/>
              <a:t>5. Derecho de los líderes políticos a competir en busca de apoyo</a:t>
            </a:r>
          </a:p>
          <a:p>
            <a:pPr eaLnBrk="1" hangingPunct="1"/>
            <a:r>
              <a:rPr lang="es-MX" altLang="es-MX" sz="2000" dirty="0" smtClean="0"/>
              <a:t>5ª</a:t>
            </a:r>
            <a:r>
              <a:rPr lang="es-MX" altLang="es-MX" sz="2000" dirty="0"/>
              <a:t>. Derecho de los líderes políticos a luchar por los votos</a:t>
            </a:r>
          </a:p>
          <a:p>
            <a:pPr eaLnBrk="1" hangingPunct="1"/>
            <a:r>
              <a:rPr lang="es-MX" altLang="es-MX" sz="2000" dirty="0"/>
              <a:t>6. Diversificación de fuentes de información</a:t>
            </a:r>
          </a:p>
          <a:p>
            <a:pPr eaLnBrk="1" hangingPunct="1"/>
            <a:r>
              <a:rPr lang="es-MX" altLang="es-MX" sz="2000" dirty="0"/>
              <a:t>7.Elecciones libres e imparciales</a:t>
            </a:r>
          </a:p>
          <a:p>
            <a:pPr eaLnBrk="1" hangingPunct="1"/>
            <a:r>
              <a:rPr lang="es-MX" altLang="es-MX" sz="2000" dirty="0"/>
              <a:t>8. Instituciones que garanticen que la política del gobierno dependa de los votos</a:t>
            </a:r>
          </a:p>
        </p:txBody>
      </p:sp>
      <p:pic>
        <p:nvPicPr>
          <p:cNvPr id="820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2142" y="19051"/>
            <a:ext cx="3251199" cy="2016007"/>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820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2141" y="2038596"/>
            <a:ext cx="3255159" cy="2674491"/>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820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12142" y="4740383"/>
            <a:ext cx="3251199" cy="2120771"/>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Users\CESJAL-CD-42\Desktop\36d209584ab7692cbca7ff9910691a3e-abstract-gray-polygonal-background.jpg"/>
          <p:cNvPicPr>
            <a:picLocks noChangeAspect="1" noChangeArrowheads="1"/>
          </p:cNvPicPr>
          <p:nvPr/>
        </p:nvPicPr>
        <p:blipFill rotWithShape="1">
          <a:blip r:embed="rId2">
            <a:duotone>
              <a:schemeClr val="accent6">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7781" b="44013"/>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Imagen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43375" y="92076"/>
            <a:ext cx="7899400" cy="6484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 descr="Resultado de imagen para ciudadaní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528" y="2890841"/>
            <a:ext cx="3019425"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CuadroTexto 4"/>
          <p:cNvSpPr txBox="1">
            <a:spLocks noChangeArrowheads="1"/>
          </p:cNvSpPr>
          <p:nvPr/>
        </p:nvSpPr>
        <p:spPr bwMode="auto">
          <a:xfrm>
            <a:off x="76202" y="1822451"/>
            <a:ext cx="3460751"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r>
              <a:rPr lang="es-ES" altLang="es-MX" sz="4400" dirty="0"/>
              <a:t>D</a:t>
            </a:r>
            <a:r>
              <a:rPr lang="es-ES" altLang="es-MX" sz="3200" dirty="0"/>
              <a:t>efiniciones de </a:t>
            </a:r>
            <a:r>
              <a:rPr lang="es-ES" altLang="es-MX" sz="4400" dirty="0"/>
              <a:t>C</a:t>
            </a:r>
            <a:r>
              <a:rPr lang="es-ES" altLang="es-MX" sz="3200" dirty="0"/>
              <a:t>iudadanía</a:t>
            </a:r>
          </a:p>
        </p:txBody>
      </p:sp>
      <p:sp>
        <p:nvSpPr>
          <p:cNvPr id="6" name="Flecha derecha 5"/>
          <p:cNvSpPr/>
          <p:nvPr/>
        </p:nvSpPr>
        <p:spPr>
          <a:xfrm>
            <a:off x="3263900" y="2546353"/>
            <a:ext cx="844551" cy="11461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eaLnBrk="1" fontAlgn="auto" hangingPunct="1">
              <a:spcBef>
                <a:spcPts val="0"/>
              </a:spcBef>
              <a:spcAft>
                <a:spcPts val="0"/>
              </a:spcAft>
              <a:defRPr/>
            </a:pPr>
            <a:endParaRPr lang="es-ES"/>
          </a:p>
        </p:txBody>
      </p:sp>
      <p:sp>
        <p:nvSpPr>
          <p:cNvPr id="10246" name="Rectángulo 6"/>
          <p:cNvSpPr>
            <a:spLocks noChangeArrowheads="1"/>
          </p:cNvSpPr>
          <p:nvPr/>
        </p:nvSpPr>
        <p:spPr bwMode="auto">
          <a:xfrm>
            <a:off x="5451475" y="6577016"/>
            <a:ext cx="6096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r>
              <a:rPr lang="es-ES" altLang="es-MX" sz="1100"/>
              <a:t>http://portalanterior.ine.mx/archivos2/s/DECEYEC/EducacionCivica/Documento_Principal_23No</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2881313" y="130178"/>
            <a:ext cx="4751387" cy="855663"/>
          </a:xfrm>
        </p:spPr>
        <p:style>
          <a:lnRef idx="3">
            <a:schemeClr val="lt1"/>
          </a:lnRef>
          <a:fillRef idx="1">
            <a:schemeClr val="accent2"/>
          </a:fillRef>
          <a:effectRef idx="1">
            <a:schemeClr val="accent2"/>
          </a:effectRef>
          <a:fontRef idx="minor">
            <a:schemeClr val="lt1"/>
          </a:fontRef>
        </p:style>
        <p:txBody>
          <a:bodyPr rtlCol="0">
            <a:normAutofit/>
          </a:bodyPr>
          <a:lstStyle/>
          <a:p>
            <a:pPr algn="ctr">
              <a:defRPr/>
            </a:pPr>
            <a:r>
              <a:rPr lang="es-MX" dirty="0" smtClean="0"/>
              <a:t>Sistema Político</a:t>
            </a:r>
            <a:endParaRPr lang="es-MX"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4090791553"/>
              </p:ext>
            </p:extLst>
          </p:nvPr>
        </p:nvGraphicFramePr>
        <p:xfrm>
          <a:off x="-457199" y="961693"/>
          <a:ext cx="11776840" cy="62968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Elipse"/>
          <p:cNvSpPr/>
          <p:nvPr/>
        </p:nvSpPr>
        <p:spPr>
          <a:xfrm>
            <a:off x="4713890" y="3878313"/>
            <a:ext cx="1382111" cy="1121816"/>
          </a:xfrm>
          <a:prstGeom prst="ellipse">
            <a:avLst/>
          </a:prstGeom>
        </p:spPr>
        <p:style>
          <a:lnRef idx="3">
            <a:schemeClr val="lt1"/>
          </a:lnRef>
          <a:fillRef idx="1">
            <a:schemeClr val="accent6"/>
          </a:fillRef>
          <a:effectRef idx="1">
            <a:schemeClr val="accent6"/>
          </a:effectRef>
          <a:fontRef idx="minor">
            <a:schemeClr val="lt1"/>
          </a:fontRef>
        </p:style>
        <p:txBody>
          <a:bodyPr lIns="91436" tIns="45718" rIns="91436" bIns="45718" anchor="ctr"/>
          <a:lstStyle/>
          <a:p>
            <a:pPr algn="ctr" eaLnBrk="1" fontAlgn="auto" hangingPunct="1">
              <a:spcBef>
                <a:spcPts val="0"/>
              </a:spcBef>
              <a:spcAft>
                <a:spcPts val="0"/>
              </a:spcAft>
              <a:defRPr/>
            </a:pPr>
            <a:r>
              <a:rPr lang="es-MX" sz="1500" dirty="0">
                <a:solidFill>
                  <a:schemeClr val="tx1"/>
                </a:solidFill>
              </a:rPr>
              <a:t>Sistema </a:t>
            </a:r>
          </a:p>
          <a:p>
            <a:pPr algn="ctr" eaLnBrk="1" fontAlgn="auto" hangingPunct="1">
              <a:spcBef>
                <a:spcPts val="0"/>
              </a:spcBef>
              <a:spcAft>
                <a:spcPts val="0"/>
              </a:spcAft>
              <a:defRPr/>
            </a:pPr>
            <a:r>
              <a:rPr lang="es-MX" sz="1500" dirty="0">
                <a:solidFill>
                  <a:schemeClr val="tx1"/>
                </a:solidFill>
              </a:rPr>
              <a:t>Cultural</a:t>
            </a:r>
            <a:endParaRPr lang="es-MX" dirty="0">
              <a:solidFill>
                <a:schemeClr val="tx1"/>
              </a:solidFill>
            </a:endParaRPr>
          </a:p>
        </p:txBody>
      </p:sp>
      <p:cxnSp>
        <p:nvCxnSpPr>
          <p:cNvPr id="7" name="Conector angular 6"/>
          <p:cNvCxnSpPr/>
          <p:nvPr/>
        </p:nvCxnSpPr>
        <p:spPr>
          <a:xfrm flipV="1">
            <a:off x="6096000" y="3158305"/>
            <a:ext cx="2919413" cy="1333500"/>
          </a:xfrm>
          <a:prstGeom prst="bentConnector3">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ángulo redondeado 7"/>
          <p:cNvSpPr/>
          <p:nvPr/>
        </p:nvSpPr>
        <p:spPr>
          <a:xfrm>
            <a:off x="7967663" y="1916116"/>
            <a:ext cx="2449512" cy="1800225"/>
          </a:xfrm>
          <a:prstGeom prst="roundRect">
            <a:avLst/>
          </a:prstGeom>
        </p:spPr>
        <p:style>
          <a:lnRef idx="1">
            <a:schemeClr val="accent4"/>
          </a:lnRef>
          <a:fillRef idx="2">
            <a:schemeClr val="accent4"/>
          </a:fillRef>
          <a:effectRef idx="1">
            <a:schemeClr val="accent4"/>
          </a:effectRef>
          <a:fontRef idx="minor">
            <a:schemeClr val="dk1"/>
          </a:fontRef>
        </p:style>
        <p:txBody>
          <a:bodyPr lIns="91436" tIns="45718" rIns="91436" bIns="45718" anchor="ctr"/>
          <a:lstStyle/>
          <a:p>
            <a:pPr algn="ctr" eaLnBrk="1" fontAlgn="auto" hangingPunct="1">
              <a:spcBef>
                <a:spcPts val="0"/>
              </a:spcBef>
              <a:spcAft>
                <a:spcPts val="0"/>
              </a:spcAft>
              <a:defRPr/>
            </a:pPr>
            <a:r>
              <a:rPr lang="es-ES" sz="2800" dirty="0"/>
              <a:t>Sistema de creencias, valores y actitudes</a:t>
            </a:r>
          </a:p>
        </p:txBody>
      </p:sp>
      <p:cxnSp>
        <p:nvCxnSpPr>
          <p:cNvPr id="11" name="Conector recto de flecha 10"/>
          <p:cNvCxnSpPr>
            <a:stCxn id="8" idx="2"/>
          </p:cNvCxnSpPr>
          <p:nvPr/>
        </p:nvCxnSpPr>
        <p:spPr>
          <a:xfrm>
            <a:off x="9191625" y="3716337"/>
            <a:ext cx="0" cy="1441451"/>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2" name="Elipse 11"/>
          <p:cNvSpPr/>
          <p:nvPr/>
        </p:nvSpPr>
        <p:spPr>
          <a:xfrm>
            <a:off x="8288339" y="5265737"/>
            <a:ext cx="1839912" cy="1223963"/>
          </a:xfrm>
          <a:prstGeom prst="ellipse">
            <a:avLst/>
          </a:prstGeom>
        </p:spPr>
        <p:style>
          <a:lnRef idx="3">
            <a:schemeClr val="lt1"/>
          </a:lnRef>
          <a:fillRef idx="1">
            <a:schemeClr val="dk1"/>
          </a:fillRef>
          <a:effectRef idx="1">
            <a:schemeClr val="dk1"/>
          </a:effectRef>
          <a:fontRef idx="minor">
            <a:schemeClr val="lt1"/>
          </a:fontRef>
        </p:style>
        <p:txBody>
          <a:bodyPr lIns="91436" tIns="45718" rIns="91436" bIns="45718" anchor="ctr"/>
          <a:lstStyle/>
          <a:p>
            <a:pPr algn="ctr" eaLnBrk="1" fontAlgn="auto" hangingPunct="1">
              <a:spcBef>
                <a:spcPts val="0"/>
              </a:spcBef>
              <a:spcAft>
                <a:spcPts val="0"/>
              </a:spcAft>
              <a:defRPr/>
            </a:pPr>
            <a:r>
              <a:rPr lang="es-ES" sz="2000" dirty="0"/>
              <a:t>Conducta</a:t>
            </a:r>
          </a:p>
          <a:p>
            <a:pPr algn="ctr" eaLnBrk="1" fontAlgn="auto" hangingPunct="1">
              <a:spcBef>
                <a:spcPts val="0"/>
              </a:spcBef>
              <a:spcAft>
                <a:spcPts val="0"/>
              </a:spcAft>
              <a:defRPr/>
            </a:pPr>
            <a:r>
              <a:rPr lang="es-ES" sz="2000" dirty="0"/>
              <a:t>Política</a:t>
            </a:r>
          </a:p>
        </p:txBody>
      </p:sp>
      <p:pic>
        <p:nvPicPr>
          <p:cNvPr id="13" name="Picture 4" descr="C:\Users\CESJAL-CD-42\Documents\IDENTIDAD INSTITUCIONAL\Logo Cesjal\Cesjal_logo_transparent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56903" y="658353"/>
            <a:ext cx="1734487" cy="9716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nvPr>
        </p:nvGraphicFramePr>
        <p:xfrm>
          <a:off x="752356" y="152279"/>
          <a:ext cx="10324617" cy="6053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291" name="CuadroTexto 4"/>
          <p:cNvSpPr txBox="1">
            <a:spLocks noChangeArrowheads="1"/>
          </p:cNvSpPr>
          <p:nvPr/>
        </p:nvSpPr>
        <p:spPr bwMode="auto">
          <a:xfrm>
            <a:off x="231775" y="266700"/>
            <a:ext cx="40513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r>
              <a:rPr lang="es-ES" altLang="es-MX" sz="3200" b="1"/>
              <a:t>D</a:t>
            </a:r>
            <a:r>
              <a:rPr lang="es-ES" altLang="es-MX" b="1"/>
              <a:t>imensiones para el </a:t>
            </a:r>
            <a:r>
              <a:rPr lang="es-ES" altLang="es-MX" sz="2800" b="1"/>
              <a:t>A</a:t>
            </a:r>
            <a:r>
              <a:rPr lang="es-ES" altLang="es-MX" b="1"/>
              <a:t>nálisis de la </a:t>
            </a:r>
            <a:r>
              <a:rPr lang="es-ES" altLang="es-MX" sz="2800" b="1"/>
              <a:t>C</a:t>
            </a:r>
            <a:r>
              <a:rPr lang="es-ES" altLang="es-MX" b="1"/>
              <a:t>alidad de la </a:t>
            </a:r>
            <a:r>
              <a:rPr lang="es-ES" altLang="es-MX" sz="3200" b="1"/>
              <a:t>C</a:t>
            </a:r>
            <a:r>
              <a:rPr lang="es-ES" altLang="es-MX" b="1"/>
              <a:t>iudadanía </a:t>
            </a:r>
          </a:p>
        </p:txBody>
      </p:sp>
      <p:pic>
        <p:nvPicPr>
          <p:cNvPr id="12292" name="Imagen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376988" y="2957515"/>
            <a:ext cx="4918075"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Imagen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564312" y="5845178"/>
            <a:ext cx="5033963"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Imagen 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008815" y="266702"/>
            <a:ext cx="4959351"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Imagen 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50839" y="5729290"/>
            <a:ext cx="44958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Imagen 9"/>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50840" y="3054352"/>
            <a:ext cx="4929187"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2" descr="Resultado de imagen para informe pais 20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4640" y="1341437"/>
            <a:ext cx="955675" cy="85725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Urban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Template>
  <TotalTime>2088</TotalTime>
  <Words>1831</Words>
  <Application>Microsoft Office PowerPoint</Application>
  <PresentationFormat>Panorámica</PresentationFormat>
  <Paragraphs>230</Paragraphs>
  <Slides>41</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41</vt:i4>
      </vt:variant>
    </vt:vector>
  </HeadingPairs>
  <TitlesOfParts>
    <vt:vector size="50" baseType="lpstr">
      <vt:lpstr>BatangChe</vt:lpstr>
      <vt:lpstr>Arial Narrow</vt:lpstr>
      <vt:lpstr>Calibri</vt:lpstr>
      <vt:lpstr>Georgia</vt:lpstr>
      <vt:lpstr>Roboto</vt:lpstr>
      <vt:lpstr>Times New Roman</vt:lpstr>
      <vt:lpstr>Trebuchet MS</vt:lpstr>
      <vt:lpstr>Wingdings 2</vt:lpstr>
      <vt:lpstr>Urbano</vt:lpstr>
      <vt:lpstr>“LA PARTICIPACIÓN CIUDADANA  EN LA INSTRUMENTACIÓN DEL  SISTEMA ESTATAL ANTICORRUPCIÓN”</vt:lpstr>
      <vt:lpstr>CONTENIDO</vt:lpstr>
      <vt:lpstr>La Participación Ciudadana es el factor de éxito en el código genético del naciente SNA.</vt:lpstr>
      <vt:lpstr>Constitución Política del Estado de Jalisco</vt:lpstr>
      <vt:lpstr>Presentación de PowerPoint</vt:lpstr>
      <vt:lpstr>Presentación de PowerPoint</vt:lpstr>
      <vt:lpstr>Presentación de PowerPoint</vt:lpstr>
      <vt:lpstr>Sistema Político</vt:lpstr>
      <vt:lpstr>Presentación de PowerPoint</vt:lpstr>
      <vt:lpstr>Cultura Política</vt:lpstr>
      <vt:lpstr>Presentación de PowerPoint</vt:lpstr>
      <vt:lpstr>Presentación de PowerPoint</vt:lpstr>
      <vt:lpstr>Presentación de PowerPoint</vt:lpstr>
      <vt:lpstr>HIPÓTESIS</vt:lpstr>
      <vt:lpstr>Presentación de PowerPoint</vt:lpstr>
      <vt:lpstr>Los derechos que garantiza                                   la Democracia </vt:lpstr>
      <vt:lpstr>Presentación de PowerPoint</vt:lpstr>
      <vt:lpstr> En el campo de la auditoría gubernamental el (INTOSAI) define el ABUSO con fundamento en la norma internacional de auditoría de la INTOSAI: ISSAI 1240:</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RENDICIÓN DE CUENTAS DIAGONAL</vt:lpstr>
      <vt:lpstr>Presentación de PowerPoint</vt:lpstr>
      <vt:lpstr>Presentación de PowerPoint</vt:lpstr>
      <vt:lpstr>Presentación de PowerPoint</vt:lpstr>
      <vt:lpstr>LEY GENERAL DE RESPONSABILIDADES ADMINISTRATIVAS</vt:lpstr>
      <vt:lpstr>El ciclo de las políticas públicas</vt:lpstr>
      <vt:lpstr>Presentación de PowerPoint</vt:lpstr>
      <vt:lpstr>Presentación de PowerPoint</vt:lpstr>
      <vt:lpstr>Presentación de PowerPoint</vt:lpstr>
      <vt:lpstr>Presentación de PowerPoint</vt:lpstr>
      <vt:lpstr>Presentación de PowerPoint</vt:lpstr>
      <vt:lpstr>Presentación de PowerPoint</vt:lpstr>
      <vt:lpstr>Reflexiones Finales</vt:lpstr>
      <vt:lpstr>Presentación de PowerPoint</vt:lpstr>
      <vt:lpstr>Presentación de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PARTICIPACIÓN CIUDADANÍA EN LA INSTRUMENTACIÓN                                                                  DEL SISTEMA ESTATAL ANTICORRUPCIÓN”</dc:title>
  <dc:creator>Soporte</dc:creator>
  <cp:lastModifiedBy>Liz</cp:lastModifiedBy>
  <cp:revision>122</cp:revision>
  <dcterms:created xsi:type="dcterms:W3CDTF">2017-08-27T04:06:24Z</dcterms:created>
  <dcterms:modified xsi:type="dcterms:W3CDTF">2017-08-31T17:39:15Z</dcterms:modified>
</cp:coreProperties>
</file>