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62" y="10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 userDrawn="1"/>
        </p:nvGrpSpPr>
        <p:grpSpPr>
          <a:xfrm>
            <a:off x="981075" y="392187"/>
            <a:ext cx="10248900" cy="5740350"/>
            <a:chOff x="981075" y="392187"/>
            <a:chExt cx="10248900" cy="5740350"/>
          </a:xfrm>
        </p:grpSpPr>
        <p:pic>
          <p:nvPicPr>
            <p:cNvPr id="8" name="Picture 4" descr="Jalisco PPT-04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075" y="392187"/>
              <a:ext cx="10248900" cy="574035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3800" y="787271"/>
              <a:ext cx="7264400" cy="3373348"/>
            </a:xfrm>
            <a:prstGeom prst="rect">
              <a:avLst/>
            </a:prstGeom>
          </p:spPr>
        </p:pic>
      </p:grp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28/05/2015</a:t>
            </a:r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PRIMERA REUNIÓN PLENARIA DE LA COMISIÓN DE CONTROL Y EVALUACIÓN GUBERNAMENTAL </a:t>
            </a: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Subtítulo 3"/>
          <p:cNvSpPr txBox="1">
            <a:spLocks/>
          </p:cNvSpPr>
          <p:nvPr userDrawn="1"/>
        </p:nvSpPr>
        <p:spPr>
          <a:xfrm>
            <a:off x="1866900" y="3717032"/>
            <a:ext cx="8515350" cy="1864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sz="3600" b="1" dirty="0" smtClean="0">
              <a:solidFill>
                <a:srgbClr val="800000"/>
              </a:solidFill>
              <a:latin typeface="Avenir Heavy"/>
              <a:cs typeface="Avenir Heavy"/>
            </a:endParaRPr>
          </a:p>
        </p:txBody>
      </p:sp>
    </p:spTree>
    <p:extLst>
      <p:ext uri="{BB962C8B-B14F-4D97-AF65-F5344CB8AC3E}">
        <p14:creationId xmlns:p14="http://schemas.microsoft.com/office/powerpoint/2010/main" val="977204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11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76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956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224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47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755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3787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2291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397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62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upo 9"/>
          <p:cNvGrpSpPr/>
          <p:nvPr userDrawn="1"/>
        </p:nvGrpSpPr>
        <p:grpSpPr>
          <a:xfrm>
            <a:off x="-6110" y="27384"/>
            <a:ext cx="12299709" cy="6858000"/>
            <a:chOff x="-6110" y="27384"/>
            <a:chExt cx="12299709" cy="6858000"/>
          </a:xfrm>
        </p:grpSpPr>
        <p:pic>
          <p:nvPicPr>
            <p:cNvPr id="7" name="Picture 3" descr="Jalisco PPT-02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110" y="27384"/>
              <a:ext cx="12299709" cy="6858000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9644" y="5562600"/>
              <a:ext cx="21082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7718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115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5485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44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560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1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90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47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86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82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79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05239-9A8F-47D7-89AF-89910EADD1A8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31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D2811-A1E1-4359-904F-461C14ABEA0C}" type="datetimeFigureOut">
              <a:rPr lang="es-MX" smtClean="0"/>
              <a:t>28/05/2015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75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 txBox="1">
            <a:spLocks/>
          </p:cNvSpPr>
          <p:nvPr/>
        </p:nvSpPr>
        <p:spPr>
          <a:xfrm>
            <a:off x="1765300" y="3843872"/>
            <a:ext cx="8616950" cy="164253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s-MX" sz="12800" b="1" dirty="0" smtClean="0">
                <a:solidFill>
                  <a:srgbClr val="800000"/>
                </a:solidFill>
                <a:latin typeface="Avenir Heavy"/>
                <a:cs typeface="Avenir Heavy"/>
              </a:rPr>
              <a:t>PRIMERA REUNIÓN PLENARIA DE LA COMISIÓN DE CONTRALORES MUNICIPIOS – ESTADO (CCM-E)</a:t>
            </a:r>
            <a:endParaRPr lang="es-MX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marL="0" indent="0" algn="r">
              <a:lnSpc>
                <a:spcPct val="120000"/>
              </a:lnSpc>
              <a:buNone/>
            </a:pPr>
            <a:r>
              <a:rPr lang="es-MX" sz="8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28 DE </a:t>
            </a:r>
            <a:r>
              <a:rPr lang="es-MX" sz="8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MAYO </a:t>
            </a:r>
            <a:r>
              <a:rPr lang="es-MX" sz="8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2015</a:t>
            </a:r>
            <a:endParaRPr lang="es-MX" sz="8000" b="1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s-ES" sz="5100" b="1" dirty="0">
              <a:solidFill>
                <a:srgbClr val="800000"/>
              </a:solidFill>
              <a:latin typeface="Avenir Heavy"/>
              <a:cs typeface="Avenir Heavy"/>
            </a:endParaRPr>
          </a:p>
        </p:txBody>
      </p:sp>
    </p:spTree>
    <p:extLst>
      <p:ext uri="{BB962C8B-B14F-4D97-AF65-F5344CB8AC3E}">
        <p14:creationId xmlns:p14="http://schemas.microsoft.com/office/powerpoint/2010/main" val="180715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18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soporte</dc:creator>
  <cp:lastModifiedBy>Declaraciones</cp:lastModifiedBy>
  <cp:revision>10</cp:revision>
  <dcterms:created xsi:type="dcterms:W3CDTF">2015-05-26T18:04:13Z</dcterms:created>
  <dcterms:modified xsi:type="dcterms:W3CDTF">2015-05-29T00:19:12Z</dcterms:modified>
</cp:coreProperties>
</file>