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210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981075" y="392187"/>
            <a:ext cx="10248900" cy="5740350"/>
            <a:chOff x="981075" y="392187"/>
            <a:chExt cx="10248900" cy="5740350"/>
          </a:xfrm>
        </p:grpSpPr>
        <p:pic>
          <p:nvPicPr>
            <p:cNvPr id="8" name="Picture 4" descr="Jalisco PPT-04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075" y="392187"/>
              <a:ext cx="10248900" cy="574035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800" y="787271"/>
              <a:ext cx="7264400" cy="3373348"/>
            </a:xfrm>
            <a:prstGeom prst="rect">
              <a:avLst/>
            </a:prstGeom>
          </p:spPr>
        </p:pic>
      </p:grp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28/05/2015</a:t>
            </a:r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PRIMERA REUNIÓN PLENARIA DE LA COMISIÓN DE CONTROL Y EVALUACIÓN GUBERNAMENTAL 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Subtítulo 3"/>
          <p:cNvSpPr txBox="1">
            <a:spLocks/>
          </p:cNvSpPr>
          <p:nvPr userDrawn="1"/>
        </p:nvSpPr>
        <p:spPr>
          <a:xfrm>
            <a:off x="1866900" y="3717032"/>
            <a:ext cx="8515350" cy="1864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3600" b="1" dirty="0" smtClean="0">
              <a:solidFill>
                <a:srgbClr val="800000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97720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11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76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56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224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47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755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3787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291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397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62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-6110" y="27384"/>
            <a:ext cx="12299709" cy="6858000"/>
            <a:chOff x="-6110" y="27384"/>
            <a:chExt cx="12299709" cy="6858000"/>
          </a:xfrm>
        </p:grpSpPr>
        <p:pic>
          <p:nvPicPr>
            <p:cNvPr id="7" name="Picture 3" descr="Jalisco PPT-02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110" y="27384"/>
              <a:ext cx="12299709" cy="6858000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9644" y="5562600"/>
              <a:ext cx="21082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7718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115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548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44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60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9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4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86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82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7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31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75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 txBox="1">
            <a:spLocks/>
          </p:cNvSpPr>
          <p:nvPr/>
        </p:nvSpPr>
        <p:spPr>
          <a:xfrm>
            <a:off x="1765300" y="3717032"/>
            <a:ext cx="861695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3600" b="1" dirty="0" smtClean="0">
              <a:solidFill>
                <a:srgbClr val="800000"/>
              </a:solidFill>
              <a:latin typeface="Avenir Heavy"/>
              <a:cs typeface="Avenir Heavy"/>
            </a:endParaRPr>
          </a:p>
          <a:p>
            <a:pPr marL="0" indent="0" algn="ctr">
              <a:buNone/>
            </a:pPr>
            <a:r>
              <a:rPr lang="es-ES" sz="3600" b="1" dirty="0" smtClean="0">
                <a:solidFill>
                  <a:srgbClr val="800000"/>
                </a:solidFill>
                <a:latin typeface="Avenir Heavy"/>
                <a:cs typeface="Avenir Heavy"/>
              </a:rPr>
              <a:t>C.P. </a:t>
            </a:r>
            <a:r>
              <a:rPr lang="es-MX" sz="3600" b="1" dirty="0">
                <a:solidFill>
                  <a:srgbClr val="800000"/>
                </a:solidFill>
                <a:latin typeface="Avenir Heavy"/>
                <a:cs typeface="Avenir Heavy"/>
              </a:rPr>
              <a:t>PEDRO GUTIERREZ</a:t>
            </a:r>
          </a:p>
          <a:p>
            <a:pPr marL="0" indent="0" algn="ctr">
              <a:buNone/>
            </a:pPr>
            <a:endParaRPr lang="es-ES" sz="5100" b="1" dirty="0">
              <a:solidFill>
                <a:srgbClr val="800000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18071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 txBox="1">
            <a:spLocks/>
          </p:cNvSpPr>
          <p:nvPr/>
        </p:nvSpPr>
        <p:spPr>
          <a:xfrm>
            <a:off x="444500" y="476672"/>
            <a:ext cx="109855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venir Heavy"/>
                <a:ea typeface="+mn-ea"/>
                <a:cs typeface="Avenir Heavy"/>
              </a:rPr>
              <a:t>SEMBLANZA</a:t>
            </a:r>
          </a:p>
        </p:txBody>
      </p:sp>
      <p:sp>
        <p:nvSpPr>
          <p:cNvPr id="5" name="Subtítulo 3"/>
          <p:cNvSpPr txBox="1">
            <a:spLocks/>
          </p:cNvSpPr>
          <p:nvPr/>
        </p:nvSpPr>
        <p:spPr>
          <a:xfrm>
            <a:off x="444500" y="1196751"/>
            <a:ext cx="11176000" cy="4201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hangingPunct="0"/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Contador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Público por la Universidad de Guadalajara. Investigador en materia de  administración de las Haciendas Públicas,  en ese ámbito ha escrito varios artículos y libros entre los que se destacan: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hangingPunct="0"/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  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Manual de Contabilidad Municipal;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Indetec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.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hangingPunct="0"/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 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La Cuenta Pública Municipal: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Indetec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.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342900" indent="-342900" hangingPunct="0">
              <a:buFont typeface="Arial" panose="020B0604020202020204" pitchFamily="34" charset="0"/>
              <a:buChar char="•"/>
            </a:pP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Fundamentos Jurídico-Administrativos en la Operación Secuencial de la Visita Domiciliaria;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Indetec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.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342900" indent="-342900" hangingPunct="0">
              <a:buFont typeface="Arial" panose="020B0604020202020204" pitchFamily="34" charset="0"/>
              <a:buChar char="•"/>
            </a:pP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marL="342900" lvl="0" indent="-342900" hangingPunct="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Ley del Impuesto sobre la Renta 1998 y su Complementación Jurídica y Administrativa. </a:t>
            </a:r>
            <a:r>
              <a:rPr lang="es-E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Indetec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.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hangingPunct="0"/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5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 txBox="1">
            <a:spLocks/>
          </p:cNvSpPr>
          <p:nvPr/>
        </p:nvSpPr>
        <p:spPr>
          <a:xfrm>
            <a:off x="444500" y="476672"/>
            <a:ext cx="109855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venir Heavy"/>
                <a:ea typeface="+mn-ea"/>
                <a:cs typeface="Avenir Heavy"/>
              </a:rPr>
              <a:t>SEMBLANZA</a:t>
            </a:r>
          </a:p>
        </p:txBody>
      </p:sp>
      <p:sp>
        <p:nvSpPr>
          <p:cNvPr id="5" name="Subtítulo 3"/>
          <p:cNvSpPr txBox="1">
            <a:spLocks/>
          </p:cNvSpPr>
          <p:nvPr/>
        </p:nvSpPr>
        <p:spPr>
          <a:xfrm>
            <a:off x="444500" y="1196751"/>
            <a:ext cx="11176000" cy="4201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hangingPunct="0"/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Es capacitador y consultor, entre otras materias, en Administración Tributaria y  Contabilidad Gubernamental.</a:t>
            </a:r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hangingPunct="0"/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 </a:t>
            </a:r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hangingPunct="0"/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Ha desempeñado diversas responsabilidades en el ámbito de la Contabilidad de Organismos Públicos y en su desarrollo profesional independiente ha sido colaborador en diferentes despachos de asesoría fiscal, administrativa y contable. </a:t>
            </a:r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 </a:t>
            </a:r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hangingPunct="0"/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Actualmente se desempeña como Director de Desarrollo Administrativo de la Hacienda Estatal de INDETEC</a:t>
            </a:r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algn="just">
              <a:spcBef>
                <a:spcPct val="20000"/>
              </a:spcBef>
            </a:pPr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lvl="0" algn="just">
              <a:spcBef>
                <a:spcPct val="20000"/>
              </a:spcBef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12540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31</Words>
  <Application>Microsoft Office PowerPoint</Application>
  <PresentationFormat>Personalizado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Tema de Office</vt:lpstr>
      <vt:lpstr>Diseño personalizado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soporte</dc:creator>
  <cp:lastModifiedBy>usuario 1</cp:lastModifiedBy>
  <cp:revision>5</cp:revision>
  <dcterms:created xsi:type="dcterms:W3CDTF">2015-05-26T18:04:13Z</dcterms:created>
  <dcterms:modified xsi:type="dcterms:W3CDTF">2015-05-28T00:36:41Z</dcterms:modified>
</cp:coreProperties>
</file>