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7" r:id="rId2"/>
    <p:sldId id="348" r:id="rId3"/>
    <p:sldId id="349" r:id="rId4"/>
    <p:sldId id="350" r:id="rId5"/>
    <p:sldId id="351" r:id="rId6"/>
    <p:sldId id="352" r:id="rId7"/>
    <p:sldId id="354" r:id="rId8"/>
    <p:sldId id="355" r:id="rId9"/>
    <p:sldId id="353" r:id="rId10"/>
    <p:sldId id="356" r:id="rId11"/>
    <p:sldId id="357" r:id="rId12"/>
    <p:sldId id="358" r:id="rId13"/>
    <p:sldId id="359" r:id="rId14"/>
    <p:sldId id="361" r:id="rId15"/>
    <p:sldId id="362" r:id="rId16"/>
    <p:sldId id="366" r:id="rId17"/>
    <p:sldId id="367" r:id="rId18"/>
    <p:sldId id="363" r:id="rId19"/>
    <p:sldId id="360" r:id="rId20"/>
    <p:sldId id="305" r:id="rId21"/>
    <p:sldId id="306" r:id="rId22"/>
    <p:sldId id="368" r:id="rId23"/>
    <p:sldId id="369" r:id="rId24"/>
    <p:sldId id="370" r:id="rId25"/>
    <p:sldId id="280" r:id="rId26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2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BC868E-B5B5-4C08-8113-52982314DBDD}" type="doc">
      <dgm:prSet loTypeId="urn:microsoft.com/office/officeart/2005/8/layout/arrow2" loCatId="process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6216672B-F3D0-41EF-8A02-13F690B10985}">
      <dgm:prSet custT="1"/>
      <dgm:spPr/>
      <dgm:t>
        <a:bodyPr/>
        <a:lstStyle/>
        <a:p>
          <a:pPr algn="ctr"/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2008</a:t>
          </a:r>
          <a:b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31</a:t>
          </a: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0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gm:t>
    </dgm:pt>
    <dgm:pt modelId="{0F9B0333-47A1-4575-9780-3EFB52DD3BC8}" type="parTrans" cxnId="{4BD9F6B9-7117-464E-9A1E-8D16F3DDDBFF}">
      <dgm:prSet/>
      <dgm:spPr/>
      <dgm:t>
        <a:bodyPr/>
        <a:lstStyle/>
        <a:p>
          <a:endParaRPr lang="es-MX"/>
        </a:p>
      </dgm:t>
    </dgm:pt>
    <dgm:pt modelId="{1E0391A0-C270-4885-9BB4-E5FEA24964BE}" type="sibTrans" cxnId="{4BD9F6B9-7117-464E-9A1E-8D16F3DDDBFF}">
      <dgm:prSet/>
      <dgm:spPr/>
      <dgm:t>
        <a:bodyPr/>
        <a:lstStyle/>
        <a:p>
          <a:endParaRPr lang="es-MX"/>
        </a:p>
      </dgm:t>
    </dgm:pt>
    <dgm:pt modelId="{CC5CB836-CF69-426C-9068-C3E535369547}">
      <dgm:prSet custT="1"/>
      <dgm:spPr/>
      <dgm:t>
        <a:bodyPr/>
        <a:lstStyle/>
        <a:p>
          <a:pPr algn="ctr"/>
          <a:r>
            <a:rPr lang="es-MX" sz="2000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2012</a:t>
          </a:r>
          <a:br>
            <a:rPr lang="es-MX" sz="2000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12</a:t>
          </a:r>
          <a:r>
            <a:rPr lang="es-MX" sz="2000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Reforma </a:t>
          </a:r>
        </a:p>
        <a:p>
          <a:pPr algn="ctr"/>
          <a:r>
            <a:rPr lang="es-MX" sz="2000" b="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gm:t>
    </dgm:pt>
    <dgm:pt modelId="{ADCDE26E-9ACE-4470-931D-A0E87120F817}" type="parTrans" cxnId="{640C722F-B6BE-4165-9C90-22BF25E269D9}">
      <dgm:prSet/>
      <dgm:spPr/>
      <dgm:t>
        <a:bodyPr/>
        <a:lstStyle/>
        <a:p>
          <a:endParaRPr lang="es-MX"/>
        </a:p>
      </dgm:t>
    </dgm:pt>
    <dgm:pt modelId="{0E09AA0B-99B6-4742-AE9E-B1B7B51CC02D}" type="sibTrans" cxnId="{640C722F-B6BE-4165-9C90-22BF25E269D9}">
      <dgm:prSet/>
      <dgm:spPr/>
      <dgm:t>
        <a:bodyPr/>
        <a:lstStyle/>
        <a:p>
          <a:endParaRPr lang="es-MX"/>
        </a:p>
      </dgm:t>
    </dgm:pt>
    <dgm:pt modelId="{CAEC0231-AD70-4A0D-8940-111F8925DC69}">
      <dgm:prSet/>
      <dgm:spPr/>
      <dgm:t>
        <a:bodyPr/>
        <a:lstStyle/>
        <a:p>
          <a:r>
            <a:rPr lang="es-MX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2013</a:t>
          </a:r>
          <a:r>
            <a:rPr lang="es-MX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</a:t>
          </a:r>
          <a:r>
            <a:rPr lang="es-MX" b="1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09</a:t>
          </a:r>
          <a:r>
            <a:rPr lang="es-MX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b="1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Reforma </a:t>
          </a:r>
        </a:p>
        <a:p>
          <a:r>
            <a:rPr lang="es-MX" b="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gm:t>
    </dgm:pt>
    <dgm:pt modelId="{8B68AC37-A79C-4808-8D49-FFB571E04AE4}" type="parTrans" cxnId="{F015AE98-9A6C-4FFA-98E2-A778AEE6CAF3}">
      <dgm:prSet/>
      <dgm:spPr/>
      <dgm:t>
        <a:bodyPr/>
        <a:lstStyle/>
        <a:p>
          <a:endParaRPr lang="es-MX"/>
        </a:p>
      </dgm:t>
    </dgm:pt>
    <dgm:pt modelId="{57D64F2C-97DF-4919-880F-FB38CFEA11D1}" type="sibTrans" cxnId="{F015AE98-9A6C-4FFA-98E2-A778AEE6CAF3}">
      <dgm:prSet/>
      <dgm:spPr/>
      <dgm:t>
        <a:bodyPr/>
        <a:lstStyle/>
        <a:p>
          <a:endParaRPr lang="es-MX"/>
        </a:p>
      </dgm:t>
    </dgm:pt>
    <dgm:pt modelId="{4E5BFD1E-E30B-4E94-9E8F-40D157540143}" type="pres">
      <dgm:prSet presAssocID="{95BC868E-B5B5-4C08-8113-52982314DBD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2DECD1B-175A-46DB-9497-A14BA8E279E4}" type="pres">
      <dgm:prSet presAssocID="{95BC868E-B5B5-4C08-8113-52982314DBDD}" presName="arrow" presStyleLbl="bgShp" presStyleIdx="0" presStyleCnt="1" custScaleY="80173" custLinFactNeighborY="-2541"/>
      <dgm:spPr/>
      <dgm:t>
        <a:bodyPr/>
        <a:lstStyle/>
        <a:p>
          <a:endParaRPr lang="es-MX"/>
        </a:p>
      </dgm:t>
    </dgm:pt>
    <dgm:pt modelId="{45D83F6B-BA1D-4E0C-9FA6-09A8B9AD07EA}" type="pres">
      <dgm:prSet presAssocID="{95BC868E-B5B5-4C08-8113-52982314DBDD}" presName="arrowDiagram3" presStyleCnt="0"/>
      <dgm:spPr/>
    </dgm:pt>
    <dgm:pt modelId="{7EC032DF-57F1-4451-AD11-01D2184A2DB0}" type="pres">
      <dgm:prSet presAssocID="{6216672B-F3D0-41EF-8A02-13F690B10985}" presName="bullet3a" presStyleLbl="node1" presStyleIdx="0" presStyleCnt="3" custLinFactX="100000" custLinFactY="-111306" custLinFactNeighborX="139047" custLinFactNeighborY="-200000"/>
      <dgm:spPr/>
    </dgm:pt>
    <dgm:pt modelId="{13E27FEE-D1DB-48B8-91CC-AC62FFE746D2}" type="pres">
      <dgm:prSet presAssocID="{6216672B-F3D0-41EF-8A02-13F690B10985}" presName="textBox3a" presStyleLbl="revTx" presStyleIdx="0" presStyleCnt="3" custScaleX="108870" custLinFactNeighborX="-3412" custLinFactNeighborY="-261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4E854F-38BB-4C8A-A04F-A2B4AA0F51F4}" type="pres">
      <dgm:prSet presAssocID="{CC5CB836-CF69-426C-9068-C3E535369547}" presName="bullet3b" presStyleLbl="node1" presStyleIdx="1" presStyleCnt="3" custLinFactX="95649" custLinFactNeighborX="100000" custLinFactNeighborY="-69211"/>
      <dgm:spPr/>
    </dgm:pt>
    <dgm:pt modelId="{63E0FC37-F74D-4543-B0A5-5A30F24C2EB9}" type="pres">
      <dgm:prSet presAssocID="{CC5CB836-CF69-426C-9068-C3E535369547}" presName="textBox3b" presStyleLbl="revTx" presStyleIdx="1" presStyleCnt="3" custScaleX="113005" custLinFactNeighborX="194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61B053-A303-4491-B512-6C9075FCFF8F}" type="pres">
      <dgm:prSet presAssocID="{CAEC0231-AD70-4A0D-8940-111F8925DC69}" presName="bullet3c" presStyleLbl="node1" presStyleIdx="2" presStyleCnt="3" custLinFactX="100000" custLinFactNeighborX="121018"/>
      <dgm:spPr/>
    </dgm:pt>
    <dgm:pt modelId="{6665D63B-CED2-4194-B438-7177A99931C9}" type="pres">
      <dgm:prSet presAssocID="{CAEC0231-AD70-4A0D-8940-111F8925DC69}" presName="textBox3c" presStyleLbl="revTx" presStyleIdx="2" presStyleCnt="3" custLinFactNeighborX="43476" custLinFactNeighborY="1267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40C722F-B6BE-4165-9C90-22BF25E269D9}" srcId="{95BC868E-B5B5-4C08-8113-52982314DBDD}" destId="{CC5CB836-CF69-426C-9068-C3E535369547}" srcOrd="1" destOrd="0" parTransId="{ADCDE26E-9ACE-4470-931D-A0E87120F817}" sibTransId="{0E09AA0B-99B6-4742-AE9E-B1B7B51CC02D}"/>
    <dgm:cxn modelId="{3EF78E5D-3409-4D43-8F91-D2A4DC0C7D83}" type="presOf" srcId="{CAEC0231-AD70-4A0D-8940-111F8925DC69}" destId="{6665D63B-CED2-4194-B438-7177A99931C9}" srcOrd="0" destOrd="0" presId="urn:microsoft.com/office/officeart/2005/8/layout/arrow2"/>
    <dgm:cxn modelId="{069C30F5-A965-420C-8284-1ADA6F3E6A8D}" type="presOf" srcId="{CC5CB836-CF69-426C-9068-C3E535369547}" destId="{63E0FC37-F74D-4543-B0A5-5A30F24C2EB9}" srcOrd="0" destOrd="0" presId="urn:microsoft.com/office/officeart/2005/8/layout/arrow2"/>
    <dgm:cxn modelId="{4BD9F6B9-7117-464E-9A1E-8D16F3DDDBFF}" srcId="{95BC868E-B5B5-4C08-8113-52982314DBDD}" destId="{6216672B-F3D0-41EF-8A02-13F690B10985}" srcOrd="0" destOrd="0" parTransId="{0F9B0333-47A1-4575-9780-3EFB52DD3BC8}" sibTransId="{1E0391A0-C270-4885-9BB4-E5FEA24964BE}"/>
    <dgm:cxn modelId="{F015AE98-9A6C-4FFA-98E2-A778AEE6CAF3}" srcId="{95BC868E-B5B5-4C08-8113-52982314DBDD}" destId="{CAEC0231-AD70-4A0D-8940-111F8925DC69}" srcOrd="2" destOrd="0" parTransId="{8B68AC37-A79C-4808-8D49-FFB571E04AE4}" sibTransId="{57D64F2C-97DF-4919-880F-FB38CFEA11D1}"/>
    <dgm:cxn modelId="{3941DBFD-B775-4A95-B24D-68A12DEC01C6}" type="presOf" srcId="{95BC868E-B5B5-4C08-8113-52982314DBDD}" destId="{4E5BFD1E-E30B-4E94-9E8F-40D157540143}" srcOrd="0" destOrd="0" presId="urn:microsoft.com/office/officeart/2005/8/layout/arrow2"/>
    <dgm:cxn modelId="{0DFE5B7C-29F7-4421-A819-31C642819FAE}" type="presOf" srcId="{6216672B-F3D0-41EF-8A02-13F690B10985}" destId="{13E27FEE-D1DB-48B8-91CC-AC62FFE746D2}" srcOrd="0" destOrd="0" presId="urn:microsoft.com/office/officeart/2005/8/layout/arrow2"/>
    <dgm:cxn modelId="{1DF75BDB-3936-4EA0-9C08-668E5D90B8BB}" type="presParOf" srcId="{4E5BFD1E-E30B-4E94-9E8F-40D157540143}" destId="{02DECD1B-175A-46DB-9497-A14BA8E279E4}" srcOrd="0" destOrd="0" presId="urn:microsoft.com/office/officeart/2005/8/layout/arrow2"/>
    <dgm:cxn modelId="{A314DF88-C731-4F32-A56A-54FBBEF20AD7}" type="presParOf" srcId="{4E5BFD1E-E30B-4E94-9E8F-40D157540143}" destId="{45D83F6B-BA1D-4E0C-9FA6-09A8B9AD07EA}" srcOrd="1" destOrd="0" presId="urn:microsoft.com/office/officeart/2005/8/layout/arrow2"/>
    <dgm:cxn modelId="{233BE547-411B-4797-87C5-678FDEA7EBC1}" type="presParOf" srcId="{45D83F6B-BA1D-4E0C-9FA6-09A8B9AD07EA}" destId="{7EC032DF-57F1-4451-AD11-01D2184A2DB0}" srcOrd="0" destOrd="0" presId="urn:microsoft.com/office/officeart/2005/8/layout/arrow2"/>
    <dgm:cxn modelId="{646F0B35-53B2-43CA-80C6-AC939D0BB71D}" type="presParOf" srcId="{45D83F6B-BA1D-4E0C-9FA6-09A8B9AD07EA}" destId="{13E27FEE-D1DB-48B8-91CC-AC62FFE746D2}" srcOrd="1" destOrd="0" presId="urn:microsoft.com/office/officeart/2005/8/layout/arrow2"/>
    <dgm:cxn modelId="{08DC0505-4D9F-42BC-AE18-AFB8C1293278}" type="presParOf" srcId="{45D83F6B-BA1D-4E0C-9FA6-09A8B9AD07EA}" destId="{314E854F-38BB-4C8A-A04F-A2B4AA0F51F4}" srcOrd="2" destOrd="0" presId="urn:microsoft.com/office/officeart/2005/8/layout/arrow2"/>
    <dgm:cxn modelId="{1DFD67BE-29CE-47A4-AF10-D0BAE6FD4B3D}" type="presParOf" srcId="{45D83F6B-BA1D-4E0C-9FA6-09A8B9AD07EA}" destId="{63E0FC37-F74D-4543-B0A5-5A30F24C2EB9}" srcOrd="3" destOrd="0" presId="urn:microsoft.com/office/officeart/2005/8/layout/arrow2"/>
    <dgm:cxn modelId="{697BF716-1CA0-494D-8848-6694FCCBC7D4}" type="presParOf" srcId="{45D83F6B-BA1D-4E0C-9FA6-09A8B9AD07EA}" destId="{6561B053-A303-4491-B512-6C9075FCFF8F}" srcOrd="4" destOrd="0" presId="urn:microsoft.com/office/officeart/2005/8/layout/arrow2"/>
    <dgm:cxn modelId="{D83126CF-1F22-4201-9423-9C234064DDE9}" type="presParOf" srcId="{45D83F6B-BA1D-4E0C-9FA6-09A8B9AD07EA}" destId="{6665D63B-CED2-4194-B438-7177A99931C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781594-37B8-49EC-B5BB-3906E4A8E54F}" type="doc">
      <dgm:prSet loTypeId="urn:microsoft.com/office/officeart/2005/8/layout/hierarchy3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B671CB26-8768-4611-82E0-B7642DF31AD8}">
      <dgm:prSet phldrT="[Texto]"/>
      <dgm:spPr/>
      <dgm:t>
        <a:bodyPr/>
        <a:lstStyle/>
        <a:p>
          <a:r>
            <a: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Ayuntamientos de los Municipios y Demarcaciones Territoriales del D.F.</a:t>
          </a:r>
          <a:endParaRPr lang="es-MX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C41C34-83A2-4CD3-83C4-CA2417C53470}" type="parTrans" cxnId="{F3EEDE62-F07C-497B-8D62-182E93345006}">
      <dgm:prSet/>
      <dgm:spPr/>
      <dgm:t>
        <a:bodyPr/>
        <a:lstStyle/>
        <a:p>
          <a:endParaRPr lang="es-MX"/>
        </a:p>
      </dgm:t>
    </dgm:pt>
    <dgm:pt modelId="{CD6A1C8B-6C8E-42C1-B0B2-67320BEBCED0}" type="sibTrans" cxnId="{F3EEDE62-F07C-497B-8D62-182E93345006}">
      <dgm:prSet/>
      <dgm:spPr/>
      <dgm:t>
        <a:bodyPr/>
        <a:lstStyle/>
        <a:p>
          <a:endParaRPr lang="es-MX"/>
        </a:p>
      </dgm:t>
    </dgm:pt>
    <dgm:pt modelId="{17569D43-2434-41AB-8AF0-5885C220AB35}">
      <dgm:prSet phldrT="[Texto]"/>
      <dgm:spPr/>
      <dgm:t>
        <a:bodyPr/>
        <a:lstStyle/>
        <a:p>
          <a:r>
            <a:rPr lang="es-MX" dirty="0" smtClean="0"/>
            <a:t>Información Contable</a:t>
          </a:r>
          <a:endParaRPr lang="es-MX" dirty="0"/>
        </a:p>
      </dgm:t>
    </dgm:pt>
    <dgm:pt modelId="{7FB0A296-A834-406A-902F-45F264E87C51}" type="parTrans" cxnId="{25A4CEC9-A436-45DE-837F-E1CC99D92A4B}">
      <dgm:prSet/>
      <dgm:spPr/>
      <dgm:t>
        <a:bodyPr/>
        <a:lstStyle/>
        <a:p>
          <a:endParaRPr lang="es-MX"/>
        </a:p>
      </dgm:t>
    </dgm:pt>
    <dgm:pt modelId="{8746DF93-841C-46D5-B54F-003A55304AA4}" type="sibTrans" cxnId="{25A4CEC9-A436-45DE-837F-E1CC99D92A4B}">
      <dgm:prSet/>
      <dgm:spPr/>
      <dgm:t>
        <a:bodyPr/>
        <a:lstStyle/>
        <a:p>
          <a:endParaRPr lang="es-MX"/>
        </a:p>
      </dgm:t>
    </dgm:pt>
    <dgm:pt modelId="{D23B9F84-099F-4469-8D10-CECABEEE5D43}">
      <dgm:prSet phldrT="[Texto]"/>
      <dgm:spPr/>
      <dgm:t>
        <a:bodyPr/>
        <a:lstStyle/>
        <a:p>
          <a:r>
            <a:rPr lang="es-MX" dirty="0" smtClean="0"/>
            <a:t>Información Presupuestaria</a:t>
          </a:r>
          <a:endParaRPr lang="es-MX" dirty="0"/>
        </a:p>
      </dgm:t>
    </dgm:pt>
    <dgm:pt modelId="{B837DF33-B707-4A93-B1FA-1B2F5189D932}" type="parTrans" cxnId="{D75942EA-D2B5-4443-9926-A4805794D776}">
      <dgm:prSet/>
      <dgm:spPr/>
      <dgm:t>
        <a:bodyPr/>
        <a:lstStyle/>
        <a:p>
          <a:endParaRPr lang="es-MX"/>
        </a:p>
      </dgm:t>
    </dgm:pt>
    <dgm:pt modelId="{6811727E-FB3B-408E-B862-A3F933F2CB24}" type="sibTrans" cxnId="{D75942EA-D2B5-4443-9926-A4805794D776}">
      <dgm:prSet/>
      <dgm:spPr/>
      <dgm:t>
        <a:bodyPr/>
        <a:lstStyle/>
        <a:p>
          <a:endParaRPr lang="es-MX"/>
        </a:p>
      </dgm:t>
    </dgm:pt>
    <dgm:pt modelId="{7632D0E9-E346-4DB4-97C0-77803D8ECF23}" type="pres">
      <dgm:prSet presAssocID="{99781594-37B8-49EC-B5BB-3906E4A8E5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CCE2140-EC9B-469C-BC0D-56377FAF7A68}" type="pres">
      <dgm:prSet presAssocID="{B671CB26-8768-4611-82E0-B7642DF31AD8}" presName="root" presStyleCnt="0"/>
      <dgm:spPr/>
      <dgm:t>
        <a:bodyPr/>
        <a:lstStyle/>
        <a:p>
          <a:endParaRPr lang="es-MX"/>
        </a:p>
      </dgm:t>
    </dgm:pt>
    <dgm:pt modelId="{14963C89-BF15-49D4-83CE-4AE83819D38C}" type="pres">
      <dgm:prSet presAssocID="{B671CB26-8768-4611-82E0-B7642DF31AD8}" presName="rootComposite" presStyleCnt="0"/>
      <dgm:spPr/>
      <dgm:t>
        <a:bodyPr/>
        <a:lstStyle/>
        <a:p>
          <a:endParaRPr lang="es-MX"/>
        </a:p>
      </dgm:t>
    </dgm:pt>
    <dgm:pt modelId="{3EA3B4BF-6DE1-4743-A244-898CC9B89219}" type="pres">
      <dgm:prSet presAssocID="{B671CB26-8768-4611-82E0-B7642DF31AD8}" presName="rootText" presStyleLbl="node1" presStyleIdx="0" presStyleCnt="1" custScaleX="202550"/>
      <dgm:spPr/>
      <dgm:t>
        <a:bodyPr/>
        <a:lstStyle/>
        <a:p>
          <a:endParaRPr lang="es-MX"/>
        </a:p>
      </dgm:t>
    </dgm:pt>
    <dgm:pt modelId="{DCC00B35-B0FD-44F3-A3B8-0FA74323A60B}" type="pres">
      <dgm:prSet presAssocID="{B671CB26-8768-4611-82E0-B7642DF31AD8}" presName="rootConnector" presStyleLbl="node1" presStyleIdx="0" presStyleCnt="1"/>
      <dgm:spPr/>
      <dgm:t>
        <a:bodyPr/>
        <a:lstStyle/>
        <a:p>
          <a:endParaRPr lang="es-MX"/>
        </a:p>
      </dgm:t>
    </dgm:pt>
    <dgm:pt modelId="{B33D5CE0-2C1E-4E86-9FE5-4C511833A26F}" type="pres">
      <dgm:prSet presAssocID="{B671CB26-8768-4611-82E0-B7642DF31AD8}" presName="childShape" presStyleCnt="0"/>
      <dgm:spPr/>
      <dgm:t>
        <a:bodyPr/>
        <a:lstStyle/>
        <a:p>
          <a:endParaRPr lang="es-MX"/>
        </a:p>
      </dgm:t>
    </dgm:pt>
    <dgm:pt modelId="{4C859203-A10B-47F8-ACF8-E22FDBD91708}" type="pres">
      <dgm:prSet presAssocID="{7FB0A296-A834-406A-902F-45F264E87C51}" presName="Name13" presStyleLbl="parChTrans1D2" presStyleIdx="0" presStyleCnt="2"/>
      <dgm:spPr/>
      <dgm:t>
        <a:bodyPr/>
        <a:lstStyle/>
        <a:p>
          <a:endParaRPr lang="es-MX"/>
        </a:p>
      </dgm:t>
    </dgm:pt>
    <dgm:pt modelId="{17A7816E-9274-4F21-8543-E5A824EBF640}" type="pres">
      <dgm:prSet presAssocID="{17569D43-2434-41AB-8AF0-5885C220AB35}" presName="childText" presStyleLbl="bgAcc1" presStyleIdx="0" presStyleCnt="2" custScaleX="2357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92C399-8298-4DD4-AA88-E11D477853B6}" type="pres">
      <dgm:prSet presAssocID="{B837DF33-B707-4A93-B1FA-1B2F5189D932}" presName="Name13" presStyleLbl="parChTrans1D2" presStyleIdx="1" presStyleCnt="2"/>
      <dgm:spPr/>
      <dgm:t>
        <a:bodyPr/>
        <a:lstStyle/>
        <a:p>
          <a:endParaRPr lang="es-MX"/>
        </a:p>
      </dgm:t>
    </dgm:pt>
    <dgm:pt modelId="{C9E6CFD6-36E3-4F0E-AFB7-5AABB6197CE2}" type="pres">
      <dgm:prSet presAssocID="{D23B9F84-099F-4469-8D10-CECABEEE5D43}" presName="childText" presStyleLbl="bgAcc1" presStyleIdx="1" presStyleCnt="2" custScaleX="2366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5942EA-D2B5-4443-9926-A4805794D776}" srcId="{B671CB26-8768-4611-82E0-B7642DF31AD8}" destId="{D23B9F84-099F-4469-8D10-CECABEEE5D43}" srcOrd="1" destOrd="0" parTransId="{B837DF33-B707-4A93-B1FA-1B2F5189D932}" sibTransId="{6811727E-FB3B-408E-B862-A3F933F2CB24}"/>
    <dgm:cxn modelId="{5D4D3A79-A7DC-460D-8386-D9B00F253773}" type="presOf" srcId="{B671CB26-8768-4611-82E0-B7642DF31AD8}" destId="{3EA3B4BF-6DE1-4743-A244-898CC9B89219}" srcOrd="0" destOrd="0" presId="urn:microsoft.com/office/officeart/2005/8/layout/hierarchy3"/>
    <dgm:cxn modelId="{CA4624A1-4B87-476A-95C2-7B2A3ABA94A3}" type="presOf" srcId="{99781594-37B8-49EC-B5BB-3906E4A8E54F}" destId="{7632D0E9-E346-4DB4-97C0-77803D8ECF23}" srcOrd="0" destOrd="0" presId="urn:microsoft.com/office/officeart/2005/8/layout/hierarchy3"/>
    <dgm:cxn modelId="{25A4CEC9-A436-45DE-837F-E1CC99D92A4B}" srcId="{B671CB26-8768-4611-82E0-B7642DF31AD8}" destId="{17569D43-2434-41AB-8AF0-5885C220AB35}" srcOrd="0" destOrd="0" parTransId="{7FB0A296-A834-406A-902F-45F264E87C51}" sibTransId="{8746DF93-841C-46D5-B54F-003A55304AA4}"/>
    <dgm:cxn modelId="{6AA43F0C-6B51-4793-9212-75F15FEA1EBD}" type="presOf" srcId="{B837DF33-B707-4A93-B1FA-1B2F5189D932}" destId="{3792C399-8298-4DD4-AA88-E11D477853B6}" srcOrd="0" destOrd="0" presId="urn:microsoft.com/office/officeart/2005/8/layout/hierarchy3"/>
    <dgm:cxn modelId="{DD452B0A-8382-4900-A5F9-D511363054F1}" type="presOf" srcId="{B671CB26-8768-4611-82E0-B7642DF31AD8}" destId="{DCC00B35-B0FD-44F3-A3B8-0FA74323A60B}" srcOrd="1" destOrd="0" presId="urn:microsoft.com/office/officeart/2005/8/layout/hierarchy3"/>
    <dgm:cxn modelId="{C738FE41-ECF0-4DD1-BA4B-0E30E5C15214}" type="presOf" srcId="{D23B9F84-099F-4469-8D10-CECABEEE5D43}" destId="{C9E6CFD6-36E3-4F0E-AFB7-5AABB6197CE2}" srcOrd="0" destOrd="0" presId="urn:microsoft.com/office/officeart/2005/8/layout/hierarchy3"/>
    <dgm:cxn modelId="{5E61A11D-78BE-471A-A853-1E9053384FBF}" type="presOf" srcId="{7FB0A296-A834-406A-902F-45F264E87C51}" destId="{4C859203-A10B-47F8-ACF8-E22FDBD91708}" srcOrd="0" destOrd="0" presId="urn:microsoft.com/office/officeart/2005/8/layout/hierarchy3"/>
    <dgm:cxn modelId="{F3EEDE62-F07C-497B-8D62-182E93345006}" srcId="{99781594-37B8-49EC-B5BB-3906E4A8E54F}" destId="{B671CB26-8768-4611-82E0-B7642DF31AD8}" srcOrd="0" destOrd="0" parTransId="{E1C41C34-83A2-4CD3-83C4-CA2417C53470}" sibTransId="{CD6A1C8B-6C8E-42C1-B0B2-67320BEBCED0}"/>
    <dgm:cxn modelId="{91D34461-DC25-443D-978B-D329F6539632}" type="presOf" srcId="{17569D43-2434-41AB-8AF0-5885C220AB35}" destId="{17A7816E-9274-4F21-8543-E5A824EBF640}" srcOrd="0" destOrd="0" presId="urn:microsoft.com/office/officeart/2005/8/layout/hierarchy3"/>
    <dgm:cxn modelId="{6CD9FADB-22E1-4CAA-99EF-4B72289D476A}" type="presParOf" srcId="{7632D0E9-E346-4DB4-97C0-77803D8ECF23}" destId="{1CCE2140-EC9B-469C-BC0D-56377FAF7A68}" srcOrd="0" destOrd="0" presId="urn:microsoft.com/office/officeart/2005/8/layout/hierarchy3"/>
    <dgm:cxn modelId="{F3504F3B-8E88-42C3-90BD-6A3131E867B4}" type="presParOf" srcId="{1CCE2140-EC9B-469C-BC0D-56377FAF7A68}" destId="{14963C89-BF15-49D4-83CE-4AE83819D38C}" srcOrd="0" destOrd="0" presId="urn:microsoft.com/office/officeart/2005/8/layout/hierarchy3"/>
    <dgm:cxn modelId="{02286B0C-077A-4BF8-BD4D-18AECFF20F98}" type="presParOf" srcId="{14963C89-BF15-49D4-83CE-4AE83819D38C}" destId="{3EA3B4BF-6DE1-4743-A244-898CC9B89219}" srcOrd="0" destOrd="0" presId="urn:microsoft.com/office/officeart/2005/8/layout/hierarchy3"/>
    <dgm:cxn modelId="{9493F40B-29CE-4141-9A94-94C165DB1292}" type="presParOf" srcId="{14963C89-BF15-49D4-83CE-4AE83819D38C}" destId="{DCC00B35-B0FD-44F3-A3B8-0FA74323A60B}" srcOrd="1" destOrd="0" presId="urn:microsoft.com/office/officeart/2005/8/layout/hierarchy3"/>
    <dgm:cxn modelId="{63216619-05F8-48C1-B6E2-9C6808FF657A}" type="presParOf" srcId="{1CCE2140-EC9B-469C-BC0D-56377FAF7A68}" destId="{B33D5CE0-2C1E-4E86-9FE5-4C511833A26F}" srcOrd="1" destOrd="0" presId="urn:microsoft.com/office/officeart/2005/8/layout/hierarchy3"/>
    <dgm:cxn modelId="{22B77E3C-C733-4841-B88D-8A8A3460BC21}" type="presParOf" srcId="{B33D5CE0-2C1E-4E86-9FE5-4C511833A26F}" destId="{4C859203-A10B-47F8-ACF8-E22FDBD91708}" srcOrd="0" destOrd="0" presId="urn:microsoft.com/office/officeart/2005/8/layout/hierarchy3"/>
    <dgm:cxn modelId="{F2D1AD6B-3B76-437C-A46C-088B4FC2EC73}" type="presParOf" srcId="{B33D5CE0-2C1E-4E86-9FE5-4C511833A26F}" destId="{17A7816E-9274-4F21-8543-E5A824EBF640}" srcOrd="1" destOrd="0" presId="urn:microsoft.com/office/officeart/2005/8/layout/hierarchy3"/>
    <dgm:cxn modelId="{8858BF6C-E0B9-455C-BFAC-ABB77B047C2A}" type="presParOf" srcId="{B33D5CE0-2C1E-4E86-9FE5-4C511833A26F}" destId="{3792C399-8298-4DD4-AA88-E11D477853B6}" srcOrd="2" destOrd="0" presId="urn:microsoft.com/office/officeart/2005/8/layout/hierarchy3"/>
    <dgm:cxn modelId="{FFED7F98-D7DB-4CB9-96FF-18C13B87BC5D}" type="presParOf" srcId="{B33D5CE0-2C1E-4E86-9FE5-4C511833A26F}" destId="{C9E6CFD6-36E3-4F0E-AFB7-5AABB6197CE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D3376B-CF7B-470B-8466-DD2E19B41EAE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302CB7DC-DFE9-4037-BB18-6AD5BFEC1D65}">
      <dgm:prSet phldrT="[Texto]" custT="1"/>
      <dgm:spPr/>
      <dgm:t>
        <a:bodyPr/>
        <a:lstStyle/>
        <a:p>
          <a:r>
            <a:rPr lang="es-MX" sz="2400" dirty="0" smtClean="0"/>
            <a:t>Estado de Situación Financiera</a:t>
          </a:r>
          <a:endParaRPr lang="es-MX" sz="2400" dirty="0"/>
        </a:p>
      </dgm:t>
    </dgm:pt>
    <dgm:pt modelId="{ED204F61-A235-4520-A4C5-6994FBF28EDB}" type="parTrans" cxnId="{237151E1-B357-40E2-97B7-06AA7EE2C143}">
      <dgm:prSet/>
      <dgm:spPr/>
      <dgm:t>
        <a:bodyPr/>
        <a:lstStyle/>
        <a:p>
          <a:endParaRPr lang="es-MX" sz="2400"/>
        </a:p>
      </dgm:t>
    </dgm:pt>
    <dgm:pt modelId="{88201FCC-EB15-48AC-B011-A3B59A107E49}" type="sibTrans" cxnId="{237151E1-B357-40E2-97B7-06AA7EE2C143}">
      <dgm:prSet/>
      <dgm:spPr/>
      <dgm:t>
        <a:bodyPr/>
        <a:lstStyle/>
        <a:p>
          <a:endParaRPr lang="es-MX" sz="2400"/>
        </a:p>
      </dgm:t>
    </dgm:pt>
    <dgm:pt modelId="{59D87D3D-519E-4C52-8E3D-9A2796A81A1B}">
      <dgm:prSet phldrT="[Texto]" custT="1"/>
      <dgm:spPr/>
      <dgm:t>
        <a:bodyPr/>
        <a:lstStyle/>
        <a:p>
          <a:r>
            <a:rPr lang="es-MX" sz="2400" dirty="0" smtClean="0"/>
            <a:t>Estado de Variación en la Hacienda Pública</a:t>
          </a:r>
          <a:endParaRPr lang="es-MX" sz="2400" dirty="0"/>
        </a:p>
      </dgm:t>
    </dgm:pt>
    <dgm:pt modelId="{B81C743F-0BA2-49D6-A54B-F011A6974B56}" type="parTrans" cxnId="{A82687E4-B1FB-448C-9F8A-131F01E50A9D}">
      <dgm:prSet/>
      <dgm:spPr/>
      <dgm:t>
        <a:bodyPr/>
        <a:lstStyle/>
        <a:p>
          <a:endParaRPr lang="es-MX" sz="2400"/>
        </a:p>
      </dgm:t>
    </dgm:pt>
    <dgm:pt modelId="{7D2F3459-E45F-412D-A09D-59957AD97F66}" type="sibTrans" cxnId="{A82687E4-B1FB-448C-9F8A-131F01E50A9D}">
      <dgm:prSet/>
      <dgm:spPr/>
      <dgm:t>
        <a:bodyPr/>
        <a:lstStyle/>
        <a:p>
          <a:endParaRPr lang="es-MX" sz="2400"/>
        </a:p>
      </dgm:t>
    </dgm:pt>
    <dgm:pt modelId="{F479BCE4-3551-403F-9EA1-AC1407EB64E1}">
      <dgm:prSet phldrT="[Texto]" custT="1"/>
      <dgm:spPr/>
      <dgm:t>
        <a:bodyPr/>
        <a:lstStyle/>
        <a:p>
          <a:r>
            <a:rPr lang="es-MX" sz="2400" dirty="0" smtClean="0"/>
            <a:t>Estado de Cambios en la Situación Financiera</a:t>
          </a:r>
          <a:endParaRPr lang="es-MX" sz="2400" dirty="0"/>
        </a:p>
      </dgm:t>
    </dgm:pt>
    <dgm:pt modelId="{3785CA85-401F-4615-8C60-1B9D7E9C8DEB}" type="parTrans" cxnId="{48B94A85-2A18-4179-8B7A-16D59232A69C}">
      <dgm:prSet/>
      <dgm:spPr/>
      <dgm:t>
        <a:bodyPr/>
        <a:lstStyle/>
        <a:p>
          <a:endParaRPr lang="es-MX" sz="2400"/>
        </a:p>
      </dgm:t>
    </dgm:pt>
    <dgm:pt modelId="{1BA7F6E4-9C59-441F-8918-9E93F03D5617}" type="sibTrans" cxnId="{48B94A85-2A18-4179-8B7A-16D59232A69C}">
      <dgm:prSet/>
      <dgm:spPr/>
      <dgm:t>
        <a:bodyPr/>
        <a:lstStyle/>
        <a:p>
          <a:endParaRPr lang="es-MX" sz="2400"/>
        </a:p>
      </dgm:t>
    </dgm:pt>
    <dgm:pt modelId="{3C8E78A5-7367-4ADC-85AD-A600DFDC750A}">
      <dgm:prSet custT="1"/>
      <dgm:spPr/>
      <dgm:t>
        <a:bodyPr/>
        <a:lstStyle/>
        <a:p>
          <a:r>
            <a:rPr lang="es-MX" sz="2400" dirty="0" smtClean="0"/>
            <a:t>Notas a los Estados Financieros</a:t>
          </a:r>
          <a:endParaRPr lang="es-MX" sz="2400" dirty="0"/>
        </a:p>
      </dgm:t>
    </dgm:pt>
    <dgm:pt modelId="{1A025855-6023-4471-963A-82DD8654A58F}" type="parTrans" cxnId="{B9B56265-0434-4968-AAF5-9294111EDB19}">
      <dgm:prSet/>
      <dgm:spPr/>
      <dgm:t>
        <a:bodyPr/>
        <a:lstStyle/>
        <a:p>
          <a:endParaRPr lang="es-MX"/>
        </a:p>
      </dgm:t>
    </dgm:pt>
    <dgm:pt modelId="{1AE5224D-E450-4DB5-A5DF-35081AC22736}" type="sibTrans" cxnId="{B9B56265-0434-4968-AAF5-9294111EDB19}">
      <dgm:prSet/>
      <dgm:spPr/>
      <dgm:t>
        <a:bodyPr/>
        <a:lstStyle/>
        <a:p>
          <a:endParaRPr lang="es-MX"/>
        </a:p>
      </dgm:t>
    </dgm:pt>
    <dgm:pt modelId="{12AFD006-084B-47FB-9CD4-D4F290B1A4D8}">
      <dgm:prSet custT="1"/>
      <dgm:spPr/>
      <dgm:t>
        <a:bodyPr/>
        <a:lstStyle/>
        <a:p>
          <a:r>
            <a:rPr lang="es-MX" sz="2400" dirty="0" smtClean="0"/>
            <a:t>Estado Analítico del Activo</a:t>
          </a:r>
          <a:endParaRPr lang="es-MX" sz="2400" dirty="0"/>
        </a:p>
      </dgm:t>
    </dgm:pt>
    <dgm:pt modelId="{5E21A023-25F1-4673-8064-A74B0619EF44}" type="parTrans" cxnId="{86A66A8A-0111-4AB8-AB7A-5B6079630441}">
      <dgm:prSet/>
      <dgm:spPr/>
      <dgm:t>
        <a:bodyPr/>
        <a:lstStyle/>
        <a:p>
          <a:endParaRPr lang="es-MX"/>
        </a:p>
      </dgm:t>
    </dgm:pt>
    <dgm:pt modelId="{28E4C81B-944F-4275-BC7A-E1DECD8D92EC}" type="sibTrans" cxnId="{86A66A8A-0111-4AB8-AB7A-5B6079630441}">
      <dgm:prSet/>
      <dgm:spPr/>
      <dgm:t>
        <a:bodyPr/>
        <a:lstStyle/>
        <a:p>
          <a:endParaRPr lang="es-MX"/>
        </a:p>
      </dgm:t>
    </dgm:pt>
    <dgm:pt modelId="{2ABC4E01-25CD-41CA-99A6-C7D732113886}">
      <dgm:prSet custT="1"/>
      <dgm:spPr/>
      <dgm:t>
        <a:bodyPr/>
        <a:lstStyle/>
        <a:p>
          <a:r>
            <a:rPr lang="es-MX" sz="2400" dirty="0" smtClean="0"/>
            <a:t>Estado de Actividades *</a:t>
          </a:r>
          <a:endParaRPr lang="es-MX" sz="2400" dirty="0"/>
        </a:p>
      </dgm:t>
    </dgm:pt>
    <dgm:pt modelId="{1C900C67-62D1-4E2B-8050-72FFD85C652E}" type="parTrans" cxnId="{6B1A5537-F11D-4120-A9C7-64DC0A8CDBA5}">
      <dgm:prSet/>
      <dgm:spPr/>
      <dgm:t>
        <a:bodyPr/>
        <a:lstStyle/>
        <a:p>
          <a:endParaRPr lang="es-MX"/>
        </a:p>
      </dgm:t>
    </dgm:pt>
    <dgm:pt modelId="{A8739D9F-3321-4495-88F9-0A59C1ACBB81}" type="sibTrans" cxnId="{6B1A5537-F11D-4120-A9C7-64DC0A8CDBA5}">
      <dgm:prSet/>
      <dgm:spPr/>
      <dgm:t>
        <a:bodyPr/>
        <a:lstStyle/>
        <a:p>
          <a:endParaRPr lang="es-MX"/>
        </a:p>
      </dgm:t>
    </dgm:pt>
    <dgm:pt modelId="{78B841E5-C043-4F47-845F-DA348841300D}">
      <dgm:prSet custT="1"/>
      <dgm:spPr/>
      <dgm:t>
        <a:bodyPr/>
        <a:lstStyle/>
        <a:p>
          <a:r>
            <a:rPr lang="es-MX" sz="2400" dirty="0" smtClean="0"/>
            <a:t>Estado de Flujos de Efectivo *</a:t>
          </a:r>
          <a:endParaRPr lang="es-MX" sz="2400" dirty="0"/>
        </a:p>
      </dgm:t>
    </dgm:pt>
    <dgm:pt modelId="{CBDC1BD1-336A-4A46-96E3-B10332DFAD2E}" type="parTrans" cxnId="{211E5799-9095-4C00-97CE-E9707C5607B5}">
      <dgm:prSet/>
      <dgm:spPr/>
      <dgm:t>
        <a:bodyPr/>
        <a:lstStyle/>
        <a:p>
          <a:endParaRPr lang="es-MX"/>
        </a:p>
      </dgm:t>
    </dgm:pt>
    <dgm:pt modelId="{8EDF08D6-AE11-49E8-98A6-BAE1499FF79D}" type="sibTrans" cxnId="{211E5799-9095-4C00-97CE-E9707C5607B5}">
      <dgm:prSet/>
      <dgm:spPr/>
      <dgm:t>
        <a:bodyPr/>
        <a:lstStyle/>
        <a:p>
          <a:endParaRPr lang="es-MX"/>
        </a:p>
      </dgm:t>
    </dgm:pt>
    <dgm:pt modelId="{00B704AF-4192-45B9-8E41-6A2673EE1262}" type="pres">
      <dgm:prSet presAssocID="{AFD3376B-CF7B-470B-8466-DD2E19B41E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AFDFA85-E6A2-4844-BA6C-CE22E6FAB080}" type="pres">
      <dgm:prSet presAssocID="{302CB7DC-DFE9-4037-BB18-6AD5BFEC1D65}" presName="parentLin" presStyleCnt="0"/>
      <dgm:spPr/>
      <dgm:t>
        <a:bodyPr/>
        <a:lstStyle/>
        <a:p>
          <a:endParaRPr lang="es-MX"/>
        </a:p>
      </dgm:t>
    </dgm:pt>
    <dgm:pt modelId="{8CEF2BB4-97D0-4DC6-8730-688DF91F8DA3}" type="pres">
      <dgm:prSet presAssocID="{302CB7DC-DFE9-4037-BB18-6AD5BFEC1D65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DC1599E8-6D62-4A4C-A357-75D6691DA277}" type="pres">
      <dgm:prSet presAssocID="{302CB7DC-DFE9-4037-BB18-6AD5BFEC1D65}" presName="parentText" presStyleLbl="node1" presStyleIdx="0" presStyleCnt="7" custScaleX="14255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425906-EF00-4C37-9526-01C91BE79D64}" type="pres">
      <dgm:prSet presAssocID="{302CB7DC-DFE9-4037-BB18-6AD5BFEC1D65}" presName="negativeSpace" presStyleCnt="0"/>
      <dgm:spPr/>
      <dgm:t>
        <a:bodyPr/>
        <a:lstStyle/>
        <a:p>
          <a:endParaRPr lang="es-MX"/>
        </a:p>
      </dgm:t>
    </dgm:pt>
    <dgm:pt modelId="{3D75B321-2D81-4547-82BA-3ECD0CDB6331}" type="pres">
      <dgm:prSet presAssocID="{302CB7DC-DFE9-4037-BB18-6AD5BFEC1D65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E03B35-769E-4969-AEBC-8735B82D4BFF}" type="pres">
      <dgm:prSet presAssocID="{88201FCC-EB15-48AC-B011-A3B59A107E49}" presName="spaceBetweenRectangles" presStyleCnt="0"/>
      <dgm:spPr/>
      <dgm:t>
        <a:bodyPr/>
        <a:lstStyle/>
        <a:p>
          <a:endParaRPr lang="es-MX"/>
        </a:p>
      </dgm:t>
    </dgm:pt>
    <dgm:pt modelId="{5BC2BD66-117A-4612-8B81-E7CFB42AD60A}" type="pres">
      <dgm:prSet presAssocID="{59D87D3D-519E-4C52-8E3D-9A2796A81A1B}" presName="parentLin" presStyleCnt="0"/>
      <dgm:spPr/>
      <dgm:t>
        <a:bodyPr/>
        <a:lstStyle/>
        <a:p>
          <a:endParaRPr lang="es-MX"/>
        </a:p>
      </dgm:t>
    </dgm:pt>
    <dgm:pt modelId="{51F06457-2E43-4D45-84C5-0098B8CF102A}" type="pres">
      <dgm:prSet presAssocID="{59D87D3D-519E-4C52-8E3D-9A2796A81A1B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29377622-2931-4727-AEDD-5C04D2A8BFC3}" type="pres">
      <dgm:prSet presAssocID="{59D87D3D-519E-4C52-8E3D-9A2796A81A1B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022EC4-9D33-42C5-A6BA-A528536C1821}" type="pres">
      <dgm:prSet presAssocID="{59D87D3D-519E-4C52-8E3D-9A2796A81A1B}" presName="negativeSpace" presStyleCnt="0"/>
      <dgm:spPr/>
      <dgm:t>
        <a:bodyPr/>
        <a:lstStyle/>
        <a:p>
          <a:endParaRPr lang="es-MX"/>
        </a:p>
      </dgm:t>
    </dgm:pt>
    <dgm:pt modelId="{C1453395-E7B9-42B1-9638-EBC6DE849978}" type="pres">
      <dgm:prSet presAssocID="{59D87D3D-519E-4C52-8E3D-9A2796A81A1B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44C036-0E21-4EFA-A0F1-D02BCF6DCA79}" type="pres">
      <dgm:prSet presAssocID="{7D2F3459-E45F-412D-A09D-59957AD97F66}" presName="spaceBetweenRectangles" presStyleCnt="0"/>
      <dgm:spPr/>
      <dgm:t>
        <a:bodyPr/>
        <a:lstStyle/>
        <a:p>
          <a:endParaRPr lang="es-MX"/>
        </a:p>
      </dgm:t>
    </dgm:pt>
    <dgm:pt modelId="{2EA7BF41-6746-4CC3-948B-6E3D8FB88F7B}" type="pres">
      <dgm:prSet presAssocID="{F479BCE4-3551-403F-9EA1-AC1407EB64E1}" presName="parentLin" presStyleCnt="0"/>
      <dgm:spPr/>
      <dgm:t>
        <a:bodyPr/>
        <a:lstStyle/>
        <a:p>
          <a:endParaRPr lang="es-MX"/>
        </a:p>
      </dgm:t>
    </dgm:pt>
    <dgm:pt modelId="{F20D674B-3276-44C1-AB58-389FA4A276EA}" type="pres">
      <dgm:prSet presAssocID="{F479BCE4-3551-403F-9EA1-AC1407EB64E1}" presName="parentLeftMargin" presStyleLbl="node1" presStyleIdx="1" presStyleCnt="7"/>
      <dgm:spPr/>
      <dgm:t>
        <a:bodyPr/>
        <a:lstStyle/>
        <a:p>
          <a:endParaRPr lang="es-MX"/>
        </a:p>
      </dgm:t>
    </dgm:pt>
    <dgm:pt modelId="{696BBC99-3920-4B63-94EA-B208D000B5ED}" type="pres">
      <dgm:prSet presAssocID="{F479BCE4-3551-403F-9EA1-AC1407EB64E1}" presName="parentText" presStyleLbl="node1" presStyleIdx="2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B033BD-80B9-49EF-A101-AEB6C5812071}" type="pres">
      <dgm:prSet presAssocID="{F479BCE4-3551-403F-9EA1-AC1407EB64E1}" presName="negativeSpace" presStyleCnt="0"/>
      <dgm:spPr/>
      <dgm:t>
        <a:bodyPr/>
        <a:lstStyle/>
        <a:p>
          <a:endParaRPr lang="es-MX"/>
        </a:p>
      </dgm:t>
    </dgm:pt>
    <dgm:pt modelId="{F9F61F82-B3C4-4AD8-BA48-5D3327242A04}" type="pres">
      <dgm:prSet presAssocID="{F479BCE4-3551-403F-9EA1-AC1407EB64E1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11C20-B960-41DC-BDDA-C1AED2C8EA7A}" type="pres">
      <dgm:prSet presAssocID="{1BA7F6E4-9C59-441F-8918-9E93F03D5617}" presName="spaceBetweenRectangles" presStyleCnt="0"/>
      <dgm:spPr/>
      <dgm:t>
        <a:bodyPr/>
        <a:lstStyle/>
        <a:p>
          <a:endParaRPr lang="es-MX"/>
        </a:p>
      </dgm:t>
    </dgm:pt>
    <dgm:pt modelId="{71B6F5A9-B880-49DF-948B-A23C90B10857}" type="pres">
      <dgm:prSet presAssocID="{3C8E78A5-7367-4ADC-85AD-A600DFDC750A}" presName="parentLin" presStyleCnt="0"/>
      <dgm:spPr/>
      <dgm:t>
        <a:bodyPr/>
        <a:lstStyle/>
        <a:p>
          <a:endParaRPr lang="es-MX"/>
        </a:p>
      </dgm:t>
    </dgm:pt>
    <dgm:pt modelId="{21D0F119-6067-45FA-AC2D-04B86517C780}" type="pres">
      <dgm:prSet presAssocID="{3C8E78A5-7367-4ADC-85AD-A600DFDC750A}" presName="parentLeftMargin" presStyleLbl="node1" presStyleIdx="2" presStyleCnt="7"/>
      <dgm:spPr/>
      <dgm:t>
        <a:bodyPr/>
        <a:lstStyle/>
        <a:p>
          <a:endParaRPr lang="es-MX"/>
        </a:p>
      </dgm:t>
    </dgm:pt>
    <dgm:pt modelId="{C38E27E4-0718-4E09-B5DC-4718E0461222}" type="pres">
      <dgm:prSet presAssocID="{3C8E78A5-7367-4ADC-85AD-A600DFDC750A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D2F722-FA07-40BC-A672-BD5A5BD78904}" type="pres">
      <dgm:prSet presAssocID="{3C8E78A5-7367-4ADC-85AD-A600DFDC750A}" presName="negativeSpace" presStyleCnt="0"/>
      <dgm:spPr/>
      <dgm:t>
        <a:bodyPr/>
        <a:lstStyle/>
        <a:p>
          <a:endParaRPr lang="es-MX"/>
        </a:p>
      </dgm:t>
    </dgm:pt>
    <dgm:pt modelId="{2FFFA100-D463-4FDE-BD1E-F76B148F7770}" type="pres">
      <dgm:prSet presAssocID="{3C8E78A5-7367-4ADC-85AD-A600DFDC750A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70732B-3A4A-4F3B-A781-7AC5CD6D841F}" type="pres">
      <dgm:prSet presAssocID="{1AE5224D-E450-4DB5-A5DF-35081AC22736}" presName="spaceBetweenRectangles" presStyleCnt="0"/>
      <dgm:spPr/>
      <dgm:t>
        <a:bodyPr/>
        <a:lstStyle/>
        <a:p>
          <a:endParaRPr lang="es-MX"/>
        </a:p>
      </dgm:t>
    </dgm:pt>
    <dgm:pt modelId="{BE8D8AB6-2AFE-4882-B9D6-D076F354E705}" type="pres">
      <dgm:prSet presAssocID="{12AFD006-084B-47FB-9CD4-D4F290B1A4D8}" presName="parentLin" presStyleCnt="0"/>
      <dgm:spPr/>
      <dgm:t>
        <a:bodyPr/>
        <a:lstStyle/>
        <a:p>
          <a:endParaRPr lang="es-MX"/>
        </a:p>
      </dgm:t>
    </dgm:pt>
    <dgm:pt modelId="{4B1B969C-C87F-4D04-A93F-9F9679AB0A27}" type="pres">
      <dgm:prSet presAssocID="{12AFD006-084B-47FB-9CD4-D4F290B1A4D8}" presName="parentLeftMargin" presStyleLbl="node1" presStyleIdx="3" presStyleCnt="7"/>
      <dgm:spPr/>
      <dgm:t>
        <a:bodyPr/>
        <a:lstStyle/>
        <a:p>
          <a:endParaRPr lang="es-MX"/>
        </a:p>
      </dgm:t>
    </dgm:pt>
    <dgm:pt modelId="{62058B94-4735-46A0-9141-44788C8E87C2}" type="pres">
      <dgm:prSet presAssocID="{12AFD006-084B-47FB-9CD4-D4F290B1A4D8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4BE151-5654-4FAD-98D5-C36C45F334AF}" type="pres">
      <dgm:prSet presAssocID="{12AFD006-084B-47FB-9CD4-D4F290B1A4D8}" presName="negativeSpace" presStyleCnt="0"/>
      <dgm:spPr/>
      <dgm:t>
        <a:bodyPr/>
        <a:lstStyle/>
        <a:p>
          <a:endParaRPr lang="es-MX"/>
        </a:p>
      </dgm:t>
    </dgm:pt>
    <dgm:pt modelId="{748372C2-0132-446E-B6FE-0E3EE9CF51D2}" type="pres">
      <dgm:prSet presAssocID="{12AFD006-084B-47FB-9CD4-D4F290B1A4D8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DD5356-DEB1-49CC-BF1E-60CE452F754C}" type="pres">
      <dgm:prSet presAssocID="{28E4C81B-944F-4275-BC7A-E1DECD8D92EC}" presName="spaceBetweenRectangles" presStyleCnt="0"/>
      <dgm:spPr/>
      <dgm:t>
        <a:bodyPr/>
        <a:lstStyle/>
        <a:p>
          <a:endParaRPr lang="es-MX"/>
        </a:p>
      </dgm:t>
    </dgm:pt>
    <dgm:pt modelId="{97A2226A-2E91-4F52-BAF4-8047DA1796DD}" type="pres">
      <dgm:prSet presAssocID="{2ABC4E01-25CD-41CA-99A6-C7D732113886}" presName="parentLin" presStyleCnt="0"/>
      <dgm:spPr/>
      <dgm:t>
        <a:bodyPr/>
        <a:lstStyle/>
        <a:p>
          <a:endParaRPr lang="es-MX"/>
        </a:p>
      </dgm:t>
    </dgm:pt>
    <dgm:pt modelId="{9FABF4E1-7230-44DA-912B-A06EF3D7530F}" type="pres">
      <dgm:prSet presAssocID="{2ABC4E01-25CD-41CA-99A6-C7D732113886}" presName="parentLeftMargin" presStyleLbl="node1" presStyleIdx="4" presStyleCnt="7"/>
      <dgm:spPr/>
      <dgm:t>
        <a:bodyPr/>
        <a:lstStyle/>
        <a:p>
          <a:endParaRPr lang="es-MX"/>
        </a:p>
      </dgm:t>
    </dgm:pt>
    <dgm:pt modelId="{4838AC9E-6922-4408-A790-F2F6B6C36A86}" type="pres">
      <dgm:prSet presAssocID="{2ABC4E01-25CD-41CA-99A6-C7D732113886}" presName="parentText" presStyleLbl="node1" presStyleIdx="5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DE7B27-E646-4BCB-AD08-AF6995390BD4}" type="pres">
      <dgm:prSet presAssocID="{2ABC4E01-25CD-41CA-99A6-C7D732113886}" presName="negativeSpace" presStyleCnt="0"/>
      <dgm:spPr/>
      <dgm:t>
        <a:bodyPr/>
        <a:lstStyle/>
        <a:p>
          <a:endParaRPr lang="es-MX"/>
        </a:p>
      </dgm:t>
    </dgm:pt>
    <dgm:pt modelId="{55467914-38E1-4C11-BF15-614100713D0A}" type="pres">
      <dgm:prSet presAssocID="{2ABC4E01-25CD-41CA-99A6-C7D732113886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41C64C-5C77-444F-81B7-C9DBFE7BAF0F}" type="pres">
      <dgm:prSet presAssocID="{A8739D9F-3321-4495-88F9-0A59C1ACBB81}" presName="spaceBetweenRectangles" presStyleCnt="0"/>
      <dgm:spPr/>
      <dgm:t>
        <a:bodyPr/>
        <a:lstStyle/>
        <a:p>
          <a:endParaRPr lang="es-MX"/>
        </a:p>
      </dgm:t>
    </dgm:pt>
    <dgm:pt modelId="{DEC23042-5BB4-42B6-9ED5-4BE452923DE9}" type="pres">
      <dgm:prSet presAssocID="{78B841E5-C043-4F47-845F-DA348841300D}" presName="parentLin" presStyleCnt="0"/>
      <dgm:spPr/>
      <dgm:t>
        <a:bodyPr/>
        <a:lstStyle/>
        <a:p>
          <a:endParaRPr lang="es-MX"/>
        </a:p>
      </dgm:t>
    </dgm:pt>
    <dgm:pt modelId="{9770058A-7A08-49AA-A119-B4A0F2987908}" type="pres">
      <dgm:prSet presAssocID="{78B841E5-C043-4F47-845F-DA348841300D}" presName="parentLeftMargin" presStyleLbl="node1" presStyleIdx="5" presStyleCnt="7"/>
      <dgm:spPr/>
      <dgm:t>
        <a:bodyPr/>
        <a:lstStyle/>
        <a:p>
          <a:endParaRPr lang="es-MX"/>
        </a:p>
      </dgm:t>
    </dgm:pt>
    <dgm:pt modelId="{C727D8A8-E3F0-4202-A70B-0BB90C79EFFC}" type="pres">
      <dgm:prSet presAssocID="{78B841E5-C043-4F47-845F-DA348841300D}" presName="parentText" presStyleLbl="node1" presStyleIdx="6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AC056F-EF33-4437-BB98-F23BCCEED3EC}" type="pres">
      <dgm:prSet presAssocID="{78B841E5-C043-4F47-845F-DA348841300D}" presName="negativeSpace" presStyleCnt="0"/>
      <dgm:spPr/>
      <dgm:t>
        <a:bodyPr/>
        <a:lstStyle/>
        <a:p>
          <a:endParaRPr lang="es-MX"/>
        </a:p>
      </dgm:t>
    </dgm:pt>
    <dgm:pt modelId="{FE9432D2-6375-4E5F-BF7E-15738C07AD77}" type="pres">
      <dgm:prSet presAssocID="{78B841E5-C043-4F47-845F-DA348841300D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11E5799-9095-4C00-97CE-E9707C5607B5}" srcId="{AFD3376B-CF7B-470B-8466-DD2E19B41EAE}" destId="{78B841E5-C043-4F47-845F-DA348841300D}" srcOrd="6" destOrd="0" parTransId="{CBDC1BD1-336A-4A46-96E3-B10332DFAD2E}" sibTransId="{8EDF08D6-AE11-49E8-98A6-BAE1499FF79D}"/>
    <dgm:cxn modelId="{6015762B-78AB-48F9-9DAB-DF19519A0AC0}" type="presOf" srcId="{3C8E78A5-7367-4ADC-85AD-A600DFDC750A}" destId="{C38E27E4-0718-4E09-B5DC-4718E0461222}" srcOrd="1" destOrd="0" presId="urn:microsoft.com/office/officeart/2005/8/layout/list1"/>
    <dgm:cxn modelId="{237151E1-B357-40E2-97B7-06AA7EE2C143}" srcId="{AFD3376B-CF7B-470B-8466-DD2E19B41EAE}" destId="{302CB7DC-DFE9-4037-BB18-6AD5BFEC1D65}" srcOrd="0" destOrd="0" parTransId="{ED204F61-A235-4520-A4C5-6994FBF28EDB}" sibTransId="{88201FCC-EB15-48AC-B011-A3B59A107E49}"/>
    <dgm:cxn modelId="{86A66A8A-0111-4AB8-AB7A-5B6079630441}" srcId="{AFD3376B-CF7B-470B-8466-DD2E19B41EAE}" destId="{12AFD006-084B-47FB-9CD4-D4F290B1A4D8}" srcOrd="4" destOrd="0" parTransId="{5E21A023-25F1-4673-8064-A74B0619EF44}" sibTransId="{28E4C81B-944F-4275-BC7A-E1DECD8D92EC}"/>
    <dgm:cxn modelId="{48B94A85-2A18-4179-8B7A-16D59232A69C}" srcId="{AFD3376B-CF7B-470B-8466-DD2E19B41EAE}" destId="{F479BCE4-3551-403F-9EA1-AC1407EB64E1}" srcOrd="2" destOrd="0" parTransId="{3785CA85-401F-4615-8C60-1B9D7E9C8DEB}" sibTransId="{1BA7F6E4-9C59-441F-8918-9E93F03D5617}"/>
    <dgm:cxn modelId="{4B536EE4-1656-45D0-830A-B7BA69173237}" type="presOf" srcId="{78B841E5-C043-4F47-845F-DA348841300D}" destId="{9770058A-7A08-49AA-A119-B4A0F2987908}" srcOrd="0" destOrd="0" presId="urn:microsoft.com/office/officeart/2005/8/layout/list1"/>
    <dgm:cxn modelId="{C004FB10-2039-477B-A452-332CFDA6E4FB}" type="presOf" srcId="{AFD3376B-CF7B-470B-8466-DD2E19B41EAE}" destId="{00B704AF-4192-45B9-8E41-6A2673EE1262}" srcOrd="0" destOrd="0" presId="urn:microsoft.com/office/officeart/2005/8/layout/list1"/>
    <dgm:cxn modelId="{EDACA356-BF9E-4C3E-87F3-1A4B21005927}" type="presOf" srcId="{12AFD006-084B-47FB-9CD4-D4F290B1A4D8}" destId="{4B1B969C-C87F-4D04-A93F-9F9679AB0A27}" srcOrd="0" destOrd="0" presId="urn:microsoft.com/office/officeart/2005/8/layout/list1"/>
    <dgm:cxn modelId="{6B1A5537-F11D-4120-A9C7-64DC0A8CDBA5}" srcId="{AFD3376B-CF7B-470B-8466-DD2E19B41EAE}" destId="{2ABC4E01-25CD-41CA-99A6-C7D732113886}" srcOrd="5" destOrd="0" parTransId="{1C900C67-62D1-4E2B-8050-72FFD85C652E}" sibTransId="{A8739D9F-3321-4495-88F9-0A59C1ACBB81}"/>
    <dgm:cxn modelId="{E1A854D5-6D7D-4F4E-8D96-43464658889E}" type="presOf" srcId="{59D87D3D-519E-4C52-8E3D-9A2796A81A1B}" destId="{29377622-2931-4727-AEDD-5C04D2A8BFC3}" srcOrd="1" destOrd="0" presId="urn:microsoft.com/office/officeart/2005/8/layout/list1"/>
    <dgm:cxn modelId="{7AD702AC-BA8F-4396-A6E4-B3230682EE3B}" type="presOf" srcId="{78B841E5-C043-4F47-845F-DA348841300D}" destId="{C727D8A8-E3F0-4202-A70B-0BB90C79EFFC}" srcOrd="1" destOrd="0" presId="urn:microsoft.com/office/officeart/2005/8/layout/list1"/>
    <dgm:cxn modelId="{B12451F2-26F6-44E4-B432-49B027AD324A}" type="presOf" srcId="{59D87D3D-519E-4C52-8E3D-9A2796A81A1B}" destId="{51F06457-2E43-4D45-84C5-0098B8CF102A}" srcOrd="0" destOrd="0" presId="urn:microsoft.com/office/officeart/2005/8/layout/list1"/>
    <dgm:cxn modelId="{66325A2A-CDB2-4D25-A541-C464696F912D}" type="presOf" srcId="{3C8E78A5-7367-4ADC-85AD-A600DFDC750A}" destId="{21D0F119-6067-45FA-AC2D-04B86517C780}" srcOrd="0" destOrd="0" presId="urn:microsoft.com/office/officeart/2005/8/layout/list1"/>
    <dgm:cxn modelId="{8530F4DA-5729-4D83-A57D-2075D7574997}" type="presOf" srcId="{302CB7DC-DFE9-4037-BB18-6AD5BFEC1D65}" destId="{DC1599E8-6D62-4A4C-A357-75D6691DA277}" srcOrd="1" destOrd="0" presId="urn:microsoft.com/office/officeart/2005/8/layout/list1"/>
    <dgm:cxn modelId="{1CC240BD-826D-4CC3-BA27-4706C7A789B0}" type="presOf" srcId="{12AFD006-084B-47FB-9CD4-D4F290B1A4D8}" destId="{62058B94-4735-46A0-9141-44788C8E87C2}" srcOrd="1" destOrd="0" presId="urn:microsoft.com/office/officeart/2005/8/layout/list1"/>
    <dgm:cxn modelId="{B9B56265-0434-4968-AAF5-9294111EDB19}" srcId="{AFD3376B-CF7B-470B-8466-DD2E19B41EAE}" destId="{3C8E78A5-7367-4ADC-85AD-A600DFDC750A}" srcOrd="3" destOrd="0" parTransId="{1A025855-6023-4471-963A-82DD8654A58F}" sibTransId="{1AE5224D-E450-4DB5-A5DF-35081AC22736}"/>
    <dgm:cxn modelId="{684D4C51-3C07-4C52-8BE0-63BC7A3009E2}" type="presOf" srcId="{F479BCE4-3551-403F-9EA1-AC1407EB64E1}" destId="{F20D674B-3276-44C1-AB58-389FA4A276EA}" srcOrd="0" destOrd="0" presId="urn:microsoft.com/office/officeart/2005/8/layout/list1"/>
    <dgm:cxn modelId="{A1DE0BD2-5C6C-45E8-98E7-7482D1DA280E}" type="presOf" srcId="{F479BCE4-3551-403F-9EA1-AC1407EB64E1}" destId="{696BBC99-3920-4B63-94EA-B208D000B5ED}" srcOrd="1" destOrd="0" presId="urn:microsoft.com/office/officeart/2005/8/layout/list1"/>
    <dgm:cxn modelId="{5020A25E-5B1E-4ACD-B69B-13D0BCFB392A}" type="presOf" srcId="{2ABC4E01-25CD-41CA-99A6-C7D732113886}" destId="{4838AC9E-6922-4408-A790-F2F6B6C36A86}" srcOrd="1" destOrd="0" presId="urn:microsoft.com/office/officeart/2005/8/layout/list1"/>
    <dgm:cxn modelId="{A82687E4-B1FB-448C-9F8A-131F01E50A9D}" srcId="{AFD3376B-CF7B-470B-8466-DD2E19B41EAE}" destId="{59D87D3D-519E-4C52-8E3D-9A2796A81A1B}" srcOrd="1" destOrd="0" parTransId="{B81C743F-0BA2-49D6-A54B-F011A6974B56}" sibTransId="{7D2F3459-E45F-412D-A09D-59957AD97F66}"/>
    <dgm:cxn modelId="{2857627F-11D1-43E8-A0CC-5D7432D5BE5A}" type="presOf" srcId="{302CB7DC-DFE9-4037-BB18-6AD5BFEC1D65}" destId="{8CEF2BB4-97D0-4DC6-8730-688DF91F8DA3}" srcOrd="0" destOrd="0" presId="urn:microsoft.com/office/officeart/2005/8/layout/list1"/>
    <dgm:cxn modelId="{F986F13F-7B07-420C-9DA2-94B05B3B255D}" type="presOf" srcId="{2ABC4E01-25CD-41CA-99A6-C7D732113886}" destId="{9FABF4E1-7230-44DA-912B-A06EF3D7530F}" srcOrd="0" destOrd="0" presId="urn:microsoft.com/office/officeart/2005/8/layout/list1"/>
    <dgm:cxn modelId="{1CC17E91-06FE-4585-B555-31059BC24B9C}" type="presParOf" srcId="{00B704AF-4192-45B9-8E41-6A2673EE1262}" destId="{3AFDFA85-E6A2-4844-BA6C-CE22E6FAB080}" srcOrd="0" destOrd="0" presId="urn:microsoft.com/office/officeart/2005/8/layout/list1"/>
    <dgm:cxn modelId="{15A5FE3E-1C67-49A7-B975-2F3B3BC4F246}" type="presParOf" srcId="{3AFDFA85-E6A2-4844-BA6C-CE22E6FAB080}" destId="{8CEF2BB4-97D0-4DC6-8730-688DF91F8DA3}" srcOrd="0" destOrd="0" presId="urn:microsoft.com/office/officeart/2005/8/layout/list1"/>
    <dgm:cxn modelId="{F25CDF42-D93C-4D22-9E33-6D3E785274B8}" type="presParOf" srcId="{3AFDFA85-E6A2-4844-BA6C-CE22E6FAB080}" destId="{DC1599E8-6D62-4A4C-A357-75D6691DA277}" srcOrd="1" destOrd="0" presId="urn:microsoft.com/office/officeart/2005/8/layout/list1"/>
    <dgm:cxn modelId="{1A270C7C-FE35-40BC-BE48-44D653930E46}" type="presParOf" srcId="{00B704AF-4192-45B9-8E41-6A2673EE1262}" destId="{19425906-EF00-4C37-9526-01C91BE79D64}" srcOrd="1" destOrd="0" presId="urn:microsoft.com/office/officeart/2005/8/layout/list1"/>
    <dgm:cxn modelId="{F5EB3C92-48DE-475F-B0F9-94425650CE69}" type="presParOf" srcId="{00B704AF-4192-45B9-8E41-6A2673EE1262}" destId="{3D75B321-2D81-4547-82BA-3ECD0CDB6331}" srcOrd="2" destOrd="0" presId="urn:microsoft.com/office/officeart/2005/8/layout/list1"/>
    <dgm:cxn modelId="{FFDCEBBD-83D3-4FF7-8F49-9D7C319A4202}" type="presParOf" srcId="{00B704AF-4192-45B9-8E41-6A2673EE1262}" destId="{63E03B35-769E-4969-AEBC-8735B82D4BFF}" srcOrd="3" destOrd="0" presId="urn:microsoft.com/office/officeart/2005/8/layout/list1"/>
    <dgm:cxn modelId="{FF565693-AB68-4DF8-9043-73607E71E545}" type="presParOf" srcId="{00B704AF-4192-45B9-8E41-6A2673EE1262}" destId="{5BC2BD66-117A-4612-8B81-E7CFB42AD60A}" srcOrd="4" destOrd="0" presId="urn:microsoft.com/office/officeart/2005/8/layout/list1"/>
    <dgm:cxn modelId="{8E10C7AB-42A8-49BF-AEBB-A0787E30BCB7}" type="presParOf" srcId="{5BC2BD66-117A-4612-8B81-E7CFB42AD60A}" destId="{51F06457-2E43-4D45-84C5-0098B8CF102A}" srcOrd="0" destOrd="0" presId="urn:microsoft.com/office/officeart/2005/8/layout/list1"/>
    <dgm:cxn modelId="{A7893702-73C2-498C-840D-C058E49F4736}" type="presParOf" srcId="{5BC2BD66-117A-4612-8B81-E7CFB42AD60A}" destId="{29377622-2931-4727-AEDD-5C04D2A8BFC3}" srcOrd="1" destOrd="0" presId="urn:microsoft.com/office/officeart/2005/8/layout/list1"/>
    <dgm:cxn modelId="{C7AE5B57-C9AA-427A-B120-91AF18161E25}" type="presParOf" srcId="{00B704AF-4192-45B9-8E41-6A2673EE1262}" destId="{38022EC4-9D33-42C5-A6BA-A528536C1821}" srcOrd="5" destOrd="0" presId="urn:microsoft.com/office/officeart/2005/8/layout/list1"/>
    <dgm:cxn modelId="{574849EF-1FCF-45FF-A7AC-A59C6F6A987B}" type="presParOf" srcId="{00B704AF-4192-45B9-8E41-6A2673EE1262}" destId="{C1453395-E7B9-42B1-9638-EBC6DE849978}" srcOrd="6" destOrd="0" presId="urn:microsoft.com/office/officeart/2005/8/layout/list1"/>
    <dgm:cxn modelId="{59F7DA6E-CB3A-4D82-A70B-BBFAE81EE219}" type="presParOf" srcId="{00B704AF-4192-45B9-8E41-6A2673EE1262}" destId="{C044C036-0E21-4EFA-A0F1-D02BCF6DCA79}" srcOrd="7" destOrd="0" presId="urn:microsoft.com/office/officeart/2005/8/layout/list1"/>
    <dgm:cxn modelId="{6F7F50CC-E733-4ED9-B49C-72D5BB1DF224}" type="presParOf" srcId="{00B704AF-4192-45B9-8E41-6A2673EE1262}" destId="{2EA7BF41-6746-4CC3-948B-6E3D8FB88F7B}" srcOrd="8" destOrd="0" presId="urn:microsoft.com/office/officeart/2005/8/layout/list1"/>
    <dgm:cxn modelId="{C0711BCD-E140-48B8-BF89-34FB71BB749C}" type="presParOf" srcId="{2EA7BF41-6746-4CC3-948B-6E3D8FB88F7B}" destId="{F20D674B-3276-44C1-AB58-389FA4A276EA}" srcOrd="0" destOrd="0" presId="urn:microsoft.com/office/officeart/2005/8/layout/list1"/>
    <dgm:cxn modelId="{D3278E7C-27C0-436A-A012-6E9439DA9866}" type="presParOf" srcId="{2EA7BF41-6746-4CC3-948B-6E3D8FB88F7B}" destId="{696BBC99-3920-4B63-94EA-B208D000B5ED}" srcOrd="1" destOrd="0" presId="urn:microsoft.com/office/officeart/2005/8/layout/list1"/>
    <dgm:cxn modelId="{F5880014-CC85-4CC4-8166-2FB1C7DCEDA9}" type="presParOf" srcId="{00B704AF-4192-45B9-8E41-6A2673EE1262}" destId="{47B033BD-80B9-49EF-A101-AEB6C5812071}" srcOrd="9" destOrd="0" presId="urn:microsoft.com/office/officeart/2005/8/layout/list1"/>
    <dgm:cxn modelId="{838D93D6-10D7-4C3E-85A8-EF7C2F92C807}" type="presParOf" srcId="{00B704AF-4192-45B9-8E41-6A2673EE1262}" destId="{F9F61F82-B3C4-4AD8-BA48-5D3327242A04}" srcOrd="10" destOrd="0" presId="urn:microsoft.com/office/officeart/2005/8/layout/list1"/>
    <dgm:cxn modelId="{90392497-20E1-4A27-8BD0-C9D7AEC5525C}" type="presParOf" srcId="{00B704AF-4192-45B9-8E41-6A2673EE1262}" destId="{50511C20-B960-41DC-BDDA-C1AED2C8EA7A}" srcOrd="11" destOrd="0" presId="urn:microsoft.com/office/officeart/2005/8/layout/list1"/>
    <dgm:cxn modelId="{7838EFB0-2902-4404-8FBC-025D229D95A0}" type="presParOf" srcId="{00B704AF-4192-45B9-8E41-6A2673EE1262}" destId="{71B6F5A9-B880-49DF-948B-A23C90B10857}" srcOrd="12" destOrd="0" presId="urn:microsoft.com/office/officeart/2005/8/layout/list1"/>
    <dgm:cxn modelId="{B874979E-181B-4D43-9783-82FC03293971}" type="presParOf" srcId="{71B6F5A9-B880-49DF-948B-A23C90B10857}" destId="{21D0F119-6067-45FA-AC2D-04B86517C780}" srcOrd="0" destOrd="0" presId="urn:microsoft.com/office/officeart/2005/8/layout/list1"/>
    <dgm:cxn modelId="{A5A349CF-B3A8-4D4C-92AF-38774124E248}" type="presParOf" srcId="{71B6F5A9-B880-49DF-948B-A23C90B10857}" destId="{C38E27E4-0718-4E09-B5DC-4718E0461222}" srcOrd="1" destOrd="0" presId="urn:microsoft.com/office/officeart/2005/8/layout/list1"/>
    <dgm:cxn modelId="{0B0E62DC-F870-40CC-B244-B2D6A963DCB9}" type="presParOf" srcId="{00B704AF-4192-45B9-8E41-6A2673EE1262}" destId="{BCD2F722-FA07-40BC-A672-BD5A5BD78904}" srcOrd="13" destOrd="0" presId="urn:microsoft.com/office/officeart/2005/8/layout/list1"/>
    <dgm:cxn modelId="{A09DFD9C-50F3-4887-8F29-804AEDE7B4B1}" type="presParOf" srcId="{00B704AF-4192-45B9-8E41-6A2673EE1262}" destId="{2FFFA100-D463-4FDE-BD1E-F76B148F7770}" srcOrd="14" destOrd="0" presId="urn:microsoft.com/office/officeart/2005/8/layout/list1"/>
    <dgm:cxn modelId="{C8D3B3E1-C27B-41AC-B069-6560446CDE71}" type="presParOf" srcId="{00B704AF-4192-45B9-8E41-6A2673EE1262}" destId="{4970732B-3A4A-4F3B-A781-7AC5CD6D841F}" srcOrd="15" destOrd="0" presId="urn:microsoft.com/office/officeart/2005/8/layout/list1"/>
    <dgm:cxn modelId="{D6721C30-2805-45D9-AB76-F18413C20F59}" type="presParOf" srcId="{00B704AF-4192-45B9-8E41-6A2673EE1262}" destId="{BE8D8AB6-2AFE-4882-B9D6-D076F354E705}" srcOrd="16" destOrd="0" presId="urn:microsoft.com/office/officeart/2005/8/layout/list1"/>
    <dgm:cxn modelId="{A4E8B13C-FB76-4D9F-9D9D-D87FE2942A8E}" type="presParOf" srcId="{BE8D8AB6-2AFE-4882-B9D6-D076F354E705}" destId="{4B1B969C-C87F-4D04-A93F-9F9679AB0A27}" srcOrd="0" destOrd="0" presId="urn:microsoft.com/office/officeart/2005/8/layout/list1"/>
    <dgm:cxn modelId="{87EFA0DB-962E-4163-8908-85AE718673F9}" type="presParOf" srcId="{BE8D8AB6-2AFE-4882-B9D6-D076F354E705}" destId="{62058B94-4735-46A0-9141-44788C8E87C2}" srcOrd="1" destOrd="0" presId="urn:microsoft.com/office/officeart/2005/8/layout/list1"/>
    <dgm:cxn modelId="{BA937049-C273-43C0-B31A-A19F11A6AE21}" type="presParOf" srcId="{00B704AF-4192-45B9-8E41-6A2673EE1262}" destId="{C14BE151-5654-4FAD-98D5-C36C45F334AF}" srcOrd="17" destOrd="0" presId="urn:microsoft.com/office/officeart/2005/8/layout/list1"/>
    <dgm:cxn modelId="{BAA0A958-AAE7-40A9-9EA2-A6FD3970A842}" type="presParOf" srcId="{00B704AF-4192-45B9-8E41-6A2673EE1262}" destId="{748372C2-0132-446E-B6FE-0E3EE9CF51D2}" srcOrd="18" destOrd="0" presId="urn:microsoft.com/office/officeart/2005/8/layout/list1"/>
    <dgm:cxn modelId="{96710A09-8850-43F8-B278-B5C339906C1C}" type="presParOf" srcId="{00B704AF-4192-45B9-8E41-6A2673EE1262}" destId="{53DD5356-DEB1-49CC-BF1E-60CE452F754C}" srcOrd="19" destOrd="0" presId="urn:microsoft.com/office/officeart/2005/8/layout/list1"/>
    <dgm:cxn modelId="{44DF5B24-EFD3-4C22-99C3-52EC5CC8F69A}" type="presParOf" srcId="{00B704AF-4192-45B9-8E41-6A2673EE1262}" destId="{97A2226A-2E91-4F52-BAF4-8047DA1796DD}" srcOrd="20" destOrd="0" presId="urn:microsoft.com/office/officeart/2005/8/layout/list1"/>
    <dgm:cxn modelId="{32C72E33-76F6-45D0-B6DE-77840D1CE652}" type="presParOf" srcId="{97A2226A-2E91-4F52-BAF4-8047DA1796DD}" destId="{9FABF4E1-7230-44DA-912B-A06EF3D7530F}" srcOrd="0" destOrd="0" presId="urn:microsoft.com/office/officeart/2005/8/layout/list1"/>
    <dgm:cxn modelId="{229461DC-28BE-47CC-8A30-EC8DD0DBEB03}" type="presParOf" srcId="{97A2226A-2E91-4F52-BAF4-8047DA1796DD}" destId="{4838AC9E-6922-4408-A790-F2F6B6C36A86}" srcOrd="1" destOrd="0" presId="urn:microsoft.com/office/officeart/2005/8/layout/list1"/>
    <dgm:cxn modelId="{1EC767AC-1429-4770-BAEF-FB5775E5D520}" type="presParOf" srcId="{00B704AF-4192-45B9-8E41-6A2673EE1262}" destId="{D0DE7B27-E646-4BCB-AD08-AF6995390BD4}" srcOrd="21" destOrd="0" presId="urn:microsoft.com/office/officeart/2005/8/layout/list1"/>
    <dgm:cxn modelId="{EB89032A-AA40-48EE-9CA7-1490D4ED0E7A}" type="presParOf" srcId="{00B704AF-4192-45B9-8E41-6A2673EE1262}" destId="{55467914-38E1-4C11-BF15-614100713D0A}" srcOrd="22" destOrd="0" presId="urn:microsoft.com/office/officeart/2005/8/layout/list1"/>
    <dgm:cxn modelId="{95ABE164-C6BF-431D-B011-0B4DC86EC378}" type="presParOf" srcId="{00B704AF-4192-45B9-8E41-6A2673EE1262}" destId="{B941C64C-5C77-444F-81B7-C9DBFE7BAF0F}" srcOrd="23" destOrd="0" presId="urn:microsoft.com/office/officeart/2005/8/layout/list1"/>
    <dgm:cxn modelId="{2A5E60DA-0B3F-4B4B-8DB6-11D7C2BF04D3}" type="presParOf" srcId="{00B704AF-4192-45B9-8E41-6A2673EE1262}" destId="{DEC23042-5BB4-42B6-9ED5-4BE452923DE9}" srcOrd="24" destOrd="0" presId="urn:microsoft.com/office/officeart/2005/8/layout/list1"/>
    <dgm:cxn modelId="{0642B44F-EE76-4015-85C6-01D684F55E6B}" type="presParOf" srcId="{DEC23042-5BB4-42B6-9ED5-4BE452923DE9}" destId="{9770058A-7A08-49AA-A119-B4A0F2987908}" srcOrd="0" destOrd="0" presId="urn:microsoft.com/office/officeart/2005/8/layout/list1"/>
    <dgm:cxn modelId="{F5650098-50BB-4720-8B5D-C94398ECA326}" type="presParOf" srcId="{DEC23042-5BB4-42B6-9ED5-4BE452923DE9}" destId="{C727D8A8-E3F0-4202-A70B-0BB90C79EFFC}" srcOrd="1" destOrd="0" presId="urn:microsoft.com/office/officeart/2005/8/layout/list1"/>
    <dgm:cxn modelId="{5982CB6A-1DA5-469B-B9C5-CE07AF41CC27}" type="presParOf" srcId="{00B704AF-4192-45B9-8E41-6A2673EE1262}" destId="{67AC056F-EF33-4437-BB98-F23BCCEED3EC}" srcOrd="25" destOrd="0" presId="urn:microsoft.com/office/officeart/2005/8/layout/list1"/>
    <dgm:cxn modelId="{AB814AFA-BA20-45A4-B0FE-0FDED396D26F}" type="presParOf" srcId="{00B704AF-4192-45B9-8E41-6A2673EE1262}" destId="{FE9432D2-6375-4E5F-BF7E-15738C07AD7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D86B02-42D5-4EC0-8A7B-580A46E79DEF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9BB5B11-802E-4E48-A8AA-FA93AE68685C}">
      <dgm:prSet phldrT="[Texto]" custT="1"/>
      <dgm:spPr/>
      <dgm:t>
        <a:bodyPr/>
        <a:lstStyle/>
        <a:p>
          <a:r>
            <a:rPr lang="es-MX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Analítico de Ingresos</a:t>
          </a:r>
        </a:p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(Incluyendo Ingresos Excedentes)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ED2DC8-8342-4A03-98F5-EE2109C7FABE}" type="parTrans" cxnId="{98AADE02-7A0C-4972-808C-26FC139A4352}">
      <dgm:prSet/>
      <dgm:spPr/>
      <dgm:t>
        <a:bodyPr/>
        <a:lstStyle/>
        <a:p>
          <a:endParaRPr lang="es-MX"/>
        </a:p>
      </dgm:t>
    </dgm:pt>
    <dgm:pt modelId="{4BF6B5BC-8CFC-44F1-9807-32C337BD151F}" type="sibTrans" cxnId="{98AADE02-7A0C-4972-808C-26FC139A4352}">
      <dgm:prSet/>
      <dgm:spPr/>
      <dgm:t>
        <a:bodyPr/>
        <a:lstStyle/>
        <a:p>
          <a:endParaRPr lang="es-MX"/>
        </a:p>
      </dgm:t>
    </dgm:pt>
    <dgm:pt modelId="{198893E4-9DD0-4CF6-A990-44C517EB06A4}">
      <dgm:prSet phldrT="[Texto]"/>
      <dgm:spPr/>
      <dgm:t>
        <a:bodyPr/>
        <a:lstStyle/>
        <a:p>
          <a:r>
            <a:rPr lang="es-MX" dirty="0" smtClean="0"/>
            <a:t>Clasificación Económica</a:t>
          </a:r>
          <a:endParaRPr lang="es-MX" dirty="0"/>
        </a:p>
      </dgm:t>
    </dgm:pt>
    <dgm:pt modelId="{E7931B8C-BB94-4A0C-86D7-0D9FCFAEDB1B}" type="parTrans" cxnId="{7F510FB7-B1DC-4A37-BC79-D64966701910}">
      <dgm:prSet/>
      <dgm:spPr/>
      <dgm:t>
        <a:bodyPr/>
        <a:lstStyle/>
        <a:p>
          <a:endParaRPr lang="es-MX"/>
        </a:p>
      </dgm:t>
    </dgm:pt>
    <dgm:pt modelId="{15D8E186-DEF7-4416-A936-0028DE2632B7}" type="sibTrans" cxnId="{7F510FB7-B1DC-4A37-BC79-D64966701910}">
      <dgm:prSet/>
      <dgm:spPr/>
      <dgm:t>
        <a:bodyPr/>
        <a:lstStyle/>
        <a:p>
          <a:endParaRPr lang="es-MX"/>
        </a:p>
      </dgm:t>
    </dgm:pt>
    <dgm:pt modelId="{5784B2D4-B259-46B6-8667-3F98B7F7248D}">
      <dgm:prSet phldrT="[Texto]"/>
      <dgm:spPr/>
      <dgm:t>
        <a:bodyPr/>
        <a:lstStyle/>
        <a:p>
          <a:r>
            <a:rPr lang="es-MX" dirty="0" smtClean="0"/>
            <a:t>Concepto</a:t>
          </a:r>
          <a:endParaRPr lang="es-MX" dirty="0"/>
        </a:p>
      </dgm:t>
    </dgm:pt>
    <dgm:pt modelId="{A2492340-D108-4862-9546-3CD31FA8586B}" type="parTrans" cxnId="{D208100F-FDCC-4F5C-8AD8-9B238B685616}">
      <dgm:prSet/>
      <dgm:spPr/>
      <dgm:t>
        <a:bodyPr/>
        <a:lstStyle/>
        <a:p>
          <a:endParaRPr lang="es-MX"/>
        </a:p>
      </dgm:t>
    </dgm:pt>
    <dgm:pt modelId="{0BA5F48C-7F0B-4DF9-B2B0-D8FCB5988348}" type="sibTrans" cxnId="{D208100F-FDCC-4F5C-8AD8-9B238B685616}">
      <dgm:prSet/>
      <dgm:spPr/>
      <dgm:t>
        <a:bodyPr/>
        <a:lstStyle/>
        <a:p>
          <a:endParaRPr lang="es-MX"/>
        </a:p>
      </dgm:t>
    </dgm:pt>
    <dgm:pt modelId="{4C872DF1-AB5C-4393-A1A5-FAD3B62D3CA0}">
      <dgm:prSet phldrT="[Texto]" custT="1"/>
      <dgm:spPr/>
      <dgm:t>
        <a:bodyPr/>
        <a:lstStyle/>
        <a:p>
          <a:r>
            <a:rPr lang="es-MX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Analítico del Presupuesto de Egresos</a:t>
          </a:r>
        </a:p>
        <a:p>
          <a:r>
            <a:rPr lang="es-MX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(Incluyendo los Subejercicios por Ramo y por Programa)</a:t>
          </a:r>
          <a:endParaRPr lang="es-MX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307701-7CB9-49A4-99F6-3837BE03EEE1}" type="parTrans" cxnId="{FFB5ECE7-E812-4E45-AB03-CFCED36F7B65}">
      <dgm:prSet/>
      <dgm:spPr/>
      <dgm:t>
        <a:bodyPr/>
        <a:lstStyle/>
        <a:p>
          <a:endParaRPr lang="es-MX"/>
        </a:p>
      </dgm:t>
    </dgm:pt>
    <dgm:pt modelId="{8D9044BB-8616-4796-A380-FCB364E75735}" type="sibTrans" cxnId="{FFB5ECE7-E812-4E45-AB03-CFCED36F7B65}">
      <dgm:prSet/>
      <dgm:spPr/>
      <dgm:t>
        <a:bodyPr/>
        <a:lstStyle/>
        <a:p>
          <a:endParaRPr lang="es-MX"/>
        </a:p>
      </dgm:t>
    </dgm:pt>
    <dgm:pt modelId="{C0EAF1BD-F415-474D-B4FE-947502E3E8C9}">
      <dgm:prSet phldrT="[Texto]"/>
      <dgm:spPr/>
      <dgm:t>
        <a:bodyPr/>
        <a:lstStyle/>
        <a:p>
          <a:r>
            <a:rPr lang="es-MX" dirty="0" smtClean="0"/>
            <a:t>Administrativa</a:t>
          </a:r>
          <a:endParaRPr lang="es-MX" dirty="0"/>
        </a:p>
      </dgm:t>
    </dgm:pt>
    <dgm:pt modelId="{6D96857F-1FCA-4CBF-8ED4-8C507E96CEFE}" type="parTrans" cxnId="{EC1F3145-7F1A-4B2F-ADEA-C8A9F865A041}">
      <dgm:prSet/>
      <dgm:spPr/>
      <dgm:t>
        <a:bodyPr/>
        <a:lstStyle/>
        <a:p>
          <a:endParaRPr lang="es-MX"/>
        </a:p>
      </dgm:t>
    </dgm:pt>
    <dgm:pt modelId="{B9E06677-3CD0-4058-B32D-62FA942EBD9E}" type="sibTrans" cxnId="{EC1F3145-7F1A-4B2F-ADEA-C8A9F865A041}">
      <dgm:prSet/>
      <dgm:spPr/>
      <dgm:t>
        <a:bodyPr/>
        <a:lstStyle/>
        <a:p>
          <a:endParaRPr lang="es-MX"/>
        </a:p>
      </dgm:t>
    </dgm:pt>
    <dgm:pt modelId="{DDCAE5FC-CAD2-428B-866E-3F2EAC41CC06}">
      <dgm:prSet phldrT="[Texto]"/>
      <dgm:spPr/>
      <dgm:t>
        <a:bodyPr/>
        <a:lstStyle/>
        <a:p>
          <a:r>
            <a:rPr lang="es-MX" dirty="0" smtClean="0"/>
            <a:t>Económica y Por Objeto del Gasto</a:t>
          </a:r>
          <a:endParaRPr lang="es-MX" dirty="0"/>
        </a:p>
      </dgm:t>
    </dgm:pt>
    <dgm:pt modelId="{7C5A5417-8BE6-4757-8641-7F7598225884}" type="parTrans" cxnId="{5B26C7FE-7CB8-4CD6-AA9D-FE3D721AA753}">
      <dgm:prSet/>
      <dgm:spPr/>
      <dgm:t>
        <a:bodyPr/>
        <a:lstStyle/>
        <a:p>
          <a:endParaRPr lang="es-MX"/>
        </a:p>
      </dgm:t>
    </dgm:pt>
    <dgm:pt modelId="{9BCF422E-4904-4758-8370-0827632EF7C2}" type="sibTrans" cxnId="{5B26C7FE-7CB8-4CD6-AA9D-FE3D721AA753}">
      <dgm:prSet/>
      <dgm:spPr/>
      <dgm:t>
        <a:bodyPr/>
        <a:lstStyle/>
        <a:p>
          <a:endParaRPr lang="es-MX"/>
        </a:p>
      </dgm:t>
    </dgm:pt>
    <dgm:pt modelId="{3FFC5B60-BFCA-450C-8009-6C5B357F9627}">
      <dgm:prSet/>
      <dgm:spPr/>
      <dgm:t>
        <a:bodyPr/>
        <a:lstStyle/>
        <a:p>
          <a:r>
            <a:rPr lang="es-MX" dirty="0" smtClean="0"/>
            <a:t>Funcional -Programática</a:t>
          </a:r>
          <a:endParaRPr lang="es-MX" dirty="0"/>
        </a:p>
      </dgm:t>
    </dgm:pt>
    <dgm:pt modelId="{87B1799C-FD37-4CC6-A7B5-056A7EF62EFD}" type="parTrans" cxnId="{996C3297-0A25-4ED1-9ACE-338BDCC636A7}">
      <dgm:prSet/>
      <dgm:spPr/>
      <dgm:t>
        <a:bodyPr/>
        <a:lstStyle/>
        <a:p>
          <a:endParaRPr lang="es-MX"/>
        </a:p>
      </dgm:t>
    </dgm:pt>
    <dgm:pt modelId="{3248A631-8316-4157-8D99-705E8D9DE7E3}" type="sibTrans" cxnId="{996C3297-0A25-4ED1-9ACE-338BDCC636A7}">
      <dgm:prSet/>
      <dgm:spPr/>
      <dgm:t>
        <a:bodyPr/>
        <a:lstStyle/>
        <a:p>
          <a:endParaRPr lang="es-MX"/>
        </a:p>
      </dgm:t>
    </dgm:pt>
    <dgm:pt modelId="{4864EFC2-46D3-43CF-A779-B85FF468B80B}" type="pres">
      <dgm:prSet presAssocID="{9BD86B02-42D5-4EC0-8A7B-580A46E79D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52982F9-04A7-4EB5-A6C1-82DCDB2EC44A}" type="pres">
      <dgm:prSet presAssocID="{89BB5B11-802E-4E48-A8AA-FA93AE68685C}" presName="root" presStyleCnt="0"/>
      <dgm:spPr/>
    </dgm:pt>
    <dgm:pt modelId="{DE8F9E7F-5176-41A0-9F98-429659C531D2}" type="pres">
      <dgm:prSet presAssocID="{89BB5B11-802E-4E48-A8AA-FA93AE68685C}" presName="rootComposite" presStyleCnt="0"/>
      <dgm:spPr/>
    </dgm:pt>
    <dgm:pt modelId="{9A90E785-C7AE-401E-BBAD-FD442978843E}" type="pres">
      <dgm:prSet presAssocID="{89BB5B11-802E-4E48-A8AA-FA93AE68685C}" presName="rootText" presStyleLbl="node1" presStyleIdx="0" presStyleCnt="2" custScaleX="205356" custScaleY="132964"/>
      <dgm:spPr/>
      <dgm:t>
        <a:bodyPr/>
        <a:lstStyle/>
        <a:p>
          <a:endParaRPr lang="es-MX"/>
        </a:p>
      </dgm:t>
    </dgm:pt>
    <dgm:pt modelId="{C4C7AE0E-9580-4E4A-8C70-0EC5BBFC3B9C}" type="pres">
      <dgm:prSet presAssocID="{89BB5B11-802E-4E48-A8AA-FA93AE68685C}" presName="rootConnector" presStyleLbl="node1" presStyleIdx="0" presStyleCnt="2"/>
      <dgm:spPr/>
      <dgm:t>
        <a:bodyPr/>
        <a:lstStyle/>
        <a:p>
          <a:endParaRPr lang="es-MX"/>
        </a:p>
      </dgm:t>
    </dgm:pt>
    <dgm:pt modelId="{41072EF7-1A5C-4E57-BAE1-5D33A926FE21}" type="pres">
      <dgm:prSet presAssocID="{89BB5B11-802E-4E48-A8AA-FA93AE68685C}" presName="childShape" presStyleCnt="0"/>
      <dgm:spPr/>
    </dgm:pt>
    <dgm:pt modelId="{2CAAADE4-54F3-4E8E-A809-FECF5B008D17}" type="pres">
      <dgm:prSet presAssocID="{E7931B8C-BB94-4A0C-86D7-0D9FCFAEDB1B}" presName="Name13" presStyleLbl="parChTrans1D2" presStyleIdx="0" presStyleCnt="5"/>
      <dgm:spPr/>
      <dgm:t>
        <a:bodyPr/>
        <a:lstStyle/>
        <a:p>
          <a:endParaRPr lang="es-MX"/>
        </a:p>
      </dgm:t>
    </dgm:pt>
    <dgm:pt modelId="{9C619A94-93E3-4015-8A8E-21BEC82C9F6E}" type="pres">
      <dgm:prSet presAssocID="{198893E4-9DD0-4CF6-A990-44C517EB06A4}" presName="childText" presStyleLbl="bgAcc1" presStyleIdx="0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30B213-4523-4A5F-84B4-CB847CDD7C12}" type="pres">
      <dgm:prSet presAssocID="{A2492340-D108-4862-9546-3CD31FA8586B}" presName="Name13" presStyleLbl="parChTrans1D2" presStyleIdx="1" presStyleCnt="5"/>
      <dgm:spPr/>
      <dgm:t>
        <a:bodyPr/>
        <a:lstStyle/>
        <a:p>
          <a:endParaRPr lang="es-MX"/>
        </a:p>
      </dgm:t>
    </dgm:pt>
    <dgm:pt modelId="{48E09368-F104-4C04-BC88-D3FE8454FD2F}" type="pres">
      <dgm:prSet presAssocID="{5784B2D4-B259-46B6-8667-3F98B7F7248D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297229-95B1-4F89-BECA-B0B21950A161}" type="pres">
      <dgm:prSet presAssocID="{4C872DF1-AB5C-4393-A1A5-FAD3B62D3CA0}" presName="root" presStyleCnt="0"/>
      <dgm:spPr/>
    </dgm:pt>
    <dgm:pt modelId="{4B48C09B-654D-4FB0-B7CF-F8E8776C775F}" type="pres">
      <dgm:prSet presAssocID="{4C872DF1-AB5C-4393-A1A5-FAD3B62D3CA0}" presName="rootComposite" presStyleCnt="0"/>
      <dgm:spPr/>
    </dgm:pt>
    <dgm:pt modelId="{423784BC-8772-4220-87DD-81D0EC16D192}" type="pres">
      <dgm:prSet presAssocID="{4C872DF1-AB5C-4393-A1A5-FAD3B62D3CA0}" presName="rootText" presStyleLbl="node1" presStyleIdx="1" presStyleCnt="2" custScaleX="220007" custScaleY="155102"/>
      <dgm:spPr/>
      <dgm:t>
        <a:bodyPr/>
        <a:lstStyle/>
        <a:p>
          <a:endParaRPr lang="es-MX"/>
        </a:p>
      </dgm:t>
    </dgm:pt>
    <dgm:pt modelId="{C9DCF85D-41A4-4A9D-8933-21F404269673}" type="pres">
      <dgm:prSet presAssocID="{4C872DF1-AB5C-4393-A1A5-FAD3B62D3CA0}" presName="rootConnector" presStyleLbl="node1" presStyleIdx="1" presStyleCnt="2"/>
      <dgm:spPr/>
      <dgm:t>
        <a:bodyPr/>
        <a:lstStyle/>
        <a:p>
          <a:endParaRPr lang="es-MX"/>
        </a:p>
      </dgm:t>
    </dgm:pt>
    <dgm:pt modelId="{EE2EB668-4CAF-4E5E-AD70-4C30921365CA}" type="pres">
      <dgm:prSet presAssocID="{4C872DF1-AB5C-4393-A1A5-FAD3B62D3CA0}" presName="childShape" presStyleCnt="0"/>
      <dgm:spPr/>
    </dgm:pt>
    <dgm:pt modelId="{EC52005D-6447-436F-A9FA-86F87C324990}" type="pres">
      <dgm:prSet presAssocID="{6D96857F-1FCA-4CBF-8ED4-8C507E96CEFE}" presName="Name13" presStyleLbl="parChTrans1D2" presStyleIdx="2" presStyleCnt="5"/>
      <dgm:spPr/>
      <dgm:t>
        <a:bodyPr/>
        <a:lstStyle/>
        <a:p>
          <a:endParaRPr lang="es-MX"/>
        </a:p>
      </dgm:t>
    </dgm:pt>
    <dgm:pt modelId="{9F1DFCDE-F948-4890-884E-06AA9F25C0C5}" type="pres">
      <dgm:prSet presAssocID="{C0EAF1BD-F415-474D-B4FE-947502E3E8C9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77A64D-6914-4C7D-8B3F-B0565D358F3F}" type="pres">
      <dgm:prSet presAssocID="{7C5A5417-8BE6-4757-8641-7F7598225884}" presName="Name13" presStyleLbl="parChTrans1D2" presStyleIdx="3" presStyleCnt="5"/>
      <dgm:spPr/>
      <dgm:t>
        <a:bodyPr/>
        <a:lstStyle/>
        <a:p>
          <a:endParaRPr lang="es-MX"/>
        </a:p>
      </dgm:t>
    </dgm:pt>
    <dgm:pt modelId="{ADE90753-AF48-494A-9308-456927A3AED2}" type="pres">
      <dgm:prSet presAssocID="{DDCAE5FC-CAD2-428B-866E-3F2EAC41CC06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BB9CB4-44A1-4F9C-84E5-74A6B73ABD08}" type="pres">
      <dgm:prSet presAssocID="{87B1799C-FD37-4CC6-A7B5-056A7EF62EFD}" presName="Name13" presStyleLbl="parChTrans1D2" presStyleIdx="4" presStyleCnt="5"/>
      <dgm:spPr/>
      <dgm:t>
        <a:bodyPr/>
        <a:lstStyle/>
        <a:p>
          <a:endParaRPr lang="es-MX"/>
        </a:p>
      </dgm:t>
    </dgm:pt>
    <dgm:pt modelId="{C87F43CF-B0C4-40E5-8FF1-70868AAE7CA7}" type="pres">
      <dgm:prSet presAssocID="{3FFC5B60-BFCA-450C-8009-6C5B357F9627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96C3297-0A25-4ED1-9ACE-338BDCC636A7}" srcId="{4C872DF1-AB5C-4393-A1A5-FAD3B62D3CA0}" destId="{3FFC5B60-BFCA-450C-8009-6C5B357F9627}" srcOrd="2" destOrd="0" parTransId="{87B1799C-FD37-4CC6-A7B5-056A7EF62EFD}" sibTransId="{3248A631-8316-4157-8D99-705E8D9DE7E3}"/>
    <dgm:cxn modelId="{E1E3F07E-77E2-4C40-8290-FAF555BDED96}" type="presOf" srcId="{87B1799C-FD37-4CC6-A7B5-056A7EF62EFD}" destId="{78BB9CB4-44A1-4F9C-84E5-74A6B73ABD08}" srcOrd="0" destOrd="0" presId="urn:microsoft.com/office/officeart/2005/8/layout/hierarchy3"/>
    <dgm:cxn modelId="{98AADE02-7A0C-4972-808C-26FC139A4352}" srcId="{9BD86B02-42D5-4EC0-8A7B-580A46E79DEF}" destId="{89BB5B11-802E-4E48-A8AA-FA93AE68685C}" srcOrd="0" destOrd="0" parTransId="{00ED2DC8-8342-4A03-98F5-EE2109C7FABE}" sibTransId="{4BF6B5BC-8CFC-44F1-9807-32C337BD151F}"/>
    <dgm:cxn modelId="{FFB5ECE7-E812-4E45-AB03-CFCED36F7B65}" srcId="{9BD86B02-42D5-4EC0-8A7B-580A46E79DEF}" destId="{4C872DF1-AB5C-4393-A1A5-FAD3B62D3CA0}" srcOrd="1" destOrd="0" parTransId="{44307701-7CB9-49A4-99F6-3837BE03EEE1}" sibTransId="{8D9044BB-8616-4796-A380-FCB364E75735}"/>
    <dgm:cxn modelId="{DAC621D4-C6B9-4917-926E-5041161AB49D}" type="presOf" srcId="{DDCAE5FC-CAD2-428B-866E-3F2EAC41CC06}" destId="{ADE90753-AF48-494A-9308-456927A3AED2}" srcOrd="0" destOrd="0" presId="urn:microsoft.com/office/officeart/2005/8/layout/hierarchy3"/>
    <dgm:cxn modelId="{7F510FB7-B1DC-4A37-BC79-D64966701910}" srcId="{89BB5B11-802E-4E48-A8AA-FA93AE68685C}" destId="{198893E4-9DD0-4CF6-A990-44C517EB06A4}" srcOrd="0" destOrd="0" parTransId="{E7931B8C-BB94-4A0C-86D7-0D9FCFAEDB1B}" sibTransId="{15D8E186-DEF7-4416-A936-0028DE2632B7}"/>
    <dgm:cxn modelId="{EC1F3145-7F1A-4B2F-ADEA-C8A9F865A041}" srcId="{4C872DF1-AB5C-4393-A1A5-FAD3B62D3CA0}" destId="{C0EAF1BD-F415-474D-B4FE-947502E3E8C9}" srcOrd="0" destOrd="0" parTransId="{6D96857F-1FCA-4CBF-8ED4-8C507E96CEFE}" sibTransId="{B9E06677-3CD0-4058-B32D-62FA942EBD9E}"/>
    <dgm:cxn modelId="{D15DF815-072E-42AF-AD65-A83BDA8012F1}" type="presOf" srcId="{89BB5B11-802E-4E48-A8AA-FA93AE68685C}" destId="{C4C7AE0E-9580-4E4A-8C70-0EC5BBFC3B9C}" srcOrd="1" destOrd="0" presId="urn:microsoft.com/office/officeart/2005/8/layout/hierarchy3"/>
    <dgm:cxn modelId="{DFC691D1-24C6-4EE1-A796-B90AA5CDD1D1}" type="presOf" srcId="{C0EAF1BD-F415-474D-B4FE-947502E3E8C9}" destId="{9F1DFCDE-F948-4890-884E-06AA9F25C0C5}" srcOrd="0" destOrd="0" presId="urn:microsoft.com/office/officeart/2005/8/layout/hierarchy3"/>
    <dgm:cxn modelId="{D364EAFB-42EA-4CD3-A852-9BD6A520261E}" type="presOf" srcId="{198893E4-9DD0-4CF6-A990-44C517EB06A4}" destId="{9C619A94-93E3-4015-8A8E-21BEC82C9F6E}" srcOrd="0" destOrd="0" presId="urn:microsoft.com/office/officeart/2005/8/layout/hierarchy3"/>
    <dgm:cxn modelId="{DB9BE36B-06B8-47AF-80A5-3BC793C87C21}" type="presOf" srcId="{5784B2D4-B259-46B6-8667-3F98B7F7248D}" destId="{48E09368-F104-4C04-BC88-D3FE8454FD2F}" srcOrd="0" destOrd="0" presId="urn:microsoft.com/office/officeart/2005/8/layout/hierarchy3"/>
    <dgm:cxn modelId="{BD0DF2A8-D089-42FE-AEFC-544CD9C64B1F}" type="presOf" srcId="{6D96857F-1FCA-4CBF-8ED4-8C507E96CEFE}" destId="{EC52005D-6447-436F-A9FA-86F87C324990}" srcOrd="0" destOrd="0" presId="urn:microsoft.com/office/officeart/2005/8/layout/hierarchy3"/>
    <dgm:cxn modelId="{9532A016-854C-4913-89B2-4625856A2DA9}" type="presOf" srcId="{9BD86B02-42D5-4EC0-8A7B-580A46E79DEF}" destId="{4864EFC2-46D3-43CF-A779-B85FF468B80B}" srcOrd="0" destOrd="0" presId="urn:microsoft.com/office/officeart/2005/8/layout/hierarchy3"/>
    <dgm:cxn modelId="{B8C634D8-B946-43E1-82A0-3574432C9952}" type="presOf" srcId="{89BB5B11-802E-4E48-A8AA-FA93AE68685C}" destId="{9A90E785-C7AE-401E-BBAD-FD442978843E}" srcOrd="0" destOrd="0" presId="urn:microsoft.com/office/officeart/2005/8/layout/hierarchy3"/>
    <dgm:cxn modelId="{D208100F-FDCC-4F5C-8AD8-9B238B685616}" srcId="{89BB5B11-802E-4E48-A8AA-FA93AE68685C}" destId="{5784B2D4-B259-46B6-8667-3F98B7F7248D}" srcOrd="1" destOrd="0" parTransId="{A2492340-D108-4862-9546-3CD31FA8586B}" sibTransId="{0BA5F48C-7F0B-4DF9-B2B0-D8FCB5988348}"/>
    <dgm:cxn modelId="{E0B8CB01-A0C6-4AD0-8FB0-97805FED86BB}" type="presOf" srcId="{E7931B8C-BB94-4A0C-86D7-0D9FCFAEDB1B}" destId="{2CAAADE4-54F3-4E8E-A809-FECF5B008D17}" srcOrd="0" destOrd="0" presId="urn:microsoft.com/office/officeart/2005/8/layout/hierarchy3"/>
    <dgm:cxn modelId="{DA689F5F-961A-44DD-B506-D09039B9735D}" type="presOf" srcId="{7C5A5417-8BE6-4757-8641-7F7598225884}" destId="{2D77A64D-6914-4C7D-8B3F-B0565D358F3F}" srcOrd="0" destOrd="0" presId="urn:microsoft.com/office/officeart/2005/8/layout/hierarchy3"/>
    <dgm:cxn modelId="{F5C93D31-2589-49A3-9236-7B2845330FD9}" type="presOf" srcId="{3FFC5B60-BFCA-450C-8009-6C5B357F9627}" destId="{C87F43CF-B0C4-40E5-8FF1-70868AAE7CA7}" srcOrd="0" destOrd="0" presId="urn:microsoft.com/office/officeart/2005/8/layout/hierarchy3"/>
    <dgm:cxn modelId="{5B26C7FE-7CB8-4CD6-AA9D-FE3D721AA753}" srcId="{4C872DF1-AB5C-4393-A1A5-FAD3B62D3CA0}" destId="{DDCAE5FC-CAD2-428B-866E-3F2EAC41CC06}" srcOrd="1" destOrd="0" parTransId="{7C5A5417-8BE6-4757-8641-7F7598225884}" sibTransId="{9BCF422E-4904-4758-8370-0827632EF7C2}"/>
    <dgm:cxn modelId="{67AB2B83-94C7-41F6-934F-89C526F41D28}" type="presOf" srcId="{A2492340-D108-4862-9546-3CD31FA8586B}" destId="{FE30B213-4523-4A5F-84B4-CB847CDD7C12}" srcOrd="0" destOrd="0" presId="urn:microsoft.com/office/officeart/2005/8/layout/hierarchy3"/>
    <dgm:cxn modelId="{C39229C3-28F6-41F5-A29A-2D0FDF859157}" type="presOf" srcId="{4C872DF1-AB5C-4393-A1A5-FAD3B62D3CA0}" destId="{C9DCF85D-41A4-4A9D-8933-21F404269673}" srcOrd="1" destOrd="0" presId="urn:microsoft.com/office/officeart/2005/8/layout/hierarchy3"/>
    <dgm:cxn modelId="{644B76FF-60F1-4569-A4D6-D5FB9C2C17F2}" type="presOf" srcId="{4C872DF1-AB5C-4393-A1A5-FAD3B62D3CA0}" destId="{423784BC-8772-4220-87DD-81D0EC16D192}" srcOrd="0" destOrd="0" presId="urn:microsoft.com/office/officeart/2005/8/layout/hierarchy3"/>
    <dgm:cxn modelId="{CFB028B0-0A05-469E-B747-8AA48049CBAD}" type="presParOf" srcId="{4864EFC2-46D3-43CF-A779-B85FF468B80B}" destId="{652982F9-04A7-4EB5-A6C1-82DCDB2EC44A}" srcOrd="0" destOrd="0" presId="urn:microsoft.com/office/officeart/2005/8/layout/hierarchy3"/>
    <dgm:cxn modelId="{94D1A512-AEA4-42F4-999F-EA875339BD43}" type="presParOf" srcId="{652982F9-04A7-4EB5-A6C1-82DCDB2EC44A}" destId="{DE8F9E7F-5176-41A0-9F98-429659C531D2}" srcOrd="0" destOrd="0" presId="urn:microsoft.com/office/officeart/2005/8/layout/hierarchy3"/>
    <dgm:cxn modelId="{F3CD88EE-EF8E-42BE-BD0A-D9E10646E9BF}" type="presParOf" srcId="{DE8F9E7F-5176-41A0-9F98-429659C531D2}" destId="{9A90E785-C7AE-401E-BBAD-FD442978843E}" srcOrd="0" destOrd="0" presId="urn:microsoft.com/office/officeart/2005/8/layout/hierarchy3"/>
    <dgm:cxn modelId="{83172727-8D42-4BE6-BF20-30D94A60D0E3}" type="presParOf" srcId="{DE8F9E7F-5176-41A0-9F98-429659C531D2}" destId="{C4C7AE0E-9580-4E4A-8C70-0EC5BBFC3B9C}" srcOrd="1" destOrd="0" presId="urn:microsoft.com/office/officeart/2005/8/layout/hierarchy3"/>
    <dgm:cxn modelId="{B5ACD7F0-3A27-4A65-A390-D125C4347EF2}" type="presParOf" srcId="{652982F9-04A7-4EB5-A6C1-82DCDB2EC44A}" destId="{41072EF7-1A5C-4E57-BAE1-5D33A926FE21}" srcOrd="1" destOrd="0" presId="urn:microsoft.com/office/officeart/2005/8/layout/hierarchy3"/>
    <dgm:cxn modelId="{4797E24C-FAB3-48B8-8C55-5BE45BD18321}" type="presParOf" srcId="{41072EF7-1A5C-4E57-BAE1-5D33A926FE21}" destId="{2CAAADE4-54F3-4E8E-A809-FECF5B008D17}" srcOrd="0" destOrd="0" presId="urn:microsoft.com/office/officeart/2005/8/layout/hierarchy3"/>
    <dgm:cxn modelId="{02D8DE4B-FD86-473C-BC84-1B918FF81B29}" type="presParOf" srcId="{41072EF7-1A5C-4E57-BAE1-5D33A926FE21}" destId="{9C619A94-93E3-4015-8A8E-21BEC82C9F6E}" srcOrd="1" destOrd="0" presId="urn:microsoft.com/office/officeart/2005/8/layout/hierarchy3"/>
    <dgm:cxn modelId="{202B8A30-EE9C-4B44-9099-5D80F0DBFE93}" type="presParOf" srcId="{41072EF7-1A5C-4E57-BAE1-5D33A926FE21}" destId="{FE30B213-4523-4A5F-84B4-CB847CDD7C12}" srcOrd="2" destOrd="0" presId="urn:microsoft.com/office/officeart/2005/8/layout/hierarchy3"/>
    <dgm:cxn modelId="{73BE06A7-CF06-4A6C-8862-7DBB29901BF6}" type="presParOf" srcId="{41072EF7-1A5C-4E57-BAE1-5D33A926FE21}" destId="{48E09368-F104-4C04-BC88-D3FE8454FD2F}" srcOrd="3" destOrd="0" presId="urn:microsoft.com/office/officeart/2005/8/layout/hierarchy3"/>
    <dgm:cxn modelId="{8935986F-3709-4E1B-9783-CF302FB7E959}" type="presParOf" srcId="{4864EFC2-46D3-43CF-A779-B85FF468B80B}" destId="{DB297229-95B1-4F89-BECA-B0B21950A161}" srcOrd="1" destOrd="0" presId="urn:microsoft.com/office/officeart/2005/8/layout/hierarchy3"/>
    <dgm:cxn modelId="{8353AD7E-CAC3-4946-B000-A6850FFE3D99}" type="presParOf" srcId="{DB297229-95B1-4F89-BECA-B0B21950A161}" destId="{4B48C09B-654D-4FB0-B7CF-F8E8776C775F}" srcOrd="0" destOrd="0" presId="urn:microsoft.com/office/officeart/2005/8/layout/hierarchy3"/>
    <dgm:cxn modelId="{40615E10-0ABC-4444-9E03-FD3BE6250D1F}" type="presParOf" srcId="{4B48C09B-654D-4FB0-B7CF-F8E8776C775F}" destId="{423784BC-8772-4220-87DD-81D0EC16D192}" srcOrd="0" destOrd="0" presId="urn:microsoft.com/office/officeart/2005/8/layout/hierarchy3"/>
    <dgm:cxn modelId="{442EFAC1-5BAA-4C74-9715-014BEC5541EC}" type="presParOf" srcId="{4B48C09B-654D-4FB0-B7CF-F8E8776C775F}" destId="{C9DCF85D-41A4-4A9D-8933-21F404269673}" srcOrd="1" destOrd="0" presId="urn:microsoft.com/office/officeart/2005/8/layout/hierarchy3"/>
    <dgm:cxn modelId="{0779EFCC-CCB4-4C13-B9F1-1966A770BE0A}" type="presParOf" srcId="{DB297229-95B1-4F89-BECA-B0B21950A161}" destId="{EE2EB668-4CAF-4E5E-AD70-4C30921365CA}" srcOrd="1" destOrd="0" presId="urn:microsoft.com/office/officeart/2005/8/layout/hierarchy3"/>
    <dgm:cxn modelId="{94F8FB17-26C9-4CFA-8691-5B591441DD03}" type="presParOf" srcId="{EE2EB668-4CAF-4E5E-AD70-4C30921365CA}" destId="{EC52005D-6447-436F-A9FA-86F87C324990}" srcOrd="0" destOrd="0" presId="urn:microsoft.com/office/officeart/2005/8/layout/hierarchy3"/>
    <dgm:cxn modelId="{71820145-B8A6-4EA0-87C0-FEBD97B2EBCF}" type="presParOf" srcId="{EE2EB668-4CAF-4E5E-AD70-4C30921365CA}" destId="{9F1DFCDE-F948-4890-884E-06AA9F25C0C5}" srcOrd="1" destOrd="0" presId="urn:microsoft.com/office/officeart/2005/8/layout/hierarchy3"/>
    <dgm:cxn modelId="{9C484571-039E-450E-8CF0-0A40DCDF6C2F}" type="presParOf" srcId="{EE2EB668-4CAF-4E5E-AD70-4C30921365CA}" destId="{2D77A64D-6914-4C7D-8B3F-B0565D358F3F}" srcOrd="2" destOrd="0" presId="urn:microsoft.com/office/officeart/2005/8/layout/hierarchy3"/>
    <dgm:cxn modelId="{78BE6E15-A072-4658-9C54-F961BE630BF3}" type="presParOf" srcId="{EE2EB668-4CAF-4E5E-AD70-4C30921365CA}" destId="{ADE90753-AF48-494A-9308-456927A3AED2}" srcOrd="3" destOrd="0" presId="urn:microsoft.com/office/officeart/2005/8/layout/hierarchy3"/>
    <dgm:cxn modelId="{93B72FED-4A50-47CF-A113-160F5394532E}" type="presParOf" srcId="{EE2EB668-4CAF-4E5E-AD70-4C30921365CA}" destId="{78BB9CB4-44A1-4F9C-84E5-74A6B73ABD08}" srcOrd="4" destOrd="0" presId="urn:microsoft.com/office/officeart/2005/8/layout/hierarchy3"/>
    <dgm:cxn modelId="{DF16F39F-DEA6-4690-81FC-8E1F05F41979}" type="presParOf" srcId="{EE2EB668-4CAF-4E5E-AD70-4C30921365CA}" destId="{C87F43CF-B0C4-40E5-8FF1-70868AAE7CA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1AFCB0-0932-46FB-8230-9D97CC7A0375}" type="doc">
      <dgm:prSet loTypeId="urn:microsoft.com/office/officeart/2005/8/layout/hierarchy3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42FD22B-5E39-4353-9F8C-4168295CA946}">
      <dgm:prSet phldrT="[Texto]" custT="1"/>
      <dgm:spPr/>
      <dgm:t>
        <a:bodyPr/>
        <a:lstStyle/>
        <a:p>
          <a:r>
            <a:rPr lang="es-MX" sz="2000" b="1" u="sng" dirty="0" smtClean="0">
              <a:latin typeface="Arial" pitchFamily="34" charset="0"/>
              <a:cs typeface="Arial" pitchFamily="34" charset="0"/>
            </a:rPr>
            <a:t>TOMO </a:t>
          </a:r>
        </a:p>
        <a:p>
          <a:r>
            <a:rPr lang="es-MX" sz="2000" b="1" u="none" dirty="0" smtClean="0">
              <a:latin typeface="Arial" pitchFamily="34" charset="0"/>
              <a:cs typeface="Arial" pitchFamily="34" charset="0"/>
            </a:rPr>
            <a:t>CUENTA PÚBLICA DE LOS AYUNTAMIENTOS DE LOS MUNICIPIOS</a:t>
          </a:r>
          <a:endParaRPr lang="es-MX" sz="2000" u="none" dirty="0">
            <a:latin typeface="Arial" pitchFamily="34" charset="0"/>
            <a:cs typeface="Arial" pitchFamily="34" charset="0"/>
          </a:endParaRPr>
        </a:p>
      </dgm:t>
    </dgm:pt>
    <dgm:pt modelId="{09FF588D-CFE0-4349-B491-ACC4A5B26739}" type="parTrans" cxnId="{81927FDE-26D0-433A-8D8E-0DA3FD8DB16B}">
      <dgm:prSet/>
      <dgm:spPr/>
      <dgm:t>
        <a:bodyPr/>
        <a:lstStyle/>
        <a:p>
          <a:endParaRPr lang="es-MX"/>
        </a:p>
      </dgm:t>
    </dgm:pt>
    <dgm:pt modelId="{4053D3E0-C4A8-4249-B50E-F0C87D67DDD4}" type="sibTrans" cxnId="{81927FDE-26D0-433A-8D8E-0DA3FD8DB16B}">
      <dgm:prSet/>
      <dgm:spPr/>
      <dgm:t>
        <a:bodyPr/>
        <a:lstStyle/>
        <a:p>
          <a:endParaRPr lang="es-MX"/>
        </a:p>
      </dgm:t>
    </dgm:pt>
    <dgm:pt modelId="{740A6EE5-12E5-4532-AF58-4FE816DDE8F8}">
      <dgm:prSet phldrT="[Texto]" custT="1"/>
      <dgm:spPr/>
      <dgm:t>
        <a:bodyPr/>
        <a:lstStyle/>
        <a:p>
          <a:r>
            <a:rPr lang="es-MX" sz="1800" b="1" dirty="0" smtClean="0">
              <a:latin typeface="Arial" pitchFamily="34" charset="0"/>
              <a:cs typeface="Arial" pitchFamily="34" charset="0"/>
            </a:rPr>
            <a:t>DEPENDENCIAS Y ORGANISMOS DESCONCENTRADOS DEL MUNICIPIO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B63A58D0-1320-4813-859D-82F8C04BB381}" type="parTrans" cxnId="{20A87F82-5FCE-4A77-A35B-7683D565B056}">
      <dgm:prSet/>
      <dgm:spPr/>
      <dgm:t>
        <a:bodyPr/>
        <a:lstStyle/>
        <a:p>
          <a:endParaRPr lang="es-MX"/>
        </a:p>
      </dgm:t>
    </dgm:pt>
    <dgm:pt modelId="{367A86CE-9F61-47BE-A4C8-64AFF688A96F}" type="sibTrans" cxnId="{20A87F82-5FCE-4A77-A35B-7683D565B056}">
      <dgm:prSet/>
      <dgm:spPr/>
      <dgm:t>
        <a:bodyPr/>
        <a:lstStyle/>
        <a:p>
          <a:endParaRPr lang="es-MX"/>
        </a:p>
      </dgm:t>
    </dgm:pt>
    <dgm:pt modelId="{8FD3714D-8332-43F3-80E5-F8EBAEF6BA4E}" type="pres">
      <dgm:prSet presAssocID="{0C1AFCB0-0932-46FB-8230-9D97CC7A03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786735BE-81A4-475A-9718-AB67476F8092}" type="pres">
      <dgm:prSet presAssocID="{E42FD22B-5E39-4353-9F8C-4168295CA946}" presName="root" presStyleCnt="0"/>
      <dgm:spPr/>
    </dgm:pt>
    <dgm:pt modelId="{8EF4284E-24D0-4818-86D3-8DF3AE4F4A14}" type="pres">
      <dgm:prSet presAssocID="{E42FD22B-5E39-4353-9F8C-4168295CA946}" presName="rootComposite" presStyleCnt="0"/>
      <dgm:spPr/>
    </dgm:pt>
    <dgm:pt modelId="{CFFB90BC-6B05-40DB-85EC-BDC32AF11FD8}" type="pres">
      <dgm:prSet presAssocID="{E42FD22B-5E39-4353-9F8C-4168295CA946}" presName="rootText" presStyleLbl="node1" presStyleIdx="0" presStyleCnt="1" custScaleX="137388" custScaleY="59863"/>
      <dgm:spPr/>
      <dgm:t>
        <a:bodyPr/>
        <a:lstStyle/>
        <a:p>
          <a:endParaRPr lang="es-MX"/>
        </a:p>
      </dgm:t>
    </dgm:pt>
    <dgm:pt modelId="{C96C2D3B-A428-43C2-900B-C18C15826992}" type="pres">
      <dgm:prSet presAssocID="{E42FD22B-5E39-4353-9F8C-4168295CA946}" presName="rootConnector" presStyleLbl="node1" presStyleIdx="0" presStyleCnt="1"/>
      <dgm:spPr/>
      <dgm:t>
        <a:bodyPr/>
        <a:lstStyle/>
        <a:p>
          <a:endParaRPr lang="es-MX"/>
        </a:p>
      </dgm:t>
    </dgm:pt>
    <dgm:pt modelId="{D65E9AEE-B085-4F55-B180-81FCC35DFA2B}" type="pres">
      <dgm:prSet presAssocID="{E42FD22B-5E39-4353-9F8C-4168295CA946}" presName="childShape" presStyleCnt="0"/>
      <dgm:spPr/>
    </dgm:pt>
    <dgm:pt modelId="{8A80D2A0-E6C3-46F1-9D20-B32213410937}" type="pres">
      <dgm:prSet presAssocID="{B63A58D0-1320-4813-859D-82F8C04BB381}" presName="Name13" presStyleLbl="parChTrans1D2" presStyleIdx="0" presStyleCnt="1"/>
      <dgm:spPr/>
      <dgm:t>
        <a:bodyPr/>
        <a:lstStyle/>
        <a:p>
          <a:endParaRPr lang="es-MX"/>
        </a:p>
      </dgm:t>
    </dgm:pt>
    <dgm:pt modelId="{29291AF6-156D-4D40-8893-BB640B7B944D}" type="pres">
      <dgm:prSet presAssocID="{740A6EE5-12E5-4532-AF58-4FE816DDE8F8}" presName="childText" presStyleLbl="bgAcc1" presStyleIdx="0" presStyleCnt="1" custScaleX="105336" custScaleY="76003" custLinFactNeighborX="1061" custLinFactNeighborY="-64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2071796-BE45-492A-9D3E-73F9CEA5581B}" type="presOf" srcId="{740A6EE5-12E5-4532-AF58-4FE816DDE8F8}" destId="{29291AF6-156D-4D40-8893-BB640B7B944D}" srcOrd="0" destOrd="0" presId="urn:microsoft.com/office/officeart/2005/8/layout/hierarchy3"/>
    <dgm:cxn modelId="{7E7A9BEE-0554-4164-8D01-C5658BB3BFB9}" type="presOf" srcId="{E42FD22B-5E39-4353-9F8C-4168295CA946}" destId="{C96C2D3B-A428-43C2-900B-C18C15826992}" srcOrd="1" destOrd="0" presId="urn:microsoft.com/office/officeart/2005/8/layout/hierarchy3"/>
    <dgm:cxn modelId="{20A87F82-5FCE-4A77-A35B-7683D565B056}" srcId="{E42FD22B-5E39-4353-9F8C-4168295CA946}" destId="{740A6EE5-12E5-4532-AF58-4FE816DDE8F8}" srcOrd="0" destOrd="0" parTransId="{B63A58D0-1320-4813-859D-82F8C04BB381}" sibTransId="{367A86CE-9F61-47BE-A4C8-64AFF688A96F}"/>
    <dgm:cxn modelId="{E217CA01-4A0F-493C-A1CA-D588688BBA8F}" type="presOf" srcId="{B63A58D0-1320-4813-859D-82F8C04BB381}" destId="{8A80D2A0-E6C3-46F1-9D20-B32213410937}" srcOrd="0" destOrd="0" presId="urn:microsoft.com/office/officeart/2005/8/layout/hierarchy3"/>
    <dgm:cxn modelId="{800F145D-2C55-4315-824A-E8ECADC00AFC}" type="presOf" srcId="{E42FD22B-5E39-4353-9F8C-4168295CA946}" destId="{CFFB90BC-6B05-40DB-85EC-BDC32AF11FD8}" srcOrd="0" destOrd="0" presId="urn:microsoft.com/office/officeart/2005/8/layout/hierarchy3"/>
    <dgm:cxn modelId="{81927FDE-26D0-433A-8D8E-0DA3FD8DB16B}" srcId="{0C1AFCB0-0932-46FB-8230-9D97CC7A0375}" destId="{E42FD22B-5E39-4353-9F8C-4168295CA946}" srcOrd="0" destOrd="0" parTransId="{09FF588D-CFE0-4349-B491-ACC4A5B26739}" sibTransId="{4053D3E0-C4A8-4249-B50E-F0C87D67DDD4}"/>
    <dgm:cxn modelId="{5CF5DDD2-3653-4565-898E-C7B52944C9B7}" type="presOf" srcId="{0C1AFCB0-0932-46FB-8230-9D97CC7A0375}" destId="{8FD3714D-8332-43F3-80E5-F8EBAEF6BA4E}" srcOrd="0" destOrd="0" presId="urn:microsoft.com/office/officeart/2005/8/layout/hierarchy3"/>
    <dgm:cxn modelId="{DF9BA829-D7E9-4B4B-A48B-C548DB7E251C}" type="presParOf" srcId="{8FD3714D-8332-43F3-80E5-F8EBAEF6BA4E}" destId="{786735BE-81A4-475A-9718-AB67476F8092}" srcOrd="0" destOrd="0" presId="urn:microsoft.com/office/officeart/2005/8/layout/hierarchy3"/>
    <dgm:cxn modelId="{0D6C5738-3B6E-45AD-97A0-F9182CD24E90}" type="presParOf" srcId="{786735BE-81A4-475A-9718-AB67476F8092}" destId="{8EF4284E-24D0-4818-86D3-8DF3AE4F4A14}" srcOrd="0" destOrd="0" presId="urn:microsoft.com/office/officeart/2005/8/layout/hierarchy3"/>
    <dgm:cxn modelId="{25EEFF95-B946-43A0-8347-3B53C9FBD770}" type="presParOf" srcId="{8EF4284E-24D0-4818-86D3-8DF3AE4F4A14}" destId="{CFFB90BC-6B05-40DB-85EC-BDC32AF11FD8}" srcOrd="0" destOrd="0" presId="urn:microsoft.com/office/officeart/2005/8/layout/hierarchy3"/>
    <dgm:cxn modelId="{B92A9B05-32CF-4FC3-8333-D257B1CA910C}" type="presParOf" srcId="{8EF4284E-24D0-4818-86D3-8DF3AE4F4A14}" destId="{C96C2D3B-A428-43C2-900B-C18C15826992}" srcOrd="1" destOrd="0" presId="urn:microsoft.com/office/officeart/2005/8/layout/hierarchy3"/>
    <dgm:cxn modelId="{25D9A428-560C-4991-B955-9E9D3712EE01}" type="presParOf" srcId="{786735BE-81A4-475A-9718-AB67476F8092}" destId="{D65E9AEE-B085-4F55-B180-81FCC35DFA2B}" srcOrd="1" destOrd="0" presId="urn:microsoft.com/office/officeart/2005/8/layout/hierarchy3"/>
    <dgm:cxn modelId="{F6D46AC0-65F9-4DE9-9D49-E4E7B6EAEAD8}" type="presParOf" srcId="{D65E9AEE-B085-4F55-B180-81FCC35DFA2B}" destId="{8A80D2A0-E6C3-46F1-9D20-B32213410937}" srcOrd="0" destOrd="0" presId="urn:microsoft.com/office/officeart/2005/8/layout/hierarchy3"/>
    <dgm:cxn modelId="{A9E694B6-AA3B-446A-86D8-43B1F272DC48}" type="presParOf" srcId="{D65E9AEE-B085-4F55-B180-81FCC35DFA2B}" destId="{29291AF6-156D-4D40-8893-BB640B7B944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1AFCB0-0932-46FB-8230-9D97CC7A0375}" type="doc">
      <dgm:prSet loTypeId="urn:microsoft.com/office/officeart/2005/8/layout/hierarchy3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E42FD22B-5E39-4353-9F8C-4168295CA946}">
      <dgm:prSet phldrT="[Texto]" custT="1"/>
      <dgm:spPr/>
      <dgm:t>
        <a:bodyPr/>
        <a:lstStyle/>
        <a:p>
          <a:r>
            <a:rPr lang="es-MX" sz="2000" b="1" u="sng" dirty="0" smtClean="0">
              <a:latin typeface="Arial" pitchFamily="34" charset="0"/>
              <a:cs typeface="Arial" pitchFamily="34" charset="0"/>
            </a:rPr>
            <a:t>TOMO </a:t>
          </a:r>
        </a:p>
        <a:p>
          <a:r>
            <a:rPr lang="es-MX" sz="2000" b="1" u="none" dirty="0" smtClean="0">
              <a:latin typeface="Arial" pitchFamily="34" charset="0"/>
              <a:cs typeface="Arial" pitchFamily="34" charset="0"/>
            </a:rPr>
            <a:t>SECTOR PARESESTATAL</a:t>
          </a:r>
          <a:endParaRPr lang="es-MX" sz="2000" u="none" dirty="0">
            <a:latin typeface="Arial" pitchFamily="34" charset="0"/>
            <a:cs typeface="Arial" pitchFamily="34" charset="0"/>
          </a:endParaRPr>
        </a:p>
      </dgm:t>
    </dgm:pt>
    <dgm:pt modelId="{09FF588D-CFE0-4349-B491-ACC4A5B26739}" type="parTrans" cxnId="{81927FDE-26D0-433A-8D8E-0DA3FD8DB16B}">
      <dgm:prSet/>
      <dgm:spPr/>
      <dgm:t>
        <a:bodyPr/>
        <a:lstStyle/>
        <a:p>
          <a:endParaRPr lang="es-MX"/>
        </a:p>
      </dgm:t>
    </dgm:pt>
    <dgm:pt modelId="{4053D3E0-C4A8-4249-B50E-F0C87D67DDD4}" type="sibTrans" cxnId="{81927FDE-26D0-433A-8D8E-0DA3FD8DB16B}">
      <dgm:prSet/>
      <dgm:spPr/>
      <dgm:t>
        <a:bodyPr/>
        <a:lstStyle/>
        <a:p>
          <a:endParaRPr lang="es-MX"/>
        </a:p>
      </dgm:t>
    </dgm:pt>
    <dgm:pt modelId="{740A6EE5-12E5-4532-AF58-4FE816DDE8F8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En forma adicional a la presentación de las Cuentas Públicas se deberá integrar un </a:t>
          </a:r>
          <a:r>
            <a:rPr lang="es-MX" sz="2000" b="1" dirty="0" smtClean="0">
              <a:latin typeface="Arial" pitchFamily="34" charset="0"/>
              <a:cs typeface="Arial" pitchFamily="34" charset="0"/>
            </a:rPr>
            <a:t>Tomo sobre el Sector Paraestatal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B63A58D0-1320-4813-859D-82F8C04BB381}" type="parTrans" cxnId="{20A87F82-5FCE-4A77-A35B-7683D565B056}">
      <dgm:prSet/>
      <dgm:spPr/>
      <dgm:t>
        <a:bodyPr/>
        <a:lstStyle/>
        <a:p>
          <a:endParaRPr lang="es-MX"/>
        </a:p>
      </dgm:t>
    </dgm:pt>
    <dgm:pt modelId="{367A86CE-9F61-47BE-A4C8-64AFF688A96F}" type="sibTrans" cxnId="{20A87F82-5FCE-4A77-A35B-7683D565B056}">
      <dgm:prSet/>
      <dgm:spPr/>
      <dgm:t>
        <a:bodyPr/>
        <a:lstStyle/>
        <a:p>
          <a:endParaRPr lang="es-MX"/>
        </a:p>
      </dgm:t>
    </dgm:pt>
    <dgm:pt modelId="{8FD3714D-8332-43F3-80E5-F8EBAEF6BA4E}" type="pres">
      <dgm:prSet presAssocID="{0C1AFCB0-0932-46FB-8230-9D97CC7A03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786735BE-81A4-475A-9718-AB67476F8092}" type="pres">
      <dgm:prSet presAssocID="{E42FD22B-5E39-4353-9F8C-4168295CA946}" presName="root" presStyleCnt="0"/>
      <dgm:spPr/>
      <dgm:t>
        <a:bodyPr/>
        <a:lstStyle/>
        <a:p>
          <a:endParaRPr lang="es-MX"/>
        </a:p>
      </dgm:t>
    </dgm:pt>
    <dgm:pt modelId="{8EF4284E-24D0-4818-86D3-8DF3AE4F4A14}" type="pres">
      <dgm:prSet presAssocID="{E42FD22B-5E39-4353-9F8C-4168295CA946}" presName="rootComposite" presStyleCnt="0"/>
      <dgm:spPr/>
      <dgm:t>
        <a:bodyPr/>
        <a:lstStyle/>
        <a:p>
          <a:endParaRPr lang="es-MX"/>
        </a:p>
      </dgm:t>
    </dgm:pt>
    <dgm:pt modelId="{CFFB90BC-6B05-40DB-85EC-BDC32AF11FD8}" type="pres">
      <dgm:prSet presAssocID="{E42FD22B-5E39-4353-9F8C-4168295CA946}" presName="rootText" presStyleLbl="node1" presStyleIdx="0" presStyleCnt="1" custScaleX="109941" custScaleY="36221"/>
      <dgm:spPr/>
      <dgm:t>
        <a:bodyPr/>
        <a:lstStyle/>
        <a:p>
          <a:endParaRPr lang="es-MX"/>
        </a:p>
      </dgm:t>
    </dgm:pt>
    <dgm:pt modelId="{C96C2D3B-A428-43C2-900B-C18C15826992}" type="pres">
      <dgm:prSet presAssocID="{E42FD22B-5E39-4353-9F8C-4168295CA946}" presName="rootConnector" presStyleLbl="node1" presStyleIdx="0" presStyleCnt="1"/>
      <dgm:spPr/>
      <dgm:t>
        <a:bodyPr/>
        <a:lstStyle/>
        <a:p>
          <a:endParaRPr lang="es-MX"/>
        </a:p>
      </dgm:t>
    </dgm:pt>
    <dgm:pt modelId="{D65E9AEE-B085-4F55-B180-81FCC35DFA2B}" type="pres">
      <dgm:prSet presAssocID="{E42FD22B-5E39-4353-9F8C-4168295CA946}" presName="childShape" presStyleCnt="0"/>
      <dgm:spPr/>
      <dgm:t>
        <a:bodyPr/>
        <a:lstStyle/>
        <a:p>
          <a:endParaRPr lang="es-MX"/>
        </a:p>
      </dgm:t>
    </dgm:pt>
    <dgm:pt modelId="{8A80D2A0-E6C3-46F1-9D20-B32213410937}" type="pres">
      <dgm:prSet presAssocID="{B63A58D0-1320-4813-859D-82F8C04BB381}" presName="Name13" presStyleLbl="parChTrans1D2" presStyleIdx="0" presStyleCnt="1"/>
      <dgm:spPr/>
      <dgm:t>
        <a:bodyPr/>
        <a:lstStyle/>
        <a:p>
          <a:endParaRPr lang="es-MX"/>
        </a:p>
      </dgm:t>
    </dgm:pt>
    <dgm:pt modelId="{29291AF6-156D-4D40-8893-BB640B7B944D}" type="pres">
      <dgm:prSet presAssocID="{740A6EE5-12E5-4532-AF58-4FE816DDE8F8}" presName="childText" presStyleLbl="bgAcc1" presStyleIdx="0" presStyleCnt="1" custScaleX="91303" custScaleY="114210" custLinFactNeighborX="1061" custLinFactNeighborY="-64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CE5A774-FF19-4B61-9F89-009421BE03C1}" type="presOf" srcId="{B63A58D0-1320-4813-859D-82F8C04BB381}" destId="{8A80D2A0-E6C3-46F1-9D20-B32213410937}" srcOrd="0" destOrd="0" presId="urn:microsoft.com/office/officeart/2005/8/layout/hierarchy3"/>
    <dgm:cxn modelId="{49566556-775A-42C7-B9C7-122DC839DEF1}" type="presOf" srcId="{E42FD22B-5E39-4353-9F8C-4168295CA946}" destId="{CFFB90BC-6B05-40DB-85EC-BDC32AF11FD8}" srcOrd="0" destOrd="0" presId="urn:microsoft.com/office/officeart/2005/8/layout/hierarchy3"/>
    <dgm:cxn modelId="{D4055EAA-2D3D-467A-BAAA-67F62848719E}" type="presOf" srcId="{E42FD22B-5E39-4353-9F8C-4168295CA946}" destId="{C96C2D3B-A428-43C2-900B-C18C15826992}" srcOrd="1" destOrd="0" presId="urn:microsoft.com/office/officeart/2005/8/layout/hierarchy3"/>
    <dgm:cxn modelId="{475BD5F8-37B3-47DF-B2C5-0849A209E75F}" type="presOf" srcId="{740A6EE5-12E5-4532-AF58-4FE816DDE8F8}" destId="{29291AF6-156D-4D40-8893-BB640B7B944D}" srcOrd="0" destOrd="0" presId="urn:microsoft.com/office/officeart/2005/8/layout/hierarchy3"/>
    <dgm:cxn modelId="{20A87F82-5FCE-4A77-A35B-7683D565B056}" srcId="{E42FD22B-5E39-4353-9F8C-4168295CA946}" destId="{740A6EE5-12E5-4532-AF58-4FE816DDE8F8}" srcOrd="0" destOrd="0" parTransId="{B63A58D0-1320-4813-859D-82F8C04BB381}" sibTransId="{367A86CE-9F61-47BE-A4C8-64AFF688A96F}"/>
    <dgm:cxn modelId="{E0113B79-DB7B-4456-8BD5-870C871A29B9}" type="presOf" srcId="{0C1AFCB0-0932-46FB-8230-9D97CC7A0375}" destId="{8FD3714D-8332-43F3-80E5-F8EBAEF6BA4E}" srcOrd="0" destOrd="0" presId="urn:microsoft.com/office/officeart/2005/8/layout/hierarchy3"/>
    <dgm:cxn modelId="{81927FDE-26D0-433A-8D8E-0DA3FD8DB16B}" srcId="{0C1AFCB0-0932-46FB-8230-9D97CC7A0375}" destId="{E42FD22B-5E39-4353-9F8C-4168295CA946}" srcOrd="0" destOrd="0" parTransId="{09FF588D-CFE0-4349-B491-ACC4A5B26739}" sibTransId="{4053D3E0-C4A8-4249-B50E-F0C87D67DDD4}"/>
    <dgm:cxn modelId="{0E82A798-E3CE-4339-BBCF-B5D0467EC944}" type="presParOf" srcId="{8FD3714D-8332-43F3-80E5-F8EBAEF6BA4E}" destId="{786735BE-81A4-475A-9718-AB67476F8092}" srcOrd="0" destOrd="0" presId="urn:microsoft.com/office/officeart/2005/8/layout/hierarchy3"/>
    <dgm:cxn modelId="{B0EED338-F7BC-443C-B153-C9AEA6932CB8}" type="presParOf" srcId="{786735BE-81A4-475A-9718-AB67476F8092}" destId="{8EF4284E-24D0-4818-86D3-8DF3AE4F4A14}" srcOrd="0" destOrd="0" presId="urn:microsoft.com/office/officeart/2005/8/layout/hierarchy3"/>
    <dgm:cxn modelId="{D23E6524-4BF2-4AF8-BD76-0BE2FDBD833F}" type="presParOf" srcId="{8EF4284E-24D0-4818-86D3-8DF3AE4F4A14}" destId="{CFFB90BC-6B05-40DB-85EC-BDC32AF11FD8}" srcOrd="0" destOrd="0" presId="urn:microsoft.com/office/officeart/2005/8/layout/hierarchy3"/>
    <dgm:cxn modelId="{4C95F064-55A5-4425-AA45-3536664FF294}" type="presParOf" srcId="{8EF4284E-24D0-4818-86D3-8DF3AE4F4A14}" destId="{C96C2D3B-A428-43C2-900B-C18C15826992}" srcOrd="1" destOrd="0" presId="urn:microsoft.com/office/officeart/2005/8/layout/hierarchy3"/>
    <dgm:cxn modelId="{50C84FC0-FE81-4E01-B449-53A98034FE99}" type="presParOf" srcId="{786735BE-81A4-475A-9718-AB67476F8092}" destId="{D65E9AEE-B085-4F55-B180-81FCC35DFA2B}" srcOrd="1" destOrd="0" presId="urn:microsoft.com/office/officeart/2005/8/layout/hierarchy3"/>
    <dgm:cxn modelId="{6DD585D1-9F1F-4A29-B98B-020762A84922}" type="presParOf" srcId="{D65E9AEE-B085-4F55-B180-81FCC35DFA2B}" destId="{8A80D2A0-E6C3-46F1-9D20-B32213410937}" srcOrd="0" destOrd="0" presId="urn:microsoft.com/office/officeart/2005/8/layout/hierarchy3"/>
    <dgm:cxn modelId="{06BC57E2-ABEB-4BB0-B118-8746656771C0}" type="presParOf" srcId="{D65E9AEE-B085-4F55-B180-81FCC35DFA2B}" destId="{29291AF6-156D-4D40-8893-BB640B7B944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FA5649-CC2B-4247-AB03-30F862061C5F}" type="doc">
      <dgm:prSet loTypeId="urn:microsoft.com/office/officeart/2005/8/layout/venn3" loCatId="relationship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3CA1E1D-8764-4822-B869-BC8FAD77CB2A}">
      <dgm:prSet phldrT="[Texto]" custT="1"/>
      <dgm:spPr/>
      <dgm:t>
        <a:bodyPr/>
        <a:lstStyle/>
        <a:p>
          <a:r>
            <a:rPr lang="es-MX" sz="3600" b="1" dirty="0" smtClean="0">
              <a:latin typeface="Arial" pitchFamily="34" charset="0"/>
              <a:cs typeface="Arial" pitchFamily="34" charset="0"/>
            </a:rPr>
            <a:t>SHCP</a:t>
          </a:r>
          <a:endParaRPr lang="es-MX" sz="3600" b="1" dirty="0">
            <a:latin typeface="Arial" pitchFamily="34" charset="0"/>
            <a:cs typeface="Arial" pitchFamily="34" charset="0"/>
          </a:endParaRPr>
        </a:p>
      </dgm:t>
    </dgm:pt>
    <dgm:pt modelId="{695DC8DA-B03E-4398-8676-A987D61859B1}" type="parTrans" cxnId="{2021044A-0839-4DB8-831B-F022BF1343D8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47468A6A-9782-4796-B036-834916DCDF91}" type="sibTrans" cxnId="{2021044A-0839-4DB8-831B-F022BF1343D8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57379559-FAB8-4645-9BA6-1D5A3D733C9B}">
      <dgm:prSet phldrT="[Texto]" custT="1"/>
      <dgm:spPr/>
      <dgm:t>
        <a:bodyPr/>
        <a:lstStyle/>
        <a:p>
          <a:r>
            <a:rPr lang="es-MX" sz="3600" b="1" dirty="0" smtClean="0">
              <a:latin typeface="Arial" pitchFamily="34" charset="0"/>
              <a:cs typeface="Arial" pitchFamily="34" charset="0"/>
            </a:rPr>
            <a:t>SFP</a:t>
          </a:r>
          <a:endParaRPr lang="es-MX" sz="3600" b="1" dirty="0">
            <a:latin typeface="Arial" pitchFamily="34" charset="0"/>
            <a:cs typeface="Arial" pitchFamily="34" charset="0"/>
          </a:endParaRPr>
        </a:p>
      </dgm:t>
    </dgm:pt>
    <dgm:pt modelId="{6D6EA936-A9A4-43AE-A881-1C330AFFEF3C}" type="parTrans" cxnId="{99E1FC80-4C38-4DB9-A1F2-A9513C3F013E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4BDC7C76-2A68-4455-88A2-7E095D3EEDF8}" type="sibTrans" cxnId="{99E1FC80-4C38-4DB9-A1F2-A9513C3F013E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FFF26E96-E5BE-47CA-AEF4-96A05A6DFEFE}">
      <dgm:prSet phldrT="[Texto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MX" sz="3600" b="1" dirty="0" smtClean="0">
              <a:latin typeface="Arial" pitchFamily="34" charset="0"/>
              <a:cs typeface="Arial" pitchFamily="34" charset="0"/>
            </a:rPr>
            <a:t>ASF</a:t>
          </a:r>
          <a:endParaRPr lang="es-MX" sz="3600" b="1" dirty="0">
            <a:latin typeface="Arial" pitchFamily="34" charset="0"/>
            <a:cs typeface="Arial" pitchFamily="34" charset="0"/>
          </a:endParaRPr>
        </a:p>
      </dgm:t>
    </dgm:pt>
    <dgm:pt modelId="{977D5246-B501-4F36-8F08-F63328106EAA}" type="parTrans" cxnId="{442FD670-DA3B-4371-803A-978EE1CAA879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FD9BD806-3777-46E0-85D9-2FF9AB319916}" type="sibTrans" cxnId="{442FD670-DA3B-4371-803A-978EE1CAA879}">
      <dgm:prSet/>
      <dgm:spPr/>
      <dgm:t>
        <a:bodyPr/>
        <a:lstStyle/>
        <a:p>
          <a:endParaRPr lang="es-MX" sz="1800" b="1">
            <a:latin typeface="Arial" pitchFamily="34" charset="0"/>
            <a:cs typeface="Arial" pitchFamily="34" charset="0"/>
          </a:endParaRPr>
        </a:p>
      </dgm:t>
    </dgm:pt>
    <dgm:pt modelId="{F7FBA94D-FE8E-47EE-9665-23F9B306D99A}" type="pres">
      <dgm:prSet presAssocID="{90FA5649-CC2B-4247-AB03-30F862061C5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EBF33C6-FBDF-4F95-AC0E-2D2C6830F380}" type="pres">
      <dgm:prSet presAssocID="{23CA1E1D-8764-4822-B869-BC8FAD77CB2A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768BCC-FF72-4A96-B1BD-5CD2D7462ED6}" type="pres">
      <dgm:prSet presAssocID="{47468A6A-9782-4796-B036-834916DCDF91}" presName="space" presStyleCnt="0"/>
      <dgm:spPr/>
    </dgm:pt>
    <dgm:pt modelId="{AE79A968-5AED-4678-B7F9-D0A4F13E874E}" type="pres">
      <dgm:prSet presAssocID="{57379559-FAB8-4645-9BA6-1D5A3D733C9B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7C9C56-F235-4BBF-8DF0-A89891C414E1}" type="pres">
      <dgm:prSet presAssocID="{4BDC7C76-2A68-4455-88A2-7E095D3EEDF8}" presName="space" presStyleCnt="0"/>
      <dgm:spPr/>
    </dgm:pt>
    <dgm:pt modelId="{807F7197-8BE2-4456-BC07-EF7EC3CF3257}" type="pres">
      <dgm:prSet presAssocID="{FFF26E96-E5BE-47CA-AEF4-96A05A6DFEFE}" presName="Name5" presStyleLbl="vennNode1" presStyleIdx="2" presStyleCnt="3" custLinFactNeighborX="8110" custLinFactNeighborY="9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42FD670-DA3B-4371-803A-978EE1CAA879}" srcId="{90FA5649-CC2B-4247-AB03-30F862061C5F}" destId="{FFF26E96-E5BE-47CA-AEF4-96A05A6DFEFE}" srcOrd="2" destOrd="0" parTransId="{977D5246-B501-4F36-8F08-F63328106EAA}" sibTransId="{FD9BD806-3777-46E0-85D9-2FF9AB319916}"/>
    <dgm:cxn modelId="{99E1FC80-4C38-4DB9-A1F2-A9513C3F013E}" srcId="{90FA5649-CC2B-4247-AB03-30F862061C5F}" destId="{57379559-FAB8-4645-9BA6-1D5A3D733C9B}" srcOrd="1" destOrd="0" parTransId="{6D6EA936-A9A4-43AE-A881-1C330AFFEF3C}" sibTransId="{4BDC7C76-2A68-4455-88A2-7E095D3EEDF8}"/>
    <dgm:cxn modelId="{F1FFCD6E-9E16-42CA-A201-2BD6141D5938}" type="presOf" srcId="{90FA5649-CC2B-4247-AB03-30F862061C5F}" destId="{F7FBA94D-FE8E-47EE-9665-23F9B306D99A}" srcOrd="0" destOrd="0" presId="urn:microsoft.com/office/officeart/2005/8/layout/venn3"/>
    <dgm:cxn modelId="{2021044A-0839-4DB8-831B-F022BF1343D8}" srcId="{90FA5649-CC2B-4247-AB03-30F862061C5F}" destId="{23CA1E1D-8764-4822-B869-BC8FAD77CB2A}" srcOrd="0" destOrd="0" parTransId="{695DC8DA-B03E-4398-8676-A987D61859B1}" sibTransId="{47468A6A-9782-4796-B036-834916DCDF91}"/>
    <dgm:cxn modelId="{E7529BB5-76BB-43FC-BA0C-3BF3AAF3ED65}" type="presOf" srcId="{57379559-FAB8-4645-9BA6-1D5A3D733C9B}" destId="{AE79A968-5AED-4678-B7F9-D0A4F13E874E}" srcOrd="0" destOrd="0" presId="urn:microsoft.com/office/officeart/2005/8/layout/venn3"/>
    <dgm:cxn modelId="{210ABADC-BBD9-407F-B1C2-9A10D3EE4911}" type="presOf" srcId="{23CA1E1D-8764-4822-B869-BC8FAD77CB2A}" destId="{6EBF33C6-FBDF-4F95-AC0E-2D2C6830F380}" srcOrd="0" destOrd="0" presId="urn:microsoft.com/office/officeart/2005/8/layout/venn3"/>
    <dgm:cxn modelId="{F84F4595-2A15-40CB-AE8A-4450509AEE2E}" type="presOf" srcId="{FFF26E96-E5BE-47CA-AEF4-96A05A6DFEFE}" destId="{807F7197-8BE2-4456-BC07-EF7EC3CF3257}" srcOrd="0" destOrd="0" presId="urn:microsoft.com/office/officeart/2005/8/layout/venn3"/>
    <dgm:cxn modelId="{BF6AAFC0-E6D9-4DC6-929D-6EE7F9F2EF24}" type="presParOf" srcId="{F7FBA94D-FE8E-47EE-9665-23F9B306D99A}" destId="{6EBF33C6-FBDF-4F95-AC0E-2D2C6830F380}" srcOrd="0" destOrd="0" presId="urn:microsoft.com/office/officeart/2005/8/layout/venn3"/>
    <dgm:cxn modelId="{A37559D7-BF3B-435E-A155-752B2D020D4C}" type="presParOf" srcId="{F7FBA94D-FE8E-47EE-9665-23F9B306D99A}" destId="{F3768BCC-FF72-4A96-B1BD-5CD2D7462ED6}" srcOrd="1" destOrd="0" presId="urn:microsoft.com/office/officeart/2005/8/layout/venn3"/>
    <dgm:cxn modelId="{F0C7C8DA-0FA6-411C-ABDF-F0CD57F5D98E}" type="presParOf" srcId="{F7FBA94D-FE8E-47EE-9665-23F9B306D99A}" destId="{AE79A968-5AED-4678-B7F9-D0A4F13E874E}" srcOrd="2" destOrd="0" presId="urn:microsoft.com/office/officeart/2005/8/layout/venn3"/>
    <dgm:cxn modelId="{3AB2CA6A-E999-43F3-9285-896FFAEE4517}" type="presParOf" srcId="{F7FBA94D-FE8E-47EE-9665-23F9B306D99A}" destId="{B87C9C56-F235-4BBF-8DF0-A89891C414E1}" srcOrd="3" destOrd="0" presId="urn:microsoft.com/office/officeart/2005/8/layout/venn3"/>
    <dgm:cxn modelId="{F467CDB3-9FA0-4BEA-829E-CA374D114C94}" type="presParOf" srcId="{F7FBA94D-FE8E-47EE-9665-23F9B306D99A}" destId="{807F7197-8BE2-4456-BC07-EF7EC3CF3257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DECD1B-175A-46DB-9497-A14BA8E279E4}">
      <dsp:nvSpPr>
        <dsp:cNvPr id="0" name=""/>
        <dsp:cNvSpPr/>
      </dsp:nvSpPr>
      <dsp:spPr>
        <a:xfrm>
          <a:off x="0" y="606705"/>
          <a:ext cx="7706806" cy="386173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EC032DF-57F1-4451-AD11-01D2184A2DB0}">
      <dsp:nvSpPr>
        <dsp:cNvPr id="0" name=""/>
        <dsp:cNvSpPr/>
      </dsp:nvSpPr>
      <dsp:spPr>
        <a:xfrm>
          <a:off x="1457759" y="2952328"/>
          <a:ext cx="200376" cy="200376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E27FEE-D1DB-48B8-91CC-AC62FFE746D2}">
      <dsp:nvSpPr>
        <dsp:cNvPr id="0" name=""/>
        <dsp:cNvSpPr/>
      </dsp:nvSpPr>
      <dsp:spPr>
        <a:xfrm>
          <a:off x="938045" y="3312366"/>
          <a:ext cx="1954963" cy="13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76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2008</a:t>
          </a:r>
          <a:b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31</a:t>
          </a: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0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sp:txBody>
      <dsp:txXfrm>
        <a:off x="938045" y="3312366"/>
        <a:ext cx="1954963" cy="1392041"/>
      </dsp:txXfrm>
    </dsp:sp>
    <dsp:sp modelId="{314E854F-38BB-4C8A-A04F-A2B4AA0F51F4}">
      <dsp:nvSpPr>
        <dsp:cNvPr id="0" name=""/>
        <dsp:cNvSpPr/>
      </dsp:nvSpPr>
      <dsp:spPr>
        <a:xfrm>
          <a:off x="3456155" y="2016223"/>
          <a:ext cx="362219" cy="362219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E0FC37-F74D-4543-B0A5-5A30F24C2EB9}">
      <dsp:nvSpPr>
        <dsp:cNvPr id="0" name=""/>
        <dsp:cNvSpPr/>
      </dsp:nvSpPr>
      <dsp:spPr>
        <a:xfrm>
          <a:off x="3168363" y="2448029"/>
          <a:ext cx="2090178" cy="2620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933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2012</a:t>
          </a:r>
          <a:b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12</a:t>
          </a: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20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Reforma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0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sp:txBody>
      <dsp:txXfrm>
        <a:off x="3168363" y="2448029"/>
        <a:ext cx="2090178" cy="2620314"/>
      </dsp:txXfrm>
    </dsp:sp>
    <dsp:sp modelId="{6561B053-A303-4491-B512-6C9075FCFF8F}">
      <dsp:nvSpPr>
        <dsp:cNvPr id="0" name=""/>
        <dsp:cNvSpPr/>
      </dsp:nvSpPr>
      <dsp:spPr>
        <a:xfrm>
          <a:off x="5981727" y="1470228"/>
          <a:ext cx="500942" cy="500942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65D63B-CED2-4194-B438-7177A99931C9}">
      <dsp:nvSpPr>
        <dsp:cNvPr id="0" name=""/>
        <dsp:cNvSpPr/>
      </dsp:nvSpPr>
      <dsp:spPr>
        <a:xfrm>
          <a:off x="5857172" y="2145114"/>
          <a:ext cx="1849633" cy="3347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43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2013</a:t>
          </a:r>
          <a:r>
            <a:rPr lang="es-MX" sz="18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18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18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Diciembre </a:t>
          </a:r>
          <a:r>
            <a:rPr lang="es-MX" sz="1800" b="1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8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09</a:t>
          </a:r>
          <a:r>
            <a:rPr lang="es-MX" sz="18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18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18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/>
          </a:r>
          <a:br>
            <a:rPr lang="es-MX" sz="18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</a:br>
          <a:r>
            <a:rPr lang="es-MX" sz="1800" b="1" kern="120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Reforma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>
              <a:ln w="9000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  <a:ea typeface="+mn-ea"/>
              <a:cs typeface="Arial" charset="0"/>
            </a:rPr>
            <a:t>Ley General de Contabilidad Gubernamental</a:t>
          </a:r>
        </a:p>
      </dsp:txBody>
      <dsp:txXfrm>
        <a:off x="5857172" y="2145114"/>
        <a:ext cx="1849633" cy="33476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3B4BF-6DE1-4743-A244-898CC9B89219}">
      <dsp:nvSpPr>
        <dsp:cNvPr id="0" name=""/>
        <dsp:cNvSpPr/>
      </dsp:nvSpPr>
      <dsp:spPr>
        <a:xfrm>
          <a:off x="941013" y="1490"/>
          <a:ext cx="4497132" cy="11101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Ayuntamientos de los Municipios y Demarcaciones Territoriales del D.F.</a:t>
          </a:r>
          <a:endParaRPr lang="es-MX" sz="2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1013" y="1490"/>
        <a:ext cx="4497132" cy="1110129"/>
      </dsp:txXfrm>
    </dsp:sp>
    <dsp:sp modelId="{4C859203-A10B-47F8-ACF8-E22FDBD91708}">
      <dsp:nvSpPr>
        <dsp:cNvPr id="0" name=""/>
        <dsp:cNvSpPr/>
      </dsp:nvSpPr>
      <dsp:spPr>
        <a:xfrm>
          <a:off x="1390726" y="1111619"/>
          <a:ext cx="449713" cy="832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596"/>
              </a:lnTo>
              <a:lnTo>
                <a:pt x="449713" y="832596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7816E-9274-4F21-8543-E5A824EBF640}">
      <dsp:nvSpPr>
        <dsp:cNvPr id="0" name=""/>
        <dsp:cNvSpPr/>
      </dsp:nvSpPr>
      <dsp:spPr>
        <a:xfrm>
          <a:off x="1840440" y="1389151"/>
          <a:ext cx="4186660" cy="1110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Información Contable</a:t>
          </a:r>
          <a:endParaRPr lang="es-MX" sz="3400" kern="1200" dirty="0"/>
        </a:p>
      </dsp:txBody>
      <dsp:txXfrm>
        <a:off x="1840440" y="1389151"/>
        <a:ext cx="4186660" cy="1110129"/>
      </dsp:txXfrm>
    </dsp:sp>
    <dsp:sp modelId="{3792C399-8298-4DD4-AA88-E11D477853B6}">
      <dsp:nvSpPr>
        <dsp:cNvPr id="0" name=""/>
        <dsp:cNvSpPr/>
      </dsp:nvSpPr>
      <dsp:spPr>
        <a:xfrm>
          <a:off x="1390726" y="1111619"/>
          <a:ext cx="449713" cy="222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0258"/>
              </a:lnTo>
              <a:lnTo>
                <a:pt x="449713" y="2220258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6CFD6-36E3-4F0E-AFB7-5AABB6197CE2}">
      <dsp:nvSpPr>
        <dsp:cNvPr id="0" name=""/>
        <dsp:cNvSpPr/>
      </dsp:nvSpPr>
      <dsp:spPr>
        <a:xfrm>
          <a:off x="1840440" y="2776812"/>
          <a:ext cx="4203321" cy="1110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Información Presupuestaria</a:t>
          </a:r>
          <a:endParaRPr lang="es-MX" sz="3400" kern="1200" dirty="0"/>
        </a:p>
      </dsp:txBody>
      <dsp:txXfrm>
        <a:off x="1840440" y="2776812"/>
        <a:ext cx="4203321" cy="11101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75B321-2D81-4547-82BA-3ECD0CDB6331}">
      <dsp:nvSpPr>
        <dsp:cNvPr id="0" name=""/>
        <dsp:cNvSpPr/>
      </dsp:nvSpPr>
      <dsp:spPr>
        <a:xfrm>
          <a:off x="0" y="233819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599E8-6D62-4A4C-A357-75D6691DA277}">
      <dsp:nvSpPr>
        <dsp:cNvPr id="0" name=""/>
        <dsp:cNvSpPr/>
      </dsp:nvSpPr>
      <dsp:spPr>
        <a:xfrm>
          <a:off x="381891" y="27179"/>
          <a:ext cx="7621827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de Situación Financiera</a:t>
          </a:r>
          <a:endParaRPr lang="es-MX" sz="2400" kern="1200" dirty="0"/>
        </a:p>
      </dsp:txBody>
      <dsp:txXfrm>
        <a:off x="381891" y="27179"/>
        <a:ext cx="7621827" cy="413280"/>
      </dsp:txXfrm>
    </dsp:sp>
    <dsp:sp modelId="{C1453395-E7B9-42B1-9638-EBC6DE849978}">
      <dsp:nvSpPr>
        <dsp:cNvPr id="0" name=""/>
        <dsp:cNvSpPr/>
      </dsp:nvSpPr>
      <dsp:spPr>
        <a:xfrm>
          <a:off x="0" y="86886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77622-2931-4727-AEDD-5C04D2A8BFC3}">
      <dsp:nvSpPr>
        <dsp:cNvPr id="0" name=""/>
        <dsp:cNvSpPr/>
      </dsp:nvSpPr>
      <dsp:spPr>
        <a:xfrm>
          <a:off x="381109" y="662219"/>
          <a:ext cx="7622178" cy="413280"/>
        </a:xfrm>
        <a:prstGeom prst="roundRect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de Variación en la Hacienda Pública</a:t>
          </a:r>
          <a:endParaRPr lang="es-MX" sz="2400" kern="1200" dirty="0"/>
        </a:p>
      </dsp:txBody>
      <dsp:txXfrm>
        <a:off x="381109" y="662219"/>
        <a:ext cx="7622178" cy="413280"/>
      </dsp:txXfrm>
    </dsp:sp>
    <dsp:sp modelId="{F9F61F82-B3C4-4AD8-BA48-5D3327242A04}">
      <dsp:nvSpPr>
        <dsp:cNvPr id="0" name=""/>
        <dsp:cNvSpPr/>
      </dsp:nvSpPr>
      <dsp:spPr>
        <a:xfrm>
          <a:off x="0" y="150390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BBC99-3920-4B63-94EA-B208D000B5ED}">
      <dsp:nvSpPr>
        <dsp:cNvPr id="0" name=""/>
        <dsp:cNvSpPr/>
      </dsp:nvSpPr>
      <dsp:spPr>
        <a:xfrm>
          <a:off x="381109" y="1297260"/>
          <a:ext cx="7622178" cy="41328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de Cambios en la Situación Financiera</a:t>
          </a:r>
          <a:endParaRPr lang="es-MX" sz="2400" kern="1200" dirty="0"/>
        </a:p>
      </dsp:txBody>
      <dsp:txXfrm>
        <a:off x="381109" y="1297260"/>
        <a:ext cx="7622178" cy="413280"/>
      </dsp:txXfrm>
    </dsp:sp>
    <dsp:sp modelId="{2FFFA100-D463-4FDE-BD1E-F76B148F7770}">
      <dsp:nvSpPr>
        <dsp:cNvPr id="0" name=""/>
        <dsp:cNvSpPr/>
      </dsp:nvSpPr>
      <dsp:spPr>
        <a:xfrm>
          <a:off x="0" y="213894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E27E4-0718-4E09-B5DC-4718E0461222}">
      <dsp:nvSpPr>
        <dsp:cNvPr id="0" name=""/>
        <dsp:cNvSpPr/>
      </dsp:nvSpPr>
      <dsp:spPr>
        <a:xfrm>
          <a:off x="381109" y="1932300"/>
          <a:ext cx="7622178" cy="41328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Notas a los Estados Financieros</a:t>
          </a:r>
          <a:endParaRPr lang="es-MX" sz="2400" kern="1200" dirty="0"/>
        </a:p>
      </dsp:txBody>
      <dsp:txXfrm>
        <a:off x="381109" y="1932300"/>
        <a:ext cx="7622178" cy="413280"/>
      </dsp:txXfrm>
    </dsp:sp>
    <dsp:sp modelId="{748372C2-0132-446E-B6FE-0E3EE9CF51D2}">
      <dsp:nvSpPr>
        <dsp:cNvPr id="0" name=""/>
        <dsp:cNvSpPr/>
      </dsp:nvSpPr>
      <dsp:spPr>
        <a:xfrm>
          <a:off x="0" y="277398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58B94-4735-46A0-9141-44788C8E87C2}">
      <dsp:nvSpPr>
        <dsp:cNvPr id="0" name=""/>
        <dsp:cNvSpPr/>
      </dsp:nvSpPr>
      <dsp:spPr>
        <a:xfrm>
          <a:off x="381109" y="2567340"/>
          <a:ext cx="7622178" cy="41328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Analítico del Activo</a:t>
          </a:r>
          <a:endParaRPr lang="es-MX" sz="2400" kern="1200" dirty="0"/>
        </a:p>
      </dsp:txBody>
      <dsp:txXfrm>
        <a:off x="381109" y="2567340"/>
        <a:ext cx="7622178" cy="413280"/>
      </dsp:txXfrm>
    </dsp:sp>
    <dsp:sp modelId="{55467914-38E1-4C11-BF15-614100713D0A}">
      <dsp:nvSpPr>
        <dsp:cNvPr id="0" name=""/>
        <dsp:cNvSpPr/>
      </dsp:nvSpPr>
      <dsp:spPr>
        <a:xfrm>
          <a:off x="0" y="340902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38AC9E-6922-4408-A790-F2F6B6C36A86}">
      <dsp:nvSpPr>
        <dsp:cNvPr id="0" name=""/>
        <dsp:cNvSpPr/>
      </dsp:nvSpPr>
      <dsp:spPr>
        <a:xfrm>
          <a:off x="381109" y="3202380"/>
          <a:ext cx="7622178" cy="413280"/>
        </a:xfrm>
        <a:prstGeom prst="roundRect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de Actividades *</a:t>
          </a:r>
          <a:endParaRPr lang="es-MX" sz="2400" kern="1200" dirty="0"/>
        </a:p>
      </dsp:txBody>
      <dsp:txXfrm>
        <a:off x="381109" y="3202380"/>
        <a:ext cx="7622178" cy="413280"/>
      </dsp:txXfrm>
    </dsp:sp>
    <dsp:sp modelId="{FE9432D2-6375-4E5F-BF7E-15738C07AD77}">
      <dsp:nvSpPr>
        <dsp:cNvPr id="0" name=""/>
        <dsp:cNvSpPr/>
      </dsp:nvSpPr>
      <dsp:spPr>
        <a:xfrm>
          <a:off x="0" y="4044060"/>
          <a:ext cx="800525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7D8A8-E3F0-4202-A70B-0BB90C79EFFC}">
      <dsp:nvSpPr>
        <dsp:cNvPr id="0" name=""/>
        <dsp:cNvSpPr/>
      </dsp:nvSpPr>
      <dsp:spPr>
        <a:xfrm>
          <a:off x="381109" y="3837420"/>
          <a:ext cx="7622178" cy="41328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806" tIns="0" rIns="21180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Estado de Flujos de Efectivo *</a:t>
          </a:r>
          <a:endParaRPr lang="es-MX" sz="2400" kern="1200" dirty="0"/>
        </a:p>
      </dsp:txBody>
      <dsp:txXfrm>
        <a:off x="381109" y="3837420"/>
        <a:ext cx="7622178" cy="4132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90E785-C7AE-401E-BBAD-FD442978843E}">
      <dsp:nvSpPr>
        <dsp:cNvPr id="0" name=""/>
        <dsp:cNvSpPr/>
      </dsp:nvSpPr>
      <dsp:spPr>
        <a:xfrm>
          <a:off x="488717" y="1987"/>
          <a:ext cx="3509382" cy="11361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Analítico de Ingresos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(Incluyendo Ingresos Excedentes)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8717" y="1987"/>
        <a:ext cx="3509382" cy="1136128"/>
      </dsp:txXfrm>
    </dsp:sp>
    <dsp:sp modelId="{2CAAADE4-54F3-4E8E-A809-FECF5B008D17}">
      <dsp:nvSpPr>
        <dsp:cNvPr id="0" name=""/>
        <dsp:cNvSpPr/>
      </dsp:nvSpPr>
      <dsp:spPr>
        <a:xfrm>
          <a:off x="839655" y="1138115"/>
          <a:ext cx="350938" cy="640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47"/>
              </a:lnTo>
              <a:lnTo>
                <a:pt x="350938" y="64084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19A94-93E3-4015-8A8E-21BEC82C9F6E}">
      <dsp:nvSpPr>
        <dsp:cNvPr id="0" name=""/>
        <dsp:cNvSpPr/>
      </dsp:nvSpPr>
      <dsp:spPr>
        <a:xfrm>
          <a:off x="1190593" y="1351731"/>
          <a:ext cx="1367140" cy="854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Clasificación Económica</a:t>
          </a:r>
          <a:endParaRPr lang="es-MX" sz="1600" kern="1200" dirty="0"/>
        </a:p>
      </dsp:txBody>
      <dsp:txXfrm>
        <a:off x="1190593" y="1351731"/>
        <a:ext cx="1367140" cy="854463"/>
      </dsp:txXfrm>
    </dsp:sp>
    <dsp:sp modelId="{FE30B213-4523-4A5F-84B4-CB847CDD7C12}">
      <dsp:nvSpPr>
        <dsp:cNvPr id="0" name=""/>
        <dsp:cNvSpPr/>
      </dsp:nvSpPr>
      <dsp:spPr>
        <a:xfrm>
          <a:off x="839655" y="1138115"/>
          <a:ext cx="350938" cy="170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926"/>
              </a:lnTo>
              <a:lnTo>
                <a:pt x="350938" y="170892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09368-F104-4C04-BC88-D3FE8454FD2F}">
      <dsp:nvSpPr>
        <dsp:cNvPr id="0" name=""/>
        <dsp:cNvSpPr/>
      </dsp:nvSpPr>
      <dsp:spPr>
        <a:xfrm>
          <a:off x="1190593" y="2419810"/>
          <a:ext cx="1367140" cy="854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Concepto</a:t>
          </a:r>
          <a:endParaRPr lang="es-MX" sz="1600" kern="1200" dirty="0"/>
        </a:p>
      </dsp:txBody>
      <dsp:txXfrm>
        <a:off x="1190593" y="2419810"/>
        <a:ext cx="1367140" cy="854463"/>
      </dsp:txXfrm>
    </dsp:sp>
    <dsp:sp modelId="{423784BC-8772-4220-87DD-81D0EC16D192}">
      <dsp:nvSpPr>
        <dsp:cNvPr id="0" name=""/>
        <dsp:cNvSpPr/>
      </dsp:nvSpPr>
      <dsp:spPr>
        <a:xfrm>
          <a:off x="4425331" y="1987"/>
          <a:ext cx="3759757" cy="132528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Analítico del Presupuesto de Egresos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(Incluyendo los Subejercicios por Ramo y por Programa)</a:t>
          </a:r>
          <a:endParaRPr lang="es-MX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25331" y="1987"/>
        <a:ext cx="3759757" cy="1325289"/>
      </dsp:txXfrm>
    </dsp:sp>
    <dsp:sp modelId="{EC52005D-6447-436F-A9FA-86F87C324990}">
      <dsp:nvSpPr>
        <dsp:cNvPr id="0" name=""/>
        <dsp:cNvSpPr/>
      </dsp:nvSpPr>
      <dsp:spPr>
        <a:xfrm>
          <a:off x="4801307" y="1327276"/>
          <a:ext cx="375975" cy="640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47"/>
              </a:lnTo>
              <a:lnTo>
                <a:pt x="375975" y="64084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DFCDE-F948-4890-884E-06AA9F25C0C5}">
      <dsp:nvSpPr>
        <dsp:cNvPr id="0" name=""/>
        <dsp:cNvSpPr/>
      </dsp:nvSpPr>
      <dsp:spPr>
        <a:xfrm>
          <a:off x="5177282" y="1540892"/>
          <a:ext cx="1367140" cy="854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Administrativa</a:t>
          </a:r>
          <a:endParaRPr lang="es-MX" sz="1600" kern="1200" dirty="0"/>
        </a:p>
      </dsp:txBody>
      <dsp:txXfrm>
        <a:off x="5177282" y="1540892"/>
        <a:ext cx="1367140" cy="854463"/>
      </dsp:txXfrm>
    </dsp:sp>
    <dsp:sp modelId="{2D77A64D-6914-4C7D-8B3F-B0565D358F3F}">
      <dsp:nvSpPr>
        <dsp:cNvPr id="0" name=""/>
        <dsp:cNvSpPr/>
      </dsp:nvSpPr>
      <dsp:spPr>
        <a:xfrm>
          <a:off x="4801307" y="1327276"/>
          <a:ext cx="375975" cy="170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926"/>
              </a:lnTo>
              <a:lnTo>
                <a:pt x="375975" y="170892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90753-AF48-494A-9308-456927A3AED2}">
      <dsp:nvSpPr>
        <dsp:cNvPr id="0" name=""/>
        <dsp:cNvSpPr/>
      </dsp:nvSpPr>
      <dsp:spPr>
        <a:xfrm>
          <a:off x="5177282" y="2608971"/>
          <a:ext cx="1367140" cy="854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Económica y Por Objeto del Gasto</a:t>
          </a:r>
          <a:endParaRPr lang="es-MX" sz="1600" kern="1200" dirty="0"/>
        </a:p>
      </dsp:txBody>
      <dsp:txXfrm>
        <a:off x="5177282" y="2608971"/>
        <a:ext cx="1367140" cy="854463"/>
      </dsp:txXfrm>
    </dsp:sp>
    <dsp:sp modelId="{78BB9CB4-44A1-4F9C-84E5-74A6B73ABD08}">
      <dsp:nvSpPr>
        <dsp:cNvPr id="0" name=""/>
        <dsp:cNvSpPr/>
      </dsp:nvSpPr>
      <dsp:spPr>
        <a:xfrm>
          <a:off x="4801307" y="1327276"/>
          <a:ext cx="375975" cy="2777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7004"/>
              </a:lnTo>
              <a:lnTo>
                <a:pt x="375975" y="277700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F43CF-B0C4-40E5-8FF1-70868AAE7CA7}">
      <dsp:nvSpPr>
        <dsp:cNvPr id="0" name=""/>
        <dsp:cNvSpPr/>
      </dsp:nvSpPr>
      <dsp:spPr>
        <a:xfrm>
          <a:off x="5177282" y="3677050"/>
          <a:ext cx="1367140" cy="854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Funcional -Programática</a:t>
          </a:r>
          <a:endParaRPr lang="es-MX" sz="1600" kern="1200" dirty="0"/>
        </a:p>
      </dsp:txBody>
      <dsp:txXfrm>
        <a:off x="5177282" y="3677050"/>
        <a:ext cx="1367140" cy="85446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FB90BC-6B05-40DB-85EC-BDC32AF11FD8}">
      <dsp:nvSpPr>
        <dsp:cNvPr id="0" name=""/>
        <dsp:cNvSpPr/>
      </dsp:nvSpPr>
      <dsp:spPr>
        <a:xfrm>
          <a:off x="1105" y="1214444"/>
          <a:ext cx="4927010" cy="1073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sng" kern="1200" dirty="0" smtClean="0">
              <a:latin typeface="Arial" pitchFamily="34" charset="0"/>
              <a:cs typeface="Arial" pitchFamily="34" charset="0"/>
            </a:rPr>
            <a:t>TOMO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none" kern="1200" dirty="0" smtClean="0">
              <a:latin typeface="Arial" pitchFamily="34" charset="0"/>
              <a:cs typeface="Arial" pitchFamily="34" charset="0"/>
            </a:rPr>
            <a:t>CUENTA PÚBLICA DE LOS AYUNTAMIENTOS DE LOS MUNICIPIOS</a:t>
          </a:r>
          <a:endParaRPr lang="es-MX" sz="2000" u="none" kern="1200" dirty="0">
            <a:latin typeface="Arial" pitchFamily="34" charset="0"/>
            <a:cs typeface="Arial" pitchFamily="34" charset="0"/>
          </a:endParaRPr>
        </a:p>
      </dsp:txBody>
      <dsp:txXfrm>
        <a:off x="1105" y="1214444"/>
        <a:ext cx="4927010" cy="1073403"/>
      </dsp:txXfrm>
    </dsp:sp>
    <dsp:sp modelId="{8A80D2A0-E6C3-46F1-9D20-B32213410937}">
      <dsp:nvSpPr>
        <dsp:cNvPr id="0" name=""/>
        <dsp:cNvSpPr/>
      </dsp:nvSpPr>
      <dsp:spPr>
        <a:xfrm>
          <a:off x="493806" y="2287848"/>
          <a:ext cx="523140" cy="1118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168"/>
              </a:lnTo>
              <a:lnTo>
                <a:pt x="523140" y="111816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91AF6-156D-4D40-8893-BB640B7B944D}">
      <dsp:nvSpPr>
        <dsp:cNvPr id="0" name=""/>
        <dsp:cNvSpPr/>
      </dsp:nvSpPr>
      <dsp:spPr>
        <a:xfrm>
          <a:off x="1016947" y="2724612"/>
          <a:ext cx="3022049" cy="1362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itchFamily="34" charset="0"/>
              <a:cs typeface="Arial" pitchFamily="34" charset="0"/>
            </a:rPr>
            <a:t>DEPENDENCIAS Y ORGANISMOS DESCONCENTRADOS DEL MUNICIPIO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1016947" y="2724612"/>
        <a:ext cx="3022049" cy="136281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FB90BC-6B05-40DB-85EC-BDC32AF11FD8}">
      <dsp:nvSpPr>
        <dsp:cNvPr id="0" name=""/>
        <dsp:cNvSpPr/>
      </dsp:nvSpPr>
      <dsp:spPr>
        <a:xfrm>
          <a:off x="924" y="976039"/>
          <a:ext cx="4212992" cy="6940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sng" kern="1200" dirty="0" smtClean="0">
              <a:latin typeface="Arial" pitchFamily="34" charset="0"/>
              <a:cs typeface="Arial" pitchFamily="34" charset="0"/>
            </a:rPr>
            <a:t>TOMO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none" kern="1200" dirty="0" smtClean="0">
              <a:latin typeface="Arial" pitchFamily="34" charset="0"/>
              <a:cs typeface="Arial" pitchFamily="34" charset="0"/>
            </a:rPr>
            <a:t>SECTOR PARESESTATAL</a:t>
          </a:r>
          <a:endParaRPr lang="es-MX" sz="2000" u="none" kern="1200" dirty="0">
            <a:latin typeface="Arial" pitchFamily="34" charset="0"/>
            <a:cs typeface="Arial" pitchFamily="34" charset="0"/>
          </a:endParaRPr>
        </a:p>
      </dsp:txBody>
      <dsp:txXfrm>
        <a:off x="924" y="976039"/>
        <a:ext cx="4212992" cy="694003"/>
      </dsp:txXfrm>
    </dsp:sp>
    <dsp:sp modelId="{8A80D2A0-E6C3-46F1-9D20-B32213410937}">
      <dsp:nvSpPr>
        <dsp:cNvPr id="0" name=""/>
        <dsp:cNvSpPr/>
      </dsp:nvSpPr>
      <dsp:spPr>
        <a:xfrm>
          <a:off x="422223" y="1670042"/>
          <a:ext cx="453825" cy="1560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0850"/>
              </a:lnTo>
              <a:lnTo>
                <a:pt x="453825" y="156085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91AF6-156D-4D40-8893-BB640B7B944D}">
      <dsp:nvSpPr>
        <dsp:cNvPr id="0" name=""/>
        <dsp:cNvSpPr/>
      </dsp:nvSpPr>
      <dsp:spPr>
        <a:xfrm>
          <a:off x="876049" y="2136747"/>
          <a:ext cx="2799020" cy="218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" pitchFamily="34" charset="0"/>
              <a:cs typeface="Arial" pitchFamily="34" charset="0"/>
            </a:rPr>
            <a:t>En forma adicional a la presentación de las Cuentas Públicas se deberá integrar un </a:t>
          </a: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Tomo sobre el Sector Paraestatal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876049" y="2136747"/>
        <a:ext cx="2799020" cy="218829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F33C6-FBDF-4F95-AC0E-2D2C6830F380}">
      <dsp:nvSpPr>
        <dsp:cNvPr id="0" name=""/>
        <dsp:cNvSpPr/>
      </dsp:nvSpPr>
      <dsp:spPr>
        <a:xfrm>
          <a:off x="2626" y="653413"/>
          <a:ext cx="2296809" cy="229680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401" tIns="45720" rIns="126401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>
              <a:latin typeface="Arial" pitchFamily="34" charset="0"/>
              <a:cs typeface="Arial" pitchFamily="34" charset="0"/>
            </a:rPr>
            <a:t>SHCP</a:t>
          </a:r>
          <a:endParaRPr lang="es-MX" sz="3600" b="1" kern="1200" dirty="0">
            <a:latin typeface="Arial" pitchFamily="34" charset="0"/>
            <a:cs typeface="Arial" pitchFamily="34" charset="0"/>
          </a:endParaRPr>
        </a:p>
      </dsp:txBody>
      <dsp:txXfrm>
        <a:off x="2626" y="653413"/>
        <a:ext cx="2296809" cy="2296809"/>
      </dsp:txXfrm>
    </dsp:sp>
    <dsp:sp modelId="{AE79A968-5AED-4678-B7F9-D0A4F13E874E}">
      <dsp:nvSpPr>
        <dsp:cNvPr id="0" name=""/>
        <dsp:cNvSpPr/>
      </dsp:nvSpPr>
      <dsp:spPr>
        <a:xfrm>
          <a:off x="1840074" y="653413"/>
          <a:ext cx="2296809" cy="2296809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401" tIns="45720" rIns="126401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>
              <a:latin typeface="Arial" pitchFamily="34" charset="0"/>
              <a:cs typeface="Arial" pitchFamily="34" charset="0"/>
            </a:rPr>
            <a:t>SFP</a:t>
          </a:r>
          <a:endParaRPr lang="es-MX" sz="3600" b="1" kern="1200" dirty="0">
            <a:latin typeface="Arial" pitchFamily="34" charset="0"/>
            <a:cs typeface="Arial" pitchFamily="34" charset="0"/>
          </a:endParaRPr>
        </a:p>
      </dsp:txBody>
      <dsp:txXfrm>
        <a:off x="1840074" y="653413"/>
        <a:ext cx="2296809" cy="2296809"/>
      </dsp:txXfrm>
    </dsp:sp>
    <dsp:sp modelId="{807F7197-8BE2-4456-BC07-EF7EC3CF3257}">
      <dsp:nvSpPr>
        <dsp:cNvPr id="0" name=""/>
        <dsp:cNvSpPr/>
      </dsp:nvSpPr>
      <dsp:spPr>
        <a:xfrm>
          <a:off x="3680148" y="674681"/>
          <a:ext cx="2296809" cy="2296809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6401" tIns="45720" rIns="126401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>
              <a:latin typeface="Arial" pitchFamily="34" charset="0"/>
              <a:cs typeface="Arial" pitchFamily="34" charset="0"/>
            </a:rPr>
            <a:t>ASF</a:t>
          </a:r>
          <a:endParaRPr lang="es-MX" sz="3600" b="1" kern="1200" dirty="0">
            <a:latin typeface="Arial" pitchFamily="34" charset="0"/>
            <a:cs typeface="Arial" pitchFamily="34" charset="0"/>
          </a:endParaRPr>
        </a:p>
      </dsp:txBody>
      <dsp:txXfrm>
        <a:off x="3680148" y="674681"/>
        <a:ext cx="2296809" cy="2296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91ED0-A08C-4648-B5F4-0BFA764C32E9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7A07E-D088-466C-B375-005364D4F7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F8A7E-DC07-4856-BEA8-F66696240FE2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E8255-F993-4E7F-AAC8-AA0B3BA8E2B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6F369-F3DB-4576-8F8E-24E7BAC80CB5}" type="datetimeFigureOut">
              <a:rPr lang="es-MX" smtClean="0"/>
              <a:pPr/>
              <a:t>27/05/2015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7FE5-ED97-4EC5-99B1-AB9A0233F1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e.jalisco.gob.m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.mx/url?sa=i&amp;rct=j&amp;q=&amp;esrc=s&amp;source=images&amp;cd=&amp;cad=rja&amp;uact=8&amp;ved=0CAcQjRw&amp;url=http://contraloria.app.jalisco.gob.mx/inhabilitados/&amp;ei=gs1kVeyeM8uMsAWw7oCIBQ&amp;bvm=bv.93990622,d.aWw&amp;psig=AFQjCNFF3MCcJuE5FGb-hzUFUVwRoqC1oQ&amp;ust=1432755968346089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-324544" y="62068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algn="r"/>
            <a:endParaRPr lang="es-MX" sz="1600" dirty="0" smtClean="0">
              <a:solidFill>
                <a:srgbClr val="7030A0"/>
              </a:solidFill>
            </a:endParaRPr>
          </a:p>
          <a:p>
            <a:pPr lvl="2" algn="r"/>
            <a:endParaRPr lang="es-MX" sz="48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pic>
        <p:nvPicPr>
          <p:cNvPr id="4098" name="Picture 2" descr="http://ce.jalisco.gob.mx/sites/ce.jalisco.gob.mx/files/contraloria_del_estad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88640"/>
            <a:ext cx="2952328" cy="970811"/>
          </a:xfrm>
          <a:prstGeom prst="rect">
            <a:avLst/>
          </a:prstGeom>
          <a:noFill/>
        </p:spPr>
      </p:pic>
      <p:pic>
        <p:nvPicPr>
          <p:cNvPr id="4100" name="Picture 4" descr="http://contraloria.app.jalisco.gob.mx/inhabilitados/Images/385901_10151569539534180_1743414790_n_5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188641"/>
            <a:ext cx="2520280" cy="851716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179512" y="2636912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Conferencia: </a:t>
            </a:r>
          </a:p>
          <a:p>
            <a:pPr algn="ctr"/>
            <a:r>
              <a:rPr lang="es-MX" sz="4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Ley de Contabilidad Gubernamental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39552" y="1340768"/>
            <a:ext cx="8136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Reunión Plenaria de la Comisión de Contralores Municipios Estado  (CCM-E)</a:t>
            </a:r>
            <a:endParaRPr lang="es-MX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347864" y="5157192"/>
            <a:ext cx="55446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u="sng" dirty="0" smtClean="0">
                <a:latin typeface="Imprint MT Shadow" pitchFamily="82" charset="0"/>
              </a:rPr>
              <a:t>C.P. Pedro Gutiérrez</a:t>
            </a:r>
          </a:p>
          <a:p>
            <a:pPr algn="r"/>
            <a:r>
              <a:rPr lang="es-MX" sz="1900" dirty="0" smtClean="0"/>
              <a:t>Director de </a:t>
            </a:r>
            <a:r>
              <a:rPr lang="es-MX" sz="1900" dirty="0" smtClean="0"/>
              <a:t>Desarrollo </a:t>
            </a:r>
            <a:r>
              <a:rPr lang="es-MX" sz="1900" dirty="0" smtClean="0"/>
              <a:t>Administrativo </a:t>
            </a:r>
          </a:p>
          <a:p>
            <a:pPr algn="r"/>
            <a:r>
              <a:rPr lang="es-MX" sz="1900" dirty="0" smtClean="0"/>
              <a:t>de la Hacienda Estatal</a:t>
            </a:r>
          </a:p>
          <a:p>
            <a:pPr algn="r"/>
            <a:r>
              <a:rPr lang="es-MX" sz="1900" dirty="0" smtClean="0"/>
              <a:t> de INDETEC</a:t>
            </a:r>
            <a:endParaRPr lang="es-MX" sz="1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4" name="3 CuadroTexto"/>
          <p:cNvSpPr txBox="1">
            <a:spLocks noChangeArrowheads="1"/>
          </p:cNvSpPr>
          <p:nvPr/>
        </p:nvSpPr>
        <p:spPr bwMode="auto">
          <a:xfrm>
            <a:off x="216024" y="1124744"/>
            <a:ext cx="860444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endParaRPr lang="es-MX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s-MX" sz="2400" dirty="0" smtClean="0"/>
              <a:t>Se </a:t>
            </a:r>
            <a:r>
              <a:rPr lang="es-MX" sz="2400" dirty="0"/>
              <a:t>llevarán con base acumulativa. 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es-MX" sz="2400" dirty="0"/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s-MX" sz="2400" dirty="0"/>
              <a:t>La contabilización del gasto se hará conforme a la fecha de su realización, independientemente de la de su pago, 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es-MX" sz="2400" dirty="0"/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s-MX" sz="2400" dirty="0"/>
              <a:t>La del ingreso </a:t>
            </a:r>
            <a:r>
              <a:rPr lang="es-MX" sz="2400" dirty="0" smtClean="0"/>
              <a:t> </a:t>
            </a:r>
            <a:r>
              <a:rPr lang="es-MX" sz="2400" dirty="0"/>
              <a:t>cuando exista jurídicamente el derecho de cobro.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es-MX" sz="2400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s-MX" sz="2400" dirty="0"/>
              <a:t>La contabilidad deberá contener registros auxiliares que muestren los avances presupuestarios y contables, que permitan realizar el seguimiento y evaluar el ejercicio del gasto público y la captación del ingreso, así como el análisis de los saldos contenidos en sus estados financieros</a:t>
            </a:r>
            <a:r>
              <a:rPr lang="es-MX" sz="2400" dirty="0" smtClean="0"/>
              <a:t>.</a:t>
            </a:r>
            <a:endParaRPr lang="es-ES_tradnl" sz="2400" dirty="0"/>
          </a:p>
        </p:txBody>
      </p:sp>
      <p:sp>
        <p:nvSpPr>
          <p:cNvPr id="15" name="4 CuadroTexto"/>
          <p:cNvSpPr txBox="1">
            <a:spLocks noChangeArrowheads="1"/>
          </p:cNvSpPr>
          <p:nvPr/>
        </p:nvSpPr>
        <p:spPr bwMode="auto">
          <a:xfrm>
            <a:off x="3131840" y="260648"/>
            <a:ext cx="57864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Registro Contable de las Operaciones</a:t>
            </a:r>
            <a:endParaRPr lang="es-ES_tradnl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9512" y="2076515"/>
            <a:ext cx="871296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MX" sz="2400" dirty="0">
                <a:latin typeface="+mn-lt"/>
              </a:rPr>
              <a:t>Catálogos de cuentas (listados, instructivos y guías contabilizadoras) alineados al Plan de Cuentas;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MX" sz="2400" dirty="0"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dirty="0">
                <a:latin typeface="+mn-lt"/>
              </a:rPr>
              <a:t>Las Listas de Cuentas serán </a:t>
            </a:r>
            <a:r>
              <a:rPr lang="es-MX" sz="2400" b="1" dirty="0">
                <a:latin typeface="+mn-lt"/>
              </a:rPr>
              <a:t>aprobadas por: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MX" sz="2400" dirty="0">
              <a:latin typeface="+mn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400" b="1" dirty="0">
                <a:latin typeface="+mn-lt"/>
              </a:rPr>
              <a:t>En el caso de</a:t>
            </a:r>
            <a:r>
              <a:rPr lang="es-MX" sz="2400" dirty="0">
                <a:latin typeface="+mn-lt"/>
              </a:rPr>
              <a:t> la administración centralizada de las entidades federativas, </a:t>
            </a:r>
            <a:r>
              <a:rPr lang="es-MX" sz="2400" b="1" dirty="0">
                <a:latin typeface="+mn-lt"/>
              </a:rPr>
              <a:t>municipios,</a:t>
            </a:r>
            <a:r>
              <a:rPr lang="es-MX" sz="2400" dirty="0">
                <a:latin typeface="+mn-lt"/>
              </a:rPr>
              <a:t> demarcaciones territoriales del Distrito Federal y sus respectivas entidades paraestatales, </a:t>
            </a:r>
            <a:r>
              <a:rPr lang="es-MX" sz="2400" b="1" dirty="0">
                <a:latin typeface="+mn-lt"/>
              </a:rPr>
              <a:t>la unidad administrativa competente en materia de contabilidad gubernamental </a:t>
            </a:r>
            <a:r>
              <a:rPr lang="es-MX" sz="2400" dirty="0">
                <a:latin typeface="+mn-lt"/>
              </a:rPr>
              <a:t>que corresponda en cada caso.</a:t>
            </a:r>
            <a:endParaRPr lang="es-ES_tradnl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400" dirty="0">
              <a:latin typeface="+mn-lt"/>
            </a:endParaRPr>
          </a:p>
        </p:txBody>
      </p:sp>
      <p:sp>
        <p:nvSpPr>
          <p:cNvPr id="13" name="4 CuadroTexto"/>
          <p:cNvSpPr txBox="1">
            <a:spLocks noChangeArrowheads="1"/>
          </p:cNvSpPr>
          <p:nvPr/>
        </p:nvSpPr>
        <p:spPr bwMode="auto">
          <a:xfrm>
            <a:off x="394849" y="1535952"/>
            <a:ext cx="5500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 b="1" dirty="0"/>
              <a:t>Aprobación de Listados de </a:t>
            </a:r>
            <a:r>
              <a:rPr lang="es-MX" sz="2400" b="1" dirty="0" smtClean="0"/>
              <a:t>Cuentas…</a:t>
            </a:r>
            <a:endParaRPr lang="es-ES_tradnl" sz="24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061206" y="6021288"/>
            <a:ext cx="2473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/>
              <a:t>(Articulo 37 LGCG)</a:t>
            </a:r>
            <a:endParaRPr lang="es-MX" sz="2400" dirty="0"/>
          </a:p>
        </p:txBody>
      </p:sp>
      <p:sp>
        <p:nvSpPr>
          <p:cNvPr id="15" name="4 CuadroTexto"/>
          <p:cNvSpPr txBox="1">
            <a:spLocks noChangeArrowheads="1"/>
          </p:cNvSpPr>
          <p:nvPr/>
        </p:nvSpPr>
        <p:spPr bwMode="auto">
          <a:xfrm>
            <a:off x="3131840" y="260648"/>
            <a:ext cx="57864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Registro Contable de las Operaciones</a:t>
            </a:r>
            <a:endParaRPr lang="es-ES_tradnl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3131840" y="404664"/>
            <a:ext cx="655272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Registro Contable de las 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Operaciones </a:t>
            </a:r>
            <a:r>
              <a:rPr lang="es-MX" sz="24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(Continuación)…</a:t>
            </a:r>
            <a:endParaRPr lang="es-ES_tradnl" sz="24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827584" y="1988840"/>
          <a:ext cx="7560840" cy="365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00811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800" dirty="0" smtClean="0"/>
                        <a:t>Registrar las Etapas del presupuesto de los entes públicos reflejando:</a:t>
                      </a:r>
                      <a:endParaRPr lang="es-MX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9250" lvl="1" indent="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En lo Relativo al Gasto: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Aprobado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Modificado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Comprometido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Devengado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Ejercido</a:t>
                      </a:r>
                    </a:p>
                    <a:p>
                      <a:pPr lvl="2" indent="427038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 Pagado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0" lvl="2" indent="-889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En lo relativo al Ingreso:</a:t>
                      </a:r>
                    </a:p>
                    <a:p>
                      <a:pPr marL="901700" lvl="3" indent="4699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Estimado</a:t>
                      </a:r>
                    </a:p>
                    <a:p>
                      <a:pPr marL="901700" lvl="3" indent="4699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Modificado</a:t>
                      </a:r>
                    </a:p>
                    <a:p>
                      <a:pPr marL="901700" lvl="3" indent="4699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Devengado</a:t>
                      </a:r>
                    </a:p>
                    <a:p>
                      <a:pPr marL="901700" lvl="3" indent="4699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itchFamily="49" charset="0"/>
                        <a:buChar char="o"/>
                        <a:defRPr/>
                      </a:pPr>
                      <a:r>
                        <a:rPr lang="es-ES_tradnl" sz="2400" dirty="0" smtClean="0">
                          <a:latin typeface="+mn-lt"/>
                        </a:rPr>
                        <a:t>Recaudado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2411760" y="332656"/>
            <a:ext cx="63517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0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Información Financiera </a:t>
            </a:r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Gubernamental</a:t>
            </a:r>
            <a:r>
              <a:rPr lang="es-MX" sz="30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 </a:t>
            </a:r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 y Cuenta Pública Municipal</a:t>
            </a:r>
          </a:p>
        </p:txBody>
      </p:sp>
      <p:sp>
        <p:nvSpPr>
          <p:cNvPr id="13" name="3 CuadroTexto"/>
          <p:cNvSpPr txBox="1">
            <a:spLocks noChangeArrowheads="1"/>
          </p:cNvSpPr>
          <p:nvPr/>
        </p:nvSpPr>
        <p:spPr bwMode="auto">
          <a:xfrm>
            <a:off x="323528" y="1877923"/>
            <a:ext cx="7805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ctr">
              <a:tabLst>
                <a:tab pos="357188" algn="l"/>
              </a:tabLst>
            </a:pPr>
            <a:r>
              <a:rPr lang="es-MX" sz="2400" b="1" u="sng" dirty="0">
                <a:latin typeface="Arial Black" pitchFamily="34" charset="0"/>
              </a:rPr>
              <a:t>Estados e información financiera:</a:t>
            </a:r>
          </a:p>
          <a:p>
            <a:pPr marL="361950" indent="-361950">
              <a:tabLst>
                <a:tab pos="357188" algn="l"/>
              </a:tabLst>
            </a:pPr>
            <a:endParaRPr lang="es-MX" sz="2400" b="1" u="sng" dirty="0"/>
          </a:p>
        </p:txBody>
      </p:sp>
      <p:graphicFrame>
        <p:nvGraphicFramePr>
          <p:cNvPr id="14" name="13 Diagrama"/>
          <p:cNvGraphicFramePr/>
          <p:nvPr/>
        </p:nvGraphicFramePr>
        <p:xfrm>
          <a:off x="755576" y="2492896"/>
          <a:ext cx="6984775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6876256" y="594928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Artículo 48 LGCG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graphicFrame>
        <p:nvGraphicFramePr>
          <p:cNvPr id="15" name="14 Diagrama"/>
          <p:cNvGraphicFramePr/>
          <p:nvPr/>
        </p:nvGraphicFramePr>
        <p:xfrm>
          <a:off x="527190" y="1268760"/>
          <a:ext cx="800525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225070" y="5877272"/>
            <a:ext cx="8918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 Estados financieros incluidos en el MCG y en el “Acuerdo que reforma y adiciona el Capitulo VII del Manual de Contabilidad Gubernamental” (DOF 30 de </a:t>
            </a:r>
            <a:r>
              <a:rPr lang="es-MX" sz="1200" dirty="0" err="1" smtClean="0"/>
              <a:t>dic</a:t>
            </a:r>
            <a:r>
              <a:rPr lang="es-MX" sz="1200" dirty="0" smtClean="0"/>
              <a:t> 2013)</a:t>
            </a:r>
            <a:endParaRPr lang="es-MX" sz="1200" dirty="0"/>
          </a:p>
        </p:txBody>
      </p:sp>
      <p:sp>
        <p:nvSpPr>
          <p:cNvPr id="19" name="5 CuadroTexto"/>
          <p:cNvSpPr txBox="1">
            <a:spLocks noChangeArrowheads="1"/>
          </p:cNvSpPr>
          <p:nvPr/>
        </p:nvSpPr>
        <p:spPr bwMode="auto">
          <a:xfrm>
            <a:off x="2627784" y="404664"/>
            <a:ext cx="63517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0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Información </a:t>
            </a:r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Contable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graphicFrame>
        <p:nvGraphicFramePr>
          <p:cNvPr id="11" name="10 Diagrama"/>
          <p:cNvGraphicFramePr/>
          <p:nvPr/>
        </p:nvGraphicFramePr>
        <p:xfrm>
          <a:off x="74658" y="1484784"/>
          <a:ext cx="8673806" cy="4533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1187624" y="2348880"/>
            <a:ext cx="18678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Art. 46 Fracción II Inciso a) LGCG</a:t>
            </a:r>
            <a:endParaRPr lang="es-MX" sz="1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292080" y="2564904"/>
            <a:ext cx="17379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/>
              <a:t>Art. 46 Fracción II Inciso b) LGCG</a:t>
            </a:r>
            <a:endParaRPr lang="es-MX" sz="8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427017" y="6488668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Artículo 48 LGCG</a:t>
            </a:r>
            <a:endParaRPr lang="es-MX" sz="1400" dirty="0"/>
          </a:p>
        </p:txBody>
      </p:sp>
      <p:sp>
        <p:nvSpPr>
          <p:cNvPr id="17" name="5 CuadroTexto"/>
          <p:cNvSpPr txBox="1">
            <a:spLocks noChangeArrowheads="1"/>
          </p:cNvSpPr>
          <p:nvPr/>
        </p:nvSpPr>
        <p:spPr bwMode="auto">
          <a:xfrm>
            <a:off x="2627784" y="404664"/>
            <a:ext cx="63517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0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Información </a:t>
            </a:r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Presupuestal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427017" y="6488668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Artículo 48 LGCG</a:t>
            </a:r>
            <a:endParaRPr lang="es-MX" sz="1400" dirty="0"/>
          </a:p>
        </p:txBody>
      </p:sp>
      <p:sp>
        <p:nvSpPr>
          <p:cNvPr id="17" name="5 CuadroTexto"/>
          <p:cNvSpPr txBox="1">
            <a:spLocks noChangeArrowheads="1"/>
          </p:cNvSpPr>
          <p:nvPr/>
        </p:nvSpPr>
        <p:spPr bwMode="auto">
          <a:xfrm>
            <a:off x="2627784" y="404664"/>
            <a:ext cx="63517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Estructura de los Tomos de la Cuenta Pública Municipal</a:t>
            </a: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/>
        </p:nvGraphicFramePr>
        <p:xfrm>
          <a:off x="314220" y="355908"/>
          <a:ext cx="4929222" cy="531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4671938" y="3070552"/>
            <a:ext cx="3500462" cy="3454792"/>
          </a:xfrm>
          <a:prstGeom prst="rect">
            <a:avLst/>
          </a:prstGeom>
          <a:ln w="31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Información Contable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Situación Financiera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Actividades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Variaciones en la Hacienda Pública/Patrimonio</a:t>
            </a:r>
            <a:endParaRPr lang="es-ES_tradnl" sz="900" dirty="0" smtClean="0"/>
          </a:p>
          <a:p>
            <a:pPr lvl="1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  Estado de Flujos de Efectivo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del Activo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Notas a los Estados Financieros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Cambios en la Situación Financiera</a:t>
            </a:r>
            <a:endParaRPr lang="es-ES" sz="2800" dirty="0" smtClean="0"/>
          </a:p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Información Presupuestaria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 Ingresos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del Ejercicio del Presupuesto de Egresos</a:t>
            </a:r>
            <a:endParaRPr lang="es-ES_tradnl" sz="900" dirty="0" smtClean="0"/>
          </a:p>
          <a:p>
            <a:pPr lvl="0">
              <a:buClr>
                <a:srgbClr val="7030A0"/>
              </a:buClr>
              <a:buSzPct val="80000"/>
            </a:pPr>
            <a:endParaRPr lang="es-ES" sz="600" dirty="0" smtClean="0"/>
          </a:p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Anexos, establecidos en diferentes ordenamientos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940152" y="1484784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0" indent="-274320" algn="r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DOF 30-DICIEMBRE-2013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427017" y="6488668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Artículo 48 LGCG</a:t>
            </a:r>
            <a:endParaRPr lang="es-MX" sz="1400" dirty="0"/>
          </a:p>
        </p:txBody>
      </p:sp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2684734" y="188640"/>
            <a:ext cx="63517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0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Estructura de los Tomos de la Cuenta Pública Municipal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170600" y="4716452"/>
            <a:ext cx="1214446" cy="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/>
          </p:cNvGraphicFramePr>
          <p:nvPr/>
        </p:nvGraphicFramePr>
        <p:xfrm>
          <a:off x="170204" y="1546237"/>
          <a:ext cx="4214842" cy="531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12 Rectángulo"/>
          <p:cNvSpPr/>
          <p:nvPr/>
        </p:nvSpPr>
        <p:spPr>
          <a:xfrm>
            <a:off x="455956" y="1358891"/>
            <a:ext cx="5388848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Clr>
                <a:srgbClr val="7030A0"/>
              </a:buClr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Información adicional  a presentar en la cuenta pública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527922" y="3430592"/>
            <a:ext cx="3500462" cy="3454792"/>
          </a:xfrm>
          <a:prstGeom prst="rect">
            <a:avLst/>
          </a:prstGeom>
          <a:ln w="31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Información Contable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Situación Financiera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Actividades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Variaciones en la Hacienda Pública/Patrimonio</a:t>
            </a:r>
            <a:endParaRPr lang="es-ES_tradnl" sz="900" dirty="0" smtClean="0"/>
          </a:p>
          <a:p>
            <a:pPr lvl="1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  Estado de Flujos de Efectivo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del Activo</a:t>
            </a:r>
            <a:endParaRPr lang="es-ES_tradnl" sz="900" dirty="0" smtClean="0"/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Notas a los Estados Financieros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de Cambios en la Situación Financiera</a:t>
            </a:r>
            <a:endParaRPr lang="es-ES" sz="2800" dirty="0" smtClean="0"/>
          </a:p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Información Presupuestaria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 Ingresos</a:t>
            </a:r>
          </a:p>
          <a:p>
            <a:pPr marL="539750" lvl="1" indent="-82550">
              <a:lnSpc>
                <a:spcPct val="150000"/>
              </a:lnSpc>
              <a:buClr>
                <a:srgbClr val="990099"/>
              </a:buClr>
              <a:buFont typeface="Wingdings" pitchFamily="2" charset="2"/>
              <a:buChar char="§"/>
              <a:defRPr/>
            </a:pPr>
            <a:r>
              <a:rPr lang="es-ES" sz="900" dirty="0" smtClean="0"/>
              <a:t>Estado Analítico del Ejercicio del Presupuesto de Egresos</a:t>
            </a:r>
            <a:endParaRPr lang="es-ES_tradnl" sz="900" dirty="0" smtClean="0"/>
          </a:p>
          <a:p>
            <a:pPr lvl="0">
              <a:buClr>
                <a:srgbClr val="7030A0"/>
              </a:buClr>
              <a:buSzPct val="80000"/>
            </a:pPr>
            <a:endParaRPr lang="es-ES" sz="600" dirty="0" smtClean="0"/>
          </a:p>
          <a:p>
            <a:pPr lvl="0">
              <a:buClr>
                <a:srgbClr val="7030A0"/>
              </a:buClr>
              <a:buSzPct val="80000"/>
            </a:pPr>
            <a:r>
              <a:rPr lang="es-ES" sz="1600" dirty="0" smtClean="0"/>
              <a:t>Anexos, establecidos en diferentes ordenamientos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23728" y="238289"/>
            <a:ext cx="69847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5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Acuerdo del CONAC del </a:t>
            </a:r>
          </a:p>
          <a:p>
            <a:pPr lvl="0" algn="ctr"/>
            <a:r>
              <a:rPr lang="es-MX" sz="25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19 de julio de 2013</a:t>
            </a:r>
          </a:p>
          <a:p>
            <a:pPr lvl="0" algn="ctr"/>
            <a:r>
              <a:rPr lang="es-MX" sz="25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Publicado en el DOF el  8 de agosto  de 2013</a:t>
            </a:r>
            <a:endParaRPr lang="es-ES_tradnl" sz="2500" b="1" dirty="0" smtClean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7544" y="184482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200" b="1" dirty="0" smtClean="0"/>
              <a:t>ACUERDO POR EL QUE SE DETERMINA LA NORMA DE INFORMACIÓN FINANCIERA PARA PRECISAR LOS ALCANCES DEL ACUERDO 1 APROBADO POR EL CONSEJO NACIONAL DE ARMONIZACIÓN CONTABLE, EN REUNIÓN DEL 3 DE MAYO DE 2013 Y PUBLICADO EN  EL DIARIO OFICIAL DE LA FEDERACIÓN EL 16 DE MAYO DE 2013</a:t>
            </a:r>
          </a:p>
          <a:p>
            <a:pPr algn="just"/>
            <a:endParaRPr lang="es-ES_tradnl" dirty="0"/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323528" y="3140968"/>
          <a:ext cx="8449936" cy="3011437"/>
        </p:xfrm>
        <a:graphic>
          <a:graphicData uri="http://schemas.openxmlformats.org/drawingml/2006/table">
            <a:tbl>
              <a:tblPr/>
              <a:tblGrid>
                <a:gridCol w="3603250"/>
                <a:gridCol w="2573196"/>
                <a:gridCol w="2273490"/>
              </a:tblGrid>
              <a:tr h="926596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0" dirty="0">
                          <a:latin typeface="Arial"/>
                          <a:ea typeface="Times New Roman"/>
                          <a:cs typeface="Times New Roman"/>
                        </a:rPr>
                        <a:t>Meta</a:t>
                      </a:r>
                      <a:endParaRPr lang="es-ES_tradnl" sz="14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1" dirty="0">
                          <a:latin typeface="Arial"/>
                          <a:ea typeface="Times New Roman"/>
                          <a:cs typeface="Times New Roman"/>
                        </a:rPr>
                        <a:t>La Federación, las Entidades Federativas y sus respectivos entes públicos a más tardar</a:t>
                      </a:r>
                      <a:endParaRPr lang="es-ES_tradnl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1" dirty="0">
                          <a:latin typeface="Arial"/>
                          <a:ea typeface="Times New Roman"/>
                          <a:cs typeface="Times New Roman"/>
                        </a:rPr>
                        <a:t>Los </a:t>
                      </a:r>
                      <a:r>
                        <a:rPr lang="es-MX" sz="1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Municipio</a:t>
                      </a:r>
                      <a:r>
                        <a:rPr lang="es-MX" sz="1400" b="1" dirty="0">
                          <a:latin typeface="Arial"/>
                          <a:ea typeface="Times New Roman"/>
                          <a:cs typeface="Times New Roman"/>
                        </a:rPr>
                        <a:t>s y sus entes públicos a más tardar</a:t>
                      </a:r>
                      <a:endParaRPr lang="es-ES_tradnl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8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0" dirty="0">
                          <a:latin typeface="Arial"/>
                          <a:ea typeface="Times New Roman"/>
                          <a:cs typeface="Times New Roman"/>
                        </a:rPr>
                        <a:t>Integración automática del ejercicio presupuestario con la operación contable</a:t>
                      </a:r>
                      <a:endParaRPr lang="es-ES_tradnl" sz="14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30 de Junio de 2014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30 de Junio de 2015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947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0" dirty="0">
                          <a:latin typeface="Arial"/>
                          <a:ea typeface="Times New Roman"/>
                          <a:cs typeface="Times New Roman"/>
                        </a:rPr>
                        <a:t>Realizar los registros contables con base en las Reglas de Registro y Valoración del Patrimonio</a:t>
                      </a:r>
                      <a:endParaRPr lang="es-ES_tradnl" sz="14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31 de Diciembre de 2014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31 de Diciembre de </a:t>
                      </a:r>
                      <a:r>
                        <a:rPr lang="es-MX" sz="1400" dirty="0" smtClean="0">
                          <a:latin typeface="Arial"/>
                          <a:ea typeface="Times New Roman"/>
                          <a:cs typeface="Times New Roman"/>
                        </a:rPr>
                        <a:t>    2015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8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0" dirty="0">
                          <a:latin typeface="Arial"/>
                          <a:ea typeface="Times New Roman"/>
                          <a:cs typeface="Times New Roman"/>
                        </a:rPr>
                        <a:t>Generación en tiempo real de estados financieros</a:t>
                      </a:r>
                      <a:endParaRPr lang="es-ES_tradnl" sz="14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30 de Junio de 2014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30 de Junio de 2015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8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b="0" dirty="0">
                          <a:latin typeface="Arial"/>
                          <a:ea typeface="Times New Roman"/>
                          <a:cs typeface="Times New Roman"/>
                        </a:rPr>
                        <a:t>Emisión de Cuentas Públicas en los términos acordados por el Consejo</a:t>
                      </a:r>
                      <a:endParaRPr lang="es-ES_tradnl" sz="14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spc="-10" dirty="0">
                          <a:latin typeface="Arial"/>
                          <a:ea typeface="Times New Roman"/>
                          <a:cs typeface="Times New Roman"/>
                        </a:rPr>
                        <a:t>Para la correspondiente a 2014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100000"/>
                        </a:lnSpc>
                        <a:spcAft>
                          <a:spcPts val="505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  <a:cs typeface="Times New Roman"/>
                        </a:rPr>
                        <a:t>Para la correspondiente a 2015</a:t>
                      </a:r>
                      <a:endParaRPr lang="es-ES_tradn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28596" y="3643314"/>
            <a:ext cx="8501122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Fortalecer actividades de control, vigilancia, fiscalización, evaluación, transparencia y rendición de cuentas de los entes públicos en materia de contabilidad gubernamental. </a:t>
            </a:r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000100" y="5445224"/>
            <a:ext cx="7056784" cy="830997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Aplicación a través de: Órganos  locales de Control y Fiscalización </a:t>
            </a:r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14 Diagrama"/>
          <p:cNvGraphicFramePr/>
          <p:nvPr/>
        </p:nvGraphicFramePr>
        <p:xfrm>
          <a:off x="1571604" y="468306"/>
          <a:ext cx="5976958" cy="3603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6643702" y="3304760"/>
            <a:ext cx="2302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03 SEPTIEMBRE 2013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11760" y="238289"/>
            <a:ext cx="69847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4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GUIAS DE CUMPLIMIENTO</a:t>
            </a:r>
            <a:endParaRPr lang="es-ES_tradnl" sz="3400" b="1" dirty="0" smtClean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grpSp>
        <p:nvGrpSpPr>
          <p:cNvPr id="6" name="5 Grupo"/>
          <p:cNvGrpSpPr>
            <a:grpSpLocks/>
          </p:cNvGrpSpPr>
          <p:nvPr/>
        </p:nvGrpSpPr>
        <p:grpSpPr bwMode="auto">
          <a:xfrm>
            <a:off x="107504" y="908720"/>
            <a:ext cx="8424936" cy="5797443"/>
            <a:chOff x="-592680" y="88900"/>
            <a:chExt cx="9635080" cy="6616700"/>
          </a:xfrm>
        </p:grpSpPr>
        <p:graphicFrame>
          <p:nvGraphicFramePr>
            <p:cNvPr id="11" name="10 Diagrama"/>
            <p:cNvGraphicFramePr/>
            <p:nvPr/>
          </p:nvGraphicFramePr>
          <p:xfrm>
            <a:off x="228600" y="88900"/>
            <a:ext cx="8813800" cy="66167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2" name="11 CuadroTexto"/>
            <p:cNvSpPr txBox="1"/>
            <p:nvPr/>
          </p:nvSpPr>
          <p:spPr>
            <a:xfrm>
              <a:off x="-592680" y="4724749"/>
              <a:ext cx="2445519" cy="19388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MX" sz="2000" b="1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00808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>2008</a:t>
              </a:r>
              <a:br>
                <a:rPr lang="es-MX" sz="2000" b="1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00808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</a:br>
              <a:r>
                <a:rPr lang="es-MX" sz="2000" b="1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00808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>Mayo7</a:t>
              </a:r>
              <a:br>
                <a:rPr lang="es-MX" sz="2000" b="1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00808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</a:br>
              <a:r>
                <a:rPr lang="es-MX" sz="2000" dirty="0" smtClean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>CPEUM</a:t>
              </a:r>
              <a:r>
                <a:rPr lang="es-MX" sz="2000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/>
              </a:r>
              <a:br>
                <a:rPr lang="es-MX" sz="2000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</a:br>
              <a:r>
                <a:rPr lang="es-MX" sz="2000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>Art 73</a:t>
              </a:r>
              <a:br>
                <a:rPr lang="es-MX" sz="2000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</a:br>
              <a:r>
                <a:rPr lang="es-MX" sz="2000" dirty="0">
                  <a:ln w="9000" cmpd="sng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effectLst>
                    <a:reflection blurRad="12700" stA="28000" endPos="45000" dist="1000" dir="5400000" sy="-100000" algn="bl" rotWithShape="0"/>
                  </a:effectLst>
                  <a:latin typeface="Arial" charset="0"/>
                  <a:cs typeface="Arial" charset="0"/>
                </a:rPr>
                <a:t>XXVIII</a:t>
              </a:r>
            </a:p>
            <a:p>
              <a:pPr algn="ctr">
                <a:defRPr/>
              </a:pPr>
              <a:endParaRPr lang="es-MX" sz="2000" b="1" dirty="0">
                <a:ln w="9000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808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3" name="12 Elipse"/>
            <p:cNvSpPr/>
            <p:nvPr/>
          </p:nvSpPr>
          <p:spPr>
            <a:xfrm>
              <a:off x="516157" y="4465885"/>
              <a:ext cx="253364" cy="258865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13 CuadroTexto"/>
          <p:cNvSpPr txBox="1"/>
          <p:nvPr/>
        </p:nvSpPr>
        <p:spPr>
          <a:xfrm>
            <a:off x="2335088" y="476672"/>
            <a:ext cx="66294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 </a:t>
            </a:r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Ley General de 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Contabilidad Gubernamental </a:t>
            </a:r>
            <a:endParaRPr lang="es-MX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Proceso alternativo"/>
          <p:cNvSpPr/>
          <p:nvPr/>
        </p:nvSpPr>
        <p:spPr>
          <a:xfrm>
            <a:off x="179512" y="4941168"/>
            <a:ext cx="8712968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pic>
        <p:nvPicPr>
          <p:cNvPr id="14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3645" r="51264"/>
          <a:stretch/>
        </p:blipFill>
        <p:spPr>
          <a:xfrm rot="5400000">
            <a:off x="7656063" y="4121440"/>
            <a:ext cx="776728" cy="543977"/>
          </a:xfrm>
          <a:prstGeom prst="rect">
            <a:avLst/>
          </a:prstGeom>
        </p:spPr>
      </p:pic>
      <p:sp>
        <p:nvSpPr>
          <p:cNvPr id="15" name="Rectángulo 3"/>
          <p:cNvSpPr>
            <a:spLocks noChangeArrowheads="1"/>
          </p:cNvSpPr>
          <p:nvPr/>
        </p:nvSpPr>
        <p:spPr bwMode="auto">
          <a:xfrm>
            <a:off x="1115616" y="1340768"/>
            <a:ext cx="6883342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900" b="1" dirty="0" smtClean="0">
                <a:latin typeface="Cambria" panose="02040503050406030204" pitchFamily="18" charset="0"/>
              </a:rPr>
              <a:t>APARTADOS DE LA “GUÍA DE CUMPLIMIENTO”</a:t>
            </a:r>
            <a:endParaRPr lang="es-MX" altLang="es-MX" sz="1900" b="1" dirty="0">
              <a:latin typeface="Cambria" panose="02040503050406030204" pitchFamily="18" charset="0"/>
            </a:endParaRPr>
          </a:p>
        </p:txBody>
      </p:sp>
      <p:sp>
        <p:nvSpPr>
          <p:cNvPr id="16" name="Rectángulo redondeado 5"/>
          <p:cNvSpPr/>
          <p:nvPr/>
        </p:nvSpPr>
        <p:spPr>
          <a:xfrm>
            <a:off x="323528" y="2260974"/>
            <a:ext cx="2279292" cy="15263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MX" sz="1500" b="1" dirty="0">
                <a:latin typeface="Cambria" panose="02040503050406030204" pitchFamily="18" charset="0"/>
                <a:cs typeface="Arial" panose="020B0604020202020204" pitchFamily="34" charset="0"/>
              </a:rPr>
              <a:t>Obligaciones previstas en la Ley y su reforma </a:t>
            </a:r>
          </a:p>
          <a:p>
            <a:pPr lvl="0" algn="ctr"/>
            <a:r>
              <a:rPr lang="es-MX" sz="15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80 </a:t>
            </a:r>
            <a:r>
              <a:rPr lang="es-MX" sz="1500" b="1" dirty="0" smtClean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preguntas</a:t>
            </a:r>
            <a:endParaRPr lang="es-MX" sz="1500" dirty="0">
              <a:latin typeface="Cambria" panose="02040503050406030204" pitchFamily="18" charset="0"/>
            </a:endParaRPr>
          </a:p>
        </p:txBody>
      </p:sp>
      <p:sp>
        <p:nvSpPr>
          <p:cNvPr id="17" name="Rectángulo redondeado 6"/>
          <p:cNvSpPr/>
          <p:nvPr/>
        </p:nvSpPr>
        <p:spPr>
          <a:xfrm>
            <a:off x="3275856" y="2260888"/>
            <a:ext cx="2737635" cy="152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MX" sz="1500" b="1" dirty="0">
                <a:latin typeface="Cambria" panose="02040503050406030204" pitchFamily="18" charset="0"/>
                <a:cs typeface="Arial" panose="020B0604020202020204" pitchFamily="34" charset="0"/>
              </a:rPr>
              <a:t>Avance en las obligaciones cuyos plazos fueron ajustados por el CONAC.</a:t>
            </a:r>
          </a:p>
          <a:p>
            <a:pPr lvl="0" algn="ctr"/>
            <a:r>
              <a:rPr lang="es-MX" sz="15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12 preguntas</a:t>
            </a:r>
            <a:endParaRPr lang="es-MX" sz="1500" dirty="0">
              <a:latin typeface="Cambria" panose="02040503050406030204" pitchFamily="18" charset="0"/>
            </a:endParaRPr>
          </a:p>
        </p:txBody>
      </p:sp>
      <p:sp>
        <p:nvSpPr>
          <p:cNvPr id="18" name="Rectángulo redondeado 7"/>
          <p:cNvSpPr/>
          <p:nvPr/>
        </p:nvSpPr>
        <p:spPr>
          <a:xfrm>
            <a:off x="6876256" y="2260666"/>
            <a:ext cx="1912320" cy="15263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MX" sz="1500" b="1" dirty="0">
                <a:latin typeface="Cambria" panose="02040503050406030204" pitchFamily="18" charset="0"/>
                <a:cs typeface="Arial" panose="020B0604020202020204" pitchFamily="34" charset="0"/>
              </a:rPr>
              <a:t>Transparencia</a:t>
            </a:r>
          </a:p>
          <a:p>
            <a:pPr lvl="0"/>
            <a:r>
              <a:rPr lang="es-MX" sz="15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26 preguntas</a:t>
            </a:r>
            <a:endParaRPr lang="es-MX" sz="1500" dirty="0">
              <a:latin typeface="Cambria" panose="02040503050406030204" pitchFamily="18" charset="0"/>
            </a:endParaRPr>
          </a:p>
        </p:txBody>
      </p:sp>
      <p:pic>
        <p:nvPicPr>
          <p:cNvPr id="19" name="Imagen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3645" r="51264"/>
          <a:stretch/>
        </p:blipFill>
        <p:spPr>
          <a:xfrm rot="5400000">
            <a:off x="864225" y="4130991"/>
            <a:ext cx="784355" cy="549318"/>
          </a:xfrm>
          <a:prstGeom prst="rect">
            <a:avLst/>
          </a:prstGeom>
        </p:spPr>
      </p:pic>
      <p:pic>
        <p:nvPicPr>
          <p:cNvPr id="2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3645" r="51264"/>
          <a:stretch/>
        </p:blipFill>
        <p:spPr>
          <a:xfrm rot="5400000">
            <a:off x="4034295" y="4166742"/>
            <a:ext cx="794073" cy="556124"/>
          </a:xfrm>
          <a:prstGeom prst="rect">
            <a:avLst/>
          </a:prstGeom>
        </p:spPr>
      </p:pic>
      <p:sp>
        <p:nvSpPr>
          <p:cNvPr id="21" name="Rectángulo 11"/>
          <p:cNvSpPr/>
          <p:nvPr/>
        </p:nvSpPr>
        <p:spPr>
          <a:xfrm>
            <a:off x="1189557" y="4844233"/>
            <a:ext cx="25727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spc="50" dirty="0">
                <a:ln w="0"/>
                <a:solidFill>
                  <a:schemeClr val="bg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</a:t>
            </a:r>
          </a:p>
        </p:txBody>
      </p:sp>
      <p:sp>
        <p:nvSpPr>
          <p:cNvPr id="22" name="Rectángulo 12"/>
          <p:cNvSpPr/>
          <p:nvPr/>
        </p:nvSpPr>
        <p:spPr>
          <a:xfrm>
            <a:off x="4370803" y="4870132"/>
            <a:ext cx="24874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spc="50" dirty="0" smtClean="0">
                <a:ln w="0"/>
                <a:solidFill>
                  <a:schemeClr val="bg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</a:t>
            </a:r>
            <a:endParaRPr lang="es-ES" sz="4000" b="1" spc="50" dirty="0">
              <a:ln w="0"/>
              <a:solidFill>
                <a:schemeClr val="bg2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3" name="Rectángulo 13"/>
          <p:cNvSpPr/>
          <p:nvPr/>
        </p:nvSpPr>
        <p:spPr>
          <a:xfrm>
            <a:off x="7929743" y="4844233"/>
            <a:ext cx="24265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spc="50" dirty="0" smtClean="0">
                <a:ln w="0"/>
                <a:solidFill>
                  <a:schemeClr val="bg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</a:t>
            </a:r>
            <a:endParaRPr lang="es-ES" sz="4000" b="1" spc="50" dirty="0">
              <a:ln w="0"/>
              <a:solidFill>
                <a:schemeClr val="bg2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6512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Rectángulo 3"/>
          <p:cNvSpPr>
            <a:spLocks noChangeArrowheads="1"/>
          </p:cNvSpPr>
          <p:nvPr/>
        </p:nvSpPr>
        <p:spPr bwMode="auto">
          <a:xfrm>
            <a:off x="1547664" y="1484784"/>
            <a:ext cx="647484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5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FORMULAS DE EVALUACIÓN DE</a:t>
            </a:r>
            <a:r>
              <a:rPr kumimoji="0" lang="es-MX" altLang="es-MX" sz="25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 LAS GUÍAS </a:t>
            </a:r>
            <a:endParaRPr kumimoji="0" lang="es-MX" altLang="es-MX" sz="25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ángulo redondeado 2"/>
          <p:cNvSpPr/>
          <p:nvPr/>
        </p:nvSpPr>
        <p:spPr>
          <a:xfrm>
            <a:off x="3720840" y="2276872"/>
            <a:ext cx="3875495" cy="940082"/>
          </a:xfrm>
          <a:prstGeom prst="roundRect">
            <a:avLst/>
          </a:prstGeom>
          <a:solidFill>
            <a:srgbClr val="919195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Rectángulo 3"/>
          <p:cNvSpPr/>
          <p:nvPr/>
        </p:nvSpPr>
        <p:spPr>
          <a:xfrm>
            <a:off x="1473741" y="2318611"/>
            <a:ext cx="1218603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%A</a:t>
            </a:r>
          </a:p>
        </p:txBody>
      </p:sp>
      <p:sp>
        <p:nvSpPr>
          <p:cNvPr id="13" name="Rectángulo 4"/>
          <p:cNvSpPr/>
          <p:nvPr/>
        </p:nvSpPr>
        <p:spPr>
          <a:xfrm>
            <a:off x="2771799" y="2318611"/>
            <a:ext cx="559769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cxnSp>
        <p:nvCxnSpPr>
          <p:cNvPr id="14" name="Conector recto 5"/>
          <p:cNvCxnSpPr/>
          <p:nvPr/>
        </p:nvCxnSpPr>
        <p:spPr>
          <a:xfrm>
            <a:off x="4089362" y="2733896"/>
            <a:ext cx="3054350" cy="0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5" name="Rectángulo redondeado 6"/>
          <p:cNvSpPr/>
          <p:nvPr/>
        </p:nvSpPr>
        <p:spPr>
          <a:xfrm>
            <a:off x="3720841" y="3411173"/>
            <a:ext cx="3875495" cy="1022233"/>
          </a:xfrm>
          <a:prstGeom prst="roundRect">
            <a:avLst/>
          </a:prstGeom>
          <a:solidFill>
            <a:srgbClr val="919195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Rectángulo 7"/>
          <p:cNvSpPr/>
          <p:nvPr/>
        </p:nvSpPr>
        <p:spPr>
          <a:xfrm>
            <a:off x="1473742" y="3519034"/>
            <a:ext cx="1218603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%B</a:t>
            </a:r>
          </a:p>
        </p:txBody>
      </p:sp>
      <p:sp>
        <p:nvSpPr>
          <p:cNvPr id="17" name="Rectángulo 8"/>
          <p:cNvSpPr/>
          <p:nvPr/>
        </p:nvSpPr>
        <p:spPr>
          <a:xfrm>
            <a:off x="2771800" y="3490328"/>
            <a:ext cx="559769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cxnSp>
        <p:nvCxnSpPr>
          <p:cNvPr id="18" name="Conector recto 9"/>
          <p:cNvCxnSpPr/>
          <p:nvPr/>
        </p:nvCxnSpPr>
        <p:spPr>
          <a:xfrm>
            <a:off x="4118677" y="3949921"/>
            <a:ext cx="3054350" cy="0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9" name="Rectángulo redondeado 10"/>
          <p:cNvSpPr/>
          <p:nvPr/>
        </p:nvSpPr>
        <p:spPr>
          <a:xfrm>
            <a:off x="3746293" y="4768836"/>
            <a:ext cx="3850043" cy="1046440"/>
          </a:xfrm>
          <a:prstGeom prst="roundRect">
            <a:avLst/>
          </a:prstGeom>
          <a:solidFill>
            <a:srgbClr val="919195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Rectángulo 11"/>
          <p:cNvSpPr/>
          <p:nvPr/>
        </p:nvSpPr>
        <p:spPr>
          <a:xfrm>
            <a:off x="1473742" y="4892260"/>
            <a:ext cx="1218603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rial" panose="020B0604020202020204" pitchFamily="34" charset="0"/>
              </a:rPr>
              <a:t>%C</a:t>
            </a:r>
          </a:p>
        </p:txBody>
      </p:sp>
      <p:sp>
        <p:nvSpPr>
          <p:cNvPr id="21" name="Rectángulo 12"/>
          <p:cNvSpPr/>
          <p:nvPr/>
        </p:nvSpPr>
        <p:spPr>
          <a:xfrm>
            <a:off x="2764573" y="4922384"/>
            <a:ext cx="559769" cy="86177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soft" dir="t">
              <a:rot lat="0" lon="0" rev="15600000"/>
            </a:lightRig>
          </a:scene3d>
          <a:sp3d>
            <a:bevelT w="114300" prst="artDeco"/>
          </a:sp3d>
        </p:spPr>
        <p:txBody>
          <a:bodyPr wrap="none">
            <a:spAutoFit/>
            <a:sp3d extrusionH="57150" prstMaterial="softEdge">
              <a:bevelT w="25400" h="38100"/>
            </a:sp3d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5000" b="1" dirty="0">
                <a:ln/>
                <a:solidFill>
                  <a:srgbClr val="00CC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cxnSp>
        <p:nvCxnSpPr>
          <p:cNvPr id="22" name="Conector recto 13"/>
          <p:cNvCxnSpPr/>
          <p:nvPr/>
        </p:nvCxnSpPr>
        <p:spPr>
          <a:xfrm>
            <a:off x="4093277" y="5353271"/>
            <a:ext cx="3054350" cy="0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23" name="CuadroTexto 12"/>
          <p:cNvSpPr txBox="1">
            <a:spLocks noChangeArrowheads="1"/>
          </p:cNvSpPr>
          <p:nvPr/>
        </p:nvSpPr>
        <p:spPr bwMode="auto">
          <a:xfrm>
            <a:off x="4074612" y="2364014"/>
            <a:ext cx="29409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Respuestas afirmativas de A</a:t>
            </a:r>
          </a:p>
        </p:txBody>
      </p:sp>
      <p:sp>
        <p:nvSpPr>
          <p:cNvPr id="24" name="CuadroTexto 14"/>
          <p:cNvSpPr txBox="1">
            <a:spLocks noChangeArrowheads="1"/>
          </p:cNvSpPr>
          <p:nvPr/>
        </p:nvSpPr>
        <p:spPr bwMode="auto">
          <a:xfrm>
            <a:off x="4335977" y="2782099"/>
            <a:ext cx="2504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Total de Preguntas de A</a:t>
            </a:r>
          </a:p>
        </p:txBody>
      </p:sp>
      <p:sp>
        <p:nvSpPr>
          <p:cNvPr id="25" name="CuadroTexto 18"/>
          <p:cNvSpPr txBox="1">
            <a:spLocks noChangeArrowheads="1"/>
          </p:cNvSpPr>
          <p:nvPr/>
        </p:nvSpPr>
        <p:spPr bwMode="auto">
          <a:xfrm>
            <a:off x="4063404" y="3580039"/>
            <a:ext cx="29377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Respuestas afirmativas de B</a:t>
            </a:r>
          </a:p>
        </p:txBody>
      </p:sp>
      <p:sp>
        <p:nvSpPr>
          <p:cNvPr id="26" name="CuadroTexto 21"/>
          <p:cNvSpPr txBox="1">
            <a:spLocks noChangeArrowheads="1"/>
          </p:cNvSpPr>
          <p:nvPr/>
        </p:nvSpPr>
        <p:spPr bwMode="auto">
          <a:xfrm>
            <a:off x="4314611" y="3976090"/>
            <a:ext cx="25013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Total de Preguntas de B</a:t>
            </a:r>
          </a:p>
        </p:txBody>
      </p:sp>
      <p:sp>
        <p:nvSpPr>
          <p:cNvPr id="27" name="CuadroTexto 31"/>
          <p:cNvSpPr txBox="1">
            <a:spLocks noChangeArrowheads="1"/>
          </p:cNvSpPr>
          <p:nvPr/>
        </p:nvSpPr>
        <p:spPr bwMode="auto">
          <a:xfrm>
            <a:off x="4077119" y="4961355"/>
            <a:ext cx="2926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Respuestas afirmativas de C</a:t>
            </a:r>
          </a:p>
        </p:txBody>
      </p:sp>
      <p:sp>
        <p:nvSpPr>
          <p:cNvPr id="28" name="CuadroTexto 33"/>
          <p:cNvSpPr txBox="1">
            <a:spLocks noChangeArrowheads="1"/>
          </p:cNvSpPr>
          <p:nvPr/>
        </p:nvSpPr>
        <p:spPr bwMode="auto">
          <a:xfrm>
            <a:off x="4335595" y="5380741"/>
            <a:ext cx="24901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800" dirty="0">
                <a:solidFill>
                  <a:schemeClr val="bg1"/>
                </a:solidFill>
                <a:latin typeface="Cambria" panose="02040503050406030204" pitchFamily="18" charset="0"/>
              </a:rPr>
              <a:t>Total de Preguntas de 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6512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29" name="CuadroTexto 8"/>
          <p:cNvSpPr txBox="1">
            <a:spLocks noChangeArrowheads="1"/>
          </p:cNvSpPr>
          <p:nvPr/>
        </p:nvSpPr>
        <p:spPr bwMode="auto">
          <a:xfrm>
            <a:off x="5558851" y="2804634"/>
            <a:ext cx="57626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  <p:sp>
        <p:nvSpPr>
          <p:cNvPr id="30" name="2 CuadroTexto"/>
          <p:cNvSpPr txBox="1">
            <a:spLocks noChangeArrowheads="1"/>
          </p:cNvSpPr>
          <p:nvPr/>
        </p:nvSpPr>
        <p:spPr bwMode="auto">
          <a:xfrm>
            <a:off x="0" y="3095768"/>
            <a:ext cx="206015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Apartado “A”</a:t>
            </a:r>
            <a:endParaRPr lang="es-MX" altLang="es-MX" sz="24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800" b="1" dirty="0">
                <a:latin typeface="Cambria" panose="02040503050406030204" pitchFamily="18" charset="0"/>
              </a:rPr>
              <a:t>80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800" b="1" dirty="0" smtClean="0">
                <a:latin typeface="Cambria" panose="02040503050406030204" pitchFamily="18" charset="0"/>
              </a:rPr>
              <a:t>Preguntas</a:t>
            </a:r>
            <a:endParaRPr lang="es-MX" altLang="es-MX" sz="1800" b="1" dirty="0">
              <a:latin typeface="Cambria" panose="02040503050406030204" pitchFamily="18" charset="0"/>
            </a:endParaRPr>
          </a:p>
        </p:txBody>
      </p:sp>
      <p:sp>
        <p:nvSpPr>
          <p:cNvPr id="31" name="3 Cerrar llave"/>
          <p:cNvSpPr/>
          <p:nvPr/>
        </p:nvSpPr>
        <p:spPr>
          <a:xfrm>
            <a:off x="1685351" y="1055364"/>
            <a:ext cx="720725" cy="4752975"/>
          </a:xfrm>
          <a:prstGeom prst="rightBrac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32" name="20 CuadroTexto"/>
          <p:cNvSpPr txBox="1"/>
          <p:nvPr/>
        </p:nvSpPr>
        <p:spPr>
          <a:xfrm>
            <a:off x="3109521" y="1410808"/>
            <a:ext cx="6863079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“REGISTRO PATRIMONIAL”</a:t>
            </a:r>
          </a:p>
          <a:p>
            <a:pPr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22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>
              <a:defRPr/>
            </a:pPr>
            <a:endParaRPr lang="es-MX" sz="1600" b="1" dirty="0">
              <a:latin typeface="Cambria" panose="02040503050406030204" pitchFamily="18" charset="0"/>
              <a:cs typeface="Arial" charset="0"/>
            </a:endParaRPr>
          </a:p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“REGISTRO CONTABLE DE LAS OPERACIONES”</a:t>
            </a:r>
          </a:p>
          <a:p>
            <a:pPr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29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>
              <a:defRPr/>
            </a:pPr>
            <a:endParaRPr lang="es-MX" sz="1600" b="1" dirty="0">
              <a:latin typeface="Cambria" panose="02040503050406030204" pitchFamily="18" charset="0"/>
              <a:cs typeface="Arial" charset="0"/>
            </a:endParaRPr>
          </a:p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“INFORMACIÓN FINANCIERA GUBERNAMENTAL”</a:t>
            </a:r>
          </a:p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 </a:t>
            </a:r>
            <a:r>
              <a:rPr lang="es-MX" sz="1600" b="1" dirty="0" smtClean="0">
                <a:latin typeface="Cambria" panose="02040503050406030204" pitchFamily="18" charset="0"/>
                <a:cs typeface="Arial" charset="0"/>
              </a:rPr>
              <a:t>                  </a:t>
            </a: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16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>
              <a:defRPr/>
            </a:pPr>
            <a:endParaRPr lang="es-MX" sz="1600" b="1" dirty="0">
              <a:latin typeface="Cambria" panose="02040503050406030204" pitchFamily="18" charset="0"/>
              <a:cs typeface="Arial" charset="0"/>
            </a:endParaRPr>
          </a:p>
          <a:p>
            <a:pPr>
              <a:defRPr/>
            </a:pPr>
            <a:r>
              <a:rPr lang="es-MX" sz="1600" b="1" dirty="0" smtClean="0">
                <a:latin typeface="Cambria" panose="02040503050406030204" pitchFamily="18" charset="0"/>
                <a:cs typeface="Arial" charset="0"/>
              </a:rPr>
              <a:t>“</a:t>
            </a: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CONTENIDO DE LA CUENTA PÚBLICA INFORMACIÓN</a:t>
            </a:r>
          </a:p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 </a:t>
            </a:r>
            <a:r>
              <a:rPr lang="es-MX" sz="1600" b="1" dirty="0" smtClean="0">
                <a:latin typeface="Cambria" panose="02040503050406030204" pitchFamily="18" charset="0"/>
                <a:cs typeface="Arial" charset="0"/>
              </a:rPr>
              <a:t> CONTABLE </a:t>
            </a: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Y PRESUPUESTARIA”</a:t>
            </a:r>
          </a:p>
          <a:p>
            <a:pPr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15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>
              <a:defRPr/>
            </a:pPr>
            <a:endParaRPr lang="es-MX" sz="1600" b="1" dirty="0">
              <a:latin typeface="Cambria" panose="02040503050406030204" pitchFamily="18" charset="0"/>
              <a:cs typeface="Arial" charset="0"/>
            </a:endParaRPr>
          </a:p>
          <a:p>
            <a:pPr>
              <a:defRPr/>
            </a:pP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“INFORMACIÓN RELATIVA AL EJERCICIO PRESUPUESTARIO”</a:t>
            </a:r>
          </a:p>
          <a:p>
            <a:pPr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16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>
              <a:defRPr/>
            </a:pPr>
            <a:endParaRPr lang="es-MX" sz="2000" b="1" dirty="0">
              <a:latin typeface="Cambria" panose="02040503050406030204" pitchFamily="18" charset="0"/>
              <a:cs typeface="Arial" charset="0"/>
            </a:endParaRPr>
          </a:p>
          <a:p>
            <a:pPr>
              <a:defRPr/>
            </a:pPr>
            <a:r>
              <a:rPr lang="es-MX" sz="1600" b="1" dirty="0" smtClean="0">
                <a:latin typeface="Cambria" panose="02040503050406030204" pitchFamily="18" charset="0"/>
                <a:cs typeface="Arial" charset="0"/>
              </a:rPr>
              <a:t>“</a:t>
            </a:r>
            <a:r>
              <a:rPr lang="es-MX" sz="1600" b="1" dirty="0">
                <a:latin typeface="Cambria" panose="02040503050406030204" pitchFamily="18" charset="0"/>
                <a:cs typeface="Arial" charset="0"/>
              </a:rPr>
              <a:t>INFORMACIÓN FINANCIERA RELATIVA A LA EVALUACIÓN, METODOLOGÍA E INDICADORES DE DESEMPEÑO”</a:t>
            </a:r>
          </a:p>
          <a:p>
            <a:pPr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2%</a:t>
            </a:r>
            <a:endParaRPr lang="es-MX" sz="2000" b="1" dirty="0">
              <a:latin typeface="Cambria" panose="02040503050406030204" pitchFamily="18" charset="0"/>
              <a:cs typeface="Arial" charset="0"/>
            </a:endParaRPr>
          </a:p>
          <a:p>
            <a:pPr marL="342900" indent="-342900">
              <a:buFontTx/>
              <a:buAutoNum type="arabicPlain"/>
              <a:defRPr/>
            </a:pPr>
            <a:endParaRPr lang="es-MX" sz="2000" b="1" dirty="0">
              <a:latin typeface="Cambria" panose="02040503050406030204" pitchFamily="18" charset="0"/>
              <a:cs typeface="Arial" charset="0"/>
            </a:endParaRPr>
          </a:p>
        </p:txBody>
      </p:sp>
      <p:grpSp>
        <p:nvGrpSpPr>
          <p:cNvPr id="33" name="5 Grupo"/>
          <p:cNvGrpSpPr>
            <a:grpSpLocks/>
          </p:cNvGrpSpPr>
          <p:nvPr/>
        </p:nvGrpSpPr>
        <p:grpSpPr bwMode="auto">
          <a:xfrm>
            <a:off x="2571176" y="1432195"/>
            <a:ext cx="568325" cy="4371923"/>
            <a:chOff x="2070274" y="1241722"/>
            <a:chExt cx="568970" cy="3951525"/>
          </a:xfrm>
        </p:grpSpPr>
        <p:sp>
          <p:nvSpPr>
            <p:cNvPr id="34" name="4 CuadroTexto"/>
            <p:cNvSpPr txBox="1">
              <a:spLocks noChangeArrowheads="1"/>
            </p:cNvSpPr>
            <p:nvPr/>
          </p:nvSpPr>
          <p:spPr bwMode="auto">
            <a:xfrm>
              <a:off x="2070274" y="1241722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35" name="22 CuadroTexto"/>
            <p:cNvSpPr txBox="1">
              <a:spLocks noChangeArrowheads="1"/>
            </p:cNvSpPr>
            <p:nvPr/>
          </p:nvSpPr>
          <p:spPr bwMode="auto">
            <a:xfrm>
              <a:off x="2070274" y="1833005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2</a:t>
              </a:r>
            </a:p>
          </p:txBody>
        </p:sp>
        <p:sp>
          <p:nvSpPr>
            <p:cNvPr id="36" name="23 CuadroTexto"/>
            <p:cNvSpPr txBox="1">
              <a:spLocks noChangeArrowheads="1"/>
            </p:cNvSpPr>
            <p:nvPr/>
          </p:nvSpPr>
          <p:spPr bwMode="auto">
            <a:xfrm>
              <a:off x="2070274" y="2444984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3</a:t>
              </a:r>
            </a:p>
          </p:txBody>
        </p:sp>
        <p:sp>
          <p:nvSpPr>
            <p:cNvPr id="37" name="24 CuadroTexto"/>
            <p:cNvSpPr txBox="1">
              <a:spLocks noChangeArrowheads="1"/>
            </p:cNvSpPr>
            <p:nvPr/>
          </p:nvSpPr>
          <p:spPr bwMode="auto">
            <a:xfrm>
              <a:off x="2100288" y="3190955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4</a:t>
              </a:r>
            </a:p>
          </p:txBody>
        </p:sp>
        <p:sp>
          <p:nvSpPr>
            <p:cNvPr id="38" name="25 CuadroTexto"/>
            <p:cNvSpPr txBox="1">
              <a:spLocks noChangeArrowheads="1"/>
            </p:cNvSpPr>
            <p:nvPr/>
          </p:nvSpPr>
          <p:spPr bwMode="auto">
            <a:xfrm>
              <a:off x="2100288" y="4088605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5</a:t>
              </a:r>
            </a:p>
          </p:txBody>
        </p:sp>
        <p:sp>
          <p:nvSpPr>
            <p:cNvPr id="39" name="26 CuadroTexto"/>
            <p:cNvSpPr txBox="1">
              <a:spLocks noChangeArrowheads="1"/>
            </p:cNvSpPr>
            <p:nvPr/>
          </p:nvSpPr>
          <p:spPr bwMode="auto">
            <a:xfrm>
              <a:off x="2070274" y="4803793"/>
              <a:ext cx="538956" cy="38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MX" sz="2200" b="1">
                  <a:solidFill>
                    <a:srgbClr val="008000"/>
                  </a:solidFill>
                </a:rPr>
                <a:t>6</a:t>
              </a:r>
            </a:p>
          </p:txBody>
        </p:sp>
      </p:grpSp>
      <p:sp>
        <p:nvSpPr>
          <p:cNvPr id="40" name="6 Rectángulo"/>
          <p:cNvSpPr>
            <a:spLocks noChangeArrowheads="1"/>
          </p:cNvSpPr>
          <p:nvPr/>
        </p:nvSpPr>
        <p:spPr bwMode="auto">
          <a:xfrm>
            <a:off x="991518" y="197713"/>
            <a:ext cx="83728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AGRUPACIÓN POR TEMA</a:t>
            </a:r>
            <a:endParaRPr lang="es-MX" altLang="es-MX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6512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127917" y="3072523"/>
            <a:ext cx="200935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ambria" panose="02040503050406030204" pitchFamily="18" charset="0"/>
              </a:rPr>
              <a:t>Apartado</a:t>
            </a:r>
            <a:r>
              <a:rPr kumimoji="0" lang="es-MX" altLang="es-MX" sz="2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ambria" panose="02040503050406030204" pitchFamily="18" charset="0"/>
              </a:rPr>
              <a:t> “B”</a:t>
            </a:r>
            <a:endParaRPr kumimoji="0" lang="es-MX" altLang="es-MX" sz="2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12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Preguntas</a:t>
            </a:r>
          </a:p>
        </p:txBody>
      </p:sp>
      <p:sp>
        <p:nvSpPr>
          <p:cNvPr id="8" name="3 Cerrar llave"/>
          <p:cNvSpPr/>
          <p:nvPr/>
        </p:nvSpPr>
        <p:spPr>
          <a:xfrm>
            <a:off x="1751454" y="1125538"/>
            <a:ext cx="720725" cy="4751387"/>
          </a:xfrm>
          <a:prstGeom prst="rightBrace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cs typeface="Arial"/>
            </a:endParaRPr>
          </a:p>
        </p:txBody>
      </p:sp>
      <p:sp>
        <p:nvSpPr>
          <p:cNvPr id="11" name="20 CuadroTexto"/>
          <p:cNvSpPr txBox="1"/>
          <p:nvPr/>
        </p:nvSpPr>
        <p:spPr>
          <a:xfrm>
            <a:off x="3478655" y="1863903"/>
            <a:ext cx="5665346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“INTEGRACIÓN AUTOMÁTICA (30 DE JUNIO DE 2015) ”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                   17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8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“REGLAS DE REGISTRO Y VALORACIÓN 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DEL PATRIMONIO (31 DE DICIEMBRE DE 2015)”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                  17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8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“GENERACIÓN EN TIEMPO REAL DE ESTADOS 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FINANCIEROS </a:t>
            </a: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(30 DE JUNIO DE 2015)”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                   8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8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 “EMISIÓN DE CUENTAS PÚBLICAS (PARA 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LA CORRESPONDIENTE </a:t>
            </a: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A 2015)”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                                      58%</a:t>
            </a:r>
            <a:endParaRPr lang="es-MX" sz="20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</p:txBody>
      </p:sp>
      <p:grpSp>
        <p:nvGrpSpPr>
          <p:cNvPr id="12" name="5 Grupo"/>
          <p:cNvGrpSpPr>
            <a:grpSpLocks/>
          </p:cNvGrpSpPr>
          <p:nvPr/>
        </p:nvGrpSpPr>
        <p:grpSpPr bwMode="auto">
          <a:xfrm>
            <a:off x="2862587" y="1863902"/>
            <a:ext cx="572095" cy="3336067"/>
            <a:chOff x="2037978" y="1154062"/>
            <a:chExt cx="571252" cy="3043423"/>
          </a:xfrm>
        </p:grpSpPr>
        <p:sp>
          <p:nvSpPr>
            <p:cNvPr id="13" name="4 CuadroTexto"/>
            <p:cNvSpPr txBox="1">
              <a:spLocks noChangeArrowheads="1"/>
            </p:cNvSpPr>
            <p:nvPr/>
          </p:nvSpPr>
          <p:spPr bwMode="auto">
            <a:xfrm>
              <a:off x="2070274" y="1154062"/>
              <a:ext cx="53895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14" name="22 CuadroTexto"/>
            <p:cNvSpPr txBox="1">
              <a:spLocks noChangeArrowheads="1"/>
            </p:cNvSpPr>
            <p:nvPr/>
          </p:nvSpPr>
          <p:spPr bwMode="auto">
            <a:xfrm>
              <a:off x="2048980" y="1975849"/>
              <a:ext cx="53895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200" b="1" i="0" u="none" strike="noStrike" kern="0" cap="none" spc="0" normalizeH="0" baseline="0" noProof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2</a:t>
              </a:r>
            </a:p>
          </p:txBody>
        </p:sp>
        <p:sp>
          <p:nvSpPr>
            <p:cNvPr id="15" name="23 CuadroTexto"/>
            <p:cNvSpPr txBox="1">
              <a:spLocks noChangeArrowheads="1"/>
            </p:cNvSpPr>
            <p:nvPr/>
          </p:nvSpPr>
          <p:spPr bwMode="auto">
            <a:xfrm>
              <a:off x="2070273" y="2884056"/>
              <a:ext cx="53895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3</a:t>
              </a:r>
            </a:p>
          </p:txBody>
        </p:sp>
        <p:sp>
          <p:nvSpPr>
            <p:cNvPr id="16" name="24 CuadroTexto"/>
            <p:cNvSpPr txBox="1">
              <a:spLocks noChangeArrowheads="1"/>
            </p:cNvSpPr>
            <p:nvPr/>
          </p:nvSpPr>
          <p:spPr bwMode="auto">
            <a:xfrm>
              <a:off x="2037978" y="3766598"/>
              <a:ext cx="53895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200" b="1" i="0" u="none" strike="noStrike" kern="0" cap="none" spc="0" normalizeH="0" baseline="0" noProof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4</a:t>
              </a:r>
            </a:p>
          </p:txBody>
        </p:sp>
      </p:grpSp>
      <p:sp>
        <p:nvSpPr>
          <p:cNvPr id="17" name="6 Rectángulo"/>
          <p:cNvSpPr>
            <a:spLocks noChangeArrowheads="1"/>
          </p:cNvSpPr>
          <p:nvPr/>
        </p:nvSpPr>
        <p:spPr bwMode="auto">
          <a:xfrm>
            <a:off x="991518" y="197713"/>
            <a:ext cx="83728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AGRUPACIÓN POR TEMA</a:t>
            </a:r>
            <a:endParaRPr lang="es-MX" altLang="es-MX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6512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5" name="2 CuadroTexto"/>
          <p:cNvSpPr txBox="1">
            <a:spLocks noChangeArrowheads="1"/>
          </p:cNvSpPr>
          <p:nvPr/>
        </p:nvSpPr>
        <p:spPr bwMode="auto">
          <a:xfrm>
            <a:off x="162645" y="2563564"/>
            <a:ext cx="1727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altLang="es-MX" sz="2000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Apartado “C”</a:t>
            </a:r>
            <a:endParaRPr kumimoji="0" lang="es-MX" altLang="es-MX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26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altLang="es-MX" sz="2000" b="1" kern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Preguntas</a:t>
            </a:r>
            <a:endParaRPr kumimoji="0" lang="es-MX" altLang="es-MX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3 Cerrar llave"/>
          <p:cNvSpPr/>
          <p:nvPr/>
        </p:nvSpPr>
        <p:spPr>
          <a:xfrm>
            <a:off x="1751410" y="1634704"/>
            <a:ext cx="476250" cy="2945609"/>
          </a:xfrm>
          <a:prstGeom prst="rightBrace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cs typeface="Arial"/>
            </a:endParaRPr>
          </a:p>
        </p:txBody>
      </p:sp>
      <p:sp>
        <p:nvSpPr>
          <p:cNvPr id="8" name="20 CuadroTexto"/>
          <p:cNvSpPr txBox="1"/>
          <p:nvPr/>
        </p:nvSpPr>
        <p:spPr>
          <a:xfrm>
            <a:off x="2814023" y="1783481"/>
            <a:ext cx="6624637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     “TÍTULO V DE LA 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LGCG”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 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                      </a:t>
            </a:r>
            <a:r>
              <a:rPr lang="es-MX" sz="1600" b="1" dirty="0" smtClean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50</a:t>
            </a: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8000"/>
              </a:solidFill>
              <a:latin typeface="Cambria" panose="02040503050406030204" pitchFamily="18" charset="0"/>
              <a:cs typeface="Arial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8000"/>
              </a:solidFill>
              <a:latin typeface="Cambria" panose="02040503050406030204" pitchFamily="18" charset="0"/>
              <a:cs typeface="Arial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TRIMESTRAL  23%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s-MX" sz="16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ANUAL            27</a:t>
            </a: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%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MX" sz="1600" b="1" dirty="0" smtClean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 smtClean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“</a:t>
            </a: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TRANSPARENCIA DE LA INFORMACIÓN FINANCIERA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0000"/>
                </a:solidFill>
                <a:latin typeface="Cambria" panose="02040503050406030204" pitchFamily="18" charset="0"/>
                <a:cs typeface="Arial" charset="0"/>
              </a:rPr>
              <a:t>GUBERNAMENTAL”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1600" b="1" dirty="0">
                <a:solidFill>
                  <a:srgbClr val="008000"/>
                </a:solidFill>
                <a:latin typeface="Cambria" panose="02040503050406030204" pitchFamily="18" charset="0"/>
                <a:cs typeface="Arial" charset="0"/>
              </a:rPr>
              <a:t>50%</a:t>
            </a:r>
          </a:p>
        </p:txBody>
      </p:sp>
      <p:grpSp>
        <p:nvGrpSpPr>
          <p:cNvPr id="11" name="5 Grupo"/>
          <p:cNvGrpSpPr>
            <a:grpSpLocks/>
          </p:cNvGrpSpPr>
          <p:nvPr/>
        </p:nvGrpSpPr>
        <p:grpSpPr bwMode="auto">
          <a:xfrm>
            <a:off x="2274021" y="1750430"/>
            <a:ext cx="540003" cy="2708696"/>
            <a:chOff x="1800796" y="1125736"/>
            <a:chExt cx="538956" cy="2321522"/>
          </a:xfrm>
        </p:grpSpPr>
        <p:sp>
          <p:nvSpPr>
            <p:cNvPr id="12" name="4 CuadroTexto"/>
            <p:cNvSpPr txBox="1">
              <a:spLocks noChangeArrowheads="1"/>
            </p:cNvSpPr>
            <p:nvPr/>
          </p:nvSpPr>
          <p:spPr bwMode="auto">
            <a:xfrm>
              <a:off x="1800796" y="1125736"/>
              <a:ext cx="538956" cy="461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13" name="22 CuadroTexto"/>
            <p:cNvSpPr txBox="1">
              <a:spLocks noChangeArrowheads="1"/>
            </p:cNvSpPr>
            <p:nvPr/>
          </p:nvSpPr>
          <p:spPr bwMode="auto">
            <a:xfrm>
              <a:off x="1800796" y="2985834"/>
              <a:ext cx="538956" cy="461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altLang="es-MX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2</a:t>
              </a:r>
            </a:p>
          </p:txBody>
        </p:sp>
      </p:grpSp>
      <p:sp>
        <p:nvSpPr>
          <p:cNvPr id="14" name="6 Rectángulo"/>
          <p:cNvSpPr>
            <a:spLocks noChangeArrowheads="1"/>
          </p:cNvSpPr>
          <p:nvPr/>
        </p:nvSpPr>
        <p:spPr bwMode="auto">
          <a:xfrm>
            <a:off x="2227660" y="200519"/>
            <a:ext cx="5365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b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AGRUPACIÓN POR TEMA</a:t>
            </a:r>
            <a:endParaRPr lang="es-MX" altLang="es-MX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-108520" y="836712"/>
            <a:ext cx="864399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algn="l"/>
            <a:endParaRPr lang="es-MX" sz="2800" dirty="0" smtClean="0">
              <a:solidFill>
                <a:srgbClr val="FF6600"/>
              </a:solidFill>
            </a:endParaRPr>
          </a:p>
          <a:p>
            <a:pPr lvl="2" algn="l"/>
            <a:endParaRPr lang="es-MX" sz="2800" dirty="0" smtClean="0">
              <a:solidFill>
                <a:srgbClr val="FF6600"/>
              </a:solidFill>
            </a:endParaRPr>
          </a:p>
          <a:p>
            <a:pPr lvl="2" algn="l"/>
            <a:endParaRPr lang="es-MX" sz="2800" dirty="0" smtClean="0">
              <a:solidFill>
                <a:srgbClr val="FF660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  <a:p>
            <a:pPr lvl="2" algn="r"/>
            <a:endParaRPr lang="es-MX" sz="20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92896"/>
            <a:ext cx="437515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536" y="1556792"/>
            <a:ext cx="87849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200" cap="small" dirty="0"/>
              <a:t> </a:t>
            </a:r>
            <a:r>
              <a:rPr lang="es-MX" sz="2200" b="1" cap="small" dirty="0"/>
              <a:t>Título Primero: </a:t>
            </a:r>
            <a:r>
              <a:rPr lang="es-MX" sz="2200" cap="small" dirty="0"/>
              <a:t>Objeto y Definiciones de la Ley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>
              <a:defRPr/>
            </a:pPr>
            <a:r>
              <a:rPr lang="es-MX" sz="2200" b="1" cap="small" dirty="0"/>
              <a:t>Título Segundo: </a:t>
            </a:r>
            <a:r>
              <a:rPr lang="es-MX" sz="2200" cap="small" dirty="0"/>
              <a:t>De la Rectoría de la Armonización Contable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>
              <a:defRPr/>
            </a:pPr>
            <a:r>
              <a:rPr lang="es-MX" sz="2200" b="1" cap="small" dirty="0"/>
              <a:t>Título tercero:  </a:t>
            </a:r>
            <a:r>
              <a:rPr lang="es-MX" sz="2200" cap="small" dirty="0"/>
              <a:t>De la Contabilidad Gubernamental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 marL="1797050" indent="-1797050">
              <a:defRPr/>
            </a:pPr>
            <a:r>
              <a:rPr lang="es-MX" sz="2200" b="1" cap="small" dirty="0"/>
              <a:t>Título Cuarto:   </a:t>
            </a:r>
            <a:r>
              <a:rPr lang="es-MX" sz="2200" cap="small" dirty="0"/>
              <a:t>De la Información Financiera Gubernamental y la Cuenta Pública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 marL="1797050" indent="-1797050">
              <a:defRPr/>
            </a:pPr>
            <a:r>
              <a:rPr lang="es-MX" sz="2200" b="1" cap="small" dirty="0"/>
              <a:t>Título Quinto:    </a:t>
            </a:r>
            <a:r>
              <a:rPr lang="es-MX" sz="2200" cap="small" dirty="0"/>
              <a:t>De la Transparencia y Difusión de la Información Financiera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>
              <a:defRPr/>
            </a:pPr>
            <a:r>
              <a:rPr lang="es-MX" sz="2200" b="1" cap="small" dirty="0"/>
              <a:t>Título Sexto:      </a:t>
            </a:r>
            <a:r>
              <a:rPr lang="es-MX" sz="2200" cap="small" dirty="0"/>
              <a:t>De las Sanciones</a:t>
            </a:r>
            <a:endParaRPr lang="es-MX" sz="2200" dirty="0"/>
          </a:p>
          <a:p>
            <a:pPr>
              <a:defRPr/>
            </a:pPr>
            <a:endParaRPr lang="es-MX" sz="2200" cap="small" dirty="0"/>
          </a:p>
          <a:p>
            <a:pPr>
              <a:defRPr/>
            </a:pPr>
            <a:r>
              <a:rPr lang="es-MX" sz="2200" b="1" cap="small" dirty="0"/>
              <a:t>Transitorios</a:t>
            </a:r>
            <a:endParaRPr lang="es-MX" sz="2200" b="1" dirty="0"/>
          </a:p>
        </p:txBody>
      </p:sp>
      <p:sp>
        <p:nvSpPr>
          <p:cNvPr id="11" name="4 CuadroTexto"/>
          <p:cNvSpPr txBox="1">
            <a:spLocks noChangeArrowheads="1"/>
          </p:cNvSpPr>
          <p:nvPr/>
        </p:nvSpPr>
        <p:spPr bwMode="auto">
          <a:xfrm>
            <a:off x="2843808" y="332656"/>
            <a:ext cx="61926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Estructura de Ley General de Contabilidad Gubernamental</a:t>
            </a:r>
            <a:endParaRPr lang="es-MX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7 CuadroTexto"/>
          <p:cNvSpPr txBox="1">
            <a:spLocks noChangeArrowheads="1"/>
          </p:cNvSpPr>
          <p:nvPr/>
        </p:nvSpPr>
        <p:spPr bwMode="auto">
          <a:xfrm>
            <a:off x="467545" y="2060848"/>
            <a:ext cx="84249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MX" sz="2400" dirty="0"/>
              <a:t>Criterios y líneas generales para el registro contable y para la emisión de información contable y de Cuenta Pública.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s-MX" sz="2400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MX" sz="2400" dirty="0"/>
              <a:t> Marco normativo </a:t>
            </a:r>
            <a:r>
              <a:rPr lang="es-MX" sz="2400" dirty="0" smtClean="0"/>
              <a:t>flexible.</a:t>
            </a:r>
            <a:endParaRPr lang="es-MX" sz="2400" dirty="0"/>
          </a:p>
          <a:p>
            <a:pPr marL="457200" indent="-457200" algn="just">
              <a:buFont typeface="+mj-lt"/>
              <a:buAutoNum type="arabicPeriod"/>
              <a:defRPr/>
            </a:pPr>
            <a:endParaRPr lang="es-MX" sz="2400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MX" sz="2400" dirty="0"/>
              <a:t> Registro y valuación del patrimonio del Estado.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s-MX" sz="2400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MX" sz="2400" dirty="0"/>
              <a:t> Modelo contable promotor de mejores prácticas nacionales e internacionales</a:t>
            </a:r>
            <a:r>
              <a:rPr lang="es-MX" sz="2400" dirty="0" smtClean="0"/>
              <a:t>.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s-MX" sz="24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MX" sz="2400" dirty="0" smtClean="0"/>
              <a:t>Considera el devengado contable como base para el registro.</a:t>
            </a:r>
            <a:endParaRPr lang="es-MX" sz="2400" dirty="0"/>
          </a:p>
          <a:p>
            <a:pPr marL="355600" indent="-355600" algn="just">
              <a:defRPr/>
            </a:pPr>
            <a:endParaRPr lang="es-MX" sz="2400" dirty="0"/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2699792" y="476672"/>
            <a:ext cx="61864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Principales características de la 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LGCG:</a:t>
            </a:r>
            <a:endParaRPr lang="es-MX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7 CuadroTexto"/>
          <p:cNvSpPr txBox="1">
            <a:spLocks noChangeArrowheads="1"/>
          </p:cNvSpPr>
          <p:nvPr/>
        </p:nvSpPr>
        <p:spPr bwMode="auto">
          <a:xfrm>
            <a:off x="323528" y="1772816"/>
            <a:ext cx="86409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s-MX" sz="2400" dirty="0" smtClean="0">
                <a:latin typeface="+mj-lt"/>
              </a:rPr>
              <a:t>Reconocimiento </a:t>
            </a:r>
            <a:r>
              <a:rPr lang="es-MX" sz="2400" dirty="0">
                <a:latin typeface="+mj-lt"/>
              </a:rPr>
              <a:t>de activos, pasivos, ingresos y gastos.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s-MX" sz="2400" dirty="0" smtClean="0">
                <a:latin typeface="+mj-lt"/>
              </a:rPr>
              <a:t>Aplicación </a:t>
            </a:r>
            <a:r>
              <a:rPr lang="es-MX" sz="2400" dirty="0">
                <a:latin typeface="+mj-lt"/>
              </a:rPr>
              <a:t>de postulados básicos.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s-MX" sz="2400" dirty="0">
                <a:latin typeface="+mj-lt"/>
              </a:rPr>
              <a:t> Determina la información mínima que integra la cuenta pública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s-MX" sz="2400" dirty="0">
                <a:latin typeface="+mj-lt"/>
              </a:rPr>
              <a:t> Relaciona información presupuestaria y programática con los objetivos y prioridades de la Planeación Nacional y Estatal.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s-MX" sz="2400" dirty="0">
                <a:latin typeface="+mj-lt"/>
              </a:rPr>
              <a:t>Establece que las cuentas públicas deberán contener resultados de la evaluación del desempeño. </a:t>
            </a: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2981108" y="404664"/>
            <a:ext cx="61628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Principales características de la 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LGCG</a:t>
            </a:r>
            <a:r>
              <a:rPr lang="es-MX" sz="25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 (Continuación)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:</a:t>
            </a:r>
            <a:endParaRPr lang="es-MX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356176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grpSp>
        <p:nvGrpSpPr>
          <p:cNvPr id="6" name="8 Grupo"/>
          <p:cNvGrpSpPr>
            <a:grpSpLocks/>
          </p:cNvGrpSpPr>
          <p:nvPr/>
        </p:nvGrpSpPr>
        <p:grpSpPr bwMode="auto">
          <a:xfrm>
            <a:off x="177800" y="1052736"/>
            <a:ext cx="8801100" cy="5169024"/>
            <a:chOff x="177800" y="1346076"/>
            <a:chExt cx="8801100" cy="5169024"/>
          </a:xfrm>
        </p:grpSpPr>
        <p:cxnSp>
          <p:nvCxnSpPr>
            <p:cNvPr id="12" name="11 Conector angular"/>
            <p:cNvCxnSpPr/>
            <p:nvPr/>
          </p:nvCxnSpPr>
          <p:spPr>
            <a:xfrm rot="5400000">
              <a:off x="2400300" y="3117850"/>
              <a:ext cx="812800" cy="15621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3" name="12 Redondear rectángulo de esquina diagonal"/>
            <p:cNvSpPr/>
            <p:nvPr/>
          </p:nvSpPr>
          <p:spPr>
            <a:xfrm>
              <a:off x="177800" y="1346076"/>
              <a:ext cx="7562552" cy="2520280"/>
            </a:xfrm>
            <a:prstGeom prst="round2Diag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s-MX" dirty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s-MX" sz="2800" b="1" dirty="0">
                  <a:solidFill>
                    <a:srgbClr val="2C5E2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Times New Roman" pitchFamily="18" charset="0"/>
                </a:rPr>
                <a:t>CONSEJO NACIONAL DE </a:t>
              </a:r>
              <a:endParaRPr lang="es-MX" sz="2800" b="1" dirty="0" smtClean="0">
                <a:solidFill>
                  <a:srgbClr val="2C5E2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s-MX" sz="2800" b="1" dirty="0" smtClean="0">
                  <a:solidFill>
                    <a:srgbClr val="2C5E2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Times New Roman" pitchFamily="18" charset="0"/>
                </a:rPr>
                <a:t>ARMONIZACIÓN CONTABLE</a:t>
              </a:r>
              <a:endParaRPr lang="es-MX" sz="2800" b="1" dirty="0">
                <a:solidFill>
                  <a:srgbClr val="2C5E2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s-MX" sz="1600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(Es el órgano de coordinación que convalida los proyectos </a:t>
              </a:r>
            </a:p>
            <a:p>
              <a:pPr algn="ctr">
                <a:defRPr/>
              </a:pPr>
              <a:endParaRPr lang="es-MX" sz="800" dirty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50000"/>
                </a:lnSpc>
                <a:defRPr/>
              </a:pPr>
              <a:r>
                <a:rPr lang="es-MX" sz="1600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que el Secretario Técnico somete a su consideración)</a:t>
              </a:r>
            </a:p>
            <a:p>
              <a:pPr>
                <a:defRPr/>
              </a:pPr>
              <a:endParaRPr lang="es-MX" sz="1050" dirty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endParaRP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7 Representantes de la </a:t>
              </a:r>
              <a:r>
                <a:rPr lang="es-MX" sz="1200" u="sng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Federación</a:t>
              </a: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4 Representantes de las </a:t>
              </a:r>
              <a:r>
                <a:rPr lang="es-MX" sz="1200" u="sng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entidades federativas</a:t>
              </a: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2 representantes de los </a:t>
              </a:r>
              <a:r>
                <a:rPr lang="es-MX" sz="1200" u="sng" dirty="0" smtClean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municipios</a:t>
              </a:r>
            </a:p>
            <a:p>
              <a:pPr>
                <a:defRPr/>
              </a:pPr>
              <a:r>
                <a:rPr lang="es-MX" sz="1200" u="sng" dirty="0" smtClean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Procurar invitar al Titular de la</a:t>
              </a:r>
            </a:p>
            <a:p>
              <a:pPr>
                <a:defRPr/>
              </a:pPr>
              <a:r>
                <a:rPr lang="es-MX" sz="1200" u="sng" dirty="0" smtClean="0">
                  <a:solidFill>
                    <a:schemeClr val="tx1"/>
                  </a:solidFill>
                  <a:effectLst>
                    <a:outerShdw blurRad="50800" dist="38100" dir="13500000" algn="br" rotWithShape="0">
                      <a:prstClr val="black">
                        <a:alpha val="40000"/>
                      </a:prstClr>
                    </a:outerShdw>
                  </a:effectLst>
                  <a:cs typeface="Times New Roman" pitchFamily="18" charset="0"/>
                </a:rPr>
                <a:t> Auditoría Superior de la Federación</a:t>
              </a:r>
            </a:p>
            <a:p>
              <a:pPr>
                <a:defRPr/>
              </a:pPr>
              <a:endParaRPr lang="es-ES" sz="1200" u="sng" dirty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endParaRPr>
            </a:p>
            <a:p>
              <a:pPr>
                <a:defRPr/>
              </a:pPr>
              <a:endParaRPr lang="es-MX" dirty="0">
                <a:solidFill>
                  <a:schemeClr val="tx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Times New Roman" pitchFamily="18" charset="0"/>
              </a:endParaRPr>
            </a:p>
          </p:txBody>
        </p:sp>
        <p:sp>
          <p:nvSpPr>
            <p:cNvPr id="14" name="13 Recortar rectángulo de esquina diagonal"/>
            <p:cNvSpPr/>
            <p:nvPr/>
          </p:nvSpPr>
          <p:spPr>
            <a:xfrm>
              <a:off x="190500" y="4305300"/>
              <a:ext cx="3670300" cy="2171700"/>
            </a:xfrm>
            <a:prstGeom prst="snip2Diag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es-MX" sz="2800" b="1" dirty="0">
                  <a:solidFill>
                    <a:srgbClr val="2C5E2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Times New Roman" pitchFamily="18" charset="0"/>
                </a:rPr>
                <a:t>Secretario Técnico</a:t>
              </a:r>
            </a:p>
            <a:p>
              <a:pPr>
                <a:defRPr/>
              </a:pPr>
              <a:r>
                <a:rPr lang="es-MX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(Prepara proyectos)</a:t>
              </a:r>
            </a:p>
            <a:p>
              <a:pPr>
                <a:defRPr/>
              </a:pPr>
              <a:endParaRPr lang="es-MX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Titular de la Unidad de </a:t>
              </a: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Contabilidad Gubernamental e </a:t>
              </a: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Informes sobre la Gestión Pública</a:t>
              </a:r>
            </a:p>
            <a:p>
              <a:pPr>
                <a:defRPr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(</a:t>
              </a:r>
              <a:r>
                <a:rPr lang="es-MX" sz="1200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SHCP</a:t>
              </a: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)</a:t>
              </a:r>
              <a:endParaRPr lang="es-E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>
                <a:defRPr/>
              </a:pPr>
              <a:endParaRPr lang="es-MX" sz="1600" dirty="0"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endParaRPr>
            </a:p>
          </p:txBody>
        </p:sp>
        <p:sp>
          <p:nvSpPr>
            <p:cNvPr id="15" name="14 Recortar rectángulo de esquina diagonal"/>
            <p:cNvSpPr/>
            <p:nvPr/>
          </p:nvSpPr>
          <p:spPr>
            <a:xfrm flipH="1">
              <a:off x="4355976" y="4010372"/>
              <a:ext cx="4622924" cy="2504728"/>
            </a:xfrm>
            <a:prstGeom prst="snip2Diag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endParaRPr>
            </a:p>
            <a:p>
              <a:r>
                <a:rPr lang="es-MX" sz="2800" b="1" dirty="0">
                  <a:solidFill>
                    <a:srgbClr val="2C5E2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Times New Roman" pitchFamily="18" charset="0"/>
                </a:rPr>
                <a:t>COMITÉ CONSULTIVO</a:t>
              </a:r>
            </a:p>
            <a:p>
              <a:r>
                <a:rPr lang="es-MX" sz="15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(Emite opiniones)</a:t>
              </a:r>
            </a:p>
            <a:p>
              <a:pPr>
                <a:buFontTx/>
                <a:buChar char="•"/>
              </a:pPr>
              <a:r>
                <a:rPr lang="es-ES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Integrantes de la Comisión Permanente </a:t>
              </a:r>
            </a:p>
            <a:p>
              <a:r>
                <a:rPr lang="es-ES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de </a:t>
              </a: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Funcionarios Fiscales*</a:t>
              </a: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Entidades Estatales de Fiscalización</a:t>
              </a:r>
              <a:endParaRPr lang="es-E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Director General del INDETEC</a:t>
              </a: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Federación Nacional de la Asociación Mexicana de </a:t>
              </a:r>
              <a:b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</a:b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Colegios de Contadores Públicos</a:t>
              </a: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Instituto Mexicano de Contadores Públicos</a:t>
              </a: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Auditoría Superior de la Federación </a:t>
              </a:r>
            </a:p>
            <a:p>
              <a:pPr>
                <a:buFontTx/>
                <a:buChar char="•"/>
              </a:pPr>
              <a:r>
                <a:rPr lang="es-MX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Representantes de los Municipios</a:t>
              </a:r>
              <a:endParaRPr lang="es-E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endParaRPr lang="es-MX" sz="1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endParaRPr>
            </a:p>
          </p:txBody>
        </p:sp>
        <p:cxnSp>
          <p:nvCxnSpPr>
            <p:cNvPr id="16" name="15 Conector angular"/>
            <p:cNvCxnSpPr/>
            <p:nvPr/>
          </p:nvCxnSpPr>
          <p:spPr>
            <a:xfrm flipV="1">
              <a:off x="3860800" y="5090492"/>
              <a:ext cx="495176" cy="30065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7" name="16 Rectángulo redondeado"/>
          <p:cNvSpPr/>
          <p:nvPr/>
        </p:nvSpPr>
        <p:spPr>
          <a:xfrm>
            <a:off x="2632600" y="404664"/>
            <a:ext cx="6043856" cy="50006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200" b="1" dirty="0"/>
              <a:t>ORGANOS DE LA ARMONIZACION CONTABLE </a:t>
            </a:r>
            <a:endParaRPr lang="es-MX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175156" y="1496973"/>
            <a:ext cx="878933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 algn="just"/>
            <a:endParaRPr lang="es-ES_tradnl" sz="2400" dirty="0"/>
          </a:p>
          <a:p>
            <a:pPr marL="400050" indent="-400050" algn="just">
              <a:buFontTx/>
              <a:buAutoNum type="romanUcPeriod"/>
            </a:pPr>
            <a:r>
              <a:rPr lang="es-MX" sz="2400" dirty="0" smtClean="0"/>
              <a:t>Registros con base </a:t>
            </a:r>
            <a:r>
              <a:rPr lang="es-MX" sz="2400" dirty="0"/>
              <a:t>acumulativa para la integración de la información presupuestaria y contable;</a:t>
            </a:r>
            <a:endParaRPr lang="es-ES_tradnl" sz="2400" dirty="0"/>
          </a:p>
          <a:p>
            <a:pPr marL="400050" indent="-400050" algn="just">
              <a:buFontTx/>
              <a:buAutoNum type="romanUcPeriod"/>
            </a:pPr>
            <a:endParaRPr lang="es-MX" sz="2400" dirty="0"/>
          </a:p>
          <a:p>
            <a:pPr marL="400050" indent="-400050" algn="just">
              <a:buFontTx/>
              <a:buAutoNum type="romanUcPeriod"/>
            </a:pPr>
            <a:r>
              <a:rPr lang="es-MX" sz="2400" dirty="0" smtClean="0"/>
              <a:t>Registro </a:t>
            </a:r>
            <a:r>
              <a:rPr lang="es-MX" sz="2400" dirty="0"/>
              <a:t>congruente y ordenado de cada operación </a:t>
            </a:r>
            <a:r>
              <a:rPr lang="es-MX" sz="2400" dirty="0" smtClean="0"/>
              <a:t>derivados </a:t>
            </a:r>
            <a:r>
              <a:rPr lang="es-MX" sz="2400" dirty="0"/>
              <a:t>de la gestión económico-financiera de los entes públicos;</a:t>
            </a:r>
          </a:p>
          <a:p>
            <a:pPr marL="400050" indent="-400050" algn="just">
              <a:buFontTx/>
              <a:buAutoNum type="romanUcPeriod"/>
            </a:pPr>
            <a:endParaRPr lang="es-MX" sz="2400" dirty="0"/>
          </a:p>
          <a:p>
            <a:pPr marL="400050" indent="-400050" algn="just">
              <a:buFontTx/>
              <a:buAutoNum type="romanUcPeriod"/>
            </a:pPr>
            <a:r>
              <a:rPr lang="es-MX" sz="2400" dirty="0" smtClean="0"/>
              <a:t>Registrar, </a:t>
            </a:r>
            <a:r>
              <a:rPr lang="es-MX" sz="2400" dirty="0"/>
              <a:t>en tiempo real, </a:t>
            </a:r>
            <a:r>
              <a:rPr lang="es-MX" sz="2400" dirty="0" smtClean="0"/>
              <a:t>los procesos administrativos;</a:t>
            </a:r>
            <a:endParaRPr lang="es-MX" sz="2400" dirty="0"/>
          </a:p>
          <a:p>
            <a:pPr marL="400050" indent="-400050" algn="just">
              <a:buFontTx/>
              <a:buAutoNum type="romanUcPeriod"/>
            </a:pPr>
            <a:endParaRPr lang="es-MX" sz="2400" dirty="0"/>
          </a:p>
          <a:p>
            <a:pPr marL="400050" indent="-400050" algn="just">
              <a:buFontTx/>
              <a:buAutoNum type="romanUcPeriod"/>
            </a:pPr>
            <a:r>
              <a:rPr lang="es-MX" sz="2400" dirty="0"/>
              <a:t>Facilitar el registro y control de los inventarios de los bienes muebles e inmuebles de los entes públicos.</a:t>
            </a:r>
            <a:endParaRPr lang="es-ES_tradnl" sz="2400" dirty="0"/>
          </a:p>
        </p:txBody>
      </p:sp>
      <p:sp>
        <p:nvSpPr>
          <p:cNvPr id="11" name="2 CuadroTexto"/>
          <p:cNvSpPr txBox="1">
            <a:spLocks noChangeArrowheads="1"/>
          </p:cNvSpPr>
          <p:nvPr/>
        </p:nvSpPr>
        <p:spPr bwMode="auto">
          <a:xfrm>
            <a:off x="2902480" y="260648"/>
            <a:ext cx="62415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CARACTERÍSTICAS DE LOS SISTEMAS CONTABLES</a:t>
            </a:r>
            <a:endParaRPr lang="es-ES_tradnl" sz="3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226423" y="1446213"/>
            <a:ext cx="866605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/>
            <a:endParaRPr lang="es-MX" sz="2400" dirty="0"/>
          </a:p>
          <a:p>
            <a:pPr marL="400050" indent="-400050"/>
            <a:endParaRPr lang="es-MX" sz="2400" dirty="0"/>
          </a:p>
          <a:p>
            <a:pPr marL="400050" indent="-400050"/>
            <a:endParaRPr lang="es-MX" sz="2400" dirty="0"/>
          </a:p>
          <a:p>
            <a:pPr marL="400050" indent="-400050" algn="just">
              <a:buFontTx/>
              <a:buAutoNum type="romanUcPeriod" startAt="5"/>
            </a:pPr>
            <a:r>
              <a:rPr lang="es-MX" sz="2400" dirty="0"/>
              <a:t>Reflejar la aplicación de los principios, normas contables generales y específicas e instrumentos que establezca el Consejo;</a:t>
            </a:r>
          </a:p>
          <a:p>
            <a:pPr marL="400050" indent="-400050" algn="just">
              <a:buFontTx/>
              <a:buAutoNum type="romanUcPeriod" startAt="5"/>
            </a:pPr>
            <a:endParaRPr lang="es-MX" sz="2400" dirty="0"/>
          </a:p>
          <a:p>
            <a:pPr marL="400050" indent="-400050" algn="just">
              <a:buFontTx/>
              <a:buAutoNum type="romanUcPeriod" startAt="5"/>
            </a:pPr>
            <a:r>
              <a:rPr lang="es-MX" sz="2400" dirty="0"/>
              <a:t>Facilitar el reconocimiento de las operaciones de ingresos, gastos, activos, pasivos y patrimoniales de los entes públicos;</a:t>
            </a:r>
            <a:endParaRPr lang="es-ES_tradnl" sz="2400" dirty="0"/>
          </a:p>
          <a:p>
            <a:pPr marL="400050" indent="-400050" algn="just">
              <a:buFontTx/>
              <a:buAutoNum type="romanUcPeriod" startAt="5"/>
            </a:pPr>
            <a:endParaRPr lang="es-MX" sz="2400" dirty="0">
              <a:solidFill>
                <a:srgbClr val="FF0000"/>
              </a:solidFill>
            </a:endParaRPr>
          </a:p>
          <a:p>
            <a:pPr marL="400050" indent="-400050" algn="just">
              <a:buFontTx/>
              <a:buAutoNum type="romanUcPeriod" startAt="5"/>
            </a:pPr>
            <a:r>
              <a:rPr lang="es-MX" sz="2400" dirty="0"/>
              <a:t>Integrar en forma automática el ejercicio presupuestario con la operación contable, a partir de la utilización del gasto devengado;</a:t>
            </a:r>
          </a:p>
          <a:p>
            <a:pPr marL="400050" indent="-400050" algn="just">
              <a:lnSpc>
                <a:spcPct val="150000"/>
              </a:lnSpc>
              <a:buFontTx/>
              <a:buAutoNum type="romanUcPeriod" startAt="5"/>
            </a:pPr>
            <a:endParaRPr lang="es-ES_tradnl" sz="2400" dirty="0"/>
          </a:p>
        </p:txBody>
      </p:sp>
      <p:sp>
        <p:nvSpPr>
          <p:cNvPr id="11" name="2 CuadroTexto"/>
          <p:cNvSpPr txBox="1">
            <a:spLocks noChangeArrowheads="1"/>
          </p:cNvSpPr>
          <p:nvPr/>
        </p:nvSpPr>
        <p:spPr bwMode="auto">
          <a:xfrm>
            <a:off x="2195736" y="332656"/>
            <a:ext cx="6715125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CARACTERÍSTICAS DE LOS SISTEMAS </a:t>
            </a:r>
            <a:r>
              <a:rPr lang="es-MX" sz="3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CONTABLES </a:t>
            </a:r>
            <a:r>
              <a:rPr lang="es-MX" sz="2200" b="1" dirty="0" smtClean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(Continuación):</a:t>
            </a:r>
            <a:endParaRPr lang="es-ES_tradnl" sz="2200" b="1" dirty="0">
              <a:ln/>
              <a:solidFill>
                <a:srgbClr val="2C5E2E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Rectángulo"/>
          <p:cNvSpPr>
            <a:spLocks noChangeArrowheads="1"/>
          </p:cNvSpPr>
          <p:nvPr/>
        </p:nvSpPr>
        <p:spPr bwMode="auto">
          <a:xfrm>
            <a:off x="0" y="548680"/>
            <a:ext cx="9144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endParaRPr lang="es-MX" sz="28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  <a:p>
            <a:pPr lvl="2"/>
            <a:endParaRPr lang="es-MX" sz="1100" dirty="0" smtClean="0">
              <a:solidFill>
                <a:srgbClr val="7030A0"/>
              </a:solidFill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22917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6428184"/>
            <a:ext cx="9144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ORGANISMO PÚBLICO DEL SISTEMA NACIONAL DE COORDINACIÓN FISCAL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s-MX" sz="2800" b="1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5596" y="1700808"/>
            <a:ext cx="853688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dirty="0">
              <a:latin typeface="+mn-lt"/>
            </a:endParaRPr>
          </a:p>
          <a:p>
            <a:pPr marL="400050" indent="-4000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es-MX" sz="2000" dirty="0">
                <a:latin typeface="+mn-lt"/>
              </a:rPr>
              <a:t>Los inmuebles destinados a un servicio público conforme a la normativa aplicable; excepto los considerados como monumentos </a:t>
            </a:r>
            <a:r>
              <a:rPr lang="es-MX" sz="2000" u="sng" dirty="0">
                <a:latin typeface="+mn-lt"/>
              </a:rPr>
              <a:t>arqueológicos,</a:t>
            </a:r>
            <a:r>
              <a:rPr lang="es-MX" sz="2000" dirty="0">
                <a:latin typeface="+mn-lt"/>
              </a:rPr>
              <a:t> </a:t>
            </a:r>
            <a:r>
              <a:rPr lang="es-MX" sz="2000" u="sng" dirty="0">
                <a:latin typeface="+mn-lt"/>
              </a:rPr>
              <a:t>artísticos</a:t>
            </a:r>
            <a:r>
              <a:rPr lang="es-MX" sz="2000" dirty="0">
                <a:latin typeface="+mn-lt"/>
              </a:rPr>
              <a:t> </a:t>
            </a:r>
            <a:r>
              <a:rPr lang="es-MX" sz="2000" u="sng" dirty="0">
                <a:latin typeface="+mn-lt"/>
              </a:rPr>
              <a:t>o históricos </a:t>
            </a:r>
            <a:r>
              <a:rPr lang="es-MX" sz="2000" dirty="0">
                <a:latin typeface="+mn-lt"/>
              </a:rPr>
              <a:t>conforme a la Ley de la materia;</a:t>
            </a:r>
            <a:endParaRPr lang="es-ES_tradnl" sz="2000" dirty="0">
              <a:latin typeface="+mn-lt"/>
            </a:endParaRPr>
          </a:p>
          <a:p>
            <a:pPr marL="400050" indent="-4000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s-MX" sz="2000" b="1" dirty="0">
              <a:latin typeface="+mn-lt"/>
            </a:endParaRPr>
          </a:p>
          <a:p>
            <a:pPr marL="400050" indent="-4000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es-MX" sz="2000" dirty="0">
                <a:latin typeface="+mn-lt"/>
              </a:rPr>
              <a:t>Mobiliario y equipo, incluido el de cómputo, vehículos y demás bienes muebles al servicio de los entes públicos, y</a:t>
            </a:r>
            <a:endParaRPr lang="es-ES_tradnl" sz="2000" dirty="0">
              <a:latin typeface="+mn-lt"/>
            </a:endParaRPr>
          </a:p>
          <a:p>
            <a:pPr marL="400050" indent="-4000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s-MX" sz="2000" b="1" dirty="0">
              <a:latin typeface="+mn-lt"/>
            </a:endParaRPr>
          </a:p>
          <a:p>
            <a:pPr marL="400050" indent="-4000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es-MX" sz="2000" dirty="0">
                <a:latin typeface="+mn-lt"/>
              </a:rPr>
              <a:t>Cualesquiera otros bienes muebles e inmuebles que el Consejo determine que deban registrarse</a:t>
            </a:r>
            <a:endParaRPr lang="es-ES_tradnl" sz="2000" dirty="0">
              <a:latin typeface="+mn-lt"/>
            </a:endParaRPr>
          </a:p>
        </p:txBody>
      </p:sp>
      <p:sp>
        <p:nvSpPr>
          <p:cNvPr id="11" name="4 CuadroTexto"/>
          <p:cNvSpPr txBox="1">
            <a:spLocks noChangeArrowheads="1"/>
          </p:cNvSpPr>
          <p:nvPr/>
        </p:nvSpPr>
        <p:spPr bwMode="auto">
          <a:xfrm>
            <a:off x="4427984" y="404664"/>
            <a:ext cx="43576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200" b="1" dirty="0">
                <a:ln/>
                <a:solidFill>
                  <a:srgbClr val="2C5E2E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Registro Patrimonial</a:t>
            </a:r>
          </a:p>
        </p:txBody>
      </p:sp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225955" y="1441450"/>
            <a:ext cx="87425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/>
              <a:t>¿Qué tipo de bienes deben registrarse en la contabilidad armonizada?</a:t>
            </a:r>
            <a:endParaRPr lang="es-ES_tradnl" sz="20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27619" y="605790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Articulo 23 LGCG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1764</Words>
  <Application>Microsoft Office PowerPoint</Application>
  <PresentationFormat>Presentación en pantalla (4:3)</PresentationFormat>
  <Paragraphs>380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126</cp:revision>
  <dcterms:created xsi:type="dcterms:W3CDTF">2015-03-11T19:46:17Z</dcterms:created>
  <dcterms:modified xsi:type="dcterms:W3CDTF">2015-05-27T14:15:47Z</dcterms:modified>
</cp:coreProperties>
</file>