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81" d="100"/>
          <a:sy n="81" d="100"/>
        </p:scale>
        <p:origin x="-24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 userDrawn="1"/>
        </p:nvGrpSpPr>
        <p:grpSpPr>
          <a:xfrm>
            <a:off x="981075" y="392187"/>
            <a:ext cx="10248900" cy="5740350"/>
            <a:chOff x="981075" y="392187"/>
            <a:chExt cx="10248900" cy="5740350"/>
          </a:xfrm>
        </p:grpSpPr>
        <p:pic>
          <p:nvPicPr>
            <p:cNvPr id="8" name="Picture 4" descr="Jalisco PPT-04.jp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075" y="392187"/>
              <a:ext cx="10248900" cy="5740350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3800" y="787271"/>
              <a:ext cx="7264400" cy="3373348"/>
            </a:xfrm>
            <a:prstGeom prst="rect">
              <a:avLst/>
            </a:prstGeom>
          </p:spPr>
        </p:pic>
      </p:grp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dirty="0" smtClean="0"/>
              <a:t>28/05/2015</a:t>
            </a:r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PRIMERA REUNIÓN PLENARIA DE LA COMISIÓN DE CONTROL Y EVALUACIÓN GUBERNAMENTAL </a:t>
            </a:r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Subtítulo 3"/>
          <p:cNvSpPr txBox="1">
            <a:spLocks/>
          </p:cNvSpPr>
          <p:nvPr userDrawn="1"/>
        </p:nvSpPr>
        <p:spPr>
          <a:xfrm>
            <a:off x="1866900" y="3717032"/>
            <a:ext cx="8515350" cy="18646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ES" sz="3600" b="1" dirty="0" smtClean="0">
              <a:solidFill>
                <a:srgbClr val="800000"/>
              </a:solidFill>
              <a:latin typeface="Avenir Heavy"/>
              <a:cs typeface="Avenir Heavy"/>
            </a:endParaRPr>
          </a:p>
        </p:txBody>
      </p:sp>
    </p:spTree>
    <p:extLst>
      <p:ext uri="{BB962C8B-B14F-4D97-AF65-F5344CB8AC3E}">
        <p14:creationId xmlns:p14="http://schemas.microsoft.com/office/powerpoint/2010/main" val="977204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11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3764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6956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224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471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1755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3787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22919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13970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462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  <p:grpSp>
        <p:nvGrpSpPr>
          <p:cNvPr id="10" name="Grupo 9"/>
          <p:cNvGrpSpPr/>
          <p:nvPr userDrawn="1"/>
        </p:nvGrpSpPr>
        <p:grpSpPr>
          <a:xfrm>
            <a:off x="-6110" y="27384"/>
            <a:ext cx="12299709" cy="6858000"/>
            <a:chOff x="-6110" y="27384"/>
            <a:chExt cx="12299709" cy="6858000"/>
          </a:xfrm>
        </p:grpSpPr>
        <p:pic>
          <p:nvPicPr>
            <p:cNvPr id="7" name="Picture 3" descr="Jalisco PPT-02.jp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110" y="27384"/>
              <a:ext cx="12299709" cy="6858000"/>
            </a:xfrm>
            <a:prstGeom prst="rect">
              <a:avLst/>
            </a:prstGeom>
          </p:spPr>
        </p:pic>
        <p:pic>
          <p:nvPicPr>
            <p:cNvPr id="8" name="Imagen 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9644" y="5562600"/>
              <a:ext cx="21082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17718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21154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5485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344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5603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81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8908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47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8860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0827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5239-9A8F-47D7-89AF-89910EADD1A8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779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05239-9A8F-47D7-89AF-89910EADD1A8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03540-D935-4F72-A063-3B02470E42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31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D2811-A1E1-4359-904F-461C14ABEA0C}" type="datetimeFigureOut">
              <a:rPr lang="es-MX" smtClean="0"/>
              <a:t>27/05/2015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1FB72-E30F-4916-88A1-CB6C45C91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675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/>
          <p:cNvSpPr txBox="1">
            <a:spLocks/>
          </p:cNvSpPr>
          <p:nvPr/>
        </p:nvSpPr>
        <p:spPr>
          <a:xfrm>
            <a:off x="1765300" y="3717032"/>
            <a:ext cx="861695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3600" b="1" dirty="0" smtClean="0">
              <a:solidFill>
                <a:srgbClr val="800000"/>
              </a:solidFill>
              <a:latin typeface="Avenir Heavy"/>
              <a:cs typeface="Avenir Heavy"/>
            </a:endParaRPr>
          </a:p>
          <a:p>
            <a:pPr marL="0" indent="0" algn="ctr">
              <a:buNone/>
            </a:pPr>
            <a:r>
              <a:rPr lang="es-MX" sz="3600" b="1" dirty="0" smtClean="0">
                <a:solidFill>
                  <a:srgbClr val="800000"/>
                </a:solidFill>
                <a:latin typeface="Avenir Heavy"/>
                <a:cs typeface="Avenir Heavy"/>
              </a:rPr>
              <a:t>L.C. LETICIA ÁVILA </a:t>
            </a:r>
            <a:r>
              <a:rPr lang="es-MX" sz="3600" b="1" dirty="0" err="1">
                <a:solidFill>
                  <a:srgbClr val="800000"/>
                </a:solidFill>
                <a:latin typeface="Avenir Heavy"/>
                <a:cs typeface="Avenir Heavy"/>
              </a:rPr>
              <a:t>Á</a:t>
            </a:r>
            <a:r>
              <a:rPr lang="es-MX" sz="3600" b="1" dirty="0" err="1" smtClean="0">
                <a:solidFill>
                  <a:srgbClr val="800000"/>
                </a:solidFill>
                <a:latin typeface="Avenir Heavy"/>
                <a:cs typeface="Avenir Heavy"/>
              </a:rPr>
              <a:t>VILA</a:t>
            </a:r>
            <a:endParaRPr lang="es-MX" sz="3600" b="1" dirty="0">
              <a:solidFill>
                <a:srgbClr val="800000"/>
              </a:solidFill>
              <a:latin typeface="Avenir Heavy"/>
              <a:cs typeface="Avenir Heavy"/>
            </a:endParaRPr>
          </a:p>
          <a:p>
            <a:pPr marL="0" indent="0" algn="ctr">
              <a:buNone/>
            </a:pPr>
            <a:endParaRPr lang="es-ES" sz="5100" b="1" dirty="0">
              <a:solidFill>
                <a:srgbClr val="800000"/>
              </a:solidFill>
              <a:latin typeface="Avenir Heavy"/>
              <a:cs typeface="Avenir Heavy"/>
            </a:endParaRPr>
          </a:p>
        </p:txBody>
      </p:sp>
    </p:spTree>
    <p:extLst>
      <p:ext uri="{BB962C8B-B14F-4D97-AF65-F5344CB8AC3E}">
        <p14:creationId xmlns:p14="http://schemas.microsoft.com/office/powerpoint/2010/main" val="180715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/>
          <p:cNvSpPr txBox="1">
            <a:spLocks/>
          </p:cNvSpPr>
          <p:nvPr/>
        </p:nvSpPr>
        <p:spPr>
          <a:xfrm>
            <a:off x="444500" y="476672"/>
            <a:ext cx="1098550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venir Heavy"/>
                <a:ea typeface="+mn-ea"/>
                <a:cs typeface="Avenir Heavy"/>
              </a:rPr>
              <a:t>SEMBLANZA</a:t>
            </a:r>
          </a:p>
        </p:txBody>
      </p:sp>
      <p:sp>
        <p:nvSpPr>
          <p:cNvPr id="5" name="Subtítulo 3"/>
          <p:cNvSpPr txBox="1">
            <a:spLocks/>
          </p:cNvSpPr>
          <p:nvPr/>
        </p:nvSpPr>
        <p:spPr>
          <a:xfrm>
            <a:off x="444500" y="1162883"/>
            <a:ext cx="11176000" cy="42019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hangingPunct="0"/>
            <a:r>
              <a:rPr lang="es-ES" altLang="es-MX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Licenciada en Contabilidad por l</a:t>
            </a:r>
            <a:r>
              <a:rPr lang="es-ES" altLang="es-MX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a 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Universidad Nacional Autónoma de México(UNAM)</a:t>
            </a:r>
            <a:endPara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lvl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MX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lvl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MX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Cuenta con catorce </a:t>
            </a:r>
            <a:r>
              <a:rPr lang="es-ES" altLang="es-MX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años de experiencia en la Fiscalización de los recursos públicos en estados  y en el </a:t>
            </a:r>
            <a:r>
              <a:rPr lang="es-ES" altLang="es-MX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Gobierno </a:t>
            </a:r>
            <a:r>
              <a:rPr lang="es-ES" altLang="es-MX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del Distrito Federal, desempeñando las funciones de </a:t>
            </a:r>
            <a:r>
              <a:rPr lang="es-ES" alt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Jefe de Unidad Departamental</a:t>
            </a:r>
            <a:r>
              <a:rPr lang="es-ES" altLang="es-MX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. </a:t>
            </a:r>
            <a:endParaRPr lang="es-ES" altLang="es-MX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lvl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sz="1200" dirty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lvl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MX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En la Auditoria Superior de la Federación en el 2012 y en la Secretaria de la Función Pública en noviembre de 2013 lleve a cabo el </a:t>
            </a:r>
            <a:r>
              <a:rPr lang="es-ES" alt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Diagnóstico en el avance del cumplimiento a la Ley General de Contabilidad Gubernamental en las 32 entidades federativas en los 58 municipios del estado de San Luis Potosí y 106 de Yucatán</a:t>
            </a:r>
            <a:r>
              <a:rPr lang="es-ES" altLang="es-MX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.</a:t>
            </a:r>
          </a:p>
          <a:p>
            <a:pPr lvl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sz="1200" dirty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lvl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MX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Es importante destacar catorce años en la docencia en nivel superior, como </a:t>
            </a:r>
            <a:r>
              <a:rPr lang="es-ES" altLang="es-MX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Docente con Categoría Dictaminada “A” y Examen de Oposición Aprobado.</a:t>
            </a:r>
          </a:p>
          <a:p>
            <a:pPr lvl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MX" sz="1200" b="1" dirty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lvl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MX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Actualmente es 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Visitadora Regional Noreste de la Unidad  de Operación Regional y Contraloría Social de la Secretaría de la Función Pública (SFP)</a:t>
            </a:r>
            <a:endParaRPr lang="es-ES" altLang="es-MX" sz="2000" dirty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  <a:p>
            <a:pPr hangingPunct="0"/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Heavy"/>
                <a:cs typeface="Avenir Heavy"/>
              </a:rPr>
              <a:t> </a:t>
            </a:r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  <a:latin typeface="Avenir Heavy"/>
              <a:cs typeface="Avenir Heavy"/>
            </a:endParaRPr>
          </a:p>
        </p:txBody>
      </p:sp>
    </p:spTree>
    <p:extLst>
      <p:ext uri="{BB962C8B-B14F-4D97-AF65-F5344CB8AC3E}">
        <p14:creationId xmlns:p14="http://schemas.microsoft.com/office/powerpoint/2010/main" val="347557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159</Words>
  <Application>Microsoft Office PowerPoint</Application>
  <PresentationFormat>Personalizado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Tema de Office</vt:lpstr>
      <vt:lpstr>Diseño personalizado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soporte</dc:creator>
  <cp:lastModifiedBy>usuario 1</cp:lastModifiedBy>
  <cp:revision>6</cp:revision>
  <dcterms:created xsi:type="dcterms:W3CDTF">2015-05-26T18:04:13Z</dcterms:created>
  <dcterms:modified xsi:type="dcterms:W3CDTF">2015-05-28T00:04:23Z</dcterms:modified>
</cp:coreProperties>
</file>