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981075" y="392187"/>
            <a:ext cx="10248900" cy="5740350"/>
            <a:chOff x="981075" y="392187"/>
            <a:chExt cx="10248900" cy="5740350"/>
          </a:xfrm>
        </p:grpSpPr>
        <p:pic>
          <p:nvPicPr>
            <p:cNvPr id="8" name="Picture 4" descr="Jalisco PPT-04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5" y="392187"/>
              <a:ext cx="10248900" cy="574035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800" y="787271"/>
              <a:ext cx="7264400" cy="3373348"/>
            </a:xfrm>
            <a:prstGeom prst="rect">
              <a:avLst/>
            </a:prstGeom>
          </p:spPr>
        </p:pic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28/05/2015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PRIMERA REUNIÓN PLENARIA DE LA COMISIÓN DE CONTROL Y EVALUACIÓN GUBERNAMENTAL 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Subtítulo 3"/>
          <p:cNvSpPr txBox="1">
            <a:spLocks/>
          </p:cNvSpPr>
          <p:nvPr userDrawn="1"/>
        </p:nvSpPr>
        <p:spPr>
          <a:xfrm>
            <a:off x="1866900" y="3717032"/>
            <a:ext cx="8515350" cy="186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3600" b="1" dirty="0" smtClean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97720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11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76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56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22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4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75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78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291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397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62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-6110" y="27384"/>
            <a:ext cx="12299709" cy="6858000"/>
            <a:chOff x="-6110" y="27384"/>
            <a:chExt cx="12299709" cy="6858000"/>
          </a:xfrm>
        </p:grpSpPr>
        <p:pic>
          <p:nvPicPr>
            <p:cNvPr id="7" name="Picture 3" descr="Jalisco PPT-02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10" y="27384"/>
              <a:ext cx="12299709" cy="68580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9644" y="5562600"/>
              <a:ext cx="21082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71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115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548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4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60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9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6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82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7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3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1765300" y="3717032"/>
            <a:ext cx="861695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600" b="1" dirty="0" smtClean="0">
              <a:solidFill>
                <a:srgbClr val="800000"/>
              </a:solidFill>
              <a:latin typeface="Avenir Heavy"/>
              <a:cs typeface="Avenir Heavy"/>
            </a:endParaRPr>
          </a:p>
          <a:p>
            <a:pPr marL="0" indent="0" algn="ctr">
              <a:buNone/>
            </a:pPr>
            <a:r>
              <a:rPr lang="es-MX" sz="3600" b="1" dirty="0" smtClean="0">
                <a:solidFill>
                  <a:srgbClr val="800000"/>
                </a:solidFill>
                <a:latin typeface="Avenir Heavy"/>
                <a:cs typeface="Avenir Heavy"/>
              </a:rPr>
              <a:t>L.C. LETICIA ÁVILA </a:t>
            </a:r>
            <a:r>
              <a:rPr lang="es-MX" sz="3600" b="1" dirty="0" err="1">
                <a:solidFill>
                  <a:srgbClr val="800000"/>
                </a:solidFill>
                <a:latin typeface="Avenir Heavy"/>
                <a:cs typeface="Avenir Heavy"/>
              </a:rPr>
              <a:t>Á</a:t>
            </a:r>
            <a:r>
              <a:rPr lang="es-MX" sz="3600" b="1" dirty="0" err="1" smtClean="0">
                <a:solidFill>
                  <a:srgbClr val="800000"/>
                </a:solidFill>
                <a:latin typeface="Avenir Heavy"/>
                <a:cs typeface="Avenir Heavy"/>
              </a:rPr>
              <a:t>VILA</a:t>
            </a:r>
            <a:endParaRPr lang="es-MX" sz="3600" b="1" dirty="0">
              <a:solidFill>
                <a:srgbClr val="800000"/>
              </a:solidFill>
              <a:latin typeface="Avenir Heavy"/>
              <a:cs typeface="Avenir Heavy"/>
            </a:endParaRPr>
          </a:p>
          <a:p>
            <a:pPr marL="0" indent="0" algn="ctr">
              <a:buNone/>
            </a:pPr>
            <a:endParaRPr lang="es-ES" sz="5100" b="1" dirty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8071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444500" y="476672"/>
            <a:ext cx="109855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venir Heavy"/>
                <a:ea typeface="+mn-ea"/>
                <a:cs typeface="Avenir Heavy"/>
              </a:rPr>
              <a:t>SEMBLANZA</a:t>
            </a:r>
          </a:p>
        </p:txBody>
      </p:sp>
      <p:sp>
        <p:nvSpPr>
          <p:cNvPr id="5" name="Subtítulo 3"/>
          <p:cNvSpPr txBox="1">
            <a:spLocks/>
          </p:cNvSpPr>
          <p:nvPr/>
        </p:nvSpPr>
        <p:spPr>
          <a:xfrm>
            <a:off x="444500" y="1162883"/>
            <a:ext cx="11176000" cy="4201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hangingPunct="0"/>
            <a:r>
              <a:rPr lang="es-ES" alt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Licenciada en Contabilidad por l</a:t>
            </a: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a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Universidad Nacional Autónoma de México(UNAM)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MX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Cuenta con catorce </a:t>
            </a: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años de experiencia en la Fiscalización de los recursos públicos en estados  y en el </a:t>
            </a:r>
            <a:r>
              <a:rPr lang="es-ES" alt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Gobierno </a:t>
            </a: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del Distrito Federal, desempeñando las funciones de </a:t>
            </a:r>
            <a:r>
              <a:rPr lang="es-ES" alt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Jefe de Unidad Departamental</a:t>
            </a: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 </a:t>
            </a:r>
            <a:endParaRPr lang="es-ES" alt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2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En la Auditoria Superior de la Federación en el 2012 y en la Secretaria de la Función Pública en noviembre de 2013 lleve a cabo el </a:t>
            </a:r>
            <a:r>
              <a:rPr lang="es-ES" alt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Diagnóstico en el avance del cumplimiento a la Ley General de Contabilidad Gubernamental en las 32 entidades federativas en los 58 municipios del estado de San Luis Potosí y 106 de Yucatán</a:t>
            </a:r>
            <a:r>
              <a:rPr lang="es-ES" alt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</a:t>
            </a: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2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Es importante destacar catorce años en la docencia en nivel superior, como </a:t>
            </a:r>
            <a:r>
              <a:rPr lang="es-ES" alt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Docente con Categoría Dictaminada “A” y Examen de Oposición Aprobado.</a:t>
            </a: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MX" sz="1200" b="1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Actualmente es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Visitadora Regional Noreste de la Unidad  de Operación Regional y Contraloría Social de la Secretaría de la Función Pública (SFP)</a:t>
            </a:r>
            <a:endParaRPr lang="es-ES" alt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 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4755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159</Words>
  <Application>Microsoft Office PowerPoint</Application>
  <PresentationFormat>Personalizado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Diseño personalizado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usuario 1</cp:lastModifiedBy>
  <cp:revision>6</cp:revision>
  <dcterms:created xsi:type="dcterms:W3CDTF">2015-05-26T18:04:13Z</dcterms:created>
  <dcterms:modified xsi:type="dcterms:W3CDTF">2015-05-28T00:04:23Z</dcterms:modified>
</cp:coreProperties>
</file>