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60" r:id="rId4"/>
    <p:sldId id="258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15" r:id="rId44"/>
    <p:sldId id="316" r:id="rId45"/>
    <p:sldId id="317" r:id="rId46"/>
    <p:sldId id="336" r:id="rId47"/>
    <p:sldId id="337" r:id="rId48"/>
    <p:sldId id="338" r:id="rId49"/>
    <p:sldId id="339" r:id="rId50"/>
    <p:sldId id="340" r:id="rId51"/>
    <p:sldId id="342" r:id="rId52"/>
    <p:sldId id="343" r:id="rId53"/>
    <p:sldId id="344" r:id="rId54"/>
    <p:sldId id="345" r:id="rId55"/>
    <p:sldId id="346" r:id="rId56"/>
    <p:sldId id="347" r:id="rId57"/>
    <p:sldId id="291" r:id="rId58"/>
  </p:sldIdLst>
  <p:sldSz cx="9144000" cy="6858000" type="screen4x3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71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anaLaura\Desktop\Libro1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ario%202\BASE%20DE%20DATOS%20EXCEL%20EVALUACION%20SLP%20abril%202014-NHB%20ver%201.1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ario%202\BASE%20DE%20DATOS%20EXCEL%20EVALUACION%20SLP%20abril%202014-NHB%20ver%201.1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ety-yuc-slp\Base-concentrado%20JESUS%206%20106%20mpios%20mejora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inaloa\Base-%20Sinalo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BACC6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8.1999999999999993</c:v>
                </c:pt>
                <c:pt idx="2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MX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28231066788633E-2"/>
          <c:y val="3.0680719402474872E-2"/>
          <c:w val="0.88229619930766046"/>
          <c:h val="0.674026415616244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Hoja12!$C$3</c:f>
              <c:strCache>
                <c:ptCount val="1"/>
                <c:pt idx="0">
                  <c:v>Municipios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50800" dir="5400000" algn="ctr" rotWithShape="0">
                <a:srgbClr val="FFC000"/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Hoja12!$B$4:$B$27</c:f>
              <c:strCache>
                <c:ptCount val="24"/>
                <c:pt idx="0">
                  <c:v>JUAN CARLOS MARTÍN ESCALANTE</c:v>
                </c:pt>
                <c:pt idx="1">
                  <c:v>JUAN GABRIEL RICALDE RAMÍREZ</c:v>
                </c:pt>
                <c:pt idx="2">
                  <c:v>JORGE ERNESTO CHAN CAAMAL</c:v>
                </c:pt>
                <c:pt idx="3">
                  <c:v>DESPACHO CONTABLE G HERRERA CONSULTING </c:v>
                </c:pt>
                <c:pt idx="4">
                  <c:v>SALVATORE CASSIO TRACONIS</c:v>
                </c:pt>
                <c:pt idx="5">
                  <c:v>DIDIER SANCHEZ RODRIGUEZ </c:v>
                </c:pt>
                <c:pt idx="6">
                  <c:v>LUÍS BRICEÑO BRICEÑO</c:v>
                </c:pt>
                <c:pt idx="7">
                  <c:v>EDER GONZALO AZCORRA GONZALEZ</c:v>
                </c:pt>
                <c:pt idx="8">
                  <c:v>ENRIQUE ADOLFO SEGURA ITZÁ  </c:v>
                </c:pt>
                <c:pt idx="9">
                  <c:v>ROSA ISELA MOGUEL GONZÁLEZ</c:v>
                </c:pt>
                <c:pt idx="10">
                  <c:v>DANIEL HUMBERTO HOYOS FIGUEROA </c:v>
                </c:pt>
                <c:pt idx="11">
                  <c:v>ERIBERTO UICAB RIVERO </c:v>
                </c:pt>
                <c:pt idx="12">
                  <c:v>JOSÉ ARISTEO BATÚN TÚN</c:v>
                </c:pt>
                <c:pt idx="13">
                  <c:v>JOSÉ LUIS MAAS CHIM</c:v>
                </c:pt>
                <c:pt idx="14">
                  <c:v>JUAN ZAPATA TORRES</c:v>
                </c:pt>
                <c:pt idx="15">
                  <c:v>RAMON IVAN NUÑEZ CASTILLO</c:v>
                </c:pt>
                <c:pt idx="16">
                  <c:v>ASESOR CONTABLE </c:v>
                </c:pt>
                <c:pt idx="17">
                  <c:v>CARLOS JAVIER MEDINA COLLÍ</c:v>
                </c:pt>
                <c:pt idx="18">
                  <c:v>ERIC HUCHIM MIAM</c:v>
                </c:pt>
                <c:pt idx="19">
                  <c:v>JOSÉ FRANCISCO BERNÉS ZAVALA </c:v>
                </c:pt>
                <c:pt idx="20">
                  <c:v>JULIO CÉSAR RODRÍGUEZ RODRÍGUEZ</c:v>
                </c:pt>
                <c:pt idx="21">
                  <c:v>OSCAR PAT XULUC</c:v>
                </c:pt>
                <c:pt idx="22">
                  <c:v>PAULO ROEL TAMAYO AGUILAR</c:v>
                </c:pt>
                <c:pt idx="23">
                  <c:v>ROMAN CASTILLO VARGUEZ</c:v>
                </c:pt>
              </c:strCache>
            </c:strRef>
          </c:cat>
          <c:val>
            <c:numRef>
              <c:f>Hoja12!$C$4:$C$27</c:f>
              <c:numCache>
                <c:formatCode>General</c:formatCode>
                <c:ptCount val="24"/>
                <c:pt idx="0">
                  <c:v>23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7988208"/>
        <c:axId val="-1107976240"/>
        <c:axId val="-1108095152"/>
      </c:bar3DChart>
      <c:catAx>
        <c:axId val="-110798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107976240"/>
        <c:crosses val="autoZero"/>
        <c:auto val="1"/>
        <c:lblAlgn val="ctr"/>
        <c:lblOffset val="100"/>
        <c:noMultiLvlLbl val="0"/>
      </c:catAx>
      <c:valAx>
        <c:axId val="-11079762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107988208"/>
        <c:crosses val="autoZero"/>
        <c:crossBetween val="between"/>
      </c:valAx>
      <c:serAx>
        <c:axId val="-1108095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11079762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30086427983685"/>
          <c:y val="1.807431965741124E-3"/>
          <c:w val="0.57582240222268433"/>
          <c:h val="0.950617283950617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'GRAFICO SLP Y YUC'!$B$1</c:f>
              <c:strCache>
                <c:ptCount val="1"/>
                <c:pt idx="0">
                  <c:v>SAN LUIS POTOSÍ</c:v>
                </c:pt>
              </c:strCache>
            </c:strRef>
          </c:tx>
          <c:spPr>
            <a:solidFill>
              <a:srgbClr val="92D050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'GRAFICO SLP Y YUC'!$A$2:$A$7</c:f>
              <c:strCache>
                <c:ptCount val="6"/>
                <c:pt idx="0">
                  <c:v>REGISTRO PATRIMONIAL </c:v>
                </c:pt>
                <c:pt idx="1">
                  <c:v>REGISTRO CONTABLE DE LAS OPERACIONES</c:v>
                </c:pt>
                <c:pt idx="2">
                  <c:v>INFORMACIÓN FINANCIERA GUBERNAMENTAL</c:v>
                </c:pt>
                <c:pt idx="3">
                  <c:v>CONTENIDO DE LA CUENTA PÚBLICA</c:v>
                </c:pt>
                <c:pt idx="4">
                  <c:v>INFORMACIÓN RELATIVA AL EJERCICIO DEL PRESUPUESTARIO</c:v>
                </c:pt>
                <c:pt idx="5">
                  <c:v>INFORMACIÓN FINANCIERA RELATIVA A LA EVALUACIÓN METOLOGIA E INDICADORES DE DESEMPEÑO</c:v>
                </c:pt>
              </c:strCache>
            </c:strRef>
          </c:cat>
          <c:val>
            <c:numRef>
              <c:f>'GRAFICO SLP Y YUC'!$B$2:$B$7</c:f>
              <c:numCache>
                <c:formatCode>0.0%</c:formatCode>
                <c:ptCount val="6"/>
                <c:pt idx="0">
                  <c:v>0.29899999999999999</c:v>
                </c:pt>
                <c:pt idx="1">
                  <c:v>0.37</c:v>
                </c:pt>
                <c:pt idx="2">
                  <c:v>0.25600000000000001</c:v>
                </c:pt>
                <c:pt idx="3">
                  <c:v>0.6</c:v>
                </c:pt>
                <c:pt idx="4">
                  <c:v>0.41399999999999998</c:v>
                </c:pt>
                <c:pt idx="5">
                  <c:v>3.5000000000000003E-2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0"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c14:spPr>
              </c14:invertSolidFillFmt>
            </c:ext>
          </c:extLst>
        </c:ser>
        <c:ser>
          <c:idx val="1"/>
          <c:order val="1"/>
          <c:tx>
            <c:strRef>
              <c:f>'GRAFICO SLP Y YUC'!$C$1</c:f>
              <c:strCache>
                <c:ptCount val="1"/>
                <c:pt idx="0">
                  <c:v>YUCATÁN</c:v>
                </c:pt>
              </c:strCache>
            </c:strRef>
          </c:tx>
          <c:spPr>
            <a:solidFill>
              <a:schemeClr val="bg1">
                <a:lumMod val="50000"/>
                <a:alpha val="92000"/>
              </a:schemeClr>
            </a:solidFill>
            <a:ln w="60325"/>
          </c:spPr>
          <c:invertIfNegative val="0"/>
          <c:dLbls>
            <c:dLbl>
              <c:idx val="0"/>
              <c:layout>
                <c:manualLayout>
                  <c:x val="1.5308075009566986E-3"/>
                  <c:y val="-1.346801346801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46801346801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63500"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'GRAFICO SLP Y YUC'!$A$2:$A$7</c:f>
              <c:strCache>
                <c:ptCount val="6"/>
                <c:pt idx="0">
                  <c:v>REGISTRO PATRIMONIAL </c:v>
                </c:pt>
                <c:pt idx="1">
                  <c:v>REGISTRO CONTABLE DE LAS OPERACIONES</c:v>
                </c:pt>
                <c:pt idx="2">
                  <c:v>INFORMACIÓN FINANCIERA GUBERNAMENTAL</c:v>
                </c:pt>
                <c:pt idx="3">
                  <c:v>CONTENIDO DE LA CUENTA PÚBLICA</c:v>
                </c:pt>
                <c:pt idx="4">
                  <c:v>INFORMACIÓN RELATIVA AL EJERCICIO DEL PRESUPUESTARIO</c:v>
                </c:pt>
                <c:pt idx="5">
                  <c:v>INFORMACIÓN FINANCIERA RELATIVA A LA EVALUACIÓN METOLOGIA E INDICADORES DE DESEMPEÑO</c:v>
                </c:pt>
              </c:strCache>
            </c:strRef>
          </c:cat>
          <c:val>
            <c:numRef>
              <c:f>'GRAFICO SLP Y YUC'!$C$2:$C$7</c:f>
              <c:numCache>
                <c:formatCode>0.0%</c:formatCode>
                <c:ptCount val="6"/>
                <c:pt idx="0">
                  <c:v>8.4000000000000005E-2</c:v>
                </c:pt>
                <c:pt idx="1">
                  <c:v>0.32400000000000001</c:v>
                </c:pt>
                <c:pt idx="2">
                  <c:v>0</c:v>
                </c:pt>
                <c:pt idx="3">
                  <c:v>0</c:v>
                </c:pt>
                <c:pt idx="4">
                  <c:v>0.308</c:v>
                </c:pt>
                <c:pt idx="5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gapDepth val="207"/>
        <c:shape val="box"/>
        <c:axId val="-909566736"/>
        <c:axId val="-909561840"/>
        <c:axId val="0"/>
      </c:bar3DChart>
      <c:catAx>
        <c:axId val="-909566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-909561840"/>
        <c:crosses val="autoZero"/>
        <c:auto val="1"/>
        <c:lblAlgn val="ctr"/>
        <c:lblOffset val="100"/>
        <c:noMultiLvlLbl val="0"/>
      </c:catAx>
      <c:valAx>
        <c:axId val="-9095618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-90956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99303290749984"/>
          <c:y val="0.85422627434728549"/>
          <c:w val="0.13457635873319038"/>
          <c:h val="0.1268976377952756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2652939511937448E-2"/>
                  <c:y val="1.228340821053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80671079955321E-2"/>
                  <c:y val="6.141704105269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890737279285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743275051915112E-2"/>
                  <c:y val="-3.070852052634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Hoja1!$D$30:$G$30</c:f>
              <c:strCache>
                <c:ptCount val="4"/>
                <c:pt idx="0">
                  <c:v>INTEGRACIÓN AUTOMÁTICA (PLAZO 30 DE JUNIO DE 2015)</c:v>
                </c:pt>
                <c:pt idx="1">
                  <c:v>REGLAS DE REGISTRO Y VALORACIÓN DEL PATRIMONIO (31 DE DICIEMBRE 2015)</c:v>
                </c:pt>
                <c:pt idx="2">
                  <c:v>GENERACIÓN EN TIEMPO REAL DE ESTADOS FINANCIEROS (30 DE JUNIO DE 2015)</c:v>
                </c:pt>
                <c:pt idx="3">
                  <c:v>EMISIÓN DE CUENTAS PÚBLICAS (PARA LA CORRESPONDIENTE A 2015)</c:v>
                </c:pt>
              </c:strCache>
            </c:strRef>
          </c:cat>
          <c:val>
            <c:numRef>
              <c:f>Hoja1!$D$31:$G$31</c:f>
              <c:numCache>
                <c:formatCode>0.0%</c:formatCode>
                <c:ptCount val="4"/>
                <c:pt idx="0">
                  <c:v>0.45100000000000001</c:v>
                </c:pt>
                <c:pt idx="1">
                  <c:v>3.0499999999999999E-2</c:v>
                </c:pt>
                <c:pt idx="2">
                  <c:v>0.34949999999999998</c:v>
                </c:pt>
                <c:pt idx="3">
                  <c:v>0.189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8242592"/>
        <c:axId val="-1108246944"/>
        <c:axId val="0"/>
      </c:bar3DChart>
      <c:catAx>
        <c:axId val="-1108242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-1108246944"/>
        <c:crosses val="autoZero"/>
        <c:auto val="1"/>
        <c:lblAlgn val="ctr"/>
        <c:lblOffset val="100"/>
        <c:noMultiLvlLbl val="0"/>
      </c:catAx>
      <c:valAx>
        <c:axId val="-1108246944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none"/>
        <c:minorTickMark val="none"/>
        <c:tickLblPos val="nextTo"/>
        <c:crossAx val="-110824259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TRANSPARENCIA!$BJ$36:$BK$36</c:f>
              <c:strCache>
                <c:ptCount val="2"/>
                <c:pt idx="0">
                  <c:v>Anual</c:v>
                </c:pt>
                <c:pt idx="1">
                  <c:v>Trimestral</c:v>
                </c:pt>
              </c:strCache>
            </c:strRef>
          </c:cat>
          <c:val>
            <c:numRef>
              <c:f>TRANSPARENCIA!$BJ$37:$BK$37</c:f>
              <c:numCache>
                <c:formatCode>0.0%</c:formatCode>
                <c:ptCount val="2"/>
                <c:pt idx="0">
                  <c:v>7.0999999999999994E-2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09562384"/>
        <c:axId val="-909558576"/>
        <c:axId val="0"/>
      </c:bar3DChart>
      <c:catAx>
        <c:axId val="-90956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es-MX"/>
          </a:p>
        </c:txPr>
        <c:crossAx val="-909558576"/>
        <c:crosses val="autoZero"/>
        <c:auto val="1"/>
        <c:lblAlgn val="ctr"/>
        <c:lblOffset val="100"/>
        <c:noMultiLvlLbl val="0"/>
      </c:catAx>
      <c:valAx>
        <c:axId val="-9095585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909562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73212437341948E-2"/>
          <c:y val="0"/>
          <c:w val="0.7487010519183237"/>
          <c:h val="0.937189596110402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TRANSPARENCIA!$BJ$24:$BK$24</c:f>
              <c:strCache>
                <c:ptCount val="2"/>
                <c:pt idx="0">
                  <c:v>cumplimiento</c:v>
                </c:pt>
                <c:pt idx="1">
                  <c:v>Incumplimiento</c:v>
                </c:pt>
              </c:strCache>
            </c:strRef>
          </c:cat>
          <c:val>
            <c:numRef>
              <c:f>TRANSPARENCIA!$BJ$25:$BK$25</c:f>
              <c:numCache>
                <c:formatCode>0.0%</c:formatCode>
                <c:ptCount val="2"/>
                <c:pt idx="0">
                  <c:v>8.7999999999999995E-2</c:v>
                </c:pt>
                <c:pt idx="1">
                  <c:v>0.91200000000000003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FACTORES!$DJ$40</c:f>
              <c:strCache>
                <c:ptCount val="1"/>
                <c:pt idx="0">
                  <c:v>Yucatán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FACTORES!$DI$41:$DI$47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</c:v>
                </c:pt>
                <c:pt idx="3">
                  <c:v>No cuenta con el software adecuado </c:v>
                </c:pt>
                <c:pt idx="4">
                  <c:v>Falta de recursos  económicos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FACTORES!$DJ$41:$DJ$47</c:f>
              <c:numCache>
                <c:formatCode>General</c:formatCode>
                <c:ptCount val="7"/>
                <c:pt idx="0">
                  <c:v>97</c:v>
                </c:pt>
                <c:pt idx="1">
                  <c:v>67</c:v>
                </c:pt>
                <c:pt idx="2">
                  <c:v>75</c:v>
                </c:pt>
                <c:pt idx="3">
                  <c:v>81</c:v>
                </c:pt>
                <c:pt idx="4">
                  <c:v>72</c:v>
                </c:pt>
                <c:pt idx="5">
                  <c:v>41</c:v>
                </c:pt>
                <c:pt idx="6">
                  <c:v>43</c:v>
                </c:pt>
              </c:numCache>
            </c:numRef>
          </c:val>
        </c:ser>
        <c:ser>
          <c:idx val="1"/>
          <c:order val="1"/>
          <c:tx>
            <c:strRef>
              <c:f>FACTORES!$DK$40</c:f>
              <c:strCache>
                <c:ptCount val="1"/>
                <c:pt idx="0">
                  <c:v>San Luis Potosí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FACTORES!$DI$41:$DI$47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</c:v>
                </c:pt>
                <c:pt idx="3">
                  <c:v>No cuenta con el software adecuado </c:v>
                </c:pt>
                <c:pt idx="4">
                  <c:v>Falta de recursos  económicos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FACTORES!$DK$41:$DK$47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25</c:v>
                </c:pt>
                <c:pt idx="3">
                  <c:v>17</c:v>
                </c:pt>
                <c:pt idx="4">
                  <c:v>21</c:v>
                </c:pt>
                <c:pt idx="5">
                  <c:v>34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09554768"/>
        <c:axId val="-909556400"/>
        <c:axId val="0"/>
      </c:bar3DChart>
      <c:catAx>
        <c:axId val="-90955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09556400"/>
        <c:crosses val="autoZero"/>
        <c:auto val="1"/>
        <c:lblAlgn val="ctr"/>
        <c:lblOffset val="100"/>
        <c:noMultiLvlLbl val="0"/>
      </c:catAx>
      <c:valAx>
        <c:axId val="-90955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0955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FACTORES!$Z$40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FACTORES!$Z$41:$Z$47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FACTORES!$AA$40</c:f>
              <c:strCache>
                <c:ptCount val="1"/>
                <c:pt idx="0">
                  <c:v>San Luis Potosí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FACTORES!$AA$41:$AA$47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25</c:v>
                </c:pt>
                <c:pt idx="3">
                  <c:v>17</c:v>
                </c:pt>
                <c:pt idx="4">
                  <c:v>21</c:v>
                </c:pt>
                <c:pt idx="5">
                  <c:v>34</c:v>
                </c:pt>
                <c:pt idx="6">
                  <c:v>11</c:v>
                </c:pt>
              </c:numCache>
            </c:numRef>
          </c:val>
        </c:ser>
        <c:ser>
          <c:idx val="2"/>
          <c:order val="2"/>
          <c:tx>
            <c:strRef>
              <c:f>FACTORES!$AB$40</c:f>
              <c:strCache>
                <c:ptCount val="1"/>
                <c:pt idx="0">
                  <c:v>Yucatán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FACTORES!$AB$41:$AB$47</c:f>
              <c:numCache>
                <c:formatCode>General</c:formatCode>
                <c:ptCount val="7"/>
                <c:pt idx="0">
                  <c:v>97</c:v>
                </c:pt>
                <c:pt idx="1">
                  <c:v>67</c:v>
                </c:pt>
                <c:pt idx="2">
                  <c:v>75</c:v>
                </c:pt>
                <c:pt idx="3">
                  <c:v>81</c:v>
                </c:pt>
                <c:pt idx="4">
                  <c:v>72</c:v>
                </c:pt>
                <c:pt idx="5">
                  <c:v>41</c:v>
                </c:pt>
                <c:pt idx="6">
                  <c:v>43</c:v>
                </c:pt>
              </c:numCache>
            </c:numRef>
          </c:val>
        </c:ser>
        <c:ser>
          <c:idx val="3"/>
          <c:order val="3"/>
          <c:tx>
            <c:strRef>
              <c:f>FACTORES!$AC$40</c:f>
              <c:strCache>
                <c:ptCount val="1"/>
                <c:pt idx="0">
                  <c:v>Baja California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FACTORES!$AC$41:$AC$47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FACTORES!$AD$40</c:f>
              <c:strCache>
                <c:ptCount val="1"/>
                <c:pt idx="0">
                  <c:v>Colima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46122267570626E-2"/>
                  <c:y val="1.2280493111466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28339773320692E-2"/>
                  <c:y val="-3.202703528989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31738814258814E-2"/>
                  <c:y val="-7.71142147202467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37175795308248E-2"/>
                  <c:y val="-3.7981273732112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34457304783453E-2"/>
                  <c:y val="-5.14094764801645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25621282795897E-2"/>
                  <c:y val="-3.5410799908104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01939330105829E-2"/>
                  <c:y val="-1.0279916486314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FACTORES!$AD$41:$AD$47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8</c:v>
                </c:pt>
                <c:pt idx="3">
                  <c:v>1</c:v>
                </c:pt>
                <c:pt idx="4">
                  <c:v>8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strRef>
              <c:f>FACTORES!$AE$40</c:f>
              <c:strCache>
                <c:ptCount val="1"/>
                <c:pt idx="0">
                  <c:v>Sinaloa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FACTORES!$Y$41:$Y$47</c:f>
              <c:strCache>
                <c:ptCount val="7"/>
                <c:pt idx="0">
                  <c:v>Insuficiente coordinación con el gobierno estatal</c:v>
                </c:pt>
                <c:pt idx="1">
                  <c:v>Insuficiencia de Recursos Humanos capacitacitados</c:v>
                </c:pt>
                <c:pt idx="2">
                  <c:v>Cambio de administración municipal</c:v>
                </c:pt>
                <c:pt idx="3">
                  <c:v>Insuficiencia  de recursos  económicos</c:v>
                </c:pt>
                <c:pt idx="4">
                  <c:v>No cuenta con el software adecuado </c:v>
                </c:pt>
                <c:pt idx="5">
                  <c:v>Falta de Conectividad</c:v>
                </c:pt>
                <c:pt idx="6">
                  <c:v>Desconocimiento de la normativa del CONAC </c:v>
                </c:pt>
              </c:strCache>
            </c:strRef>
          </c:cat>
          <c:val>
            <c:numRef>
              <c:f>FACTORES!$AE$41:$AE$47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5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09560208"/>
        <c:axId val="-909566192"/>
        <c:axId val="0"/>
      </c:bar3DChart>
      <c:catAx>
        <c:axId val="-90956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909566192"/>
        <c:crosses val="autoZero"/>
        <c:auto val="1"/>
        <c:lblAlgn val="ctr"/>
        <c:lblOffset val="100"/>
        <c:noMultiLvlLbl val="0"/>
      </c:catAx>
      <c:valAx>
        <c:axId val="-90956619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90956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08823-B852-4157-8849-4E7E3A1C0280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5A9544-420E-4737-9C1B-024C9F19B2E2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Gobiernos de las entidades federativas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11CD6-7708-40AB-B494-3CD1D8AEFA0F}" type="parTrans" cxnId="{B666C9CD-B778-45CA-BEE0-20FA4A845E77}">
      <dgm:prSet/>
      <dgm:spPr/>
      <dgm:t>
        <a:bodyPr/>
        <a:lstStyle/>
        <a:p>
          <a:endParaRPr lang="es-MX"/>
        </a:p>
      </dgm:t>
    </dgm:pt>
    <dgm:pt modelId="{AFB19E0D-5002-4B93-93BE-EE4873317C71}" type="sibTrans" cxnId="{B666C9CD-B778-45CA-BEE0-20FA4A845E77}">
      <dgm:prSet/>
      <dgm:spPr/>
      <dgm:t>
        <a:bodyPr/>
        <a:lstStyle/>
        <a:p>
          <a:endParaRPr lang="es-MX"/>
        </a:p>
      </dgm:t>
    </dgm:pt>
    <dgm:pt modelId="{3A41A0F0-D250-4655-A5FF-CAA191E44DE4}">
      <dgm:prSet phldrT="[Texto]"/>
      <dgm:spPr/>
      <dgm:t>
        <a:bodyPr/>
        <a:lstStyle/>
        <a:p>
          <a:r>
            <a:rPr lang="es-MX" dirty="0" smtClean="0"/>
            <a:t>Brindar cooperación y asistencia a los Municipios </a:t>
          </a:r>
          <a:endParaRPr lang="es-MX" dirty="0"/>
        </a:p>
      </dgm:t>
    </dgm:pt>
    <dgm:pt modelId="{2E693B5B-8522-493A-BC74-3C2330AD68E3}" type="parTrans" cxnId="{8943372A-BFBD-4FE7-B5C8-DC1FAF1426A9}">
      <dgm:prSet/>
      <dgm:spPr/>
      <dgm:t>
        <a:bodyPr/>
        <a:lstStyle/>
        <a:p>
          <a:endParaRPr lang="es-MX"/>
        </a:p>
      </dgm:t>
    </dgm:pt>
    <dgm:pt modelId="{1DFED5B1-F4F1-4280-8BEB-DCD2DC807A49}" type="sibTrans" cxnId="{8943372A-BFBD-4FE7-B5C8-DC1FAF1426A9}">
      <dgm:prSet/>
      <dgm:spPr/>
      <dgm:t>
        <a:bodyPr/>
        <a:lstStyle/>
        <a:p>
          <a:endParaRPr lang="es-MX"/>
        </a:p>
      </dgm:t>
    </dgm:pt>
    <dgm:pt modelId="{3C60BBFA-FEA7-4CAC-B123-4DA598F115AA}">
      <dgm:prSet phldrT="[Texto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s-MX" b="1" dirty="0" smtClean="0"/>
            <a:t>Propósito: </a:t>
          </a:r>
          <a:r>
            <a:rPr lang="es-MX" u="sng" dirty="0" smtClean="0"/>
            <a:t>armonizar su contabilidad</a:t>
          </a:r>
          <a:endParaRPr lang="es-MX" dirty="0"/>
        </a:p>
      </dgm:t>
    </dgm:pt>
    <dgm:pt modelId="{4F9C43F8-807C-4A89-BC66-58BCADFD8471}" type="sibTrans" cxnId="{64DAC80F-F379-43E8-A36E-8A5E901E91EB}">
      <dgm:prSet/>
      <dgm:spPr/>
      <dgm:t>
        <a:bodyPr/>
        <a:lstStyle/>
        <a:p>
          <a:endParaRPr lang="es-MX"/>
        </a:p>
      </dgm:t>
    </dgm:pt>
    <dgm:pt modelId="{5639B8E1-8ACE-423D-8BF1-492180390215}" type="parTrans" cxnId="{64DAC80F-F379-43E8-A36E-8A5E901E91EB}">
      <dgm:prSet/>
      <dgm:spPr/>
      <dgm:t>
        <a:bodyPr/>
        <a:lstStyle/>
        <a:p>
          <a:endParaRPr lang="es-MX"/>
        </a:p>
      </dgm:t>
    </dgm:pt>
    <dgm:pt modelId="{A5394612-4B00-42F1-A68F-54EE5907291A}" type="pres">
      <dgm:prSet presAssocID="{7AC08823-B852-4157-8849-4E7E3A1C028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13989867-D630-4AF5-8D94-1221DF06C0A6}" type="pres">
      <dgm:prSet presAssocID="{E15A9544-420E-4737-9C1B-024C9F19B2E2}" presName="compNode" presStyleCnt="0"/>
      <dgm:spPr/>
    </dgm:pt>
    <dgm:pt modelId="{FEB42D5D-6801-4482-9D45-A492C5DC09E9}" type="pres">
      <dgm:prSet presAssocID="{E15A9544-420E-4737-9C1B-024C9F19B2E2}" presName="dummyConnPt" presStyleCnt="0"/>
      <dgm:spPr/>
    </dgm:pt>
    <dgm:pt modelId="{529E997F-34E0-4E41-8CA3-0D9ABAACB7AB}" type="pres">
      <dgm:prSet presAssocID="{E15A9544-420E-4737-9C1B-024C9F19B2E2}" presName="node" presStyleLbl="node1" presStyleIdx="0" presStyleCnt="3" custLinFactNeighborX="-380" custLinFactNeighborY="-473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9E15D7-5942-4204-B747-0A8065BBAA67}" type="pres">
      <dgm:prSet presAssocID="{AFB19E0D-5002-4B93-93BE-EE4873317C71}" presName="sibTrans" presStyleLbl="bgSibTrans2D1" presStyleIdx="0" presStyleCnt="2"/>
      <dgm:spPr/>
      <dgm:t>
        <a:bodyPr/>
        <a:lstStyle/>
        <a:p>
          <a:endParaRPr lang="es-MX"/>
        </a:p>
      </dgm:t>
    </dgm:pt>
    <dgm:pt modelId="{3261BCB6-3C5A-4A2F-B2DE-F9A0E2A81BDA}" type="pres">
      <dgm:prSet presAssocID="{3A41A0F0-D250-4655-A5FF-CAA191E44DE4}" presName="compNode" presStyleCnt="0"/>
      <dgm:spPr/>
    </dgm:pt>
    <dgm:pt modelId="{30425EDB-AA6E-4125-AD45-D6036B867E0A}" type="pres">
      <dgm:prSet presAssocID="{3A41A0F0-D250-4655-A5FF-CAA191E44DE4}" presName="dummyConnPt" presStyleCnt="0"/>
      <dgm:spPr/>
    </dgm:pt>
    <dgm:pt modelId="{A895EA05-B31F-4147-A9BB-BD568B01681E}" type="pres">
      <dgm:prSet presAssocID="{3A41A0F0-D250-4655-A5FF-CAA191E44D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B1EDFA-115D-48BA-9493-6457972727E3}" type="pres">
      <dgm:prSet presAssocID="{1DFED5B1-F4F1-4280-8BEB-DCD2DC807A49}" presName="sibTrans" presStyleLbl="bgSibTrans2D1" presStyleIdx="1" presStyleCnt="2"/>
      <dgm:spPr/>
      <dgm:t>
        <a:bodyPr/>
        <a:lstStyle/>
        <a:p>
          <a:endParaRPr lang="es-MX"/>
        </a:p>
      </dgm:t>
    </dgm:pt>
    <dgm:pt modelId="{6B4230A2-13C5-4A4B-962A-15E7139F8737}" type="pres">
      <dgm:prSet presAssocID="{3C60BBFA-FEA7-4CAC-B123-4DA598F115AA}" presName="compNode" presStyleCnt="0"/>
      <dgm:spPr/>
    </dgm:pt>
    <dgm:pt modelId="{39C30F09-3097-45E9-8E64-D8F820BF4A83}" type="pres">
      <dgm:prSet presAssocID="{3C60BBFA-FEA7-4CAC-B123-4DA598F115AA}" presName="dummyConnPt" presStyleCnt="0"/>
      <dgm:spPr/>
    </dgm:pt>
    <dgm:pt modelId="{E1AA8AF5-A516-4BD0-9A04-6084298A8DC7}" type="pres">
      <dgm:prSet presAssocID="{3C60BBFA-FEA7-4CAC-B123-4DA598F115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3C06CB-9B38-48CD-A7B5-F6E6C3AA2300}" type="presOf" srcId="{AFB19E0D-5002-4B93-93BE-EE4873317C71}" destId="{469E15D7-5942-4204-B747-0A8065BBAA67}" srcOrd="0" destOrd="0" presId="urn:microsoft.com/office/officeart/2005/8/layout/bProcess4"/>
    <dgm:cxn modelId="{8943372A-BFBD-4FE7-B5C8-DC1FAF1426A9}" srcId="{7AC08823-B852-4157-8849-4E7E3A1C0280}" destId="{3A41A0F0-D250-4655-A5FF-CAA191E44DE4}" srcOrd="1" destOrd="0" parTransId="{2E693B5B-8522-493A-BC74-3C2330AD68E3}" sibTransId="{1DFED5B1-F4F1-4280-8BEB-DCD2DC807A49}"/>
    <dgm:cxn modelId="{AB147646-AF7E-4AD7-9829-AAE7828A05D6}" type="presOf" srcId="{E15A9544-420E-4737-9C1B-024C9F19B2E2}" destId="{529E997F-34E0-4E41-8CA3-0D9ABAACB7AB}" srcOrd="0" destOrd="0" presId="urn:microsoft.com/office/officeart/2005/8/layout/bProcess4"/>
    <dgm:cxn modelId="{74AC03FB-639B-46C6-AD92-1C2F95CF9854}" type="presOf" srcId="{1DFED5B1-F4F1-4280-8BEB-DCD2DC807A49}" destId="{E6B1EDFA-115D-48BA-9493-6457972727E3}" srcOrd="0" destOrd="0" presId="urn:microsoft.com/office/officeart/2005/8/layout/bProcess4"/>
    <dgm:cxn modelId="{756703C2-B6B8-4ACC-859B-179F774F3629}" type="presOf" srcId="{3C60BBFA-FEA7-4CAC-B123-4DA598F115AA}" destId="{E1AA8AF5-A516-4BD0-9A04-6084298A8DC7}" srcOrd="0" destOrd="0" presId="urn:microsoft.com/office/officeart/2005/8/layout/bProcess4"/>
    <dgm:cxn modelId="{A66F3B17-47CF-45C3-AFE2-87C3BFE1DBE8}" type="presOf" srcId="{7AC08823-B852-4157-8849-4E7E3A1C0280}" destId="{A5394612-4B00-42F1-A68F-54EE5907291A}" srcOrd="0" destOrd="0" presId="urn:microsoft.com/office/officeart/2005/8/layout/bProcess4"/>
    <dgm:cxn modelId="{9B92FC83-387B-4520-8EB2-419457D0A616}" type="presOf" srcId="{3A41A0F0-D250-4655-A5FF-CAA191E44DE4}" destId="{A895EA05-B31F-4147-A9BB-BD568B01681E}" srcOrd="0" destOrd="0" presId="urn:microsoft.com/office/officeart/2005/8/layout/bProcess4"/>
    <dgm:cxn modelId="{B666C9CD-B778-45CA-BEE0-20FA4A845E77}" srcId="{7AC08823-B852-4157-8849-4E7E3A1C0280}" destId="{E15A9544-420E-4737-9C1B-024C9F19B2E2}" srcOrd="0" destOrd="0" parTransId="{E5F11CD6-7708-40AB-B494-3CD1D8AEFA0F}" sibTransId="{AFB19E0D-5002-4B93-93BE-EE4873317C71}"/>
    <dgm:cxn modelId="{64DAC80F-F379-43E8-A36E-8A5E901E91EB}" srcId="{7AC08823-B852-4157-8849-4E7E3A1C0280}" destId="{3C60BBFA-FEA7-4CAC-B123-4DA598F115AA}" srcOrd="2" destOrd="0" parTransId="{5639B8E1-8ACE-423D-8BF1-492180390215}" sibTransId="{4F9C43F8-807C-4A89-BC66-58BCADFD8471}"/>
    <dgm:cxn modelId="{F47FAD92-4280-4674-A47D-7415DE24873E}" type="presParOf" srcId="{A5394612-4B00-42F1-A68F-54EE5907291A}" destId="{13989867-D630-4AF5-8D94-1221DF06C0A6}" srcOrd="0" destOrd="0" presId="urn:microsoft.com/office/officeart/2005/8/layout/bProcess4"/>
    <dgm:cxn modelId="{AFD1CE2C-F739-4D0D-99CB-D24A3A44FA83}" type="presParOf" srcId="{13989867-D630-4AF5-8D94-1221DF06C0A6}" destId="{FEB42D5D-6801-4482-9D45-A492C5DC09E9}" srcOrd="0" destOrd="0" presId="urn:microsoft.com/office/officeart/2005/8/layout/bProcess4"/>
    <dgm:cxn modelId="{D5200D6C-393C-41E0-A747-F6B3CA132DED}" type="presParOf" srcId="{13989867-D630-4AF5-8D94-1221DF06C0A6}" destId="{529E997F-34E0-4E41-8CA3-0D9ABAACB7AB}" srcOrd="1" destOrd="0" presId="urn:microsoft.com/office/officeart/2005/8/layout/bProcess4"/>
    <dgm:cxn modelId="{C12830B1-B541-415D-9BF5-84D952D1D579}" type="presParOf" srcId="{A5394612-4B00-42F1-A68F-54EE5907291A}" destId="{469E15D7-5942-4204-B747-0A8065BBAA67}" srcOrd="1" destOrd="0" presId="urn:microsoft.com/office/officeart/2005/8/layout/bProcess4"/>
    <dgm:cxn modelId="{CE150023-A883-430F-BD4E-2D1654DA4ED6}" type="presParOf" srcId="{A5394612-4B00-42F1-A68F-54EE5907291A}" destId="{3261BCB6-3C5A-4A2F-B2DE-F9A0E2A81BDA}" srcOrd="2" destOrd="0" presId="urn:microsoft.com/office/officeart/2005/8/layout/bProcess4"/>
    <dgm:cxn modelId="{0780165A-9011-42E3-8D2C-7BCEA4694E06}" type="presParOf" srcId="{3261BCB6-3C5A-4A2F-B2DE-F9A0E2A81BDA}" destId="{30425EDB-AA6E-4125-AD45-D6036B867E0A}" srcOrd="0" destOrd="0" presId="urn:microsoft.com/office/officeart/2005/8/layout/bProcess4"/>
    <dgm:cxn modelId="{24309392-860B-44B9-A395-57153038BFF6}" type="presParOf" srcId="{3261BCB6-3C5A-4A2F-B2DE-F9A0E2A81BDA}" destId="{A895EA05-B31F-4147-A9BB-BD568B01681E}" srcOrd="1" destOrd="0" presId="urn:microsoft.com/office/officeart/2005/8/layout/bProcess4"/>
    <dgm:cxn modelId="{CFE47F2E-7845-48E6-8C26-9FC5E9EA5522}" type="presParOf" srcId="{A5394612-4B00-42F1-A68F-54EE5907291A}" destId="{E6B1EDFA-115D-48BA-9493-6457972727E3}" srcOrd="3" destOrd="0" presId="urn:microsoft.com/office/officeart/2005/8/layout/bProcess4"/>
    <dgm:cxn modelId="{1D6F9F25-B4AE-41C8-88B9-ACFC78F07179}" type="presParOf" srcId="{A5394612-4B00-42F1-A68F-54EE5907291A}" destId="{6B4230A2-13C5-4A4B-962A-15E7139F8737}" srcOrd="4" destOrd="0" presId="urn:microsoft.com/office/officeart/2005/8/layout/bProcess4"/>
    <dgm:cxn modelId="{A3DF0A6D-4C6B-438D-BCC8-473F6E3A3757}" type="presParOf" srcId="{6B4230A2-13C5-4A4B-962A-15E7139F8737}" destId="{39C30F09-3097-45E9-8E64-D8F820BF4A83}" srcOrd="0" destOrd="0" presId="urn:microsoft.com/office/officeart/2005/8/layout/bProcess4"/>
    <dgm:cxn modelId="{9E564A7A-0F2C-4422-82AF-A578D33736BD}" type="presParOf" srcId="{6B4230A2-13C5-4A4B-962A-15E7139F8737}" destId="{E1AA8AF5-A516-4BD0-9A04-6084298A8DC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D13BC-A1ED-4F68-BAA4-7CD94827996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1CA85A0-3B02-4E55-A0E9-8B8E73A2873B}">
      <dgm:prSet phldrT="[Texto]" custT="1"/>
      <dgm:spPr/>
      <dgm:t>
        <a:bodyPr/>
        <a:lstStyle/>
        <a:p>
          <a:r>
            <a:rPr lang="es-MX" sz="1400" b="1" dirty="0" smtClean="0"/>
            <a:t>GUÍAS DE REVISIÓN </a:t>
          </a:r>
        </a:p>
        <a:p>
          <a:r>
            <a:rPr lang="es-MX" sz="1400" b="1" dirty="0" smtClean="0"/>
            <a:t>PARA EL CUMPLIMIENTO</a:t>
          </a:r>
        </a:p>
        <a:p>
          <a:r>
            <a:rPr lang="es-MX" sz="1400" b="1" dirty="0" smtClean="0"/>
            <a:t> DE LA LGCG MUNICIPIOS</a:t>
          </a:r>
          <a:endParaRPr lang="es-MX" sz="1400" dirty="0"/>
        </a:p>
      </dgm:t>
    </dgm:pt>
    <dgm:pt modelId="{E955F067-B1D3-4FDF-95F0-5183EA1A66CB}" type="parTrans" cxnId="{111F5306-D480-4129-8FE6-F40085BD11DC}">
      <dgm:prSet/>
      <dgm:spPr/>
      <dgm:t>
        <a:bodyPr/>
        <a:lstStyle/>
        <a:p>
          <a:endParaRPr lang="es-MX" sz="1400"/>
        </a:p>
      </dgm:t>
    </dgm:pt>
    <dgm:pt modelId="{A742B5A0-C5B7-4242-9344-C72D5A1218CC}" type="sibTrans" cxnId="{111F5306-D480-4129-8FE6-F40085BD11DC}">
      <dgm:prSet/>
      <dgm:spPr/>
      <dgm:t>
        <a:bodyPr/>
        <a:lstStyle/>
        <a:p>
          <a:endParaRPr lang="es-MX" sz="1400"/>
        </a:p>
      </dgm:t>
    </dgm:pt>
    <dgm:pt modelId="{78083D26-981C-45BD-9D26-5ABF728F5DFE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Mayores a 25,000 habs.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(Sistema Contabilidad Gubernamental)</a:t>
          </a:r>
        </a:p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SCG</a:t>
          </a:r>
          <a:endParaRPr lang="es-MX" sz="1400" dirty="0"/>
        </a:p>
      </dgm:t>
    </dgm:pt>
    <dgm:pt modelId="{99EBC839-77B0-4F04-832B-9578CF5F19A1}" type="parTrans" cxnId="{770132FB-FA37-42E6-A7BD-221E0545B978}">
      <dgm:prSet/>
      <dgm:spPr/>
      <dgm:t>
        <a:bodyPr/>
        <a:lstStyle/>
        <a:p>
          <a:endParaRPr lang="es-MX" sz="1400"/>
        </a:p>
      </dgm:t>
    </dgm:pt>
    <dgm:pt modelId="{2F26E020-D3D2-448F-9D59-4578BA7D2B20}" type="sibTrans" cxnId="{770132FB-FA37-42E6-A7BD-221E0545B978}">
      <dgm:prSet/>
      <dgm:spPr/>
      <dgm:t>
        <a:bodyPr/>
        <a:lstStyle/>
        <a:p>
          <a:endParaRPr lang="es-MX" sz="1400"/>
        </a:p>
      </dgm:t>
    </dgm:pt>
    <dgm:pt modelId="{05616B47-AF2E-4A90-919B-5907D9311209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Menores a 25,000 y mayores a 5,000 habs.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(Sistema Simplificado General)</a:t>
          </a:r>
          <a:endParaRPr lang="es-MX" sz="1400" dirty="0"/>
        </a:p>
      </dgm:t>
    </dgm:pt>
    <dgm:pt modelId="{428DCDBA-4C84-4705-902B-E9A8F0437081}" type="parTrans" cxnId="{A7D77097-1D42-4197-9E22-842243CE71E7}">
      <dgm:prSet/>
      <dgm:spPr/>
      <dgm:t>
        <a:bodyPr/>
        <a:lstStyle/>
        <a:p>
          <a:endParaRPr lang="es-MX" sz="1400"/>
        </a:p>
      </dgm:t>
    </dgm:pt>
    <dgm:pt modelId="{8AA3A26E-A14D-4971-9B7B-31DB37CCA4E6}" type="sibTrans" cxnId="{A7D77097-1D42-4197-9E22-842243CE71E7}">
      <dgm:prSet/>
      <dgm:spPr/>
      <dgm:t>
        <a:bodyPr/>
        <a:lstStyle/>
        <a:p>
          <a:endParaRPr lang="es-MX" sz="1400"/>
        </a:p>
      </dgm:t>
    </dgm:pt>
    <dgm:pt modelId="{0821AAC9-543D-4F21-AE20-9675E81FA929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Menores a 5,000 habs. 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(Sistema Simplificado Básico)</a:t>
          </a:r>
        </a:p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SSB</a:t>
          </a:r>
          <a:endParaRPr lang="es-MX" sz="1400" dirty="0"/>
        </a:p>
      </dgm:t>
    </dgm:pt>
    <dgm:pt modelId="{831E6F61-BF6B-4F2C-AC85-FD0431292C90}" type="parTrans" cxnId="{6822B46D-50E8-4D56-B686-853B7CC8E966}">
      <dgm:prSet/>
      <dgm:spPr/>
      <dgm:t>
        <a:bodyPr/>
        <a:lstStyle/>
        <a:p>
          <a:endParaRPr lang="es-MX" sz="1400"/>
        </a:p>
      </dgm:t>
    </dgm:pt>
    <dgm:pt modelId="{FD39D223-8DC4-47D9-B818-EC3A195F959A}" type="sibTrans" cxnId="{6822B46D-50E8-4D56-B686-853B7CC8E966}">
      <dgm:prSet/>
      <dgm:spPr/>
      <dgm:t>
        <a:bodyPr/>
        <a:lstStyle/>
        <a:p>
          <a:endParaRPr lang="es-MX" sz="1400"/>
        </a:p>
      </dgm:t>
    </dgm:pt>
    <dgm:pt modelId="{034B4E3B-B682-4C05-A9B1-F584BF6268A2}" type="pres">
      <dgm:prSet presAssocID="{1E6D13BC-A1ED-4F68-BAA4-7CD9482799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9951AB1-A3CB-4F70-8FC7-4651E78BD86C}" type="pres">
      <dgm:prSet presAssocID="{01CA85A0-3B02-4E55-A0E9-8B8E73A2873B}" presName="hierRoot1" presStyleCnt="0">
        <dgm:presLayoutVars>
          <dgm:hierBranch val="init"/>
        </dgm:presLayoutVars>
      </dgm:prSet>
      <dgm:spPr/>
    </dgm:pt>
    <dgm:pt modelId="{F8F7374B-ADA5-4FDC-99FB-EE7B9229B451}" type="pres">
      <dgm:prSet presAssocID="{01CA85A0-3B02-4E55-A0E9-8B8E73A2873B}" presName="rootComposite1" presStyleCnt="0"/>
      <dgm:spPr/>
    </dgm:pt>
    <dgm:pt modelId="{EE7CC012-A089-4F05-8876-5D54922EC06C}" type="pres">
      <dgm:prSet presAssocID="{01CA85A0-3B02-4E55-A0E9-8B8E73A287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2F85AE-CEE1-4B02-BC20-6EB6DD9CAD8B}" type="pres">
      <dgm:prSet presAssocID="{01CA85A0-3B02-4E55-A0E9-8B8E73A2873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C96469C-4297-42DF-AC96-CB55AEBF7068}" type="pres">
      <dgm:prSet presAssocID="{01CA85A0-3B02-4E55-A0E9-8B8E73A2873B}" presName="hierChild2" presStyleCnt="0"/>
      <dgm:spPr/>
    </dgm:pt>
    <dgm:pt modelId="{7F87807B-01AF-4348-A345-D1438BF78D66}" type="pres">
      <dgm:prSet presAssocID="{99EBC839-77B0-4F04-832B-9578CF5F19A1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2B1A2E8-3768-43C8-A9AA-E608381C1C4A}" type="pres">
      <dgm:prSet presAssocID="{78083D26-981C-45BD-9D26-5ABF728F5DFE}" presName="hierRoot2" presStyleCnt="0">
        <dgm:presLayoutVars>
          <dgm:hierBranch val="init"/>
        </dgm:presLayoutVars>
      </dgm:prSet>
      <dgm:spPr/>
    </dgm:pt>
    <dgm:pt modelId="{016D484C-8D9A-463C-90D7-1C3F5AD0C3AA}" type="pres">
      <dgm:prSet presAssocID="{78083D26-981C-45BD-9D26-5ABF728F5DFE}" presName="rootComposite" presStyleCnt="0"/>
      <dgm:spPr/>
    </dgm:pt>
    <dgm:pt modelId="{B64628DF-D7E3-4351-983B-0A69C5795E2E}" type="pres">
      <dgm:prSet presAssocID="{78083D26-981C-45BD-9D26-5ABF728F5D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200706-8185-4F37-A7F6-6A59679B622E}" type="pres">
      <dgm:prSet presAssocID="{78083D26-981C-45BD-9D26-5ABF728F5DFE}" presName="rootConnector" presStyleLbl="node2" presStyleIdx="0" presStyleCnt="3"/>
      <dgm:spPr/>
      <dgm:t>
        <a:bodyPr/>
        <a:lstStyle/>
        <a:p>
          <a:endParaRPr lang="es-MX"/>
        </a:p>
      </dgm:t>
    </dgm:pt>
    <dgm:pt modelId="{3025D971-3EBB-4272-B66D-A25CDC9609B8}" type="pres">
      <dgm:prSet presAssocID="{78083D26-981C-45BD-9D26-5ABF728F5DFE}" presName="hierChild4" presStyleCnt="0"/>
      <dgm:spPr/>
    </dgm:pt>
    <dgm:pt modelId="{2D81D17E-3A46-4E9B-999D-B82813F679B7}" type="pres">
      <dgm:prSet presAssocID="{78083D26-981C-45BD-9D26-5ABF728F5DFE}" presName="hierChild5" presStyleCnt="0"/>
      <dgm:spPr/>
    </dgm:pt>
    <dgm:pt modelId="{5CC16CF1-959B-426C-9F10-C0EB69BE1285}" type="pres">
      <dgm:prSet presAssocID="{428DCDBA-4C84-4705-902B-E9A8F0437081}" presName="Name37" presStyleLbl="parChTrans1D2" presStyleIdx="1" presStyleCnt="3"/>
      <dgm:spPr/>
      <dgm:t>
        <a:bodyPr/>
        <a:lstStyle/>
        <a:p>
          <a:endParaRPr lang="es-MX"/>
        </a:p>
      </dgm:t>
    </dgm:pt>
    <dgm:pt modelId="{A40488A6-391B-4C71-B168-C7C37EFE4C7B}" type="pres">
      <dgm:prSet presAssocID="{05616B47-AF2E-4A90-919B-5907D9311209}" presName="hierRoot2" presStyleCnt="0">
        <dgm:presLayoutVars>
          <dgm:hierBranch val="init"/>
        </dgm:presLayoutVars>
      </dgm:prSet>
      <dgm:spPr/>
    </dgm:pt>
    <dgm:pt modelId="{F991DB69-71A7-4033-AA85-414DEED6F487}" type="pres">
      <dgm:prSet presAssocID="{05616B47-AF2E-4A90-919B-5907D9311209}" presName="rootComposite" presStyleCnt="0"/>
      <dgm:spPr/>
    </dgm:pt>
    <dgm:pt modelId="{E37361D4-53AB-4C9A-8E2F-CD6759942141}" type="pres">
      <dgm:prSet presAssocID="{05616B47-AF2E-4A90-919B-5907D931120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2DE4E78-D2E8-4D8D-B5A6-47C9FF7CF711}" type="pres">
      <dgm:prSet presAssocID="{05616B47-AF2E-4A90-919B-5907D9311209}" presName="rootConnector" presStyleLbl="node2" presStyleIdx="1" presStyleCnt="3"/>
      <dgm:spPr/>
      <dgm:t>
        <a:bodyPr/>
        <a:lstStyle/>
        <a:p>
          <a:endParaRPr lang="es-MX"/>
        </a:p>
      </dgm:t>
    </dgm:pt>
    <dgm:pt modelId="{225D51FF-255D-4EBF-AF57-90430F9BF016}" type="pres">
      <dgm:prSet presAssocID="{05616B47-AF2E-4A90-919B-5907D9311209}" presName="hierChild4" presStyleCnt="0"/>
      <dgm:spPr/>
    </dgm:pt>
    <dgm:pt modelId="{544D9CFA-EB85-4747-B0DD-4AE2FBD25A4A}" type="pres">
      <dgm:prSet presAssocID="{05616B47-AF2E-4A90-919B-5907D9311209}" presName="hierChild5" presStyleCnt="0"/>
      <dgm:spPr/>
    </dgm:pt>
    <dgm:pt modelId="{B95A9E38-141E-4A93-8C32-CB8B708B2D1F}" type="pres">
      <dgm:prSet presAssocID="{831E6F61-BF6B-4F2C-AC85-FD0431292C90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624D19C-77DB-442C-BF5A-F56461C046B4}" type="pres">
      <dgm:prSet presAssocID="{0821AAC9-543D-4F21-AE20-9675E81FA929}" presName="hierRoot2" presStyleCnt="0">
        <dgm:presLayoutVars>
          <dgm:hierBranch val="init"/>
        </dgm:presLayoutVars>
      </dgm:prSet>
      <dgm:spPr/>
    </dgm:pt>
    <dgm:pt modelId="{DD98277B-30AF-4127-A9F4-1D133B4C82C2}" type="pres">
      <dgm:prSet presAssocID="{0821AAC9-543D-4F21-AE20-9675E81FA929}" presName="rootComposite" presStyleCnt="0"/>
      <dgm:spPr/>
    </dgm:pt>
    <dgm:pt modelId="{3AA24C04-0642-44AA-9F81-E700790400FE}" type="pres">
      <dgm:prSet presAssocID="{0821AAC9-543D-4F21-AE20-9675E81FA9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DC4BFA1-84FE-46A6-B636-46AEBC636C30}" type="pres">
      <dgm:prSet presAssocID="{0821AAC9-543D-4F21-AE20-9675E81FA929}" presName="rootConnector" presStyleLbl="node2" presStyleIdx="2" presStyleCnt="3"/>
      <dgm:spPr/>
      <dgm:t>
        <a:bodyPr/>
        <a:lstStyle/>
        <a:p>
          <a:endParaRPr lang="es-MX"/>
        </a:p>
      </dgm:t>
    </dgm:pt>
    <dgm:pt modelId="{452FE567-6303-423E-805F-59818AC22F42}" type="pres">
      <dgm:prSet presAssocID="{0821AAC9-543D-4F21-AE20-9675E81FA929}" presName="hierChild4" presStyleCnt="0"/>
      <dgm:spPr/>
    </dgm:pt>
    <dgm:pt modelId="{87D9BECF-5091-4CB3-A6BF-3D530409A720}" type="pres">
      <dgm:prSet presAssocID="{0821AAC9-543D-4F21-AE20-9675E81FA929}" presName="hierChild5" presStyleCnt="0"/>
      <dgm:spPr/>
    </dgm:pt>
    <dgm:pt modelId="{9B6D32E2-A991-4379-9862-30B39A1F0431}" type="pres">
      <dgm:prSet presAssocID="{01CA85A0-3B02-4E55-A0E9-8B8E73A2873B}" presName="hierChild3" presStyleCnt="0"/>
      <dgm:spPr/>
    </dgm:pt>
  </dgm:ptLst>
  <dgm:cxnLst>
    <dgm:cxn modelId="{111F5306-D480-4129-8FE6-F40085BD11DC}" srcId="{1E6D13BC-A1ED-4F68-BAA4-7CD948279961}" destId="{01CA85A0-3B02-4E55-A0E9-8B8E73A2873B}" srcOrd="0" destOrd="0" parTransId="{E955F067-B1D3-4FDF-95F0-5183EA1A66CB}" sibTransId="{A742B5A0-C5B7-4242-9344-C72D5A1218CC}"/>
    <dgm:cxn modelId="{1A1BECBF-7C31-4030-84C7-5E6F92401424}" type="presOf" srcId="{01CA85A0-3B02-4E55-A0E9-8B8E73A2873B}" destId="{EE7CC012-A089-4F05-8876-5D54922EC06C}" srcOrd="0" destOrd="0" presId="urn:microsoft.com/office/officeart/2005/8/layout/orgChart1"/>
    <dgm:cxn modelId="{8B3A70A8-7C8F-4D87-BDC9-A56E622D2361}" type="presOf" srcId="{01CA85A0-3B02-4E55-A0E9-8B8E73A2873B}" destId="{402F85AE-CEE1-4B02-BC20-6EB6DD9CAD8B}" srcOrd="1" destOrd="0" presId="urn:microsoft.com/office/officeart/2005/8/layout/orgChart1"/>
    <dgm:cxn modelId="{A7D77097-1D42-4197-9E22-842243CE71E7}" srcId="{01CA85A0-3B02-4E55-A0E9-8B8E73A2873B}" destId="{05616B47-AF2E-4A90-919B-5907D9311209}" srcOrd="1" destOrd="0" parTransId="{428DCDBA-4C84-4705-902B-E9A8F0437081}" sibTransId="{8AA3A26E-A14D-4971-9B7B-31DB37CCA4E6}"/>
    <dgm:cxn modelId="{0EEC9E8C-515B-4E36-856B-AEEA62451BAF}" type="presOf" srcId="{831E6F61-BF6B-4F2C-AC85-FD0431292C90}" destId="{B95A9E38-141E-4A93-8C32-CB8B708B2D1F}" srcOrd="0" destOrd="0" presId="urn:microsoft.com/office/officeart/2005/8/layout/orgChart1"/>
    <dgm:cxn modelId="{D4D48E1D-8D48-4121-A752-10C070C304E5}" type="presOf" srcId="{1E6D13BC-A1ED-4F68-BAA4-7CD948279961}" destId="{034B4E3B-B682-4C05-A9B1-F584BF6268A2}" srcOrd="0" destOrd="0" presId="urn:microsoft.com/office/officeart/2005/8/layout/orgChart1"/>
    <dgm:cxn modelId="{56C8AD4F-BC14-4BFD-953E-C7F58AC44F9F}" type="presOf" srcId="{78083D26-981C-45BD-9D26-5ABF728F5DFE}" destId="{EB200706-8185-4F37-A7F6-6A59679B622E}" srcOrd="1" destOrd="0" presId="urn:microsoft.com/office/officeart/2005/8/layout/orgChart1"/>
    <dgm:cxn modelId="{00992D62-C6EE-42F2-867D-B3EC0E9AB63A}" type="presOf" srcId="{0821AAC9-543D-4F21-AE20-9675E81FA929}" destId="{8DC4BFA1-84FE-46A6-B636-46AEBC636C30}" srcOrd="1" destOrd="0" presId="urn:microsoft.com/office/officeart/2005/8/layout/orgChart1"/>
    <dgm:cxn modelId="{770132FB-FA37-42E6-A7BD-221E0545B978}" srcId="{01CA85A0-3B02-4E55-A0E9-8B8E73A2873B}" destId="{78083D26-981C-45BD-9D26-5ABF728F5DFE}" srcOrd="0" destOrd="0" parTransId="{99EBC839-77B0-4F04-832B-9578CF5F19A1}" sibTransId="{2F26E020-D3D2-448F-9D59-4578BA7D2B20}"/>
    <dgm:cxn modelId="{761D987B-8CED-4074-B4E1-6EB2C784D448}" type="presOf" srcId="{99EBC839-77B0-4F04-832B-9578CF5F19A1}" destId="{7F87807B-01AF-4348-A345-D1438BF78D66}" srcOrd="0" destOrd="0" presId="urn:microsoft.com/office/officeart/2005/8/layout/orgChart1"/>
    <dgm:cxn modelId="{BC066DB6-0BA1-44F5-B563-2237145A1933}" type="presOf" srcId="{05616B47-AF2E-4A90-919B-5907D9311209}" destId="{32DE4E78-D2E8-4D8D-B5A6-47C9FF7CF711}" srcOrd="1" destOrd="0" presId="urn:microsoft.com/office/officeart/2005/8/layout/orgChart1"/>
    <dgm:cxn modelId="{D40BFBD4-AEE0-4BE0-AFD0-255D639B24C5}" type="presOf" srcId="{428DCDBA-4C84-4705-902B-E9A8F0437081}" destId="{5CC16CF1-959B-426C-9F10-C0EB69BE1285}" srcOrd="0" destOrd="0" presId="urn:microsoft.com/office/officeart/2005/8/layout/orgChart1"/>
    <dgm:cxn modelId="{1645352A-9646-411F-A30B-BD655FEFFD76}" type="presOf" srcId="{05616B47-AF2E-4A90-919B-5907D9311209}" destId="{E37361D4-53AB-4C9A-8E2F-CD6759942141}" srcOrd="0" destOrd="0" presId="urn:microsoft.com/office/officeart/2005/8/layout/orgChart1"/>
    <dgm:cxn modelId="{BAE4FD02-D3AA-402F-9E46-6CAA7968ED63}" type="presOf" srcId="{78083D26-981C-45BD-9D26-5ABF728F5DFE}" destId="{B64628DF-D7E3-4351-983B-0A69C5795E2E}" srcOrd="0" destOrd="0" presId="urn:microsoft.com/office/officeart/2005/8/layout/orgChart1"/>
    <dgm:cxn modelId="{21FE03C3-8CF2-4D99-8441-29E3F4822454}" type="presOf" srcId="{0821AAC9-543D-4F21-AE20-9675E81FA929}" destId="{3AA24C04-0642-44AA-9F81-E700790400FE}" srcOrd="0" destOrd="0" presId="urn:microsoft.com/office/officeart/2005/8/layout/orgChart1"/>
    <dgm:cxn modelId="{6822B46D-50E8-4D56-B686-853B7CC8E966}" srcId="{01CA85A0-3B02-4E55-A0E9-8B8E73A2873B}" destId="{0821AAC9-543D-4F21-AE20-9675E81FA929}" srcOrd="2" destOrd="0" parTransId="{831E6F61-BF6B-4F2C-AC85-FD0431292C90}" sibTransId="{FD39D223-8DC4-47D9-B818-EC3A195F959A}"/>
    <dgm:cxn modelId="{5AB04F03-26C5-4E65-ADC8-CD5A3016AF76}" type="presParOf" srcId="{034B4E3B-B682-4C05-A9B1-F584BF6268A2}" destId="{19951AB1-A3CB-4F70-8FC7-4651E78BD86C}" srcOrd="0" destOrd="0" presId="urn:microsoft.com/office/officeart/2005/8/layout/orgChart1"/>
    <dgm:cxn modelId="{39F65AAD-EC64-4A8C-967A-9A9F35AD7F2C}" type="presParOf" srcId="{19951AB1-A3CB-4F70-8FC7-4651E78BD86C}" destId="{F8F7374B-ADA5-4FDC-99FB-EE7B9229B451}" srcOrd="0" destOrd="0" presId="urn:microsoft.com/office/officeart/2005/8/layout/orgChart1"/>
    <dgm:cxn modelId="{F6C9CB54-CF68-4CDD-8A41-369CF46912CF}" type="presParOf" srcId="{F8F7374B-ADA5-4FDC-99FB-EE7B9229B451}" destId="{EE7CC012-A089-4F05-8876-5D54922EC06C}" srcOrd="0" destOrd="0" presId="urn:microsoft.com/office/officeart/2005/8/layout/orgChart1"/>
    <dgm:cxn modelId="{8214B1EC-825C-407B-9729-5389CEAF821F}" type="presParOf" srcId="{F8F7374B-ADA5-4FDC-99FB-EE7B9229B451}" destId="{402F85AE-CEE1-4B02-BC20-6EB6DD9CAD8B}" srcOrd="1" destOrd="0" presId="urn:microsoft.com/office/officeart/2005/8/layout/orgChart1"/>
    <dgm:cxn modelId="{B4CBA144-9809-41A5-97F7-9BE7E3A6EC44}" type="presParOf" srcId="{19951AB1-A3CB-4F70-8FC7-4651E78BD86C}" destId="{2C96469C-4297-42DF-AC96-CB55AEBF7068}" srcOrd="1" destOrd="0" presId="urn:microsoft.com/office/officeart/2005/8/layout/orgChart1"/>
    <dgm:cxn modelId="{A4E980AB-ED14-4496-A07B-861B3619F923}" type="presParOf" srcId="{2C96469C-4297-42DF-AC96-CB55AEBF7068}" destId="{7F87807B-01AF-4348-A345-D1438BF78D66}" srcOrd="0" destOrd="0" presId="urn:microsoft.com/office/officeart/2005/8/layout/orgChart1"/>
    <dgm:cxn modelId="{0F97263E-5F37-4A12-AC1C-602747613AA9}" type="presParOf" srcId="{2C96469C-4297-42DF-AC96-CB55AEBF7068}" destId="{52B1A2E8-3768-43C8-A9AA-E608381C1C4A}" srcOrd="1" destOrd="0" presId="urn:microsoft.com/office/officeart/2005/8/layout/orgChart1"/>
    <dgm:cxn modelId="{1347068C-3617-42F1-870C-62F5C0C670F1}" type="presParOf" srcId="{52B1A2E8-3768-43C8-A9AA-E608381C1C4A}" destId="{016D484C-8D9A-463C-90D7-1C3F5AD0C3AA}" srcOrd="0" destOrd="0" presId="urn:microsoft.com/office/officeart/2005/8/layout/orgChart1"/>
    <dgm:cxn modelId="{F8A1AD7A-1FC6-4E6E-9C42-1E95B50756E3}" type="presParOf" srcId="{016D484C-8D9A-463C-90D7-1C3F5AD0C3AA}" destId="{B64628DF-D7E3-4351-983B-0A69C5795E2E}" srcOrd="0" destOrd="0" presId="urn:microsoft.com/office/officeart/2005/8/layout/orgChart1"/>
    <dgm:cxn modelId="{5A5FF383-C5EA-4E74-A992-715A5A2A0265}" type="presParOf" srcId="{016D484C-8D9A-463C-90D7-1C3F5AD0C3AA}" destId="{EB200706-8185-4F37-A7F6-6A59679B622E}" srcOrd="1" destOrd="0" presId="urn:microsoft.com/office/officeart/2005/8/layout/orgChart1"/>
    <dgm:cxn modelId="{58E16DA4-F4B2-442D-8EB0-DE1765C15A9D}" type="presParOf" srcId="{52B1A2E8-3768-43C8-A9AA-E608381C1C4A}" destId="{3025D971-3EBB-4272-B66D-A25CDC9609B8}" srcOrd="1" destOrd="0" presId="urn:microsoft.com/office/officeart/2005/8/layout/orgChart1"/>
    <dgm:cxn modelId="{3A7D08BC-053E-4B13-96A3-AA2D56588A2F}" type="presParOf" srcId="{52B1A2E8-3768-43C8-A9AA-E608381C1C4A}" destId="{2D81D17E-3A46-4E9B-999D-B82813F679B7}" srcOrd="2" destOrd="0" presId="urn:microsoft.com/office/officeart/2005/8/layout/orgChart1"/>
    <dgm:cxn modelId="{A33C0206-9992-4015-8D11-C4DA001516C1}" type="presParOf" srcId="{2C96469C-4297-42DF-AC96-CB55AEBF7068}" destId="{5CC16CF1-959B-426C-9F10-C0EB69BE1285}" srcOrd="2" destOrd="0" presId="urn:microsoft.com/office/officeart/2005/8/layout/orgChart1"/>
    <dgm:cxn modelId="{11C619BB-8501-4F15-9957-6FAF6710ED4B}" type="presParOf" srcId="{2C96469C-4297-42DF-AC96-CB55AEBF7068}" destId="{A40488A6-391B-4C71-B168-C7C37EFE4C7B}" srcOrd="3" destOrd="0" presId="urn:microsoft.com/office/officeart/2005/8/layout/orgChart1"/>
    <dgm:cxn modelId="{78AE1AE3-7AE6-4C82-8237-87F006C58600}" type="presParOf" srcId="{A40488A6-391B-4C71-B168-C7C37EFE4C7B}" destId="{F991DB69-71A7-4033-AA85-414DEED6F487}" srcOrd="0" destOrd="0" presId="urn:microsoft.com/office/officeart/2005/8/layout/orgChart1"/>
    <dgm:cxn modelId="{177B1391-3A84-4EDF-8E50-16678ADEE513}" type="presParOf" srcId="{F991DB69-71A7-4033-AA85-414DEED6F487}" destId="{E37361D4-53AB-4C9A-8E2F-CD6759942141}" srcOrd="0" destOrd="0" presId="urn:microsoft.com/office/officeart/2005/8/layout/orgChart1"/>
    <dgm:cxn modelId="{A3851CF9-4775-44A6-B909-3D8370BC0FB7}" type="presParOf" srcId="{F991DB69-71A7-4033-AA85-414DEED6F487}" destId="{32DE4E78-D2E8-4D8D-B5A6-47C9FF7CF711}" srcOrd="1" destOrd="0" presId="urn:microsoft.com/office/officeart/2005/8/layout/orgChart1"/>
    <dgm:cxn modelId="{E8C219A2-9651-46F3-BA0B-73CDCE10303F}" type="presParOf" srcId="{A40488A6-391B-4C71-B168-C7C37EFE4C7B}" destId="{225D51FF-255D-4EBF-AF57-90430F9BF016}" srcOrd="1" destOrd="0" presId="urn:microsoft.com/office/officeart/2005/8/layout/orgChart1"/>
    <dgm:cxn modelId="{FB9743BF-B303-48D8-A6C7-18EF91E3CCF5}" type="presParOf" srcId="{A40488A6-391B-4C71-B168-C7C37EFE4C7B}" destId="{544D9CFA-EB85-4747-B0DD-4AE2FBD25A4A}" srcOrd="2" destOrd="0" presId="urn:microsoft.com/office/officeart/2005/8/layout/orgChart1"/>
    <dgm:cxn modelId="{75E6C451-0DBB-413B-ACEC-3C44FF1A1508}" type="presParOf" srcId="{2C96469C-4297-42DF-AC96-CB55AEBF7068}" destId="{B95A9E38-141E-4A93-8C32-CB8B708B2D1F}" srcOrd="4" destOrd="0" presId="urn:microsoft.com/office/officeart/2005/8/layout/orgChart1"/>
    <dgm:cxn modelId="{D5CAFDCF-D90E-42CA-95B4-EDF78A6EE175}" type="presParOf" srcId="{2C96469C-4297-42DF-AC96-CB55AEBF7068}" destId="{B624D19C-77DB-442C-BF5A-F56461C046B4}" srcOrd="5" destOrd="0" presId="urn:microsoft.com/office/officeart/2005/8/layout/orgChart1"/>
    <dgm:cxn modelId="{89C78700-0F25-4965-A55A-D85F1CC3BC7B}" type="presParOf" srcId="{B624D19C-77DB-442C-BF5A-F56461C046B4}" destId="{DD98277B-30AF-4127-A9F4-1D133B4C82C2}" srcOrd="0" destOrd="0" presId="urn:microsoft.com/office/officeart/2005/8/layout/orgChart1"/>
    <dgm:cxn modelId="{4B152F36-1982-4DDF-B345-C4CD96CE316A}" type="presParOf" srcId="{DD98277B-30AF-4127-A9F4-1D133B4C82C2}" destId="{3AA24C04-0642-44AA-9F81-E700790400FE}" srcOrd="0" destOrd="0" presId="urn:microsoft.com/office/officeart/2005/8/layout/orgChart1"/>
    <dgm:cxn modelId="{6176C770-9056-4582-8408-C071D4DD3BE3}" type="presParOf" srcId="{DD98277B-30AF-4127-A9F4-1D133B4C82C2}" destId="{8DC4BFA1-84FE-46A6-B636-46AEBC636C30}" srcOrd="1" destOrd="0" presId="urn:microsoft.com/office/officeart/2005/8/layout/orgChart1"/>
    <dgm:cxn modelId="{45BD2BC7-628B-4788-9CFA-90C255C37F4B}" type="presParOf" srcId="{B624D19C-77DB-442C-BF5A-F56461C046B4}" destId="{452FE567-6303-423E-805F-59818AC22F42}" srcOrd="1" destOrd="0" presId="urn:microsoft.com/office/officeart/2005/8/layout/orgChart1"/>
    <dgm:cxn modelId="{21D21E8A-3CB4-4AF3-9A02-F6F953DF6B77}" type="presParOf" srcId="{B624D19C-77DB-442C-BF5A-F56461C046B4}" destId="{87D9BECF-5091-4CB3-A6BF-3D530409A720}" srcOrd="2" destOrd="0" presId="urn:microsoft.com/office/officeart/2005/8/layout/orgChart1"/>
    <dgm:cxn modelId="{9FEA4AEB-FF41-4864-B4FE-8F15961CE88C}" type="presParOf" srcId="{19951AB1-A3CB-4F70-8FC7-4651E78BD86C}" destId="{9B6D32E2-A991-4379-9862-30B39A1F04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BB97E-9295-464C-8BC6-923BC3F8A185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FA2B2CAC-F66D-4511-9F8A-BD8649DA378B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80 preguntas</a:t>
          </a:r>
          <a:endParaRPr lang="es-MX" dirty="0"/>
        </a:p>
      </dgm:t>
    </dgm:pt>
    <dgm:pt modelId="{21AF10F4-9150-4104-A29C-238EFB31B106}" type="parTrans" cxnId="{0CC64940-04FD-4D6B-9FC5-0117B1FC4E2F}">
      <dgm:prSet/>
      <dgm:spPr/>
      <dgm:t>
        <a:bodyPr/>
        <a:lstStyle/>
        <a:p>
          <a:endParaRPr lang="es-MX"/>
        </a:p>
      </dgm:t>
    </dgm:pt>
    <dgm:pt modelId="{0E31FD96-8936-4A1D-8CB4-D6D80DAA3598}" type="sibTrans" cxnId="{0CC64940-04FD-4D6B-9FC5-0117B1FC4E2F}">
      <dgm:prSet/>
      <dgm:spPr/>
      <dgm:t>
        <a:bodyPr/>
        <a:lstStyle/>
        <a:p>
          <a:endParaRPr lang="es-MX"/>
        </a:p>
      </dgm:t>
    </dgm:pt>
    <dgm:pt modelId="{94B6B3B2-BDAF-49A7-8A7D-D484BEAB66ED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Avance en las obligaciones cuyos plazos fueron ajustados por el CONAC.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12 preguntas</a:t>
          </a:r>
          <a:endParaRPr lang="es-MX" dirty="0"/>
        </a:p>
      </dgm:t>
    </dgm:pt>
    <dgm:pt modelId="{5FF8DD3B-2A44-40C0-B524-981450BEDED6}" type="parTrans" cxnId="{11FB63EF-D2B0-40C9-BEC6-91D01F8FAD21}">
      <dgm:prSet/>
      <dgm:spPr/>
      <dgm:t>
        <a:bodyPr/>
        <a:lstStyle/>
        <a:p>
          <a:endParaRPr lang="es-MX"/>
        </a:p>
      </dgm:t>
    </dgm:pt>
    <dgm:pt modelId="{A12562C0-BF65-4312-8205-F44888643004}" type="sibTrans" cxnId="{11FB63EF-D2B0-40C9-BEC6-91D01F8FAD21}">
      <dgm:prSet/>
      <dgm:spPr/>
      <dgm:t>
        <a:bodyPr/>
        <a:lstStyle/>
        <a:p>
          <a:endParaRPr lang="es-MX"/>
        </a:p>
      </dgm:t>
    </dgm:pt>
    <dgm:pt modelId="{B15B8C89-B121-4507-A3BD-46B7BD1F7874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26 preguntas</a:t>
          </a:r>
          <a:endParaRPr lang="es-MX" dirty="0"/>
        </a:p>
      </dgm:t>
    </dgm:pt>
    <dgm:pt modelId="{641CAFC6-C5F5-4CA1-B560-FC44D6AE6494}" type="parTrans" cxnId="{2726A98C-41F5-4F55-9C00-80761E8338F1}">
      <dgm:prSet/>
      <dgm:spPr/>
      <dgm:t>
        <a:bodyPr/>
        <a:lstStyle/>
        <a:p>
          <a:endParaRPr lang="es-MX"/>
        </a:p>
      </dgm:t>
    </dgm:pt>
    <dgm:pt modelId="{651F57EF-9E10-4571-8E72-B570688E0F88}" type="sibTrans" cxnId="{2726A98C-41F5-4F55-9C00-80761E8338F1}">
      <dgm:prSet/>
      <dgm:spPr/>
      <dgm:t>
        <a:bodyPr/>
        <a:lstStyle/>
        <a:p>
          <a:endParaRPr lang="es-MX"/>
        </a:p>
      </dgm:t>
    </dgm:pt>
    <dgm:pt modelId="{BBA352B5-321C-488D-9B53-1E1E58D16739}" type="pres">
      <dgm:prSet presAssocID="{C84BB97E-9295-464C-8BC6-923BC3F8A1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54BAE1-C275-4295-B341-3A21A86C7F6B}" type="pres">
      <dgm:prSet presAssocID="{FA2B2CAC-F66D-4511-9F8A-BD8649DA378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316E4-FDA8-4864-BDD3-786231266832}" type="pres">
      <dgm:prSet presAssocID="{0E31FD96-8936-4A1D-8CB4-D6D80DAA3598}" presName="space" presStyleCnt="0"/>
      <dgm:spPr/>
      <dgm:t>
        <a:bodyPr/>
        <a:lstStyle/>
        <a:p>
          <a:endParaRPr lang="es-MX"/>
        </a:p>
      </dgm:t>
    </dgm:pt>
    <dgm:pt modelId="{678C82C1-83DE-47F3-881E-BEC7EA1085FC}" type="pres">
      <dgm:prSet presAssocID="{94B6B3B2-BDAF-49A7-8A7D-D484BEAB66E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BAF294-0D73-4F34-A890-C150CEADA3F6}" type="pres">
      <dgm:prSet presAssocID="{A12562C0-BF65-4312-8205-F44888643004}" presName="space" presStyleCnt="0"/>
      <dgm:spPr/>
      <dgm:t>
        <a:bodyPr/>
        <a:lstStyle/>
        <a:p>
          <a:endParaRPr lang="es-MX"/>
        </a:p>
      </dgm:t>
    </dgm:pt>
    <dgm:pt modelId="{276E8B79-E3EF-4C70-9290-2B9E99E1A49B}" type="pres">
      <dgm:prSet presAssocID="{B15B8C89-B121-4507-A3BD-46B7BD1F787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FB63EF-D2B0-40C9-BEC6-91D01F8FAD21}" srcId="{C84BB97E-9295-464C-8BC6-923BC3F8A185}" destId="{94B6B3B2-BDAF-49A7-8A7D-D484BEAB66ED}" srcOrd="1" destOrd="0" parTransId="{5FF8DD3B-2A44-40C0-B524-981450BEDED6}" sibTransId="{A12562C0-BF65-4312-8205-F44888643004}"/>
    <dgm:cxn modelId="{2726A98C-41F5-4F55-9C00-80761E8338F1}" srcId="{C84BB97E-9295-464C-8BC6-923BC3F8A185}" destId="{B15B8C89-B121-4507-A3BD-46B7BD1F7874}" srcOrd="2" destOrd="0" parTransId="{641CAFC6-C5F5-4CA1-B560-FC44D6AE6494}" sibTransId="{651F57EF-9E10-4571-8E72-B570688E0F88}"/>
    <dgm:cxn modelId="{F0583D0F-57E4-4DAF-A765-2CC76527C699}" type="presOf" srcId="{FA2B2CAC-F66D-4511-9F8A-BD8649DA378B}" destId="{C754BAE1-C275-4295-B341-3A21A86C7F6B}" srcOrd="0" destOrd="0" presId="urn:microsoft.com/office/officeart/2005/8/layout/venn3"/>
    <dgm:cxn modelId="{0CC64940-04FD-4D6B-9FC5-0117B1FC4E2F}" srcId="{C84BB97E-9295-464C-8BC6-923BC3F8A185}" destId="{FA2B2CAC-F66D-4511-9F8A-BD8649DA378B}" srcOrd="0" destOrd="0" parTransId="{21AF10F4-9150-4104-A29C-238EFB31B106}" sibTransId="{0E31FD96-8936-4A1D-8CB4-D6D80DAA3598}"/>
    <dgm:cxn modelId="{26B7AF36-3E91-498E-BB3C-A959A4A66BC9}" type="presOf" srcId="{C84BB97E-9295-464C-8BC6-923BC3F8A185}" destId="{BBA352B5-321C-488D-9B53-1E1E58D16739}" srcOrd="0" destOrd="0" presId="urn:microsoft.com/office/officeart/2005/8/layout/venn3"/>
    <dgm:cxn modelId="{A9AF0099-7A05-45CF-B86F-A2FFECF05664}" type="presOf" srcId="{94B6B3B2-BDAF-49A7-8A7D-D484BEAB66ED}" destId="{678C82C1-83DE-47F3-881E-BEC7EA1085FC}" srcOrd="0" destOrd="0" presId="urn:microsoft.com/office/officeart/2005/8/layout/venn3"/>
    <dgm:cxn modelId="{E158526F-3875-4F20-BECF-0FAFC108DF54}" type="presOf" srcId="{B15B8C89-B121-4507-A3BD-46B7BD1F7874}" destId="{276E8B79-E3EF-4C70-9290-2B9E99E1A49B}" srcOrd="0" destOrd="0" presId="urn:microsoft.com/office/officeart/2005/8/layout/venn3"/>
    <dgm:cxn modelId="{AFC4375F-DDB8-4557-9C2F-08B10C8FC593}" type="presParOf" srcId="{BBA352B5-321C-488D-9B53-1E1E58D16739}" destId="{C754BAE1-C275-4295-B341-3A21A86C7F6B}" srcOrd="0" destOrd="0" presId="urn:microsoft.com/office/officeart/2005/8/layout/venn3"/>
    <dgm:cxn modelId="{BFFA32C8-D3B1-4003-94BF-2C75AF46485B}" type="presParOf" srcId="{BBA352B5-321C-488D-9B53-1E1E58D16739}" destId="{340316E4-FDA8-4864-BDD3-786231266832}" srcOrd="1" destOrd="0" presId="urn:microsoft.com/office/officeart/2005/8/layout/venn3"/>
    <dgm:cxn modelId="{5A937B02-A334-4F28-B6CB-9661B04B250C}" type="presParOf" srcId="{BBA352B5-321C-488D-9B53-1E1E58D16739}" destId="{678C82C1-83DE-47F3-881E-BEC7EA1085FC}" srcOrd="2" destOrd="0" presId="urn:microsoft.com/office/officeart/2005/8/layout/venn3"/>
    <dgm:cxn modelId="{D1501E40-52FB-44FB-8450-07F303B5397C}" type="presParOf" srcId="{BBA352B5-321C-488D-9B53-1E1E58D16739}" destId="{1CBAF294-0D73-4F34-A890-C150CEADA3F6}" srcOrd="3" destOrd="0" presId="urn:microsoft.com/office/officeart/2005/8/layout/venn3"/>
    <dgm:cxn modelId="{8B8BE3CC-6C16-4E36-9409-CFB24E0F8BE8}" type="presParOf" srcId="{BBA352B5-321C-488D-9B53-1E1E58D16739}" destId="{276E8B79-E3EF-4C70-9290-2B9E99E1A49B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BB97E-9295-464C-8BC6-923BC3F8A18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A2B2CAC-F66D-4511-9F8A-BD8649DA378B}">
      <dgm:prSet phldrT="[Texto]"/>
      <dgm:spPr>
        <a:solidFill>
          <a:schemeClr val="bg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 </a:t>
          </a:r>
        </a:p>
        <a:p>
          <a:r>
            <a:rPr lang="es-MX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80 preguntas</a:t>
          </a:r>
          <a:endParaRPr lang="es-MX" dirty="0"/>
        </a:p>
      </dgm:t>
    </dgm:pt>
    <dgm:pt modelId="{21AF10F4-9150-4104-A29C-238EFB31B106}" type="parTrans" cxnId="{0CC64940-04FD-4D6B-9FC5-0117B1FC4E2F}">
      <dgm:prSet/>
      <dgm:spPr/>
      <dgm:t>
        <a:bodyPr/>
        <a:lstStyle/>
        <a:p>
          <a:endParaRPr lang="es-MX"/>
        </a:p>
      </dgm:t>
    </dgm:pt>
    <dgm:pt modelId="{0E31FD96-8936-4A1D-8CB4-D6D80DAA3598}" type="sibTrans" cxnId="{0CC64940-04FD-4D6B-9FC5-0117B1FC4E2F}">
      <dgm:prSet/>
      <dgm:spPr/>
      <dgm:t>
        <a:bodyPr/>
        <a:lstStyle/>
        <a:p>
          <a:endParaRPr lang="es-MX"/>
        </a:p>
      </dgm:t>
    </dgm:pt>
    <dgm:pt modelId="{94B6B3B2-BDAF-49A7-8A7D-D484BEAB66ED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Avance en las obligaciones cuyos plazos fueron ajustados por el CONAC.</a:t>
          </a:r>
        </a:p>
        <a:p>
          <a:r>
            <a:rPr lang="es-MX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12 preguntas</a:t>
          </a:r>
          <a:endParaRPr lang="es-MX" dirty="0"/>
        </a:p>
      </dgm:t>
    </dgm:pt>
    <dgm:pt modelId="{5FF8DD3B-2A44-40C0-B524-981450BEDED6}" type="parTrans" cxnId="{11FB63EF-D2B0-40C9-BEC6-91D01F8FAD21}">
      <dgm:prSet/>
      <dgm:spPr/>
      <dgm:t>
        <a:bodyPr/>
        <a:lstStyle/>
        <a:p>
          <a:endParaRPr lang="es-MX"/>
        </a:p>
      </dgm:t>
    </dgm:pt>
    <dgm:pt modelId="{A12562C0-BF65-4312-8205-F44888643004}" type="sibTrans" cxnId="{11FB63EF-D2B0-40C9-BEC6-91D01F8FAD21}">
      <dgm:prSet/>
      <dgm:spPr/>
      <dgm:t>
        <a:bodyPr/>
        <a:lstStyle/>
        <a:p>
          <a:endParaRPr lang="es-MX"/>
        </a:p>
      </dgm:t>
    </dgm:pt>
    <dgm:pt modelId="{B15B8C89-B121-4507-A3BD-46B7BD1F7874}">
      <dgm:prSet phldrT="[Texto]"/>
      <dgm:spPr>
        <a:solidFill>
          <a:schemeClr val="bg1">
            <a:lumMod val="8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</a:p>
        <a:p>
          <a:r>
            <a:rPr lang="es-MX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26 preguntas</a:t>
          </a:r>
          <a:endParaRPr lang="es-MX" dirty="0"/>
        </a:p>
      </dgm:t>
    </dgm:pt>
    <dgm:pt modelId="{641CAFC6-C5F5-4CA1-B560-FC44D6AE6494}" type="parTrans" cxnId="{2726A98C-41F5-4F55-9C00-80761E8338F1}">
      <dgm:prSet/>
      <dgm:spPr/>
      <dgm:t>
        <a:bodyPr/>
        <a:lstStyle/>
        <a:p>
          <a:endParaRPr lang="es-MX"/>
        </a:p>
      </dgm:t>
    </dgm:pt>
    <dgm:pt modelId="{651F57EF-9E10-4571-8E72-B570688E0F88}" type="sibTrans" cxnId="{2726A98C-41F5-4F55-9C00-80761E8338F1}">
      <dgm:prSet/>
      <dgm:spPr/>
      <dgm:t>
        <a:bodyPr/>
        <a:lstStyle/>
        <a:p>
          <a:endParaRPr lang="es-MX"/>
        </a:p>
      </dgm:t>
    </dgm:pt>
    <dgm:pt modelId="{BBA352B5-321C-488D-9B53-1E1E58D16739}" type="pres">
      <dgm:prSet presAssocID="{C84BB97E-9295-464C-8BC6-923BC3F8A1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54BAE1-C275-4295-B341-3A21A86C7F6B}" type="pres">
      <dgm:prSet presAssocID="{FA2B2CAC-F66D-4511-9F8A-BD8649DA378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316E4-FDA8-4864-BDD3-786231266832}" type="pres">
      <dgm:prSet presAssocID="{0E31FD96-8936-4A1D-8CB4-D6D80DAA3598}" presName="space" presStyleCnt="0"/>
      <dgm:spPr/>
    </dgm:pt>
    <dgm:pt modelId="{678C82C1-83DE-47F3-881E-BEC7EA1085FC}" type="pres">
      <dgm:prSet presAssocID="{94B6B3B2-BDAF-49A7-8A7D-D484BEAB66E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BAF294-0D73-4F34-A890-C150CEADA3F6}" type="pres">
      <dgm:prSet presAssocID="{A12562C0-BF65-4312-8205-F44888643004}" presName="space" presStyleCnt="0"/>
      <dgm:spPr/>
    </dgm:pt>
    <dgm:pt modelId="{276E8B79-E3EF-4C70-9290-2B9E99E1A49B}" type="pres">
      <dgm:prSet presAssocID="{B15B8C89-B121-4507-A3BD-46B7BD1F787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EFFC6A3-DA3D-484D-A593-1587B71CFC9E}" type="presOf" srcId="{94B6B3B2-BDAF-49A7-8A7D-D484BEAB66ED}" destId="{678C82C1-83DE-47F3-881E-BEC7EA1085FC}" srcOrd="0" destOrd="0" presId="urn:microsoft.com/office/officeart/2005/8/layout/venn3"/>
    <dgm:cxn modelId="{E3AD23DA-8AE5-441D-B3D9-BD278C9F67B8}" type="presOf" srcId="{FA2B2CAC-F66D-4511-9F8A-BD8649DA378B}" destId="{C754BAE1-C275-4295-B341-3A21A86C7F6B}" srcOrd="0" destOrd="0" presId="urn:microsoft.com/office/officeart/2005/8/layout/venn3"/>
    <dgm:cxn modelId="{63081B6D-E633-43D2-9635-7F28939E961E}" type="presOf" srcId="{B15B8C89-B121-4507-A3BD-46B7BD1F7874}" destId="{276E8B79-E3EF-4C70-9290-2B9E99E1A49B}" srcOrd="0" destOrd="0" presId="urn:microsoft.com/office/officeart/2005/8/layout/venn3"/>
    <dgm:cxn modelId="{11FB63EF-D2B0-40C9-BEC6-91D01F8FAD21}" srcId="{C84BB97E-9295-464C-8BC6-923BC3F8A185}" destId="{94B6B3B2-BDAF-49A7-8A7D-D484BEAB66ED}" srcOrd="1" destOrd="0" parTransId="{5FF8DD3B-2A44-40C0-B524-981450BEDED6}" sibTransId="{A12562C0-BF65-4312-8205-F44888643004}"/>
    <dgm:cxn modelId="{2726A98C-41F5-4F55-9C00-80761E8338F1}" srcId="{C84BB97E-9295-464C-8BC6-923BC3F8A185}" destId="{B15B8C89-B121-4507-A3BD-46B7BD1F7874}" srcOrd="2" destOrd="0" parTransId="{641CAFC6-C5F5-4CA1-B560-FC44D6AE6494}" sibTransId="{651F57EF-9E10-4571-8E72-B570688E0F88}"/>
    <dgm:cxn modelId="{84ECD193-53D0-40F6-A4A1-C4481DEE29ED}" type="presOf" srcId="{C84BB97E-9295-464C-8BC6-923BC3F8A185}" destId="{BBA352B5-321C-488D-9B53-1E1E58D16739}" srcOrd="0" destOrd="0" presId="urn:microsoft.com/office/officeart/2005/8/layout/venn3"/>
    <dgm:cxn modelId="{0CC64940-04FD-4D6B-9FC5-0117B1FC4E2F}" srcId="{C84BB97E-9295-464C-8BC6-923BC3F8A185}" destId="{FA2B2CAC-F66D-4511-9F8A-BD8649DA378B}" srcOrd="0" destOrd="0" parTransId="{21AF10F4-9150-4104-A29C-238EFB31B106}" sibTransId="{0E31FD96-8936-4A1D-8CB4-D6D80DAA3598}"/>
    <dgm:cxn modelId="{13CC0EAD-0830-4624-8BE1-B53170389CCD}" type="presParOf" srcId="{BBA352B5-321C-488D-9B53-1E1E58D16739}" destId="{C754BAE1-C275-4295-B341-3A21A86C7F6B}" srcOrd="0" destOrd="0" presId="urn:microsoft.com/office/officeart/2005/8/layout/venn3"/>
    <dgm:cxn modelId="{83380FCF-427C-4FE7-B0B3-DC6C559F2F6E}" type="presParOf" srcId="{BBA352B5-321C-488D-9B53-1E1E58D16739}" destId="{340316E4-FDA8-4864-BDD3-786231266832}" srcOrd="1" destOrd="0" presId="urn:microsoft.com/office/officeart/2005/8/layout/venn3"/>
    <dgm:cxn modelId="{E6B8C45C-A171-4B7A-B8B8-4D46A8E5C15B}" type="presParOf" srcId="{BBA352B5-321C-488D-9B53-1E1E58D16739}" destId="{678C82C1-83DE-47F3-881E-BEC7EA1085FC}" srcOrd="2" destOrd="0" presId="urn:microsoft.com/office/officeart/2005/8/layout/venn3"/>
    <dgm:cxn modelId="{0089F9E7-8A71-48D5-A1F7-3378BE72CE66}" type="presParOf" srcId="{BBA352B5-321C-488D-9B53-1E1E58D16739}" destId="{1CBAF294-0D73-4F34-A890-C150CEADA3F6}" srcOrd="3" destOrd="0" presId="urn:microsoft.com/office/officeart/2005/8/layout/venn3"/>
    <dgm:cxn modelId="{E05D62FD-7034-45A1-911F-9ED42C07769E}" type="presParOf" srcId="{BBA352B5-321C-488D-9B53-1E1E58D16739}" destId="{276E8B79-E3EF-4C70-9290-2B9E99E1A49B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BB97E-9295-464C-8BC6-923BC3F8A185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FA2B2CAC-F66D-4511-9F8A-BD8649DA378B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(8 preguntas)</a:t>
          </a:r>
        </a:p>
      </dgm:t>
    </dgm:pt>
    <dgm:pt modelId="{21AF10F4-9150-4104-A29C-238EFB31B106}" type="parTrans" cxnId="{0CC64940-04FD-4D6B-9FC5-0117B1FC4E2F}">
      <dgm:prSet/>
      <dgm:spPr/>
      <dgm:t>
        <a:bodyPr/>
        <a:lstStyle/>
        <a:p>
          <a:endParaRPr lang="es-MX"/>
        </a:p>
      </dgm:t>
    </dgm:pt>
    <dgm:pt modelId="{0E31FD96-8936-4A1D-8CB4-D6D80DAA3598}" type="sibTrans" cxnId="{0CC64940-04FD-4D6B-9FC5-0117B1FC4E2F}">
      <dgm:prSet/>
      <dgm:spPr/>
      <dgm:t>
        <a:bodyPr/>
        <a:lstStyle/>
        <a:p>
          <a:endParaRPr lang="es-MX"/>
        </a:p>
      </dgm:t>
    </dgm:pt>
    <dgm:pt modelId="{94B6B3B2-BDAF-49A7-8A7D-D484BEAB66ED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(17 preguntas)</a:t>
          </a:r>
        </a:p>
        <a:p>
          <a:endParaRPr lang="es-MX" dirty="0"/>
        </a:p>
      </dgm:t>
    </dgm:pt>
    <dgm:pt modelId="{5FF8DD3B-2A44-40C0-B524-981450BEDED6}" type="parTrans" cxnId="{11FB63EF-D2B0-40C9-BEC6-91D01F8FAD21}">
      <dgm:prSet/>
      <dgm:spPr/>
      <dgm:t>
        <a:bodyPr/>
        <a:lstStyle/>
        <a:p>
          <a:endParaRPr lang="es-MX"/>
        </a:p>
      </dgm:t>
    </dgm:pt>
    <dgm:pt modelId="{A12562C0-BF65-4312-8205-F44888643004}" type="sibTrans" cxnId="{11FB63EF-D2B0-40C9-BEC6-91D01F8FAD21}">
      <dgm:prSet/>
      <dgm:spPr/>
      <dgm:t>
        <a:bodyPr/>
        <a:lstStyle/>
        <a:p>
          <a:endParaRPr lang="es-MX"/>
        </a:p>
      </dgm:t>
    </dgm:pt>
    <dgm:pt modelId="{BBA352B5-321C-488D-9B53-1E1E58D16739}" type="pres">
      <dgm:prSet presAssocID="{C84BB97E-9295-464C-8BC6-923BC3F8A1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54BAE1-C275-4295-B341-3A21A86C7F6B}" type="pres">
      <dgm:prSet presAssocID="{FA2B2CAC-F66D-4511-9F8A-BD8649DA378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316E4-FDA8-4864-BDD3-786231266832}" type="pres">
      <dgm:prSet presAssocID="{0E31FD96-8936-4A1D-8CB4-D6D80DAA3598}" presName="space" presStyleCnt="0"/>
      <dgm:spPr/>
      <dgm:t>
        <a:bodyPr/>
        <a:lstStyle/>
        <a:p>
          <a:endParaRPr lang="es-MX"/>
        </a:p>
      </dgm:t>
    </dgm:pt>
    <dgm:pt modelId="{678C82C1-83DE-47F3-881E-BEC7EA1085FC}" type="pres">
      <dgm:prSet presAssocID="{94B6B3B2-BDAF-49A7-8A7D-D484BEAB66ED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C64940-04FD-4D6B-9FC5-0117B1FC4E2F}" srcId="{C84BB97E-9295-464C-8BC6-923BC3F8A185}" destId="{FA2B2CAC-F66D-4511-9F8A-BD8649DA378B}" srcOrd="0" destOrd="0" parTransId="{21AF10F4-9150-4104-A29C-238EFB31B106}" sibTransId="{0E31FD96-8936-4A1D-8CB4-D6D80DAA3598}"/>
    <dgm:cxn modelId="{8E723311-19BB-470C-8BDD-82133626CB6A}" type="presOf" srcId="{FA2B2CAC-F66D-4511-9F8A-BD8649DA378B}" destId="{C754BAE1-C275-4295-B341-3A21A86C7F6B}" srcOrd="0" destOrd="0" presId="urn:microsoft.com/office/officeart/2005/8/layout/venn3"/>
    <dgm:cxn modelId="{7192E903-FD2D-4ADC-A380-8CCDF875FCA0}" type="presOf" srcId="{C84BB97E-9295-464C-8BC6-923BC3F8A185}" destId="{BBA352B5-321C-488D-9B53-1E1E58D16739}" srcOrd="0" destOrd="0" presId="urn:microsoft.com/office/officeart/2005/8/layout/venn3"/>
    <dgm:cxn modelId="{2A8EB5F3-C21F-41E0-BC66-8823EA4C04F3}" type="presOf" srcId="{94B6B3B2-BDAF-49A7-8A7D-D484BEAB66ED}" destId="{678C82C1-83DE-47F3-881E-BEC7EA1085FC}" srcOrd="0" destOrd="0" presId="urn:microsoft.com/office/officeart/2005/8/layout/venn3"/>
    <dgm:cxn modelId="{11FB63EF-D2B0-40C9-BEC6-91D01F8FAD21}" srcId="{C84BB97E-9295-464C-8BC6-923BC3F8A185}" destId="{94B6B3B2-BDAF-49A7-8A7D-D484BEAB66ED}" srcOrd="1" destOrd="0" parTransId="{5FF8DD3B-2A44-40C0-B524-981450BEDED6}" sibTransId="{A12562C0-BF65-4312-8205-F44888643004}"/>
    <dgm:cxn modelId="{F614F229-0458-43FC-9E23-15F52D9D5FAB}" type="presParOf" srcId="{BBA352B5-321C-488D-9B53-1E1E58D16739}" destId="{C754BAE1-C275-4295-B341-3A21A86C7F6B}" srcOrd="0" destOrd="0" presId="urn:microsoft.com/office/officeart/2005/8/layout/venn3"/>
    <dgm:cxn modelId="{5B324D37-10FE-4E9E-855D-5556001D81F6}" type="presParOf" srcId="{BBA352B5-321C-488D-9B53-1E1E58D16739}" destId="{340316E4-FDA8-4864-BDD3-786231266832}" srcOrd="1" destOrd="0" presId="urn:microsoft.com/office/officeart/2005/8/layout/venn3"/>
    <dgm:cxn modelId="{C8879193-54EA-4562-8A76-D05B60676671}" type="presParOf" srcId="{BBA352B5-321C-488D-9B53-1E1E58D16739}" destId="{678C82C1-83DE-47F3-881E-BEC7EA1085FC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4BB97E-9295-464C-8BC6-923BC3F8A185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FA2B2CAC-F66D-4511-9F8A-BD8649DA378B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(6 preguntas)</a:t>
          </a:r>
        </a:p>
      </dgm:t>
    </dgm:pt>
    <dgm:pt modelId="{21AF10F4-9150-4104-A29C-238EFB31B106}" type="parTrans" cxnId="{0CC64940-04FD-4D6B-9FC5-0117B1FC4E2F}">
      <dgm:prSet/>
      <dgm:spPr/>
      <dgm:t>
        <a:bodyPr/>
        <a:lstStyle/>
        <a:p>
          <a:endParaRPr lang="es-MX"/>
        </a:p>
      </dgm:t>
    </dgm:pt>
    <dgm:pt modelId="{0E31FD96-8936-4A1D-8CB4-D6D80DAA3598}" type="sibTrans" cxnId="{0CC64940-04FD-4D6B-9FC5-0117B1FC4E2F}">
      <dgm:prSet/>
      <dgm:spPr/>
      <dgm:t>
        <a:bodyPr/>
        <a:lstStyle/>
        <a:p>
          <a:endParaRPr lang="es-MX"/>
        </a:p>
      </dgm:t>
    </dgm:pt>
    <dgm:pt modelId="{94B6B3B2-BDAF-49A7-8A7D-D484BEAB66ED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(15 preguntas)</a:t>
          </a:r>
        </a:p>
        <a:p>
          <a:endParaRPr lang="es-MX" dirty="0"/>
        </a:p>
      </dgm:t>
    </dgm:pt>
    <dgm:pt modelId="{5FF8DD3B-2A44-40C0-B524-981450BEDED6}" type="parTrans" cxnId="{11FB63EF-D2B0-40C9-BEC6-91D01F8FAD21}">
      <dgm:prSet/>
      <dgm:spPr/>
      <dgm:t>
        <a:bodyPr/>
        <a:lstStyle/>
        <a:p>
          <a:endParaRPr lang="es-MX"/>
        </a:p>
      </dgm:t>
    </dgm:pt>
    <dgm:pt modelId="{A12562C0-BF65-4312-8205-F44888643004}" type="sibTrans" cxnId="{11FB63EF-D2B0-40C9-BEC6-91D01F8FAD21}">
      <dgm:prSet/>
      <dgm:spPr/>
      <dgm:t>
        <a:bodyPr/>
        <a:lstStyle/>
        <a:p>
          <a:endParaRPr lang="es-MX"/>
        </a:p>
      </dgm:t>
    </dgm:pt>
    <dgm:pt modelId="{BBA352B5-321C-488D-9B53-1E1E58D16739}" type="pres">
      <dgm:prSet presAssocID="{C84BB97E-9295-464C-8BC6-923BC3F8A1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54BAE1-C275-4295-B341-3A21A86C7F6B}" type="pres">
      <dgm:prSet presAssocID="{FA2B2CAC-F66D-4511-9F8A-BD8649DA378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316E4-FDA8-4864-BDD3-786231266832}" type="pres">
      <dgm:prSet presAssocID="{0E31FD96-8936-4A1D-8CB4-D6D80DAA3598}" presName="space" presStyleCnt="0"/>
      <dgm:spPr/>
      <dgm:t>
        <a:bodyPr/>
        <a:lstStyle/>
        <a:p>
          <a:endParaRPr lang="es-MX"/>
        </a:p>
      </dgm:t>
    </dgm:pt>
    <dgm:pt modelId="{678C82C1-83DE-47F3-881E-BEC7EA1085FC}" type="pres">
      <dgm:prSet presAssocID="{94B6B3B2-BDAF-49A7-8A7D-D484BEAB66ED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C64940-04FD-4D6B-9FC5-0117B1FC4E2F}" srcId="{C84BB97E-9295-464C-8BC6-923BC3F8A185}" destId="{FA2B2CAC-F66D-4511-9F8A-BD8649DA378B}" srcOrd="0" destOrd="0" parTransId="{21AF10F4-9150-4104-A29C-238EFB31B106}" sibTransId="{0E31FD96-8936-4A1D-8CB4-D6D80DAA3598}"/>
    <dgm:cxn modelId="{274477CC-83A5-48E0-B61D-8ED25B9616F8}" type="presOf" srcId="{C84BB97E-9295-464C-8BC6-923BC3F8A185}" destId="{BBA352B5-321C-488D-9B53-1E1E58D16739}" srcOrd="0" destOrd="0" presId="urn:microsoft.com/office/officeart/2005/8/layout/venn3"/>
    <dgm:cxn modelId="{70EFB170-6065-40FA-8C3F-6EB7D23B1C08}" type="presOf" srcId="{94B6B3B2-BDAF-49A7-8A7D-D484BEAB66ED}" destId="{678C82C1-83DE-47F3-881E-BEC7EA1085FC}" srcOrd="0" destOrd="0" presId="urn:microsoft.com/office/officeart/2005/8/layout/venn3"/>
    <dgm:cxn modelId="{C2FBBA37-645C-4546-92B3-3F21EE597F25}" type="presOf" srcId="{FA2B2CAC-F66D-4511-9F8A-BD8649DA378B}" destId="{C754BAE1-C275-4295-B341-3A21A86C7F6B}" srcOrd="0" destOrd="0" presId="urn:microsoft.com/office/officeart/2005/8/layout/venn3"/>
    <dgm:cxn modelId="{11FB63EF-D2B0-40C9-BEC6-91D01F8FAD21}" srcId="{C84BB97E-9295-464C-8BC6-923BC3F8A185}" destId="{94B6B3B2-BDAF-49A7-8A7D-D484BEAB66ED}" srcOrd="1" destOrd="0" parTransId="{5FF8DD3B-2A44-40C0-B524-981450BEDED6}" sibTransId="{A12562C0-BF65-4312-8205-F44888643004}"/>
    <dgm:cxn modelId="{B78A9E7E-9046-431C-B96C-9270995A2FC8}" type="presParOf" srcId="{BBA352B5-321C-488D-9B53-1E1E58D16739}" destId="{C754BAE1-C275-4295-B341-3A21A86C7F6B}" srcOrd="0" destOrd="0" presId="urn:microsoft.com/office/officeart/2005/8/layout/venn3"/>
    <dgm:cxn modelId="{0B03F5B1-E8BA-4739-B852-F2A22937316E}" type="presParOf" srcId="{BBA352B5-321C-488D-9B53-1E1E58D16739}" destId="{340316E4-FDA8-4864-BDD3-786231266832}" srcOrd="1" destOrd="0" presId="urn:microsoft.com/office/officeart/2005/8/layout/venn3"/>
    <dgm:cxn modelId="{53DF7A94-DF50-443C-B918-73F4CC9F7FD9}" type="presParOf" srcId="{BBA352B5-321C-488D-9B53-1E1E58D16739}" destId="{678C82C1-83DE-47F3-881E-BEC7EA1085FC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E15D7-5942-4204-B747-0A8065BBAA67}">
      <dsp:nvSpPr>
        <dsp:cNvPr id="0" name=""/>
        <dsp:cNvSpPr/>
      </dsp:nvSpPr>
      <dsp:spPr>
        <a:xfrm rot="5395820">
          <a:off x="-371814" y="1247667"/>
          <a:ext cx="1944814" cy="23419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9E997F-34E0-4E41-8CA3-0D9ABAACB7AB}">
      <dsp:nvSpPr>
        <dsp:cNvPr id="0" name=""/>
        <dsp:cNvSpPr/>
      </dsp:nvSpPr>
      <dsp:spPr>
        <a:xfrm>
          <a:off x="71459" y="0"/>
          <a:ext cx="2602138" cy="156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Gobiernos de las entidades federativas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187" y="45728"/>
        <a:ext cx="2510682" cy="1469827"/>
      </dsp:txXfrm>
    </dsp:sp>
    <dsp:sp modelId="{E6B1EDFA-115D-48BA-9493-6457972727E3}">
      <dsp:nvSpPr>
        <dsp:cNvPr id="0" name=""/>
        <dsp:cNvSpPr/>
      </dsp:nvSpPr>
      <dsp:spPr>
        <a:xfrm>
          <a:off x="616821" y="2220074"/>
          <a:ext cx="3445797" cy="23419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95EA05-B31F-4147-A9BB-BD568B01681E}">
      <dsp:nvSpPr>
        <dsp:cNvPr id="0" name=""/>
        <dsp:cNvSpPr/>
      </dsp:nvSpPr>
      <dsp:spPr>
        <a:xfrm>
          <a:off x="81347" y="1952336"/>
          <a:ext cx="2602138" cy="1561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Brindar cooperación y asistencia a los Municipios </a:t>
          </a:r>
          <a:endParaRPr lang="es-MX" sz="2300" kern="1200" dirty="0"/>
        </a:p>
      </dsp:txBody>
      <dsp:txXfrm>
        <a:off x="127075" y="1998064"/>
        <a:ext cx="2510682" cy="1469827"/>
      </dsp:txXfrm>
    </dsp:sp>
    <dsp:sp modelId="{E1AA8AF5-A516-4BD0-9A04-6084298A8DC7}">
      <dsp:nvSpPr>
        <dsp:cNvPr id="0" name=""/>
        <dsp:cNvSpPr/>
      </dsp:nvSpPr>
      <dsp:spPr>
        <a:xfrm>
          <a:off x="3542191" y="1952336"/>
          <a:ext cx="2602138" cy="156128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Propósito: </a:t>
          </a:r>
          <a:r>
            <a:rPr lang="es-MX" sz="2300" u="sng" kern="1200" dirty="0" smtClean="0"/>
            <a:t>armonizar su contabilidad</a:t>
          </a:r>
          <a:endParaRPr lang="es-MX" sz="2300" kern="1200" dirty="0"/>
        </a:p>
      </dsp:txBody>
      <dsp:txXfrm>
        <a:off x="3587919" y="1998064"/>
        <a:ext cx="2510682" cy="1469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9E38-141E-4A93-8C32-CB8B708B2D1F}">
      <dsp:nvSpPr>
        <dsp:cNvPr id="0" name=""/>
        <dsp:cNvSpPr/>
      </dsp:nvSpPr>
      <dsp:spPr>
        <a:xfrm>
          <a:off x="3996443" y="255791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62"/>
              </a:lnTo>
              <a:lnTo>
                <a:pt x="2827513" y="245362"/>
              </a:lnTo>
              <a:lnTo>
                <a:pt x="2827513" y="4907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16CF1-959B-426C-9F10-C0EB69BE1285}">
      <dsp:nvSpPr>
        <dsp:cNvPr id="0" name=""/>
        <dsp:cNvSpPr/>
      </dsp:nvSpPr>
      <dsp:spPr>
        <a:xfrm>
          <a:off x="3950723" y="2557911"/>
          <a:ext cx="91440" cy="490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7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807B-01AF-4348-A345-D1438BF78D66}">
      <dsp:nvSpPr>
        <dsp:cNvPr id="0" name=""/>
        <dsp:cNvSpPr/>
      </dsp:nvSpPr>
      <dsp:spPr>
        <a:xfrm>
          <a:off x="1168930" y="255791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2827513" y="0"/>
              </a:moveTo>
              <a:lnTo>
                <a:pt x="2827513" y="245362"/>
              </a:lnTo>
              <a:lnTo>
                <a:pt x="0" y="245362"/>
              </a:lnTo>
              <a:lnTo>
                <a:pt x="0" y="4907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C012-A089-4F05-8876-5D54922EC06C}">
      <dsp:nvSpPr>
        <dsp:cNvPr id="0" name=""/>
        <dsp:cNvSpPr/>
      </dsp:nvSpPr>
      <dsp:spPr>
        <a:xfrm>
          <a:off x="2828050" y="1389517"/>
          <a:ext cx="2336787" cy="116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GUÍAS DE REVISIÓN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PARA EL CUMPLIMIENTO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DE LA LGCG MUNICIPIOS</a:t>
          </a:r>
          <a:endParaRPr lang="es-MX" sz="1400" kern="1200" dirty="0"/>
        </a:p>
      </dsp:txBody>
      <dsp:txXfrm>
        <a:off x="2828050" y="1389517"/>
        <a:ext cx="2336787" cy="1168393"/>
      </dsp:txXfrm>
    </dsp:sp>
    <dsp:sp modelId="{B64628DF-D7E3-4351-983B-0A69C5795E2E}">
      <dsp:nvSpPr>
        <dsp:cNvPr id="0" name=""/>
        <dsp:cNvSpPr/>
      </dsp:nvSpPr>
      <dsp:spPr>
        <a:xfrm>
          <a:off x="536" y="3048636"/>
          <a:ext cx="2336787" cy="1168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Mayores a 25,000 habs.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(Sistema Contabilidad Gubernamental)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SCG</a:t>
          </a:r>
          <a:endParaRPr lang="es-MX" sz="1400" kern="1200" dirty="0"/>
        </a:p>
      </dsp:txBody>
      <dsp:txXfrm>
        <a:off x="536" y="3048636"/>
        <a:ext cx="2336787" cy="1168393"/>
      </dsp:txXfrm>
    </dsp:sp>
    <dsp:sp modelId="{E37361D4-53AB-4C9A-8E2F-CD6759942141}">
      <dsp:nvSpPr>
        <dsp:cNvPr id="0" name=""/>
        <dsp:cNvSpPr/>
      </dsp:nvSpPr>
      <dsp:spPr>
        <a:xfrm>
          <a:off x="2828050" y="3048636"/>
          <a:ext cx="2336787" cy="1168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Menores a 25,000 y mayores a 5,000 habs.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(Sistema Simplificado General)</a:t>
          </a:r>
          <a:endParaRPr lang="es-MX" sz="1400" kern="1200" dirty="0"/>
        </a:p>
      </dsp:txBody>
      <dsp:txXfrm>
        <a:off x="2828050" y="3048636"/>
        <a:ext cx="2336787" cy="1168393"/>
      </dsp:txXfrm>
    </dsp:sp>
    <dsp:sp modelId="{3AA24C04-0642-44AA-9F81-E700790400FE}">
      <dsp:nvSpPr>
        <dsp:cNvPr id="0" name=""/>
        <dsp:cNvSpPr/>
      </dsp:nvSpPr>
      <dsp:spPr>
        <a:xfrm>
          <a:off x="5655563" y="3048636"/>
          <a:ext cx="2336787" cy="1168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Menores a 5,000 habs.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(Sistema Simplificado Básico)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SSB</a:t>
          </a:r>
          <a:endParaRPr lang="es-MX" sz="1400" kern="1200" dirty="0"/>
        </a:p>
      </dsp:txBody>
      <dsp:txXfrm>
        <a:off x="5655563" y="3048636"/>
        <a:ext cx="2336787" cy="1168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BAE1-C275-4295-B341-3A21A86C7F6B}">
      <dsp:nvSpPr>
        <dsp:cNvPr id="0" name=""/>
        <dsp:cNvSpPr/>
      </dsp:nvSpPr>
      <dsp:spPr>
        <a:xfrm>
          <a:off x="3624" y="428674"/>
          <a:ext cx="3169015" cy="31690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80 preguntas</a:t>
          </a:r>
          <a:endParaRPr lang="es-MX" sz="2100" kern="1200" dirty="0"/>
        </a:p>
      </dsp:txBody>
      <dsp:txXfrm>
        <a:off x="467716" y="892766"/>
        <a:ext cx="2240831" cy="2240831"/>
      </dsp:txXfrm>
    </dsp:sp>
    <dsp:sp modelId="{678C82C1-83DE-47F3-881E-BEC7EA1085FC}">
      <dsp:nvSpPr>
        <dsp:cNvPr id="0" name=""/>
        <dsp:cNvSpPr/>
      </dsp:nvSpPr>
      <dsp:spPr>
        <a:xfrm>
          <a:off x="2538836" y="428674"/>
          <a:ext cx="3169015" cy="31690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Avance en las obligaciones cuyos plazos fueron ajustados por el CONAC.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 preguntas</a:t>
          </a:r>
          <a:endParaRPr lang="es-MX" sz="2100" kern="1200" dirty="0"/>
        </a:p>
      </dsp:txBody>
      <dsp:txXfrm>
        <a:off x="3002928" y="892766"/>
        <a:ext cx="2240831" cy="2240831"/>
      </dsp:txXfrm>
    </dsp:sp>
    <dsp:sp modelId="{276E8B79-E3EF-4C70-9290-2B9E99E1A49B}">
      <dsp:nvSpPr>
        <dsp:cNvPr id="0" name=""/>
        <dsp:cNvSpPr/>
      </dsp:nvSpPr>
      <dsp:spPr>
        <a:xfrm>
          <a:off x="5074049" y="428674"/>
          <a:ext cx="3169015" cy="31690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preguntas</a:t>
          </a:r>
          <a:endParaRPr lang="es-MX" sz="2100" kern="1200" dirty="0"/>
        </a:p>
      </dsp:txBody>
      <dsp:txXfrm>
        <a:off x="5538141" y="892766"/>
        <a:ext cx="2240831" cy="2240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BAE1-C275-4295-B341-3A21A86C7F6B}">
      <dsp:nvSpPr>
        <dsp:cNvPr id="0" name=""/>
        <dsp:cNvSpPr/>
      </dsp:nvSpPr>
      <dsp:spPr>
        <a:xfrm>
          <a:off x="3624" y="428674"/>
          <a:ext cx="3169015" cy="3169015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80 preguntas</a:t>
          </a:r>
          <a:endParaRPr lang="es-MX" sz="2100" kern="1200" dirty="0"/>
        </a:p>
      </dsp:txBody>
      <dsp:txXfrm>
        <a:off x="467716" y="892766"/>
        <a:ext cx="2240831" cy="2240831"/>
      </dsp:txXfrm>
    </dsp:sp>
    <dsp:sp modelId="{678C82C1-83DE-47F3-881E-BEC7EA1085FC}">
      <dsp:nvSpPr>
        <dsp:cNvPr id="0" name=""/>
        <dsp:cNvSpPr/>
      </dsp:nvSpPr>
      <dsp:spPr>
        <a:xfrm>
          <a:off x="2538836" y="428674"/>
          <a:ext cx="3169015" cy="316901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Avance en las obligaciones cuyos plazos fueron ajustados por el CONAC.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12 preguntas</a:t>
          </a:r>
          <a:endParaRPr lang="es-MX" sz="2100" kern="1200" dirty="0"/>
        </a:p>
      </dsp:txBody>
      <dsp:txXfrm>
        <a:off x="3002928" y="892766"/>
        <a:ext cx="2240831" cy="2240831"/>
      </dsp:txXfrm>
    </dsp:sp>
    <dsp:sp modelId="{276E8B79-E3EF-4C70-9290-2B9E99E1A49B}">
      <dsp:nvSpPr>
        <dsp:cNvPr id="0" name=""/>
        <dsp:cNvSpPr/>
      </dsp:nvSpPr>
      <dsp:spPr>
        <a:xfrm>
          <a:off x="5074049" y="428674"/>
          <a:ext cx="3169015" cy="316901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401" tIns="26670" rIns="17440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26 preguntas</a:t>
          </a:r>
          <a:endParaRPr lang="es-MX" sz="2100" kern="1200" dirty="0"/>
        </a:p>
      </dsp:txBody>
      <dsp:txXfrm>
        <a:off x="5538141" y="892766"/>
        <a:ext cx="2240831" cy="2240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BAE1-C275-4295-B341-3A21A86C7F6B}">
      <dsp:nvSpPr>
        <dsp:cNvPr id="0" name=""/>
        <dsp:cNvSpPr/>
      </dsp:nvSpPr>
      <dsp:spPr>
        <a:xfrm>
          <a:off x="1255217" y="1265"/>
          <a:ext cx="2805780" cy="28057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4411" tIns="22860" rIns="15441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(8 preguntas)</a:t>
          </a:r>
        </a:p>
      </dsp:txBody>
      <dsp:txXfrm>
        <a:off x="1666114" y="412162"/>
        <a:ext cx="1983986" cy="1983986"/>
      </dsp:txXfrm>
    </dsp:sp>
    <dsp:sp modelId="{678C82C1-83DE-47F3-881E-BEC7EA1085FC}">
      <dsp:nvSpPr>
        <dsp:cNvPr id="0" name=""/>
        <dsp:cNvSpPr/>
      </dsp:nvSpPr>
      <dsp:spPr>
        <a:xfrm>
          <a:off x="3499841" y="1265"/>
          <a:ext cx="2805780" cy="28057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4411" tIns="22860" rIns="15441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(17 preguntas)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3910738" y="412162"/>
        <a:ext cx="1983986" cy="1983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BAE1-C275-4295-B341-3A21A86C7F6B}">
      <dsp:nvSpPr>
        <dsp:cNvPr id="0" name=""/>
        <dsp:cNvSpPr/>
      </dsp:nvSpPr>
      <dsp:spPr>
        <a:xfrm>
          <a:off x="996052" y="1300"/>
          <a:ext cx="3093742" cy="3093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259" tIns="25400" rIns="1702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Obligaciones previstas en la ley y su reforma.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(6 preguntas)</a:t>
          </a:r>
        </a:p>
      </dsp:txBody>
      <dsp:txXfrm>
        <a:off x="1449120" y="454368"/>
        <a:ext cx="2187606" cy="2187606"/>
      </dsp:txXfrm>
    </dsp:sp>
    <dsp:sp modelId="{678C82C1-83DE-47F3-881E-BEC7EA1085FC}">
      <dsp:nvSpPr>
        <dsp:cNvPr id="0" name=""/>
        <dsp:cNvSpPr/>
      </dsp:nvSpPr>
      <dsp:spPr>
        <a:xfrm>
          <a:off x="3471045" y="1300"/>
          <a:ext cx="3093742" cy="30937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259" tIns="25400" rIns="1702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Transparencia.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(15 preguntas)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3924113" y="454368"/>
        <a:ext cx="2187606" cy="218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0.36318</cdr:x>
      <cdr:y>0.41141</cdr:y>
    </cdr:from>
    <cdr:to>
      <cdr:x>0.6132</cdr:x>
      <cdr:y>0.50442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13945" y="1671970"/>
          <a:ext cx="1524122" cy="37799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0.40818</cdr:x>
      <cdr:y>0.51772</cdr:y>
    </cdr:from>
    <cdr:to>
      <cdr:x>0.56819</cdr:x>
      <cdr:y>0.61073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488269" y="2104008"/>
          <a:ext cx="975445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0.35754</cdr:x>
      <cdr:y>0.64175</cdr:y>
    </cdr:from>
    <cdr:to>
      <cdr:x>0.61056</cdr:x>
      <cdr:y>0.73476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179534" y="2608064"/>
          <a:ext cx="1542422" cy="37798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60E3-7250-43F2-9BB9-3AAD555AA264}" type="datetimeFigureOut">
              <a:rPr lang="es-MX" smtClean="0"/>
              <a:t>26/05/2015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1BCC-3A97-4798-8D76-4D36E6E548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6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340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5EA4E88C-ECC7-42B3-B00A-6079140B9A53}" type="datetimeFigureOut">
              <a:rPr lang="es-MX" smtClean="0"/>
              <a:t>26/05/2015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772671"/>
            <a:ext cx="3037840" cy="463407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C2237C00-C990-4806-869F-1D2D80834E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1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7C00-C990-4806-869F-1D2D80834EA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0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7C00-C990-4806-869F-1D2D80834EAA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80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37C00-C990-4806-869F-1D2D80834EAA}" type="slidenum">
              <a:rPr lang="es-MX" smtClean="0"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56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BB8A-E6E0-4D2B-81B2-E163A2BF6A7C}" type="datetime1">
              <a:rPr lang="es-ES" smtClean="0"/>
              <a:t>26/05/2015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Bisel 6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83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F475-5164-4857-BA1D-4028AD1F6A3A}" type="datetime1">
              <a:rPr lang="es-ES" smtClean="0"/>
              <a:t>26/05/2015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Bisel 7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8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992F-B296-4BA4-AA28-53607215D2D2}" type="datetime1">
              <a:rPr lang="es-ES" smtClean="0"/>
              <a:t>26/05/2015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Bisel 7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6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F1-56EA-413D-AC03-07A3763CE4B3}" type="datetime1">
              <a:rPr lang="es-ES" smtClean="0"/>
              <a:t>26/05/2015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Bisel 7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9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DD69-301E-4EE4-888C-D1E36629E411}" type="datetime1">
              <a:rPr lang="es-ES" smtClean="0"/>
              <a:t>26/05/2015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Bisel 7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28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1F3-7661-4B0A-B52B-E6995C6891CE}" type="datetime1">
              <a:rPr lang="es-ES" smtClean="0"/>
              <a:t>26/05/2015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Bisel 8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8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C655-BBFD-4A18-BE60-A0D1D9A04690}" type="datetime1">
              <a:rPr lang="es-ES" smtClean="0"/>
              <a:t>26/05/2015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Bisel 10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64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E419-4096-45C0-A691-871C33BBE06C}" type="datetimeFigureOut">
              <a:rPr lang="es-MX" smtClean="0"/>
              <a:t>26/05/2015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52A6-67B9-4D84-9697-B0DB67AE0A2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Bisel 6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1395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E303-A0A7-4378-8E01-06BCDCAA9889}" type="datetime1">
              <a:rPr lang="es-ES" smtClean="0"/>
              <a:t>26/05/2015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Bisel 5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61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191-4D8D-4213-A21B-B54035E2CDCA}" type="datetime1">
              <a:rPr lang="es-ES" smtClean="0"/>
              <a:t>26/05/2015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Bisel 8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4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B381-F5F9-4D53-8FBB-693E8BAAEB13}" type="datetime1">
              <a:rPr lang="es-ES" smtClean="0"/>
              <a:t>26/05/2015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Bisel 8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6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E419-4096-45C0-A691-871C33BBE06C}" type="datetimeFigureOut">
              <a:rPr lang="es-MX" smtClean="0"/>
              <a:t>26/05/2015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52A6-67B9-4D84-9697-B0DB67AE0A2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Bisel 6"/>
          <p:cNvSpPr/>
          <p:nvPr userDrawn="1"/>
        </p:nvSpPr>
        <p:spPr>
          <a:xfrm>
            <a:off x="0" y="1"/>
            <a:ext cx="18288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1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719663" y="2873702"/>
            <a:ext cx="7976213" cy="1200329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6200000" scaled="1"/>
          </a:gra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Aplicación en los Municipios de la </a:t>
            </a:r>
            <a:r>
              <a:rPr lang="es-ES_tradn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Revisión para el Cumplimiento de la </a:t>
            </a:r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LGCG</a:t>
            </a:r>
          </a:p>
          <a:p>
            <a:pPr algn="ctr"/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3789366" y="5927939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Mayo, 2015</a:t>
            </a:r>
          </a:p>
        </p:txBody>
      </p:sp>
      <p:pic>
        <p:nvPicPr>
          <p:cNvPr id="5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77" y="1216000"/>
            <a:ext cx="352425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tracto 1"/>
          <p:cNvSpPr/>
          <p:nvPr/>
        </p:nvSpPr>
        <p:spPr>
          <a:xfrm rot="10800000">
            <a:off x="3233883" y="4329444"/>
            <a:ext cx="3168353" cy="1736283"/>
          </a:xfrm>
          <a:prstGeom prst="flowChartExtra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Extracto 2"/>
          <p:cNvSpPr/>
          <p:nvPr/>
        </p:nvSpPr>
        <p:spPr>
          <a:xfrm rot="3776915">
            <a:off x="4410381" y="1407548"/>
            <a:ext cx="3134761" cy="1981628"/>
          </a:xfrm>
          <a:prstGeom prst="flowChartExtra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xtracto 3"/>
          <p:cNvSpPr/>
          <p:nvPr/>
        </p:nvSpPr>
        <p:spPr>
          <a:xfrm rot="17621422">
            <a:off x="1352294" y="1505229"/>
            <a:ext cx="3134761" cy="1981628"/>
          </a:xfrm>
          <a:prstGeom prst="flowChartExtra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-107424" y="711825"/>
            <a:ext cx="7903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altLang="es-MX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Transparencia y Difusión de </a:t>
            </a:r>
            <a:r>
              <a:rPr lang="es-ES_tradnl" altLang="es-MX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s-ES_tradnl" altLang="es-MX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 Información</a:t>
            </a:r>
            <a:endParaRPr lang="es-MX" altLang="es-MX" sz="28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53664919"/>
              </p:ext>
            </p:extLst>
          </p:nvPr>
        </p:nvGraphicFramePr>
        <p:xfrm>
          <a:off x="1897253" y="123504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174436" y="2496043"/>
            <a:ext cx="15841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VERIFICAR:</a:t>
            </a:r>
          </a:p>
          <a:p>
            <a:endParaRPr lang="es-MX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8228"/>
          <a:stretch/>
        </p:blipFill>
        <p:spPr>
          <a:xfrm>
            <a:off x="432576" y="2249805"/>
            <a:ext cx="1464677" cy="5040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0" y="1786435"/>
            <a:ext cx="1672754" cy="5864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09" y="6022078"/>
            <a:ext cx="2790453" cy="7961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63" y="2753860"/>
            <a:ext cx="1580262" cy="53080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07842" y="2372932"/>
            <a:ext cx="1089411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 Aplicativo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8632224" y="6453121"/>
            <a:ext cx="504092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2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304800" y="856531"/>
            <a:ext cx="73467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 dirty="0" smtClean="0">
                <a:solidFill>
                  <a:srgbClr val="800000"/>
                </a:solidFill>
              </a:rPr>
              <a:t>Sistemas de Contabilidad Gubernamental</a:t>
            </a:r>
            <a:endParaRPr lang="es-MX" altLang="es-MX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14" name="4 Diagrama"/>
          <p:cNvGraphicFramePr/>
          <p:nvPr>
            <p:extLst>
              <p:ext uri="{D42A27DB-BD31-4B8C-83A1-F6EECF244321}">
                <p14:modId xmlns:p14="http://schemas.microsoft.com/office/powerpoint/2010/main" val="4174857217"/>
              </p:ext>
            </p:extLst>
          </p:nvPr>
        </p:nvGraphicFramePr>
        <p:xfrm>
          <a:off x="683568" y="1123787"/>
          <a:ext cx="7992888" cy="560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8581292" y="6356350"/>
            <a:ext cx="433754" cy="373985"/>
          </a:xfrm>
        </p:spPr>
        <p:txBody>
          <a:bodyPr/>
          <a:lstStyle/>
          <a:p>
            <a:fld id="{D8E81330-D51E-4846-90AF-47B1CC097411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49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 flipH="1" flipV="1">
            <a:off x="5994395" y="2744084"/>
            <a:ext cx="838321" cy="169465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grpSp>
        <p:nvGrpSpPr>
          <p:cNvPr id="3" name="Grupo 2"/>
          <p:cNvGrpSpPr/>
          <p:nvPr/>
        </p:nvGrpSpPr>
        <p:grpSpPr>
          <a:xfrm>
            <a:off x="1331640" y="1412776"/>
            <a:ext cx="5976664" cy="4464496"/>
            <a:chOff x="425892" y="1200216"/>
            <a:chExt cx="4464496" cy="3600311"/>
          </a:xfrm>
        </p:grpSpPr>
        <p:sp>
          <p:nvSpPr>
            <p:cNvPr id="4" name="Freeform 166"/>
            <p:cNvSpPr>
              <a:spLocks/>
            </p:cNvSpPr>
            <p:nvPr/>
          </p:nvSpPr>
          <p:spPr bwMode="auto">
            <a:xfrm>
              <a:off x="4540745" y="3362122"/>
              <a:ext cx="349643" cy="747202"/>
            </a:xfrm>
            <a:custGeom>
              <a:avLst/>
              <a:gdLst>
                <a:gd name="T0" fmla="*/ 2147483647 w 491"/>
                <a:gd name="T1" fmla="*/ 2147483647 h 905"/>
                <a:gd name="T2" fmla="*/ 2147483647 w 491"/>
                <a:gd name="T3" fmla="*/ 2147483647 h 905"/>
                <a:gd name="T4" fmla="*/ 2147483647 w 491"/>
                <a:gd name="T5" fmla="*/ 2147483647 h 905"/>
                <a:gd name="T6" fmla="*/ 2147483647 w 491"/>
                <a:gd name="T7" fmla="*/ 2147483647 h 905"/>
                <a:gd name="T8" fmla="*/ 2147483647 w 491"/>
                <a:gd name="T9" fmla="*/ 2147483647 h 905"/>
                <a:gd name="T10" fmla="*/ 2147483647 w 491"/>
                <a:gd name="T11" fmla="*/ 2147483647 h 905"/>
                <a:gd name="T12" fmla="*/ 2147483647 w 491"/>
                <a:gd name="T13" fmla="*/ 2147483647 h 905"/>
                <a:gd name="T14" fmla="*/ 2147483647 w 491"/>
                <a:gd name="T15" fmla="*/ 2147483647 h 905"/>
                <a:gd name="T16" fmla="*/ 2147483647 w 491"/>
                <a:gd name="T17" fmla="*/ 2147483647 h 905"/>
                <a:gd name="T18" fmla="*/ 2147483647 w 491"/>
                <a:gd name="T19" fmla="*/ 2147483647 h 905"/>
                <a:gd name="T20" fmla="*/ 2147483647 w 491"/>
                <a:gd name="T21" fmla="*/ 2147483647 h 905"/>
                <a:gd name="T22" fmla="*/ 2147483647 w 491"/>
                <a:gd name="T23" fmla="*/ 2147483647 h 905"/>
                <a:gd name="T24" fmla="*/ 2147483647 w 491"/>
                <a:gd name="T25" fmla="*/ 2147483647 h 905"/>
                <a:gd name="T26" fmla="*/ 2147483647 w 491"/>
                <a:gd name="T27" fmla="*/ 2147483647 h 905"/>
                <a:gd name="T28" fmla="*/ 2147483647 w 491"/>
                <a:gd name="T29" fmla="*/ 2147483647 h 905"/>
                <a:gd name="T30" fmla="*/ 2147483647 w 491"/>
                <a:gd name="T31" fmla="*/ 2147483647 h 905"/>
                <a:gd name="T32" fmla="*/ 2147483647 w 491"/>
                <a:gd name="T33" fmla="*/ 2147483647 h 905"/>
                <a:gd name="T34" fmla="*/ 2147483647 w 491"/>
                <a:gd name="T35" fmla="*/ 2147483647 h 905"/>
                <a:gd name="T36" fmla="*/ 2147483647 w 491"/>
                <a:gd name="T37" fmla="*/ 2147483647 h 905"/>
                <a:gd name="T38" fmla="*/ 2147483647 w 491"/>
                <a:gd name="T39" fmla="*/ 2147483647 h 905"/>
                <a:gd name="T40" fmla="*/ 2147483647 w 491"/>
                <a:gd name="T41" fmla="*/ 2147483647 h 905"/>
                <a:gd name="T42" fmla="*/ 2147483647 w 491"/>
                <a:gd name="T43" fmla="*/ 2147483647 h 905"/>
                <a:gd name="T44" fmla="*/ 2147483647 w 491"/>
                <a:gd name="T45" fmla="*/ 2147483647 h 905"/>
                <a:gd name="T46" fmla="*/ 2147483647 w 491"/>
                <a:gd name="T47" fmla="*/ 2147483647 h 905"/>
                <a:gd name="T48" fmla="*/ 2147483647 w 491"/>
                <a:gd name="T49" fmla="*/ 2147483647 h 905"/>
                <a:gd name="T50" fmla="*/ 2147483647 w 491"/>
                <a:gd name="T51" fmla="*/ 2147483647 h 905"/>
                <a:gd name="T52" fmla="*/ 2147483647 w 491"/>
                <a:gd name="T53" fmla="*/ 2147483647 h 905"/>
                <a:gd name="T54" fmla="*/ 2147483647 w 491"/>
                <a:gd name="T55" fmla="*/ 2147483647 h 905"/>
                <a:gd name="T56" fmla="*/ 2147483647 w 491"/>
                <a:gd name="T57" fmla="*/ 2147483647 h 905"/>
                <a:gd name="T58" fmla="*/ 2147483647 w 491"/>
                <a:gd name="T59" fmla="*/ 2147483647 h 905"/>
                <a:gd name="T60" fmla="*/ 2147483647 w 491"/>
                <a:gd name="T61" fmla="*/ 2147483647 h 905"/>
                <a:gd name="T62" fmla="*/ 2147483647 w 491"/>
                <a:gd name="T63" fmla="*/ 2147483647 h 905"/>
                <a:gd name="T64" fmla="*/ 2147483647 w 491"/>
                <a:gd name="T65" fmla="*/ 2147483647 h 905"/>
                <a:gd name="T66" fmla="*/ 2147483647 w 491"/>
                <a:gd name="T67" fmla="*/ 2147483647 h 905"/>
                <a:gd name="T68" fmla="*/ 2147483647 w 491"/>
                <a:gd name="T69" fmla="*/ 2147483647 h 905"/>
                <a:gd name="T70" fmla="*/ 2147483647 w 491"/>
                <a:gd name="T71" fmla="*/ 2147483647 h 905"/>
                <a:gd name="T72" fmla="*/ 2147483647 w 491"/>
                <a:gd name="T73" fmla="*/ 2147483647 h 905"/>
                <a:gd name="T74" fmla="*/ 2147483647 w 491"/>
                <a:gd name="T75" fmla="*/ 2147483647 h 905"/>
                <a:gd name="T76" fmla="*/ 2147483647 w 491"/>
                <a:gd name="T77" fmla="*/ 2147483647 h 905"/>
                <a:gd name="T78" fmla="*/ 2147483647 w 491"/>
                <a:gd name="T79" fmla="*/ 2147483647 h 905"/>
                <a:gd name="T80" fmla="*/ 2147483647 w 491"/>
                <a:gd name="T81" fmla="*/ 2147483647 h 905"/>
                <a:gd name="T82" fmla="*/ 2147483647 w 491"/>
                <a:gd name="T83" fmla="*/ 2147483647 h 905"/>
                <a:gd name="T84" fmla="*/ 2147483647 w 491"/>
                <a:gd name="T85" fmla="*/ 2147483647 h 905"/>
                <a:gd name="T86" fmla="*/ 2147483647 w 491"/>
                <a:gd name="T87" fmla="*/ 2147483647 h 905"/>
                <a:gd name="T88" fmla="*/ 2147483647 w 491"/>
                <a:gd name="T89" fmla="*/ 2147483647 h 905"/>
                <a:gd name="T90" fmla="*/ 2147483647 w 491"/>
                <a:gd name="T91" fmla="*/ 2147483647 h 905"/>
                <a:gd name="T92" fmla="*/ 2147483647 w 491"/>
                <a:gd name="T93" fmla="*/ 2147483647 h 905"/>
                <a:gd name="T94" fmla="*/ 2147483647 w 491"/>
                <a:gd name="T95" fmla="*/ 2147483647 h 905"/>
                <a:gd name="T96" fmla="*/ 2147483647 w 491"/>
                <a:gd name="T97" fmla="*/ 2147483647 h 905"/>
                <a:gd name="T98" fmla="*/ 2147483647 w 491"/>
                <a:gd name="T99" fmla="*/ 2147483647 h 905"/>
                <a:gd name="T100" fmla="*/ 2147483647 w 491"/>
                <a:gd name="T101" fmla="*/ 2147483647 h 905"/>
                <a:gd name="T102" fmla="*/ 2147483647 w 491"/>
                <a:gd name="T103" fmla="*/ 2147483647 h 905"/>
                <a:gd name="T104" fmla="*/ 2147483647 w 491"/>
                <a:gd name="T105" fmla="*/ 2147483647 h 905"/>
                <a:gd name="T106" fmla="*/ 2147483647 w 491"/>
                <a:gd name="T107" fmla="*/ 2147483647 h 905"/>
                <a:gd name="T108" fmla="*/ 2147483647 w 491"/>
                <a:gd name="T109" fmla="*/ 2147483647 h 905"/>
                <a:gd name="T110" fmla="*/ 2147483647 w 491"/>
                <a:gd name="T111" fmla="*/ 2147483647 h 905"/>
                <a:gd name="T112" fmla="*/ 2147483647 w 491"/>
                <a:gd name="T113" fmla="*/ 2147483647 h 905"/>
                <a:gd name="T114" fmla="*/ 2147483647 w 491"/>
                <a:gd name="T115" fmla="*/ 2147483647 h 9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1"/>
                <a:gd name="T175" fmla="*/ 0 h 905"/>
                <a:gd name="T176" fmla="*/ 491 w 491"/>
                <a:gd name="T177" fmla="*/ 905 h 9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1" h="905">
                  <a:moveTo>
                    <a:pt x="0" y="587"/>
                  </a:moveTo>
                  <a:lnTo>
                    <a:pt x="5" y="649"/>
                  </a:lnTo>
                  <a:lnTo>
                    <a:pt x="22" y="892"/>
                  </a:lnTo>
                  <a:lnTo>
                    <a:pt x="26" y="890"/>
                  </a:lnTo>
                  <a:lnTo>
                    <a:pt x="28" y="888"/>
                  </a:lnTo>
                  <a:lnTo>
                    <a:pt x="32" y="886"/>
                  </a:lnTo>
                  <a:lnTo>
                    <a:pt x="35" y="883"/>
                  </a:lnTo>
                  <a:lnTo>
                    <a:pt x="47" y="877"/>
                  </a:lnTo>
                  <a:lnTo>
                    <a:pt x="49" y="877"/>
                  </a:lnTo>
                  <a:lnTo>
                    <a:pt x="56" y="883"/>
                  </a:lnTo>
                  <a:lnTo>
                    <a:pt x="60" y="888"/>
                  </a:lnTo>
                  <a:lnTo>
                    <a:pt x="62" y="886"/>
                  </a:lnTo>
                  <a:lnTo>
                    <a:pt x="64" y="888"/>
                  </a:lnTo>
                  <a:lnTo>
                    <a:pt x="69" y="886"/>
                  </a:lnTo>
                  <a:lnTo>
                    <a:pt x="75" y="894"/>
                  </a:lnTo>
                  <a:lnTo>
                    <a:pt x="82" y="898"/>
                  </a:lnTo>
                  <a:lnTo>
                    <a:pt x="92" y="905"/>
                  </a:lnTo>
                  <a:lnTo>
                    <a:pt x="90" y="894"/>
                  </a:lnTo>
                  <a:lnTo>
                    <a:pt x="94" y="890"/>
                  </a:lnTo>
                  <a:lnTo>
                    <a:pt x="97" y="886"/>
                  </a:lnTo>
                  <a:lnTo>
                    <a:pt x="101" y="881"/>
                  </a:lnTo>
                  <a:lnTo>
                    <a:pt x="105" y="879"/>
                  </a:lnTo>
                  <a:lnTo>
                    <a:pt x="105" y="875"/>
                  </a:lnTo>
                  <a:lnTo>
                    <a:pt x="107" y="871"/>
                  </a:lnTo>
                  <a:lnTo>
                    <a:pt x="109" y="866"/>
                  </a:lnTo>
                  <a:lnTo>
                    <a:pt x="112" y="862"/>
                  </a:lnTo>
                  <a:lnTo>
                    <a:pt x="120" y="858"/>
                  </a:lnTo>
                  <a:lnTo>
                    <a:pt x="122" y="854"/>
                  </a:lnTo>
                  <a:lnTo>
                    <a:pt x="124" y="849"/>
                  </a:lnTo>
                  <a:lnTo>
                    <a:pt x="128" y="839"/>
                  </a:lnTo>
                  <a:lnTo>
                    <a:pt x="129" y="832"/>
                  </a:lnTo>
                  <a:lnTo>
                    <a:pt x="133" y="821"/>
                  </a:lnTo>
                  <a:lnTo>
                    <a:pt x="137" y="821"/>
                  </a:lnTo>
                  <a:lnTo>
                    <a:pt x="139" y="817"/>
                  </a:lnTo>
                  <a:lnTo>
                    <a:pt x="141" y="802"/>
                  </a:lnTo>
                  <a:lnTo>
                    <a:pt x="150" y="789"/>
                  </a:lnTo>
                  <a:lnTo>
                    <a:pt x="148" y="783"/>
                  </a:lnTo>
                  <a:lnTo>
                    <a:pt x="152" y="774"/>
                  </a:lnTo>
                  <a:lnTo>
                    <a:pt x="154" y="760"/>
                  </a:lnTo>
                  <a:lnTo>
                    <a:pt x="163" y="753"/>
                  </a:lnTo>
                  <a:lnTo>
                    <a:pt x="167" y="753"/>
                  </a:lnTo>
                  <a:lnTo>
                    <a:pt x="169" y="755"/>
                  </a:lnTo>
                  <a:lnTo>
                    <a:pt x="171" y="757"/>
                  </a:lnTo>
                  <a:lnTo>
                    <a:pt x="180" y="751"/>
                  </a:lnTo>
                  <a:lnTo>
                    <a:pt x="184" y="753"/>
                  </a:lnTo>
                  <a:lnTo>
                    <a:pt x="195" y="751"/>
                  </a:lnTo>
                  <a:lnTo>
                    <a:pt x="201" y="753"/>
                  </a:lnTo>
                  <a:lnTo>
                    <a:pt x="205" y="751"/>
                  </a:lnTo>
                  <a:lnTo>
                    <a:pt x="210" y="745"/>
                  </a:lnTo>
                  <a:lnTo>
                    <a:pt x="210" y="742"/>
                  </a:lnTo>
                  <a:lnTo>
                    <a:pt x="218" y="727"/>
                  </a:lnTo>
                  <a:lnTo>
                    <a:pt x="218" y="725"/>
                  </a:lnTo>
                  <a:lnTo>
                    <a:pt x="220" y="721"/>
                  </a:lnTo>
                  <a:lnTo>
                    <a:pt x="222" y="717"/>
                  </a:lnTo>
                  <a:lnTo>
                    <a:pt x="223" y="711"/>
                  </a:lnTo>
                  <a:lnTo>
                    <a:pt x="225" y="706"/>
                  </a:lnTo>
                  <a:lnTo>
                    <a:pt x="231" y="702"/>
                  </a:lnTo>
                  <a:lnTo>
                    <a:pt x="233" y="696"/>
                  </a:lnTo>
                  <a:lnTo>
                    <a:pt x="235" y="696"/>
                  </a:lnTo>
                  <a:lnTo>
                    <a:pt x="237" y="695"/>
                  </a:lnTo>
                  <a:lnTo>
                    <a:pt x="235" y="693"/>
                  </a:lnTo>
                  <a:lnTo>
                    <a:pt x="237" y="687"/>
                  </a:lnTo>
                  <a:lnTo>
                    <a:pt x="237" y="683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70"/>
                  </a:lnTo>
                  <a:lnTo>
                    <a:pt x="246" y="666"/>
                  </a:lnTo>
                  <a:lnTo>
                    <a:pt x="248" y="659"/>
                  </a:lnTo>
                  <a:lnTo>
                    <a:pt x="252" y="659"/>
                  </a:lnTo>
                  <a:lnTo>
                    <a:pt x="254" y="661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61" y="678"/>
                  </a:lnTo>
                  <a:lnTo>
                    <a:pt x="261" y="681"/>
                  </a:lnTo>
                  <a:lnTo>
                    <a:pt x="263" y="687"/>
                  </a:lnTo>
                  <a:lnTo>
                    <a:pt x="261" y="693"/>
                  </a:lnTo>
                  <a:lnTo>
                    <a:pt x="261" y="696"/>
                  </a:lnTo>
                  <a:lnTo>
                    <a:pt x="263" y="698"/>
                  </a:lnTo>
                  <a:lnTo>
                    <a:pt x="261" y="711"/>
                  </a:lnTo>
                  <a:lnTo>
                    <a:pt x="257" y="717"/>
                  </a:lnTo>
                  <a:lnTo>
                    <a:pt x="255" y="723"/>
                  </a:lnTo>
                  <a:lnTo>
                    <a:pt x="257" y="725"/>
                  </a:lnTo>
                  <a:lnTo>
                    <a:pt x="255" y="727"/>
                  </a:lnTo>
                  <a:lnTo>
                    <a:pt x="255" y="732"/>
                  </a:lnTo>
                  <a:lnTo>
                    <a:pt x="255" y="734"/>
                  </a:lnTo>
                  <a:lnTo>
                    <a:pt x="250" y="738"/>
                  </a:lnTo>
                  <a:lnTo>
                    <a:pt x="250" y="740"/>
                  </a:lnTo>
                  <a:lnTo>
                    <a:pt x="252" y="742"/>
                  </a:lnTo>
                  <a:lnTo>
                    <a:pt x="252" y="747"/>
                  </a:lnTo>
                  <a:lnTo>
                    <a:pt x="255" y="749"/>
                  </a:lnTo>
                  <a:lnTo>
                    <a:pt x="272" y="755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2" y="764"/>
                  </a:lnTo>
                  <a:lnTo>
                    <a:pt x="282" y="766"/>
                  </a:lnTo>
                  <a:lnTo>
                    <a:pt x="286" y="768"/>
                  </a:lnTo>
                  <a:lnTo>
                    <a:pt x="287" y="768"/>
                  </a:lnTo>
                  <a:lnTo>
                    <a:pt x="289" y="768"/>
                  </a:lnTo>
                  <a:lnTo>
                    <a:pt x="291" y="772"/>
                  </a:lnTo>
                  <a:lnTo>
                    <a:pt x="293" y="775"/>
                  </a:lnTo>
                  <a:lnTo>
                    <a:pt x="297" y="777"/>
                  </a:lnTo>
                  <a:lnTo>
                    <a:pt x="297" y="781"/>
                  </a:lnTo>
                  <a:lnTo>
                    <a:pt x="295" y="789"/>
                  </a:lnTo>
                  <a:lnTo>
                    <a:pt x="293" y="787"/>
                  </a:lnTo>
                  <a:lnTo>
                    <a:pt x="293" y="789"/>
                  </a:lnTo>
                  <a:lnTo>
                    <a:pt x="295" y="794"/>
                  </a:lnTo>
                  <a:lnTo>
                    <a:pt x="297" y="792"/>
                  </a:lnTo>
                  <a:lnTo>
                    <a:pt x="299" y="794"/>
                  </a:lnTo>
                  <a:lnTo>
                    <a:pt x="299" y="802"/>
                  </a:lnTo>
                  <a:lnTo>
                    <a:pt x="297" y="806"/>
                  </a:lnTo>
                  <a:lnTo>
                    <a:pt x="297" y="807"/>
                  </a:lnTo>
                  <a:lnTo>
                    <a:pt x="301" y="811"/>
                  </a:lnTo>
                  <a:lnTo>
                    <a:pt x="302" y="809"/>
                  </a:lnTo>
                  <a:lnTo>
                    <a:pt x="302" y="807"/>
                  </a:lnTo>
                  <a:lnTo>
                    <a:pt x="304" y="804"/>
                  </a:lnTo>
                  <a:lnTo>
                    <a:pt x="304" y="809"/>
                  </a:lnTo>
                  <a:lnTo>
                    <a:pt x="306" y="811"/>
                  </a:lnTo>
                  <a:lnTo>
                    <a:pt x="308" y="815"/>
                  </a:lnTo>
                  <a:lnTo>
                    <a:pt x="310" y="815"/>
                  </a:lnTo>
                  <a:lnTo>
                    <a:pt x="310" y="807"/>
                  </a:lnTo>
                  <a:lnTo>
                    <a:pt x="310" y="789"/>
                  </a:lnTo>
                  <a:lnTo>
                    <a:pt x="312" y="779"/>
                  </a:lnTo>
                  <a:lnTo>
                    <a:pt x="316" y="777"/>
                  </a:lnTo>
                  <a:lnTo>
                    <a:pt x="316" y="772"/>
                  </a:lnTo>
                  <a:lnTo>
                    <a:pt x="323" y="759"/>
                  </a:lnTo>
                  <a:lnTo>
                    <a:pt x="323" y="753"/>
                  </a:lnTo>
                  <a:lnTo>
                    <a:pt x="323" y="751"/>
                  </a:lnTo>
                  <a:lnTo>
                    <a:pt x="323" y="736"/>
                  </a:lnTo>
                  <a:lnTo>
                    <a:pt x="327" y="728"/>
                  </a:lnTo>
                  <a:lnTo>
                    <a:pt x="325" y="713"/>
                  </a:lnTo>
                  <a:lnTo>
                    <a:pt x="325" y="696"/>
                  </a:lnTo>
                  <a:lnTo>
                    <a:pt x="329" y="689"/>
                  </a:lnTo>
                  <a:lnTo>
                    <a:pt x="334" y="683"/>
                  </a:lnTo>
                  <a:lnTo>
                    <a:pt x="338" y="678"/>
                  </a:lnTo>
                  <a:lnTo>
                    <a:pt x="338" y="670"/>
                  </a:lnTo>
                  <a:lnTo>
                    <a:pt x="340" y="659"/>
                  </a:lnTo>
                  <a:lnTo>
                    <a:pt x="344" y="651"/>
                  </a:lnTo>
                  <a:lnTo>
                    <a:pt x="344" y="632"/>
                  </a:lnTo>
                  <a:lnTo>
                    <a:pt x="348" y="621"/>
                  </a:lnTo>
                  <a:lnTo>
                    <a:pt x="348" y="617"/>
                  </a:lnTo>
                  <a:lnTo>
                    <a:pt x="349" y="610"/>
                  </a:lnTo>
                  <a:lnTo>
                    <a:pt x="351" y="608"/>
                  </a:lnTo>
                  <a:lnTo>
                    <a:pt x="351" y="600"/>
                  </a:lnTo>
                  <a:lnTo>
                    <a:pt x="355" y="595"/>
                  </a:lnTo>
                  <a:lnTo>
                    <a:pt x="353" y="585"/>
                  </a:lnTo>
                  <a:lnTo>
                    <a:pt x="357" y="565"/>
                  </a:lnTo>
                  <a:lnTo>
                    <a:pt x="370" y="544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8" y="544"/>
                  </a:lnTo>
                  <a:lnTo>
                    <a:pt x="365" y="546"/>
                  </a:lnTo>
                  <a:lnTo>
                    <a:pt x="363" y="540"/>
                  </a:lnTo>
                  <a:lnTo>
                    <a:pt x="361" y="540"/>
                  </a:lnTo>
                  <a:lnTo>
                    <a:pt x="357" y="544"/>
                  </a:lnTo>
                  <a:lnTo>
                    <a:pt x="353" y="544"/>
                  </a:lnTo>
                  <a:lnTo>
                    <a:pt x="338" y="561"/>
                  </a:lnTo>
                  <a:lnTo>
                    <a:pt x="331" y="567"/>
                  </a:lnTo>
                  <a:lnTo>
                    <a:pt x="325" y="565"/>
                  </a:lnTo>
                  <a:lnTo>
                    <a:pt x="327" y="559"/>
                  </a:lnTo>
                  <a:lnTo>
                    <a:pt x="329" y="553"/>
                  </a:lnTo>
                  <a:lnTo>
                    <a:pt x="329" y="552"/>
                  </a:lnTo>
                  <a:lnTo>
                    <a:pt x="327" y="552"/>
                  </a:lnTo>
                  <a:lnTo>
                    <a:pt x="325" y="550"/>
                  </a:lnTo>
                  <a:lnTo>
                    <a:pt x="327" y="546"/>
                  </a:lnTo>
                  <a:lnTo>
                    <a:pt x="327" y="540"/>
                  </a:lnTo>
                  <a:lnTo>
                    <a:pt x="325" y="538"/>
                  </a:lnTo>
                  <a:lnTo>
                    <a:pt x="329" y="533"/>
                  </a:lnTo>
                  <a:lnTo>
                    <a:pt x="333" y="529"/>
                  </a:lnTo>
                  <a:lnTo>
                    <a:pt x="336" y="527"/>
                  </a:lnTo>
                  <a:lnTo>
                    <a:pt x="342" y="523"/>
                  </a:lnTo>
                  <a:lnTo>
                    <a:pt x="346" y="527"/>
                  </a:lnTo>
                  <a:lnTo>
                    <a:pt x="349" y="527"/>
                  </a:lnTo>
                  <a:lnTo>
                    <a:pt x="355" y="525"/>
                  </a:lnTo>
                  <a:lnTo>
                    <a:pt x="361" y="516"/>
                  </a:lnTo>
                  <a:lnTo>
                    <a:pt x="370" y="508"/>
                  </a:lnTo>
                  <a:lnTo>
                    <a:pt x="372" y="508"/>
                  </a:lnTo>
                  <a:lnTo>
                    <a:pt x="376" y="482"/>
                  </a:lnTo>
                  <a:lnTo>
                    <a:pt x="376" y="478"/>
                  </a:lnTo>
                  <a:lnTo>
                    <a:pt x="372" y="474"/>
                  </a:lnTo>
                  <a:lnTo>
                    <a:pt x="368" y="469"/>
                  </a:lnTo>
                  <a:lnTo>
                    <a:pt x="366" y="469"/>
                  </a:lnTo>
                  <a:lnTo>
                    <a:pt x="366" y="471"/>
                  </a:lnTo>
                  <a:lnTo>
                    <a:pt x="370" y="474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5" y="478"/>
                  </a:lnTo>
                  <a:lnTo>
                    <a:pt x="361" y="478"/>
                  </a:lnTo>
                  <a:lnTo>
                    <a:pt x="359" y="480"/>
                  </a:lnTo>
                  <a:lnTo>
                    <a:pt x="351" y="482"/>
                  </a:lnTo>
                  <a:lnTo>
                    <a:pt x="348" y="484"/>
                  </a:lnTo>
                  <a:lnTo>
                    <a:pt x="346" y="484"/>
                  </a:lnTo>
                  <a:lnTo>
                    <a:pt x="340" y="490"/>
                  </a:lnTo>
                  <a:lnTo>
                    <a:pt x="336" y="491"/>
                  </a:lnTo>
                  <a:lnTo>
                    <a:pt x="333" y="493"/>
                  </a:lnTo>
                  <a:lnTo>
                    <a:pt x="323" y="491"/>
                  </a:lnTo>
                  <a:lnTo>
                    <a:pt x="323" y="490"/>
                  </a:lnTo>
                  <a:lnTo>
                    <a:pt x="319" y="490"/>
                  </a:lnTo>
                  <a:lnTo>
                    <a:pt x="316" y="491"/>
                  </a:lnTo>
                  <a:lnTo>
                    <a:pt x="314" y="490"/>
                  </a:lnTo>
                  <a:lnTo>
                    <a:pt x="314" y="488"/>
                  </a:lnTo>
                  <a:lnTo>
                    <a:pt x="319" y="478"/>
                  </a:lnTo>
                  <a:lnTo>
                    <a:pt x="321" y="476"/>
                  </a:lnTo>
                  <a:lnTo>
                    <a:pt x="323" y="459"/>
                  </a:lnTo>
                  <a:lnTo>
                    <a:pt x="329" y="452"/>
                  </a:lnTo>
                  <a:lnTo>
                    <a:pt x="336" y="435"/>
                  </a:lnTo>
                  <a:lnTo>
                    <a:pt x="340" y="429"/>
                  </a:lnTo>
                  <a:lnTo>
                    <a:pt x="342" y="431"/>
                  </a:lnTo>
                  <a:lnTo>
                    <a:pt x="351" y="429"/>
                  </a:lnTo>
                  <a:lnTo>
                    <a:pt x="357" y="427"/>
                  </a:lnTo>
                  <a:lnTo>
                    <a:pt x="359" y="435"/>
                  </a:lnTo>
                  <a:lnTo>
                    <a:pt x="361" y="426"/>
                  </a:lnTo>
                  <a:lnTo>
                    <a:pt x="365" y="420"/>
                  </a:lnTo>
                  <a:lnTo>
                    <a:pt x="368" y="409"/>
                  </a:lnTo>
                  <a:lnTo>
                    <a:pt x="365" y="397"/>
                  </a:lnTo>
                  <a:lnTo>
                    <a:pt x="361" y="397"/>
                  </a:lnTo>
                  <a:lnTo>
                    <a:pt x="359" y="392"/>
                  </a:lnTo>
                  <a:lnTo>
                    <a:pt x="355" y="380"/>
                  </a:lnTo>
                  <a:lnTo>
                    <a:pt x="353" y="356"/>
                  </a:lnTo>
                  <a:lnTo>
                    <a:pt x="361" y="330"/>
                  </a:lnTo>
                  <a:lnTo>
                    <a:pt x="368" y="320"/>
                  </a:lnTo>
                  <a:lnTo>
                    <a:pt x="370" y="318"/>
                  </a:lnTo>
                  <a:lnTo>
                    <a:pt x="370" y="315"/>
                  </a:lnTo>
                  <a:lnTo>
                    <a:pt x="372" y="315"/>
                  </a:lnTo>
                  <a:lnTo>
                    <a:pt x="376" y="305"/>
                  </a:lnTo>
                  <a:lnTo>
                    <a:pt x="389" y="275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7" y="266"/>
                  </a:lnTo>
                  <a:lnTo>
                    <a:pt x="415" y="245"/>
                  </a:lnTo>
                  <a:lnTo>
                    <a:pt x="417" y="245"/>
                  </a:lnTo>
                  <a:lnTo>
                    <a:pt x="436" y="222"/>
                  </a:lnTo>
                  <a:lnTo>
                    <a:pt x="440" y="215"/>
                  </a:lnTo>
                  <a:lnTo>
                    <a:pt x="447" y="207"/>
                  </a:lnTo>
                  <a:lnTo>
                    <a:pt x="449" y="202"/>
                  </a:lnTo>
                  <a:lnTo>
                    <a:pt x="459" y="189"/>
                  </a:lnTo>
                  <a:lnTo>
                    <a:pt x="462" y="183"/>
                  </a:lnTo>
                  <a:lnTo>
                    <a:pt x="468" y="175"/>
                  </a:lnTo>
                  <a:lnTo>
                    <a:pt x="468" y="168"/>
                  </a:lnTo>
                  <a:lnTo>
                    <a:pt x="470" y="162"/>
                  </a:lnTo>
                  <a:lnTo>
                    <a:pt x="472" y="160"/>
                  </a:lnTo>
                  <a:lnTo>
                    <a:pt x="476" y="140"/>
                  </a:lnTo>
                  <a:lnTo>
                    <a:pt x="477" y="132"/>
                  </a:lnTo>
                  <a:lnTo>
                    <a:pt x="479" y="130"/>
                  </a:lnTo>
                  <a:lnTo>
                    <a:pt x="483" y="130"/>
                  </a:lnTo>
                  <a:lnTo>
                    <a:pt x="485" y="130"/>
                  </a:lnTo>
                  <a:lnTo>
                    <a:pt x="485" y="126"/>
                  </a:lnTo>
                  <a:lnTo>
                    <a:pt x="487" y="113"/>
                  </a:lnTo>
                  <a:lnTo>
                    <a:pt x="491" y="102"/>
                  </a:lnTo>
                  <a:lnTo>
                    <a:pt x="479" y="102"/>
                  </a:lnTo>
                  <a:lnTo>
                    <a:pt x="477" y="100"/>
                  </a:lnTo>
                  <a:lnTo>
                    <a:pt x="476" y="94"/>
                  </a:lnTo>
                  <a:lnTo>
                    <a:pt x="476" y="81"/>
                  </a:lnTo>
                  <a:lnTo>
                    <a:pt x="470" y="72"/>
                  </a:lnTo>
                  <a:lnTo>
                    <a:pt x="470" y="64"/>
                  </a:lnTo>
                  <a:lnTo>
                    <a:pt x="474" y="57"/>
                  </a:lnTo>
                  <a:lnTo>
                    <a:pt x="474" y="53"/>
                  </a:lnTo>
                  <a:lnTo>
                    <a:pt x="472" y="44"/>
                  </a:lnTo>
                  <a:lnTo>
                    <a:pt x="468" y="38"/>
                  </a:lnTo>
                  <a:lnTo>
                    <a:pt x="466" y="38"/>
                  </a:lnTo>
                  <a:lnTo>
                    <a:pt x="460" y="38"/>
                  </a:lnTo>
                  <a:lnTo>
                    <a:pt x="459" y="34"/>
                  </a:lnTo>
                  <a:lnTo>
                    <a:pt x="455" y="36"/>
                  </a:lnTo>
                  <a:lnTo>
                    <a:pt x="451" y="36"/>
                  </a:lnTo>
                  <a:lnTo>
                    <a:pt x="447" y="32"/>
                  </a:lnTo>
                  <a:lnTo>
                    <a:pt x="447" y="30"/>
                  </a:lnTo>
                  <a:lnTo>
                    <a:pt x="447" y="29"/>
                  </a:lnTo>
                  <a:lnTo>
                    <a:pt x="444" y="27"/>
                  </a:lnTo>
                  <a:lnTo>
                    <a:pt x="442" y="25"/>
                  </a:lnTo>
                  <a:lnTo>
                    <a:pt x="438" y="23"/>
                  </a:lnTo>
                  <a:lnTo>
                    <a:pt x="427" y="8"/>
                  </a:lnTo>
                  <a:lnTo>
                    <a:pt x="425" y="6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395" y="8"/>
                  </a:lnTo>
                  <a:lnTo>
                    <a:pt x="381" y="15"/>
                  </a:lnTo>
                  <a:lnTo>
                    <a:pt x="372" y="19"/>
                  </a:lnTo>
                  <a:lnTo>
                    <a:pt x="365" y="19"/>
                  </a:lnTo>
                  <a:lnTo>
                    <a:pt x="357" y="17"/>
                  </a:lnTo>
                  <a:lnTo>
                    <a:pt x="353" y="14"/>
                  </a:lnTo>
                  <a:lnTo>
                    <a:pt x="349" y="14"/>
                  </a:lnTo>
                  <a:lnTo>
                    <a:pt x="346" y="21"/>
                  </a:lnTo>
                  <a:lnTo>
                    <a:pt x="340" y="27"/>
                  </a:lnTo>
                  <a:lnTo>
                    <a:pt x="340" y="25"/>
                  </a:lnTo>
                  <a:lnTo>
                    <a:pt x="338" y="27"/>
                  </a:lnTo>
                  <a:lnTo>
                    <a:pt x="334" y="30"/>
                  </a:lnTo>
                  <a:lnTo>
                    <a:pt x="329" y="30"/>
                  </a:lnTo>
                  <a:lnTo>
                    <a:pt x="325" y="34"/>
                  </a:lnTo>
                  <a:lnTo>
                    <a:pt x="323" y="34"/>
                  </a:lnTo>
                  <a:lnTo>
                    <a:pt x="316" y="34"/>
                  </a:lnTo>
                  <a:lnTo>
                    <a:pt x="325" y="117"/>
                  </a:lnTo>
                  <a:lnTo>
                    <a:pt x="306" y="192"/>
                  </a:lnTo>
                  <a:lnTo>
                    <a:pt x="244" y="271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" name="Freeform 147"/>
            <p:cNvSpPr>
              <a:spLocks/>
            </p:cNvSpPr>
            <p:nvPr/>
          </p:nvSpPr>
          <p:spPr bwMode="auto">
            <a:xfrm>
              <a:off x="2774701" y="3458122"/>
              <a:ext cx="235838" cy="318401"/>
            </a:xfrm>
            <a:custGeom>
              <a:avLst/>
              <a:gdLst>
                <a:gd name="T0" fmla="*/ 2147483647 w 333"/>
                <a:gd name="T1" fmla="*/ 2147483647 h 382"/>
                <a:gd name="T2" fmla="*/ 2147483647 w 333"/>
                <a:gd name="T3" fmla="*/ 2147483647 h 382"/>
                <a:gd name="T4" fmla="*/ 2147483647 w 333"/>
                <a:gd name="T5" fmla="*/ 2147483647 h 382"/>
                <a:gd name="T6" fmla="*/ 2147483647 w 333"/>
                <a:gd name="T7" fmla="*/ 2147483647 h 382"/>
                <a:gd name="T8" fmla="*/ 2147483647 w 333"/>
                <a:gd name="T9" fmla="*/ 2147483647 h 382"/>
                <a:gd name="T10" fmla="*/ 2147483647 w 333"/>
                <a:gd name="T11" fmla="*/ 2147483647 h 382"/>
                <a:gd name="T12" fmla="*/ 2147483647 w 333"/>
                <a:gd name="T13" fmla="*/ 2147483647 h 382"/>
                <a:gd name="T14" fmla="*/ 2147483647 w 333"/>
                <a:gd name="T15" fmla="*/ 2147483647 h 382"/>
                <a:gd name="T16" fmla="*/ 2147483647 w 333"/>
                <a:gd name="T17" fmla="*/ 2147483647 h 382"/>
                <a:gd name="T18" fmla="*/ 2147483647 w 333"/>
                <a:gd name="T19" fmla="*/ 2147483647 h 382"/>
                <a:gd name="T20" fmla="*/ 2147483647 w 333"/>
                <a:gd name="T21" fmla="*/ 2147483647 h 382"/>
                <a:gd name="T22" fmla="*/ 2147483647 w 333"/>
                <a:gd name="T23" fmla="*/ 2147483647 h 382"/>
                <a:gd name="T24" fmla="*/ 2147483647 w 333"/>
                <a:gd name="T25" fmla="*/ 2147483647 h 382"/>
                <a:gd name="T26" fmla="*/ 2147483647 w 333"/>
                <a:gd name="T27" fmla="*/ 2147483647 h 382"/>
                <a:gd name="T28" fmla="*/ 2147483647 w 333"/>
                <a:gd name="T29" fmla="*/ 2147483647 h 382"/>
                <a:gd name="T30" fmla="*/ 2147483647 w 333"/>
                <a:gd name="T31" fmla="*/ 2147483647 h 382"/>
                <a:gd name="T32" fmla="*/ 2147483647 w 333"/>
                <a:gd name="T33" fmla="*/ 2147483647 h 382"/>
                <a:gd name="T34" fmla="*/ 2147483647 w 333"/>
                <a:gd name="T35" fmla="*/ 2147483647 h 382"/>
                <a:gd name="T36" fmla="*/ 2147483647 w 333"/>
                <a:gd name="T37" fmla="*/ 2147483647 h 382"/>
                <a:gd name="T38" fmla="*/ 2147483647 w 333"/>
                <a:gd name="T39" fmla="*/ 2147483647 h 382"/>
                <a:gd name="T40" fmla="*/ 2147483647 w 333"/>
                <a:gd name="T41" fmla="*/ 2147483647 h 382"/>
                <a:gd name="T42" fmla="*/ 2147483647 w 333"/>
                <a:gd name="T43" fmla="*/ 2147483647 h 382"/>
                <a:gd name="T44" fmla="*/ 2147483647 w 333"/>
                <a:gd name="T45" fmla="*/ 2147483647 h 382"/>
                <a:gd name="T46" fmla="*/ 2147483647 w 333"/>
                <a:gd name="T47" fmla="*/ 2147483647 h 382"/>
                <a:gd name="T48" fmla="*/ 2147483647 w 333"/>
                <a:gd name="T49" fmla="*/ 2147483647 h 382"/>
                <a:gd name="T50" fmla="*/ 2147483647 w 333"/>
                <a:gd name="T51" fmla="*/ 2147483647 h 382"/>
                <a:gd name="T52" fmla="*/ 2147483647 w 333"/>
                <a:gd name="T53" fmla="*/ 2147483647 h 382"/>
                <a:gd name="T54" fmla="*/ 2147483647 w 333"/>
                <a:gd name="T55" fmla="*/ 2147483647 h 382"/>
                <a:gd name="T56" fmla="*/ 2147483647 w 333"/>
                <a:gd name="T57" fmla="*/ 2147483647 h 382"/>
                <a:gd name="T58" fmla="*/ 2147483647 w 333"/>
                <a:gd name="T59" fmla="*/ 2147483647 h 382"/>
                <a:gd name="T60" fmla="*/ 2147483647 w 333"/>
                <a:gd name="T61" fmla="*/ 2147483647 h 382"/>
                <a:gd name="T62" fmla="*/ 2147483647 w 333"/>
                <a:gd name="T63" fmla="*/ 2147483647 h 382"/>
                <a:gd name="T64" fmla="*/ 2147483647 w 333"/>
                <a:gd name="T65" fmla="*/ 2147483647 h 382"/>
                <a:gd name="T66" fmla="*/ 2147483647 w 333"/>
                <a:gd name="T67" fmla="*/ 2147483647 h 382"/>
                <a:gd name="T68" fmla="*/ 2147483647 w 333"/>
                <a:gd name="T69" fmla="*/ 2147483647 h 382"/>
                <a:gd name="T70" fmla="*/ 2147483647 w 333"/>
                <a:gd name="T71" fmla="*/ 2147483647 h 382"/>
                <a:gd name="T72" fmla="*/ 2147483647 w 333"/>
                <a:gd name="T73" fmla="*/ 2147483647 h 382"/>
                <a:gd name="T74" fmla="*/ 2147483647 w 333"/>
                <a:gd name="T75" fmla="*/ 2147483647 h 382"/>
                <a:gd name="T76" fmla="*/ 2147483647 w 333"/>
                <a:gd name="T77" fmla="*/ 2147483647 h 382"/>
                <a:gd name="T78" fmla="*/ 2147483647 w 333"/>
                <a:gd name="T79" fmla="*/ 2147483647 h 382"/>
                <a:gd name="T80" fmla="*/ 2147483647 w 333"/>
                <a:gd name="T81" fmla="*/ 2147483647 h 382"/>
                <a:gd name="T82" fmla="*/ 2147483647 w 333"/>
                <a:gd name="T83" fmla="*/ 2147483647 h 382"/>
                <a:gd name="T84" fmla="*/ 2147483647 w 333"/>
                <a:gd name="T85" fmla="*/ 2147483647 h 382"/>
                <a:gd name="T86" fmla="*/ 2147483647 w 333"/>
                <a:gd name="T87" fmla="*/ 2147483647 h 382"/>
                <a:gd name="T88" fmla="*/ 2147483647 w 333"/>
                <a:gd name="T89" fmla="*/ 2147483647 h 382"/>
                <a:gd name="T90" fmla="*/ 2147483647 w 333"/>
                <a:gd name="T91" fmla="*/ 2147483647 h 382"/>
                <a:gd name="T92" fmla="*/ 2147483647 w 333"/>
                <a:gd name="T93" fmla="*/ 2147483647 h 382"/>
                <a:gd name="T94" fmla="*/ 2147483647 w 333"/>
                <a:gd name="T95" fmla="*/ 2147483647 h 382"/>
                <a:gd name="T96" fmla="*/ 2147483647 w 333"/>
                <a:gd name="T97" fmla="*/ 2147483647 h 382"/>
                <a:gd name="T98" fmla="*/ 2147483647 w 333"/>
                <a:gd name="T99" fmla="*/ 2147483647 h 382"/>
                <a:gd name="T100" fmla="*/ 2147483647 w 333"/>
                <a:gd name="T101" fmla="*/ 2147483647 h 382"/>
                <a:gd name="T102" fmla="*/ 2147483647 w 333"/>
                <a:gd name="T103" fmla="*/ 2147483647 h 382"/>
                <a:gd name="T104" fmla="*/ 2147483647 w 333"/>
                <a:gd name="T105" fmla="*/ 2147483647 h 382"/>
                <a:gd name="T106" fmla="*/ 2147483647 w 333"/>
                <a:gd name="T107" fmla="*/ 2147483647 h 382"/>
                <a:gd name="T108" fmla="*/ 2147483647 w 333"/>
                <a:gd name="T109" fmla="*/ 2147483647 h 382"/>
                <a:gd name="T110" fmla="*/ 2147483647 w 333"/>
                <a:gd name="T111" fmla="*/ 2147483647 h 382"/>
                <a:gd name="T112" fmla="*/ 2147483647 w 333"/>
                <a:gd name="T113" fmla="*/ 2147483647 h 382"/>
                <a:gd name="T114" fmla="*/ 0 w 333"/>
                <a:gd name="T115" fmla="*/ 2147483647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3"/>
                <a:gd name="T175" fmla="*/ 0 h 382"/>
                <a:gd name="T176" fmla="*/ 333 w 333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3" h="382">
                  <a:moveTo>
                    <a:pt x="0" y="205"/>
                  </a:moveTo>
                  <a:lnTo>
                    <a:pt x="3" y="186"/>
                  </a:lnTo>
                  <a:lnTo>
                    <a:pt x="7" y="182"/>
                  </a:lnTo>
                  <a:lnTo>
                    <a:pt x="9" y="169"/>
                  </a:lnTo>
                  <a:lnTo>
                    <a:pt x="15" y="167"/>
                  </a:lnTo>
                  <a:lnTo>
                    <a:pt x="19" y="167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43" y="173"/>
                  </a:lnTo>
                  <a:lnTo>
                    <a:pt x="47" y="171"/>
                  </a:lnTo>
                  <a:lnTo>
                    <a:pt x="49" y="167"/>
                  </a:lnTo>
                  <a:lnTo>
                    <a:pt x="52" y="154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69" y="154"/>
                  </a:lnTo>
                  <a:lnTo>
                    <a:pt x="79" y="160"/>
                  </a:lnTo>
                  <a:lnTo>
                    <a:pt x="82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8" y="160"/>
                  </a:lnTo>
                  <a:lnTo>
                    <a:pt x="99" y="156"/>
                  </a:lnTo>
                  <a:lnTo>
                    <a:pt x="99" y="147"/>
                  </a:lnTo>
                  <a:lnTo>
                    <a:pt x="103" y="135"/>
                  </a:lnTo>
                  <a:lnTo>
                    <a:pt x="114" y="111"/>
                  </a:lnTo>
                  <a:lnTo>
                    <a:pt x="116" y="103"/>
                  </a:lnTo>
                  <a:lnTo>
                    <a:pt x="128" y="101"/>
                  </a:lnTo>
                  <a:lnTo>
                    <a:pt x="130" y="107"/>
                  </a:lnTo>
                  <a:lnTo>
                    <a:pt x="139" y="109"/>
                  </a:lnTo>
                  <a:lnTo>
                    <a:pt x="148" y="115"/>
                  </a:lnTo>
                  <a:lnTo>
                    <a:pt x="161" y="109"/>
                  </a:lnTo>
                  <a:lnTo>
                    <a:pt x="163" y="103"/>
                  </a:lnTo>
                  <a:lnTo>
                    <a:pt x="177" y="96"/>
                  </a:lnTo>
                  <a:lnTo>
                    <a:pt x="177" y="85"/>
                  </a:lnTo>
                  <a:lnTo>
                    <a:pt x="163" y="85"/>
                  </a:lnTo>
                  <a:lnTo>
                    <a:pt x="160" y="77"/>
                  </a:lnTo>
                  <a:lnTo>
                    <a:pt x="160" y="62"/>
                  </a:lnTo>
                  <a:lnTo>
                    <a:pt x="156" y="60"/>
                  </a:lnTo>
                  <a:lnTo>
                    <a:pt x="154" y="47"/>
                  </a:lnTo>
                  <a:lnTo>
                    <a:pt x="161" y="39"/>
                  </a:lnTo>
                  <a:lnTo>
                    <a:pt x="161" y="34"/>
                  </a:lnTo>
                  <a:lnTo>
                    <a:pt x="165" y="24"/>
                  </a:lnTo>
                  <a:lnTo>
                    <a:pt x="171" y="22"/>
                  </a:lnTo>
                  <a:lnTo>
                    <a:pt x="184" y="28"/>
                  </a:lnTo>
                  <a:lnTo>
                    <a:pt x="199" y="39"/>
                  </a:lnTo>
                  <a:lnTo>
                    <a:pt x="214" y="47"/>
                  </a:lnTo>
                  <a:lnTo>
                    <a:pt x="222" y="45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5" y="45"/>
                  </a:lnTo>
                  <a:lnTo>
                    <a:pt x="237" y="49"/>
                  </a:lnTo>
                  <a:lnTo>
                    <a:pt x="242" y="49"/>
                  </a:lnTo>
                  <a:lnTo>
                    <a:pt x="246" y="45"/>
                  </a:lnTo>
                  <a:lnTo>
                    <a:pt x="248" y="28"/>
                  </a:lnTo>
                  <a:lnTo>
                    <a:pt x="246" y="24"/>
                  </a:lnTo>
                  <a:lnTo>
                    <a:pt x="248" y="19"/>
                  </a:lnTo>
                  <a:lnTo>
                    <a:pt x="257" y="6"/>
                  </a:lnTo>
                  <a:lnTo>
                    <a:pt x="267" y="0"/>
                  </a:lnTo>
                  <a:lnTo>
                    <a:pt x="276" y="2"/>
                  </a:lnTo>
                  <a:lnTo>
                    <a:pt x="276" y="6"/>
                  </a:lnTo>
                  <a:lnTo>
                    <a:pt x="278" y="7"/>
                  </a:lnTo>
                  <a:lnTo>
                    <a:pt x="289" y="2"/>
                  </a:lnTo>
                  <a:lnTo>
                    <a:pt x="293" y="21"/>
                  </a:lnTo>
                  <a:lnTo>
                    <a:pt x="295" y="22"/>
                  </a:lnTo>
                  <a:lnTo>
                    <a:pt x="308" y="53"/>
                  </a:lnTo>
                  <a:lnTo>
                    <a:pt x="333" y="92"/>
                  </a:lnTo>
                  <a:lnTo>
                    <a:pt x="331" y="98"/>
                  </a:lnTo>
                  <a:lnTo>
                    <a:pt x="323" y="101"/>
                  </a:lnTo>
                  <a:lnTo>
                    <a:pt x="318" y="100"/>
                  </a:lnTo>
                  <a:lnTo>
                    <a:pt x="312" y="101"/>
                  </a:lnTo>
                  <a:lnTo>
                    <a:pt x="304" y="113"/>
                  </a:lnTo>
                  <a:lnTo>
                    <a:pt x="297" y="115"/>
                  </a:lnTo>
                  <a:lnTo>
                    <a:pt x="284" y="115"/>
                  </a:lnTo>
                  <a:lnTo>
                    <a:pt x="272" y="107"/>
                  </a:lnTo>
                  <a:lnTo>
                    <a:pt x="271" y="107"/>
                  </a:lnTo>
                  <a:lnTo>
                    <a:pt x="267" y="120"/>
                  </a:lnTo>
                  <a:lnTo>
                    <a:pt x="252" y="154"/>
                  </a:lnTo>
                  <a:lnTo>
                    <a:pt x="235" y="175"/>
                  </a:lnTo>
                  <a:lnTo>
                    <a:pt x="233" y="181"/>
                  </a:lnTo>
                  <a:lnTo>
                    <a:pt x="225" y="190"/>
                  </a:lnTo>
                  <a:lnTo>
                    <a:pt x="224" y="196"/>
                  </a:lnTo>
                  <a:lnTo>
                    <a:pt x="227" y="212"/>
                  </a:lnTo>
                  <a:lnTo>
                    <a:pt x="222" y="218"/>
                  </a:lnTo>
                  <a:lnTo>
                    <a:pt x="203" y="224"/>
                  </a:lnTo>
                  <a:lnTo>
                    <a:pt x="192" y="233"/>
                  </a:lnTo>
                  <a:lnTo>
                    <a:pt x="177" y="237"/>
                  </a:lnTo>
                  <a:lnTo>
                    <a:pt x="171" y="239"/>
                  </a:lnTo>
                  <a:lnTo>
                    <a:pt x="160" y="243"/>
                  </a:lnTo>
                  <a:lnTo>
                    <a:pt x="156" y="286"/>
                  </a:lnTo>
                  <a:lnTo>
                    <a:pt x="150" y="293"/>
                  </a:lnTo>
                  <a:lnTo>
                    <a:pt x="139" y="305"/>
                  </a:lnTo>
                  <a:lnTo>
                    <a:pt x="141" y="307"/>
                  </a:lnTo>
                  <a:lnTo>
                    <a:pt x="156" y="320"/>
                  </a:lnTo>
                  <a:lnTo>
                    <a:pt x="163" y="323"/>
                  </a:lnTo>
                  <a:lnTo>
                    <a:pt x="165" y="322"/>
                  </a:lnTo>
                  <a:lnTo>
                    <a:pt x="165" y="325"/>
                  </a:lnTo>
                  <a:lnTo>
                    <a:pt x="171" y="331"/>
                  </a:lnTo>
                  <a:lnTo>
                    <a:pt x="163" y="376"/>
                  </a:lnTo>
                  <a:lnTo>
                    <a:pt x="160" y="374"/>
                  </a:lnTo>
                  <a:lnTo>
                    <a:pt x="158" y="369"/>
                  </a:lnTo>
                  <a:lnTo>
                    <a:pt x="154" y="367"/>
                  </a:lnTo>
                  <a:lnTo>
                    <a:pt x="158" y="382"/>
                  </a:lnTo>
                  <a:lnTo>
                    <a:pt x="107" y="372"/>
                  </a:lnTo>
                  <a:lnTo>
                    <a:pt x="101" y="369"/>
                  </a:lnTo>
                  <a:lnTo>
                    <a:pt x="79" y="357"/>
                  </a:lnTo>
                  <a:lnTo>
                    <a:pt x="71" y="348"/>
                  </a:lnTo>
                  <a:lnTo>
                    <a:pt x="69" y="340"/>
                  </a:lnTo>
                  <a:lnTo>
                    <a:pt x="56" y="329"/>
                  </a:lnTo>
                  <a:lnTo>
                    <a:pt x="54" y="323"/>
                  </a:lnTo>
                  <a:lnTo>
                    <a:pt x="35" y="308"/>
                  </a:lnTo>
                  <a:lnTo>
                    <a:pt x="30" y="297"/>
                  </a:lnTo>
                  <a:lnTo>
                    <a:pt x="24" y="295"/>
                  </a:lnTo>
                  <a:lnTo>
                    <a:pt x="20" y="288"/>
                  </a:lnTo>
                  <a:lnTo>
                    <a:pt x="19" y="248"/>
                  </a:lnTo>
                  <a:lnTo>
                    <a:pt x="11" y="244"/>
                  </a:lnTo>
                  <a:lnTo>
                    <a:pt x="2" y="22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148"/>
            <p:cNvSpPr>
              <a:spLocks/>
            </p:cNvSpPr>
            <p:nvPr/>
          </p:nvSpPr>
          <p:spPr bwMode="auto">
            <a:xfrm>
              <a:off x="2874795" y="3494923"/>
              <a:ext cx="311251" cy="355201"/>
            </a:xfrm>
            <a:custGeom>
              <a:avLst/>
              <a:gdLst>
                <a:gd name="T0" fmla="*/ 2147483647 w 438"/>
                <a:gd name="T1" fmla="*/ 2147483647 h 429"/>
                <a:gd name="T2" fmla="*/ 2147483647 w 438"/>
                <a:gd name="T3" fmla="*/ 2147483647 h 429"/>
                <a:gd name="T4" fmla="*/ 2147483647 w 438"/>
                <a:gd name="T5" fmla="*/ 2147483647 h 429"/>
                <a:gd name="T6" fmla="*/ 2147483647 w 438"/>
                <a:gd name="T7" fmla="*/ 2147483647 h 429"/>
                <a:gd name="T8" fmla="*/ 2147483647 w 438"/>
                <a:gd name="T9" fmla="*/ 2147483647 h 429"/>
                <a:gd name="T10" fmla="*/ 2147483647 w 438"/>
                <a:gd name="T11" fmla="*/ 2147483647 h 429"/>
                <a:gd name="T12" fmla="*/ 2147483647 w 438"/>
                <a:gd name="T13" fmla="*/ 2147483647 h 429"/>
                <a:gd name="T14" fmla="*/ 2147483647 w 438"/>
                <a:gd name="T15" fmla="*/ 2147483647 h 429"/>
                <a:gd name="T16" fmla="*/ 2147483647 w 438"/>
                <a:gd name="T17" fmla="*/ 2147483647 h 429"/>
                <a:gd name="T18" fmla="*/ 2147483647 w 438"/>
                <a:gd name="T19" fmla="*/ 2147483647 h 429"/>
                <a:gd name="T20" fmla="*/ 2147483647 w 438"/>
                <a:gd name="T21" fmla="*/ 2147483647 h 429"/>
                <a:gd name="T22" fmla="*/ 2147483647 w 438"/>
                <a:gd name="T23" fmla="*/ 2147483647 h 429"/>
                <a:gd name="T24" fmla="*/ 2147483647 w 438"/>
                <a:gd name="T25" fmla="*/ 2147483647 h 429"/>
                <a:gd name="T26" fmla="*/ 2147483647 w 438"/>
                <a:gd name="T27" fmla="*/ 2147483647 h 429"/>
                <a:gd name="T28" fmla="*/ 2147483647 w 438"/>
                <a:gd name="T29" fmla="*/ 2147483647 h 429"/>
                <a:gd name="T30" fmla="*/ 2147483647 w 438"/>
                <a:gd name="T31" fmla="*/ 2147483647 h 429"/>
                <a:gd name="T32" fmla="*/ 2147483647 w 438"/>
                <a:gd name="T33" fmla="*/ 2147483647 h 429"/>
                <a:gd name="T34" fmla="*/ 2147483647 w 438"/>
                <a:gd name="T35" fmla="*/ 2147483647 h 429"/>
                <a:gd name="T36" fmla="*/ 2147483647 w 438"/>
                <a:gd name="T37" fmla="*/ 2147483647 h 429"/>
                <a:gd name="T38" fmla="*/ 2147483647 w 438"/>
                <a:gd name="T39" fmla="*/ 2147483647 h 429"/>
                <a:gd name="T40" fmla="*/ 2147483647 w 438"/>
                <a:gd name="T41" fmla="*/ 2147483647 h 429"/>
                <a:gd name="T42" fmla="*/ 2147483647 w 438"/>
                <a:gd name="T43" fmla="*/ 2147483647 h 429"/>
                <a:gd name="T44" fmla="*/ 2147483647 w 438"/>
                <a:gd name="T45" fmla="*/ 2147483647 h 429"/>
                <a:gd name="T46" fmla="*/ 2147483647 w 438"/>
                <a:gd name="T47" fmla="*/ 2147483647 h 429"/>
                <a:gd name="T48" fmla="*/ 2147483647 w 438"/>
                <a:gd name="T49" fmla="*/ 2147483647 h 429"/>
                <a:gd name="T50" fmla="*/ 2147483647 w 438"/>
                <a:gd name="T51" fmla="*/ 2147483647 h 429"/>
                <a:gd name="T52" fmla="*/ 2147483647 w 438"/>
                <a:gd name="T53" fmla="*/ 2147483647 h 429"/>
                <a:gd name="T54" fmla="*/ 2147483647 w 438"/>
                <a:gd name="T55" fmla="*/ 2147483647 h 429"/>
                <a:gd name="T56" fmla="*/ 2147483647 w 438"/>
                <a:gd name="T57" fmla="*/ 2147483647 h 429"/>
                <a:gd name="T58" fmla="*/ 2147483647 w 438"/>
                <a:gd name="T59" fmla="*/ 2147483647 h 429"/>
                <a:gd name="T60" fmla="*/ 2147483647 w 438"/>
                <a:gd name="T61" fmla="*/ 2147483647 h 429"/>
                <a:gd name="T62" fmla="*/ 2147483647 w 438"/>
                <a:gd name="T63" fmla="*/ 2147483647 h 429"/>
                <a:gd name="T64" fmla="*/ 2147483647 w 438"/>
                <a:gd name="T65" fmla="*/ 2147483647 h 429"/>
                <a:gd name="T66" fmla="*/ 2147483647 w 438"/>
                <a:gd name="T67" fmla="*/ 2147483647 h 429"/>
                <a:gd name="T68" fmla="*/ 2147483647 w 438"/>
                <a:gd name="T69" fmla="*/ 2147483647 h 429"/>
                <a:gd name="T70" fmla="*/ 2147483647 w 438"/>
                <a:gd name="T71" fmla="*/ 2147483647 h 429"/>
                <a:gd name="T72" fmla="*/ 2147483647 w 438"/>
                <a:gd name="T73" fmla="*/ 2147483647 h 429"/>
                <a:gd name="T74" fmla="*/ 2147483647 w 438"/>
                <a:gd name="T75" fmla="*/ 2147483647 h 429"/>
                <a:gd name="T76" fmla="*/ 2147483647 w 438"/>
                <a:gd name="T77" fmla="*/ 2147483647 h 429"/>
                <a:gd name="T78" fmla="*/ 2147483647 w 438"/>
                <a:gd name="T79" fmla="*/ 2147483647 h 429"/>
                <a:gd name="T80" fmla="*/ 2147483647 w 438"/>
                <a:gd name="T81" fmla="*/ 2147483647 h 429"/>
                <a:gd name="T82" fmla="*/ 2147483647 w 438"/>
                <a:gd name="T83" fmla="*/ 2147483647 h 429"/>
                <a:gd name="T84" fmla="*/ 2147483647 w 438"/>
                <a:gd name="T85" fmla="*/ 2147483647 h 429"/>
                <a:gd name="T86" fmla="*/ 2147483647 w 438"/>
                <a:gd name="T87" fmla="*/ 2147483647 h 429"/>
                <a:gd name="T88" fmla="*/ 2147483647 w 438"/>
                <a:gd name="T89" fmla="*/ 2147483647 h 429"/>
                <a:gd name="T90" fmla="*/ 2147483647 w 438"/>
                <a:gd name="T91" fmla="*/ 2147483647 h 429"/>
                <a:gd name="T92" fmla="*/ 2147483647 w 438"/>
                <a:gd name="T93" fmla="*/ 2147483647 h 429"/>
                <a:gd name="T94" fmla="*/ 2147483647 w 438"/>
                <a:gd name="T95" fmla="*/ 2147483647 h 429"/>
                <a:gd name="T96" fmla="*/ 2147483647 w 438"/>
                <a:gd name="T97" fmla="*/ 2147483647 h 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8"/>
                <a:gd name="T148" fmla="*/ 0 h 429"/>
                <a:gd name="T149" fmla="*/ 438 w 438"/>
                <a:gd name="T150" fmla="*/ 429 h 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8" h="429">
                  <a:moveTo>
                    <a:pt x="0" y="262"/>
                  </a:moveTo>
                  <a:lnTo>
                    <a:pt x="11" y="250"/>
                  </a:lnTo>
                  <a:lnTo>
                    <a:pt x="17" y="243"/>
                  </a:lnTo>
                  <a:lnTo>
                    <a:pt x="21" y="200"/>
                  </a:lnTo>
                  <a:lnTo>
                    <a:pt x="32" y="196"/>
                  </a:lnTo>
                  <a:lnTo>
                    <a:pt x="38" y="194"/>
                  </a:lnTo>
                  <a:lnTo>
                    <a:pt x="53" y="190"/>
                  </a:lnTo>
                  <a:lnTo>
                    <a:pt x="64" y="181"/>
                  </a:lnTo>
                  <a:lnTo>
                    <a:pt x="83" y="175"/>
                  </a:lnTo>
                  <a:lnTo>
                    <a:pt x="88" y="169"/>
                  </a:lnTo>
                  <a:lnTo>
                    <a:pt x="85" y="153"/>
                  </a:lnTo>
                  <a:lnTo>
                    <a:pt x="86" y="147"/>
                  </a:lnTo>
                  <a:lnTo>
                    <a:pt x="94" y="138"/>
                  </a:lnTo>
                  <a:lnTo>
                    <a:pt x="96" y="132"/>
                  </a:lnTo>
                  <a:lnTo>
                    <a:pt x="113" y="111"/>
                  </a:lnTo>
                  <a:lnTo>
                    <a:pt x="128" y="77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45" y="72"/>
                  </a:lnTo>
                  <a:lnTo>
                    <a:pt x="158" y="72"/>
                  </a:lnTo>
                  <a:lnTo>
                    <a:pt x="165" y="70"/>
                  </a:lnTo>
                  <a:lnTo>
                    <a:pt x="173" y="58"/>
                  </a:lnTo>
                  <a:lnTo>
                    <a:pt x="179" y="57"/>
                  </a:lnTo>
                  <a:lnTo>
                    <a:pt x="184" y="58"/>
                  </a:lnTo>
                  <a:lnTo>
                    <a:pt x="192" y="55"/>
                  </a:lnTo>
                  <a:lnTo>
                    <a:pt x="194" y="49"/>
                  </a:lnTo>
                  <a:lnTo>
                    <a:pt x="197" y="30"/>
                  </a:lnTo>
                  <a:lnTo>
                    <a:pt x="199" y="27"/>
                  </a:lnTo>
                  <a:lnTo>
                    <a:pt x="207" y="25"/>
                  </a:lnTo>
                  <a:lnTo>
                    <a:pt x="211" y="23"/>
                  </a:lnTo>
                  <a:lnTo>
                    <a:pt x="222" y="27"/>
                  </a:lnTo>
                  <a:lnTo>
                    <a:pt x="228" y="36"/>
                  </a:lnTo>
                  <a:lnTo>
                    <a:pt x="233" y="40"/>
                  </a:lnTo>
                  <a:lnTo>
                    <a:pt x="239" y="42"/>
                  </a:lnTo>
                  <a:lnTo>
                    <a:pt x="246" y="42"/>
                  </a:lnTo>
                  <a:lnTo>
                    <a:pt x="254" y="43"/>
                  </a:lnTo>
                  <a:lnTo>
                    <a:pt x="259" y="45"/>
                  </a:lnTo>
                  <a:lnTo>
                    <a:pt x="263" y="43"/>
                  </a:lnTo>
                  <a:lnTo>
                    <a:pt x="269" y="43"/>
                  </a:lnTo>
                  <a:lnTo>
                    <a:pt x="275" y="45"/>
                  </a:lnTo>
                  <a:lnTo>
                    <a:pt x="280" y="47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9" y="45"/>
                  </a:lnTo>
                  <a:lnTo>
                    <a:pt x="301" y="40"/>
                  </a:lnTo>
                  <a:lnTo>
                    <a:pt x="299" y="23"/>
                  </a:lnTo>
                  <a:lnTo>
                    <a:pt x="295" y="11"/>
                  </a:lnTo>
                  <a:lnTo>
                    <a:pt x="297" y="8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2" y="4"/>
                  </a:lnTo>
                  <a:lnTo>
                    <a:pt x="327" y="10"/>
                  </a:lnTo>
                  <a:lnTo>
                    <a:pt x="329" y="13"/>
                  </a:lnTo>
                  <a:lnTo>
                    <a:pt x="322" y="27"/>
                  </a:lnTo>
                  <a:lnTo>
                    <a:pt x="322" y="34"/>
                  </a:lnTo>
                  <a:lnTo>
                    <a:pt x="323" y="40"/>
                  </a:lnTo>
                  <a:lnTo>
                    <a:pt x="344" y="64"/>
                  </a:lnTo>
                  <a:lnTo>
                    <a:pt x="359" y="58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72" y="57"/>
                  </a:lnTo>
                  <a:lnTo>
                    <a:pt x="369" y="66"/>
                  </a:lnTo>
                  <a:lnTo>
                    <a:pt x="370" y="70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86" y="74"/>
                  </a:lnTo>
                  <a:lnTo>
                    <a:pt x="386" y="77"/>
                  </a:lnTo>
                  <a:lnTo>
                    <a:pt x="395" y="81"/>
                  </a:lnTo>
                  <a:lnTo>
                    <a:pt x="393" y="90"/>
                  </a:lnTo>
                  <a:lnTo>
                    <a:pt x="386" y="106"/>
                  </a:lnTo>
                  <a:lnTo>
                    <a:pt x="378" y="115"/>
                  </a:lnTo>
                  <a:lnTo>
                    <a:pt x="378" y="126"/>
                  </a:lnTo>
                  <a:lnTo>
                    <a:pt x="378" y="147"/>
                  </a:lnTo>
                  <a:lnTo>
                    <a:pt x="376" y="149"/>
                  </a:lnTo>
                  <a:lnTo>
                    <a:pt x="370" y="147"/>
                  </a:lnTo>
                  <a:lnTo>
                    <a:pt x="365" y="145"/>
                  </a:lnTo>
                  <a:lnTo>
                    <a:pt x="357" y="141"/>
                  </a:lnTo>
                  <a:lnTo>
                    <a:pt x="354" y="138"/>
                  </a:lnTo>
                  <a:lnTo>
                    <a:pt x="352" y="138"/>
                  </a:lnTo>
                  <a:lnTo>
                    <a:pt x="346" y="136"/>
                  </a:lnTo>
                  <a:lnTo>
                    <a:pt x="340" y="138"/>
                  </a:lnTo>
                  <a:lnTo>
                    <a:pt x="339" y="139"/>
                  </a:lnTo>
                  <a:lnTo>
                    <a:pt x="331" y="160"/>
                  </a:lnTo>
                  <a:lnTo>
                    <a:pt x="325" y="164"/>
                  </a:lnTo>
                  <a:lnTo>
                    <a:pt x="314" y="162"/>
                  </a:lnTo>
                  <a:lnTo>
                    <a:pt x="307" y="168"/>
                  </a:lnTo>
                  <a:lnTo>
                    <a:pt x="303" y="171"/>
                  </a:lnTo>
                  <a:lnTo>
                    <a:pt x="303" y="175"/>
                  </a:lnTo>
                  <a:lnTo>
                    <a:pt x="307" y="177"/>
                  </a:lnTo>
                  <a:lnTo>
                    <a:pt x="314" y="177"/>
                  </a:lnTo>
                  <a:lnTo>
                    <a:pt x="320" y="175"/>
                  </a:lnTo>
                  <a:lnTo>
                    <a:pt x="331" y="169"/>
                  </a:lnTo>
                  <a:lnTo>
                    <a:pt x="331" y="175"/>
                  </a:lnTo>
                  <a:lnTo>
                    <a:pt x="325" y="185"/>
                  </a:lnTo>
                  <a:lnTo>
                    <a:pt x="314" y="196"/>
                  </a:lnTo>
                  <a:lnTo>
                    <a:pt x="314" y="200"/>
                  </a:lnTo>
                  <a:lnTo>
                    <a:pt x="310" y="209"/>
                  </a:lnTo>
                  <a:lnTo>
                    <a:pt x="314" y="260"/>
                  </a:lnTo>
                  <a:lnTo>
                    <a:pt x="320" y="260"/>
                  </a:lnTo>
                  <a:lnTo>
                    <a:pt x="323" y="258"/>
                  </a:lnTo>
                  <a:lnTo>
                    <a:pt x="329" y="258"/>
                  </a:lnTo>
                  <a:lnTo>
                    <a:pt x="331" y="256"/>
                  </a:lnTo>
                  <a:lnTo>
                    <a:pt x="346" y="250"/>
                  </a:lnTo>
                  <a:lnTo>
                    <a:pt x="357" y="241"/>
                  </a:lnTo>
                  <a:lnTo>
                    <a:pt x="374" y="222"/>
                  </a:lnTo>
                  <a:lnTo>
                    <a:pt x="399" y="201"/>
                  </a:lnTo>
                  <a:lnTo>
                    <a:pt x="404" y="192"/>
                  </a:lnTo>
                  <a:lnTo>
                    <a:pt x="412" y="188"/>
                  </a:lnTo>
                  <a:lnTo>
                    <a:pt x="414" y="188"/>
                  </a:lnTo>
                  <a:lnTo>
                    <a:pt x="419" y="186"/>
                  </a:lnTo>
                  <a:lnTo>
                    <a:pt x="427" y="196"/>
                  </a:lnTo>
                  <a:lnTo>
                    <a:pt x="436" y="211"/>
                  </a:lnTo>
                  <a:lnTo>
                    <a:pt x="438" y="224"/>
                  </a:lnTo>
                  <a:lnTo>
                    <a:pt x="431" y="233"/>
                  </a:lnTo>
                  <a:lnTo>
                    <a:pt x="410" y="247"/>
                  </a:lnTo>
                  <a:lnTo>
                    <a:pt x="402" y="254"/>
                  </a:lnTo>
                  <a:lnTo>
                    <a:pt x="397" y="271"/>
                  </a:lnTo>
                  <a:lnTo>
                    <a:pt x="393" y="273"/>
                  </a:lnTo>
                  <a:lnTo>
                    <a:pt x="389" y="275"/>
                  </a:lnTo>
                  <a:lnTo>
                    <a:pt x="380" y="273"/>
                  </a:lnTo>
                  <a:lnTo>
                    <a:pt x="376" y="271"/>
                  </a:lnTo>
                  <a:lnTo>
                    <a:pt x="370" y="271"/>
                  </a:lnTo>
                  <a:lnTo>
                    <a:pt x="365" y="275"/>
                  </a:lnTo>
                  <a:lnTo>
                    <a:pt x="363" y="279"/>
                  </a:lnTo>
                  <a:lnTo>
                    <a:pt x="376" y="288"/>
                  </a:lnTo>
                  <a:lnTo>
                    <a:pt x="378" y="292"/>
                  </a:lnTo>
                  <a:lnTo>
                    <a:pt x="393" y="301"/>
                  </a:lnTo>
                  <a:lnTo>
                    <a:pt x="395" y="316"/>
                  </a:lnTo>
                  <a:lnTo>
                    <a:pt x="391" y="326"/>
                  </a:lnTo>
                  <a:lnTo>
                    <a:pt x="389" y="328"/>
                  </a:lnTo>
                  <a:lnTo>
                    <a:pt x="387" y="333"/>
                  </a:lnTo>
                  <a:lnTo>
                    <a:pt x="387" y="344"/>
                  </a:lnTo>
                  <a:lnTo>
                    <a:pt x="384" y="354"/>
                  </a:lnTo>
                  <a:lnTo>
                    <a:pt x="370" y="369"/>
                  </a:lnTo>
                  <a:lnTo>
                    <a:pt x="367" y="384"/>
                  </a:lnTo>
                  <a:lnTo>
                    <a:pt x="367" y="395"/>
                  </a:lnTo>
                  <a:lnTo>
                    <a:pt x="370" y="407"/>
                  </a:lnTo>
                  <a:lnTo>
                    <a:pt x="365" y="410"/>
                  </a:lnTo>
                  <a:lnTo>
                    <a:pt x="357" y="410"/>
                  </a:lnTo>
                  <a:lnTo>
                    <a:pt x="342" y="420"/>
                  </a:lnTo>
                  <a:lnTo>
                    <a:pt x="337" y="425"/>
                  </a:lnTo>
                  <a:lnTo>
                    <a:pt x="331" y="427"/>
                  </a:lnTo>
                  <a:lnTo>
                    <a:pt x="318" y="429"/>
                  </a:lnTo>
                  <a:lnTo>
                    <a:pt x="312" y="429"/>
                  </a:lnTo>
                  <a:lnTo>
                    <a:pt x="303" y="427"/>
                  </a:lnTo>
                  <a:lnTo>
                    <a:pt x="293" y="429"/>
                  </a:lnTo>
                  <a:lnTo>
                    <a:pt x="284" y="427"/>
                  </a:lnTo>
                  <a:lnTo>
                    <a:pt x="280" y="427"/>
                  </a:lnTo>
                  <a:lnTo>
                    <a:pt x="276" y="425"/>
                  </a:lnTo>
                  <a:lnTo>
                    <a:pt x="280" y="418"/>
                  </a:lnTo>
                  <a:lnTo>
                    <a:pt x="278" y="410"/>
                  </a:lnTo>
                  <a:lnTo>
                    <a:pt x="280" y="408"/>
                  </a:lnTo>
                  <a:lnTo>
                    <a:pt x="278" y="407"/>
                  </a:lnTo>
                  <a:lnTo>
                    <a:pt x="276" y="399"/>
                  </a:lnTo>
                  <a:lnTo>
                    <a:pt x="273" y="397"/>
                  </a:lnTo>
                  <a:lnTo>
                    <a:pt x="271" y="384"/>
                  </a:lnTo>
                  <a:lnTo>
                    <a:pt x="267" y="380"/>
                  </a:lnTo>
                  <a:lnTo>
                    <a:pt x="263" y="378"/>
                  </a:lnTo>
                  <a:lnTo>
                    <a:pt x="244" y="378"/>
                  </a:lnTo>
                  <a:lnTo>
                    <a:pt x="239" y="376"/>
                  </a:lnTo>
                  <a:lnTo>
                    <a:pt x="224" y="376"/>
                  </a:lnTo>
                  <a:lnTo>
                    <a:pt x="220" y="375"/>
                  </a:lnTo>
                  <a:lnTo>
                    <a:pt x="220" y="380"/>
                  </a:lnTo>
                  <a:lnTo>
                    <a:pt x="211" y="384"/>
                  </a:lnTo>
                  <a:lnTo>
                    <a:pt x="199" y="384"/>
                  </a:lnTo>
                  <a:lnTo>
                    <a:pt x="199" y="380"/>
                  </a:lnTo>
                  <a:lnTo>
                    <a:pt x="205" y="358"/>
                  </a:lnTo>
                  <a:lnTo>
                    <a:pt x="199" y="341"/>
                  </a:lnTo>
                  <a:lnTo>
                    <a:pt x="194" y="339"/>
                  </a:lnTo>
                  <a:lnTo>
                    <a:pt x="186" y="337"/>
                  </a:lnTo>
                  <a:lnTo>
                    <a:pt x="180" y="339"/>
                  </a:lnTo>
                  <a:lnTo>
                    <a:pt x="173" y="341"/>
                  </a:lnTo>
                  <a:lnTo>
                    <a:pt x="165" y="344"/>
                  </a:lnTo>
                  <a:lnTo>
                    <a:pt x="156" y="348"/>
                  </a:lnTo>
                  <a:lnTo>
                    <a:pt x="147" y="369"/>
                  </a:lnTo>
                  <a:lnTo>
                    <a:pt x="141" y="371"/>
                  </a:lnTo>
                  <a:lnTo>
                    <a:pt x="135" y="371"/>
                  </a:lnTo>
                  <a:lnTo>
                    <a:pt x="130" y="371"/>
                  </a:lnTo>
                  <a:lnTo>
                    <a:pt x="113" y="369"/>
                  </a:lnTo>
                  <a:lnTo>
                    <a:pt x="113" y="361"/>
                  </a:lnTo>
                  <a:lnTo>
                    <a:pt x="111" y="358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105" y="341"/>
                  </a:lnTo>
                  <a:lnTo>
                    <a:pt x="101" y="333"/>
                  </a:lnTo>
                  <a:lnTo>
                    <a:pt x="92" y="301"/>
                  </a:lnTo>
                  <a:lnTo>
                    <a:pt x="90" y="297"/>
                  </a:lnTo>
                  <a:lnTo>
                    <a:pt x="77" y="303"/>
                  </a:lnTo>
                  <a:lnTo>
                    <a:pt x="71" y="303"/>
                  </a:lnTo>
                  <a:lnTo>
                    <a:pt x="58" y="299"/>
                  </a:lnTo>
                  <a:lnTo>
                    <a:pt x="45" y="292"/>
                  </a:lnTo>
                  <a:lnTo>
                    <a:pt x="36" y="292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4" y="280"/>
                  </a:lnTo>
                  <a:lnTo>
                    <a:pt x="17" y="277"/>
                  </a:lnTo>
                  <a:lnTo>
                    <a:pt x="2" y="264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149"/>
            <p:cNvSpPr>
              <a:spLocks/>
            </p:cNvSpPr>
            <p:nvPr/>
          </p:nvSpPr>
          <p:spPr bwMode="auto">
            <a:xfrm>
              <a:off x="2408604" y="3301322"/>
              <a:ext cx="174137" cy="163201"/>
            </a:xfrm>
            <a:custGeom>
              <a:avLst/>
              <a:gdLst>
                <a:gd name="T0" fmla="*/ 0 w 245"/>
                <a:gd name="T1" fmla="*/ 2147483647 h 199"/>
                <a:gd name="T2" fmla="*/ 2147483647 w 245"/>
                <a:gd name="T3" fmla="*/ 2147483647 h 199"/>
                <a:gd name="T4" fmla="*/ 2147483647 w 245"/>
                <a:gd name="T5" fmla="*/ 2147483647 h 199"/>
                <a:gd name="T6" fmla="*/ 2147483647 w 245"/>
                <a:gd name="T7" fmla="*/ 2147483647 h 199"/>
                <a:gd name="T8" fmla="*/ 2147483647 w 245"/>
                <a:gd name="T9" fmla="*/ 2147483647 h 199"/>
                <a:gd name="T10" fmla="*/ 2147483647 w 245"/>
                <a:gd name="T11" fmla="*/ 2147483647 h 199"/>
                <a:gd name="T12" fmla="*/ 2147483647 w 245"/>
                <a:gd name="T13" fmla="*/ 2147483647 h 199"/>
                <a:gd name="T14" fmla="*/ 2147483647 w 245"/>
                <a:gd name="T15" fmla="*/ 2147483647 h 199"/>
                <a:gd name="T16" fmla="*/ 2147483647 w 245"/>
                <a:gd name="T17" fmla="*/ 2147483647 h 199"/>
                <a:gd name="T18" fmla="*/ 2147483647 w 245"/>
                <a:gd name="T19" fmla="*/ 2147483647 h 199"/>
                <a:gd name="T20" fmla="*/ 2147483647 w 245"/>
                <a:gd name="T21" fmla="*/ 2147483647 h 199"/>
                <a:gd name="T22" fmla="*/ 2147483647 w 245"/>
                <a:gd name="T23" fmla="*/ 2147483647 h 199"/>
                <a:gd name="T24" fmla="*/ 2147483647 w 245"/>
                <a:gd name="T25" fmla="*/ 2147483647 h 199"/>
                <a:gd name="T26" fmla="*/ 2147483647 w 245"/>
                <a:gd name="T27" fmla="*/ 2147483647 h 199"/>
                <a:gd name="T28" fmla="*/ 2147483647 w 245"/>
                <a:gd name="T29" fmla="*/ 2147483647 h 199"/>
                <a:gd name="T30" fmla="*/ 2147483647 w 245"/>
                <a:gd name="T31" fmla="*/ 2147483647 h 199"/>
                <a:gd name="T32" fmla="*/ 2147483647 w 245"/>
                <a:gd name="T33" fmla="*/ 2147483647 h 199"/>
                <a:gd name="T34" fmla="*/ 2147483647 w 245"/>
                <a:gd name="T35" fmla="*/ 0 h 199"/>
                <a:gd name="T36" fmla="*/ 2147483647 w 245"/>
                <a:gd name="T37" fmla="*/ 2147483647 h 199"/>
                <a:gd name="T38" fmla="*/ 2147483647 w 245"/>
                <a:gd name="T39" fmla="*/ 2147483647 h 199"/>
                <a:gd name="T40" fmla="*/ 2147483647 w 245"/>
                <a:gd name="T41" fmla="*/ 2147483647 h 199"/>
                <a:gd name="T42" fmla="*/ 2147483647 w 245"/>
                <a:gd name="T43" fmla="*/ 2147483647 h 199"/>
                <a:gd name="T44" fmla="*/ 2147483647 w 245"/>
                <a:gd name="T45" fmla="*/ 2147483647 h 199"/>
                <a:gd name="T46" fmla="*/ 2147483647 w 245"/>
                <a:gd name="T47" fmla="*/ 2147483647 h 199"/>
                <a:gd name="T48" fmla="*/ 2147483647 w 245"/>
                <a:gd name="T49" fmla="*/ 2147483647 h 199"/>
                <a:gd name="T50" fmla="*/ 2147483647 w 245"/>
                <a:gd name="T51" fmla="*/ 2147483647 h 199"/>
                <a:gd name="T52" fmla="*/ 2147483647 w 245"/>
                <a:gd name="T53" fmla="*/ 2147483647 h 199"/>
                <a:gd name="T54" fmla="*/ 2147483647 w 245"/>
                <a:gd name="T55" fmla="*/ 2147483647 h 199"/>
                <a:gd name="T56" fmla="*/ 2147483647 w 245"/>
                <a:gd name="T57" fmla="*/ 2147483647 h 199"/>
                <a:gd name="T58" fmla="*/ 2147483647 w 245"/>
                <a:gd name="T59" fmla="*/ 2147483647 h 199"/>
                <a:gd name="T60" fmla="*/ 2147483647 w 245"/>
                <a:gd name="T61" fmla="*/ 2147483647 h 199"/>
                <a:gd name="T62" fmla="*/ 2147483647 w 245"/>
                <a:gd name="T63" fmla="*/ 2147483647 h 199"/>
                <a:gd name="T64" fmla="*/ 2147483647 w 245"/>
                <a:gd name="T65" fmla="*/ 2147483647 h 199"/>
                <a:gd name="T66" fmla="*/ 2147483647 w 245"/>
                <a:gd name="T67" fmla="*/ 2147483647 h 199"/>
                <a:gd name="T68" fmla="*/ 2147483647 w 245"/>
                <a:gd name="T69" fmla="*/ 2147483647 h 199"/>
                <a:gd name="T70" fmla="*/ 2147483647 w 245"/>
                <a:gd name="T71" fmla="*/ 2147483647 h 199"/>
                <a:gd name="T72" fmla="*/ 2147483647 w 245"/>
                <a:gd name="T73" fmla="*/ 2147483647 h 199"/>
                <a:gd name="T74" fmla="*/ 2147483647 w 245"/>
                <a:gd name="T75" fmla="*/ 2147483647 h 199"/>
                <a:gd name="T76" fmla="*/ 2147483647 w 245"/>
                <a:gd name="T77" fmla="*/ 2147483647 h 199"/>
                <a:gd name="T78" fmla="*/ 2147483647 w 245"/>
                <a:gd name="T79" fmla="*/ 2147483647 h 199"/>
                <a:gd name="T80" fmla="*/ 2147483647 w 245"/>
                <a:gd name="T81" fmla="*/ 2147483647 h 199"/>
                <a:gd name="T82" fmla="*/ 2147483647 w 245"/>
                <a:gd name="T83" fmla="*/ 2147483647 h 199"/>
                <a:gd name="T84" fmla="*/ 2147483647 w 245"/>
                <a:gd name="T85" fmla="*/ 2147483647 h 199"/>
                <a:gd name="T86" fmla="*/ 2147483647 w 245"/>
                <a:gd name="T87" fmla="*/ 2147483647 h 199"/>
                <a:gd name="T88" fmla="*/ 2147483647 w 245"/>
                <a:gd name="T89" fmla="*/ 2147483647 h 199"/>
                <a:gd name="T90" fmla="*/ 2147483647 w 245"/>
                <a:gd name="T91" fmla="*/ 2147483647 h 199"/>
                <a:gd name="T92" fmla="*/ 2147483647 w 245"/>
                <a:gd name="T93" fmla="*/ 2147483647 h 199"/>
                <a:gd name="T94" fmla="*/ 2147483647 w 245"/>
                <a:gd name="T95" fmla="*/ 2147483647 h 199"/>
                <a:gd name="T96" fmla="*/ 2147483647 w 245"/>
                <a:gd name="T97" fmla="*/ 2147483647 h 199"/>
                <a:gd name="T98" fmla="*/ 0 w 245"/>
                <a:gd name="T99" fmla="*/ 2147483647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5"/>
                <a:gd name="T151" fmla="*/ 0 h 199"/>
                <a:gd name="T152" fmla="*/ 245 w 245"/>
                <a:gd name="T153" fmla="*/ 199 h 1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5" h="199">
                  <a:moveTo>
                    <a:pt x="0" y="128"/>
                  </a:moveTo>
                  <a:lnTo>
                    <a:pt x="4" y="115"/>
                  </a:lnTo>
                  <a:lnTo>
                    <a:pt x="12" y="98"/>
                  </a:lnTo>
                  <a:lnTo>
                    <a:pt x="29" y="87"/>
                  </a:lnTo>
                  <a:lnTo>
                    <a:pt x="53" y="73"/>
                  </a:lnTo>
                  <a:lnTo>
                    <a:pt x="62" y="66"/>
                  </a:lnTo>
                  <a:lnTo>
                    <a:pt x="68" y="58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1" y="45"/>
                  </a:lnTo>
                  <a:lnTo>
                    <a:pt x="104" y="38"/>
                  </a:lnTo>
                  <a:lnTo>
                    <a:pt x="113" y="30"/>
                  </a:lnTo>
                  <a:lnTo>
                    <a:pt x="121" y="28"/>
                  </a:lnTo>
                  <a:lnTo>
                    <a:pt x="130" y="26"/>
                  </a:lnTo>
                  <a:lnTo>
                    <a:pt x="134" y="23"/>
                  </a:lnTo>
                  <a:lnTo>
                    <a:pt x="139" y="19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58" y="2"/>
                  </a:lnTo>
                  <a:lnTo>
                    <a:pt x="170" y="21"/>
                  </a:lnTo>
                  <a:lnTo>
                    <a:pt x="190" y="28"/>
                  </a:lnTo>
                  <a:lnTo>
                    <a:pt x="190" y="36"/>
                  </a:lnTo>
                  <a:lnTo>
                    <a:pt x="194" y="41"/>
                  </a:lnTo>
                  <a:lnTo>
                    <a:pt x="202" y="51"/>
                  </a:lnTo>
                  <a:lnTo>
                    <a:pt x="213" y="62"/>
                  </a:lnTo>
                  <a:lnTo>
                    <a:pt x="217" y="72"/>
                  </a:lnTo>
                  <a:lnTo>
                    <a:pt x="213" y="83"/>
                  </a:lnTo>
                  <a:lnTo>
                    <a:pt x="217" y="90"/>
                  </a:lnTo>
                  <a:lnTo>
                    <a:pt x="228" y="94"/>
                  </a:lnTo>
                  <a:lnTo>
                    <a:pt x="237" y="105"/>
                  </a:lnTo>
                  <a:lnTo>
                    <a:pt x="245" y="109"/>
                  </a:lnTo>
                  <a:lnTo>
                    <a:pt x="241" y="115"/>
                  </a:lnTo>
                  <a:lnTo>
                    <a:pt x="241" y="126"/>
                  </a:lnTo>
                  <a:lnTo>
                    <a:pt x="226" y="135"/>
                  </a:lnTo>
                  <a:lnTo>
                    <a:pt x="202" y="145"/>
                  </a:lnTo>
                  <a:lnTo>
                    <a:pt x="202" y="152"/>
                  </a:lnTo>
                  <a:lnTo>
                    <a:pt x="198" y="158"/>
                  </a:lnTo>
                  <a:lnTo>
                    <a:pt x="162" y="190"/>
                  </a:lnTo>
                  <a:lnTo>
                    <a:pt x="130" y="186"/>
                  </a:lnTo>
                  <a:lnTo>
                    <a:pt x="119" y="181"/>
                  </a:lnTo>
                  <a:lnTo>
                    <a:pt x="85" y="169"/>
                  </a:lnTo>
                  <a:lnTo>
                    <a:pt x="72" y="166"/>
                  </a:lnTo>
                  <a:lnTo>
                    <a:pt x="57" y="164"/>
                  </a:lnTo>
                  <a:lnTo>
                    <a:pt x="47" y="169"/>
                  </a:lnTo>
                  <a:lnTo>
                    <a:pt x="40" y="188"/>
                  </a:lnTo>
                  <a:lnTo>
                    <a:pt x="40" y="199"/>
                  </a:lnTo>
                  <a:lnTo>
                    <a:pt x="29" y="194"/>
                  </a:lnTo>
                  <a:lnTo>
                    <a:pt x="8" y="175"/>
                  </a:lnTo>
                  <a:lnTo>
                    <a:pt x="2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150"/>
            <p:cNvSpPr>
              <a:spLocks/>
            </p:cNvSpPr>
            <p:nvPr/>
          </p:nvSpPr>
          <p:spPr bwMode="auto">
            <a:xfrm>
              <a:off x="2963921" y="3864523"/>
              <a:ext cx="56217" cy="92800"/>
            </a:xfrm>
            <a:custGeom>
              <a:avLst/>
              <a:gdLst>
                <a:gd name="T0" fmla="*/ 0 w 79"/>
                <a:gd name="T1" fmla="*/ 2147483647 h 115"/>
                <a:gd name="T2" fmla="*/ 2147483647 w 79"/>
                <a:gd name="T3" fmla="*/ 2147483647 h 115"/>
                <a:gd name="T4" fmla="*/ 2147483647 w 79"/>
                <a:gd name="T5" fmla="*/ 2147483647 h 115"/>
                <a:gd name="T6" fmla="*/ 2147483647 w 79"/>
                <a:gd name="T7" fmla="*/ 2147483647 h 115"/>
                <a:gd name="T8" fmla="*/ 2147483647 w 79"/>
                <a:gd name="T9" fmla="*/ 2147483647 h 115"/>
                <a:gd name="T10" fmla="*/ 2147483647 w 79"/>
                <a:gd name="T11" fmla="*/ 2147483647 h 115"/>
                <a:gd name="T12" fmla="*/ 2147483647 w 79"/>
                <a:gd name="T13" fmla="*/ 2147483647 h 115"/>
                <a:gd name="T14" fmla="*/ 2147483647 w 79"/>
                <a:gd name="T15" fmla="*/ 2147483647 h 115"/>
                <a:gd name="T16" fmla="*/ 2147483647 w 79"/>
                <a:gd name="T17" fmla="*/ 2147483647 h 115"/>
                <a:gd name="T18" fmla="*/ 2147483647 w 79"/>
                <a:gd name="T19" fmla="*/ 2147483647 h 115"/>
                <a:gd name="T20" fmla="*/ 2147483647 w 79"/>
                <a:gd name="T21" fmla="*/ 2147483647 h 115"/>
                <a:gd name="T22" fmla="*/ 2147483647 w 79"/>
                <a:gd name="T23" fmla="*/ 2147483647 h 115"/>
                <a:gd name="T24" fmla="*/ 2147483647 w 79"/>
                <a:gd name="T25" fmla="*/ 2147483647 h 115"/>
                <a:gd name="T26" fmla="*/ 2147483647 w 79"/>
                <a:gd name="T27" fmla="*/ 2147483647 h 115"/>
                <a:gd name="T28" fmla="*/ 2147483647 w 79"/>
                <a:gd name="T29" fmla="*/ 2147483647 h 115"/>
                <a:gd name="T30" fmla="*/ 2147483647 w 79"/>
                <a:gd name="T31" fmla="*/ 2147483647 h 115"/>
                <a:gd name="T32" fmla="*/ 2147483647 w 79"/>
                <a:gd name="T33" fmla="*/ 2147483647 h 115"/>
                <a:gd name="T34" fmla="*/ 2147483647 w 79"/>
                <a:gd name="T35" fmla="*/ 2147483647 h 115"/>
                <a:gd name="T36" fmla="*/ 2147483647 w 79"/>
                <a:gd name="T37" fmla="*/ 2147483647 h 115"/>
                <a:gd name="T38" fmla="*/ 2147483647 w 79"/>
                <a:gd name="T39" fmla="*/ 2147483647 h 115"/>
                <a:gd name="T40" fmla="*/ 2147483647 w 79"/>
                <a:gd name="T41" fmla="*/ 2147483647 h 115"/>
                <a:gd name="T42" fmla="*/ 2147483647 w 79"/>
                <a:gd name="T43" fmla="*/ 0 h 115"/>
                <a:gd name="T44" fmla="*/ 2147483647 w 79"/>
                <a:gd name="T45" fmla="*/ 0 h 115"/>
                <a:gd name="T46" fmla="*/ 2147483647 w 79"/>
                <a:gd name="T47" fmla="*/ 2147483647 h 115"/>
                <a:gd name="T48" fmla="*/ 2147483647 w 79"/>
                <a:gd name="T49" fmla="*/ 2147483647 h 115"/>
                <a:gd name="T50" fmla="*/ 2147483647 w 79"/>
                <a:gd name="T51" fmla="*/ 2147483647 h 115"/>
                <a:gd name="T52" fmla="*/ 2147483647 w 79"/>
                <a:gd name="T53" fmla="*/ 2147483647 h 115"/>
                <a:gd name="T54" fmla="*/ 2147483647 w 79"/>
                <a:gd name="T55" fmla="*/ 2147483647 h 115"/>
                <a:gd name="T56" fmla="*/ 2147483647 w 79"/>
                <a:gd name="T57" fmla="*/ 2147483647 h 115"/>
                <a:gd name="T58" fmla="*/ 2147483647 w 79"/>
                <a:gd name="T59" fmla="*/ 2147483647 h 115"/>
                <a:gd name="T60" fmla="*/ 2147483647 w 79"/>
                <a:gd name="T61" fmla="*/ 2147483647 h 115"/>
                <a:gd name="T62" fmla="*/ 2147483647 w 79"/>
                <a:gd name="T63" fmla="*/ 2147483647 h 115"/>
                <a:gd name="T64" fmla="*/ 2147483647 w 79"/>
                <a:gd name="T65" fmla="*/ 2147483647 h 115"/>
                <a:gd name="T66" fmla="*/ 2147483647 w 79"/>
                <a:gd name="T67" fmla="*/ 2147483647 h 115"/>
                <a:gd name="T68" fmla="*/ 2147483647 w 79"/>
                <a:gd name="T69" fmla="*/ 2147483647 h 115"/>
                <a:gd name="T70" fmla="*/ 2147483647 w 79"/>
                <a:gd name="T71" fmla="*/ 2147483647 h 115"/>
                <a:gd name="T72" fmla="*/ 2147483647 w 79"/>
                <a:gd name="T73" fmla="*/ 2147483647 h 115"/>
                <a:gd name="T74" fmla="*/ 2147483647 w 79"/>
                <a:gd name="T75" fmla="*/ 2147483647 h 115"/>
                <a:gd name="T76" fmla="*/ 2147483647 w 79"/>
                <a:gd name="T77" fmla="*/ 2147483647 h 115"/>
                <a:gd name="T78" fmla="*/ 2147483647 w 79"/>
                <a:gd name="T79" fmla="*/ 2147483647 h 115"/>
                <a:gd name="T80" fmla="*/ 2147483647 w 79"/>
                <a:gd name="T81" fmla="*/ 2147483647 h 115"/>
                <a:gd name="T82" fmla="*/ 2147483647 w 79"/>
                <a:gd name="T83" fmla="*/ 2147483647 h 115"/>
                <a:gd name="T84" fmla="*/ 2147483647 w 79"/>
                <a:gd name="T85" fmla="*/ 2147483647 h 115"/>
                <a:gd name="T86" fmla="*/ 2147483647 w 79"/>
                <a:gd name="T87" fmla="*/ 2147483647 h 115"/>
                <a:gd name="T88" fmla="*/ 2147483647 w 79"/>
                <a:gd name="T89" fmla="*/ 2147483647 h 115"/>
                <a:gd name="T90" fmla="*/ 2147483647 w 79"/>
                <a:gd name="T91" fmla="*/ 2147483647 h 115"/>
                <a:gd name="T92" fmla="*/ 2147483647 w 79"/>
                <a:gd name="T93" fmla="*/ 2147483647 h 115"/>
                <a:gd name="T94" fmla="*/ 2147483647 w 79"/>
                <a:gd name="T95" fmla="*/ 2147483647 h 115"/>
                <a:gd name="T96" fmla="*/ 2147483647 w 79"/>
                <a:gd name="T97" fmla="*/ 2147483647 h 115"/>
                <a:gd name="T98" fmla="*/ 2147483647 w 79"/>
                <a:gd name="T99" fmla="*/ 2147483647 h 115"/>
                <a:gd name="T100" fmla="*/ 2147483647 w 79"/>
                <a:gd name="T101" fmla="*/ 2147483647 h 115"/>
                <a:gd name="T102" fmla="*/ 2147483647 w 79"/>
                <a:gd name="T103" fmla="*/ 2147483647 h 115"/>
                <a:gd name="T104" fmla="*/ 2147483647 w 79"/>
                <a:gd name="T105" fmla="*/ 2147483647 h 115"/>
                <a:gd name="T106" fmla="*/ 2147483647 w 79"/>
                <a:gd name="T107" fmla="*/ 2147483647 h 115"/>
                <a:gd name="T108" fmla="*/ 2147483647 w 79"/>
                <a:gd name="T109" fmla="*/ 2147483647 h 115"/>
                <a:gd name="T110" fmla="*/ 2147483647 w 79"/>
                <a:gd name="T111" fmla="*/ 2147483647 h 115"/>
                <a:gd name="T112" fmla="*/ 2147483647 w 79"/>
                <a:gd name="T113" fmla="*/ 2147483647 h 115"/>
                <a:gd name="T114" fmla="*/ 2147483647 w 79"/>
                <a:gd name="T115" fmla="*/ 2147483647 h 115"/>
                <a:gd name="T116" fmla="*/ 2147483647 w 79"/>
                <a:gd name="T117" fmla="*/ 2147483647 h 115"/>
                <a:gd name="T118" fmla="*/ 2147483647 w 79"/>
                <a:gd name="T119" fmla="*/ 2147483647 h 115"/>
                <a:gd name="T120" fmla="*/ 0 w 79"/>
                <a:gd name="T121" fmla="*/ 2147483647 h 1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"/>
                <a:gd name="T184" fmla="*/ 0 h 115"/>
                <a:gd name="T185" fmla="*/ 79 w 79"/>
                <a:gd name="T186" fmla="*/ 115 h 1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" h="115">
                  <a:moveTo>
                    <a:pt x="0" y="66"/>
                  </a:move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15" y="45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4" y="15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71" y="49"/>
                  </a:lnTo>
                  <a:lnTo>
                    <a:pt x="73" y="56"/>
                  </a:lnTo>
                  <a:lnTo>
                    <a:pt x="75" y="72"/>
                  </a:lnTo>
                  <a:lnTo>
                    <a:pt x="79" y="77"/>
                  </a:lnTo>
                  <a:lnTo>
                    <a:pt x="79" y="81"/>
                  </a:lnTo>
                  <a:lnTo>
                    <a:pt x="73" y="83"/>
                  </a:lnTo>
                  <a:lnTo>
                    <a:pt x="75" y="88"/>
                  </a:lnTo>
                  <a:lnTo>
                    <a:pt x="77" y="92"/>
                  </a:lnTo>
                  <a:lnTo>
                    <a:pt x="77" y="96"/>
                  </a:lnTo>
                  <a:lnTo>
                    <a:pt x="70" y="102"/>
                  </a:lnTo>
                  <a:lnTo>
                    <a:pt x="58" y="111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1" y="111"/>
                  </a:lnTo>
                  <a:lnTo>
                    <a:pt x="39" y="109"/>
                  </a:lnTo>
                  <a:lnTo>
                    <a:pt x="24" y="107"/>
                  </a:lnTo>
                  <a:lnTo>
                    <a:pt x="17" y="105"/>
                  </a:lnTo>
                  <a:lnTo>
                    <a:pt x="13" y="103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0"/>
                  </a:lnTo>
                  <a:lnTo>
                    <a:pt x="13" y="87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151"/>
            <p:cNvSpPr>
              <a:spLocks/>
            </p:cNvSpPr>
            <p:nvPr/>
          </p:nvSpPr>
          <p:spPr bwMode="auto">
            <a:xfrm>
              <a:off x="2552575" y="3419723"/>
              <a:ext cx="348272" cy="384001"/>
            </a:xfrm>
            <a:custGeom>
              <a:avLst/>
              <a:gdLst>
                <a:gd name="T0" fmla="*/ 2147483647 w 490"/>
                <a:gd name="T1" fmla="*/ 2147483647 h 461"/>
                <a:gd name="T2" fmla="*/ 2147483647 w 490"/>
                <a:gd name="T3" fmla="*/ 2147483647 h 461"/>
                <a:gd name="T4" fmla="*/ 2147483647 w 490"/>
                <a:gd name="T5" fmla="*/ 2147483647 h 461"/>
                <a:gd name="T6" fmla="*/ 2147483647 w 490"/>
                <a:gd name="T7" fmla="*/ 2147483647 h 461"/>
                <a:gd name="T8" fmla="*/ 2147483647 w 490"/>
                <a:gd name="T9" fmla="*/ 2147483647 h 461"/>
                <a:gd name="T10" fmla="*/ 2147483647 w 490"/>
                <a:gd name="T11" fmla="*/ 2147483647 h 461"/>
                <a:gd name="T12" fmla="*/ 2147483647 w 490"/>
                <a:gd name="T13" fmla="*/ 2147483647 h 461"/>
                <a:gd name="T14" fmla="*/ 2147483647 w 490"/>
                <a:gd name="T15" fmla="*/ 2147483647 h 461"/>
                <a:gd name="T16" fmla="*/ 2147483647 w 490"/>
                <a:gd name="T17" fmla="*/ 2147483647 h 461"/>
                <a:gd name="T18" fmla="*/ 2147483647 w 490"/>
                <a:gd name="T19" fmla="*/ 2147483647 h 461"/>
                <a:gd name="T20" fmla="*/ 2147483647 w 490"/>
                <a:gd name="T21" fmla="*/ 0 h 461"/>
                <a:gd name="T22" fmla="*/ 2147483647 w 490"/>
                <a:gd name="T23" fmla="*/ 2147483647 h 461"/>
                <a:gd name="T24" fmla="*/ 2147483647 w 490"/>
                <a:gd name="T25" fmla="*/ 2147483647 h 461"/>
                <a:gd name="T26" fmla="*/ 2147483647 w 490"/>
                <a:gd name="T27" fmla="*/ 2147483647 h 461"/>
                <a:gd name="T28" fmla="*/ 2147483647 w 490"/>
                <a:gd name="T29" fmla="*/ 2147483647 h 461"/>
                <a:gd name="T30" fmla="*/ 2147483647 w 490"/>
                <a:gd name="T31" fmla="*/ 2147483647 h 461"/>
                <a:gd name="T32" fmla="*/ 2147483647 w 490"/>
                <a:gd name="T33" fmla="*/ 2147483647 h 461"/>
                <a:gd name="T34" fmla="*/ 2147483647 w 490"/>
                <a:gd name="T35" fmla="*/ 2147483647 h 461"/>
                <a:gd name="T36" fmla="*/ 2147483647 w 490"/>
                <a:gd name="T37" fmla="*/ 2147483647 h 461"/>
                <a:gd name="T38" fmla="*/ 2147483647 w 490"/>
                <a:gd name="T39" fmla="*/ 2147483647 h 461"/>
                <a:gd name="T40" fmla="*/ 2147483647 w 490"/>
                <a:gd name="T41" fmla="*/ 2147483647 h 461"/>
                <a:gd name="T42" fmla="*/ 2147483647 w 490"/>
                <a:gd name="T43" fmla="*/ 2147483647 h 461"/>
                <a:gd name="T44" fmla="*/ 2147483647 w 490"/>
                <a:gd name="T45" fmla="*/ 2147483647 h 461"/>
                <a:gd name="T46" fmla="*/ 2147483647 w 490"/>
                <a:gd name="T47" fmla="*/ 2147483647 h 461"/>
                <a:gd name="T48" fmla="*/ 2147483647 w 490"/>
                <a:gd name="T49" fmla="*/ 2147483647 h 461"/>
                <a:gd name="T50" fmla="*/ 2147483647 w 490"/>
                <a:gd name="T51" fmla="*/ 2147483647 h 461"/>
                <a:gd name="T52" fmla="*/ 2147483647 w 490"/>
                <a:gd name="T53" fmla="*/ 2147483647 h 461"/>
                <a:gd name="T54" fmla="*/ 2147483647 w 490"/>
                <a:gd name="T55" fmla="*/ 2147483647 h 461"/>
                <a:gd name="T56" fmla="*/ 2147483647 w 490"/>
                <a:gd name="T57" fmla="*/ 2147483647 h 461"/>
                <a:gd name="T58" fmla="*/ 2147483647 w 490"/>
                <a:gd name="T59" fmla="*/ 2147483647 h 461"/>
                <a:gd name="T60" fmla="*/ 2147483647 w 490"/>
                <a:gd name="T61" fmla="*/ 2147483647 h 461"/>
                <a:gd name="T62" fmla="*/ 2147483647 w 490"/>
                <a:gd name="T63" fmla="*/ 2147483647 h 461"/>
                <a:gd name="T64" fmla="*/ 2147483647 w 490"/>
                <a:gd name="T65" fmla="*/ 2147483647 h 461"/>
                <a:gd name="T66" fmla="*/ 2147483647 w 490"/>
                <a:gd name="T67" fmla="*/ 2147483647 h 461"/>
                <a:gd name="T68" fmla="*/ 2147483647 w 490"/>
                <a:gd name="T69" fmla="*/ 2147483647 h 461"/>
                <a:gd name="T70" fmla="*/ 2147483647 w 490"/>
                <a:gd name="T71" fmla="*/ 2147483647 h 461"/>
                <a:gd name="T72" fmla="*/ 2147483647 w 490"/>
                <a:gd name="T73" fmla="*/ 2147483647 h 461"/>
                <a:gd name="T74" fmla="*/ 2147483647 w 490"/>
                <a:gd name="T75" fmla="*/ 2147483647 h 461"/>
                <a:gd name="T76" fmla="*/ 2147483647 w 490"/>
                <a:gd name="T77" fmla="*/ 2147483647 h 461"/>
                <a:gd name="T78" fmla="*/ 2147483647 w 490"/>
                <a:gd name="T79" fmla="*/ 2147483647 h 461"/>
                <a:gd name="T80" fmla="*/ 2147483647 w 490"/>
                <a:gd name="T81" fmla="*/ 2147483647 h 461"/>
                <a:gd name="T82" fmla="*/ 2147483647 w 490"/>
                <a:gd name="T83" fmla="*/ 2147483647 h 461"/>
                <a:gd name="T84" fmla="*/ 2147483647 w 490"/>
                <a:gd name="T85" fmla="*/ 2147483647 h 461"/>
                <a:gd name="T86" fmla="*/ 2147483647 w 490"/>
                <a:gd name="T87" fmla="*/ 2147483647 h 461"/>
                <a:gd name="T88" fmla="*/ 2147483647 w 490"/>
                <a:gd name="T89" fmla="*/ 2147483647 h 461"/>
                <a:gd name="T90" fmla="*/ 2147483647 w 490"/>
                <a:gd name="T91" fmla="*/ 2147483647 h 461"/>
                <a:gd name="T92" fmla="*/ 2147483647 w 490"/>
                <a:gd name="T93" fmla="*/ 2147483647 h 461"/>
                <a:gd name="T94" fmla="*/ 2147483647 w 490"/>
                <a:gd name="T95" fmla="*/ 2147483647 h 461"/>
                <a:gd name="T96" fmla="*/ 2147483647 w 490"/>
                <a:gd name="T97" fmla="*/ 2147483647 h 461"/>
                <a:gd name="T98" fmla="*/ 2147483647 w 490"/>
                <a:gd name="T99" fmla="*/ 2147483647 h 461"/>
                <a:gd name="T100" fmla="*/ 2147483647 w 490"/>
                <a:gd name="T101" fmla="*/ 2147483647 h 461"/>
                <a:gd name="T102" fmla="*/ 2147483647 w 490"/>
                <a:gd name="T103" fmla="*/ 2147483647 h 461"/>
                <a:gd name="T104" fmla="*/ 2147483647 w 490"/>
                <a:gd name="T105" fmla="*/ 2147483647 h 461"/>
                <a:gd name="T106" fmla="*/ 2147483647 w 490"/>
                <a:gd name="T107" fmla="*/ 2147483647 h 461"/>
                <a:gd name="T108" fmla="*/ 2147483647 w 490"/>
                <a:gd name="T109" fmla="*/ 2147483647 h 461"/>
                <a:gd name="T110" fmla="*/ 2147483647 w 490"/>
                <a:gd name="T111" fmla="*/ 2147483647 h 461"/>
                <a:gd name="T112" fmla="*/ 2147483647 w 490"/>
                <a:gd name="T113" fmla="*/ 2147483647 h 461"/>
                <a:gd name="T114" fmla="*/ 2147483647 w 490"/>
                <a:gd name="T115" fmla="*/ 2147483647 h 461"/>
                <a:gd name="T116" fmla="*/ 2147483647 w 490"/>
                <a:gd name="T117" fmla="*/ 2147483647 h 461"/>
                <a:gd name="T118" fmla="*/ 2147483647 w 490"/>
                <a:gd name="T119" fmla="*/ 2147483647 h 461"/>
                <a:gd name="T120" fmla="*/ 2147483647 w 490"/>
                <a:gd name="T121" fmla="*/ 2147483647 h 461"/>
                <a:gd name="T122" fmla="*/ 0 w 490"/>
                <a:gd name="T123" fmla="*/ 2147483647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0"/>
                <a:gd name="T187" fmla="*/ 0 h 461"/>
                <a:gd name="T188" fmla="*/ 490 w 490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0" h="461">
                  <a:moveTo>
                    <a:pt x="0" y="329"/>
                  </a:moveTo>
                  <a:lnTo>
                    <a:pt x="6" y="327"/>
                  </a:lnTo>
                  <a:lnTo>
                    <a:pt x="27" y="297"/>
                  </a:lnTo>
                  <a:lnTo>
                    <a:pt x="34" y="288"/>
                  </a:lnTo>
                  <a:lnTo>
                    <a:pt x="32" y="267"/>
                  </a:lnTo>
                  <a:lnTo>
                    <a:pt x="25" y="267"/>
                  </a:lnTo>
                  <a:lnTo>
                    <a:pt x="15" y="257"/>
                  </a:lnTo>
                  <a:lnTo>
                    <a:pt x="4" y="239"/>
                  </a:lnTo>
                  <a:lnTo>
                    <a:pt x="8" y="231"/>
                  </a:lnTo>
                  <a:lnTo>
                    <a:pt x="15" y="222"/>
                  </a:lnTo>
                  <a:lnTo>
                    <a:pt x="36" y="194"/>
                  </a:lnTo>
                  <a:lnTo>
                    <a:pt x="36" y="186"/>
                  </a:lnTo>
                  <a:lnTo>
                    <a:pt x="42" y="182"/>
                  </a:lnTo>
                  <a:lnTo>
                    <a:pt x="55" y="169"/>
                  </a:lnTo>
                  <a:lnTo>
                    <a:pt x="63" y="156"/>
                  </a:lnTo>
                  <a:lnTo>
                    <a:pt x="64" y="148"/>
                  </a:lnTo>
                  <a:lnTo>
                    <a:pt x="72" y="143"/>
                  </a:lnTo>
                  <a:lnTo>
                    <a:pt x="70" y="130"/>
                  </a:lnTo>
                  <a:lnTo>
                    <a:pt x="78" y="124"/>
                  </a:lnTo>
                  <a:lnTo>
                    <a:pt x="89" y="128"/>
                  </a:lnTo>
                  <a:lnTo>
                    <a:pt x="91" y="124"/>
                  </a:lnTo>
                  <a:lnTo>
                    <a:pt x="98" y="122"/>
                  </a:lnTo>
                  <a:lnTo>
                    <a:pt x="117" y="96"/>
                  </a:lnTo>
                  <a:lnTo>
                    <a:pt x="104" y="79"/>
                  </a:lnTo>
                  <a:lnTo>
                    <a:pt x="96" y="66"/>
                  </a:lnTo>
                  <a:lnTo>
                    <a:pt x="98" y="54"/>
                  </a:lnTo>
                  <a:lnTo>
                    <a:pt x="104" y="45"/>
                  </a:lnTo>
                  <a:lnTo>
                    <a:pt x="111" y="37"/>
                  </a:lnTo>
                  <a:lnTo>
                    <a:pt x="117" y="30"/>
                  </a:lnTo>
                  <a:lnTo>
                    <a:pt x="119" y="28"/>
                  </a:lnTo>
                  <a:lnTo>
                    <a:pt x="108" y="19"/>
                  </a:lnTo>
                  <a:lnTo>
                    <a:pt x="110" y="15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60" y="9"/>
                  </a:lnTo>
                  <a:lnTo>
                    <a:pt x="166" y="22"/>
                  </a:lnTo>
                  <a:lnTo>
                    <a:pt x="189" y="24"/>
                  </a:lnTo>
                  <a:lnTo>
                    <a:pt x="207" y="28"/>
                  </a:lnTo>
                  <a:lnTo>
                    <a:pt x="219" y="24"/>
                  </a:lnTo>
                  <a:lnTo>
                    <a:pt x="236" y="49"/>
                  </a:lnTo>
                  <a:lnTo>
                    <a:pt x="251" y="58"/>
                  </a:lnTo>
                  <a:lnTo>
                    <a:pt x="254" y="58"/>
                  </a:lnTo>
                  <a:lnTo>
                    <a:pt x="269" y="71"/>
                  </a:lnTo>
                  <a:lnTo>
                    <a:pt x="277" y="77"/>
                  </a:lnTo>
                  <a:lnTo>
                    <a:pt x="284" y="83"/>
                  </a:lnTo>
                  <a:lnTo>
                    <a:pt x="296" y="84"/>
                  </a:lnTo>
                  <a:lnTo>
                    <a:pt x="309" y="83"/>
                  </a:lnTo>
                  <a:lnTo>
                    <a:pt x="315" y="73"/>
                  </a:lnTo>
                  <a:lnTo>
                    <a:pt x="316" y="60"/>
                  </a:lnTo>
                  <a:lnTo>
                    <a:pt x="324" y="54"/>
                  </a:lnTo>
                  <a:lnTo>
                    <a:pt x="347" y="45"/>
                  </a:lnTo>
                  <a:lnTo>
                    <a:pt x="356" y="49"/>
                  </a:lnTo>
                  <a:lnTo>
                    <a:pt x="365" y="51"/>
                  </a:lnTo>
                  <a:lnTo>
                    <a:pt x="375" y="49"/>
                  </a:lnTo>
                  <a:lnTo>
                    <a:pt x="380" y="51"/>
                  </a:lnTo>
                  <a:lnTo>
                    <a:pt x="386" y="58"/>
                  </a:lnTo>
                  <a:lnTo>
                    <a:pt x="395" y="62"/>
                  </a:lnTo>
                  <a:lnTo>
                    <a:pt x="427" y="84"/>
                  </a:lnTo>
                  <a:lnTo>
                    <a:pt x="435" y="84"/>
                  </a:lnTo>
                  <a:lnTo>
                    <a:pt x="454" y="90"/>
                  </a:lnTo>
                  <a:lnTo>
                    <a:pt x="463" y="88"/>
                  </a:lnTo>
                  <a:lnTo>
                    <a:pt x="467" y="92"/>
                  </a:lnTo>
                  <a:lnTo>
                    <a:pt x="469" y="105"/>
                  </a:lnTo>
                  <a:lnTo>
                    <a:pt x="473" y="107"/>
                  </a:lnTo>
                  <a:lnTo>
                    <a:pt x="473" y="122"/>
                  </a:lnTo>
                  <a:lnTo>
                    <a:pt x="476" y="130"/>
                  </a:lnTo>
                  <a:lnTo>
                    <a:pt x="490" y="130"/>
                  </a:lnTo>
                  <a:lnTo>
                    <a:pt x="490" y="141"/>
                  </a:lnTo>
                  <a:lnTo>
                    <a:pt x="476" y="148"/>
                  </a:lnTo>
                  <a:lnTo>
                    <a:pt x="474" y="154"/>
                  </a:lnTo>
                  <a:lnTo>
                    <a:pt x="461" y="160"/>
                  </a:lnTo>
                  <a:lnTo>
                    <a:pt x="452" y="154"/>
                  </a:lnTo>
                  <a:lnTo>
                    <a:pt x="443" y="152"/>
                  </a:lnTo>
                  <a:lnTo>
                    <a:pt x="441" y="146"/>
                  </a:lnTo>
                  <a:lnTo>
                    <a:pt x="429" y="148"/>
                  </a:lnTo>
                  <a:lnTo>
                    <a:pt x="427" y="156"/>
                  </a:lnTo>
                  <a:lnTo>
                    <a:pt x="416" y="180"/>
                  </a:lnTo>
                  <a:lnTo>
                    <a:pt x="412" y="192"/>
                  </a:lnTo>
                  <a:lnTo>
                    <a:pt x="412" y="201"/>
                  </a:lnTo>
                  <a:lnTo>
                    <a:pt x="411" y="205"/>
                  </a:lnTo>
                  <a:lnTo>
                    <a:pt x="403" y="209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5"/>
                  </a:lnTo>
                  <a:lnTo>
                    <a:pt x="382" y="199"/>
                  </a:lnTo>
                  <a:lnTo>
                    <a:pt x="371" y="195"/>
                  </a:lnTo>
                  <a:lnTo>
                    <a:pt x="369" y="195"/>
                  </a:lnTo>
                  <a:lnTo>
                    <a:pt x="365" y="199"/>
                  </a:lnTo>
                  <a:lnTo>
                    <a:pt x="362" y="212"/>
                  </a:lnTo>
                  <a:lnTo>
                    <a:pt x="360" y="216"/>
                  </a:lnTo>
                  <a:lnTo>
                    <a:pt x="356" y="218"/>
                  </a:lnTo>
                  <a:lnTo>
                    <a:pt x="343" y="218"/>
                  </a:lnTo>
                  <a:lnTo>
                    <a:pt x="337" y="212"/>
                  </a:lnTo>
                  <a:lnTo>
                    <a:pt x="332" y="212"/>
                  </a:lnTo>
                  <a:lnTo>
                    <a:pt x="328" y="212"/>
                  </a:lnTo>
                  <a:lnTo>
                    <a:pt x="322" y="214"/>
                  </a:lnTo>
                  <a:lnTo>
                    <a:pt x="320" y="227"/>
                  </a:lnTo>
                  <a:lnTo>
                    <a:pt x="316" y="231"/>
                  </a:lnTo>
                  <a:lnTo>
                    <a:pt x="313" y="250"/>
                  </a:lnTo>
                  <a:lnTo>
                    <a:pt x="315" y="269"/>
                  </a:lnTo>
                  <a:lnTo>
                    <a:pt x="324" y="289"/>
                  </a:lnTo>
                  <a:lnTo>
                    <a:pt x="332" y="293"/>
                  </a:lnTo>
                  <a:lnTo>
                    <a:pt x="333" y="333"/>
                  </a:lnTo>
                  <a:lnTo>
                    <a:pt x="337" y="340"/>
                  </a:lnTo>
                  <a:lnTo>
                    <a:pt x="343" y="342"/>
                  </a:lnTo>
                  <a:lnTo>
                    <a:pt x="348" y="353"/>
                  </a:lnTo>
                  <a:lnTo>
                    <a:pt x="367" y="368"/>
                  </a:lnTo>
                  <a:lnTo>
                    <a:pt x="369" y="374"/>
                  </a:lnTo>
                  <a:lnTo>
                    <a:pt x="382" y="385"/>
                  </a:lnTo>
                  <a:lnTo>
                    <a:pt x="384" y="393"/>
                  </a:lnTo>
                  <a:lnTo>
                    <a:pt x="392" y="402"/>
                  </a:lnTo>
                  <a:lnTo>
                    <a:pt x="388" y="410"/>
                  </a:lnTo>
                  <a:lnTo>
                    <a:pt x="388" y="416"/>
                  </a:lnTo>
                  <a:lnTo>
                    <a:pt x="384" y="417"/>
                  </a:lnTo>
                  <a:lnTo>
                    <a:pt x="382" y="421"/>
                  </a:lnTo>
                  <a:lnTo>
                    <a:pt x="382" y="423"/>
                  </a:lnTo>
                  <a:lnTo>
                    <a:pt x="375" y="434"/>
                  </a:lnTo>
                  <a:lnTo>
                    <a:pt x="365" y="449"/>
                  </a:lnTo>
                  <a:lnTo>
                    <a:pt x="356" y="455"/>
                  </a:lnTo>
                  <a:lnTo>
                    <a:pt x="343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28" y="457"/>
                  </a:lnTo>
                  <a:lnTo>
                    <a:pt x="320" y="459"/>
                  </a:lnTo>
                  <a:lnTo>
                    <a:pt x="305" y="457"/>
                  </a:lnTo>
                  <a:lnTo>
                    <a:pt x="298" y="459"/>
                  </a:lnTo>
                  <a:lnTo>
                    <a:pt x="292" y="457"/>
                  </a:lnTo>
                  <a:lnTo>
                    <a:pt x="288" y="457"/>
                  </a:lnTo>
                  <a:lnTo>
                    <a:pt x="284" y="455"/>
                  </a:lnTo>
                  <a:lnTo>
                    <a:pt x="268" y="453"/>
                  </a:lnTo>
                  <a:lnTo>
                    <a:pt x="256" y="461"/>
                  </a:lnTo>
                  <a:lnTo>
                    <a:pt x="254" y="457"/>
                  </a:lnTo>
                  <a:lnTo>
                    <a:pt x="251" y="457"/>
                  </a:lnTo>
                  <a:lnTo>
                    <a:pt x="247" y="457"/>
                  </a:lnTo>
                  <a:lnTo>
                    <a:pt x="249" y="451"/>
                  </a:lnTo>
                  <a:lnTo>
                    <a:pt x="256" y="447"/>
                  </a:lnTo>
                  <a:lnTo>
                    <a:pt x="260" y="442"/>
                  </a:lnTo>
                  <a:lnTo>
                    <a:pt x="256" y="429"/>
                  </a:lnTo>
                  <a:lnTo>
                    <a:pt x="253" y="423"/>
                  </a:lnTo>
                  <a:lnTo>
                    <a:pt x="241" y="421"/>
                  </a:lnTo>
                  <a:lnTo>
                    <a:pt x="230" y="423"/>
                  </a:lnTo>
                  <a:lnTo>
                    <a:pt x="222" y="423"/>
                  </a:lnTo>
                  <a:lnTo>
                    <a:pt x="219" y="427"/>
                  </a:lnTo>
                  <a:lnTo>
                    <a:pt x="205" y="421"/>
                  </a:lnTo>
                  <a:lnTo>
                    <a:pt x="200" y="429"/>
                  </a:lnTo>
                  <a:lnTo>
                    <a:pt x="198" y="431"/>
                  </a:lnTo>
                  <a:lnTo>
                    <a:pt x="192" y="431"/>
                  </a:lnTo>
                  <a:lnTo>
                    <a:pt x="183" y="432"/>
                  </a:lnTo>
                  <a:lnTo>
                    <a:pt x="179" y="432"/>
                  </a:lnTo>
                  <a:lnTo>
                    <a:pt x="175" y="431"/>
                  </a:lnTo>
                  <a:lnTo>
                    <a:pt x="174" y="427"/>
                  </a:lnTo>
                  <a:lnTo>
                    <a:pt x="170" y="431"/>
                  </a:lnTo>
                  <a:lnTo>
                    <a:pt x="168" y="429"/>
                  </a:lnTo>
                  <a:lnTo>
                    <a:pt x="164" y="431"/>
                  </a:lnTo>
                  <a:lnTo>
                    <a:pt x="155" y="423"/>
                  </a:lnTo>
                  <a:lnTo>
                    <a:pt x="149" y="410"/>
                  </a:lnTo>
                  <a:lnTo>
                    <a:pt x="145" y="357"/>
                  </a:lnTo>
                  <a:lnTo>
                    <a:pt x="140" y="357"/>
                  </a:lnTo>
                  <a:lnTo>
                    <a:pt x="134" y="361"/>
                  </a:lnTo>
                  <a:lnTo>
                    <a:pt x="132" y="359"/>
                  </a:lnTo>
                  <a:lnTo>
                    <a:pt x="119" y="353"/>
                  </a:lnTo>
                  <a:lnTo>
                    <a:pt x="117" y="352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8" y="365"/>
                  </a:lnTo>
                  <a:lnTo>
                    <a:pt x="102" y="367"/>
                  </a:lnTo>
                  <a:lnTo>
                    <a:pt x="100" y="374"/>
                  </a:lnTo>
                  <a:lnTo>
                    <a:pt x="91" y="380"/>
                  </a:lnTo>
                  <a:lnTo>
                    <a:pt x="85" y="380"/>
                  </a:lnTo>
                  <a:lnTo>
                    <a:pt x="76" y="376"/>
                  </a:lnTo>
                  <a:lnTo>
                    <a:pt x="72" y="376"/>
                  </a:lnTo>
                  <a:lnTo>
                    <a:pt x="64" y="372"/>
                  </a:lnTo>
                  <a:lnTo>
                    <a:pt x="51" y="370"/>
                  </a:lnTo>
                  <a:lnTo>
                    <a:pt x="47" y="370"/>
                  </a:lnTo>
                  <a:lnTo>
                    <a:pt x="44" y="357"/>
                  </a:lnTo>
                  <a:lnTo>
                    <a:pt x="44" y="350"/>
                  </a:lnTo>
                  <a:lnTo>
                    <a:pt x="40" y="344"/>
                  </a:lnTo>
                  <a:lnTo>
                    <a:pt x="40" y="336"/>
                  </a:lnTo>
                  <a:lnTo>
                    <a:pt x="27" y="329"/>
                  </a:lnTo>
                  <a:lnTo>
                    <a:pt x="27" y="338"/>
                  </a:lnTo>
                  <a:lnTo>
                    <a:pt x="21" y="336"/>
                  </a:lnTo>
                  <a:lnTo>
                    <a:pt x="15" y="329"/>
                  </a:lnTo>
                  <a:lnTo>
                    <a:pt x="6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52"/>
            <p:cNvSpPr>
              <a:spLocks/>
            </p:cNvSpPr>
            <p:nvPr/>
          </p:nvSpPr>
          <p:spPr bwMode="auto">
            <a:xfrm>
              <a:off x="2549833" y="4003725"/>
              <a:ext cx="582739" cy="468801"/>
            </a:xfrm>
            <a:custGeom>
              <a:avLst/>
              <a:gdLst>
                <a:gd name="T0" fmla="*/ 2147483647 w 820"/>
                <a:gd name="T1" fmla="*/ 2147483647 h 565"/>
                <a:gd name="T2" fmla="*/ 2147483647 w 820"/>
                <a:gd name="T3" fmla="*/ 2147483647 h 565"/>
                <a:gd name="T4" fmla="*/ 2147483647 w 820"/>
                <a:gd name="T5" fmla="*/ 2147483647 h 565"/>
                <a:gd name="T6" fmla="*/ 2147483647 w 820"/>
                <a:gd name="T7" fmla="*/ 2147483647 h 565"/>
                <a:gd name="T8" fmla="*/ 2147483647 w 820"/>
                <a:gd name="T9" fmla="*/ 2147483647 h 565"/>
                <a:gd name="T10" fmla="*/ 2147483647 w 820"/>
                <a:gd name="T11" fmla="*/ 2147483647 h 565"/>
                <a:gd name="T12" fmla="*/ 2147483647 w 820"/>
                <a:gd name="T13" fmla="*/ 2147483647 h 565"/>
                <a:gd name="T14" fmla="*/ 2147483647 w 820"/>
                <a:gd name="T15" fmla="*/ 2147483647 h 565"/>
                <a:gd name="T16" fmla="*/ 2147483647 w 820"/>
                <a:gd name="T17" fmla="*/ 2147483647 h 565"/>
                <a:gd name="T18" fmla="*/ 2147483647 w 820"/>
                <a:gd name="T19" fmla="*/ 2147483647 h 565"/>
                <a:gd name="T20" fmla="*/ 2147483647 w 820"/>
                <a:gd name="T21" fmla="*/ 2147483647 h 565"/>
                <a:gd name="T22" fmla="*/ 2147483647 w 820"/>
                <a:gd name="T23" fmla="*/ 2147483647 h 565"/>
                <a:gd name="T24" fmla="*/ 2147483647 w 820"/>
                <a:gd name="T25" fmla="*/ 2147483647 h 565"/>
                <a:gd name="T26" fmla="*/ 2147483647 w 820"/>
                <a:gd name="T27" fmla="*/ 2147483647 h 565"/>
                <a:gd name="T28" fmla="*/ 2147483647 w 820"/>
                <a:gd name="T29" fmla="*/ 2147483647 h 565"/>
                <a:gd name="T30" fmla="*/ 2147483647 w 820"/>
                <a:gd name="T31" fmla="*/ 2147483647 h 565"/>
                <a:gd name="T32" fmla="*/ 2147483647 w 820"/>
                <a:gd name="T33" fmla="*/ 2147483647 h 565"/>
                <a:gd name="T34" fmla="*/ 2147483647 w 820"/>
                <a:gd name="T35" fmla="*/ 2147483647 h 565"/>
                <a:gd name="T36" fmla="*/ 2147483647 w 820"/>
                <a:gd name="T37" fmla="*/ 2147483647 h 565"/>
                <a:gd name="T38" fmla="*/ 2147483647 w 820"/>
                <a:gd name="T39" fmla="*/ 2147483647 h 565"/>
                <a:gd name="T40" fmla="*/ 2147483647 w 820"/>
                <a:gd name="T41" fmla="*/ 2147483647 h 565"/>
                <a:gd name="T42" fmla="*/ 2147483647 w 820"/>
                <a:gd name="T43" fmla="*/ 2147483647 h 565"/>
                <a:gd name="T44" fmla="*/ 2147483647 w 820"/>
                <a:gd name="T45" fmla="*/ 2147483647 h 565"/>
                <a:gd name="T46" fmla="*/ 2147483647 w 820"/>
                <a:gd name="T47" fmla="*/ 2147483647 h 565"/>
                <a:gd name="T48" fmla="*/ 2147483647 w 820"/>
                <a:gd name="T49" fmla="*/ 2147483647 h 565"/>
                <a:gd name="T50" fmla="*/ 2147483647 w 820"/>
                <a:gd name="T51" fmla="*/ 2147483647 h 565"/>
                <a:gd name="T52" fmla="*/ 2147483647 w 820"/>
                <a:gd name="T53" fmla="*/ 2147483647 h 565"/>
                <a:gd name="T54" fmla="*/ 2147483647 w 820"/>
                <a:gd name="T55" fmla="*/ 2147483647 h 565"/>
                <a:gd name="T56" fmla="*/ 2147483647 w 820"/>
                <a:gd name="T57" fmla="*/ 2147483647 h 565"/>
                <a:gd name="T58" fmla="*/ 2147483647 w 820"/>
                <a:gd name="T59" fmla="*/ 2147483647 h 565"/>
                <a:gd name="T60" fmla="*/ 2147483647 w 820"/>
                <a:gd name="T61" fmla="*/ 2147483647 h 565"/>
                <a:gd name="T62" fmla="*/ 2147483647 w 820"/>
                <a:gd name="T63" fmla="*/ 2147483647 h 565"/>
                <a:gd name="T64" fmla="*/ 2147483647 w 820"/>
                <a:gd name="T65" fmla="*/ 2147483647 h 565"/>
                <a:gd name="T66" fmla="*/ 2147483647 w 820"/>
                <a:gd name="T67" fmla="*/ 2147483647 h 565"/>
                <a:gd name="T68" fmla="*/ 2147483647 w 820"/>
                <a:gd name="T69" fmla="*/ 2147483647 h 565"/>
                <a:gd name="T70" fmla="*/ 2147483647 w 820"/>
                <a:gd name="T71" fmla="*/ 2147483647 h 565"/>
                <a:gd name="T72" fmla="*/ 2147483647 w 820"/>
                <a:gd name="T73" fmla="*/ 2147483647 h 565"/>
                <a:gd name="T74" fmla="*/ 2147483647 w 820"/>
                <a:gd name="T75" fmla="*/ 2147483647 h 565"/>
                <a:gd name="T76" fmla="*/ 2147483647 w 820"/>
                <a:gd name="T77" fmla="*/ 2147483647 h 565"/>
                <a:gd name="T78" fmla="*/ 2147483647 w 820"/>
                <a:gd name="T79" fmla="*/ 2147483647 h 565"/>
                <a:gd name="T80" fmla="*/ 2147483647 w 820"/>
                <a:gd name="T81" fmla="*/ 2147483647 h 565"/>
                <a:gd name="T82" fmla="*/ 2147483647 w 820"/>
                <a:gd name="T83" fmla="*/ 2147483647 h 565"/>
                <a:gd name="T84" fmla="*/ 2147483647 w 820"/>
                <a:gd name="T85" fmla="*/ 2147483647 h 565"/>
                <a:gd name="T86" fmla="*/ 2147483647 w 820"/>
                <a:gd name="T87" fmla="*/ 2147483647 h 565"/>
                <a:gd name="T88" fmla="*/ 2147483647 w 820"/>
                <a:gd name="T89" fmla="*/ 2147483647 h 565"/>
                <a:gd name="T90" fmla="*/ 2147483647 w 820"/>
                <a:gd name="T91" fmla="*/ 2147483647 h 565"/>
                <a:gd name="T92" fmla="*/ 2147483647 w 820"/>
                <a:gd name="T93" fmla="*/ 2147483647 h 565"/>
                <a:gd name="T94" fmla="*/ 2147483647 w 820"/>
                <a:gd name="T95" fmla="*/ 2147483647 h 565"/>
                <a:gd name="T96" fmla="*/ 2147483647 w 820"/>
                <a:gd name="T97" fmla="*/ 2147483647 h 565"/>
                <a:gd name="T98" fmla="*/ 2147483647 w 820"/>
                <a:gd name="T99" fmla="*/ 2147483647 h 565"/>
                <a:gd name="T100" fmla="*/ 2147483647 w 820"/>
                <a:gd name="T101" fmla="*/ 2147483647 h 565"/>
                <a:gd name="T102" fmla="*/ 2147483647 w 820"/>
                <a:gd name="T103" fmla="*/ 2147483647 h 565"/>
                <a:gd name="T104" fmla="*/ 2147483647 w 820"/>
                <a:gd name="T105" fmla="*/ 2147483647 h 565"/>
                <a:gd name="T106" fmla="*/ 2147483647 w 820"/>
                <a:gd name="T107" fmla="*/ 2147483647 h 565"/>
                <a:gd name="T108" fmla="*/ 2147483647 w 820"/>
                <a:gd name="T109" fmla="*/ 2147483647 h 565"/>
                <a:gd name="T110" fmla="*/ 2147483647 w 820"/>
                <a:gd name="T111" fmla="*/ 2147483647 h 565"/>
                <a:gd name="T112" fmla="*/ 2147483647 w 820"/>
                <a:gd name="T113" fmla="*/ 2147483647 h 565"/>
                <a:gd name="T114" fmla="*/ 2147483647 w 820"/>
                <a:gd name="T115" fmla="*/ 2147483647 h 565"/>
                <a:gd name="T116" fmla="*/ 2147483647 w 820"/>
                <a:gd name="T117" fmla="*/ 2147483647 h 565"/>
                <a:gd name="T118" fmla="*/ 2147483647 w 820"/>
                <a:gd name="T119" fmla="*/ 2147483647 h 565"/>
                <a:gd name="T120" fmla="*/ 2147483647 w 820"/>
                <a:gd name="T121" fmla="*/ 2147483647 h 565"/>
                <a:gd name="T122" fmla="*/ 2147483647 w 820"/>
                <a:gd name="T123" fmla="*/ 2147483647 h 565"/>
                <a:gd name="T124" fmla="*/ 0 w 820"/>
                <a:gd name="T125" fmla="*/ 2147483647 h 5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0"/>
                <a:gd name="T190" fmla="*/ 0 h 565"/>
                <a:gd name="T191" fmla="*/ 820 w 820"/>
                <a:gd name="T192" fmla="*/ 565 h 5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0" h="565">
                  <a:moveTo>
                    <a:pt x="0" y="196"/>
                  </a:moveTo>
                  <a:lnTo>
                    <a:pt x="5" y="179"/>
                  </a:lnTo>
                  <a:lnTo>
                    <a:pt x="5" y="147"/>
                  </a:lnTo>
                  <a:lnTo>
                    <a:pt x="20" y="143"/>
                  </a:lnTo>
                  <a:lnTo>
                    <a:pt x="28" y="147"/>
                  </a:lnTo>
                  <a:lnTo>
                    <a:pt x="32" y="147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41" y="147"/>
                  </a:lnTo>
                  <a:lnTo>
                    <a:pt x="47" y="143"/>
                  </a:lnTo>
                  <a:lnTo>
                    <a:pt x="47" y="140"/>
                  </a:lnTo>
                  <a:lnTo>
                    <a:pt x="56" y="136"/>
                  </a:lnTo>
                  <a:lnTo>
                    <a:pt x="58" y="132"/>
                  </a:lnTo>
                  <a:lnTo>
                    <a:pt x="60" y="123"/>
                  </a:lnTo>
                  <a:lnTo>
                    <a:pt x="58" y="108"/>
                  </a:lnTo>
                  <a:lnTo>
                    <a:pt x="54" y="100"/>
                  </a:lnTo>
                  <a:lnTo>
                    <a:pt x="54" y="76"/>
                  </a:lnTo>
                  <a:lnTo>
                    <a:pt x="58" y="64"/>
                  </a:lnTo>
                  <a:lnTo>
                    <a:pt x="79" y="55"/>
                  </a:lnTo>
                  <a:lnTo>
                    <a:pt x="86" y="55"/>
                  </a:lnTo>
                  <a:lnTo>
                    <a:pt x="92" y="59"/>
                  </a:lnTo>
                  <a:lnTo>
                    <a:pt x="98" y="61"/>
                  </a:lnTo>
                  <a:lnTo>
                    <a:pt x="111" y="59"/>
                  </a:lnTo>
                  <a:lnTo>
                    <a:pt x="115" y="62"/>
                  </a:lnTo>
                  <a:lnTo>
                    <a:pt x="120" y="68"/>
                  </a:lnTo>
                  <a:lnTo>
                    <a:pt x="120" y="74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41" y="89"/>
                  </a:lnTo>
                  <a:lnTo>
                    <a:pt x="150" y="91"/>
                  </a:lnTo>
                  <a:lnTo>
                    <a:pt x="152" y="89"/>
                  </a:lnTo>
                  <a:lnTo>
                    <a:pt x="156" y="91"/>
                  </a:lnTo>
                  <a:lnTo>
                    <a:pt x="171" y="89"/>
                  </a:lnTo>
                  <a:lnTo>
                    <a:pt x="179" y="85"/>
                  </a:lnTo>
                  <a:lnTo>
                    <a:pt x="207" y="85"/>
                  </a:lnTo>
                  <a:lnTo>
                    <a:pt x="218" y="89"/>
                  </a:lnTo>
                  <a:lnTo>
                    <a:pt x="237" y="94"/>
                  </a:lnTo>
                  <a:lnTo>
                    <a:pt x="250" y="96"/>
                  </a:lnTo>
                  <a:lnTo>
                    <a:pt x="254" y="98"/>
                  </a:lnTo>
                  <a:lnTo>
                    <a:pt x="258" y="98"/>
                  </a:lnTo>
                  <a:lnTo>
                    <a:pt x="263" y="98"/>
                  </a:lnTo>
                  <a:lnTo>
                    <a:pt x="261" y="106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6" y="108"/>
                  </a:lnTo>
                  <a:lnTo>
                    <a:pt x="282" y="109"/>
                  </a:lnTo>
                  <a:lnTo>
                    <a:pt x="284" y="108"/>
                  </a:lnTo>
                  <a:lnTo>
                    <a:pt x="293" y="109"/>
                  </a:lnTo>
                  <a:lnTo>
                    <a:pt x="295" y="113"/>
                  </a:lnTo>
                  <a:lnTo>
                    <a:pt x="308" y="115"/>
                  </a:lnTo>
                  <a:lnTo>
                    <a:pt x="305" y="124"/>
                  </a:lnTo>
                  <a:lnTo>
                    <a:pt x="308" y="126"/>
                  </a:lnTo>
                  <a:lnTo>
                    <a:pt x="316" y="126"/>
                  </a:lnTo>
                  <a:lnTo>
                    <a:pt x="327" y="121"/>
                  </a:lnTo>
                  <a:lnTo>
                    <a:pt x="329" y="119"/>
                  </a:lnTo>
                  <a:lnTo>
                    <a:pt x="329" y="115"/>
                  </a:lnTo>
                  <a:lnTo>
                    <a:pt x="325" y="111"/>
                  </a:lnTo>
                  <a:lnTo>
                    <a:pt x="318" y="104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8"/>
                  </a:lnTo>
                  <a:lnTo>
                    <a:pt x="308" y="59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3" y="44"/>
                  </a:lnTo>
                  <a:lnTo>
                    <a:pt x="301" y="40"/>
                  </a:lnTo>
                  <a:lnTo>
                    <a:pt x="303" y="36"/>
                  </a:lnTo>
                  <a:lnTo>
                    <a:pt x="305" y="34"/>
                  </a:lnTo>
                  <a:lnTo>
                    <a:pt x="303" y="23"/>
                  </a:lnTo>
                  <a:lnTo>
                    <a:pt x="301" y="19"/>
                  </a:lnTo>
                  <a:lnTo>
                    <a:pt x="301" y="14"/>
                  </a:lnTo>
                  <a:lnTo>
                    <a:pt x="306" y="8"/>
                  </a:lnTo>
                  <a:lnTo>
                    <a:pt x="312" y="10"/>
                  </a:lnTo>
                  <a:lnTo>
                    <a:pt x="316" y="14"/>
                  </a:lnTo>
                  <a:lnTo>
                    <a:pt x="316" y="19"/>
                  </a:lnTo>
                  <a:lnTo>
                    <a:pt x="318" y="21"/>
                  </a:lnTo>
                  <a:lnTo>
                    <a:pt x="320" y="19"/>
                  </a:lnTo>
                  <a:lnTo>
                    <a:pt x="325" y="14"/>
                  </a:lnTo>
                  <a:lnTo>
                    <a:pt x="329" y="8"/>
                  </a:lnTo>
                  <a:lnTo>
                    <a:pt x="333" y="6"/>
                  </a:lnTo>
                  <a:lnTo>
                    <a:pt x="331" y="12"/>
                  </a:lnTo>
                  <a:lnTo>
                    <a:pt x="346" y="10"/>
                  </a:lnTo>
                  <a:lnTo>
                    <a:pt x="348" y="12"/>
                  </a:lnTo>
                  <a:lnTo>
                    <a:pt x="352" y="8"/>
                  </a:lnTo>
                  <a:lnTo>
                    <a:pt x="352" y="4"/>
                  </a:lnTo>
                  <a:lnTo>
                    <a:pt x="359" y="0"/>
                  </a:lnTo>
                  <a:lnTo>
                    <a:pt x="357" y="10"/>
                  </a:lnTo>
                  <a:lnTo>
                    <a:pt x="363" y="21"/>
                  </a:lnTo>
                  <a:lnTo>
                    <a:pt x="365" y="25"/>
                  </a:lnTo>
                  <a:lnTo>
                    <a:pt x="382" y="30"/>
                  </a:lnTo>
                  <a:lnTo>
                    <a:pt x="387" y="32"/>
                  </a:lnTo>
                  <a:lnTo>
                    <a:pt x="385" y="36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0" y="45"/>
                  </a:lnTo>
                  <a:lnTo>
                    <a:pt x="378" y="51"/>
                  </a:lnTo>
                  <a:lnTo>
                    <a:pt x="378" y="61"/>
                  </a:lnTo>
                  <a:lnTo>
                    <a:pt x="378" y="72"/>
                  </a:lnTo>
                  <a:lnTo>
                    <a:pt x="374" y="76"/>
                  </a:lnTo>
                  <a:lnTo>
                    <a:pt x="370" y="79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8" y="87"/>
                  </a:lnTo>
                  <a:lnTo>
                    <a:pt x="372" y="87"/>
                  </a:lnTo>
                  <a:lnTo>
                    <a:pt x="376" y="83"/>
                  </a:lnTo>
                  <a:lnTo>
                    <a:pt x="387" y="85"/>
                  </a:lnTo>
                  <a:lnTo>
                    <a:pt x="389" y="87"/>
                  </a:lnTo>
                  <a:lnTo>
                    <a:pt x="389" y="93"/>
                  </a:lnTo>
                  <a:lnTo>
                    <a:pt x="389" y="104"/>
                  </a:lnTo>
                  <a:lnTo>
                    <a:pt x="402" y="104"/>
                  </a:lnTo>
                  <a:lnTo>
                    <a:pt x="404" y="98"/>
                  </a:lnTo>
                  <a:lnTo>
                    <a:pt x="421" y="83"/>
                  </a:lnTo>
                  <a:lnTo>
                    <a:pt x="431" y="64"/>
                  </a:lnTo>
                  <a:lnTo>
                    <a:pt x="448" y="61"/>
                  </a:lnTo>
                  <a:lnTo>
                    <a:pt x="451" y="55"/>
                  </a:lnTo>
                  <a:lnTo>
                    <a:pt x="455" y="55"/>
                  </a:lnTo>
                  <a:lnTo>
                    <a:pt x="463" y="59"/>
                  </a:lnTo>
                  <a:lnTo>
                    <a:pt x="464" y="55"/>
                  </a:lnTo>
                  <a:lnTo>
                    <a:pt x="470" y="53"/>
                  </a:lnTo>
                  <a:lnTo>
                    <a:pt x="476" y="53"/>
                  </a:lnTo>
                  <a:lnTo>
                    <a:pt x="479" y="51"/>
                  </a:lnTo>
                  <a:lnTo>
                    <a:pt x="483" y="51"/>
                  </a:lnTo>
                  <a:lnTo>
                    <a:pt x="487" y="51"/>
                  </a:lnTo>
                  <a:lnTo>
                    <a:pt x="489" y="47"/>
                  </a:lnTo>
                  <a:lnTo>
                    <a:pt x="489" y="45"/>
                  </a:lnTo>
                  <a:lnTo>
                    <a:pt x="495" y="44"/>
                  </a:lnTo>
                  <a:lnTo>
                    <a:pt x="498" y="45"/>
                  </a:lnTo>
                  <a:lnTo>
                    <a:pt x="508" y="30"/>
                  </a:lnTo>
                  <a:lnTo>
                    <a:pt x="510" y="25"/>
                  </a:lnTo>
                  <a:lnTo>
                    <a:pt x="513" y="21"/>
                  </a:lnTo>
                  <a:lnTo>
                    <a:pt x="519" y="21"/>
                  </a:lnTo>
                  <a:lnTo>
                    <a:pt x="515" y="15"/>
                  </a:lnTo>
                  <a:lnTo>
                    <a:pt x="519" y="12"/>
                  </a:lnTo>
                  <a:lnTo>
                    <a:pt x="525" y="17"/>
                  </a:lnTo>
                  <a:lnTo>
                    <a:pt x="528" y="19"/>
                  </a:lnTo>
                  <a:lnTo>
                    <a:pt x="530" y="21"/>
                  </a:lnTo>
                  <a:lnTo>
                    <a:pt x="530" y="25"/>
                  </a:lnTo>
                  <a:lnTo>
                    <a:pt x="534" y="40"/>
                  </a:lnTo>
                  <a:lnTo>
                    <a:pt x="547" y="40"/>
                  </a:lnTo>
                  <a:lnTo>
                    <a:pt x="549" y="59"/>
                  </a:lnTo>
                  <a:lnTo>
                    <a:pt x="557" y="74"/>
                  </a:lnTo>
                  <a:lnTo>
                    <a:pt x="560" y="79"/>
                  </a:lnTo>
                  <a:lnTo>
                    <a:pt x="564" y="79"/>
                  </a:lnTo>
                  <a:lnTo>
                    <a:pt x="579" y="77"/>
                  </a:lnTo>
                  <a:lnTo>
                    <a:pt x="585" y="70"/>
                  </a:lnTo>
                  <a:lnTo>
                    <a:pt x="590" y="64"/>
                  </a:lnTo>
                  <a:lnTo>
                    <a:pt x="592" y="64"/>
                  </a:lnTo>
                  <a:lnTo>
                    <a:pt x="596" y="68"/>
                  </a:lnTo>
                  <a:lnTo>
                    <a:pt x="602" y="79"/>
                  </a:lnTo>
                  <a:lnTo>
                    <a:pt x="604" y="83"/>
                  </a:lnTo>
                  <a:lnTo>
                    <a:pt x="611" y="93"/>
                  </a:lnTo>
                  <a:lnTo>
                    <a:pt x="615" y="94"/>
                  </a:lnTo>
                  <a:lnTo>
                    <a:pt x="619" y="100"/>
                  </a:lnTo>
                  <a:lnTo>
                    <a:pt x="619" y="104"/>
                  </a:lnTo>
                  <a:lnTo>
                    <a:pt x="621" y="111"/>
                  </a:lnTo>
                  <a:lnTo>
                    <a:pt x="639" y="128"/>
                  </a:lnTo>
                  <a:lnTo>
                    <a:pt x="645" y="130"/>
                  </a:lnTo>
                  <a:lnTo>
                    <a:pt x="651" y="132"/>
                  </a:lnTo>
                  <a:lnTo>
                    <a:pt x="651" y="136"/>
                  </a:lnTo>
                  <a:lnTo>
                    <a:pt x="654" y="145"/>
                  </a:lnTo>
                  <a:lnTo>
                    <a:pt x="660" y="151"/>
                  </a:lnTo>
                  <a:lnTo>
                    <a:pt x="673" y="153"/>
                  </a:lnTo>
                  <a:lnTo>
                    <a:pt x="679" y="158"/>
                  </a:lnTo>
                  <a:lnTo>
                    <a:pt x="683" y="162"/>
                  </a:lnTo>
                  <a:lnTo>
                    <a:pt x="685" y="170"/>
                  </a:lnTo>
                  <a:lnTo>
                    <a:pt x="701" y="181"/>
                  </a:lnTo>
                  <a:lnTo>
                    <a:pt x="707" y="187"/>
                  </a:lnTo>
                  <a:lnTo>
                    <a:pt x="716" y="187"/>
                  </a:lnTo>
                  <a:lnTo>
                    <a:pt x="730" y="188"/>
                  </a:lnTo>
                  <a:lnTo>
                    <a:pt x="735" y="190"/>
                  </a:lnTo>
                  <a:lnTo>
                    <a:pt x="747" y="204"/>
                  </a:lnTo>
                  <a:lnTo>
                    <a:pt x="752" y="205"/>
                  </a:lnTo>
                  <a:lnTo>
                    <a:pt x="752" y="217"/>
                  </a:lnTo>
                  <a:lnTo>
                    <a:pt x="754" y="234"/>
                  </a:lnTo>
                  <a:lnTo>
                    <a:pt x="743" y="277"/>
                  </a:lnTo>
                  <a:lnTo>
                    <a:pt x="745" y="286"/>
                  </a:lnTo>
                  <a:lnTo>
                    <a:pt x="752" y="292"/>
                  </a:lnTo>
                  <a:lnTo>
                    <a:pt x="756" y="299"/>
                  </a:lnTo>
                  <a:lnTo>
                    <a:pt x="764" y="365"/>
                  </a:lnTo>
                  <a:lnTo>
                    <a:pt x="777" y="367"/>
                  </a:lnTo>
                  <a:lnTo>
                    <a:pt x="782" y="371"/>
                  </a:lnTo>
                  <a:lnTo>
                    <a:pt x="786" y="395"/>
                  </a:lnTo>
                  <a:lnTo>
                    <a:pt x="790" y="401"/>
                  </a:lnTo>
                  <a:lnTo>
                    <a:pt x="797" y="409"/>
                  </a:lnTo>
                  <a:lnTo>
                    <a:pt x="799" y="407"/>
                  </a:lnTo>
                  <a:lnTo>
                    <a:pt x="803" y="409"/>
                  </a:lnTo>
                  <a:lnTo>
                    <a:pt x="818" y="414"/>
                  </a:lnTo>
                  <a:lnTo>
                    <a:pt x="820" y="427"/>
                  </a:lnTo>
                  <a:lnTo>
                    <a:pt x="814" y="435"/>
                  </a:lnTo>
                  <a:lnTo>
                    <a:pt x="811" y="441"/>
                  </a:lnTo>
                  <a:lnTo>
                    <a:pt x="809" y="454"/>
                  </a:lnTo>
                  <a:lnTo>
                    <a:pt x="803" y="473"/>
                  </a:lnTo>
                  <a:lnTo>
                    <a:pt x="797" y="478"/>
                  </a:lnTo>
                  <a:lnTo>
                    <a:pt x="794" y="480"/>
                  </a:lnTo>
                  <a:lnTo>
                    <a:pt x="792" y="486"/>
                  </a:lnTo>
                  <a:lnTo>
                    <a:pt x="782" y="489"/>
                  </a:lnTo>
                  <a:lnTo>
                    <a:pt x="779" y="493"/>
                  </a:lnTo>
                  <a:lnTo>
                    <a:pt x="775" y="489"/>
                  </a:lnTo>
                  <a:lnTo>
                    <a:pt x="767" y="493"/>
                  </a:lnTo>
                  <a:lnTo>
                    <a:pt x="777" y="510"/>
                  </a:lnTo>
                  <a:lnTo>
                    <a:pt x="775" y="514"/>
                  </a:lnTo>
                  <a:lnTo>
                    <a:pt x="767" y="520"/>
                  </a:lnTo>
                  <a:lnTo>
                    <a:pt x="760" y="527"/>
                  </a:lnTo>
                  <a:lnTo>
                    <a:pt x="756" y="529"/>
                  </a:lnTo>
                  <a:lnTo>
                    <a:pt x="752" y="527"/>
                  </a:lnTo>
                  <a:lnTo>
                    <a:pt x="741" y="533"/>
                  </a:lnTo>
                  <a:lnTo>
                    <a:pt x="733" y="540"/>
                  </a:lnTo>
                  <a:lnTo>
                    <a:pt x="735" y="552"/>
                  </a:lnTo>
                  <a:lnTo>
                    <a:pt x="739" y="557"/>
                  </a:lnTo>
                  <a:lnTo>
                    <a:pt x="735" y="561"/>
                  </a:lnTo>
                  <a:lnTo>
                    <a:pt x="728" y="565"/>
                  </a:lnTo>
                  <a:lnTo>
                    <a:pt x="718" y="553"/>
                  </a:lnTo>
                  <a:lnTo>
                    <a:pt x="711" y="550"/>
                  </a:lnTo>
                  <a:lnTo>
                    <a:pt x="707" y="542"/>
                  </a:lnTo>
                  <a:lnTo>
                    <a:pt x="705" y="540"/>
                  </a:lnTo>
                  <a:lnTo>
                    <a:pt x="705" y="536"/>
                  </a:lnTo>
                  <a:lnTo>
                    <a:pt x="703" y="536"/>
                  </a:lnTo>
                  <a:lnTo>
                    <a:pt x="694" y="529"/>
                  </a:lnTo>
                  <a:lnTo>
                    <a:pt x="686" y="527"/>
                  </a:lnTo>
                  <a:lnTo>
                    <a:pt x="679" y="527"/>
                  </a:lnTo>
                  <a:lnTo>
                    <a:pt x="675" y="527"/>
                  </a:lnTo>
                  <a:lnTo>
                    <a:pt x="675" y="529"/>
                  </a:lnTo>
                  <a:lnTo>
                    <a:pt x="673" y="533"/>
                  </a:lnTo>
                  <a:lnTo>
                    <a:pt x="651" y="523"/>
                  </a:lnTo>
                  <a:lnTo>
                    <a:pt x="649" y="521"/>
                  </a:lnTo>
                  <a:lnTo>
                    <a:pt x="647" y="520"/>
                  </a:lnTo>
                  <a:lnTo>
                    <a:pt x="641" y="520"/>
                  </a:lnTo>
                  <a:lnTo>
                    <a:pt x="617" y="516"/>
                  </a:lnTo>
                  <a:lnTo>
                    <a:pt x="604" y="512"/>
                  </a:lnTo>
                  <a:lnTo>
                    <a:pt x="594" y="512"/>
                  </a:lnTo>
                  <a:lnTo>
                    <a:pt x="583" y="510"/>
                  </a:lnTo>
                  <a:lnTo>
                    <a:pt x="572" y="508"/>
                  </a:lnTo>
                  <a:lnTo>
                    <a:pt x="558" y="503"/>
                  </a:lnTo>
                  <a:lnTo>
                    <a:pt x="538" y="497"/>
                  </a:lnTo>
                  <a:lnTo>
                    <a:pt x="528" y="497"/>
                  </a:lnTo>
                  <a:lnTo>
                    <a:pt x="517" y="495"/>
                  </a:lnTo>
                  <a:lnTo>
                    <a:pt x="511" y="497"/>
                  </a:lnTo>
                  <a:lnTo>
                    <a:pt x="487" y="493"/>
                  </a:lnTo>
                  <a:lnTo>
                    <a:pt x="476" y="488"/>
                  </a:lnTo>
                  <a:lnTo>
                    <a:pt x="470" y="486"/>
                  </a:lnTo>
                  <a:lnTo>
                    <a:pt x="459" y="474"/>
                  </a:lnTo>
                  <a:lnTo>
                    <a:pt x="453" y="474"/>
                  </a:lnTo>
                  <a:lnTo>
                    <a:pt x="451" y="473"/>
                  </a:lnTo>
                  <a:lnTo>
                    <a:pt x="449" y="469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38" y="463"/>
                  </a:lnTo>
                  <a:lnTo>
                    <a:pt x="436" y="457"/>
                  </a:lnTo>
                  <a:lnTo>
                    <a:pt x="432" y="454"/>
                  </a:lnTo>
                  <a:lnTo>
                    <a:pt x="427" y="448"/>
                  </a:lnTo>
                  <a:lnTo>
                    <a:pt x="410" y="442"/>
                  </a:lnTo>
                  <a:lnTo>
                    <a:pt x="399" y="439"/>
                  </a:lnTo>
                  <a:lnTo>
                    <a:pt x="395" y="439"/>
                  </a:lnTo>
                  <a:lnTo>
                    <a:pt x="391" y="437"/>
                  </a:lnTo>
                  <a:lnTo>
                    <a:pt x="387" y="437"/>
                  </a:lnTo>
                  <a:lnTo>
                    <a:pt x="352" y="422"/>
                  </a:lnTo>
                  <a:lnTo>
                    <a:pt x="325" y="410"/>
                  </a:lnTo>
                  <a:lnTo>
                    <a:pt x="303" y="405"/>
                  </a:lnTo>
                  <a:lnTo>
                    <a:pt x="289" y="399"/>
                  </a:lnTo>
                  <a:lnTo>
                    <a:pt x="271" y="392"/>
                  </a:lnTo>
                  <a:lnTo>
                    <a:pt x="246" y="382"/>
                  </a:lnTo>
                  <a:lnTo>
                    <a:pt x="233" y="377"/>
                  </a:lnTo>
                  <a:lnTo>
                    <a:pt x="214" y="373"/>
                  </a:lnTo>
                  <a:lnTo>
                    <a:pt x="195" y="363"/>
                  </a:lnTo>
                  <a:lnTo>
                    <a:pt x="194" y="365"/>
                  </a:lnTo>
                  <a:lnTo>
                    <a:pt x="192" y="365"/>
                  </a:lnTo>
                  <a:lnTo>
                    <a:pt x="188" y="360"/>
                  </a:lnTo>
                  <a:lnTo>
                    <a:pt x="186" y="360"/>
                  </a:lnTo>
                  <a:lnTo>
                    <a:pt x="184" y="360"/>
                  </a:lnTo>
                  <a:lnTo>
                    <a:pt x="182" y="360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58" y="333"/>
                  </a:lnTo>
                  <a:lnTo>
                    <a:pt x="152" y="326"/>
                  </a:lnTo>
                  <a:lnTo>
                    <a:pt x="135" y="316"/>
                  </a:lnTo>
                  <a:lnTo>
                    <a:pt x="128" y="314"/>
                  </a:lnTo>
                  <a:lnTo>
                    <a:pt x="109" y="303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8" y="298"/>
                  </a:lnTo>
                  <a:lnTo>
                    <a:pt x="98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8" y="292"/>
                  </a:lnTo>
                  <a:lnTo>
                    <a:pt x="83" y="277"/>
                  </a:lnTo>
                  <a:lnTo>
                    <a:pt x="79" y="275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73" y="275"/>
                  </a:lnTo>
                  <a:lnTo>
                    <a:pt x="71" y="273"/>
                  </a:lnTo>
                  <a:lnTo>
                    <a:pt x="69" y="275"/>
                  </a:lnTo>
                  <a:lnTo>
                    <a:pt x="68" y="277"/>
                  </a:lnTo>
                  <a:lnTo>
                    <a:pt x="66" y="273"/>
                  </a:lnTo>
                  <a:lnTo>
                    <a:pt x="62" y="271"/>
                  </a:lnTo>
                  <a:lnTo>
                    <a:pt x="60" y="267"/>
                  </a:lnTo>
                  <a:lnTo>
                    <a:pt x="58" y="267"/>
                  </a:lnTo>
                  <a:lnTo>
                    <a:pt x="49" y="266"/>
                  </a:lnTo>
                  <a:lnTo>
                    <a:pt x="49" y="256"/>
                  </a:lnTo>
                  <a:lnTo>
                    <a:pt x="39" y="243"/>
                  </a:lnTo>
                  <a:lnTo>
                    <a:pt x="36" y="241"/>
                  </a:lnTo>
                  <a:lnTo>
                    <a:pt x="28" y="234"/>
                  </a:lnTo>
                  <a:lnTo>
                    <a:pt x="26" y="228"/>
                  </a:lnTo>
                  <a:lnTo>
                    <a:pt x="24" y="228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11" y="209"/>
                  </a:lnTo>
                  <a:lnTo>
                    <a:pt x="2" y="20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53"/>
            <p:cNvSpPr>
              <a:spLocks/>
            </p:cNvSpPr>
            <p:nvPr/>
          </p:nvSpPr>
          <p:spPr bwMode="auto">
            <a:xfrm>
              <a:off x="2803496" y="3734924"/>
              <a:ext cx="271488" cy="355201"/>
            </a:xfrm>
            <a:custGeom>
              <a:avLst/>
              <a:gdLst>
                <a:gd name="T0" fmla="*/ 2147483647 w 380"/>
                <a:gd name="T1" fmla="*/ 2147483647 h 431"/>
                <a:gd name="T2" fmla="*/ 2147483647 w 380"/>
                <a:gd name="T3" fmla="*/ 2147483647 h 431"/>
                <a:gd name="T4" fmla="*/ 2147483647 w 380"/>
                <a:gd name="T5" fmla="*/ 2147483647 h 431"/>
                <a:gd name="T6" fmla="*/ 2147483647 w 380"/>
                <a:gd name="T7" fmla="*/ 2147483647 h 431"/>
                <a:gd name="T8" fmla="*/ 2147483647 w 380"/>
                <a:gd name="T9" fmla="*/ 2147483647 h 431"/>
                <a:gd name="T10" fmla="*/ 2147483647 w 380"/>
                <a:gd name="T11" fmla="*/ 2147483647 h 431"/>
                <a:gd name="T12" fmla="*/ 2147483647 w 380"/>
                <a:gd name="T13" fmla="*/ 2147483647 h 431"/>
                <a:gd name="T14" fmla="*/ 2147483647 w 380"/>
                <a:gd name="T15" fmla="*/ 2147483647 h 431"/>
                <a:gd name="T16" fmla="*/ 2147483647 w 380"/>
                <a:gd name="T17" fmla="*/ 2147483647 h 431"/>
                <a:gd name="T18" fmla="*/ 2147483647 w 380"/>
                <a:gd name="T19" fmla="*/ 2147483647 h 431"/>
                <a:gd name="T20" fmla="*/ 2147483647 w 380"/>
                <a:gd name="T21" fmla="*/ 2147483647 h 431"/>
                <a:gd name="T22" fmla="*/ 2147483647 w 380"/>
                <a:gd name="T23" fmla="*/ 2147483647 h 431"/>
                <a:gd name="T24" fmla="*/ 2147483647 w 380"/>
                <a:gd name="T25" fmla="*/ 2147483647 h 431"/>
                <a:gd name="T26" fmla="*/ 2147483647 w 380"/>
                <a:gd name="T27" fmla="*/ 2147483647 h 431"/>
                <a:gd name="T28" fmla="*/ 2147483647 w 380"/>
                <a:gd name="T29" fmla="*/ 2147483647 h 431"/>
                <a:gd name="T30" fmla="*/ 2147483647 w 380"/>
                <a:gd name="T31" fmla="*/ 2147483647 h 431"/>
                <a:gd name="T32" fmla="*/ 2147483647 w 380"/>
                <a:gd name="T33" fmla="*/ 2147483647 h 431"/>
                <a:gd name="T34" fmla="*/ 2147483647 w 380"/>
                <a:gd name="T35" fmla="*/ 2147483647 h 431"/>
                <a:gd name="T36" fmla="*/ 2147483647 w 380"/>
                <a:gd name="T37" fmla="*/ 2147483647 h 431"/>
                <a:gd name="T38" fmla="*/ 2147483647 w 380"/>
                <a:gd name="T39" fmla="*/ 2147483647 h 431"/>
                <a:gd name="T40" fmla="*/ 2147483647 w 380"/>
                <a:gd name="T41" fmla="*/ 2147483647 h 431"/>
                <a:gd name="T42" fmla="*/ 2147483647 w 380"/>
                <a:gd name="T43" fmla="*/ 2147483647 h 431"/>
                <a:gd name="T44" fmla="*/ 2147483647 w 380"/>
                <a:gd name="T45" fmla="*/ 2147483647 h 431"/>
                <a:gd name="T46" fmla="*/ 2147483647 w 380"/>
                <a:gd name="T47" fmla="*/ 2147483647 h 431"/>
                <a:gd name="T48" fmla="*/ 2147483647 w 380"/>
                <a:gd name="T49" fmla="*/ 2147483647 h 431"/>
                <a:gd name="T50" fmla="*/ 2147483647 w 380"/>
                <a:gd name="T51" fmla="*/ 2147483647 h 431"/>
                <a:gd name="T52" fmla="*/ 2147483647 w 380"/>
                <a:gd name="T53" fmla="*/ 2147483647 h 431"/>
                <a:gd name="T54" fmla="*/ 2147483647 w 380"/>
                <a:gd name="T55" fmla="*/ 2147483647 h 431"/>
                <a:gd name="T56" fmla="*/ 2147483647 w 380"/>
                <a:gd name="T57" fmla="*/ 2147483647 h 431"/>
                <a:gd name="T58" fmla="*/ 2147483647 w 380"/>
                <a:gd name="T59" fmla="*/ 2147483647 h 431"/>
                <a:gd name="T60" fmla="*/ 2147483647 w 380"/>
                <a:gd name="T61" fmla="*/ 2147483647 h 431"/>
                <a:gd name="T62" fmla="*/ 2147483647 w 380"/>
                <a:gd name="T63" fmla="*/ 2147483647 h 431"/>
                <a:gd name="T64" fmla="*/ 2147483647 w 380"/>
                <a:gd name="T65" fmla="*/ 2147483647 h 431"/>
                <a:gd name="T66" fmla="*/ 2147483647 w 380"/>
                <a:gd name="T67" fmla="*/ 2147483647 h 431"/>
                <a:gd name="T68" fmla="*/ 2147483647 w 380"/>
                <a:gd name="T69" fmla="*/ 2147483647 h 431"/>
                <a:gd name="T70" fmla="*/ 2147483647 w 380"/>
                <a:gd name="T71" fmla="*/ 2147483647 h 431"/>
                <a:gd name="T72" fmla="*/ 2147483647 w 380"/>
                <a:gd name="T73" fmla="*/ 2147483647 h 431"/>
                <a:gd name="T74" fmla="*/ 2147483647 w 380"/>
                <a:gd name="T75" fmla="*/ 2147483647 h 431"/>
                <a:gd name="T76" fmla="*/ 2147483647 w 380"/>
                <a:gd name="T77" fmla="*/ 2147483647 h 431"/>
                <a:gd name="T78" fmla="*/ 2147483647 w 380"/>
                <a:gd name="T79" fmla="*/ 2147483647 h 431"/>
                <a:gd name="T80" fmla="*/ 2147483647 w 380"/>
                <a:gd name="T81" fmla="*/ 2147483647 h 431"/>
                <a:gd name="T82" fmla="*/ 2147483647 w 380"/>
                <a:gd name="T83" fmla="*/ 2147483647 h 431"/>
                <a:gd name="T84" fmla="*/ 2147483647 w 380"/>
                <a:gd name="T85" fmla="*/ 2147483647 h 431"/>
                <a:gd name="T86" fmla="*/ 2147483647 w 380"/>
                <a:gd name="T87" fmla="*/ 2147483647 h 431"/>
                <a:gd name="T88" fmla="*/ 2147483647 w 380"/>
                <a:gd name="T89" fmla="*/ 2147483647 h 431"/>
                <a:gd name="T90" fmla="*/ 2147483647 w 380"/>
                <a:gd name="T91" fmla="*/ 2147483647 h 431"/>
                <a:gd name="T92" fmla="*/ 2147483647 w 380"/>
                <a:gd name="T93" fmla="*/ 2147483647 h 431"/>
                <a:gd name="T94" fmla="*/ 2147483647 w 380"/>
                <a:gd name="T95" fmla="*/ 2147483647 h 431"/>
                <a:gd name="T96" fmla="*/ 2147483647 w 380"/>
                <a:gd name="T97" fmla="*/ 2147483647 h 431"/>
                <a:gd name="T98" fmla="*/ 2147483647 w 380"/>
                <a:gd name="T99" fmla="*/ 2147483647 h 431"/>
                <a:gd name="T100" fmla="*/ 2147483647 w 380"/>
                <a:gd name="T101" fmla="*/ 2147483647 h 431"/>
                <a:gd name="T102" fmla="*/ 2147483647 w 380"/>
                <a:gd name="T103" fmla="*/ 2147483647 h 4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0"/>
                <a:gd name="T157" fmla="*/ 0 h 431"/>
                <a:gd name="T158" fmla="*/ 380 w 380"/>
                <a:gd name="T159" fmla="*/ 431 h 4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0" h="431">
                  <a:moveTo>
                    <a:pt x="0" y="337"/>
                  </a:moveTo>
                  <a:lnTo>
                    <a:pt x="6" y="348"/>
                  </a:lnTo>
                  <a:lnTo>
                    <a:pt x="8" y="352"/>
                  </a:lnTo>
                  <a:lnTo>
                    <a:pt x="25" y="357"/>
                  </a:lnTo>
                  <a:lnTo>
                    <a:pt x="30" y="359"/>
                  </a:lnTo>
                  <a:lnTo>
                    <a:pt x="28" y="363"/>
                  </a:lnTo>
                  <a:lnTo>
                    <a:pt x="27" y="365"/>
                  </a:lnTo>
                  <a:lnTo>
                    <a:pt x="27" y="369"/>
                  </a:lnTo>
                  <a:lnTo>
                    <a:pt x="23" y="372"/>
                  </a:lnTo>
                  <a:lnTo>
                    <a:pt x="21" y="378"/>
                  </a:lnTo>
                  <a:lnTo>
                    <a:pt x="21" y="388"/>
                  </a:lnTo>
                  <a:lnTo>
                    <a:pt x="21" y="399"/>
                  </a:lnTo>
                  <a:lnTo>
                    <a:pt x="17" y="403"/>
                  </a:lnTo>
                  <a:lnTo>
                    <a:pt x="13" y="406"/>
                  </a:lnTo>
                  <a:lnTo>
                    <a:pt x="8" y="410"/>
                  </a:lnTo>
                  <a:lnTo>
                    <a:pt x="8" y="412"/>
                  </a:lnTo>
                  <a:lnTo>
                    <a:pt x="11" y="414"/>
                  </a:lnTo>
                  <a:lnTo>
                    <a:pt x="15" y="414"/>
                  </a:lnTo>
                  <a:lnTo>
                    <a:pt x="19" y="410"/>
                  </a:lnTo>
                  <a:lnTo>
                    <a:pt x="30" y="412"/>
                  </a:lnTo>
                  <a:lnTo>
                    <a:pt x="32" y="414"/>
                  </a:lnTo>
                  <a:lnTo>
                    <a:pt x="32" y="420"/>
                  </a:lnTo>
                  <a:lnTo>
                    <a:pt x="32" y="431"/>
                  </a:lnTo>
                  <a:lnTo>
                    <a:pt x="45" y="431"/>
                  </a:lnTo>
                  <a:lnTo>
                    <a:pt x="47" y="425"/>
                  </a:lnTo>
                  <a:lnTo>
                    <a:pt x="64" y="410"/>
                  </a:lnTo>
                  <a:lnTo>
                    <a:pt x="74" y="391"/>
                  </a:lnTo>
                  <a:lnTo>
                    <a:pt x="91" y="388"/>
                  </a:lnTo>
                  <a:lnTo>
                    <a:pt x="94" y="382"/>
                  </a:lnTo>
                  <a:lnTo>
                    <a:pt x="98" y="382"/>
                  </a:lnTo>
                  <a:lnTo>
                    <a:pt x="106" y="386"/>
                  </a:lnTo>
                  <a:lnTo>
                    <a:pt x="107" y="382"/>
                  </a:lnTo>
                  <a:lnTo>
                    <a:pt x="113" y="380"/>
                  </a:lnTo>
                  <a:lnTo>
                    <a:pt x="119" y="380"/>
                  </a:lnTo>
                  <a:lnTo>
                    <a:pt x="122" y="378"/>
                  </a:lnTo>
                  <a:lnTo>
                    <a:pt x="126" y="378"/>
                  </a:lnTo>
                  <a:lnTo>
                    <a:pt x="130" y="378"/>
                  </a:lnTo>
                  <a:lnTo>
                    <a:pt x="132" y="374"/>
                  </a:lnTo>
                  <a:lnTo>
                    <a:pt x="132" y="372"/>
                  </a:lnTo>
                  <a:lnTo>
                    <a:pt x="138" y="371"/>
                  </a:lnTo>
                  <a:lnTo>
                    <a:pt x="141" y="372"/>
                  </a:lnTo>
                  <a:lnTo>
                    <a:pt x="151" y="357"/>
                  </a:lnTo>
                  <a:lnTo>
                    <a:pt x="153" y="352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58" y="342"/>
                  </a:lnTo>
                  <a:lnTo>
                    <a:pt x="162" y="339"/>
                  </a:lnTo>
                  <a:lnTo>
                    <a:pt x="168" y="344"/>
                  </a:lnTo>
                  <a:lnTo>
                    <a:pt x="171" y="346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4"/>
                  </a:lnTo>
                  <a:lnTo>
                    <a:pt x="185" y="337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200" y="314"/>
                  </a:lnTo>
                  <a:lnTo>
                    <a:pt x="200" y="310"/>
                  </a:lnTo>
                  <a:lnTo>
                    <a:pt x="203" y="307"/>
                  </a:lnTo>
                  <a:lnTo>
                    <a:pt x="211" y="301"/>
                  </a:lnTo>
                  <a:lnTo>
                    <a:pt x="218" y="295"/>
                  </a:lnTo>
                  <a:lnTo>
                    <a:pt x="222" y="292"/>
                  </a:lnTo>
                  <a:lnTo>
                    <a:pt x="226" y="288"/>
                  </a:lnTo>
                  <a:lnTo>
                    <a:pt x="226" y="282"/>
                  </a:lnTo>
                  <a:lnTo>
                    <a:pt x="232" y="273"/>
                  </a:lnTo>
                  <a:lnTo>
                    <a:pt x="233" y="271"/>
                  </a:lnTo>
                  <a:lnTo>
                    <a:pt x="239" y="261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37" y="243"/>
                  </a:lnTo>
                  <a:lnTo>
                    <a:pt x="235" y="243"/>
                  </a:lnTo>
                  <a:lnTo>
                    <a:pt x="230" y="239"/>
                  </a:lnTo>
                  <a:lnTo>
                    <a:pt x="228" y="233"/>
                  </a:lnTo>
                  <a:lnTo>
                    <a:pt x="226" y="224"/>
                  </a:lnTo>
                  <a:lnTo>
                    <a:pt x="230" y="220"/>
                  </a:lnTo>
                  <a:lnTo>
                    <a:pt x="230" y="216"/>
                  </a:lnTo>
                  <a:lnTo>
                    <a:pt x="230" y="213"/>
                  </a:lnTo>
                  <a:lnTo>
                    <a:pt x="232" y="213"/>
                  </a:lnTo>
                  <a:lnTo>
                    <a:pt x="241" y="203"/>
                  </a:lnTo>
                  <a:lnTo>
                    <a:pt x="243" y="199"/>
                  </a:lnTo>
                  <a:lnTo>
                    <a:pt x="245" y="201"/>
                  </a:lnTo>
                  <a:lnTo>
                    <a:pt x="247" y="198"/>
                  </a:lnTo>
                  <a:lnTo>
                    <a:pt x="249" y="194"/>
                  </a:lnTo>
                  <a:lnTo>
                    <a:pt x="249" y="192"/>
                  </a:lnTo>
                  <a:lnTo>
                    <a:pt x="250" y="190"/>
                  </a:lnTo>
                  <a:lnTo>
                    <a:pt x="250" y="186"/>
                  </a:lnTo>
                  <a:lnTo>
                    <a:pt x="249" y="184"/>
                  </a:lnTo>
                  <a:lnTo>
                    <a:pt x="250" y="177"/>
                  </a:lnTo>
                  <a:lnTo>
                    <a:pt x="254" y="175"/>
                  </a:lnTo>
                  <a:lnTo>
                    <a:pt x="258" y="175"/>
                  </a:lnTo>
                  <a:lnTo>
                    <a:pt x="262" y="175"/>
                  </a:lnTo>
                  <a:lnTo>
                    <a:pt x="260" y="171"/>
                  </a:lnTo>
                  <a:lnTo>
                    <a:pt x="264" y="169"/>
                  </a:lnTo>
                  <a:lnTo>
                    <a:pt x="262" y="166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71" y="162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69" y="171"/>
                  </a:lnTo>
                  <a:lnTo>
                    <a:pt x="271" y="173"/>
                  </a:lnTo>
                  <a:lnTo>
                    <a:pt x="275" y="171"/>
                  </a:lnTo>
                  <a:lnTo>
                    <a:pt x="280" y="173"/>
                  </a:lnTo>
                  <a:lnTo>
                    <a:pt x="279" y="177"/>
                  </a:lnTo>
                  <a:lnTo>
                    <a:pt x="282" y="182"/>
                  </a:lnTo>
                  <a:lnTo>
                    <a:pt x="280" y="192"/>
                  </a:lnTo>
                  <a:lnTo>
                    <a:pt x="282" y="196"/>
                  </a:lnTo>
                  <a:lnTo>
                    <a:pt x="297" y="207"/>
                  </a:lnTo>
                  <a:lnTo>
                    <a:pt x="299" y="214"/>
                  </a:lnTo>
                  <a:lnTo>
                    <a:pt x="301" y="230"/>
                  </a:lnTo>
                  <a:lnTo>
                    <a:pt x="305" y="235"/>
                  </a:lnTo>
                  <a:lnTo>
                    <a:pt x="305" y="239"/>
                  </a:lnTo>
                  <a:lnTo>
                    <a:pt x="299" y="241"/>
                  </a:lnTo>
                  <a:lnTo>
                    <a:pt x="301" y="246"/>
                  </a:lnTo>
                  <a:lnTo>
                    <a:pt x="303" y="250"/>
                  </a:lnTo>
                  <a:lnTo>
                    <a:pt x="303" y="254"/>
                  </a:lnTo>
                  <a:lnTo>
                    <a:pt x="309" y="258"/>
                  </a:lnTo>
                  <a:lnTo>
                    <a:pt x="309" y="260"/>
                  </a:lnTo>
                  <a:lnTo>
                    <a:pt x="312" y="261"/>
                  </a:lnTo>
                  <a:lnTo>
                    <a:pt x="314" y="269"/>
                  </a:lnTo>
                  <a:lnTo>
                    <a:pt x="314" y="273"/>
                  </a:lnTo>
                  <a:lnTo>
                    <a:pt x="318" y="286"/>
                  </a:lnTo>
                  <a:lnTo>
                    <a:pt x="322" y="292"/>
                  </a:lnTo>
                  <a:lnTo>
                    <a:pt x="322" y="295"/>
                  </a:lnTo>
                  <a:lnTo>
                    <a:pt x="326" y="305"/>
                  </a:lnTo>
                  <a:lnTo>
                    <a:pt x="335" y="307"/>
                  </a:lnTo>
                  <a:lnTo>
                    <a:pt x="341" y="307"/>
                  </a:lnTo>
                  <a:lnTo>
                    <a:pt x="346" y="307"/>
                  </a:lnTo>
                  <a:lnTo>
                    <a:pt x="352" y="307"/>
                  </a:lnTo>
                  <a:lnTo>
                    <a:pt x="356" y="307"/>
                  </a:lnTo>
                  <a:lnTo>
                    <a:pt x="358" y="305"/>
                  </a:lnTo>
                  <a:lnTo>
                    <a:pt x="359" y="297"/>
                  </a:lnTo>
                  <a:lnTo>
                    <a:pt x="365" y="292"/>
                  </a:lnTo>
                  <a:lnTo>
                    <a:pt x="365" y="286"/>
                  </a:lnTo>
                  <a:lnTo>
                    <a:pt x="367" y="271"/>
                  </a:lnTo>
                  <a:lnTo>
                    <a:pt x="363" y="252"/>
                  </a:lnTo>
                  <a:lnTo>
                    <a:pt x="367" y="243"/>
                  </a:lnTo>
                  <a:lnTo>
                    <a:pt x="369" y="241"/>
                  </a:lnTo>
                  <a:lnTo>
                    <a:pt x="371" y="228"/>
                  </a:lnTo>
                  <a:lnTo>
                    <a:pt x="369" y="218"/>
                  </a:lnTo>
                  <a:lnTo>
                    <a:pt x="369" y="207"/>
                  </a:lnTo>
                  <a:lnTo>
                    <a:pt x="369" y="194"/>
                  </a:lnTo>
                  <a:lnTo>
                    <a:pt x="369" y="177"/>
                  </a:lnTo>
                  <a:lnTo>
                    <a:pt x="369" y="175"/>
                  </a:lnTo>
                  <a:lnTo>
                    <a:pt x="361" y="166"/>
                  </a:lnTo>
                  <a:lnTo>
                    <a:pt x="363" y="154"/>
                  </a:lnTo>
                  <a:lnTo>
                    <a:pt x="359" y="154"/>
                  </a:lnTo>
                  <a:lnTo>
                    <a:pt x="354" y="150"/>
                  </a:lnTo>
                  <a:lnTo>
                    <a:pt x="376" y="137"/>
                  </a:lnTo>
                  <a:lnTo>
                    <a:pt x="380" y="130"/>
                  </a:lnTo>
                  <a:lnTo>
                    <a:pt x="378" y="122"/>
                  </a:lnTo>
                  <a:lnTo>
                    <a:pt x="380" y="120"/>
                  </a:lnTo>
                  <a:lnTo>
                    <a:pt x="378" y="119"/>
                  </a:lnTo>
                  <a:lnTo>
                    <a:pt x="376" y="111"/>
                  </a:lnTo>
                  <a:lnTo>
                    <a:pt x="373" y="109"/>
                  </a:lnTo>
                  <a:lnTo>
                    <a:pt x="371" y="96"/>
                  </a:lnTo>
                  <a:lnTo>
                    <a:pt x="367" y="92"/>
                  </a:lnTo>
                  <a:lnTo>
                    <a:pt x="363" y="90"/>
                  </a:lnTo>
                  <a:lnTo>
                    <a:pt x="344" y="90"/>
                  </a:lnTo>
                  <a:lnTo>
                    <a:pt x="339" y="88"/>
                  </a:lnTo>
                  <a:lnTo>
                    <a:pt x="324" y="88"/>
                  </a:lnTo>
                  <a:lnTo>
                    <a:pt x="320" y="87"/>
                  </a:lnTo>
                  <a:lnTo>
                    <a:pt x="320" y="92"/>
                  </a:lnTo>
                  <a:lnTo>
                    <a:pt x="311" y="96"/>
                  </a:lnTo>
                  <a:lnTo>
                    <a:pt x="299" y="96"/>
                  </a:lnTo>
                  <a:lnTo>
                    <a:pt x="299" y="92"/>
                  </a:lnTo>
                  <a:lnTo>
                    <a:pt x="305" y="70"/>
                  </a:lnTo>
                  <a:lnTo>
                    <a:pt x="299" y="53"/>
                  </a:lnTo>
                  <a:lnTo>
                    <a:pt x="294" y="51"/>
                  </a:lnTo>
                  <a:lnTo>
                    <a:pt x="286" y="49"/>
                  </a:lnTo>
                  <a:lnTo>
                    <a:pt x="280" y="51"/>
                  </a:lnTo>
                  <a:lnTo>
                    <a:pt x="273" y="53"/>
                  </a:lnTo>
                  <a:lnTo>
                    <a:pt x="265" y="56"/>
                  </a:lnTo>
                  <a:lnTo>
                    <a:pt x="256" y="60"/>
                  </a:lnTo>
                  <a:lnTo>
                    <a:pt x="247" y="81"/>
                  </a:lnTo>
                  <a:lnTo>
                    <a:pt x="241" y="83"/>
                  </a:lnTo>
                  <a:lnTo>
                    <a:pt x="235" y="83"/>
                  </a:lnTo>
                  <a:lnTo>
                    <a:pt x="230" y="83"/>
                  </a:lnTo>
                  <a:lnTo>
                    <a:pt x="213" y="81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09" y="62"/>
                  </a:lnTo>
                  <a:lnTo>
                    <a:pt x="205" y="60"/>
                  </a:lnTo>
                  <a:lnTo>
                    <a:pt x="205" y="53"/>
                  </a:lnTo>
                  <a:lnTo>
                    <a:pt x="201" y="45"/>
                  </a:lnTo>
                  <a:lnTo>
                    <a:pt x="192" y="13"/>
                  </a:lnTo>
                  <a:lnTo>
                    <a:pt x="190" y="9"/>
                  </a:lnTo>
                  <a:lnTo>
                    <a:pt x="177" y="15"/>
                  </a:lnTo>
                  <a:lnTo>
                    <a:pt x="171" y="15"/>
                  </a:lnTo>
                  <a:lnTo>
                    <a:pt x="158" y="11"/>
                  </a:lnTo>
                  <a:lnTo>
                    <a:pt x="145" y="4"/>
                  </a:lnTo>
                  <a:lnTo>
                    <a:pt x="136" y="4"/>
                  </a:lnTo>
                  <a:lnTo>
                    <a:pt x="132" y="0"/>
                  </a:lnTo>
                  <a:lnTo>
                    <a:pt x="124" y="45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5" y="36"/>
                  </a:lnTo>
                  <a:lnTo>
                    <a:pt x="119" y="51"/>
                  </a:lnTo>
                  <a:lnTo>
                    <a:pt x="124" y="55"/>
                  </a:lnTo>
                  <a:lnTo>
                    <a:pt x="122" y="60"/>
                  </a:lnTo>
                  <a:lnTo>
                    <a:pt x="119" y="71"/>
                  </a:lnTo>
                  <a:lnTo>
                    <a:pt x="119" y="77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2" y="88"/>
                  </a:lnTo>
                  <a:lnTo>
                    <a:pt x="98" y="88"/>
                  </a:lnTo>
                  <a:lnTo>
                    <a:pt x="94" y="88"/>
                  </a:lnTo>
                  <a:lnTo>
                    <a:pt x="91" y="87"/>
                  </a:lnTo>
                  <a:lnTo>
                    <a:pt x="85" y="88"/>
                  </a:lnTo>
                  <a:lnTo>
                    <a:pt x="83" y="94"/>
                  </a:lnTo>
                  <a:lnTo>
                    <a:pt x="87" y="92"/>
                  </a:lnTo>
                  <a:lnTo>
                    <a:pt x="89" y="105"/>
                  </a:lnTo>
                  <a:lnTo>
                    <a:pt x="91" y="105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6" y="117"/>
                  </a:lnTo>
                  <a:lnTo>
                    <a:pt x="92" y="119"/>
                  </a:lnTo>
                  <a:lnTo>
                    <a:pt x="91" y="124"/>
                  </a:lnTo>
                  <a:lnTo>
                    <a:pt x="89" y="124"/>
                  </a:lnTo>
                  <a:lnTo>
                    <a:pt x="85" y="126"/>
                  </a:lnTo>
                  <a:lnTo>
                    <a:pt x="83" y="143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75" y="158"/>
                  </a:lnTo>
                  <a:lnTo>
                    <a:pt x="74" y="154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8"/>
                  </a:lnTo>
                  <a:lnTo>
                    <a:pt x="62" y="166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8" y="182"/>
                  </a:lnTo>
                  <a:lnTo>
                    <a:pt x="64" y="184"/>
                  </a:lnTo>
                  <a:lnTo>
                    <a:pt x="68" y="188"/>
                  </a:lnTo>
                  <a:lnTo>
                    <a:pt x="74" y="196"/>
                  </a:lnTo>
                  <a:lnTo>
                    <a:pt x="72" y="199"/>
                  </a:lnTo>
                  <a:lnTo>
                    <a:pt x="72" y="201"/>
                  </a:lnTo>
                  <a:lnTo>
                    <a:pt x="75" y="205"/>
                  </a:lnTo>
                  <a:lnTo>
                    <a:pt x="79" y="218"/>
                  </a:lnTo>
                  <a:lnTo>
                    <a:pt x="72" y="220"/>
                  </a:lnTo>
                  <a:lnTo>
                    <a:pt x="70" y="224"/>
                  </a:lnTo>
                  <a:lnTo>
                    <a:pt x="60" y="222"/>
                  </a:lnTo>
                  <a:lnTo>
                    <a:pt x="57" y="226"/>
                  </a:lnTo>
                  <a:lnTo>
                    <a:pt x="57" y="230"/>
                  </a:lnTo>
                  <a:lnTo>
                    <a:pt x="53" y="233"/>
                  </a:lnTo>
                  <a:lnTo>
                    <a:pt x="49" y="235"/>
                  </a:lnTo>
                  <a:lnTo>
                    <a:pt x="49" y="258"/>
                  </a:lnTo>
                  <a:lnTo>
                    <a:pt x="42" y="263"/>
                  </a:lnTo>
                  <a:lnTo>
                    <a:pt x="40" y="267"/>
                  </a:lnTo>
                  <a:lnTo>
                    <a:pt x="43" y="273"/>
                  </a:lnTo>
                  <a:lnTo>
                    <a:pt x="40" y="277"/>
                  </a:lnTo>
                  <a:lnTo>
                    <a:pt x="38" y="277"/>
                  </a:lnTo>
                  <a:lnTo>
                    <a:pt x="32" y="282"/>
                  </a:lnTo>
                  <a:lnTo>
                    <a:pt x="25" y="297"/>
                  </a:lnTo>
                  <a:lnTo>
                    <a:pt x="8" y="312"/>
                  </a:lnTo>
                  <a:lnTo>
                    <a:pt x="6" y="320"/>
                  </a:lnTo>
                  <a:lnTo>
                    <a:pt x="4" y="322"/>
                  </a:lnTo>
                  <a:lnTo>
                    <a:pt x="4" y="325"/>
                  </a:lnTo>
                  <a:lnTo>
                    <a:pt x="2" y="32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5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91311" y="3619740"/>
              <a:ext cx="352387" cy="563201"/>
            </a:xfrm>
            <a:custGeom>
              <a:avLst/>
              <a:gdLst>
                <a:gd name="T0" fmla="*/ 2147483647 w 496"/>
                <a:gd name="T1" fmla="*/ 2147483647 h 677"/>
                <a:gd name="T2" fmla="*/ 2147483647 w 496"/>
                <a:gd name="T3" fmla="*/ 2147483647 h 677"/>
                <a:gd name="T4" fmla="*/ 2147483647 w 496"/>
                <a:gd name="T5" fmla="*/ 2147483647 h 677"/>
                <a:gd name="T6" fmla="*/ 2147483647 w 496"/>
                <a:gd name="T7" fmla="*/ 2147483647 h 677"/>
                <a:gd name="T8" fmla="*/ 2147483647 w 496"/>
                <a:gd name="T9" fmla="*/ 2147483647 h 677"/>
                <a:gd name="T10" fmla="*/ 2147483647 w 496"/>
                <a:gd name="T11" fmla="*/ 2147483647 h 677"/>
                <a:gd name="T12" fmla="*/ 2147483647 w 496"/>
                <a:gd name="T13" fmla="*/ 2147483647 h 677"/>
                <a:gd name="T14" fmla="*/ 2147483647 w 496"/>
                <a:gd name="T15" fmla="*/ 2147483647 h 677"/>
                <a:gd name="T16" fmla="*/ 2147483647 w 496"/>
                <a:gd name="T17" fmla="*/ 2147483647 h 677"/>
                <a:gd name="T18" fmla="*/ 2147483647 w 496"/>
                <a:gd name="T19" fmla="*/ 2147483647 h 677"/>
                <a:gd name="T20" fmla="*/ 2147483647 w 496"/>
                <a:gd name="T21" fmla="*/ 2147483647 h 677"/>
                <a:gd name="T22" fmla="*/ 2147483647 w 496"/>
                <a:gd name="T23" fmla="*/ 2147483647 h 677"/>
                <a:gd name="T24" fmla="*/ 2147483647 w 496"/>
                <a:gd name="T25" fmla="*/ 2147483647 h 677"/>
                <a:gd name="T26" fmla="*/ 2147483647 w 496"/>
                <a:gd name="T27" fmla="*/ 2147483647 h 677"/>
                <a:gd name="T28" fmla="*/ 2147483647 w 496"/>
                <a:gd name="T29" fmla="*/ 2147483647 h 677"/>
                <a:gd name="T30" fmla="*/ 2147483647 w 496"/>
                <a:gd name="T31" fmla="*/ 2147483647 h 677"/>
                <a:gd name="T32" fmla="*/ 2147483647 w 496"/>
                <a:gd name="T33" fmla="*/ 2147483647 h 677"/>
                <a:gd name="T34" fmla="*/ 2147483647 w 496"/>
                <a:gd name="T35" fmla="*/ 2147483647 h 677"/>
                <a:gd name="T36" fmla="*/ 2147483647 w 496"/>
                <a:gd name="T37" fmla="*/ 2147483647 h 677"/>
                <a:gd name="T38" fmla="*/ 2147483647 w 496"/>
                <a:gd name="T39" fmla="*/ 2147483647 h 677"/>
                <a:gd name="T40" fmla="*/ 2147483647 w 496"/>
                <a:gd name="T41" fmla="*/ 2147483647 h 677"/>
                <a:gd name="T42" fmla="*/ 2147483647 w 496"/>
                <a:gd name="T43" fmla="*/ 2147483647 h 677"/>
                <a:gd name="T44" fmla="*/ 2147483647 w 496"/>
                <a:gd name="T45" fmla="*/ 2147483647 h 677"/>
                <a:gd name="T46" fmla="*/ 2147483647 w 496"/>
                <a:gd name="T47" fmla="*/ 2147483647 h 677"/>
                <a:gd name="T48" fmla="*/ 2147483647 w 496"/>
                <a:gd name="T49" fmla="*/ 2147483647 h 677"/>
                <a:gd name="T50" fmla="*/ 2147483647 w 496"/>
                <a:gd name="T51" fmla="*/ 2147483647 h 677"/>
                <a:gd name="T52" fmla="*/ 2147483647 w 496"/>
                <a:gd name="T53" fmla="*/ 2147483647 h 677"/>
                <a:gd name="T54" fmla="*/ 2147483647 w 496"/>
                <a:gd name="T55" fmla="*/ 2147483647 h 677"/>
                <a:gd name="T56" fmla="*/ 2147483647 w 496"/>
                <a:gd name="T57" fmla="*/ 2147483647 h 677"/>
                <a:gd name="T58" fmla="*/ 2147483647 w 496"/>
                <a:gd name="T59" fmla="*/ 2147483647 h 677"/>
                <a:gd name="T60" fmla="*/ 2147483647 w 496"/>
                <a:gd name="T61" fmla="*/ 2147483647 h 677"/>
                <a:gd name="T62" fmla="*/ 2147483647 w 496"/>
                <a:gd name="T63" fmla="*/ 2147483647 h 677"/>
                <a:gd name="T64" fmla="*/ 2147483647 w 496"/>
                <a:gd name="T65" fmla="*/ 2147483647 h 677"/>
                <a:gd name="T66" fmla="*/ 2147483647 w 496"/>
                <a:gd name="T67" fmla="*/ 2147483647 h 677"/>
                <a:gd name="T68" fmla="*/ 2147483647 w 496"/>
                <a:gd name="T69" fmla="*/ 2147483647 h 677"/>
                <a:gd name="T70" fmla="*/ 2147483647 w 496"/>
                <a:gd name="T71" fmla="*/ 2147483647 h 677"/>
                <a:gd name="T72" fmla="*/ 2147483647 w 496"/>
                <a:gd name="T73" fmla="*/ 2147483647 h 677"/>
                <a:gd name="T74" fmla="*/ 2147483647 w 496"/>
                <a:gd name="T75" fmla="*/ 2147483647 h 677"/>
                <a:gd name="T76" fmla="*/ 2147483647 w 496"/>
                <a:gd name="T77" fmla="*/ 2147483647 h 677"/>
                <a:gd name="T78" fmla="*/ 2147483647 w 496"/>
                <a:gd name="T79" fmla="*/ 2147483647 h 677"/>
                <a:gd name="T80" fmla="*/ 2147483647 w 496"/>
                <a:gd name="T81" fmla="*/ 2147483647 h 677"/>
                <a:gd name="T82" fmla="*/ 2147483647 w 496"/>
                <a:gd name="T83" fmla="*/ 2147483647 h 677"/>
                <a:gd name="T84" fmla="*/ 2147483647 w 496"/>
                <a:gd name="T85" fmla="*/ 2147483647 h 677"/>
                <a:gd name="T86" fmla="*/ 2147483647 w 496"/>
                <a:gd name="T87" fmla="*/ 2147483647 h 677"/>
                <a:gd name="T88" fmla="*/ 2147483647 w 496"/>
                <a:gd name="T89" fmla="*/ 2147483647 h 677"/>
                <a:gd name="T90" fmla="*/ 2147483647 w 496"/>
                <a:gd name="T91" fmla="*/ 2147483647 h 677"/>
                <a:gd name="T92" fmla="*/ 2147483647 w 496"/>
                <a:gd name="T93" fmla="*/ 2147483647 h 677"/>
                <a:gd name="T94" fmla="*/ 2147483647 w 496"/>
                <a:gd name="T95" fmla="*/ 2147483647 h 677"/>
                <a:gd name="T96" fmla="*/ 2147483647 w 496"/>
                <a:gd name="T97" fmla="*/ 2147483647 h 677"/>
                <a:gd name="T98" fmla="*/ 2147483647 w 496"/>
                <a:gd name="T99" fmla="*/ 2147483647 h 677"/>
                <a:gd name="T100" fmla="*/ 2147483647 w 496"/>
                <a:gd name="T101" fmla="*/ 2147483647 h 677"/>
                <a:gd name="T102" fmla="*/ 2147483647 w 496"/>
                <a:gd name="T103" fmla="*/ 2147483647 h 677"/>
                <a:gd name="T104" fmla="*/ 2147483647 w 496"/>
                <a:gd name="T105" fmla="*/ 2147483647 h 677"/>
                <a:gd name="T106" fmla="*/ 2147483647 w 496"/>
                <a:gd name="T107" fmla="*/ 2147483647 h 677"/>
                <a:gd name="T108" fmla="*/ 2147483647 w 496"/>
                <a:gd name="T109" fmla="*/ 2147483647 h 677"/>
                <a:gd name="T110" fmla="*/ 2147483647 w 496"/>
                <a:gd name="T111" fmla="*/ 2147483647 h 677"/>
                <a:gd name="T112" fmla="*/ 2147483647 w 496"/>
                <a:gd name="T113" fmla="*/ 2147483647 h 677"/>
                <a:gd name="T114" fmla="*/ 2147483647 w 496"/>
                <a:gd name="T115" fmla="*/ 2147483647 h 677"/>
                <a:gd name="T116" fmla="*/ 2147483647 w 496"/>
                <a:gd name="T117" fmla="*/ 2147483647 h 677"/>
                <a:gd name="T118" fmla="*/ 2147483647 w 496"/>
                <a:gd name="T119" fmla="*/ 2147483647 h 677"/>
                <a:gd name="T120" fmla="*/ 2147483647 w 496"/>
                <a:gd name="T121" fmla="*/ 2147483647 h 677"/>
                <a:gd name="T122" fmla="*/ 2147483647 w 496"/>
                <a:gd name="T123" fmla="*/ 2147483647 h 6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6"/>
                <a:gd name="T187" fmla="*/ 0 h 677"/>
                <a:gd name="T188" fmla="*/ 496 w 496"/>
                <a:gd name="T189" fmla="*/ 677 h 6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6" h="677">
                  <a:moveTo>
                    <a:pt x="0" y="573"/>
                  </a:moveTo>
                  <a:lnTo>
                    <a:pt x="5" y="570"/>
                  </a:lnTo>
                  <a:lnTo>
                    <a:pt x="7" y="566"/>
                  </a:lnTo>
                  <a:lnTo>
                    <a:pt x="16" y="560"/>
                  </a:lnTo>
                  <a:lnTo>
                    <a:pt x="24" y="560"/>
                  </a:lnTo>
                  <a:lnTo>
                    <a:pt x="26" y="560"/>
                  </a:lnTo>
                  <a:lnTo>
                    <a:pt x="28" y="558"/>
                  </a:lnTo>
                  <a:lnTo>
                    <a:pt x="30" y="549"/>
                  </a:lnTo>
                  <a:lnTo>
                    <a:pt x="41" y="547"/>
                  </a:lnTo>
                  <a:lnTo>
                    <a:pt x="50" y="539"/>
                  </a:lnTo>
                  <a:lnTo>
                    <a:pt x="54" y="534"/>
                  </a:lnTo>
                  <a:lnTo>
                    <a:pt x="58" y="534"/>
                  </a:lnTo>
                  <a:lnTo>
                    <a:pt x="60" y="538"/>
                  </a:lnTo>
                  <a:lnTo>
                    <a:pt x="65" y="541"/>
                  </a:lnTo>
                  <a:lnTo>
                    <a:pt x="73" y="549"/>
                  </a:lnTo>
                  <a:lnTo>
                    <a:pt x="75" y="551"/>
                  </a:lnTo>
                  <a:lnTo>
                    <a:pt x="82" y="545"/>
                  </a:lnTo>
                  <a:lnTo>
                    <a:pt x="84" y="530"/>
                  </a:lnTo>
                  <a:lnTo>
                    <a:pt x="84" y="524"/>
                  </a:lnTo>
                  <a:lnTo>
                    <a:pt x="84" y="519"/>
                  </a:lnTo>
                  <a:lnTo>
                    <a:pt x="86" y="509"/>
                  </a:lnTo>
                  <a:lnTo>
                    <a:pt x="84" y="507"/>
                  </a:lnTo>
                  <a:lnTo>
                    <a:pt x="86" y="504"/>
                  </a:lnTo>
                  <a:lnTo>
                    <a:pt x="90" y="506"/>
                  </a:lnTo>
                  <a:lnTo>
                    <a:pt x="94" y="506"/>
                  </a:lnTo>
                  <a:lnTo>
                    <a:pt x="97" y="506"/>
                  </a:lnTo>
                  <a:lnTo>
                    <a:pt x="99" y="500"/>
                  </a:lnTo>
                  <a:lnTo>
                    <a:pt x="99" y="498"/>
                  </a:lnTo>
                  <a:lnTo>
                    <a:pt x="95" y="496"/>
                  </a:lnTo>
                  <a:lnTo>
                    <a:pt x="92" y="489"/>
                  </a:lnTo>
                  <a:lnTo>
                    <a:pt x="90" y="487"/>
                  </a:lnTo>
                  <a:lnTo>
                    <a:pt x="88" y="485"/>
                  </a:lnTo>
                  <a:lnTo>
                    <a:pt x="84" y="483"/>
                  </a:lnTo>
                  <a:lnTo>
                    <a:pt x="86" y="474"/>
                  </a:lnTo>
                  <a:lnTo>
                    <a:pt x="95" y="464"/>
                  </a:lnTo>
                  <a:lnTo>
                    <a:pt x="95" y="459"/>
                  </a:lnTo>
                  <a:lnTo>
                    <a:pt x="94" y="459"/>
                  </a:lnTo>
                  <a:lnTo>
                    <a:pt x="99" y="453"/>
                  </a:lnTo>
                  <a:lnTo>
                    <a:pt x="101" y="451"/>
                  </a:lnTo>
                  <a:lnTo>
                    <a:pt x="101" y="447"/>
                  </a:lnTo>
                  <a:lnTo>
                    <a:pt x="101" y="440"/>
                  </a:lnTo>
                  <a:lnTo>
                    <a:pt x="101" y="427"/>
                  </a:lnTo>
                  <a:lnTo>
                    <a:pt x="101" y="421"/>
                  </a:lnTo>
                  <a:lnTo>
                    <a:pt x="103" y="406"/>
                  </a:lnTo>
                  <a:lnTo>
                    <a:pt x="99" y="387"/>
                  </a:lnTo>
                  <a:lnTo>
                    <a:pt x="103" y="378"/>
                  </a:lnTo>
                  <a:lnTo>
                    <a:pt x="105" y="376"/>
                  </a:lnTo>
                  <a:lnTo>
                    <a:pt x="107" y="363"/>
                  </a:lnTo>
                  <a:lnTo>
                    <a:pt x="105" y="353"/>
                  </a:lnTo>
                  <a:lnTo>
                    <a:pt x="105" y="342"/>
                  </a:lnTo>
                  <a:lnTo>
                    <a:pt x="105" y="329"/>
                  </a:lnTo>
                  <a:lnTo>
                    <a:pt x="105" y="312"/>
                  </a:lnTo>
                  <a:lnTo>
                    <a:pt x="120" y="316"/>
                  </a:lnTo>
                  <a:lnTo>
                    <a:pt x="133" y="310"/>
                  </a:lnTo>
                  <a:lnTo>
                    <a:pt x="135" y="312"/>
                  </a:lnTo>
                  <a:lnTo>
                    <a:pt x="137" y="316"/>
                  </a:lnTo>
                  <a:lnTo>
                    <a:pt x="141" y="321"/>
                  </a:lnTo>
                  <a:lnTo>
                    <a:pt x="144" y="323"/>
                  </a:lnTo>
                  <a:lnTo>
                    <a:pt x="150" y="338"/>
                  </a:lnTo>
                  <a:lnTo>
                    <a:pt x="154" y="342"/>
                  </a:lnTo>
                  <a:lnTo>
                    <a:pt x="159" y="346"/>
                  </a:lnTo>
                  <a:lnTo>
                    <a:pt x="161" y="349"/>
                  </a:lnTo>
                  <a:lnTo>
                    <a:pt x="163" y="357"/>
                  </a:lnTo>
                  <a:lnTo>
                    <a:pt x="175" y="368"/>
                  </a:lnTo>
                  <a:lnTo>
                    <a:pt x="175" y="372"/>
                  </a:lnTo>
                  <a:lnTo>
                    <a:pt x="190" y="380"/>
                  </a:lnTo>
                  <a:lnTo>
                    <a:pt x="195" y="381"/>
                  </a:lnTo>
                  <a:lnTo>
                    <a:pt x="199" y="383"/>
                  </a:lnTo>
                  <a:lnTo>
                    <a:pt x="201" y="387"/>
                  </a:lnTo>
                  <a:lnTo>
                    <a:pt x="212" y="389"/>
                  </a:lnTo>
                  <a:lnTo>
                    <a:pt x="227" y="380"/>
                  </a:lnTo>
                  <a:lnTo>
                    <a:pt x="227" y="374"/>
                  </a:lnTo>
                  <a:lnTo>
                    <a:pt x="229" y="370"/>
                  </a:lnTo>
                  <a:lnTo>
                    <a:pt x="242" y="366"/>
                  </a:lnTo>
                  <a:lnTo>
                    <a:pt x="246" y="366"/>
                  </a:lnTo>
                  <a:lnTo>
                    <a:pt x="246" y="372"/>
                  </a:lnTo>
                  <a:lnTo>
                    <a:pt x="254" y="376"/>
                  </a:lnTo>
                  <a:lnTo>
                    <a:pt x="255" y="380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9" y="370"/>
                  </a:lnTo>
                  <a:lnTo>
                    <a:pt x="274" y="368"/>
                  </a:lnTo>
                  <a:lnTo>
                    <a:pt x="272" y="363"/>
                  </a:lnTo>
                  <a:lnTo>
                    <a:pt x="274" y="357"/>
                  </a:lnTo>
                  <a:lnTo>
                    <a:pt x="280" y="355"/>
                  </a:lnTo>
                  <a:lnTo>
                    <a:pt x="285" y="353"/>
                  </a:lnTo>
                  <a:lnTo>
                    <a:pt x="293" y="355"/>
                  </a:lnTo>
                  <a:lnTo>
                    <a:pt x="299" y="355"/>
                  </a:lnTo>
                  <a:lnTo>
                    <a:pt x="306" y="357"/>
                  </a:lnTo>
                  <a:lnTo>
                    <a:pt x="312" y="355"/>
                  </a:lnTo>
                  <a:lnTo>
                    <a:pt x="317" y="344"/>
                  </a:lnTo>
                  <a:lnTo>
                    <a:pt x="317" y="338"/>
                  </a:lnTo>
                  <a:lnTo>
                    <a:pt x="316" y="336"/>
                  </a:lnTo>
                  <a:lnTo>
                    <a:pt x="310" y="333"/>
                  </a:lnTo>
                  <a:lnTo>
                    <a:pt x="304" y="336"/>
                  </a:lnTo>
                  <a:lnTo>
                    <a:pt x="301" y="333"/>
                  </a:lnTo>
                  <a:lnTo>
                    <a:pt x="299" y="325"/>
                  </a:lnTo>
                  <a:lnTo>
                    <a:pt x="297" y="317"/>
                  </a:lnTo>
                  <a:lnTo>
                    <a:pt x="291" y="314"/>
                  </a:lnTo>
                  <a:lnTo>
                    <a:pt x="285" y="314"/>
                  </a:lnTo>
                  <a:lnTo>
                    <a:pt x="278" y="316"/>
                  </a:lnTo>
                  <a:lnTo>
                    <a:pt x="270" y="316"/>
                  </a:lnTo>
                  <a:lnTo>
                    <a:pt x="269" y="316"/>
                  </a:lnTo>
                  <a:lnTo>
                    <a:pt x="269" y="308"/>
                  </a:lnTo>
                  <a:lnTo>
                    <a:pt x="265" y="304"/>
                  </a:lnTo>
                  <a:lnTo>
                    <a:pt x="269" y="295"/>
                  </a:lnTo>
                  <a:lnTo>
                    <a:pt x="265" y="291"/>
                  </a:lnTo>
                  <a:lnTo>
                    <a:pt x="257" y="291"/>
                  </a:lnTo>
                  <a:lnTo>
                    <a:pt x="255" y="287"/>
                  </a:lnTo>
                  <a:lnTo>
                    <a:pt x="248" y="280"/>
                  </a:lnTo>
                  <a:lnTo>
                    <a:pt x="242" y="282"/>
                  </a:lnTo>
                  <a:lnTo>
                    <a:pt x="240" y="278"/>
                  </a:lnTo>
                  <a:lnTo>
                    <a:pt x="233" y="270"/>
                  </a:lnTo>
                  <a:lnTo>
                    <a:pt x="229" y="274"/>
                  </a:lnTo>
                  <a:lnTo>
                    <a:pt x="223" y="272"/>
                  </a:lnTo>
                  <a:lnTo>
                    <a:pt x="220" y="270"/>
                  </a:lnTo>
                  <a:lnTo>
                    <a:pt x="216" y="269"/>
                  </a:lnTo>
                  <a:lnTo>
                    <a:pt x="208" y="269"/>
                  </a:lnTo>
                  <a:lnTo>
                    <a:pt x="203" y="265"/>
                  </a:lnTo>
                  <a:lnTo>
                    <a:pt x="206" y="254"/>
                  </a:lnTo>
                  <a:lnTo>
                    <a:pt x="203" y="242"/>
                  </a:lnTo>
                  <a:lnTo>
                    <a:pt x="203" y="231"/>
                  </a:lnTo>
                  <a:lnTo>
                    <a:pt x="206" y="216"/>
                  </a:lnTo>
                  <a:lnTo>
                    <a:pt x="220" y="201"/>
                  </a:lnTo>
                  <a:lnTo>
                    <a:pt x="223" y="191"/>
                  </a:lnTo>
                  <a:lnTo>
                    <a:pt x="223" y="180"/>
                  </a:lnTo>
                  <a:lnTo>
                    <a:pt x="225" y="175"/>
                  </a:lnTo>
                  <a:lnTo>
                    <a:pt x="227" y="173"/>
                  </a:lnTo>
                  <a:lnTo>
                    <a:pt x="231" y="163"/>
                  </a:lnTo>
                  <a:lnTo>
                    <a:pt x="229" y="148"/>
                  </a:lnTo>
                  <a:lnTo>
                    <a:pt x="214" y="139"/>
                  </a:lnTo>
                  <a:lnTo>
                    <a:pt x="212" y="135"/>
                  </a:lnTo>
                  <a:lnTo>
                    <a:pt x="199" y="126"/>
                  </a:lnTo>
                  <a:lnTo>
                    <a:pt x="201" y="122"/>
                  </a:lnTo>
                  <a:lnTo>
                    <a:pt x="206" y="118"/>
                  </a:lnTo>
                  <a:lnTo>
                    <a:pt x="212" y="118"/>
                  </a:lnTo>
                  <a:lnTo>
                    <a:pt x="216" y="120"/>
                  </a:lnTo>
                  <a:lnTo>
                    <a:pt x="225" y="122"/>
                  </a:lnTo>
                  <a:lnTo>
                    <a:pt x="229" y="120"/>
                  </a:lnTo>
                  <a:lnTo>
                    <a:pt x="233" y="118"/>
                  </a:lnTo>
                  <a:lnTo>
                    <a:pt x="238" y="101"/>
                  </a:lnTo>
                  <a:lnTo>
                    <a:pt x="246" y="94"/>
                  </a:lnTo>
                  <a:lnTo>
                    <a:pt x="267" y="80"/>
                  </a:lnTo>
                  <a:lnTo>
                    <a:pt x="274" y="71"/>
                  </a:lnTo>
                  <a:lnTo>
                    <a:pt x="272" y="58"/>
                  </a:lnTo>
                  <a:lnTo>
                    <a:pt x="276" y="50"/>
                  </a:lnTo>
                  <a:lnTo>
                    <a:pt x="284" y="35"/>
                  </a:lnTo>
                  <a:lnTo>
                    <a:pt x="276" y="28"/>
                  </a:lnTo>
                  <a:lnTo>
                    <a:pt x="274" y="22"/>
                  </a:lnTo>
                  <a:lnTo>
                    <a:pt x="278" y="20"/>
                  </a:lnTo>
                  <a:lnTo>
                    <a:pt x="293" y="18"/>
                  </a:lnTo>
                  <a:lnTo>
                    <a:pt x="297" y="15"/>
                  </a:lnTo>
                  <a:lnTo>
                    <a:pt x="297" y="3"/>
                  </a:lnTo>
                  <a:lnTo>
                    <a:pt x="299" y="3"/>
                  </a:lnTo>
                  <a:lnTo>
                    <a:pt x="304" y="3"/>
                  </a:lnTo>
                  <a:lnTo>
                    <a:pt x="316" y="3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15"/>
                  </a:lnTo>
                  <a:lnTo>
                    <a:pt x="325" y="35"/>
                  </a:lnTo>
                  <a:lnTo>
                    <a:pt x="329" y="41"/>
                  </a:lnTo>
                  <a:lnTo>
                    <a:pt x="334" y="45"/>
                  </a:lnTo>
                  <a:lnTo>
                    <a:pt x="338" y="54"/>
                  </a:lnTo>
                  <a:lnTo>
                    <a:pt x="344" y="54"/>
                  </a:lnTo>
                  <a:lnTo>
                    <a:pt x="349" y="54"/>
                  </a:lnTo>
                  <a:lnTo>
                    <a:pt x="353" y="60"/>
                  </a:lnTo>
                  <a:lnTo>
                    <a:pt x="364" y="67"/>
                  </a:lnTo>
                  <a:lnTo>
                    <a:pt x="366" y="79"/>
                  </a:lnTo>
                  <a:lnTo>
                    <a:pt x="361" y="82"/>
                  </a:lnTo>
                  <a:lnTo>
                    <a:pt x="349" y="88"/>
                  </a:lnTo>
                  <a:lnTo>
                    <a:pt x="342" y="95"/>
                  </a:lnTo>
                  <a:lnTo>
                    <a:pt x="338" y="94"/>
                  </a:lnTo>
                  <a:lnTo>
                    <a:pt x="336" y="90"/>
                  </a:lnTo>
                  <a:lnTo>
                    <a:pt x="333" y="88"/>
                  </a:lnTo>
                  <a:lnTo>
                    <a:pt x="329" y="90"/>
                  </a:lnTo>
                  <a:lnTo>
                    <a:pt x="321" y="97"/>
                  </a:lnTo>
                  <a:lnTo>
                    <a:pt x="316" y="156"/>
                  </a:lnTo>
                  <a:lnTo>
                    <a:pt x="325" y="161"/>
                  </a:lnTo>
                  <a:lnTo>
                    <a:pt x="329" y="167"/>
                  </a:lnTo>
                  <a:lnTo>
                    <a:pt x="333" y="169"/>
                  </a:lnTo>
                  <a:lnTo>
                    <a:pt x="344" y="167"/>
                  </a:lnTo>
                  <a:lnTo>
                    <a:pt x="344" y="175"/>
                  </a:lnTo>
                  <a:lnTo>
                    <a:pt x="349" y="184"/>
                  </a:lnTo>
                  <a:lnTo>
                    <a:pt x="351" y="184"/>
                  </a:lnTo>
                  <a:lnTo>
                    <a:pt x="355" y="184"/>
                  </a:lnTo>
                  <a:lnTo>
                    <a:pt x="361" y="180"/>
                  </a:lnTo>
                  <a:lnTo>
                    <a:pt x="366" y="173"/>
                  </a:lnTo>
                  <a:lnTo>
                    <a:pt x="374" y="169"/>
                  </a:lnTo>
                  <a:lnTo>
                    <a:pt x="376" y="163"/>
                  </a:lnTo>
                  <a:lnTo>
                    <a:pt x="380" y="154"/>
                  </a:lnTo>
                  <a:lnTo>
                    <a:pt x="385" y="150"/>
                  </a:lnTo>
                  <a:lnTo>
                    <a:pt x="387" y="152"/>
                  </a:lnTo>
                  <a:lnTo>
                    <a:pt x="391" y="152"/>
                  </a:lnTo>
                  <a:lnTo>
                    <a:pt x="393" y="152"/>
                  </a:lnTo>
                  <a:lnTo>
                    <a:pt x="396" y="152"/>
                  </a:lnTo>
                  <a:lnTo>
                    <a:pt x="400" y="154"/>
                  </a:lnTo>
                  <a:lnTo>
                    <a:pt x="404" y="161"/>
                  </a:lnTo>
                  <a:lnTo>
                    <a:pt x="408" y="163"/>
                  </a:lnTo>
                  <a:lnTo>
                    <a:pt x="438" y="178"/>
                  </a:lnTo>
                  <a:lnTo>
                    <a:pt x="443" y="178"/>
                  </a:lnTo>
                  <a:lnTo>
                    <a:pt x="447" y="178"/>
                  </a:lnTo>
                  <a:lnTo>
                    <a:pt x="445" y="188"/>
                  </a:lnTo>
                  <a:lnTo>
                    <a:pt x="443" y="188"/>
                  </a:lnTo>
                  <a:lnTo>
                    <a:pt x="440" y="190"/>
                  </a:lnTo>
                  <a:lnTo>
                    <a:pt x="436" y="197"/>
                  </a:lnTo>
                  <a:lnTo>
                    <a:pt x="432" y="199"/>
                  </a:lnTo>
                  <a:lnTo>
                    <a:pt x="425" y="206"/>
                  </a:lnTo>
                  <a:lnTo>
                    <a:pt x="423" y="214"/>
                  </a:lnTo>
                  <a:lnTo>
                    <a:pt x="419" y="214"/>
                  </a:lnTo>
                  <a:lnTo>
                    <a:pt x="413" y="220"/>
                  </a:lnTo>
                  <a:lnTo>
                    <a:pt x="413" y="223"/>
                  </a:lnTo>
                  <a:lnTo>
                    <a:pt x="406" y="240"/>
                  </a:lnTo>
                  <a:lnTo>
                    <a:pt x="402" y="259"/>
                  </a:lnTo>
                  <a:lnTo>
                    <a:pt x="398" y="269"/>
                  </a:lnTo>
                  <a:lnTo>
                    <a:pt x="389" y="284"/>
                  </a:lnTo>
                  <a:lnTo>
                    <a:pt x="389" y="291"/>
                  </a:lnTo>
                  <a:lnTo>
                    <a:pt x="387" y="293"/>
                  </a:lnTo>
                  <a:lnTo>
                    <a:pt x="383" y="295"/>
                  </a:lnTo>
                  <a:lnTo>
                    <a:pt x="378" y="304"/>
                  </a:lnTo>
                  <a:lnTo>
                    <a:pt x="376" y="308"/>
                  </a:lnTo>
                  <a:lnTo>
                    <a:pt x="378" y="312"/>
                  </a:lnTo>
                  <a:lnTo>
                    <a:pt x="381" y="314"/>
                  </a:lnTo>
                  <a:lnTo>
                    <a:pt x="387" y="321"/>
                  </a:lnTo>
                  <a:lnTo>
                    <a:pt x="387" y="325"/>
                  </a:lnTo>
                  <a:lnTo>
                    <a:pt x="381" y="334"/>
                  </a:lnTo>
                  <a:lnTo>
                    <a:pt x="381" y="336"/>
                  </a:lnTo>
                  <a:lnTo>
                    <a:pt x="383" y="340"/>
                  </a:lnTo>
                  <a:lnTo>
                    <a:pt x="385" y="342"/>
                  </a:lnTo>
                  <a:lnTo>
                    <a:pt x="396" y="348"/>
                  </a:lnTo>
                  <a:lnTo>
                    <a:pt x="400" y="348"/>
                  </a:lnTo>
                  <a:lnTo>
                    <a:pt x="402" y="351"/>
                  </a:lnTo>
                  <a:lnTo>
                    <a:pt x="408" y="355"/>
                  </a:lnTo>
                  <a:lnTo>
                    <a:pt x="417" y="357"/>
                  </a:lnTo>
                  <a:lnTo>
                    <a:pt x="421" y="357"/>
                  </a:lnTo>
                  <a:lnTo>
                    <a:pt x="428" y="363"/>
                  </a:lnTo>
                  <a:lnTo>
                    <a:pt x="440" y="363"/>
                  </a:lnTo>
                  <a:lnTo>
                    <a:pt x="449" y="365"/>
                  </a:lnTo>
                  <a:lnTo>
                    <a:pt x="459" y="366"/>
                  </a:lnTo>
                  <a:lnTo>
                    <a:pt x="460" y="370"/>
                  </a:lnTo>
                  <a:lnTo>
                    <a:pt x="462" y="372"/>
                  </a:lnTo>
                  <a:lnTo>
                    <a:pt x="459" y="380"/>
                  </a:lnTo>
                  <a:lnTo>
                    <a:pt x="455" y="387"/>
                  </a:lnTo>
                  <a:lnTo>
                    <a:pt x="445" y="391"/>
                  </a:lnTo>
                  <a:lnTo>
                    <a:pt x="427" y="395"/>
                  </a:lnTo>
                  <a:lnTo>
                    <a:pt x="421" y="393"/>
                  </a:lnTo>
                  <a:lnTo>
                    <a:pt x="415" y="398"/>
                  </a:lnTo>
                  <a:lnTo>
                    <a:pt x="406" y="398"/>
                  </a:lnTo>
                  <a:lnTo>
                    <a:pt x="404" y="396"/>
                  </a:lnTo>
                  <a:lnTo>
                    <a:pt x="402" y="398"/>
                  </a:lnTo>
                  <a:lnTo>
                    <a:pt x="400" y="406"/>
                  </a:lnTo>
                  <a:lnTo>
                    <a:pt x="396" y="447"/>
                  </a:lnTo>
                  <a:lnTo>
                    <a:pt x="393" y="455"/>
                  </a:lnTo>
                  <a:lnTo>
                    <a:pt x="389" y="455"/>
                  </a:lnTo>
                  <a:lnTo>
                    <a:pt x="383" y="460"/>
                  </a:lnTo>
                  <a:lnTo>
                    <a:pt x="378" y="470"/>
                  </a:lnTo>
                  <a:lnTo>
                    <a:pt x="376" y="472"/>
                  </a:lnTo>
                  <a:lnTo>
                    <a:pt x="374" y="476"/>
                  </a:lnTo>
                  <a:lnTo>
                    <a:pt x="370" y="479"/>
                  </a:lnTo>
                  <a:lnTo>
                    <a:pt x="372" y="496"/>
                  </a:lnTo>
                  <a:lnTo>
                    <a:pt x="378" y="504"/>
                  </a:lnTo>
                  <a:lnTo>
                    <a:pt x="383" y="504"/>
                  </a:lnTo>
                  <a:lnTo>
                    <a:pt x="393" y="506"/>
                  </a:lnTo>
                  <a:lnTo>
                    <a:pt x="396" y="507"/>
                  </a:lnTo>
                  <a:lnTo>
                    <a:pt x="402" y="507"/>
                  </a:lnTo>
                  <a:lnTo>
                    <a:pt x="412" y="511"/>
                  </a:lnTo>
                  <a:lnTo>
                    <a:pt x="417" y="517"/>
                  </a:lnTo>
                  <a:lnTo>
                    <a:pt x="417" y="519"/>
                  </a:lnTo>
                  <a:lnTo>
                    <a:pt x="417" y="528"/>
                  </a:lnTo>
                  <a:lnTo>
                    <a:pt x="417" y="534"/>
                  </a:lnTo>
                  <a:lnTo>
                    <a:pt x="421" y="539"/>
                  </a:lnTo>
                  <a:lnTo>
                    <a:pt x="425" y="556"/>
                  </a:lnTo>
                  <a:lnTo>
                    <a:pt x="438" y="556"/>
                  </a:lnTo>
                  <a:lnTo>
                    <a:pt x="442" y="553"/>
                  </a:lnTo>
                  <a:lnTo>
                    <a:pt x="443" y="553"/>
                  </a:lnTo>
                  <a:lnTo>
                    <a:pt x="445" y="551"/>
                  </a:lnTo>
                  <a:lnTo>
                    <a:pt x="449" y="553"/>
                  </a:lnTo>
                  <a:lnTo>
                    <a:pt x="455" y="553"/>
                  </a:lnTo>
                  <a:lnTo>
                    <a:pt x="462" y="549"/>
                  </a:lnTo>
                  <a:lnTo>
                    <a:pt x="472" y="543"/>
                  </a:lnTo>
                  <a:lnTo>
                    <a:pt x="479" y="543"/>
                  </a:lnTo>
                  <a:lnTo>
                    <a:pt x="483" y="547"/>
                  </a:lnTo>
                  <a:lnTo>
                    <a:pt x="489" y="560"/>
                  </a:lnTo>
                  <a:lnTo>
                    <a:pt x="491" y="564"/>
                  </a:lnTo>
                  <a:lnTo>
                    <a:pt x="496" y="568"/>
                  </a:lnTo>
                  <a:lnTo>
                    <a:pt x="487" y="585"/>
                  </a:lnTo>
                  <a:lnTo>
                    <a:pt x="485" y="586"/>
                  </a:lnTo>
                  <a:lnTo>
                    <a:pt x="481" y="590"/>
                  </a:lnTo>
                  <a:lnTo>
                    <a:pt x="474" y="594"/>
                  </a:lnTo>
                  <a:lnTo>
                    <a:pt x="472" y="592"/>
                  </a:lnTo>
                  <a:lnTo>
                    <a:pt x="460" y="594"/>
                  </a:lnTo>
                  <a:lnTo>
                    <a:pt x="449" y="602"/>
                  </a:lnTo>
                  <a:lnTo>
                    <a:pt x="440" y="609"/>
                  </a:lnTo>
                  <a:lnTo>
                    <a:pt x="434" y="615"/>
                  </a:lnTo>
                  <a:lnTo>
                    <a:pt x="428" y="615"/>
                  </a:lnTo>
                  <a:lnTo>
                    <a:pt x="423" y="613"/>
                  </a:lnTo>
                  <a:lnTo>
                    <a:pt x="412" y="607"/>
                  </a:lnTo>
                  <a:lnTo>
                    <a:pt x="408" y="605"/>
                  </a:lnTo>
                  <a:lnTo>
                    <a:pt x="400" y="607"/>
                  </a:lnTo>
                  <a:lnTo>
                    <a:pt x="396" y="609"/>
                  </a:lnTo>
                  <a:lnTo>
                    <a:pt x="385" y="611"/>
                  </a:lnTo>
                  <a:lnTo>
                    <a:pt x="380" y="615"/>
                  </a:lnTo>
                  <a:lnTo>
                    <a:pt x="372" y="617"/>
                  </a:lnTo>
                  <a:lnTo>
                    <a:pt x="363" y="624"/>
                  </a:lnTo>
                  <a:lnTo>
                    <a:pt x="359" y="626"/>
                  </a:lnTo>
                  <a:lnTo>
                    <a:pt x="351" y="632"/>
                  </a:lnTo>
                  <a:lnTo>
                    <a:pt x="346" y="637"/>
                  </a:lnTo>
                  <a:lnTo>
                    <a:pt x="344" y="643"/>
                  </a:lnTo>
                  <a:lnTo>
                    <a:pt x="344" y="654"/>
                  </a:lnTo>
                  <a:lnTo>
                    <a:pt x="340" y="654"/>
                  </a:lnTo>
                  <a:lnTo>
                    <a:pt x="338" y="647"/>
                  </a:lnTo>
                  <a:lnTo>
                    <a:pt x="340" y="645"/>
                  </a:lnTo>
                  <a:lnTo>
                    <a:pt x="334" y="635"/>
                  </a:lnTo>
                  <a:lnTo>
                    <a:pt x="333" y="639"/>
                  </a:lnTo>
                  <a:lnTo>
                    <a:pt x="333" y="645"/>
                  </a:lnTo>
                  <a:lnTo>
                    <a:pt x="329" y="645"/>
                  </a:lnTo>
                  <a:lnTo>
                    <a:pt x="323" y="641"/>
                  </a:lnTo>
                  <a:lnTo>
                    <a:pt x="317" y="622"/>
                  </a:lnTo>
                  <a:lnTo>
                    <a:pt x="301" y="605"/>
                  </a:lnTo>
                  <a:lnTo>
                    <a:pt x="304" y="583"/>
                  </a:lnTo>
                  <a:lnTo>
                    <a:pt x="304" y="579"/>
                  </a:lnTo>
                  <a:lnTo>
                    <a:pt x="301" y="577"/>
                  </a:lnTo>
                  <a:lnTo>
                    <a:pt x="284" y="579"/>
                  </a:lnTo>
                  <a:lnTo>
                    <a:pt x="276" y="581"/>
                  </a:lnTo>
                  <a:lnTo>
                    <a:pt x="272" y="590"/>
                  </a:lnTo>
                  <a:lnTo>
                    <a:pt x="263" y="594"/>
                  </a:lnTo>
                  <a:lnTo>
                    <a:pt x="250" y="622"/>
                  </a:lnTo>
                  <a:lnTo>
                    <a:pt x="254" y="626"/>
                  </a:lnTo>
                  <a:lnTo>
                    <a:pt x="255" y="637"/>
                  </a:lnTo>
                  <a:lnTo>
                    <a:pt x="261" y="641"/>
                  </a:lnTo>
                  <a:lnTo>
                    <a:pt x="265" y="645"/>
                  </a:lnTo>
                  <a:lnTo>
                    <a:pt x="267" y="649"/>
                  </a:lnTo>
                  <a:lnTo>
                    <a:pt x="267" y="652"/>
                  </a:lnTo>
                  <a:lnTo>
                    <a:pt x="254" y="664"/>
                  </a:lnTo>
                  <a:lnTo>
                    <a:pt x="246" y="664"/>
                  </a:lnTo>
                  <a:lnTo>
                    <a:pt x="242" y="666"/>
                  </a:lnTo>
                  <a:lnTo>
                    <a:pt x="237" y="656"/>
                  </a:lnTo>
                  <a:lnTo>
                    <a:pt x="233" y="654"/>
                  </a:lnTo>
                  <a:lnTo>
                    <a:pt x="218" y="654"/>
                  </a:lnTo>
                  <a:lnTo>
                    <a:pt x="210" y="652"/>
                  </a:lnTo>
                  <a:lnTo>
                    <a:pt x="201" y="647"/>
                  </a:lnTo>
                  <a:lnTo>
                    <a:pt x="195" y="649"/>
                  </a:lnTo>
                  <a:lnTo>
                    <a:pt x="186" y="649"/>
                  </a:lnTo>
                  <a:lnTo>
                    <a:pt x="180" y="647"/>
                  </a:lnTo>
                  <a:lnTo>
                    <a:pt x="176" y="645"/>
                  </a:lnTo>
                  <a:lnTo>
                    <a:pt x="169" y="652"/>
                  </a:lnTo>
                  <a:lnTo>
                    <a:pt x="167" y="673"/>
                  </a:lnTo>
                  <a:lnTo>
                    <a:pt x="163" y="677"/>
                  </a:lnTo>
                  <a:lnTo>
                    <a:pt x="159" y="669"/>
                  </a:lnTo>
                  <a:lnTo>
                    <a:pt x="158" y="667"/>
                  </a:lnTo>
                  <a:lnTo>
                    <a:pt x="158" y="662"/>
                  </a:lnTo>
                  <a:lnTo>
                    <a:pt x="154" y="658"/>
                  </a:lnTo>
                  <a:lnTo>
                    <a:pt x="150" y="666"/>
                  </a:lnTo>
                  <a:lnTo>
                    <a:pt x="146" y="669"/>
                  </a:lnTo>
                  <a:lnTo>
                    <a:pt x="139" y="664"/>
                  </a:lnTo>
                  <a:lnTo>
                    <a:pt x="137" y="667"/>
                  </a:lnTo>
                  <a:lnTo>
                    <a:pt x="131" y="667"/>
                  </a:lnTo>
                  <a:lnTo>
                    <a:pt x="126" y="666"/>
                  </a:lnTo>
                  <a:lnTo>
                    <a:pt x="114" y="652"/>
                  </a:lnTo>
                  <a:lnTo>
                    <a:pt x="109" y="650"/>
                  </a:lnTo>
                  <a:lnTo>
                    <a:pt x="95" y="649"/>
                  </a:lnTo>
                  <a:lnTo>
                    <a:pt x="86" y="649"/>
                  </a:lnTo>
                  <a:lnTo>
                    <a:pt x="80" y="643"/>
                  </a:lnTo>
                  <a:lnTo>
                    <a:pt x="64" y="632"/>
                  </a:lnTo>
                  <a:lnTo>
                    <a:pt x="62" y="624"/>
                  </a:lnTo>
                  <a:lnTo>
                    <a:pt x="58" y="620"/>
                  </a:lnTo>
                  <a:lnTo>
                    <a:pt x="52" y="615"/>
                  </a:lnTo>
                  <a:lnTo>
                    <a:pt x="39" y="613"/>
                  </a:lnTo>
                  <a:lnTo>
                    <a:pt x="33" y="607"/>
                  </a:lnTo>
                  <a:lnTo>
                    <a:pt x="30" y="598"/>
                  </a:lnTo>
                  <a:lnTo>
                    <a:pt x="30" y="594"/>
                  </a:lnTo>
                  <a:lnTo>
                    <a:pt x="24" y="592"/>
                  </a:lnTo>
                  <a:lnTo>
                    <a:pt x="18" y="59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57"/>
            <p:cNvSpPr>
              <a:spLocks/>
            </p:cNvSpPr>
            <p:nvPr/>
          </p:nvSpPr>
          <p:spPr bwMode="auto">
            <a:xfrm>
              <a:off x="3053045" y="3830925"/>
              <a:ext cx="163167" cy="112001"/>
            </a:xfrm>
            <a:custGeom>
              <a:avLst/>
              <a:gdLst>
                <a:gd name="T0" fmla="*/ 2147483647 w 227"/>
                <a:gd name="T1" fmla="*/ 2147483647 h 135"/>
                <a:gd name="T2" fmla="*/ 2147483647 w 227"/>
                <a:gd name="T3" fmla="*/ 2147483647 h 135"/>
                <a:gd name="T4" fmla="*/ 2147483647 w 227"/>
                <a:gd name="T5" fmla="*/ 2147483647 h 135"/>
                <a:gd name="T6" fmla="*/ 2147483647 w 227"/>
                <a:gd name="T7" fmla="*/ 2147483647 h 135"/>
                <a:gd name="T8" fmla="*/ 2147483647 w 227"/>
                <a:gd name="T9" fmla="*/ 2147483647 h 135"/>
                <a:gd name="T10" fmla="*/ 2147483647 w 227"/>
                <a:gd name="T11" fmla="*/ 2147483647 h 135"/>
                <a:gd name="T12" fmla="*/ 2147483647 w 227"/>
                <a:gd name="T13" fmla="*/ 0 h 135"/>
                <a:gd name="T14" fmla="*/ 2147483647 w 227"/>
                <a:gd name="T15" fmla="*/ 2147483647 h 135"/>
                <a:gd name="T16" fmla="*/ 2147483647 w 227"/>
                <a:gd name="T17" fmla="*/ 2147483647 h 135"/>
                <a:gd name="T18" fmla="*/ 2147483647 w 227"/>
                <a:gd name="T19" fmla="*/ 2147483647 h 135"/>
                <a:gd name="T20" fmla="*/ 2147483647 w 227"/>
                <a:gd name="T21" fmla="*/ 2147483647 h 135"/>
                <a:gd name="T22" fmla="*/ 2147483647 w 227"/>
                <a:gd name="T23" fmla="*/ 2147483647 h 135"/>
                <a:gd name="T24" fmla="*/ 2147483647 w 227"/>
                <a:gd name="T25" fmla="*/ 2147483647 h 135"/>
                <a:gd name="T26" fmla="*/ 2147483647 w 227"/>
                <a:gd name="T27" fmla="*/ 2147483647 h 135"/>
                <a:gd name="T28" fmla="*/ 2147483647 w 227"/>
                <a:gd name="T29" fmla="*/ 2147483647 h 135"/>
                <a:gd name="T30" fmla="*/ 2147483647 w 227"/>
                <a:gd name="T31" fmla="*/ 2147483647 h 135"/>
                <a:gd name="T32" fmla="*/ 2147483647 w 227"/>
                <a:gd name="T33" fmla="*/ 2147483647 h 135"/>
                <a:gd name="T34" fmla="*/ 2147483647 w 227"/>
                <a:gd name="T35" fmla="*/ 2147483647 h 135"/>
                <a:gd name="T36" fmla="*/ 2147483647 w 227"/>
                <a:gd name="T37" fmla="*/ 2147483647 h 135"/>
                <a:gd name="T38" fmla="*/ 2147483647 w 227"/>
                <a:gd name="T39" fmla="*/ 2147483647 h 135"/>
                <a:gd name="T40" fmla="*/ 2147483647 w 227"/>
                <a:gd name="T41" fmla="*/ 2147483647 h 135"/>
                <a:gd name="T42" fmla="*/ 2147483647 w 227"/>
                <a:gd name="T43" fmla="*/ 2147483647 h 135"/>
                <a:gd name="T44" fmla="*/ 2147483647 w 227"/>
                <a:gd name="T45" fmla="*/ 2147483647 h 135"/>
                <a:gd name="T46" fmla="*/ 2147483647 w 227"/>
                <a:gd name="T47" fmla="*/ 2147483647 h 135"/>
                <a:gd name="T48" fmla="*/ 2147483647 w 227"/>
                <a:gd name="T49" fmla="*/ 2147483647 h 135"/>
                <a:gd name="T50" fmla="*/ 2147483647 w 227"/>
                <a:gd name="T51" fmla="*/ 2147483647 h 135"/>
                <a:gd name="T52" fmla="*/ 2147483647 w 227"/>
                <a:gd name="T53" fmla="*/ 2147483647 h 135"/>
                <a:gd name="T54" fmla="*/ 2147483647 w 227"/>
                <a:gd name="T55" fmla="*/ 2147483647 h 135"/>
                <a:gd name="T56" fmla="*/ 2147483647 w 227"/>
                <a:gd name="T57" fmla="*/ 2147483647 h 135"/>
                <a:gd name="T58" fmla="*/ 2147483647 w 227"/>
                <a:gd name="T59" fmla="*/ 2147483647 h 135"/>
                <a:gd name="T60" fmla="*/ 2147483647 w 227"/>
                <a:gd name="T61" fmla="*/ 2147483647 h 135"/>
                <a:gd name="T62" fmla="*/ 2147483647 w 227"/>
                <a:gd name="T63" fmla="*/ 2147483647 h 135"/>
                <a:gd name="T64" fmla="*/ 2147483647 w 227"/>
                <a:gd name="T65" fmla="*/ 2147483647 h 135"/>
                <a:gd name="T66" fmla="*/ 2147483647 w 227"/>
                <a:gd name="T67" fmla="*/ 2147483647 h 135"/>
                <a:gd name="T68" fmla="*/ 2147483647 w 227"/>
                <a:gd name="T69" fmla="*/ 2147483647 h 135"/>
                <a:gd name="T70" fmla="*/ 2147483647 w 227"/>
                <a:gd name="T71" fmla="*/ 2147483647 h 135"/>
                <a:gd name="T72" fmla="*/ 2147483647 w 227"/>
                <a:gd name="T73" fmla="*/ 2147483647 h 135"/>
                <a:gd name="T74" fmla="*/ 2147483647 w 227"/>
                <a:gd name="T75" fmla="*/ 2147483647 h 135"/>
                <a:gd name="T76" fmla="*/ 2147483647 w 227"/>
                <a:gd name="T77" fmla="*/ 2147483647 h 135"/>
                <a:gd name="T78" fmla="*/ 2147483647 w 227"/>
                <a:gd name="T79" fmla="*/ 2147483647 h 135"/>
                <a:gd name="T80" fmla="*/ 2147483647 w 227"/>
                <a:gd name="T81" fmla="*/ 2147483647 h 135"/>
                <a:gd name="T82" fmla="*/ 2147483647 w 227"/>
                <a:gd name="T83" fmla="*/ 2147483647 h 135"/>
                <a:gd name="T84" fmla="*/ 2147483647 w 227"/>
                <a:gd name="T85" fmla="*/ 2147483647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5"/>
                <a:gd name="T131" fmla="*/ 227 w 227"/>
                <a:gd name="T132" fmla="*/ 135 h 1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5">
                  <a:moveTo>
                    <a:pt x="0" y="31"/>
                  </a:moveTo>
                  <a:lnTo>
                    <a:pt x="22" y="18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9" y="22"/>
                  </a:lnTo>
                  <a:lnTo>
                    <a:pt x="49" y="20"/>
                  </a:lnTo>
                  <a:lnTo>
                    <a:pt x="58" y="22"/>
                  </a:lnTo>
                  <a:lnTo>
                    <a:pt x="64" y="22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3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6" y="0"/>
                  </a:lnTo>
                  <a:lnTo>
                    <a:pt x="113" y="11"/>
                  </a:lnTo>
                  <a:lnTo>
                    <a:pt x="118" y="15"/>
                  </a:lnTo>
                  <a:lnTo>
                    <a:pt x="126" y="15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9" y="20"/>
                  </a:lnTo>
                  <a:lnTo>
                    <a:pt x="143" y="16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8" y="26"/>
                  </a:lnTo>
                  <a:lnTo>
                    <a:pt x="165" y="33"/>
                  </a:lnTo>
                  <a:lnTo>
                    <a:pt x="167" y="37"/>
                  </a:lnTo>
                  <a:lnTo>
                    <a:pt x="175" y="37"/>
                  </a:lnTo>
                  <a:lnTo>
                    <a:pt x="179" y="41"/>
                  </a:lnTo>
                  <a:lnTo>
                    <a:pt x="175" y="50"/>
                  </a:lnTo>
                  <a:lnTo>
                    <a:pt x="179" y="54"/>
                  </a:lnTo>
                  <a:lnTo>
                    <a:pt x="179" y="62"/>
                  </a:lnTo>
                  <a:lnTo>
                    <a:pt x="180" y="62"/>
                  </a:lnTo>
                  <a:lnTo>
                    <a:pt x="188" y="62"/>
                  </a:lnTo>
                  <a:lnTo>
                    <a:pt x="195" y="60"/>
                  </a:lnTo>
                  <a:lnTo>
                    <a:pt x="201" y="60"/>
                  </a:lnTo>
                  <a:lnTo>
                    <a:pt x="207" y="63"/>
                  </a:lnTo>
                  <a:lnTo>
                    <a:pt x="209" y="71"/>
                  </a:lnTo>
                  <a:lnTo>
                    <a:pt x="211" y="79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6" y="82"/>
                  </a:lnTo>
                  <a:lnTo>
                    <a:pt x="227" y="84"/>
                  </a:lnTo>
                  <a:lnTo>
                    <a:pt x="227" y="90"/>
                  </a:lnTo>
                  <a:lnTo>
                    <a:pt x="222" y="101"/>
                  </a:lnTo>
                  <a:lnTo>
                    <a:pt x="216" y="103"/>
                  </a:lnTo>
                  <a:lnTo>
                    <a:pt x="209" y="101"/>
                  </a:lnTo>
                  <a:lnTo>
                    <a:pt x="203" y="101"/>
                  </a:lnTo>
                  <a:lnTo>
                    <a:pt x="195" y="99"/>
                  </a:lnTo>
                  <a:lnTo>
                    <a:pt x="190" y="101"/>
                  </a:lnTo>
                  <a:lnTo>
                    <a:pt x="184" y="103"/>
                  </a:lnTo>
                  <a:lnTo>
                    <a:pt x="182" y="109"/>
                  </a:lnTo>
                  <a:lnTo>
                    <a:pt x="184" y="114"/>
                  </a:lnTo>
                  <a:lnTo>
                    <a:pt x="179" y="116"/>
                  </a:lnTo>
                  <a:lnTo>
                    <a:pt x="173" y="124"/>
                  </a:lnTo>
                  <a:lnTo>
                    <a:pt x="171" y="124"/>
                  </a:lnTo>
                  <a:lnTo>
                    <a:pt x="165" y="126"/>
                  </a:lnTo>
                  <a:lnTo>
                    <a:pt x="164" y="122"/>
                  </a:lnTo>
                  <a:lnTo>
                    <a:pt x="156" y="118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39" y="116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22" y="135"/>
                  </a:lnTo>
                  <a:lnTo>
                    <a:pt x="111" y="133"/>
                  </a:lnTo>
                  <a:lnTo>
                    <a:pt x="109" y="129"/>
                  </a:lnTo>
                  <a:lnTo>
                    <a:pt x="105" y="127"/>
                  </a:lnTo>
                  <a:lnTo>
                    <a:pt x="100" y="126"/>
                  </a:lnTo>
                  <a:lnTo>
                    <a:pt x="85" y="118"/>
                  </a:lnTo>
                  <a:lnTo>
                    <a:pt x="85" y="114"/>
                  </a:lnTo>
                  <a:lnTo>
                    <a:pt x="73" y="103"/>
                  </a:lnTo>
                  <a:lnTo>
                    <a:pt x="71" y="95"/>
                  </a:lnTo>
                  <a:lnTo>
                    <a:pt x="69" y="92"/>
                  </a:lnTo>
                  <a:lnTo>
                    <a:pt x="64" y="88"/>
                  </a:lnTo>
                  <a:lnTo>
                    <a:pt x="60" y="84"/>
                  </a:lnTo>
                  <a:lnTo>
                    <a:pt x="54" y="69"/>
                  </a:lnTo>
                  <a:lnTo>
                    <a:pt x="51" y="67"/>
                  </a:lnTo>
                  <a:lnTo>
                    <a:pt x="47" y="62"/>
                  </a:lnTo>
                  <a:lnTo>
                    <a:pt x="45" y="58"/>
                  </a:lnTo>
                  <a:lnTo>
                    <a:pt x="43" y="56"/>
                  </a:lnTo>
                  <a:lnTo>
                    <a:pt x="30" y="62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7" y="47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58"/>
            <p:cNvSpPr>
              <a:spLocks/>
            </p:cNvSpPr>
            <p:nvPr/>
          </p:nvSpPr>
          <p:spPr bwMode="auto">
            <a:xfrm>
              <a:off x="2267376" y="1842119"/>
              <a:ext cx="599193" cy="1041604"/>
            </a:xfrm>
            <a:custGeom>
              <a:avLst/>
              <a:gdLst>
                <a:gd name="T0" fmla="*/ 2147483647 w 847"/>
                <a:gd name="T1" fmla="*/ 2147483647 h 1253"/>
                <a:gd name="T2" fmla="*/ 2147483647 w 847"/>
                <a:gd name="T3" fmla="*/ 2147483647 h 1253"/>
                <a:gd name="T4" fmla="*/ 2147483647 w 847"/>
                <a:gd name="T5" fmla="*/ 2147483647 h 1253"/>
                <a:gd name="T6" fmla="*/ 2147483647 w 847"/>
                <a:gd name="T7" fmla="*/ 2147483647 h 1253"/>
                <a:gd name="T8" fmla="*/ 2147483647 w 847"/>
                <a:gd name="T9" fmla="*/ 2147483647 h 1253"/>
                <a:gd name="T10" fmla="*/ 2147483647 w 847"/>
                <a:gd name="T11" fmla="*/ 2147483647 h 1253"/>
                <a:gd name="T12" fmla="*/ 2147483647 w 847"/>
                <a:gd name="T13" fmla="*/ 2147483647 h 1253"/>
                <a:gd name="T14" fmla="*/ 2147483647 w 847"/>
                <a:gd name="T15" fmla="*/ 2147483647 h 1253"/>
                <a:gd name="T16" fmla="*/ 2147483647 w 847"/>
                <a:gd name="T17" fmla="*/ 2147483647 h 1253"/>
                <a:gd name="T18" fmla="*/ 2147483647 w 847"/>
                <a:gd name="T19" fmla="*/ 2147483647 h 1253"/>
                <a:gd name="T20" fmla="*/ 2147483647 w 847"/>
                <a:gd name="T21" fmla="*/ 2147483647 h 1253"/>
                <a:gd name="T22" fmla="*/ 2147483647 w 847"/>
                <a:gd name="T23" fmla="*/ 2147483647 h 1253"/>
                <a:gd name="T24" fmla="*/ 2147483647 w 847"/>
                <a:gd name="T25" fmla="*/ 2147483647 h 1253"/>
                <a:gd name="T26" fmla="*/ 2147483647 w 847"/>
                <a:gd name="T27" fmla="*/ 2147483647 h 1253"/>
                <a:gd name="T28" fmla="*/ 2147483647 w 847"/>
                <a:gd name="T29" fmla="*/ 2147483647 h 1253"/>
                <a:gd name="T30" fmla="*/ 2147483647 w 847"/>
                <a:gd name="T31" fmla="*/ 2147483647 h 1253"/>
                <a:gd name="T32" fmla="*/ 2147483647 w 847"/>
                <a:gd name="T33" fmla="*/ 2147483647 h 1253"/>
                <a:gd name="T34" fmla="*/ 2147483647 w 847"/>
                <a:gd name="T35" fmla="*/ 2147483647 h 1253"/>
                <a:gd name="T36" fmla="*/ 2147483647 w 847"/>
                <a:gd name="T37" fmla="*/ 2147483647 h 1253"/>
                <a:gd name="T38" fmla="*/ 2147483647 w 847"/>
                <a:gd name="T39" fmla="*/ 2147483647 h 1253"/>
                <a:gd name="T40" fmla="*/ 2147483647 w 847"/>
                <a:gd name="T41" fmla="*/ 2147483647 h 1253"/>
                <a:gd name="T42" fmla="*/ 2147483647 w 847"/>
                <a:gd name="T43" fmla="*/ 2147483647 h 1253"/>
                <a:gd name="T44" fmla="*/ 2147483647 w 847"/>
                <a:gd name="T45" fmla="*/ 2147483647 h 1253"/>
                <a:gd name="T46" fmla="*/ 2147483647 w 847"/>
                <a:gd name="T47" fmla="*/ 2147483647 h 1253"/>
                <a:gd name="T48" fmla="*/ 2147483647 w 847"/>
                <a:gd name="T49" fmla="*/ 2147483647 h 1253"/>
                <a:gd name="T50" fmla="*/ 2147483647 w 847"/>
                <a:gd name="T51" fmla="*/ 2147483647 h 1253"/>
                <a:gd name="T52" fmla="*/ 2147483647 w 847"/>
                <a:gd name="T53" fmla="*/ 2147483647 h 1253"/>
                <a:gd name="T54" fmla="*/ 2147483647 w 847"/>
                <a:gd name="T55" fmla="*/ 2147483647 h 1253"/>
                <a:gd name="T56" fmla="*/ 2147483647 w 847"/>
                <a:gd name="T57" fmla="*/ 2147483647 h 1253"/>
                <a:gd name="T58" fmla="*/ 2147483647 w 847"/>
                <a:gd name="T59" fmla="*/ 2147483647 h 1253"/>
                <a:gd name="T60" fmla="*/ 2147483647 w 847"/>
                <a:gd name="T61" fmla="*/ 2147483647 h 1253"/>
                <a:gd name="T62" fmla="*/ 2147483647 w 847"/>
                <a:gd name="T63" fmla="*/ 2147483647 h 1253"/>
                <a:gd name="T64" fmla="*/ 2147483647 w 847"/>
                <a:gd name="T65" fmla="*/ 2147483647 h 1253"/>
                <a:gd name="T66" fmla="*/ 2147483647 w 847"/>
                <a:gd name="T67" fmla="*/ 2147483647 h 1253"/>
                <a:gd name="T68" fmla="*/ 2147483647 w 847"/>
                <a:gd name="T69" fmla="*/ 2147483647 h 1253"/>
                <a:gd name="T70" fmla="*/ 2147483647 w 847"/>
                <a:gd name="T71" fmla="*/ 2147483647 h 1253"/>
                <a:gd name="T72" fmla="*/ 2147483647 w 847"/>
                <a:gd name="T73" fmla="*/ 2147483647 h 1253"/>
                <a:gd name="T74" fmla="*/ 2147483647 w 847"/>
                <a:gd name="T75" fmla="*/ 2147483647 h 1253"/>
                <a:gd name="T76" fmla="*/ 2147483647 w 847"/>
                <a:gd name="T77" fmla="*/ 2147483647 h 1253"/>
                <a:gd name="T78" fmla="*/ 2147483647 w 847"/>
                <a:gd name="T79" fmla="*/ 2147483647 h 1253"/>
                <a:gd name="T80" fmla="*/ 2147483647 w 847"/>
                <a:gd name="T81" fmla="*/ 2147483647 h 1253"/>
                <a:gd name="T82" fmla="*/ 2147483647 w 847"/>
                <a:gd name="T83" fmla="*/ 2147483647 h 1253"/>
                <a:gd name="T84" fmla="*/ 2147483647 w 847"/>
                <a:gd name="T85" fmla="*/ 0 h 1253"/>
                <a:gd name="T86" fmla="*/ 2147483647 w 847"/>
                <a:gd name="T87" fmla="*/ 2147483647 h 1253"/>
                <a:gd name="T88" fmla="*/ 2147483647 w 847"/>
                <a:gd name="T89" fmla="*/ 2147483647 h 1253"/>
                <a:gd name="T90" fmla="*/ 2147483647 w 847"/>
                <a:gd name="T91" fmla="*/ 2147483647 h 1253"/>
                <a:gd name="T92" fmla="*/ 2147483647 w 847"/>
                <a:gd name="T93" fmla="*/ 2147483647 h 1253"/>
                <a:gd name="T94" fmla="*/ 2147483647 w 847"/>
                <a:gd name="T95" fmla="*/ 2147483647 h 1253"/>
                <a:gd name="T96" fmla="*/ 2147483647 w 847"/>
                <a:gd name="T97" fmla="*/ 2147483647 h 1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7"/>
                <a:gd name="T148" fmla="*/ 0 h 1253"/>
                <a:gd name="T149" fmla="*/ 847 w 847"/>
                <a:gd name="T150" fmla="*/ 1253 h 12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7" h="1253">
                  <a:moveTo>
                    <a:pt x="847" y="478"/>
                  </a:moveTo>
                  <a:lnTo>
                    <a:pt x="830" y="498"/>
                  </a:lnTo>
                  <a:lnTo>
                    <a:pt x="818" y="515"/>
                  </a:lnTo>
                  <a:lnTo>
                    <a:pt x="798" y="502"/>
                  </a:lnTo>
                  <a:lnTo>
                    <a:pt x="783" y="489"/>
                  </a:lnTo>
                  <a:lnTo>
                    <a:pt x="751" y="500"/>
                  </a:lnTo>
                  <a:lnTo>
                    <a:pt x="738" y="547"/>
                  </a:lnTo>
                  <a:lnTo>
                    <a:pt x="734" y="574"/>
                  </a:lnTo>
                  <a:lnTo>
                    <a:pt x="702" y="585"/>
                  </a:lnTo>
                  <a:lnTo>
                    <a:pt x="675" y="589"/>
                  </a:lnTo>
                  <a:lnTo>
                    <a:pt x="668" y="592"/>
                  </a:lnTo>
                  <a:lnTo>
                    <a:pt x="657" y="611"/>
                  </a:lnTo>
                  <a:lnTo>
                    <a:pt x="638" y="621"/>
                  </a:lnTo>
                  <a:lnTo>
                    <a:pt x="636" y="626"/>
                  </a:lnTo>
                  <a:lnTo>
                    <a:pt x="640" y="662"/>
                  </a:lnTo>
                  <a:lnTo>
                    <a:pt x="651" y="660"/>
                  </a:lnTo>
                  <a:lnTo>
                    <a:pt x="657" y="664"/>
                  </a:lnTo>
                  <a:lnTo>
                    <a:pt x="664" y="658"/>
                  </a:lnTo>
                  <a:lnTo>
                    <a:pt x="664" y="645"/>
                  </a:lnTo>
                  <a:lnTo>
                    <a:pt x="666" y="643"/>
                  </a:lnTo>
                  <a:lnTo>
                    <a:pt x="685" y="653"/>
                  </a:lnTo>
                  <a:lnTo>
                    <a:pt x="694" y="653"/>
                  </a:lnTo>
                  <a:lnTo>
                    <a:pt x="702" y="660"/>
                  </a:lnTo>
                  <a:lnTo>
                    <a:pt x="704" y="722"/>
                  </a:lnTo>
                  <a:lnTo>
                    <a:pt x="694" y="730"/>
                  </a:lnTo>
                  <a:lnTo>
                    <a:pt x="687" y="756"/>
                  </a:lnTo>
                  <a:lnTo>
                    <a:pt x="675" y="762"/>
                  </a:lnTo>
                  <a:lnTo>
                    <a:pt x="657" y="749"/>
                  </a:lnTo>
                  <a:lnTo>
                    <a:pt x="645" y="750"/>
                  </a:lnTo>
                  <a:lnTo>
                    <a:pt x="642" y="756"/>
                  </a:lnTo>
                  <a:lnTo>
                    <a:pt x="632" y="764"/>
                  </a:lnTo>
                  <a:lnTo>
                    <a:pt x="617" y="773"/>
                  </a:lnTo>
                  <a:lnTo>
                    <a:pt x="583" y="811"/>
                  </a:lnTo>
                  <a:lnTo>
                    <a:pt x="566" y="822"/>
                  </a:lnTo>
                  <a:lnTo>
                    <a:pt x="576" y="845"/>
                  </a:lnTo>
                  <a:lnTo>
                    <a:pt x="589" y="860"/>
                  </a:lnTo>
                  <a:lnTo>
                    <a:pt x="591" y="873"/>
                  </a:lnTo>
                  <a:lnTo>
                    <a:pt x="617" y="880"/>
                  </a:lnTo>
                  <a:lnTo>
                    <a:pt x="627" y="907"/>
                  </a:lnTo>
                  <a:lnTo>
                    <a:pt x="623" y="918"/>
                  </a:lnTo>
                  <a:lnTo>
                    <a:pt x="638" y="925"/>
                  </a:lnTo>
                  <a:lnTo>
                    <a:pt x="627" y="957"/>
                  </a:lnTo>
                  <a:lnTo>
                    <a:pt x="630" y="961"/>
                  </a:lnTo>
                  <a:lnTo>
                    <a:pt x="642" y="969"/>
                  </a:lnTo>
                  <a:lnTo>
                    <a:pt x="643" y="972"/>
                  </a:lnTo>
                  <a:lnTo>
                    <a:pt x="664" y="995"/>
                  </a:lnTo>
                  <a:lnTo>
                    <a:pt x="683" y="1008"/>
                  </a:lnTo>
                  <a:lnTo>
                    <a:pt x="687" y="1006"/>
                  </a:lnTo>
                  <a:lnTo>
                    <a:pt x="696" y="1008"/>
                  </a:lnTo>
                  <a:lnTo>
                    <a:pt x="704" y="1018"/>
                  </a:lnTo>
                  <a:lnTo>
                    <a:pt x="706" y="1023"/>
                  </a:lnTo>
                  <a:lnTo>
                    <a:pt x="690" y="1021"/>
                  </a:lnTo>
                  <a:lnTo>
                    <a:pt x="687" y="1033"/>
                  </a:lnTo>
                  <a:lnTo>
                    <a:pt x="692" y="1038"/>
                  </a:lnTo>
                  <a:lnTo>
                    <a:pt x="722" y="1051"/>
                  </a:lnTo>
                  <a:lnTo>
                    <a:pt x="721" y="1063"/>
                  </a:lnTo>
                  <a:lnTo>
                    <a:pt x="753" y="1070"/>
                  </a:lnTo>
                  <a:lnTo>
                    <a:pt x="758" y="1068"/>
                  </a:lnTo>
                  <a:lnTo>
                    <a:pt x="771" y="1076"/>
                  </a:lnTo>
                  <a:lnTo>
                    <a:pt x="771" y="1083"/>
                  </a:lnTo>
                  <a:lnTo>
                    <a:pt x="764" y="1095"/>
                  </a:lnTo>
                  <a:lnTo>
                    <a:pt x="743" y="1097"/>
                  </a:lnTo>
                  <a:lnTo>
                    <a:pt x="736" y="1097"/>
                  </a:lnTo>
                  <a:lnTo>
                    <a:pt x="734" y="1098"/>
                  </a:lnTo>
                  <a:lnTo>
                    <a:pt x="702" y="1095"/>
                  </a:lnTo>
                  <a:lnTo>
                    <a:pt x="685" y="1085"/>
                  </a:lnTo>
                  <a:lnTo>
                    <a:pt x="657" y="1098"/>
                  </a:lnTo>
                  <a:lnTo>
                    <a:pt x="645" y="1110"/>
                  </a:lnTo>
                  <a:lnTo>
                    <a:pt x="643" y="1127"/>
                  </a:lnTo>
                  <a:lnTo>
                    <a:pt x="643" y="1146"/>
                  </a:lnTo>
                  <a:lnTo>
                    <a:pt x="659" y="1151"/>
                  </a:lnTo>
                  <a:lnTo>
                    <a:pt x="657" y="1168"/>
                  </a:lnTo>
                  <a:lnTo>
                    <a:pt x="651" y="1174"/>
                  </a:lnTo>
                  <a:lnTo>
                    <a:pt x="647" y="1181"/>
                  </a:lnTo>
                  <a:lnTo>
                    <a:pt x="645" y="1189"/>
                  </a:lnTo>
                  <a:lnTo>
                    <a:pt x="653" y="1209"/>
                  </a:lnTo>
                  <a:lnTo>
                    <a:pt x="653" y="1217"/>
                  </a:lnTo>
                  <a:lnTo>
                    <a:pt x="655" y="1226"/>
                  </a:lnTo>
                  <a:lnTo>
                    <a:pt x="657" y="1234"/>
                  </a:lnTo>
                  <a:lnTo>
                    <a:pt x="653" y="1249"/>
                  </a:lnTo>
                  <a:lnTo>
                    <a:pt x="645" y="1253"/>
                  </a:lnTo>
                  <a:lnTo>
                    <a:pt x="643" y="1251"/>
                  </a:lnTo>
                  <a:lnTo>
                    <a:pt x="642" y="1247"/>
                  </a:lnTo>
                  <a:lnTo>
                    <a:pt x="638" y="1243"/>
                  </a:lnTo>
                  <a:lnTo>
                    <a:pt x="632" y="1240"/>
                  </a:lnTo>
                  <a:lnTo>
                    <a:pt x="625" y="1243"/>
                  </a:lnTo>
                  <a:lnTo>
                    <a:pt x="619" y="1249"/>
                  </a:lnTo>
                  <a:lnTo>
                    <a:pt x="608" y="1247"/>
                  </a:lnTo>
                  <a:lnTo>
                    <a:pt x="589" y="1236"/>
                  </a:lnTo>
                  <a:lnTo>
                    <a:pt x="566" y="1204"/>
                  </a:lnTo>
                  <a:lnTo>
                    <a:pt x="553" y="1185"/>
                  </a:lnTo>
                  <a:lnTo>
                    <a:pt x="548" y="1185"/>
                  </a:lnTo>
                  <a:lnTo>
                    <a:pt x="544" y="1187"/>
                  </a:lnTo>
                  <a:lnTo>
                    <a:pt x="521" y="1189"/>
                  </a:lnTo>
                  <a:lnTo>
                    <a:pt x="514" y="1191"/>
                  </a:lnTo>
                  <a:lnTo>
                    <a:pt x="506" y="1198"/>
                  </a:lnTo>
                  <a:lnTo>
                    <a:pt x="497" y="1194"/>
                  </a:lnTo>
                  <a:lnTo>
                    <a:pt x="493" y="1193"/>
                  </a:lnTo>
                  <a:lnTo>
                    <a:pt x="487" y="1189"/>
                  </a:lnTo>
                  <a:lnTo>
                    <a:pt x="485" y="1181"/>
                  </a:lnTo>
                  <a:lnTo>
                    <a:pt x="485" y="1174"/>
                  </a:lnTo>
                  <a:lnTo>
                    <a:pt x="484" y="1170"/>
                  </a:lnTo>
                  <a:lnTo>
                    <a:pt x="484" y="1164"/>
                  </a:lnTo>
                  <a:lnTo>
                    <a:pt x="482" y="1162"/>
                  </a:lnTo>
                  <a:lnTo>
                    <a:pt x="474" y="1166"/>
                  </a:lnTo>
                  <a:lnTo>
                    <a:pt x="467" y="1168"/>
                  </a:lnTo>
                  <a:lnTo>
                    <a:pt x="465" y="1168"/>
                  </a:lnTo>
                  <a:lnTo>
                    <a:pt x="461" y="1166"/>
                  </a:lnTo>
                  <a:lnTo>
                    <a:pt x="457" y="1155"/>
                  </a:lnTo>
                  <a:lnTo>
                    <a:pt x="455" y="1151"/>
                  </a:lnTo>
                  <a:lnTo>
                    <a:pt x="444" y="1144"/>
                  </a:lnTo>
                  <a:lnTo>
                    <a:pt x="431" y="1144"/>
                  </a:lnTo>
                  <a:lnTo>
                    <a:pt x="408" y="1134"/>
                  </a:lnTo>
                  <a:lnTo>
                    <a:pt x="399" y="1134"/>
                  </a:lnTo>
                  <a:lnTo>
                    <a:pt x="390" y="1130"/>
                  </a:lnTo>
                  <a:lnTo>
                    <a:pt x="378" y="1129"/>
                  </a:lnTo>
                  <a:lnTo>
                    <a:pt x="361" y="1123"/>
                  </a:lnTo>
                  <a:lnTo>
                    <a:pt x="329" y="1117"/>
                  </a:lnTo>
                  <a:lnTo>
                    <a:pt x="273" y="1125"/>
                  </a:lnTo>
                  <a:lnTo>
                    <a:pt x="262" y="1129"/>
                  </a:lnTo>
                  <a:lnTo>
                    <a:pt x="252" y="1132"/>
                  </a:lnTo>
                  <a:lnTo>
                    <a:pt x="243" y="1153"/>
                  </a:lnTo>
                  <a:lnTo>
                    <a:pt x="243" y="1161"/>
                  </a:lnTo>
                  <a:lnTo>
                    <a:pt x="237" y="1177"/>
                  </a:lnTo>
                  <a:lnTo>
                    <a:pt x="226" y="1198"/>
                  </a:lnTo>
                  <a:lnTo>
                    <a:pt x="216" y="1215"/>
                  </a:lnTo>
                  <a:lnTo>
                    <a:pt x="211" y="1204"/>
                  </a:lnTo>
                  <a:lnTo>
                    <a:pt x="201" y="1204"/>
                  </a:lnTo>
                  <a:lnTo>
                    <a:pt x="186" y="1196"/>
                  </a:lnTo>
                  <a:lnTo>
                    <a:pt x="171" y="1198"/>
                  </a:lnTo>
                  <a:lnTo>
                    <a:pt x="143" y="1200"/>
                  </a:lnTo>
                  <a:lnTo>
                    <a:pt x="139" y="1200"/>
                  </a:lnTo>
                  <a:lnTo>
                    <a:pt x="136" y="1196"/>
                  </a:lnTo>
                  <a:lnTo>
                    <a:pt x="122" y="1181"/>
                  </a:lnTo>
                  <a:lnTo>
                    <a:pt x="113" y="1157"/>
                  </a:lnTo>
                  <a:lnTo>
                    <a:pt x="107" y="1147"/>
                  </a:lnTo>
                  <a:lnTo>
                    <a:pt x="102" y="1136"/>
                  </a:lnTo>
                  <a:lnTo>
                    <a:pt x="90" y="1127"/>
                  </a:lnTo>
                  <a:lnTo>
                    <a:pt x="81" y="1114"/>
                  </a:lnTo>
                  <a:lnTo>
                    <a:pt x="73" y="1106"/>
                  </a:lnTo>
                  <a:lnTo>
                    <a:pt x="72" y="1100"/>
                  </a:lnTo>
                  <a:lnTo>
                    <a:pt x="72" y="1091"/>
                  </a:lnTo>
                  <a:lnTo>
                    <a:pt x="73" y="1083"/>
                  </a:lnTo>
                  <a:lnTo>
                    <a:pt x="81" y="1076"/>
                  </a:lnTo>
                  <a:lnTo>
                    <a:pt x="94" y="1076"/>
                  </a:lnTo>
                  <a:lnTo>
                    <a:pt x="98" y="1074"/>
                  </a:lnTo>
                  <a:lnTo>
                    <a:pt x="98" y="1066"/>
                  </a:lnTo>
                  <a:lnTo>
                    <a:pt x="85" y="1044"/>
                  </a:lnTo>
                  <a:lnTo>
                    <a:pt x="83" y="1042"/>
                  </a:lnTo>
                  <a:lnTo>
                    <a:pt x="79" y="1036"/>
                  </a:lnTo>
                  <a:lnTo>
                    <a:pt x="79" y="1031"/>
                  </a:lnTo>
                  <a:lnTo>
                    <a:pt x="98" y="993"/>
                  </a:lnTo>
                  <a:lnTo>
                    <a:pt x="105" y="982"/>
                  </a:lnTo>
                  <a:lnTo>
                    <a:pt x="111" y="969"/>
                  </a:lnTo>
                  <a:lnTo>
                    <a:pt x="109" y="954"/>
                  </a:lnTo>
                  <a:lnTo>
                    <a:pt x="109" y="937"/>
                  </a:lnTo>
                  <a:lnTo>
                    <a:pt x="105" y="903"/>
                  </a:lnTo>
                  <a:lnTo>
                    <a:pt x="121" y="865"/>
                  </a:lnTo>
                  <a:lnTo>
                    <a:pt x="122" y="848"/>
                  </a:lnTo>
                  <a:lnTo>
                    <a:pt x="90" y="801"/>
                  </a:lnTo>
                  <a:lnTo>
                    <a:pt x="79" y="782"/>
                  </a:lnTo>
                  <a:lnTo>
                    <a:pt x="60" y="767"/>
                  </a:lnTo>
                  <a:lnTo>
                    <a:pt x="57" y="737"/>
                  </a:lnTo>
                  <a:lnTo>
                    <a:pt x="10" y="547"/>
                  </a:lnTo>
                  <a:lnTo>
                    <a:pt x="0" y="495"/>
                  </a:lnTo>
                  <a:lnTo>
                    <a:pt x="173" y="211"/>
                  </a:lnTo>
                  <a:lnTo>
                    <a:pt x="186" y="188"/>
                  </a:lnTo>
                  <a:lnTo>
                    <a:pt x="228" y="145"/>
                  </a:lnTo>
                  <a:lnTo>
                    <a:pt x="256" y="64"/>
                  </a:lnTo>
                  <a:lnTo>
                    <a:pt x="290" y="30"/>
                  </a:lnTo>
                  <a:lnTo>
                    <a:pt x="303" y="30"/>
                  </a:lnTo>
                  <a:lnTo>
                    <a:pt x="346" y="0"/>
                  </a:lnTo>
                  <a:lnTo>
                    <a:pt x="403" y="22"/>
                  </a:lnTo>
                  <a:lnTo>
                    <a:pt x="405" y="19"/>
                  </a:lnTo>
                  <a:lnTo>
                    <a:pt x="414" y="21"/>
                  </a:lnTo>
                  <a:lnTo>
                    <a:pt x="416" y="17"/>
                  </a:lnTo>
                  <a:lnTo>
                    <a:pt x="461" y="24"/>
                  </a:lnTo>
                  <a:lnTo>
                    <a:pt x="506" y="26"/>
                  </a:lnTo>
                  <a:lnTo>
                    <a:pt x="506" y="30"/>
                  </a:lnTo>
                  <a:lnTo>
                    <a:pt x="527" y="32"/>
                  </a:lnTo>
                  <a:lnTo>
                    <a:pt x="553" y="62"/>
                  </a:lnTo>
                  <a:lnTo>
                    <a:pt x="561" y="62"/>
                  </a:lnTo>
                  <a:lnTo>
                    <a:pt x="564" y="86"/>
                  </a:lnTo>
                  <a:lnTo>
                    <a:pt x="580" y="88"/>
                  </a:lnTo>
                  <a:lnTo>
                    <a:pt x="587" y="98"/>
                  </a:lnTo>
                  <a:lnTo>
                    <a:pt x="604" y="101"/>
                  </a:lnTo>
                  <a:lnTo>
                    <a:pt x="611" y="120"/>
                  </a:lnTo>
                  <a:lnTo>
                    <a:pt x="657" y="152"/>
                  </a:lnTo>
                  <a:lnTo>
                    <a:pt x="662" y="169"/>
                  </a:lnTo>
                  <a:lnTo>
                    <a:pt x="683" y="190"/>
                  </a:lnTo>
                  <a:lnTo>
                    <a:pt x="696" y="233"/>
                  </a:lnTo>
                  <a:lnTo>
                    <a:pt x="751" y="327"/>
                  </a:lnTo>
                  <a:lnTo>
                    <a:pt x="745" y="331"/>
                  </a:lnTo>
                  <a:lnTo>
                    <a:pt x="766" y="385"/>
                  </a:lnTo>
                  <a:lnTo>
                    <a:pt x="775" y="397"/>
                  </a:lnTo>
                  <a:lnTo>
                    <a:pt x="820" y="442"/>
                  </a:lnTo>
                  <a:lnTo>
                    <a:pt x="847" y="47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59"/>
            <p:cNvSpPr>
              <a:spLocks/>
            </p:cNvSpPr>
            <p:nvPr/>
          </p:nvSpPr>
          <p:spPr bwMode="auto">
            <a:xfrm>
              <a:off x="2667752" y="2238919"/>
              <a:ext cx="414088" cy="913603"/>
            </a:xfrm>
            <a:custGeom>
              <a:avLst/>
              <a:gdLst>
                <a:gd name="T0" fmla="*/ 2147483647 w 582"/>
                <a:gd name="T1" fmla="*/ 2147483647 h 1098"/>
                <a:gd name="T2" fmla="*/ 2147483647 w 582"/>
                <a:gd name="T3" fmla="*/ 2147483647 h 1098"/>
                <a:gd name="T4" fmla="*/ 2147483647 w 582"/>
                <a:gd name="T5" fmla="*/ 2147483647 h 1098"/>
                <a:gd name="T6" fmla="*/ 2147483647 w 582"/>
                <a:gd name="T7" fmla="*/ 2147483647 h 1098"/>
                <a:gd name="T8" fmla="*/ 2147483647 w 582"/>
                <a:gd name="T9" fmla="*/ 2147483647 h 1098"/>
                <a:gd name="T10" fmla="*/ 2147483647 w 582"/>
                <a:gd name="T11" fmla="*/ 2147483647 h 1098"/>
                <a:gd name="T12" fmla="*/ 2147483647 w 582"/>
                <a:gd name="T13" fmla="*/ 2147483647 h 1098"/>
                <a:gd name="T14" fmla="*/ 2147483647 w 582"/>
                <a:gd name="T15" fmla="*/ 2147483647 h 1098"/>
                <a:gd name="T16" fmla="*/ 2147483647 w 582"/>
                <a:gd name="T17" fmla="*/ 2147483647 h 1098"/>
                <a:gd name="T18" fmla="*/ 2147483647 w 582"/>
                <a:gd name="T19" fmla="*/ 2147483647 h 1098"/>
                <a:gd name="T20" fmla="*/ 2147483647 w 582"/>
                <a:gd name="T21" fmla="*/ 2147483647 h 1098"/>
                <a:gd name="T22" fmla="*/ 2147483647 w 582"/>
                <a:gd name="T23" fmla="*/ 2147483647 h 1098"/>
                <a:gd name="T24" fmla="*/ 2147483647 w 582"/>
                <a:gd name="T25" fmla="*/ 2147483647 h 1098"/>
                <a:gd name="T26" fmla="*/ 2147483647 w 582"/>
                <a:gd name="T27" fmla="*/ 2147483647 h 1098"/>
                <a:gd name="T28" fmla="*/ 2147483647 w 582"/>
                <a:gd name="T29" fmla="*/ 2147483647 h 1098"/>
                <a:gd name="T30" fmla="*/ 2147483647 w 582"/>
                <a:gd name="T31" fmla="*/ 2147483647 h 1098"/>
                <a:gd name="T32" fmla="*/ 2147483647 w 582"/>
                <a:gd name="T33" fmla="*/ 2147483647 h 1098"/>
                <a:gd name="T34" fmla="*/ 2147483647 w 582"/>
                <a:gd name="T35" fmla="*/ 2147483647 h 1098"/>
                <a:gd name="T36" fmla="*/ 2147483647 w 582"/>
                <a:gd name="T37" fmla="*/ 2147483647 h 1098"/>
                <a:gd name="T38" fmla="*/ 2147483647 w 582"/>
                <a:gd name="T39" fmla="*/ 2147483647 h 1098"/>
                <a:gd name="T40" fmla="*/ 2147483647 w 582"/>
                <a:gd name="T41" fmla="*/ 2147483647 h 1098"/>
                <a:gd name="T42" fmla="*/ 2147483647 w 582"/>
                <a:gd name="T43" fmla="*/ 2147483647 h 1098"/>
                <a:gd name="T44" fmla="*/ 2147483647 w 582"/>
                <a:gd name="T45" fmla="*/ 2147483647 h 1098"/>
                <a:gd name="T46" fmla="*/ 2147483647 w 582"/>
                <a:gd name="T47" fmla="*/ 2147483647 h 1098"/>
                <a:gd name="T48" fmla="*/ 2147483647 w 582"/>
                <a:gd name="T49" fmla="*/ 2147483647 h 1098"/>
                <a:gd name="T50" fmla="*/ 2147483647 w 582"/>
                <a:gd name="T51" fmla="*/ 2147483647 h 1098"/>
                <a:gd name="T52" fmla="*/ 2147483647 w 582"/>
                <a:gd name="T53" fmla="*/ 2147483647 h 1098"/>
                <a:gd name="T54" fmla="*/ 2147483647 w 582"/>
                <a:gd name="T55" fmla="*/ 2147483647 h 1098"/>
                <a:gd name="T56" fmla="*/ 2147483647 w 582"/>
                <a:gd name="T57" fmla="*/ 2147483647 h 1098"/>
                <a:gd name="T58" fmla="*/ 2147483647 w 582"/>
                <a:gd name="T59" fmla="*/ 2147483647 h 1098"/>
                <a:gd name="T60" fmla="*/ 2147483647 w 582"/>
                <a:gd name="T61" fmla="*/ 2147483647 h 1098"/>
                <a:gd name="T62" fmla="*/ 2147483647 w 582"/>
                <a:gd name="T63" fmla="*/ 2147483647 h 1098"/>
                <a:gd name="T64" fmla="*/ 2147483647 w 582"/>
                <a:gd name="T65" fmla="*/ 2147483647 h 1098"/>
                <a:gd name="T66" fmla="*/ 2147483647 w 582"/>
                <a:gd name="T67" fmla="*/ 2147483647 h 1098"/>
                <a:gd name="T68" fmla="*/ 2147483647 w 582"/>
                <a:gd name="T69" fmla="*/ 2147483647 h 1098"/>
                <a:gd name="T70" fmla="*/ 2147483647 w 582"/>
                <a:gd name="T71" fmla="*/ 2147483647 h 1098"/>
                <a:gd name="T72" fmla="*/ 2147483647 w 582"/>
                <a:gd name="T73" fmla="*/ 2147483647 h 1098"/>
                <a:gd name="T74" fmla="*/ 2147483647 w 582"/>
                <a:gd name="T75" fmla="*/ 2147483647 h 1098"/>
                <a:gd name="T76" fmla="*/ 2147483647 w 582"/>
                <a:gd name="T77" fmla="*/ 2147483647 h 1098"/>
                <a:gd name="T78" fmla="*/ 2147483647 w 582"/>
                <a:gd name="T79" fmla="*/ 2147483647 h 1098"/>
                <a:gd name="T80" fmla="*/ 2147483647 w 582"/>
                <a:gd name="T81" fmla="*/ 2147483647 h 1098"/>
                <a:gd name="T82" fmla="*/ 2147483647 w 582"/>
                <a:gd name="T83" fmla="*/ 2147483647 h 1098"/>
                <a:gd name="T84" fmla="*/ 2147483647 w 582"/>
                <a:gd name="T85" fmla="*/ 2147483647 h 1098"/>
                <a:gd name="T86" fmla="*/ 2147483647 w 582"/>
                <a:gd name="T87" fmla="*/ 2147483647 h 1098"/>
                <a:gd name="T88" fmla="*/ 2147483647 w 582"/>
                <a:gd name="T89" fmla="*/ 2147483647 h 1098"/>
                <a:gd name="T90" fmla="*/ 2147483647 w 582"/>
                <a:gd name="T91" fmla="*/ 2147483647 h 1098"/>
                <a:gd name="T92" fmla="*/ 2147483647 w 582"/>
                <a:gd name="T93" fmla="*/ 2147483647 h 1098"/>
                <a:gd name="T94" fmla="*/ 2147483647 w 582"/>
                <a:gd name="T95" fmla="*/ 2147483647 h 1098"/>
                <a:gd name="T96" fmla="*/ 2147483647 w 582"/>
                <a:gd name="T97" fmla="*/ 2147483647 h 1098"/>
                <a:gd name="T98" fmla="*/ 2147483647 w 582"/>
                <a:gd name="T99" fmla="*/ 2147483647 h 1098"/>
                <a:gd name="T100" fmla="*/ 2147483647 w 582"/>
                <a:gd name="T101" fmla="*/ 2147483647 h 1098"/>
                <a:gd name="T102" fmla="*/ 0 w 582"/>
                <a:gd name="T103" fmla="*/ 2147483647 h 10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1098"/>
                <a:gd name="T158" fmla="*/ 582 w 582"/>
                <a:gd name="T159" fmla="*/ 1098 h 10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1098">
                  <a:moveTo>
                    <a:pt x="0" y="344"/>
                  </a:moveTo>
                  <a:lnTo>
                    <a:pt x="17" y="333"/>
                  </a:lnTo>
                  <a:lnTo>
                    <a:pt x="51" y="295"/>
                  </a:lnTo>
                  <a:lnTo>
                    <a:pt x="66" y="286"/>
                  </a:lnTo>
                  <a:lnTo>
                    <a:pt x="76" y="278"/>
                  </a:lnTo>
                  <a:lnTo>
                    <a:pt x="79" y="272"/>
                  </a:lnTo>
                  <a:lnTo>
                    <a:pt x="91" y="271"/>
                  </a:lnTo>
                  <a:lnTo>
                    <a:pt x="109" y="284"/>
                  </a:lnTo>
                  <a:lnTo>
                    <a:pt x="121" y="278"/>
                  </a:lnTo>
                  <a:lnTo>
                    <a:pt x="128" y="252"/>
                  </a:lnTo>
                  <a:lnTo>
                    <a:pt x="138" y="244"/>
                  </a:lnTo>
                  <a:lnTo>
                    <a:pt x="136" y="182"/>
                  </a:lnTo>
                  <a:lnTo>
                    <a:pt x="128" y="175"/>
                  </a:lnTo>
                  <a:lnTo>
                    <a:pt x="119" y="175"/>
                  </a:lnTo>
                  <a:lnTo>
                    <a:pt x="100" y="165"/>
                  </a:lnTo>
                  <a:lnTo>
                    <a:pt x="98" y="167"/>
                  </a:lnTo>
                  <a:lnTo>
                    <a:pt x="98" y="180"/>
                  </a:lnTo>
                  <a:lnTo>
                    <a:pt x="91" y="186"/>
                  </a:lnTo>
                  <a:lnTo>
                    <a:pt x="85" y="182"/>
                  </a:lnTo>
                  <a:lnTo>
                    <a:pt x="74" y="184"/>
                  </a:lnTo>
                  <a:lnTo>
                    <a:pt x="70" y="148"/>
                  </a:lnTo>
                  <a:lnTo>
                    <a:pt x="72" y="143"/>
                  </a:lnTo>
                  <a:lnTo>
                    <a:pt x="91" y="133"/>
                  </a:lnTo>
                  <a:lnTo>
                    <a:pt x="102" y="114"/>
                  </a:lnTo>
                  <a:lnTo>
                    <a:pt x="109" y="111"/>
                  </a:lnTo>
                  <a:lnTo>
                    <a:pt x="136" y="107"/>
                  </a:lnTo>
                  <a:lnTo>
                    <a:pt x="168" y="96"/>
                  </a:lnTo>
                  <a:lnTo>
                    <a:pt x="172" y="69"/>
                  </a:lnTo>
                  <a:lnTo>
                    <a:pt x="185" y="22"/>
                  </a:lnTo>
                  <a:lnTo>
                    <a:pt x="217" y="11"/>
                  </a:lnTo>
                  <a:lnTo>
                    <a:pt x="232" y="24"/>
                  </a:lnTo>
                  <a:lnTo>
                    <a:pt x="252" y="37"/>
                  </a:lnTo>
                  <a:lnTo>
                    <a:pt x="264" y="20"/>
                  </a:lnTo>
                  <a:lnTo>
                    <a:pt x="281" y="0"/>
                  </a:lnTo>
                  <a:lnTo>
                    <a:pt x="301" y="28"/>
                  </a:lnTo>
                  <a:lnTo>
                    <a:pt x="271" y="64"/>
                  </a:lnTo>
                  <a:lnTo>
                    <a:pt x="281" y="84"/>
                  </a:lnTo>
                  <a:lnTo>
                    <a:pt x="298" y="94"/>
                  </a:lnTo>
                  <a:lnTo>
                    <a:pt x="303" y="133"/>
                  </a:lnTo>
                  <a:lnTo>
                    <a:pt x="314" y="163"/>
                  </a:lnTo>
                  <a:lnTo>
                    <a:pt x="320" y="167"/>
                  </a:lnTo>
                  <a:lnTo>
                    <a:pt x="318" y="171"/>
                  </a:lnTo>
                  <a:lnTo>
                    <a:pt x="320" y="173"/>
                  </a:lnTo>
                  <a:lnTo>
                    <a:pt x="318" y="190"/>
                  </a:lnTo>
                  <a:lnTo>
                    <a:pt x="309" y="199"/>
                  </a:lnTo>
                  <a:lnTo>
                    <a:pt x="305" y="210"/>
                  </a:lnTo>
                  <a:lnTo>
                    <a:pt x="326" y="220"/>
                  </a:lnTo>
                  <a:lnTo>
                    <a:pt x="330" y="224"/>
                  </a:lnTo>
                  <a:lnTo>
                    <a:pt x="335" y="227"/>
                  </a:lnTo>
                  <a:lnTo>
                    <a:pt x="333" y="233"/>
                  </a:lnTo>
                  <a:lnTo>
                    <a:pt x="326" y="244"/>
                  </a:lnTo>
                  <a:lnTo>
                    <a:pt x="322" y="271"/>
                  </a:lnTo>
                  <a:lnTo>
                    <a:pt x="328" y="274"/>
                  </a:lnTo>
                  <a:lnTo>
                    <a:pt x="341" y="274"/>
                  </a:lnTo>
                  <a:lnTo>
                    <a:pt x="373" y="284"/>
                  </a:lnTo>
                  <a:lnTo>
                    <a:pt x="367" y="304"/>
                  </a:lnTo>
                  <a:lnTo>
                    <a:pt x="378" y="310"/>
                  </a:lnTo>
                  <a:lnTo>
                    <a:pt x="377" y="335"/>
                  </a:lnTo>
                  <a:lnTo>
                    <a:pt x="380" y="355"/>
                  </a:lnTo>
                  <a:lnTo>
                    <a:pt x="390" y="355"/>
                  </a:lnTo>
                  <a:lnTo>
                    <a:pt x="395" y="363"/>
                  </a:lnTo>
                  <a:lnTo>
                    <a:pt x="401" y="365"/>
                  </a:lnTo>
                  <a:lnTo>
                    <a:pt x="416" y="382"/>
                  </a:lnTo>
                  <a:lnTo>
                    <a:pt x="422" y="385"/>
                  </a:lnTo>
                  <a:lnTo>
                    <a:pt x="429" y="414"/>
                  </a:lnTo>
                  <a:lnTo>
                    <a:pt x="448" y="412"/>
                  </a:lnTo>
                  <a:lnTo>
                    <a:pt x="465" y="412"/>
                  </a:lnTo>
                  <a:lnTo>
                    <a:pt x="478" y="432"/>
                  </a:lnTo>
                  <a:lnTo>
                    <a:pt x="482" y="436"/>
                  </a:lnTo>
                  <a:lnTo>
                    <a:pt x="489" y="429"/>
                  </a:lnTo>
                  <a:lnTo>
                    <a:pt x="493" y="425"/>
                  </a:lnTo>
                  <a:lnTo>
                    <a:pt x="503" y="421"/>
                  </a:lnTo>
                  <a:lnTo>
                    <a:pt x="508" y="421"/>
                  </a:lnTo>
                  <a:lnTo>
                    <a:pt x="529" y="423"/>
                  </a:lnTo>
                  <a:lnTo>
                    <a:pt x="544" y="427"/>
                  </a:lnTo>
                  <a:lnTo>
                    <a:pt x="546" y="444"/>
                  </a:lnTo>
                  <a:lnTo>
                    <a:pt x="546" y="517"/>
                  </a:lnTo>
                  <a:lnTo>
                    <a:pt x="548" y="530"/>
                  </a:lnTo>
                  <a:lnTo>
                    <a:pt x="550" y="551"/>
                  </a:lnTo>
                  <a:lnTo>
                    <a:pt x="582" y="553"/>
                  </a:lnTo>
                  <a:lnTo>
                    <a:pt x="580" y="566"/>
                  </a:lnTo>
                  <a:lnTo>
                    <a:pt x="533" y="605"/>
                  </a:lnTo>
                  <a:lnTo>
                    <a:pt x="478" y="651"/>
                  </a:lnTo>
                  <a:lnTo>
                    <a:pt x="472" y="651"/>
                  </a:lnTo>
                  <a:lnTo>
                    <a:pt x="461" y="658"/>
                  </a:lnTo>
                  <a:lnTo>
                    <a:pt x="452" y="654"/>
                  </a:lnTo>
                  <a:lnTo>
                    <a:pt x="442" y="654"/>
                  </a:lnTo>
                  <a:lnTo>
                    <a:pt x="437" y="656"/>
                  </a:lnTo>
                  <a:lnTo>
                    <a:pt x="435" y="664"/>
                  </a:lnTo>
                  <a:lnTo>
                    <a:pt x="425" y="671"/>
                  </a:lnTo>
                  <a:lnTo>
                    <a:pt x="425" y="683"/>
                  </a:lnTo>
                  <a:lnTo>
                    <a:pt x="425" y="692"/>
                  </a:lnTo>
                  <a:lnTo>
                    <a:pt x="424" y="698"/>
                  </a:lnTo>
                  <a:lnTo>
                    <a:pt x="425" y="711"/>
                  </a:lnTo>
                  <a:lnTo>
                    <a:pt x="425" y="713"/>
                  </a:lnTo>
                  <a:lnTo>
                    <a:pt x="424" y="718"/>
                  </a:lnTo>
                  <a:lnTo>
                    <a:pt x="409" y="718"/>
                  </a:lnTo>
                  <a:lnTo>
                    <a:pt x="395" y="720"/>
                  </a:lnTo>
                  <a:lnTo>
                    <a:pt x="386" y="728"/>
                  </a:lnTo>
                  <a:lnTo>
                    <a:pt x="375" y="739"/>
                  </a:lnTo>
                  <a:lnTo>
                    <a:pt x="363" y="741"/>
                  </a:lnTo>
                  <a:lnTo>
                    <a:pt x="360" y="747"/>
                  </a:lnTo>
                  <a:lnTo>
                    <a:pt x="358" y="754"/>
                  </a:lnTo>
                  <a:lnTo>
                    <a:pt x="350" y="760"/>
                  </a:lnTo>
                  <a:lnTo>
                    <a:pt x="345" y="762"/>
                  </a:lnTo>
                  <a:lnTo>
                    <a:pt x="343" y="760"/>
                  </a:lnTo>
                  <a:lnTo>
                    <a:pt x="333" y="760"/>
                  </a:lnTo>
                  <a:lnTo>
                    <a:pt x="316" y="769"/>
                  </a:lnTo>
                  <a:lnTo>
                    <a:pt x="313" y="780"/>
                  </a:lnTo>
                  <a:lnTo>
                    <a:pt x="316" y="782"/>
                  </a:lnTo>
                  <a:lnTo>
                    <a:pt x="333" y="786"/>
                  </a:lnTo>
                  <a:lnTo>
                    <a:pt x="337" y="805"/>
                  </a:lnTo>
                  <a:lnTo>
                    <a:pt x="346" y="820"/>
                  </a:lnTo>
                  <a:lnTo>
                    <a:pt x="339" y="831"/>
                  </a:lnTo>
                  <a:lnTo>
                    <a:pt x="331" y="852"/>
                  </a:lnTo>
                  <a:lnTo>
                    <a:pt x="333" y="874"/>
                  </a:lnTo>
                  <a:lnTo>
                    <a:pt x="337" y="893"/>
                  </a:lnTo>
                  <a:lnTo>
                    <a:pt x="341" y="895"/>
                  </a:lnTo>
                  <a:lnTo>
                    <a:pt x="345" y="899"/>
                  </a:lnTo>
                  <a:lnTo>
                    <a:pt x="358" y="910"/>
                  </a:lnTo>
                  <a:lnTo>
                    <a:pt x="365" y="920"/>
                  </a:lnTo>
                  <a:lnTo>
                    <a:pt x="369" y="920"/>
                  </a:lnTo>
                  <a:lnTo>
                    <a:pt x="371" y="923"/>
                  </a:lnTo>
                  <a:lnTo>
                    <a:pt x="367" y="927"/>
                  </a:lnTo>
                  <a:lnTo>
                    <a:pt x="363" y="952"/>
                  </a:lnTo>
                  <a:lnTo>
                    <a:pt x="341" y="955"/>
                  </a:lnTo>
                  <a:lnTo>
                    <a:pt x="331" y="967"/>
                  </a:lnTo>
                  <a:lnTo>
                    <a:pt x="324" y="968"/>
                  </a:lnTo>
                  <a:lnTo>
                    <a:pt x="309" y="963"/>
                  </a:lnTo>
                  <a:lnTo>
                    <a:pt x="303" y="963"/>
                  </a:lnTo>
                  <a:lnTo>
                    <a:pt x="299" y="965"/>
                  </a:lnTo>
                  <a:lnTo>
                    <a:pt x="290" y="965"/>
                  </a:lnTo>
                  <a:lnTo>
                    <a:pt x="288" y="963"/>
                  </a:lnTo>
                  <a:lnTo>
                    <a:pt x="281" y="967"/>
                  </a:lnTo>
                  <a:lnTo>
                    <a:pt x="279" y="970"/>
                  </a:lnTo>
                  <a:lnTo>
                    <a:pt x="267" y="997"/>
                  </a:lnTo>
                  <a:lnTo>
                    <a:pt x="267" y="1053"/>
                  </a:lnTo>
                  <a:lnTo>
                    <a:pt x="262" y="1057"/>
                  </a:lnTo>
                  <a:lnTo>
                    <a:pt x="258" y="1057"/>
                  </a:lnTo>
                  <a:lnTo>
                    <a:pt x="241" y="1051"/>
                  </a:lnTo>
                  <a:lnTo>
                    <a:pt x="232" y="1055"/>
                  </a:lnTo>
                  <a:lnTo>
                    <a:pt x="226" y="1063"/>
                  </a:lnTo>
                  <a:lnTo>
                    <a:pt x="234" y="1068"/>
                  </a:lnTo>
                  <a:lnTo>
                    <a:pt x="235" y="1081"/>
                  </a:lnTo>
                  <a:lnTo>
                    <a:pt x="226" y="1093"/>
                  </a:lnTo>
                  <a:lnTo>
                    <a:pt x="226" y="1089"/>
                  </a:lnTo>
                  <a:lnTo>
                    <a:pt x="188" y="1087"/>
                  </a:lnTo>
                  <a:lnTo>
                    <a:pt x="188" y="1098"/>
                  </a:lnTo>
                  <a:lnTo>
                    <a:pt x="151" y="1098"/>
                  </a:lnTo>
                  <a:lnTo>
                    <a:pt x="145" y="1083"/>
                  </a:lnTo>
                  <a:lnTo>
                    <a:pt x="147" y="968"/>
                  </a:lnTo>
                  <a:lnTo>
                    <a:pt x="143" y="953"/>
                  </a:lnTo>
                  <a:lnTo>
                    <a:pt x="134" y="931"/>
                  </a:lnTo>
                  <a:lnTo>
                    <a:pt x="121" y="916"/>
                  </a:lnTo>
                  <a:lnTo>
                    <a:pt x="115" y="901"/>
                  </a:lnTo>
                  <a:lnTo>
                    <a:pt x="117" y="871"/>
                  </a:lnTo>
                  <a:lnTo>
                    <a:pt x="119" y="856"/>
                  </a:lnTo>
                  <a:lnTo>
                    <a:pt x="117" y="833"/>
                  </a:lnTo>
                  <a:lnTo>
                    <a:pt x="113" y="824"/>
                  </a:lnTo>
                  <a:lnTo>
                    <a:pt x="93" y="790"/>
                  </a:lnTo>
                  <a:lnTo>
                    <a:pt x="79" y="775"/>
                  </a:lnTo>
                  <a:lnTo>
                    <a:pt x="87" y="771"/>
                  </a:lnTo>
                  <a:lnTo>
                    <a:pt x="91" y="756"/>
                  </a:lnTo>
                  <a:lnTo>
                    <a:pt x="89" y="748"/>
                  </a:lnTo>
                  <a:lnTo>
                    <a:pt x="87" y="739"/>
                  </a:lnTo>
                  <a:lnTo>
                    <a:pt x="87" y="731"/>
                  </a:lnTo>
                  <a:lnTo>
                    <a:pt x="79" y="711"/>
                  </a:lnTo>
                  <a:lnTo>
                    <a:pt x="81" y="703"/>
                  </a:lnTo>
                  <a:lnTo>
                    <a:pt x="85" y="696"/>
                  </a:lnTo>
                  <a:lnTo>
                    <a:pt x="91" y="690"/>
                  </a:lnTo>
                  <a:lnTo>
                    <a:pt x="93" y="673"/>
                  </a:lnTo>
                  <a:lnTo>
                    <a:pt x="77" y="668"/>
                  </a:lnTo>
                  <a:lnTo>
                    <a:pt x="77" y="649"/>
                  </a:lnTo>
                  <a:lnTo>
                    <a:pt x="79" y="632"/>
                  </a:lnTo>
                  <a:lnTo>
                    <a:pt x="91" y="620"/>
                  </a:lnTo>
                  <a:lnTo>
                    <a:pt x="119" y="607"/>
                  </a:lnTo>
                  <a:lnTo>
                    <a:pt x="136" y="617"/>
                  </a:lnTo>
                  <a:lnTo>
                    <a:pt x="168" y="620"/>
                  </a:lnTo>
                  <a:lnTo>
                    <a:pt x="170" y="619"/>
                  </a:lnTo>
                  <a:lnTo>
                    <a:pt x="177" y="619"/>
                  </a:lnTo>
                  <a:lnTo>
                    <a:pt x="198" y="617"/>
                  </a:lnTo>
                  <a:lnTo>
                    <a:pt x="205" y="605"/>
                  </a:lnTo>
                  <a:lnTo>
                    <a:pt x="205" y="598"/>
                  </a:lnTo>
                  <a:lnTo>
                    <a:pt x="192" y="590"/>
                  </a:lnTo>
                  <a:lnTo>
                    <a:pt x="187" y="592"/>
                  </a:lnTo>
                  <a:lnTo>
                    <a:pt x="155" y="585"/>
                  </a:lnTo>
                  <a:lnTo>
                    <a:pt x="156" y="573"/>
                  </a:lnTo>
                  <a:lnTo>
                    <a:pt x="126" y="560"/>
                  </a:lnTo>
                  <a:lnTo>
                    <a:pt x="121" y="555"/>
                  </a:lnTo>
                  <a:lnTo>
                    <a:pt x="124" y="543"/>
                  </a:lnTo>
                  <a:lnTo>
                    <a:pt x="140" y="545"/>
                  </a:lnTo>
                  <a:lnTo>
                    <a:pt x="138" y="540"/>
                  </a:lnTo>
                  <a:lnTo>
                    <a:pt x="130" y="530"/>
                  </a:lnTo>
                  <a:lnTo>
                    <a:pt x="121" y="528"/>
                  </a:lnTo>
                  <a:lnTo>
                    <a:pt x="117" y="530"/>
                  </a:lnTo>
                  <a:lnTo>
                    <a:pt x="98" y="517"/>
                  </a:lnTo>
                  <a:lnTo>
                    <a:pt x="77" y="494"/>
                  </a:lnTo>
                  <a:lnTo>
                    <a:pt x="76" y="491"/>
                  </a:lnTo>
                  <a:lnTo>
                    <a:pt x="64" y="483"/>
                  </a:lnTo>
                  <a:lnTo>
                    <a:pt x="61" y="479"/>
                  </a:lnTo>
                  <a:lnTo>
                    <a:pt x="72" y="447"/>
                  </a:lnTo>
                  <a:lnTo>
                    <a:pt x="57" y="440"/>
                  </a:lnTo>
                  <a:lnTo>
                    <a:pt x="61" y="429"/>
                  </a:lnTo>
                  <a:lnTo>
                    <a:pt x="51" y="402"/>
                  </a:lnTo>
                  <a:lnTo>
                    <a:pt x="25" y="395"/>
                  </a:lnTo>
                  <a:lnTo>
                    <a:pt x="23" y="382"/>
                  </a:lnTo>
                  <a:lnTo>
                    <a:pt x="10" y="367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6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497702" y="2874132"/>
              <a:ext cx="615647" cy="659202"/>
            </a:xfrm>
            <a:custGeom>
              <a:avLst/>
              <a:gdLst>
                <a:gd name="T0" fmla="*/ 2147483647 w 864"/>
                <a:gd name="T1" fmla="*/ 2147483647 h 796"/>
                <a:gd name="T2" fmla="*/ 2147483647 w 864"/>
                <a:gd name="T3" fmla="*/ 2147483647 h 796"/>
                <a:gd name="T4" fmla="*/ 2147483647 w 864"/>
                <a:gd name="T5" fmla="*/ 2147483647 h 796"/>
                <a:gd name="T6" fmla="*/ 2147483647 w 864"/>
                <a:gd name="T7" fmla="*/ 2147483647 h 796"/>
                <a:gd name="T8" fmla="*/ 2147483647 w 864"/>
                <a:gd name="T9" fmla="*/ 2147483647 h 796"/>
                <a:gd name="T10" fmla="*/ 2147483647 w 864"/>
                <a:gd name="T11" fmla="*/ 2147483647 h 796"/>
                <a:gd name="T12" fmla="*/ 2147483647 w 864"/>
                <a:gd name="T13" fmla="*/ 2147483647 h 796"/>
                <a:gd name="T14" fmla="*/ 2147483647 w 864"/>
                <a:gd name="T15" fmla="*/ 2147483647 h 796"/>
                <a:gd name="T16" fmla="*/ 2147483647 w 864"/>
                <a:gd name="T17" fmla="*/ 2147483647 h 796"/>
                <a:gd name="T18" fmla="*/ 2147483647 w 864"/>
                <a:gd name="T19" fmla="*/ 2147483647 h 796"/>
                <a:gd name="T20" fmla="*/ 2147483647 w 864"/>
                <a:gd name="T21" fmla="*/ 2147483647 h 796"/>
                <a:gd name="T22" fmla="*/ 2147483647 w 864"/>
                <a:gd name="T23" fmla="*/ 2147483647 h 796"/>
                <a:gd name="T24" fmla="*/ 2147483647 w 864"/>
                <a:gd name="T25" fmla="*/ 2147483647 h 796"/>
                <a:gd name="T26" fmla="*/ 2147483647 w 864"/>
                <a:gd name="T27" fmla="*/ 2147483647 h 796"/>
                <a:gd name="T28" fmla="*/ 2147483647 w 864"/>
                <a:gd name="T29" fmla="*/ 2147483647 h 796"/>
                <a:gd name="T30" fmla="*/ 2147483647 w 864"/>
                <a:gd name="T31" fmla="*/ 2147483647 h 796"/>
                <a:gd name="T32" fmla="*/ 2147483647 w 864"/>
                <a:gd name="T33" fmla="*/ 2147483647 h 796"/>
                <a:gd name="T34" fmla="*/ 2147483647 w 864"/>
                <a:gd name="T35" fmla="*/ 2147483647 h 796"/>
                <a:gd name="T36" fmla="*/ 2147483647 w 864"/>
                <a:gd name="T37" fmla="*/ 2147483647 h 796"/>
                <a:gd name="T38" fmla="*/ 2147483647 w 864"/>
                <a:gd name="T39" fmla="*/ 2147483647 h 796"/>
                <a:gd name="T40" fmla="*/ 2147483647 w 864"/>
                <a:gd name="T41" fmla="*/ 2147483647 h 796"/>
                <a:gd name="T42" fmla="*/ 2147483647 w 864"/>
                <a:gd name="T43" fmla="*/ 2147483647 h 796"/>
                <a:gd name="T44" fmla="*/ 2147483647 w 864"/>
                <a:gd name="T45" fmla="*/ 2147483647 h 796"/>
                <a:gd name="T46" fmla="*/ 2147483647 w 864"/>
                <a:gd name="T47" fmla="*/ 2147483647 h 796"/>
                <a:gd name="T48" fmla="*/ 2147483647 w 864"/>
                <a:gd name="T49" fmla="*/ 2147483647 h 796"/>
                <a:gd name="T50" fmla="*/ 2147483647 w 864"/>
                <a:gd name="T51" fmla="*/ 2147483647 h 796"/>
                <a:gd name="T52" fmla="*/ 2147483647 w 864"/>
                <a:gd name="T53" fmla="*/ 2147483647 h 796"/>
                <a:gd name="T54" fmla="*/ 2147483647 w 864"/>
                <a:gd name="T55" fmla="*/ 2147483647 h 796"/>
                <a:gd name="T56" fmla="*/ 2147483647 w 864"/>
                <a:gd name="T57" fmla="*/ 2147483647 h 796"/>
                <a:gd name="T58" fmla="*/ 2147483647 w 864"/>
                <a:gd name="T59" fmla="*/ 2147483647 h 796"/>
                <a:gd name="T60" fmla="*/ 2147483647 w 864"/>
                <a:gd name="T61" fmla="*/ 2147483647 h 796"/>
                <a:gd name="T62" fmla="*/ 2147483647 w 864"/>
                <a:gd name="T63" fmla="*/ 2147483647 h 796"/>
                <a:gd name="T64" fmla="*/ 2147483647 w 864"/>
                <a:gd name="T65" fmla="*/ 2147483647 h 796"/>
                <a:gd name="T66" fmla="*/ 2147483647 w 864"/>
                <a:gd name="T67" fmla="*/ 2147483647 h 796"/>
                <a:gd name="T68" fmla="*/ 2147483647 w 864"/>
                <a:gd name="T69" fmla="*/ 2147483647 h 796"/>
                <a:gd name="T70" fmla="*/ 2147483647 w 864"/>
                <a:gd name="T71" fmla="*/ 2147483647 h 796"/>
                <a:gd name="T72" fmla="*/ 2147483647 w 864"/>
                <a:gd name="T73" fmla="*/ 2147483647 h 796"/>
                <a:gd name="T74" fmla="*/ 2147483647 w 864"/>
                <a:gd name="T75" fmla="*/ 2147483647 h 796"/>
                <a:gd name="T76" fmla="*/ 2147483647 w 864"/>
                <a:gd name="T77" fmla="*/ 2147483647 h 796"/>
                <a:gd name="T78" fmla="*/ 2147483647 w 864"/>
                <a:gd name="T79" fmla="*/ 2147483647 h 796"/>
                <a:gd name="T80" fmla="*/ 2147483647 w 864"/>
                <a:gd name="T81" fmla="*/ 2147483647 h 796"/>
                <a:gd name="T82" fmla="*/ 2147483647 w 864"/>
                <a:gd name="T83" fmla="*/ 2147483647 h 796"/>
                <a:gd name="T84" fmla="*/ 2147483647 w 864"/>
                <a:gd name="T85" fmla="*/ 2147483647 h 796"/>
                <a:gd name="T86" fmla="*/ 2147483647 w 864"/>
                <a:gd name="T87" fmla="*/ 2147483647 h 796"/>
                <a:gd name="T88" fmla="*/ 2147483647 w 864"/>
                <a:gd name="T89" fmla="*/ 2147483647 h 796"/>
                <a:gd name="T90" fmla="*/ 2147483647 w 864"/>
                <a:gd name="T91" fmla="*/ 2147483647 h 796"/>
                <a:gd name="T92" fmla="*/ 2147483647 w 864"/>
                <a:gd name="T93" fmla="*/ 2147483647 h 796"/>
                <a:gd name="T94" fmla="*/ 2147483647 w 864"/>
                <a:gd name="T95" fmla="*/ 2147483647 h 796"/>
                <a:gd name="T96" fmla="*/ 2147483647 w 864"/>
                <a:gd name="T97" fmla="*/ 2147483647 h 796"/>
                <a:gd name="T98" fmla="*/ 2147483647 w 864"/>
                <a:gd name="T99" fmla="*/ 2147483647 h 796"/>
                <a:gd name="T100" fmla="*/ 2147483647 w 864"/>
                <a:gd name="T101" fmla="*/ 2147483647 h 796"/>
                <a:gd name="T102" fmla="*/ 2147483647 w 864"/>
                <a:gd name="T103" fmla="*/ 0 h 796"/>
                <a:gd name="T104" fmla="*/ 2147483647 w 864"/>
                <a:gd name="T105" fmla="*/ 2147483647 h 796"/>
                <a:gd name="T106" fmla="*/ 2147483647 w 864"/>
                <a:gd name="T107" fmla="*/ 2147483647 h 796"/>
                <a:gd name="T108" fmla="*/ 2147483647 w 864"/>
                <a:gd name="T109" fmla="*/ 2147483647 h 796"/>
                <a:gd name="T110" fmla="*/ 2147483647 w 864"/>
                <a:gd name="T111" fmla="*/ 2147483647 h 796"/>
                <a:gd name="T112" fmla="*/ 2147483647 w 864"/>
                <a:gd name="T113" fmla="*/ 2147483647 h 796"/>
                <a:gd name="T114" fmla="*/ 2147483647 w 864"/>
                <a:gd name="T115" fmla="*/ 2147483647 h 796"/>
                <a:gd name="T116" fmla="*/ 2147483647 w 864"/>
                <a:gd name="T117" fmla="*/ 2147483647 h 7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4"/>
                <a:gd name="T178" fmla="*/ 0 h 796"/>
                <a:gd name="T179" fmla="*/ 864 w 864"/>
                <a:gd name="T180" fmla="*/ 796 h 7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4" h="796">
                  <a:moveTo>
                    <a:pt x="0" y="324"/>
                  </a:moveTo>
                  <a:lnTo>
                    <a:pt x="4" y="331"/>
                  </a:lnTo>
                  <a:lnTo>
                    <a:pt x="14" y="333"/>
                  </a:lnTo>
                  <a:lnTo>
                    <a:pt x="23" y="339"/>
                  </a:lnTo>
                  <a:lnTo>
                    <a:pt x="25" y="346"/>
                  </a:lnTo>
                  <a:lnTo>
                    <a:pt x="27" y="394"/>
                  </a:lnTo>
                  <a:lnTo>
                    <a:pt x="32" y="401"/>
                  </a:lnTo>
                  <a:lnTo>
                    <a:pt x="34" y="410"/>
                  </a:lnTo>
                  <a:lnTo>
                    <a:pt x="51" y="431"/>
                  </a:lnTo>
                  <a:lnTo>
                    <a:pt x="57" y="431"/>
                  </a:lnTo>
                  <a:lnTo>
                    <a:pt x="59" y="435"/>
                  </a:lnTo>
                  <a:lnTo>
                    <a:pt x="66" y="439"/>
                  </a:lnTo>
                  <a:lnTo>
                    <a:pt x="78" y="439"/>
                  </a:lnTo>
                  <a:lnTo>
                    <a:pt x="83" y="448"/>
                  </a:lnTo>
                  <a:lnTo>
                    <a:pt x="96" y="452"/>
                  </a:lnTo>
                  <a:lnTo>
                    <a:pt x="119" y="474"/>
                  </a:lnTo>
                  <a:lnTo>
                    <a:pt x="126" y="489"/>
                  </a:lnTo>
                  <a:lnTo>
                    <a:pt x="132" y="499"/>
                  </a:lnTo>
                  <a:lnTo>
                    <a:pt x="140" y="493"/>
                  </a:lnTo>
                  <a:lnTo>
                    <a:pt x="140" y="482"/>
                  </a:lnTo>
                  <a:lnTo>
                    <a:pt x="143" y="478"/>
                  </a:lnTo>
                  <a:lnTo>
                    <a:pt x="158" y="488"/>
                  </a:lnTo>
                  <a:lnTo>
                    <a:pt x="168" y="486"/>
                  </a:lnTo>
                  <a:lnTo>
                    <a:pt x="174" y="480"/>
                  </a:lnTo>
                  <a:lnTo>
                    <a:pt x="192" y="463"/>
                  </a:lnTo>
                  <a:lnTo>
                    <a:pt x="200" y="450"/>
                  </a:lnTo>
                  <a:lnTo>
                    <a:pt x="204" y="429"/>
                  </a:lnTo>
                  <a:lnTo>
                    <a:pt x="213" y="431"/>
                  </a:lnTo>
                  <a:lnTo>
                    <a:pt x="221" y="442"/>
                  </a:lnTo>
                  <a:lnTo>
                    <a:pt x="230" y="448"/>
                  </a:lnTo>
                  <a:lnTo>
                    <a:pt x="236" y="448"/>
                  </a:lnTo>
                  <a:lnTo>
                    <a:pt x="237" y="454"/>
                  </a:lnTo>
                  <a:lnTo>
                    <a:pt x="239" y="463"/>
                  </a:lnTo>
                  <a:lnTo>
                    <a:pt x="241" y="474"/>
                  </a:lnTo>
                  <a:lnTo>
                    <a:pt x="239" y="491"/>
                  </a:lnTo>
                  <a:lnTo>
                    <a:pt x="228" y="501"/>
                  </a:lnTo>
                  <a:lnTo>
                    <a:pt x="222" y="506"/>
                  </a:lnTo>
                  <a:lnTo>
                    <a:pt x="222" y="516"/>
                  </a:lnTo>
                  <a:lnTo>
                    <a:pt x="232" y="529"/>
                  </a:lnTo>
                  <a:lnTo>
                    <a:pt x="239" y="536"/>
                  </a:lnTo>
                  <a:lnTo>
                    <a:pt x="241" y="538"/>
                  </a:lnTo>
                  <a:lnTo>
                    <a:pt x="243" y="542"/>
                  </a:lnTo>
                  <a:lnTo>
                    <a:pt x="241" y="567"/>
                  </a:lnTo>
                  <a:lnTo>
                    <a:pt x="239" y="576"/>
                  </a:lnTo>
                  <a:lnTo>
                    <a:pt x="239" y="602"/>
                  </a:lnTo>
                  <a:lnTo>
                    <a:pt x="224" y="631"/>
                  </a:lnTo>
                  <a:lnTo>
                    <a:pt x="221" y="638"/>
                  </a:lnTo>
                  <a:lnTo>
                    <a:pt x="213" y="647"/>
                  </a:lnTo>
                  <a:lnTo>
                    <a:pt x="211" y="659"/>
                  </a:lnTo>
                  <a:lnTo>
                    <a:pt x="215" y="663"/>
                  </a:lnTo>
                  <a:lnTo>
                    <a:pt x="224" y="664"/>
                  </a:lnTo>
                  <a:lnTo>
                    <a:pt x="232" y="664"/>
                  </a:lnTo>
                  <a:lnTo>
                    <a:pt x="239" y="668"/>
                  </a:lnTo>
                  <a:lnTo>
                    <a:pt x="245" y="681"/>
                  </a:lnTo>
                  <a:lnTo>
                    <a:pt x="268" y="683"/>
                  </a:lnTo>
                  <a:lnTo>
                    <a:pt x="286" y="687"/>
                  </a:lnTo>
                  <a:lnTo>
                    <a:pt x="298" y="683"/>
                  </a:lnTo>
                  <a:lnTo>
                    <a:pt x="315" y="708"/>
                  </a:lnTo>
                  <a:lnTo>
                    <a:pt x="330" y="717"/>
                  </a:lnTo>
                  <a:lnTo>
                    <a:pt x="333" y="717"/>
                  </a:lnTo>
                  <a:lnTo>
                    <a:pt x="348" y="730"/>
                  </a:lnTo>
                  <a:lnTo>
                    <a:pt x="356" y="736"/>
                  </a:lnTo>
                  <a:lnTo>
                    <a:pt x="363" y="742"/>
                  </a:lnTo>
                  <a:lnTo>
                    <a:pt x="375" y="743"/>
                  </a:lnTo>
                  <a:lnTo>
                    <a:pt x="388" y="742"/>
                  </a:lnTo>
                  <a:lnTo>
                    <a:pt x="394" y="732"/>
                  </a:lnTo>
                  <a:lnTo>
                    <a:pt x="395" y="719"/>
                  </a:lnTo>
                  <a:lnTo>
                    <a:pt x="403" y="713"/>
                  </a:lnTo>
                  <a:lnTo>
                    <a:pt x="426" y="704"/>
                  </a:lnTo>
                  <a:lnTo>
                    <a:pt x="435" y="708"/>
                  </a:lnTo>
                  <a:lnTo>
                    <a:pt x="444" y="710"/>
                  </a:lnTo>
                  <a:lnTo>
                    <a:pt x="454" y="708"/>
                  </a:lnTo>
                  <a:lnTo>
                    <a:pt x="459" y="710"/>
                  </a:lnTo>
                  <a:lnTo>
                    <a:pt x="465" y="717"/>
                  </a:lnTo>
                  <a:lnTo>
                    <a:pt x="474" y="721"/>
                  </a:lnTo>
                  <a:lnTo>
                    <a:pt x="506" y="743"/>
                  </a:lnTo>
                  <a:lnTo>
                    <a:pt x="514" y="743"/>
                  </a:lnTo>
                  <a:lnTo>
                    <a:pt x="533" y="749"/>
                  </a:lnTo>
                  <a:lnTo>
                    <a:pt x="542" y="747"/>
                  </a:lnTo>
                  <a:lnTo>
                    <a:pt x="546" y="751"/>
                  </a:lnTo>
                  <a:lnTo>
                    <a:pt x="553" y="743"/>
                  </a:lnTo>
                  <a:lnTo>
                    <a:pt x="553" y="738"/>
                  </a:lnTo>
                  <a:lnTo>
                    <a:pt x="557" y="728"/>
                  </a:lnTo>
                  <a:lnTo>
                    <a:pt x="563" y="726"/>
                  </a:lnTo>
                  <a:lnTo>
                    <a:pt x="576" y="732"/>
                  </a:lnTo>
                  <a:lnTo>
                    <a:pt x="591" y="743"/>
                  </a:lnTo>
                  <a:lnTo>
                    <a:pt x="606" y="751"/>
                  </a:lnTo>
                  <a:lnTo>
                    <a:pt x="614" y="749"/>
                  </a:lnTo>
                  <a:lnTo>
                    <a:pt x="617" y="747"/>
                  </a:lnTo>
                  <a:lnTo>
                    <a:pt x="619" y="747"/>
                  </a:lnTo>
                  <a:lnTo>
                    <a:pt x="627" y="749"/>
                  </a:lnTo>
                  <a:lnTo>
                    <a:pt x="629" y="753"/>
                  </a:lnTo>
                  <a:lnTo>
                    <a:pt x="634" y="753"/>
                  </a:lnTo>
                  <a:lnTo>
                    <a:pt x="638" y="749"/>
                  </a:lnTo>
                  <a:lnTo>
                    <a:pt x="640" y="732"/>
                  </a:lnTo>
                  <a:lnTo>
                    <a:pt x="638" y="728"/>
                  </a:lnTo>
                  <a:lnTo>
                    <a:pt x="640" y="723"/>
                  </a:lnTo>
                  <a:lnTo>
                    <a:pt x="649" y="710"/>
                  </a:lnTo>
                  <a:lnTo>
                    <a:pt x="659" y="704"/>
                  </a:lnTo>
                  <a:lnTo>
                    <a:pt x="668" y="706"/>
                  </a:lnTo>
                  <a:lnTo>
                    <a:pt x="668" y="710"/>
                  </a:lnTo>
                  <a:lnTo>
                    <a:pt x="670" y="711"/>
                  </a:lnTo>
                  <a:lnTo>
                    <a:pt x="681" y="706"/>
                  </a:lnTo>
                  <a:lnTo>
                    <a:pt x="685" y="725"/>
                  </a:lnTo>
                  <a:lnTo>
                    <a:pt x="687" y="726"/>
                  </a:lnTo>
                  <a:lnTo>
                    <a:pt x="700" y="757"/>
                  </a:lnTo>
                  <a:lnTo>
                    <a:pt x="725" y="796"/>
                  </a:lnTo>
                  <a:lnTo>
                    <a:pt x="728" y="777"/>
                  </a:lnTo>
                  <a:lnTo>
                    <a:pt x="730" y="774"/>
                  </a:lnTo>
                  <a:lnTo>
                    <a:pt x="738" y="772"/>
                  </a:lnTo>
                  <a:lnTo>
                    <a:pt x="742" y="770"/>
                  </a:lnTo>
                  <a:lnTo>
                    <a:pt x="753" y="774"/>
                  </a:lnTo>
                  <a:lnTo>
                    <a:pt x="759" y="783"/>
                  </a:lnTo>
                  <a:lnTo>
                    <a:pt x="764" y="787"/>
                  </a:lnTo>
                  <a:lnTo>
                    <a:pt x="770" y="789"/>
                  </a:lnTo>
                  <a:lnTo>
                    <a:pt x="777" y="789"/>
                  </a:lnTo>
                  <a:lnTo>
                    <a:pt x="785" y="790"/>
                  </a:lnTo>
                  <a:lnTo>
                    <a:pt x="790" y="792"/>
                  </a:lnTo>
                  <a:lnTo>
                    <a:pt x="794" y="790"/>
                  </a:lnTo>
                  <a:lnTo>
                    <a:pt x="800" y="790"/>
                  </a:lnTo>
                  <a:lnTo>
                    <a:pt x="806" y="792"/>
                  </a:lnTo>
                  <a:lnTo>
                    <a:pt x="811" y="794"/>
                  </a:lnTo>
                  <a:lnTo>
                    <a:pt x="821" y="796"/>
                  </a:lnTo>
                  <a:lnTo>
                    <a:pt x="824" y="796"/>
                  </a:lnTo>
                  <a:lnTo>
                    <a:pt x="830" y="792"/>
                  </a:lnTo>
                  <a:lnTo>
                    <a:pt x="832" y="787"/>
                  </a:lnTo>
                  <a:lnTo>
                    <a:pt x="830" y="770"/>
                  </a:lnTo>
                  <a:lnTo>
                    <a:pt x="826" y="758"/>
                  </a:lnTo>
                  <a:lnTo>
                    <a:pt x="828" y="755"/>
                  </a:lnTo>
                  <a:lnTo>
                    <a:pt x="843" y="751"/>
                  </a:lnTo>
                  <a:lnTo>
                    <a:pt x="847" y="747"/>
                  </a:lnTo>
                  <a:lnTo>
                    <a:pt x="851" y="745"/>
                  </a:lnTo>
                  <a:lnTo>
                    <a:pt x="853" y="740"/>
                  </a:lnTo>
                  <a:lnTo>
                    <a:pt x="851" y="734"/>
                  </a:lnTo>
                  <a:lnTo>
                    <a:pt x="841" y="726"/>
                  </a:lnTo>
                  <a:lnTo>
                    <a:pt x="839" y="721"/>
                  </a:lnTo>
                  <a:lnTo>
                    <a:pt x="838" y="713"/>
                  </a:lnTo>
                  <a:lnTo>
                    <a:pt x="836" y="711"/>
                  </a:lnTo>
                  <a:lnTo>
                    <a:pt x="841" y="694"/>
                  </a:lnTo>
                  <a:lnTo>
                    <a:pt x="853" y="683"/>
                  </a:lnTo>
                  <a:lnTo>
                    <a:pt x="862" y="678"/>
                  </a:lnTo>
                  <a:lnTo>
                    <a:pt x="864" y="670"/>
                  </a:lnTo>
                  <a:lnTo>
                    <a:pt x="864" y="661"/>
                  </a:lnTo>
                  <a:lnTo>
                    <a:pt x="858" y="655"/>
                  </a:lnTo>
                  <a:lnTo>
                    <a:pt x="856" y="651"/>
                  </a:lnTo>
                  <a:lnTo>
                    <a:pt x="858" y="638"/>
                  </a:lnTo>
                  <a:lnTo>
                    <a:pt x="860" y="634"/>
                  </a:lnTo>
                  <a:lnTo>
                    <a:pt x="858" y="631"/>
                  </a:lnTo>
                  <a:lnTo>
                    <a:pt x="851" y="627"/>
                  </a:lnTo>
                  <a:lnTo>
                    <a:pt x="819" y="621"/>
                  </a:lnTo>
                  <a:lnTo>
                    <a:pt x="834" y="619"/>
                  </a:lnTo>
                  <a:lnTo>
                    <a:pt x="841" y="599"/>
                  </a:lnTo>
                  <a:lnTo>
                    <a:pt x="838" y="584"/>
                  </a:lnTo>
                  <a:lnTo>
                    <a:pt x="854" y="570"/>
                  </a:lnTo>
                  <a:lnTo>
                    <a:pt x="854" y="561"/>
                  </a:lnTo>
                  <a:lnTo>
                    <a:pt x="834" y="548"/>
                  </a:lnTo>
                  <a:lnTo>
                    <a:pt x="847" y="525"/>
                  </a:lnTo>
                  <a:lnTo>
                    <a:pt x="768" y="533"/>
                  </a:lnTo>
                  <a:lnTo>
                    <a:pt x="770" y="527"/>
                  </a:lnTo>
                  <a:lnTo>
                    <a:pt x="738" y="533"/>
                  </a:lnTo>
                  <a:lnTo>
                    <a:pt x="708" y="525"/>
                  </a:lnTo>
                  <a:lnTo>
                    <a:pt x="695" y="529"/>
                  </a:lnTo>
                  <a:lnTo>
                    <a:pt x="680" y="525"/>
                  </a:lnTo>
                  <a:lnTo>
                    <a:pt x="668" y="523"/>
                  </a:lnTo>
                  <a:lnTo>
                    <a:pt x="655" y="520"/>
                  </a:lnTo>
                  <a:lnTo>
                    <a:pt x="648" y="508"/>
                  </a:lnTo>
                  <a:lnTo>
                    <a:pt x="644" y="489"/>
                  </a:lnTo>
                  <a:lnTo>
                    <a:pt x="634" y="469"/>
                  </a:lnTo>
                  <a:lnTo>
                    <a:pt x="610" y="454"/>
                  </a:lnTo>
                  <a:lnTo>
                    <a:pt x="595" y="452"/>
                  </a:lnTo>
                  <a:lnTo>
                    <a:pt x="595" y="456"/>
                  </a:lnTo>
                  <a:lnTo>
                    <a:pt x="601" y="467"/>
                  </a:lnTo>
                  <a:lnTo>
                    <a:pt x="599" y="474"/>
                  </a:lnTo>
                  <a:lnTo>
                    <a:pt x="523" y="444"/>
                  </a:lnTo>
                  <a:lnTo>
                    <a:pt x="493" y="437"/>
                  </a:lnTo>
                  <a:lnTo>
                    <a:pt x="491" y="431"/>
                  </a:lnTo>
                  <a:lnTo>
                    <a:pt x="486" y="424"/>
                  </a:lnTo>
                  <a:lnTo>
                    <a:pt x="491" y="397"/>
                  </a:lnTo>
                  <a:lnTo>
                    <a:pt x="505" y="395"/>
                  </a:lnTo>
                  <a:lnTo>
                    <a:pt x="506" y="394"/>
                  </a:lnTo>
                  <a:lnTo>
                    <a:pt x="510" y="369"/>
                  </a:lnTo>
                  <a:lnTo>
                    <a:pt x="493" y="354"/>
                  </a:lnTo>
                  <a:lnTo>
                    <a:pt x="491" y="346"/>
                  </a:lnTo>
                  <a:lnTo>
                    <a:pt x="488" y="341"/>
                  </a:lnTo>
                  <a:lnTo>
                    <a:pt x="473" y="345"/>
                  </a:lnTo>
                  <a:lnTo>
                    <a:pt x="469" y="341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4"/>
                  </a:lnTo>
                  <a:lnTo>
                    <a:pt x="427" y="322"/>
                  </a:lnTo>
                  <a:lnTo>
                    <a:pt x="427" y="333"/>
                  </a:lnTo>
                  <a:lnTo>
                    <a:pt x="390" y="333"/>
                  </a:lnTo>
                  <a:lnTo>
                    <a:pt x="384" y="318"/>
                  </a:lnTo>
                  <a:lnTo>
                    <a:pt x="386" y="277"/>
                  </a:lnTo>
                  <a:lnTo>
                    <a:pt x="386" y="203"/>
                  </a:lnTo>
                  <a:lnTo>
                    <a:pt x="382" y="188"/>
                  </a:lnTo>
                  <a:lnTo>
                    <a:pt x="373" y="166"/>
                  </a:lnTo>
                  <a:lnTo>
                    <a:pt x="360" y="151"/>
                  </a:lnTo>
                  <a:lnTo>
                    <a:pt x="354" y="136"/>
                  </a:lnTo>
                  <a:lnTo>
                    <a:pt x="356" y="106"/>
                  </a:lnTo>
                  <a:lnTo>
                    <a:pt x="358" y="91"/>
                  </a:lnTo>
                  <a:lnTo>
                    <a:pt x="356" y="68"/>
                  </a:lnTo>
                  <a:lnTo>
                    <a:pt x="352" y="59"/>
                  </a:lnTo>
                  <a:lnTo>
                    <a:pt x="332" y="25"/>
                  </a:lnTo>
                  <a:lnTo>
                    <a:pt x="318" y="10"/>
                  </a:lnTo>
                  <a:lnTo>
                    <a:pt x="316" y="8"/>
                  </a:lnTo>
                  <a:lnTo>
                    <a:pt x="315" y="4"/>
                  </a:lnTo>
                  <a:lnTo>
                    <a:pt x="311" y="0"/>
                  </a:lnTo>
                  <a:lnTo>
                    <a:pt x="309" y="2"/>
                  </a:lnTo>
                  <a:lnTo>
                    <a:pt x="311" y="12"/>
                  </a:lnTo>
                  <a:lnTo>
                    <a:pt x="315" y="13"/>
                  </a:lnTo>
                  <a:lnTo>
                    <a:pt x="318" y="19"/>
                  </a:lnTo>
                  <a:lnTo>
                    <a:pt x="313" y="25"/>
                  </a:lnTo>
                  <a:lnTo>
                    <a:pt x="303" y="29"/>
                  </a:lnTo>
                  <a:lnTo>
                    <a:pt x="286" y="40"/>
                  </a:lnTo>
                  <a:lnTo>
                    <a:pt x="281" y="47"/>
                  </a:lnTo>
                  <a:lnTo>
                    <a:pt x="275" y="68"/>
                  </a:lnTo>
                  <a:lnTo>
                    <a:pt x="275" y="79"/>
                  </a:lnTo>
                  <a:lnTo>
                    <a:pt x="266" y="91"/>
                  </a:lnTo>
                  <a:lnTo>
                    <a:pt x="239" y="89"/>
                  </a:lnTo>
                  <a:lnTo>
                    <a:pt x="236" y="93"/>
                  </a:lnTo>
                  <a:lnTo>
                    <a:pt x="234" y="98"/>
                  </a:lnTo>
                  <a:lnTo>
                    <a:pt x="236" y="111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00" y="188"/>
                  </a:lnTo>
                  <a:lnTo>
                    <a:pt x="189" y="203"/>
                  </a:lnTo>
                  <a:lnTo>
                    <a:pt x="138" y="264"/>
                  </a:lnTo>
                  <a:lnTo>
                    <a:pt x="130" y="269"/>
                  </a:lnTo>
                  <a:lnTo>
                    <a:pt x="104" y="277"/>
                  </a:lnTo>
                  <a:lnTo>
                    <a:pt x="79" y="283"/>
                  </a:lnTo>
                  <a:lnTo>
                    <a:pt x="59" y="286"/>
                  </a:lnTo>
                  <a:lnTo>
                    <a:pt x="40" y="292"/>
                  </a:lnTo>
                  <a:lnTo>
                    <a:pt x="29" y="299"/>
                  </a:lnTo>
                  <a:lnTo>
                    <a:pt x="25" y="305"/>
                  </a:lnTo>
                  <a:lnTo>
                    <a:pt x="15" y="309"/>
                  </a:lnTo>
                  <a:lnTo>
                    <a:pt x="2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61"/>
            <p:cNvSpPr>
              <a:spLocks/>
            </p:cNvSpPr>
            <p:nvPr/>
          </p:nvSpPr>
          <p:spPr bwMode="auto">
            <a:xfrm>
              <a:off x="2828176" y="2261319"/>
              <a:ext cx="444253" cy="1083204"/>
            </a:xfrm>
            <a:custGeom>
              <a:avLst/>
              <a:gdLst>
                <a:gd name="T0" fmla="*/ 2147483647 w 625"/>
                <a:gd name="T1" fmla="*/ 2147483647 h 1304"/>
                <a:gd name="T2" fmla="*/ 2147483647 w 625"/>
                <a:gd name="T3" fmla="*/ 2147483647 h 1304"/>
                <a:gd name="T4" fmla="*/ 2147483647 w 625"/>
                <a:gd name="T5" fmla="*/ 2147483647 h 1304"/>
                <a:gd name="T6" fmla="*/ 2147483647 w 625"/>
                <a:gd name="T7" fmla="*/ 2147483647 h 1304"/>
                <a:gd name="T8" fmla="*/ 2147483647 w 625"/>
                <a:gd name="T9" fmla="*/ 2147483647 h 1304"/>
                <a:gd name="T10" fmla="*/ 2147483647 w 625"/>
                <a:gd name="T11" fmla="*/ 2147483647 h 1304"/>
                <a:gd name="T12" fmla="*/ 2147483647 w 625"/>
                <a:gd name="T13" fmla="*/ 2147483647 h 1304"/>
                <a:gd name="T14" fmla="*/ 2147483647 w 625"/>
                <a:gd name="T15" fmla="*/ 2147483647 h 1304"/>
                <a:gd name="T16" fmla="*/ 2147483647 w 625"/>
                <a:gd name="T17" fmla="*/ 2147483647 h 1304"/>
                <a:gd name="T18" fmla="*/ 2147483647 w 625"/>
                <a:gd name="T19" fmla="*/ 2147483647 h 1304"/>
                <a:gd name="T20" fmla="*/ 2147483647 w 625"/>
                <a:gd name="T21" fmla="*/ 2147483647 h 1304"/>
                <a:gd name="T22" fmla="*/ 2147483647 w 625"/>
                <a:gd name="T23" fmla="*/ 2147483647 h 1304"/>
                <a:gd name="T24" fmla="*/ 2147483647 w 625"/>
                <a:gd name="T25" fmla="*/ 2147483647 h 1304"/>
                <a:gd name="T26" fmla="*/ 2147483647 w 625"/>
                <a:gd name="T27" fmla="*/ 2147483647 h 1304"/>
                <a:gd name="T28" fmla="*/ 2147483647 w 625"/>
                <a:gd name="T29" fmla="*/ 2147483647 h 1304"/>
                <a:gd name="T30" fmla="*/ 2147483647 w 625"/>
                <a:gd name="T31" fmla="*/ 2147483647 h 1304"/>
                <a:gd name="T32" fmla="*/ 2147483647 w 625"/>
                <a:gd name="T33" fmla="*/ 2147483647 h 1304"/>
                <a:gd name="T34" fmla="*/ 2147483647 w 625"/>
                <a:gd name="T35" fmla="*/ 2147483647 h 1304"/>
                <a:gd name="T36" fmla="*/ 2147483647 w 625"/>
                <a:gd name="T37" fmla="*/ 2147483647 h 1304"/>
                <a:gd name="T38" fmla="*/ 2147483647 w 625"/>
                <a:gd name="T39" fmla="*/ 2147483647 h 1304"/>
                <a:gd name="T40" fmla="*/ 2147483647 w 625"/>
                <a:gd name="T41" fmla="*/ 2147483647 h 1304"/>
                <a:gd name="T42" fmla="*/ 2147483647 w 625"/>
                <a:gd name="T43" fmla="*/ 2147483647 h 1304"/>
                <a:gd name="T44" fmla="*/ 2147483647 w 625"/>
                <a:gd name="T45" fmla="*/ 2147483647 h 1304"/>
                <a:gd name="T46" fmla="*/ 2147483647 w 625"/>
                <a:gd name="T47" fmla="*/ 2147483647 h 1304"/>
                <a:gd name="T48" fmla="*/ 2147483647 w 625"/>
                <a:gd name="T49" fmla="*/ 2147483647 h 1304"/>
                <a:gd name="T50" fmla="*/ 2147483647 w 625"/>
                <a:gd name="T51" fmla="*/ 2147483647 h 1304"/>
                <a:gd name="T52" fmla="*/ 2147483647 w 625"/>
                <a:gd name="T53" fmla="*/ 2147483647 h 1304"/>
                <a:gd name="T54" fmla="*/ 2147483647 w 625"/>
                <a:gd name="T55" fmla="*/ 2147483647 h 1304"/>
                <a:gd name="T56" fmla="*/ 2147483647 w 625"/>
                <a:gd name="T57" fmla="*/ 2147483647 h 1304"/>
                <a:gd name="T58" fmla="*/ 2147483647 w 625"/>
                <a:gd name="T59" fmla="*/ 2147483647 h 1304"/>
                <a:gd name="T60" fmla="*/ 2147483647 w 625"/>
                <a:gd name="T61" fmla="*/ 2147483647 h 1304"/>
                <a:gd name="T62" fmla="*/ 2147483647 w 625"/>
                <a:gd name="T63" fmla="*/ 2147483647 h 1304"/>
                <a:gd name="T64" fmla="*/ 2147483647 w 625"/>
                <a:gd name="T65" fmla="*/ 2147483647 h 1304"/>
                <a:gd name="T66" fmla="*/ 2147483647 w 625"/>
                <a:gd name="T67" fmla="*/ 2147483647 h 1304"/>
                <a:gd name="T68" fmla="*/ 2147483647 w 625"/>
                <a:gd name="T69" fmla="*/ 2147483647 h 1304"/>
                <a:gd name="T70" fmla="*/ 2147483647 w 625"/>
                <a:gd name="T71" fmla="*/ 2147483647 h 1304"/>
                <a:gd name="T72" fmla="*/ 2147483647 w 625"/>
                <a:gd name="T73" fmla="*/ 2147483647 h 1304"/>
                <a:gd name="T74" fmla="*/ 2147483647 w 625"/>
                <a:gd name="T75" fmla="*/ 2147483647 h 1304"/>
                <a:gd name="T76" fmla="*/ 2147483647 w 625"/>
                <a:gd name="T77" fmla="*/ 2147483647 h 1304"/>
                <a:gd name="T78" fmla="*/ 2147483647 w 625"/>
                <a:gd name="T79" fmla="*/ 2147483647 h 1304"/>
                <a:gd name="T80" fmla="*/ 2147483647 w 625"/>
                <a:gd name="T81" fmla="*/ 2147483647 h 1304"/>
                <a:gd name="T82" fmla="*/ 2147483647 w 625"/>
                <a:gd name="T83" fmla="*/ 2147483647 h 1304"/>
                <a:gd name="T84" fmla="*/ 2147483647 w 625"/>
                <a:gd name="T85" fmla="*/ 2147483647 h 1304"/>
                <a:gd name="T86" fmla="*/ 2147483647 w 625"/>
                <a:gd name="T87" fmla="*/ 2147483647 h 1304"/>
                <a:gd name="T88" fmla="*/ 2147483647 w 625"/>
                <a:gd name="T89" fmla="*/ 2147483647 h 1304"/>
                <a:gd name="T90" fmla="*/ 2147483647 w 625"/>
                <a:gd name="T91" fmla="*/ 2147483647 h 1304"/>
                <a:gd name="T92" fmla="*/ 2147483647 w 625"/>
                <a:gd name="T93" fmla="*/ 2147483647 h 1304"/>
                <a:gd name="T94" fmla="*/ 2147483647 w 625"/>
                <a:gd name="T95" fmla="*/ 2147483647 h 1304"/>
                <a:gd name="T96" fmla="*/ 2147483647 w 625"/>
                <a:gd name="T97" fmla="*/ 2147483647 h 1304"/>
                <a:gd name="T98" fmla="*/ 2147483647 w 625"/>
                <a:gd name="T99" fmla="*/ 2147483647 h 1304"/>
                <a:gd name="T100" fmla="*/ 2147483647 w 625"/>
                <a:gd name="T101" fmla="*/ 2147483647 h 1304"/>
                <a:gd name="T102" fmla="*/ 2147483647 w 625"/>
                <a:gd name="T103" fmla="*/ 2147483647 h 1304"/>
                <a:gd name="T104" fmla="*/ 2147483647 w 625"/>
                <a:gd name="T105" fmla="*/ 2147483647 h 1304"/>
                <a:gd name="T106" fmla="*/ 2147483647 w 625"/>
                <a:gd name="T107" fmla="*/ 2147483647 h 1304"/>
                <a:gd name="T108" fmla="*/ 2147483647 w 625"/>
                <a:gd name="T109" fmla="*/ 2147483647 h 1304"/>
                <a:gd name="T110" fmla="*/ 2147483647 w 625"/>
                <a:gd name="T111" fmla="*/ 2147483647 h 1304"/>
                <a:gd name="T112" fmla="*/ 2147483647 w 625"/>
                <a:gd name="T113" fmla="*/ 2147483647 h 1304"/>
                <a:gd name="T114" fmla="*/ 2147483647 w 625"/>
                <a:gd name="T115" fmla="*/ 2147483647 h 1304"/>
                <a:gd name="T116" fmla="*/ 2147483647 w 625"/>
                <a:gd name="T117" fmla="*/ 2147483647 h 1304"/>
                <a:gd name="T118" fmla="*/ 2147483647 w 625"/>
                <a:gd name="T119" fmla="*/ 2147483647 h 1304"/>
                <a:gd name="T120" fmla="*/ 2147483647 w 625"/>
                <a:gd name="T121" fmla="*/ 2147483647 h 1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5"/>
                <a:gd name="T184" fmla="*/ 0 h 1304"/>
                <a:gd name="T185" fmla="*/ 625 w 625"/>
                <a:gd name="T186" fmla="*/ 1304 h 1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5" h="1304">
                  <a:moveTo>
                    <a:pt x="625" y="402"/>
                  </a:moveTo>
                  <a:lnTo>
                    <a:pt x="621" y="448"/>
                  </a:lnTo>
                  <a:lnTo>
                    <a:pt x="617" y="459"/>
                  </a:lnTo>
                  <a:lnTo>
                    <a:pt x="617" y="472"/>
                  </a:lnTo>
                  <a:lnTo>
                    <a:pt x="608" y="521"/>
                  </a:lnTo>
                  <a:lnTo>
                    <a:pt x="598" y="534"/>
                  </a:lnTo>
                  <a:lnTo>
                    <a:pt x="579" y="568"/>
                  </a:lnTo>
                  <a:lnTo>
                    <a:pt x="557" y="617"/>
                  </a:lnTo>
                  <a:lnTo>
                    <a:pt x="544" y="658"/>
                  </a:lnTo>
                  <a:lnTo>
                    <a:pt x="540" y="658"/>
                  </a:lnTo>
                  <a:lnTo>
                    <a:pt x="529" y="666"/>
                  </a:lnTo>
                  <a:lnTo>
                    <a:pt x="527" y="670"/>
                  </a:lnTo>
                  <a:lnTo>
                    <a:pt x="515" y="694"/>
                  </a:lnTo>
                  <a:lnTo>
                    <a:pt x="515" y="700"/>
                  </a:lnTo>
                  <a:lnTo>
                    <a:pt x="515" y="719"/>
                  </a:lnTo>
                  <a:lnTo>
                    <a:pt x="512" y="741"/>
                  </a:lnTo>
                  <a:lnTo>
                    <a:pt x="508" y="743"/>
                  </a:lnTo>
                  <a:lnTo>
                    <a:pt x="491" y="756"/>
                  </a:lnTo>
                  <a:lnTo>
                    <a:pt x="500" y="779"/>
                  </a:lnTo>
                  <a:lnTo>
                    <a:pt x="514" y="782"/>
                  </a:lnTo>
                  <a:lnTo>
                    <a:pt x="515" y="805"/>
                  </a:lnTo>
                  <a:lnTo>
                    <a:pt x="500" y="875"/>
                  </a:lnTo>
                  <a:lnTo>
                    <a:pt x="502" y="884"/>
                  </a:lnTo>
                  <a:lnTo>
                    <a:pt x="508" y="893"/>
                  </a:lnTo>
                  <a:lnTo>
                    <a:pt x="504" y="901"/>
                  </a:lnTo>
                  <a:lnTo>
                    <a:pt x="510" y="967"/>
                  </a:lnTo>
                  <a:lnTo>
                    <a:pt x="508" y="974"/>
                  </a:lnTo>
                  <a:lnTo>
                    <a:pt x="523" y="1072"/>
                  </a:lnTo>
                  <a:lnTo>
                    <a:pt x="527" y="1080"/>
                  </a:lnTo>
                  <a:lnTo>
                    <a:pt x="527" y="1085"/>
                  </a:lnTo>
                  <a:lnTo>
                    <a:pt x="527" y="1089"/>
                  </a:lnTo>
                  <a:lnTo>
                    <a:pt x="529" y="1097"/>
                  </a:lnTo>
                  <a:lnTo>
                    <a:pt x="531" y="1102"/>
                  </a:lnTo>
                  <a:lnTo>
                    <a:pt x="532" y="1108"/>
                  </a:lnTo>
                  <a:lnTo>
                    <a:pt x="531" y="1114"/>
                  </a:lnTo>
                  <a:lnTo>
                    <a:pt x="532" y="1117"/>
                  </a:lnTo>
                  <a:lnTo>
                    <a:pt x="536" y="1144"/>
                  </a:lnTo>
                  <a:lnTo>
                    <a:pt x="532" y="1144"/>
                  </a:lnTo>
                  <a:lnTo>
                    <a:pt x="529" y="1146"/>
                  </a:lnTo>
                  <a:lnTo>
                    <a:pt x="525" y="1153"/>
                  </a:lnTo>
                  <a:lnTo>
                    <a:pt x="525" y="1166"/>
                  </a:lnTo>
                  <a:lnTo>
                    <a:pt x="527" y="1172"/>
                  </a:lnTo>
                  <a:lnTo>
                    <a:pt x="527" y="1178"/>
                  </a:lnTo>
                  <a:lnTo>
                    <a:pt x="523" y="1183"/>
                  </a:lnTo>
                  <a:lnTo>
                    <a:pt x="517" y="1183"/>
                  </a:lnTo>
                  <a:lnTo>
                    <a:pt x="515" y="1185"/>
                  </a:lnTo>
                  <a:lnTo>
                    <a:pt x="512" y="1185"/>
                  </a:lnTo>
                  <a:lnTo>
                    <a:pt x="506" y="1194"/>
                  </a:lnTo>
                  <a:lnTo>
                    <a:pt x="502" y="1204"/>
                  </a:lnTo>
                  <a:lnTo>
                    <a:pt x="506" y="1206"/>
                  </a:lnTo>
                  <a:lnTo>
                    <a:pt x="502" y="1211"/>
                  </a:lnTo>
                  <a:lnTo>
                    <a:pt x="497" y="1230"/>
                  </a:lnTo>
                  <a:lnTo>
                    <a:pt x="506" y="1243"/>
                  </a:lnTo>
                  <a:lnTo>
                    <a:pt x="510" y="1243"/>
                  </a:lnTo>
                  <a:lnTo>
                    <a:pt x="514" y="1240"/>
                  </a:lnTo>
                  <a:lnTo>
                    <a:pt x="517" y="1240"/>
                  </a:lnTo>
                  <a:lnTo>
                    <a:pt x="517" y="1255"/>
                  </a:lnTo>
                  <a:lnTo>
                    <a:pt x="519" y="1264"/>
                  </a:lnTo>
                  <a:lnTo>
                    <a:pt x="521" y="1279"/>
                  </a:lnTo>
                  <a:lnTo>
                    <a:pt x="525" y="1289"/>
                  </a:lnTo>
                  <a:lnTo>
                    <a:pt x="529" y="1294"/>
                  </a:lnTo>
                  <a:lnTo>
                    <a:pt x="531" y="1302"/>
                  </a:lnTo>
                  <a:lnTo>
                    <a:pt x="519" y="1304"/>
                  </a:lnTo>
                  <a:lnTo>
                    <a:pt x="508" y="1296"/>
                  </a:lnTo>
                  <a:lnTo>
                    <a:pt x="491" y="1281"/>
                  </a:lnTo>
                  <a:lnTo>
                    <a:pt x="482" y="1272"/>
                  </a:lnTo>
                  <a:lnTo>
                    <a:pt x="476" y="1268"/>
                  </a:lnTo>
                  <a:lnTo>
                    <a:pt x="470" y="1258"/>
                  </a:lnTo>
                  <a:lnTo>
                    <a:pt x="467" y="1255"/>
                  </a:lnTo>
                  <a:lnTo>
                    <a:pt x="457" y="1253"/>
                  </a:lnTo>
                  <a:lnTo>
                    <a:pt x="455" y="1249"/>
                  </a:lnTo>
                  <a:lnTo>
                    <a:pt x="452" y="1251"/>
                  </a:lnTo>
                  <a:lnTo>
                    <a:pt x="442" y="1258"/>
                  </a:lnTo>
                  <a:lnTo>
                    <a:pt x="440" y="1264"/>
                  </a:lnTo>
                  <a:lnTo>
                    <a:pt x="429" y="1262"/>
                  </a:lnTo>
                  <a:lnTo>
                    <a:pt x="423" y="1260"/>
                  </a:lnTo>
                  <a:lnTo>
                    <a:pt x="412" y="1262"/>
                  </a:lnTo>
                  <a:lnTo>
                    <a:pt x="406" y="1264"/>
                  </a:lnTo>
                  <a:lnTo>
                    <a:pt x="406" y="1260"/>
                  </a:lnTo>
                  <a:lnTo>
                    <a:pt x="401" y="1262"/>
                  </a:lnTo>
                  <a:lnTo>
                    <a:pt x="401" y="1260"/>
                  </a:lnTo>
                  <a:lnTo>
                    <a:pt x="388" y="1260"/>
                  </a:lnTo>
                  <a:lnTo>
                    <a:pt x="386" y="1262"/>
                  </a:lnTo>
                  <a:lnTo>
                    <a:pt x="382" y="1262"/>
                  </a:lnTo>
                  <a:lnTo>
                    <a:pt x="303" y="1270"/>
                  </a:lnTo>
                  <a:lnTo>
                    <a:pt x="305" y="1264"/>
                  </a:lnTo>
                  <a:lnTo>
                    <a:pt x="273" y="1270"/>
                  </a:lnTo>
                  <a:lnTo>
                    <a:pt x="243" y="1262"/>
                  </a:lnTo>
                  <a:lnTo>
                    <a:pt x="230" y="1266"/>
                  </a:lnTo>
                  <a:lnTo>
                    <a:pt x="215" y="1262"/>
                  </a:lnTo>
                  <a:lnTo>
                    <a:pt x="203" y="1260"/>
                  </a:lnTo>
                  <a:lnTo>
                    <a:pt x="190" y="1257"/>
                  </a:lnTo>
                  <a:lnTo>
                    <a:pt x="183" y="1245"/>
                  </a:lnTo>
                  <a:lnTo>
                    <a:pt x="179" y="1226"/>
                  </a:lnTo>
                  <a:lnTo>
                    <a:pt x="169" y="1206"/>
                  </a:lnTo>
                  <a:lnTo>
                    <a:pt x="145" y="1191"/>
                  </a:lnTo>
                  <a:lnTo>
                    <a:pt x="130" y="1189"/>
                  </a:lnTo>
                  <a:lnTo>
                    <a:pt x="130" y="1193"/>
                  </a:lnTo>
                  <a:lnTo>
                    <a:pt x="136" y="1204"/>
                  </a:lnTo>
                  <a:lnTo>
                    <a:pt x="134" y="1211"/>
                  </a:lnTo>
                  <a:lnTo>
                    <a:pt x="58" y="1181"/>
                  </a:lnTo>
                  <a:lnTo>
                    <a:pt x="28" y="1174"/>
                  </a:lnTo>
                  <a:lnTo>
                    <a:pt x="26" y="1168"/>
                  </a:lnTo>
                  <a:lnTo>
                    <a:pt x="21" y="1161"/>
                  </a:lnTo>
                  <a:lnTo>
                    <a:pt x="26" y="1134"/>
                  </a:lnTo>
                  <a:lnTo>
                    <a:pt x="40" y="1132"/>
                  </a:lnTo>
                  <a:lnTo>
                    <a:pt x="41" y="1131"/>
                  </a:lnTo>
                  <a:lnTo>
                    <a:pt x="45" y="1106"/>
                  </a:lnTo>
                  <a:lnTo>
                    <a:pt x="28" y="1091"/>
                  </a:lnTo>
                  <a:lnTo>
                    <a:pt x="26" y="1083"/>
                  </a:lnTo>
                  <a:lnTo>
                    <a:pt x="23" y="1078"/>
                  </a:lnTo>
                  <a:lnTo>
                    <a:pt x="8" y="1082"/>
                  </a:lnTo>
                  <a:lnTo>
                    <a:pt x="4" y="1078"/>
                  </a:lnTo>
                  <a:lnTo>
                    <a:pt x="0" y="1072"/>
                  </a:lnTo>
                  <a:lnTo>
                    <a:pt x="0" y="1065"/>
                  </a:lnTo>
                  <a:lnTo>
                    <a:pt x="9" y="1053"/>
                  </a:lnTo>
                  <a:lnTo>
                    <a:pt x="8" y="1040"/>
                  </a:lnTo>
                  <a:lnTo>
                    <a:pt x="0" y="1035"/>
                  </a:lnTo>
                  <a:lnTo>
                    <a:pt x="6" y="1027"/>
                  </a:lnTo>
                  <a:lnTo>
                    <a:pt x="15" y="1023"/>
                  </a:lnTo>
                  <a:lnTo>
                    <a:pt x="32" y="1029"/>
                  </a:lnTo>
                  <a:lnTo>
                    <a:pt x="36" y="1029"/>
                  </a:lnTo>
                  <a:lnTo>
                    <a:pt x="41" y="1025"/>
                  </a:lnTo>
                  <a:lnTo>
                    <a:pt x="41" y="969"/>
                  </a:lnTo>
                  <a:lnTo>
                    <a:pt x="53" y="942"/>
                  </a:lnTo>
                  <a:lnTo>
                    <a:pt x="55" y="939"/>
                  </a:lnTo>
                  <a:lnTo>
                    <a:pt x="62" y="935"/>
                  </a:lnTo>
                  <a:lnTo>
                    <a:pt x="64" y="937"/>
                  </a:lnTo>
                  <a:lnTo>
                    <a:pt x="73" y="937"/>
                  </a:lnTo>
                  <a:lnTo>
                    <a:pt x="77" y="935"/>
                  </a:lnTo>
                  <a:lnTo>
                    <a:pt x="83" y="935"/>
                  </a:lnTo>
                  <a:lnTo>
                    <a:pt x="98" y="940"/>
                  </a:lnTo>
                  <a:lnTo>
                    <a:pt x="105" y="939"/>
                  </a:lnTo>
                  <a:lnTo>
                    <a:pt x="115" y="927"/>
                  </a:lnTo>
                  <a:lnTo>
                    <a:pt x="137" y="924"/>
                  </a:lnTo>
                  <a:lnTo>
                    <a:pt x="141" y="899"/>
                  </a:lnTo>
                  <a:lnTo>
                    <a:pt x="145" y="895"/>
                  </a:lnTo>
                  <a:lnTo>
                    <a:pt x="143" y="892"/>
                  </a:lnTo>
                  <a:lnTo>
                    <a:pt x="139" y="892"/>
                  </a:lnTo>
                  <a:lnTo>
                    <a:pt x="132" y="882"/>
                  </a:lnTo>
                  <a:lnTo>
                    <a:pt x="119" y="871"/>
                  </a:lnTo>
                  <a:lnTo>
                    <a:pt x="115" y="867"/>
                  </a:lnTo>
                  <a:lnTo>
                    <a:pt x="111" y="865"/>
                  </a:lnTo>
                  <a:lnTo>
                    <a:pt x="107" y="846"/>
                  </a:lnTo>
                  <a:lnTo>
                    <a:pt x="105" y="824"/>
                  </a:lnTo>
                  <a:lnTo>
                    <a:pt x="113" y="803"/>
                  </a:lnTo>
                  <a:lnTo>
                    <a:pt x="120" y="792"/>
                  </a:lnTo>
                  <a:lnTo>
                    <a:pt x="111" y="777"/>
                  </a:lnTo>
                  <a:lnTo>
                    <a:pt x="107" y="758"/>
                  </a:lnTo>
                  <a:lnTo>
                    <a:pt x="90" y="754"/>
                  </a:lnTo>
                  <a:lnTo>
                    <a:pt x="87" y="752"/>
                  </a:lnTo>
                  <a:lnTo>
                    <a:pt x="90" y="741"/>
                  </a:lnTo>
                  <a:lnTo>
                    <a:pt x="107" y="732"/>
                  </a:lnTo>
                  <a:lnTo>
                    <a:pt x="117" y="732"/>
                  </a:lnTo>
                  <a:lnTo>
                    <a:pt x="119" y="734"/>
                  </a:lnTo>
                  <a:lnTo>
                    <a:pt x="124" y="732"/>
                  </a:lnTo>
                  <a:lnTo>
                    <a:pt x="132" y="726"/>
                  </a:lnTo>
                  <a:lnTo>
                    <a:pt x="134" y="719"/>
                  </a:lnTo>
                  <a:lnTo>
                    <a:pt x="137" y="713"/>
                  </a:lnTo>
                  <a:lnTo>
                    <a:pt x="149" y="711"/>
                  </a:lnTo>
                  <a:lnTo>
                    <a:pt x="160" y="700"/>
                  </a:lnTo>
                  <a:lnTo>
                    <a:pt x="169" y="692"/>
                  </a:lnTo>
                  <a:lnTo>
                    <a:pt x="183" y="690"/>
                  </a:lnTo>
                  <a:lnTo>
                    <a:pt x="198" y="690"/>
                  </a:lnTo>
                  <a:lnTo>
                    <a:pt x="199" y="685"/>
                  </a:lnTo>
                  <a:lnTo>
                    <a:pt x="199" y="683"/>
                  </a:lnTo>
                  <a:lnTo>
                    <a:pt x="198" y="670"/>
                  </a:lnTo>
                  <a:lnTo>
                    <a:pt x="199" y="664"/>
                  </a:lnTo>
                  <a:lnTo>
                    <a:pt x="199" y="655"/>
                  </a:lnTo>
                  <a:lnTo>
                    <a:pt x="199" y="643"/>
                  </a:lnTo>
                  <a:lnTo>
                    <a:pt x="209" y="636"/>
                  </a:lnTo>
                  <a:lnTo>
                    <a:pt x="211" y="628"/>
                  </a:lnTo>
                  <a:lnTo>
                    <a:pt x="216" y="626"/>
                  </a:lnTo>
                  <a:lnTo>
                    <a:pt x="226" y="626"/>
                  </a:lnTo>
                  <a:lnTo>
                    <a:pt x="235" y="630"/>
                  </a:lnTo>
                  <a:lnTo>
                    <a:pt x="246" y="623"/>
                  </a:lnTo>
                  <a:lnTo>
                    <a:pt x="252" y="623"/>
                  </a:lnTo>
                  <a:lnTo>
                    <a:pt x="307" y="577"/>
                  </a:lnTo>
                  <a:lnTo>
                    <a:pt x="354" y="538"/>
                  </a:lnTo>
                  <a:lnTo>
                    <a:pt x="356" y="525"/>
                  </a:lnTo>
                  <a:lnTo>
                    <a:pt x="324" y="523"/>
                  </a:lnTo>
                  <a:lnTo>
                    <a:pt x="322" y="502"/>
                  </a:lnTo>
                  <a:lnTo>
                    <a:pt x="320" y="489"/>
                  </a:lnTo>
                  <a:lnTo>
                    <a:pt x="320" y="416"/>
                  </a:lnTo>
                  <a:lnTo>
                    <a:pt x="318" y="399"/>
                  </a:lnTo>
                  <a:lnTo>
                    <a:pt x="303" y="395"/>
                  </a:lnTo>
                  <a:lnTo>
                    <a:pt x="282" y="393"/>
                  </a:lnTo>
                  <a:lnTo>
                    <a:pt x="277" y="393"/>
                  </a:lnTo>
                  <a:lnTo>
                    <a:pt x="267" y="397"/>
                  </a:lnTo>
                  <a:lnTo>
                    <a:pt x="263" y="401"/>
                  </a:lnTo>
                  <a:lnTo>
                    <a:pt x="256" y="408"/>
                  </a:lnTo>
                  <a:lnTo>
                    <a:pt x="252" y="404"/>
                  </a:lnTo>
                  <a:lnTo>
                    <a:pt x="239" y="384"/>
                  </a:lnTo>
                  <a:lnTo>
                    <a:pt x="222" y="384"/>
                  </a:lnTo>
                  <a:lnTo>
                    <a:pt x="203" y="386"/>
                  </a:lnTo>
                  <a:lnTo>
                    <a:pt x="196" y="357"/>
                  </a:lnTo>
                  <a:lnTo>
                    <a:pt x="190" y="354"/>
                  </a:lnTo>
                  <a:lnTo>
                    <a:pt x="175" y="337"/>
                  </a:lnTo>
                  <a:lnTo>
                    <a:pt x="169" y="335"/>
                  </a:lnTo>
                  <a:lnTo>
                    <a:pt x="164" y="327"/>
                  </a:lnTo>
                  <a:lnTo>
                    <a:pt x="154" y="327"/>
                  </a:lnTo>
                  <a:lnTo>
                    <a:pt x="151" y="307"/>
                  </a:lnTo>
                  <a:lnTo>
                    <a:pt x="152" y="282"/>
                  </a:lnTo>
                  <a:lnTo>
                    <a:pt x="141" y="276"/>
                  </a:lnTo>
                  <a:lnTo>
                    <a:pt x="147" y="256"/>
                  </a:lnTo>
                  <a:lnTo>
                    <a:pt x="115" y="246"/>
                  </a:lnTo>
                  <a:lnTo>
                    <a:pt x="102" y="246"/>
                  </a:lnTo>
                  <a:lnTo>
                    <a:pt x="96" y="243"/>
                  </a:lnTo>
                  <a:lnTo>
                    <a:pt x="100" y="216"/>
                  </a:lnTo>
                  <a:lnTo>
                    <a:pt x="107" y="205"/>
                  </a:lnTo>
                  <a:lnTo>
                    <a:pt x="109" y="199"/>
                  </a:lnTo>
                  <a:lnTo>
                    <a:pt x="104" y="196"/>
                  </a:lnTo>
                  <a:lnTo>
                    <a:pt x="100" y="192"/>
                  </a:lnTo>
                  <a:lnTo>
                    <a:pt x="79" y="182"/>
                  </a:lnTo>
                  <a:lnTo>
                    <a:pt x="83" y="171"/>
                  </a:lnTo>
                  <a:lnTo>
                    <a:pt x="92" y="162"/>
                  </a:lnTo>
                  <a:lnTo>
                    <a:pt x="94" y="145"/>
                  </a:lnTo>
                  <a:lnTo>
                    <a:pt x="92" y="143"/>
                  </a:lnTo>
                  <a:lnTo>
                    <a:pt x="94" y="139"/>
                  </a:lnTo>
                  <a:lnTo>
                    <a:pt x="88" y="135"/>
                  </a:lnTo>
                  <a:lnTo>
                    <a:pt x="77" y="105"/>
                  </a:lnTo>
                  <a:lnTo>
                    <a:pt x="72" y="66"/>
                  </a:lnTo>
                  <a:lnTo>
                    <a:pt x="55" y="56"/>
                  </a:lnTo>
                  <a:lnTo>
                    <a:pt x="45" y="36"/>
                  </a:lnTo>
                  <a:lnTo>
                    <a:pt x="75" y="0"/>
                  </a:lnTo>
                  <a:lnTo>
                    <a:pt x="79" y="7"/>
                  </a:lnTo>
                  <a:lnTo>
                    <a:pt x="105" y="21"/>
                  </a:lnTo>
                  <a:lnTo>
                    <a:pt x="132" y="54"/>
                  </a:lnTo>
                  <a:lnTo>
                    <a:pt x="141" y="111"/>
                  </a:lnTo>
                  <a:lnTo>
                    <a:pt x="151" y="173"/>
                  </a:lnTo>
                  <a:lnTo>
                    <a:pt x="181" y="211"/>
                  </a:lnTo>
                  <a:lnTo>
                    <a:pt x="201" y="273"/>
                  </a:lnTo>
                  <a:lnTo>
                    <a:pt x="237" y="314"/>
                  </a:lnTo>
                  <a:lnTo>
                    <a:pt x="288" y="329"/>
                  </a:lnTo>
                  <a:lnTo>
                    <a:pt x="288" y="335"/>
                  </a:lnTo>
                  <a:lnTo>
                    <a:pt x="303" y="348"/>
                  </a:lnTo>
                  <a:lnTo>
                    <a:pt x="324" y="346"/>
                  </a:lnTo>
                  <a:lnTo>
                    <a:pt x="378" y="376"/>
                  </a:lnTo>
                  <a:lnTo>
                    <a:pt x="388" y="376"/>
                  </a:lnTo>
                  <a:lnTo>
                    <a:pt x="393" y="387"/>
                  </a:lnTo>
                  <a:lnTo>
                    <a:pt x="476" y="387"/>
                  </a:lnTo>
                  <a:lnTo>
                    <a:pt x="527" y="402"/>
                  </a:lnTo>
                  <a:lnTo>
                    <a:pt x="551" y="427"/>
                  </a:lnTo>
                  <a:lnTo>
                    <a:pt x="581" y="433"/>
                  </a:lnTo>
                  <a:lnTo>
                    <a:pt x="625" y="40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Freeform 162"/>
            <p:cNvSpPr>
              <a:spLocks/>
            </p:cNvSpPr>
            <p:nvPr/>
          </p:nvSpPr>
          <p:spPr bwMode="auto">
            <a:xfrm>
              <a:off x="2198818" y="2770121"/>
              <a:ext cx="525151" cy="793602"/>
            </a:xfrm>
            <a:custGeom>
              <a:avLst/>
              <a:gdLst>
                <a:gd name="T0" fmla="*/ 2147483647 w 735"/>
                <a:gd name="T1" fmla="*/ 2147483647 h 958"/>
                <a:gd name="T2" fmla="*/ 2147483647 w 735"/>
                <a:gd name="T3" fmla="*/ 2147483647 h 958"/>
                <a:gd name="T4" fmla="*/ 2147483647 w 735"/>
                <a:gd name="T5" fmla="*/ 2147483647 h 958"/>
                <a:gd name="T6" fmla="*/ 2147483647 w 735"/>
                <a:gd name="T7" fmla="*/ 2147483647 h 958"/>
                <a:gd name="T8" fmla="*/ 2147483647 w 735"/>
                <a:gd name="T9" fmla="*/ 2147483647 h 958"/>
                <a:gd name="T10" fmla="*/ 2147483647 w 735"/>
                <a:gd name="T11" fmla="*/ 2147483647 h 958"/>
                <a:gd name="T12" fmla="*/ 2147483647 w 735"/>
                <a:gd name="T13" fmla="*/ 2147483647 h 958"/>
                <a:gd name="T14" fmla="*/ 2147483647 w 735"/>
                <a:gd name="T15" fmla="*/ 2147483647 h 958"/>
                <a:gd name="T16" fmla="*/ 2147483647 w 735"/>
                <a:gd name="T17" fmla="*/ 2147483647 h 958"/>
                <a:gd name="T18" fmla="*/ 2147483647 w 735"/>
                <a:gd name="T19" fmla="*/ 2147483647 h 958"/>
                <a:gd name="T20" fmla="*/ 2147483647 w 735"/>
                <a:gd name="T21" fmla="*/ 2147483647 h 958"/>
                <a:gd name="T22" fmla="*/ 2147483647 w 735"/>
                <a:gd name="T23" fmla="*/ 2147483647 h 958"/>
                <a:gd name="T24" fmla="*/ 2147483647 w 735"/>
                <a:gd name="T25" fmla="*/ 2147483647 h 958"/>
                <a:gd name="T26" fmla="*/ 2147483647 w 735"/>
                <a:gd name="T27" fmla="*/ 2147483647 h 958"/>
                <a:gd name="T28" fmla="*/ 2147483647 w 735"/>
                <a:gd name="T29" fmla="*/ 2147483647 h 958"/>
                <a:gd name="T30" fmla="*/ 2147483647 w 735"/>
                <a:gd name="T31" fmla="*/ 2147483647 h 958"/>
                <a:gd name="T32" fmla="*/ 2147483647 w 735"/>
                <a:gd name="T33" fmla="*/ 2147483647 h 958"/>
                <a:gd name="T34" fmla="*/ 2147483647 w 735"/>
                <a:gd name="T35" fmla="*/ 2147483647 h 958"/>
                <a:gd name="T36" fmla="*/ 2147483647 w 735"/>
                <a:gd name="T37" fmla="*/ 2147483647 h 958"/>
                <a:gd name="T38" fmla="*/ 2147483647 w 735"/>
                <a:gd name="T39" fmla="*/ 2147483647 h 958"/>
                <a:gd name="T40" fmla="*/ 2147483647 w 735"/>
                <a:gd name="T41" fmla="*/ 2147483647 h 958"/>
                <a:gd name="T42" fmla="*/ 2147483647 w 735"/>
                <a:gd name="T43" fmla="*/ 2147483647 h 958"/>
                <a:gd name="T44" fmla="*/ 2147483647 w 735"/>
                <a:gd name="T45" fmla="*/ 2147483647 h 958"/>
                <a:gd name="T46" fmla="*/ 2147483647 w 735"/>
                <a:gd name="T47" fmla="*/ 2147483647 h 958"/>
                <a:gd name="T48" fmla="*/ 2147483647 w 735"/>
                <a:gd name="T49" fmla="*/ 2147483647 h 958"/>
                <a:gd name="T50" fmla="*/ 2147483647 w 735"/>
                <a:gd name="T51" fmla="*/ 2147483647 h 958"/>
                <a:gd name="T52" fmla="*/ 2147483647 w 735"/>
                <a:gd name="T53" fmla="*/ 2147483647 h 958"/>
                <a:gd name="T54" fmla="*/ 2147483647 w 735"/>
                <a:gd name="T55" fmla="*/ 2147483647 h 958"/>
                <a:gd name="T56" fmla="*/ 2147483647 w 735"/>
                <a:gd name="T57" fmla="*/ 2147483647 h 958"/>
                <a:gd name="T58" fmla="*/ 2147483647 w 735"/>
                <a:gd name="T59" fmla="*/ 2147483647 h 958"/>
                <a:gd name="T60" fmla="*/ 2147483647 w 735"/>
                <a:gd name="T61" fmla="*/ 2147483647 h 958"/>
                <a:gd name="T62" fmla="*/ 2147483647 w 735"/>
                <a:gd name="T63" fmla="*/ 2147483647 h 958"/>
                <a:gd name="T64" fmla="*/ 2147483647 w 735"/>
                <a:gd name="T65" fmla="*/ 2147483647 h 958"/>
                <a:gd name="T66" fmla="*/ 2147483647 w 735"/>
                <a:gd name="T67" fmla="*/ 2147483647 h 958"/>
                <a:gd name="T68" fmla="*/ 2147483647 w 735"/>
                <a:gd name="T69" fmla="*/ 2147483647 h 958"/>
                <a:gd name="T70" fmla="*/ 2147483647 w 735"/>
                <a:gd name="T71" fmla="*/ 2147483647 h 958"/>
                <a:gd name="T72" fmla="*/ 2147483647 w 735"/>
                <a:gd name="T73" fmla="*/ 2147483647 h 958"/>
                <a:gd name="T74" fmla="*/ 2147483647 w 735"/>
                <a:gd name="T75" fmla="*/ 2147483647 h 958"/>
                <a:gd name="T76" fmla="*/ 2147483647 w 735"/>
                <a:gd name="T77" fmla="*/ 2147483647 h 958"/>
                <a:gd name="T78" fmla="*/ 2147483647 w 735"/>
                <a:gd name="T79" fmla="*/ 2147483647 h 958"/>
                <a:gd name="T80" fmla="*/ 2147483647 w 735"/>
                <a:gd name="T81" fmla="*/ 2147483647 h 958"/>
                <a:gd name="T82" fmla="*/ 2147483647 w 735"/>
                <a:gd name="T83" fmla="*/ 2147483647 h 958"/>
                <a:gd name="T84" fmla="*/ 2147483647 w 735"/>
                <a:gd name="T85" fmla="*/ 2147483647 h 958"/>
                <a:gd name="T86" fmla="*/ 2147483647 w 735"/>
                <a:gd name="T87" fmla="*/ 2147483647 h 958"/>
                <a:gd name="T88" fmla="*/ 2147483647 w 735"/>
                <a:gd name="T89" fmla="*/ 2147483647 h 958"/>
                <a:gd name="T90" fmla="*/ 2147483647 w 735"/>
                <a:gd name="T91" fmla="*/ 2147483647 h 958"/>
                <a:gd name="T92" fmla="*/ 2147483647 w 735"/>
                <a:gd name="T93" fmla="*/ 2147483647 h 958"/>
                <a:gd name="T94" fmla="*/ 2147483647 w 735"/>
                <a:gd name="T95" fmla="*/ 2147483647 h 958"/>
                <a:gd name="T96" fmla="*/ 2147483647 w 735"/>
                <a:gd name="T97" fmla="*/ 2147483647 h 958"/>
                <a:gd name="T98" fmla="*/ 2147483647 w 735"/>
                <a:gd name="T99" fmla="*/ 2147483647 h 958"/>
                <a:gd name="T100" fmla="*/ 2147483647 w 735"/>
                <a:gd name="T101" fmla="*/ 2147483647 h 958"/>
                <a:gd name="T102" fmla="*/ 2147483647 w 735"/>
                <a:gd name="T103" fmla="*/ 2147483647 h 958"/>
                <a:gd name="T104" fmla="*/ 2147483647 w 735"/>
                <a:gd name="T105" fmla="*/ 2147483647 h 958"/>
                <a:gd name="T106" fmla="*/ 2147483647 w 735"/>
                <a:gd name="T107" fmla="*/ 2147483647 h 958"/>
                <a:gd name="T108" fmla="*/ 2147483647 w 735"/>
                <a:gd name="T109" fmla="*/ 2147483647 h 958"/>
                <a:gd name="T110" fmla="*/ 2147483647 w 735"/>
                <a:gd name="T111" fmla="*/ 2147483647 h 958"/>
                <a:gd name="T112" fmla="*/ 2147483647 w 735"/>
                <a:gd name="T113" fmla="*/ 2147483647 h 958"/>
                <a:gd name="T114" fmla="*/ 2147483647 w 735"/>
                <a:gd name="T115" fmla="*/ 2147483647 h 958"/>
                <a:gd name="T116" fmla="*/ 2147483647 w 735"/>
                <a:gd name="T117" fmla="*/ 2147483647 h 958"/>
                <a:gd name="T118" fmla="*/ 2147483647 w 735"/>
                <a:gd name="T119" fmla="*/ 2147483647 h 958"/>
                <a:gd name="T120" fmla="*/ 2147483647 w 735"/>
                <a:gd name="T121" fmla="*/ 2147483647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5"/>
                <a:gd name="T184" fmla="*/ 0 h 958"/>
                <a:gd name="T185" fmla="*/ 735 w 735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5" h="958">
                  <a:moveTo>
                    <a:pt x="0" y="589"/>
                  </a:moveTo>
                  <a:lnTo>
                    <a:pt x="2" y="610"/>
                  </a:lnTo>
                  <a:lnTo>
                    <a:pt x="5" y="638"/>
                  </a:lnTo>
                  <a:lnTo>
                    <a:pt x="62" y="640"/>
                  </a:lnTo>
                  <a:lnTo>
                    <a:pt x="73" y="640"/>
                  </a:lnTo>
                  <a:lnTo>
                    <a:pt x="73" y="625"/>
                  </a:lnTo>
                  <a:lnTo>
                    <a:pt x="53" y="615"/>
                  </a:lnTo>
                  <a:lnTo>
                    <a:pt x="53" y="565"/>
                  </a:lnTo>
                  <a:lnTo>
                    <a:pt x="54" y="563"/>
                  </a:lnTo>
                  <a:lnTo>
                    <a:pt x="109" y="576"/>
                  </a:lnTo>
                  <a:lnTo>
                    <a:pt x="105" y="602"/>
                  </a:lnTo>
                  <a:lnTo>
                    <a:pt x="86" y="612"/>
                  </a:lnTo>
                  <a:lnTo>
                    <a:pt x="90" y="630"/>
                  </a:lnTo>
                  <a:lnTo>
                    <a:pt x="86" y="632"/>
                  </a:lnTo>
                  <a:lnTo>
                    <a:pt x="84" y="634"/>
                  </a:lnTo>
                  <a:lnTo>
                    <a:pt x="88" y="644"/>
                  </a:lnTo>
                  <a:lnTo>
                    <a:pt x="84" y="693"/>
                  </a:lnTo>
                  <a:lnTo>
                    <a:pt x="96" y="687"/>
                  </a:lnTo>
                  <a:lnTo>
                    <a:pt x="100" y="664"/>
                  </a:lnTo>
                  <a:lnTo>
                    <a:pt x="100" y="659"/>
                  </a:lnTo>
                  <a:lnTo>
                    <a:pt x="105" y="642"/>
                  </a:lnTo>
                  <a:lnTo>
                    <a:pt x="111" y="610"/>
                  </a:lnTo>
                  <a:lnTo>
                    <a:pt x="113" y="608"/>
                  </a:lnTo>
                  <a:lnTo>
                    <a:pt x="120" y="612"/>
                  </a:lnTo>
                  <a:lnTo>
                    <a:pt x="139" y="614"/>
                  </a:lnTo>
                  <a:lnTo>
                    <a:pt x="139" y="617"/>
                  </a:lnTo>
                  <a:lnTo>
                    <a:pt x="147" y="623"/>
                  </a:lnTo>
                  <a:lnTo>
                    <a:pt x="139" y="647"/>
                  </a:lnTo>
                  <a:lnTo>
                    <a:pt x="126" y="683"/>
                  </a:lnTo>
                  <a:lnTo>
                    <a:pt x="128" y="715"/>
                  </a:lnTo>
                  <a:lnTo>
                    <a:pt x="152" y="719"/>
                  </a:lnTo>
                  <a:lnTo>
                    <a:pt x="160" y="717"/>
                  </a:lnTo>
                  <a:lnTo>
                    <a:pt x="162" y="713"/>
                  </a:lnTo>
                  <a:lnTo>
                    <a:pt x="167" y="708"/>
                  </a:lnTo>
                  <a:lnTo>
                    <a:pt x="173" y="694"/>
                  </a:lnTo>
                  <a:lnTo>
                    <a:pt x="173" y="687"/>
                  </a:lnTo>
                  <a:lnTo>
                    <a:pt x="171" y="676"/>
                  </a:lnTo>
                  <a:lnTo>
                    <a:pt x="171" y="662"/>
                  </a:lnTo>
                  <a:lnTo>
                    <a:pt x="186" y="647"/>
                  </a:lnTo>
                  <a:lnTo>
                    <a:pt x="194" y="644"/>
                  </a:lnTo>
                  <a:lnTo>
                    <a:pt x="218" y="644"/>
                  </a:lnTo>
                  <a:lnTo>
                    <a:pt x="229" y="649"/>
                  </a:lnTo>
                  <a:lnTo>
                    <a:pt x="235" y="649"/>
                  </a:lnTo>
                  <a:lnTo>
                    <a:pt x="246" y="657"/>
                  </a:lnTo>
                  <a:lnTo>
                    <a:pt x="248" y="672"/>
                  </a:lnTo>
                  <a:lnTo>
                    <a:pt x="244" y="681"/>
                  </a:lnTo>
                  <a:lnTo>
                    <a:pt x="231" y="706"/>
                  </a:lnTo>
                  <a:lnTo>
                    <a:pt x="226" y="728"/>
                  </a:lnTo>
                  <a:lnTo>
                    <a:pt x="222" y="734"/>
                  </a:lnTo>
                  <a:lnTo>
                    <a:pt x="224" y="745"/>
                  </a:lnTo>
                  <a:lnTo>
                    <a:pt x="218" y="757"/>
                  </a:lnTo>
                  <a:lnTo>
                    <a:pt x="214" y="758"/>
                  </a:lnTo>
                  <a:lnTo>
                    <a:pt x="207" y="758"/>
                  </a:lnTo>
                  <a:lnTo>
                    <a:pt x="205" y="758"/>
                  </a:lnTo>
                  <a:lnTo>
                    <a:pt x="186" y="766"/>
                  </a:lnTo>
                  <a:lnTo>
                    <a:pt x="167" y="790"/>
                  </a:lnTo>
                  <a:lnTo>
                    <a:pt x="158" y="789"/>
                  </a:lnTo>
                  <a:lnTo>
                    <a:pt x="148" y="790"/>
                  </a:lnTo>
                  <a:lnTo>
                    <a:pt x="143" y="785"/>
                  </a:lnTo>
                  <a:lnTo>
                    <a:pt x="137" y="790"/>
                  </a:lnTo>
                  <a:lnTo>
                    <a:pt x="143" y="807"/>
                  </a:lnTo>
                  <a:lnTo>
                    <a:pt x="141" y="817"/>
                  </a:lnTo>
                  <a:lnTo>
                    <a:pt x="135" y="815"/>
                  </a:lnTo>
                  <a:lnTo>
                    <a:pt x="132" y="809"/>
                  </a:lnTo>
                  <a:lnTo>
                    <a:pt x="130" y="813"/>
                  </a:lnTo>
                  <a:lnTo>
                    <a:pt x="133" y="822"/>
                  </a:lnTo>
                  <a:lnTo>
                    <a:pt x="132" y="834"/>
                  </a:lnTo>
                  <a:lnTo>
                    <a:pt x="130" y="837"/>
                  </a:lnTo>
                  <a:lnTo>
                    <a:pt x="133" y="841"/>
                  </a:lnTo>
                  <a:lnTo>
                    <a:pt x="139" y="845"/>
                  </a:lnTo>
                  <a:lnTo>
                    <a:pt x="128" y="858"/>
                  </a:lnTo>
                  <a:lnTo>
                    <a:pt x="122" y="851"/>
                  </a:lnTo>
                  <a:lnTo>
                    <a:pt x="118" y="862"/>
                  </a:lnTo>
                  <a:lnTo>
                    <a:pt x="115" y="858"/>
                  </a:lnTo>
                  <a:lnTo>
                    <a:pt x="105" y="866"/>
                  </a:lnTo>
                  <a:lnTo>
                    <a:pt x="105" y="875"/>
                  </a:lnTo>
                  <a:lnTo>
                    <a:pt x="98" y="888"/>
                  </a:lnTo>
                  <a:lnTo>
                    <a:pt x="92" y="913"/>
                  </a:lnTo>
                  <a:lnTo>
                    <a:pt x="88" y="920"/>
                  </a:lnTo>
                  <a:lnTo>
                    <a:pt x="105" y="924"/>
                  </a:lnTo>
                  <a:lnTo>
                    <a:pt x="135" y="920"/>
                  </a:lnTo>
                  <a:lnTo>
                    <a:pt x="137" y="931"/>
                  </a:lnTo>
                  <a:lnTo>
                    <a:pt x="139" y="935"/>
                  </a:lnTo>
                  <a:lnTo>
                    <a:pt x="190" y="943"/>
                  </a:lnTo>
                  <a:lnTo>
                    <a:pt x="197" y="956"/>
                  </a:lnTo>
                  <a:lnTo>
                    <a:pt x="222" y="954"/>
                  </a:lnTo>
                  <a:lnTo>
                    <a:pt x="233" y="950"/>
                  </a:lnTo>
                  <a:lnTo>
                    <a:pt x="254" y="958"/>
                  </a:lnTo>
                  <a:lnTo>
                    <a:pt x="267" y="958"/>
                  </a:lnTo>
                  <a:lnTo>
                    <a:pt x="269" y="947"/>
                  </a:lnTo>
                  <a:lnTo>
                    <a:pt x="263" y="922"/>
                  </a:lnTo>
                  <a:lnTo>
                    <a:pt x="273" y="911"/>
                  </a:lnTo>
                  <a:lnTo>
                    <a:pt x="286" y="916"/>
                  </a:lnTo>
                  <a:lnTo>
                    <a:pt x="305" y="918"/>
                  </a:lnTo>
                  <a:lnTo>
                    <a:pt x="316" y="915"/>
                  </a:lnTo>
                  <a:lnTo>
                    <a:pt x="320" y="905"/>
                  </a:lnTo>
                  <a:lnTo>
                    <a:pt x="340" y="901"/>
                  </a:lnTo>
                  <a:lnTo>
                    <a:pt x="344" y="888"/>
                  </a:lnTo>
                  <a:lnTo>
                    <a:pt x="350" y="884"/>
                  </a:lnTo>
                  <a:lnTo>
                    <a:pt x="353" y="890"/>
                  </a:lnTo>
                  <a:lnTo>
                    <a:pt x="355" y="901"/>
                  </a:lnTo>
                  <a:lnTo>
                    <a:pt x="357" y="900"/>
                  </a:lnTo>
                  <a:lnTo>
                    <a:pt x="361" y="884"/>
                  </a:lnTo>
                  <a:lnTo>
                    <a:pt x="363" y="866"/>
                  </a:lnTo>
                  <a:lnTo>
                    <a:pt x="357" y="860"/>
                  </a:lnTo>
                  <a:lnTo>
                    <a:pt x="350" y="856"/>
                  </a:lnTo>
                  <a:lnTo>
                    <a:pt x="338" y="845"/>
                  </a:lnTo>
                  <a:lnTo>
                    <a:pt x="333" y="837"/>
                  </a:lnTo>
                  <a:lnTo>
                    <a:pt x="322" y="832"/>
                  </a:lnTo>
                  <a:lnTo>
                    <a:pt x="301" y="813"/>
                  </a:lnTo>
                  <a:lnTo>
                    <a:pt x="295" y="802"/>
                  </a:lnTo>
                  <a:lnTo>
                    <a:pt x="293" y="766"/>
                  </a:lnTo>
                  <a:lnTo>
                    <a:pt x="297" y="753"/>
                  </a:lnTo>
                  <a:lnTo>
                    <a:pt x="305" y="736"/>
                  </a:lnTo>
                  <a:lnTo>
                    <a:pt x="322" y="725"/>
                  </a:lnTo>
                  <a:lnTo>
                    <a:pt x="346" y="711"/>
                  </a:lnTo>
                  <a:lnTo>
                    <a:pt x="355" y="704"/>
                  </a:lnTo>
                  <a:lnTo>
                    <a:pt x="361" y="696"/>
                  </a:lnTo>
                  <a:lnTo>
                    <a:pt x="374" y="681"/>
                  </a:lnTo>
                  <a:lnTo>
                    <a:pt x="380" y="683"/>
                  </a:lnTo>
                  <a:lnTo>
                    <a:pt x="384" y="683"/>
                  </a:lnTo>
                  <a:lnTo>
                    <a:pt x="397" y="676"/>
                  </a:lnTo>
                  <a:lnTo>
                    <a:pt x="406" y="668"/>
                  </a:lnTo>
                  <a:lnTo>
                    <a:pt x="414" y="666"/>
                  </a:lnTo>
                  <a:lnTo>
                    <a:pt x="423" y="664"/>
                  </a:lnTo>
                  <a:lnTo>
                    <a:pt x="427" y="661"/>
                  </a:lnTo>
                  <a:lnTo>
                    <a:pt x="432" y="657"/>
                  </a:lnTo>
                  <a:lnTo>
                    <a:pt x="442" y="644"/>
                  </a:lnTo>
                  <a:lnTo>
                    <a:pt x="448" y="638"/>
                  </a:lnTo>
                  <a:lnTo>
                    <a:pt x="451" y="640"/>
                  </a:lnTo>
                  <a:lnTo>
                    <a:pt x="463" y="659"/>
                  </a:lnTo>
                  <a:lnTo>
                    <a:pt x="483" y="666"/>
                  </a:lnTo>
                  <a:lnTo>
                    <a:pt x="483" y="674"/>
                  </a:lnTo>
                  <a:lnTo>
                    <a:pt x="487" y="679"/>
                  </a:lnTo>
                  <a:lnTo>
                    <a:pt x="495" y="689"/>
                  </a:lnTo>
                  <a:lnTo>
                    <a:pt x="506" y="700"/>
                  </a:lnTo>
                  <a:lnTo>
                    <a:pt x="510" y="710"/>
                  </a:lnTo>
                  <a:lnTo>
                    <a:pt x="506" y="721"/>
                  </a:lnTo>
                  <a:lnTo>
                    <a:pt x="510" y="728"/>
                  </a:lnTo>
                  <a:lnTo>
                    <a:pt x="521" y="732"/>
                  </a:lnTo>
                  <a:lnTo>
                    <a:pt x="530" y="743"/>
                  </a:lnTo>
                  <a:lnTo>
                    <a:pt x="538" y="747"/>
                  </a:lnTo>
                  <a:lnTo>
                    <a:pt x="543" y="747"/>
                  </a:lnTo>
                  <a:lnTo>
                    <a:pt x="555" y="741"/>
                  </a:lnTo>
                  <a:lnTo>
                    <a:pt x="562" y="740"/>
                  </a:lnTo>
                  <a:lnTo>
                    <a:pt x="568" y="741"/>
                  </a:lnTo>
                  <a:lnTo>
                    <a:pt x="579" y="749"/>
                  </a:lnTo>
                  <a:lnTo>
                    <a:pt x="594" y="757"/>
                  </a:lnTo>
                  <a:lnTo>
                    <a:pt x="604" y="772"/>
                  </a:lnTo>
                  <a:lnTo>
                    <a:pt x="615" y="773"/>
                  </a:lnTo>
                  <a:lnTo>
                    <a:pt x="630" y="773"/>
                  </a:lnTo>
                  <a:lnTo>
                    <a:pt x="638" y="764"/>
                  </a:lnTo>
                  <a:lnTo>
                    <a:pt x="641" y="757"/>
                  </a:lnTo>
                  <a:lnTo>
                    <a:pt x="656" y="728"/>
                  </a:lnTo>
                  <a:lnTo>
                    <a:pt x="656" y="702"/>
                  </a:lnTo>
                  <a:lnTo>
                    <a:pt x="658" y="693"/>
                  </a:lnTo>
                  <a:lnTo>
                    <a:pt x="660" y="668"/>
                  </a:lnTo>
                  <a:lnTo>
                    <a:pt x="658" y="664"/>
                  </a:lnTo>
                  <a:lnTo>
                    <a:pt x="656" y="662"/>
                  </a:lnTo>
                  <a:lnTo>
                    <a:pt x="649" y="655"/>
                  </a:lnTo>
                  <a:lnTo>
                    <a:pt x="639" y="642"/>
                  </a:lnTo>
                  <a:lnTo>
                    <a:pt x="639" y="632"/>
                  </a:lnTo>
                  <a:lnTo>
                    <a:pt x="645" y="627"/>
                  </a:lnTo>
                  <a:lnTo>
                    <a:pt x="656" y="617"/>
                  </a:lnTo>
                  <a:lnTo>
                    <a:pt x="658" y="600"/>
                  </a:lnTo>
                  <a:lnTo>
                    <a:pt x="656" y="589"/>
                  </a:lnTo>
                  <a:lnTo>
                    <a:pt x="654" y="580"/>
                  </a:lnTo>
                  <a:lnTo>
                    <a:pt x="653" y="574"/>
                  </a:lnTo>
                  <a:lnTo>
                    <a:pt x="647" y="574"/>
                  </a:lnTo>
                  <a:lnTo>
                    <a:pt x="638" y="568"/>
                  </a:lnTo>
                  <a:lnTo>
                    <a:pt x="630" y="557"/>
                  </a:lnTo>
                  <a:lnTo>
                    <a:pt x="621" y="555"/>
                  </a:lnTo>
                  <a:lnTo>
                    <a:pt x="617" y="576"/>
                  </a:lnTo>
                  <a:lnTo>
                    <a:pt x="609" y="589"/>
                  </a:lnTo>
                  <a:lnTo>
                    <a:pt x="591" y="606"/>
                  </a:lnTo>
                  <a:lnTo>
                    <a:pt x="585" y="612"/>
                  </a:lnTo>
                  <a:lnTo>
                    <a:pt x="575" y="614"/>
                  </a:lnTo>
                  <a:lnTo>
                    <a:pt x="560" y="604"/>
                  </a:lnTo>
                  <a:lnTo>
                    <a:pt x="557" y="608"/>
                  </a:lnTo>
                  <a:lnTo>
                    <a:pt x="557" y="619"/>
                  </a:lnTo>
                  <a:lnTo>
                    <a:pt x="549" y="625"/>
                  </a:lnTo>
                  <a:lnTo>
                    <a:pt x="543" y="615"/>
                  </a:lnTo>
                  <a:lnTo>
                    <a:pt x="536" y="600"/>
                  </a:lnTo>
                  <a:lnTo>
                    <a:pt x="513" y="578"/>
                  </a:lnTo>
                  <a:lnTo>
                    <a:pt x="500" y="574"/>
                  </a:lnTo>
                  <a:lnTo>
                    <a:pt x="495" y="565"/>
                  </a:lnTo>
                  <a:lnTo>
                    <a:pt x="483" y="565"/>
                  </a:lnTo>
                  <a:lnTo>
                    <a:pt x="476" y="561"/>
                  </a:lnTo>
                  <a:lnTo>
                    <a:pt x="474" y="557"/>
                  </a:lnTo>
                  <a:lnTo>
                    <a:pt x="468" y="557"/>
                  </a:lnTo>
                  <a:lnTo>
                    <a:pt x="451" y="536"/>
                  </a:lnTo>
                  <a:lnTo>
                    <a:pt x="449" y="527"/>
                  </a:lnTo>
                  <a:lnTo>
                    <a:pt x="444" y="520"/>
                  </a:lnTo>
                  <a:lnTo>
                    <a:pt x="442" y="472"/>
                  </a:lnTo>
                  <a:lnTo>
                    <a:pt x="440" y="465"/>
                  </a:lnTo>
                  <a:lnTo>
                    <a:pt x="431" y="459"/>
                  </a:lnTo>
                  <a:lnTo>
                    <a:pt x="421" y="457"/>
                  </a:lnTo>
                  <a:lnTo>
                    <a:pt x="417" y="450"/>
                  </a:lnTo>
                  <a:lnTo>
                    <a:pt x="419" y="446"/>
                  </a:lnTo>
                  <a:lnTo>
                    <a:pt x="432" y="435"/>
                  </a:lnTo>
                  <a:lnTo>
                    <a:pt x="442" y="431"/>
                  </a:lnTo>
                  <a:lnTo>
                    <a:pt x="446" y="425"/>
                  </a:lnTo>
                  <a:lnTo>
                    <a:pt x="457" y="418"/>
                  </a:lnTo>
                  <a:lnTo>
                    <a:pt x="476" y="412"/>
                  </a:lnTo>
                  <a:lnTo>
                    <a:pt x="496" y="409"/>
                  </a:lnTo>
                  <a:lnTo>
                    <a:pt x="521" y="403"/>
                  </a:lnTo>
                  <a:lnTo>
                    <a:pt x="547" y="395"/>
                  </a:lnTo>
                  <a:lnTo>
                    <a:pt x="555" y="390"/>
                  </a:lnTo>
                  <a:lnTo>
                    <a:pt x="606" y="329"/>
                  </a:lnTo>
                  <a:lnTo>
                    <a:pt x="617" y="314"/>
                  </a:lnTo>
                  <a:lnTo>
                    <a:pt x="660" y="271"/>
                  </a:lnTo>
                  <a:lnTo>
                    <a:pt x="660" y="267"/>
                  </a:lnTo>
                  <a:lnTo>
                    <a:pt x="653" y="237"/>
                  </a:lnTo>
                  <a:lnTo>
                    <a:pt x="651" y="224"/>
                  </a:lnTo>
                  <a:lnTo>
                    <a:pt x="653" y="219"/>
                  </a:lnTo>
                  <a:lnTo>
                    <a:pt x="656" y="215"/>
                  </a:lnTo>
                  <a:lnTo>
                    <a:pt x="683" y="217"/>
                  </a:lnTo>
                  <a:lnTo>
                    <a:pt x="692" y="205"/>
                  </a:lnTo>
                  <a:lnTo>
                    <a:pt x="692" y="194"/>
                  </a:lnTo>
                  <a:lnTo>
                    <a:pt x="698" y="173"/>
                  </a:lnTo>
                  <a:lnTo>
                    <a:pt x="703" y="166"/>
                  </a:lnTo>
                  <a:lnTo>
                    <a:pt x="720" y="155"/>
                  </a:lnTo>
                  <a:lnTo>
                    <a:pt x="730" y="151"/>
                  </a:lnTo>
                  <a:lnTo>
                    <a:pt x="735" y="145"/>
                  </a:lnTo>
                  <a:lnTo>
                    <a:pt x="732" y="139"/>
                  </a:lnTo>
                  <a:lnTo>
                    <a:pt x="728" y="138"/>
                  </a:lnTo>
                  <a:lnTo>
                    <a:pt x="726" y="128"/>
                  </a:lnTo>
                  <a:lnTo>
                    <a:pt x="728" y="126"/>
                  </a:lnTo>
                  <a:lnTo>
                    <a:pt x="722" y="123"/>
                  </a:lnTo>
                  <a:lnTo>
                    <a:pt x="715" y="126"/>
                  </a:lnTo>
                  <a:lnTo>
                    <a:pt x="709" y="132"/>
                  </a:lnTo>
                  <a:lnTo>
                    <a:pt x="698" y="130"/>
                  </a:lnTo>
                  <a:lnTo>
                    <a:pt x="679" y="119"/>
                  </a:lnTo>
                  <a:lnTo>
                    <a:pt x="656" y="87"/>
                  </a:lnTo>
                  <a:lnTo>
                    <a:pt x="643" y="68"/>
                  </a:lnTo>
                  <a:lnTo>
                    <a:pt x="638" y="68"/>
                  </a:lnTo>
                  <a:lnTo>
                    <a:pt x="634" y="70"/>
                  </a:lnTo>
                  <a:lnTo>
                    <a:pt x="611" y="72"/>
                  </a:lnTo>
                  <a:lnTo>
                    <a:pt x="604" y="74"/>
                  </a:lnTo>
                  <a:lnTo>
                    <a:pt x="596" y="81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7" y="72"/>
                  </a:lnTo>
                  <a:lnTo>
                    <a:pt x="575" y="64"/>
                  </a:lnTo>
                  <a:lnTo>
                    <a:pt x="575" y="57"/>
                  </a:lnTo>
                  <a:lnTo>
                    <a:pt x="574" y="53"/>
                  </a:lnTo>
                  <a:lnTo>
                    <a:pt x="574" y="47"/>
                  </a:lnTo>
                  <a:lnTo>
                    <a:pt x="572" y="45"/>
                  </a:lnTo>
                  <a:lnTo>
                    <a:pt x="564" y="49"/>
                  </a:lnTo>
                  <a:lnTo>
                    <a:pt x="557" y="51"/>
                  </a:lnTo>
                  <a:lnTo>
                    <a:pt x="555" y="51"/>
                  </a:lnTo>
                  <a:lnTo>
                    <a:pt x="551" y="49"/>
                  </a:lnTo>
                  <a:lnTo>
                    <a:pt x="547" y="38"/>
                  </a:lnTo>
                  <a:lnTo>
                    <a:pt x="545" y="34"/>
                  </a:lnTo>
                  <a:lnTo>
                    <a:pt x="534" y="27"/>
                  </a:lnTo>
                  <a:lnTo>
                    <a:pt x="521" y="27"/>
                  </a:lnTo>
                  <a:lnTo>
                    <a:pt x="498" y="17"/>
                  </a:lnTo>
                  <a:lnTo>
                    <a:pt x="489" y="17"/>
                  </a:lnTo>
                  <a:lnTo>
                    <a:pt x="480" y="13"/>
                  </a:lnTo>
                  <a:lnTo>
                    <a:pt x="468" y="12"/>
                  </a:lnTo>
                  <a:lnTo>
                    <a:pt x="451" y="6"/>
                  </a:lnTo>
                  <a:lnTo>
                    <a:pt x="419" y="0"/>
                  </a:lnTo>
                  <a:lnTo>
                    <a:pt x="363" y="8"/>
                  </a:lnTo>
                  <a:lnTo>
                    <a:pt x="352" y="12"/>
                  </a:lnTo>
                  <a:lnTo>
                    <a:pt x="342" y="15"/>
                  </a:lnTo>
                  <a:lnTo>
                    <a:pt x="352" y="29"/>
                  </a:lnTo>
                  <a:lnTo>
                    <a:pt x="363" y="57"/>
                  </a:lnTo>
                  <a:lnTo>
                    <a:pt x="376" y="72"/>
                  </a:lnTo>
                  <a:lnTo>
                    <a:pt x="391" y="104"/>
                  </a:lnTo>
                  <a:lnTo>
                    <a:pt x="395" y="145"/>
                  </a:lnTo>
                  <a:lnTo>
                    <a:pt x="393" y="177"/>
                  </a:lnTo>
                  <a:lnTo>
                    <a:pt x="385" y="183"/>
                  </a:lnTo>
                  <a:lnTo>
                    <a:pt x="374" y="181"/>
                  </a:lnTo>
                  <a:lnTo>
                    <a:pt x="357" y="185"/>
                  </a:lnTo>
                  <a:lnTo>
                    <a:pt x="342" y="183"/>
                  </a:lnTo>
                  <a:lnTo>
                    <a:pt x="327" y="187"/>
                  </a:lnTo>
                  <a:lnTo>
                    <a:pt x="316" y="192"/>
                  </a:lnTo>
                  <a:lnTo>
                    <a:pt x="303" y="185"/>
                  </a:lnTo>
                  <a:lnTo>
                    <a:pt x="269" y="185"/>
                  </a:lnTo>
                  <a:lnTo>
                    <a:pt x="246" y="177"/>
                  </a:lnTo>
                  <a:lnTo>
                    <a:pt x="224" y="175"/>
                  </a:lnTo>
                  <a:lnTo>
                    <a:pt x="201" y="171"/>
                  </a:lnTo>
                  <a:lnTo>
                    <a:pt x="179" y="175"/>
                  </a:lnTo>
                  <a:lnTo>
                    <a:pt x="175" y="183"/>
                  </a:lnTo>
                  <a:lnTo>
                    <a:pt x="173" y="198"/>
                  </a:lnTo>
                  <a:lnTo>
                    <a:pt x="167" y="203"/>
                  </a:lnTo>
                  <a:lnTo>
                    <a:pt x="141" y="222"/>
                  </a:lnTo>
                  <a:lnTo>
                    <a:pt x="139" y="230"/>
                  </a:lnTo>
                  <a:lnTo>
                    <a:pt x="126" y="249"/>
                  </a:lnTo>
                  <a:lnTo>
                    <a:pt x="118" y="250"/>
                  </a:lnTo>
                  <a:lnTo>
                    <a:pt x="94" y="260"/>
                  </a:lnTo>
                  <a:lnTo>
                    <a:pt x="88" y="267"/>
                  </a:lnTo>
                  <a:lnTo>
                    <a:pt x="79" y="301"/>
                  </a:lnTo>
                  <a:lnTo>
                    <a:pt x="83" y="320"/>
                  </a:lnTo>
                  <a:lnTo>
                    <a:pt x="77" y="339"/>
                  </a:lnTo>
                  <a:lnTo>
                    <a:pt x="86" y="350"/>
                  </a:lnTo>
                  <a:lnTo>
                    <a:pt x="84" y="354"/>
                  </a:lnTo>
                  <a:lnTo>
                    <a:pt x="60" y="356"/>
                  </a:lnTo>
                  <a:lnTo>
                    <a:pt x="54" y="361"/>
                  </a:lnTo>
                  <a:lnTo>
                    <a:pt x="53" y="373"/>
                  </a:lnTo>
                  <a:lnTo>
                    <a:pt x="34" y="382"/>
                  </a:lnTo>
                  <a:lnTo>
                    <a:pt x="30" y="388"/>
                  </a:lnTo>
                  <a:lnTo>
                    <a:pt x="19" y="420"/>
                  </a:lnTo>
                  <a:lnTo>
                    <a:pt x="21" y="448"/>
                  </a:lnTo>
                  <a:lnTo>
                    <a:pt x="19" y="457"/>
                  </a:lnTo>
                  <a:lnTo>
                    <a:pt x="7" y="469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63"/>
            <p:cNvSpPr>
              <a:spLocks/>
            </p:cNvSpPr>
            <p:nvPr/>
          </p:nvSpPr>
          <p:spPr bwMode="auto">
            <a:xfrm>
              <a:off x="3066757" y="4029325"/>
              <a:ext cx="754134" cy="580801"/>
            </a:xfrm>
            <a:custGeom>
              <a:avLst/>
              <a:gdLst>
                <a:gd name="T0" fmla="*/ 2147483647 w 1061"/>
                <a:gd name="T1" fmla="*/ 2147483647 h 700"/>
                <a:gd name="T2" fmla="*/ 2147483647 w 1061"/>
                <a:gd name="T3" fmla="*/ 2147483647 h 700"/>
                <a:gd name="T4" fmla="*/ 2147483647 w 1061"/>
                <a:gd name="T5" fmla="*/ 2147483647 h 700"/>
                <a:gd name="T6" fmla="*/ 2147483647 w 1061"/>
                <a:gd name="T7" fmla="*/ 2147483647 h 700"/>
                <a:gd name="T8" fmla="*/ 2147483647 w 1061"/>
                <a:gd name="T9" fmla="*/ 2147483647 h 700"/>
                <a:gd name="T10" fmla="*/ 2147483647 w 1061"/>
                <a:gd name="T11" fmla="*/ 2147483647 h 700"/>
                <a:gd name="T12" fmla="*/ 2147483647 w 1061"/>
                <a:gd name="T13" fmla="*/ 2147483647 h 700"/>
                <a:gd name="T14" fmla="*/ 2147483647 w 1061"/>
                <a:gd name="T15" fmla="*/ 2147483647 h 700"/>
                <a:gd name="T16" fmla="*/ 2147483647 w 1061"/>
                <a:gd name="T17" fmla="*/ 2147483647 h 700"/>
                <a:gd name="T18" fmla="*/ 2147483647 w 1061"/>
                <a:gd name="T19" fmla="*/ 2147483647 h 700"/>
                <a:gd name="T20" fmla="*/ 2147483647 w 1061"/>
                <a:gd name="T21" fmla="*/ 2147483647 h 700"/>
                <a:gd name="T22" fmla="*/ 2147483647 w 1061"/>
                <a:gd name="T23" fmla="*/ 2147483647 h 700"/>
                <a:gd name="T24" fmla="*/ 2147483647 w 1061"/>
                <a:gd name="T25" fmla="*/ 2147483647 h 700"/>
                <a:gd name="T26" fmla="*/ 2147483647 w 1061"/>
                <a:gd name="T27" fmla="*/ 2147483647 h 700"/>
                <a:gd name="T28" fmla="*/ 2147483647 w 1061"/>
                <a:gd name="T29" fmla="*/ 2147483647 h 700"/>
                <a:gd name="T30" fmla="*/ 2147483647 w 1061"/>
                <a:gd name="T31" fmla="*/ 2147483647 h 700"/>
                <a:gd name="T32" fmla="*/ 2147483647 w 1061"/>
                <a:gd name="T33" fmla="*/ 2147483647 h 700"/>
                <a:gd name="T34" fmla="*/ 2147483647 w 1061"/>
                <a:gd name="T35" fmla="*/ 2147483647 h 700"/>
                <a:gd name="T36" fmla="*/ 2147483647 w 1061"/>
                <a:gd name="T37" fmla="*/ 2147483647 h 700"/>
                <a:gd name="T38" fmla="*/ 2147483647 w 1061"/>
                <a:gd name="T39" fmla="*/ 2147483647 h 700"/>
                <a:gd name="T40" fmla="*/ 2147483647 w 1061"/>
                <a:gd name="T41" fmla="*/ 2147483647 h 700"/>
                <a:gd name="T42" fmla="*/ 2147483647 w 1061"/>
                <a:gd name="T43" fmla="*/ 2147483647 h 700"/>
                <a:gd name="T44" fmla="*/ 2147483647 w 1061"/>
                <a:gd name="T45" fmla="*/ 2147483647 h 700"/>
                <a:gd name="T46" fmla="*/ 2147483647 w 1061"/>
                <a:gd name="T47" fmla="*/ 2147483647 h 700"/>
                <a:gd name="T48" fmla="*/ 2147483647 w 1061"/>
                <a:gd name="T49" fmla="*/ 2147483647 h 700"/>
                <a:gd name="T50" fmla="*/ 2147483647 w 1061"/>
                <a:gd name="T51" fmla="*/ 2147483647 h 700"/>
                <a:gd name="T52" fmla="*/ 2147483647 w 1061"/>
                <a:gd name="T53" fmla="*/ 2147483647 h 700"/>
                <a:gd name="T54" fmla="*/ 2147483647 w 1061"/>
                <a:gd name="T55" fmla="*/ 2147483647 h 700"/>
                <a:gd name="T56" fmla="*/ 2147483647 w 1061"/>
                <a:gd name="T57" fmla="*/ 2147483647 h 700"/>
                <a:gd name="T58" fmla="*/ 2147483647 w 1061"/>
                <a:gd name="T59" fmla="*/ 2147483647 h 700"/>
                <a:gd name="T60" fmla="*/ 2147483647 w 1061"/>
                <a:gd name="T61" fmla="*/ 2147483647 h 700"/>
                <a:gd name="T62" fmla="*/ 2147483647 w 1061"/>
                <a:gd name="T63" fmla="*/ 2147483647 h 700"/>
                <a:gd name="T64" fmla="*/ 2147483647 w 1061"/>
                <a:gd name="T65" fmla="*/ 2147483647 h 700"/>
                <a:gd name="T66" fmla="*/ 2147483647 w 1061"/>
                <a:gd name="T67" fmla="*/ 2147483647 h 700"/>
                <a:gd name="T68" fmla="*/ 2147483647 w 1061"/>
                <a:gd name="T69" fmla="*/ 2147483647 h 700"/>
                <a:gd name="T70" fmla="*/ 2147483647 w 1061"/>
                <a:gd name="T71" fmla="*/ 2147483647 h 700"/>
                <a:gd name="T72" fmla="*/ 2147483647 w 1061"/>
                <a:gd name="T73" fmla="*/ 2147483647 h 700"/>
                <a:gd name="T74" fmla="*/ 2147483647 w 1061"/>
                <a:gd name="T75" fmla="*/ 2147483647 h 700"/>
                <a:gd name="T76" fmla="*/ 2147483647 w 1061"/>
                <a:gd name="T77" fmla="*/ 2147483647 h 700"/>
                <a:gd name="T78" fmla="*/ 2147483647 w 1061"/>
                <a:gd name="T79" fmla="*/ 2147483647 h 700"/>
                <a:gd name="T80" fmla="*/ 2147483647 w 1061"/>
                <a:gd name="T81" fmla="*/ 2147483647 h 700"/>
                <a:gd name="T82" fmla="*/ 2147483647 w 1061"/>
                <a:gd name="T83" fmla="*/ 2147483647 h 700"/>
                <a:gd name="T84" fmla="*/ 2147483647 w 1061"/>
                <a:gd name="T85" fmla="*/ 2147483647 h 700"/>
                <a:gd name="T86" fmla="*/ 2147483647 w 1061"/>
                <a:gd name="T87" fmla="*/ 2147483647 h 700"/>
                <a:gd name="T88" fmla="*/ 2147483647 w 1061"/>
                <a:gd name="T89" fmla="*/ 2147483647 h 700"/>
                <a:gd name="T90" fmla="*/ 2147483647 w 1061"/>
                <a:gd name="T91" fmla="*/ 2147483647 h 700"/>
                <a:gd name="T92" fmla="*/ 2147483647 w 1061"/>
                <a:gd name="T93" fmla="*/ 2147483647 h 700"/>
                <a:gd name="T94" fmla="*/ 2147483647 w 1061"/>
                <a:gd name="T95" fmla="*/ 2147483647 h 700"/>
                <a:gd name="T96" fmla="*/ 2147483647 w 1061"/>
                <a:gd name="T97" fmla="*/ 2147483647 h 700"/>
                <a:gd name="T98" fmla="*/ 2147483647 w 1061"/>
                <a:gd name="T99" fmla="*/ 2147483647 h 700"/>
                <a:gd name="T100" fmla="*/ 2147483647 w 1061"/>
                <a:gd name="T101" fmla="*/ 2147483647 h 700"/>
                <a:gd name="T102" fmla="*/ 2147483647 w 1061"/>
                <a:gd name="T103" fmla="*/ 2147483647 h 700"/>
                <a:gd name="T104" fmla="*/ 2147483647 w 1061"/>
                <a:gd name="T105" fmla="*/ 2147483647 h 700"/>
                <a:gd name="T106" fmla="*/ 2147483647 w 1061"/>
                <a:gd name="T107" fmla="*/ 2147483647 h 700"/>
                <a:gd name="T108" fmla="*/ 2147483647 w 1061"/>
                <a:gd name="T109" fmla="*/ 2147483647 h 700"/>
                <a:gd name="T110" fmla="*/ 2147483647 w 1061"/>
                <a:gd name="T111" fmla="*/ 2147483647 h 700"/>
                <a:gd name="T112" fmla="*/ 2147483647 w 1061"/>
                <a:gd name="T113" fmla="*/ 2147483647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1"/>
                <a:gd name="T172" fmla="*/ 0 h 700"/>
                <a:gd name="T173" fmla="*/ 1061 w 1061"/>
                <a:gd name="T174" fmla="*/ 700 h 7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1" h="700">
                  <a:moveTo>
                    <a:pt x="0" y="535"/>
                  </a:moveTo>
                  <a:lnTo>
                    <a:pt x="7" y="531"/>
                  </a:lnTo>
                  <a:lnTo>
                    <a:pt x="11" y="527"/>
                  </a:lnTo>
                  <a:lnTo>
                    <a:pt x="7" y="522"/>
                  </a:lnTo>
                  <a:lnTo>
                    <a:pt x="5" y="510"/>
                  </a:lnTo>
                  <a:lnTo>
                    <a:pt x="13" y="503"/>
                  </a:lnTo>
                  <a:lnTo>
                    <a:pt x="24" y="497"/>
                  </a:lnTo>
                  <a:lnTo>
                    <a:pt x="28" y="499"/>
                  </a:lnTo>
                  <a:lnTo>
                    <a:pt x="32" y="497"/>
                  </a:lnTo>
                  <a:lnTo>
                    <a:pt x="39" y="490"/>
                  </a:lnTo>
                  <a:lnTo>
                    <a:pt x="47" y="484"/>
                  </a:lnTo>
                  <a:lnTo>
                    <a:pt x="49" y="480"/>
                  </a:lnTo>
                  <a:lnTo>
                    <a:pt x="39" y="463"/>
                  </a:lnTo>
                  <a:lnTo>
                    <a:pt x="47" y="459"/>
                  </a:lnTo>
                  <a:lnTo>
                    <a:pt x="51" y="463"/>
                  </a:lnTo>
                  <a:lnTo>
                    <a:pt x="54" y="459"/>
                  </a:lnTo>
                  <a:lnTo>
                    <a:pt x="64" y="456"/>
                  </a:lnTo>
                  <a:lnTo>
                    <a:pt x="66" y="450"/>
                  </a:lnTo>
                  <a:lnTo>
                    <a:pt x="69" y="448"/>
                  </a:lnTo>
                  <a:lnTo>
                    <a:pt x="75" y="443"/>
                  </a:lnTo>
                  <a:lnTo>
                    <a:pt x="81" y="424"/>
                  </a:lnTo>
                  <a:lnTo>
                    <a:pt x="83" y="411"/>
                  </a:lnTo>
                  <a:lnTo>
                    <a:pt x="86" y="405"/>
                  </a:lnTo>
                  <a:lnTo>
                    <a:pt x="92" y="397"/>
                  </a:lnTo>
                  <a:lnTo>
                    <a:pt x="90" y="384"/>
                  </a:lnTo>
                  <a:lnTo>
                    <a:pt x="75" y="379"/>
                  </a:lnTo>
                  <a:lnTo>
                    <a:pt x="71" y="377"/>
                  </a:lnTo>
                  <a:lnTo>
                    <a:pt x="69" y="379"/>
                  </a:lnTo>
                  <a:lnTo>
                    <a:pt x="62" y="371"/>
                  </a:lnTo>
                  <a:lnTo>
                    <a:pt x="58" y="365"/>
                  </a:lnTo>
                  <a:lnTo>
                    <a:pt x="54" y="341"/>
                  </a:lnTo>
                  <a:lnTo>
                    <a:pt x="49" y="337"/>
                  </a:lnTo>
                  <a:lnTo>
                    <a:pt x="36" y="335"/>
                  </a:lnTo>
                  <a:lnTo>
                    <a:pt x="28" y="269"/>
                  </a:lnTo>
                  <a:lnTo>
                    <a:pt x="24" y="262"/>
                  </a:lnTo>
                  <a:lnTo>
                    <a:pt x="17" y="256"/>
                  </a:lnTo>
                  <a:lnTo>
                    <a:pt x="15" y="247"/>
                  </a:lnTo>
                  <a:lnTo>
                    <a:pt x="26" y="204"/>
                  </a:lnTo>
                  <a:lnTo>
                    <a:pt x="24" y="187"/>
                  </a:lnTo>
                  <a:lnTo>
                    <a:pt x="24" y="175"/>
                  </a:lnTo>
                  <a:lnTo>
                    <a:pt x="30" y="175"/>
                  </a:lnTo>
                  <a:lnTo>
                    <a:pt x="32" y="172"/>
                  </a:lnTo>
                  <a:lnTo>
                    <a:pt x="39" y="177"/>
                  </a:lnTo>
                  <a:lnTo>
                    <a:pt x="43" y="174"/>
                  </a:lnTo>
                  <a:lnTo>
                    <a:pt x="47" y="166"/>
                  </a:lnTo>
                  <a:lnTo>
                    <a:pt x="51" y="170"/>
                  </a:lnTo>
                  <a:lnTo>
                    <a:pt x="51" y="175"/>
                  </a:lnTo>
                  <a:lnTo>
                    <a:pt x="52" y="177"/>
                  </a:lnTo>
                  <a:lnTo>
                    <a:pt x="56" y="185"/>
                  </a:lnTo>
                  <a:lnTo>
                    <a:pt x="60" y="181"/>
                  </a:lnTo>
                  <a:lnTo>
                    <a:pt x="62" y="160"/>
                  </a:lnTo>
                  <a:lnTo>
                    <a:pt x="69" y="153"/>
                  </a:lnTo>
                  <a:lnTo>
                    <a:pt x="73" y="155"/>
                  </a:lnTo>
                  <a:lnTo>
                    <a:pt x="79" y="157"/>
                  </a:lnTo>
                  <a:lnTo>
                    <a:pt x="88" y="157"/>
                  </a:lnTo>
                  <a:lnTo>
                    <a:pt x="94" y="155"/>
                  </a:lnTo>
                  <a:lnTo>
                    <a:pt x="103" y="160"/>
                  </a:lnTo>
                  <a:lnTo>
                    <a:pt x="111" y="162"/>
                  </a:lnTo>
                  <a:lnTo>
                    <a:pt x="126" y="162"/>
                  </a:lnTo>
                  <a:lnTo>
                    <a:pt x="130" y="164"/>
                  </a:lnTo>
                  <a:lnTo>
                    <a:pt x="135" y="174"/>
                  </a:lnTo>
                  <a:lnTo>
                    <a:pt x="139" y="172"/>
                  </a:lnTo>
                  <a:lnTo>
                    <a:pt x="147" y="172"/>
                  </a:lnTo>
                  <a:lnTo>
                    <a:pt x="160" y="160"/>
                  </a:lnTo>
                  <a:lnTo>
                    <a:pt x="160" y="157"/>
                  </a:lnTo>
                  <a:lnTo>
                    <a:pt x="158" y="153"/>
                  </a:lnTo>
                  <a:lnTo>
                    <a:pt x="154" y="149"/>
                  </a:lnTo>
                  <a:lnTo>
                    <a:pt x="148" y="145"/>
                  </a:lnTo>
                  <a:lnTo>
                    <a:pt x="147" y="134"/>
                  </a:lnTo>
                  <a:lnTo>
                    <a:pt x="143" y="130"/>
                  </a:lnTo>
                  <a:lnTo>
                    <a:pt x="156" y="102"/>
                  </a:lnTo>
                  <a:lnTo>
                    <a:pt x="165" y="98"/>
                  </a:lnTo>
                  <a:lnTo>
                    <a:pt x="169" y="89"/>
                  </a:lnTo>
                  <a:lnTo>
                    <a:pt x="177" y="87"/>
                  </a:lnTo>
                  <a:lnTo>
                    <a:pt x="194" y="85"/>
                  </a:lnTo>
                  <a:lnTo>
                    <a:pt x="197" y="87"/>
                  </a:lnTo>
                  <a:lnTo>
                    <a:pt x="197" y="91"/>
                  </a:lnTo>
                  <a:lnTo>
                    <a:pt x="194" y="113"/>
                  </a:lnTo>
                  <a:lnTo>
                    <a:pt x="210" y="130"/>
                  </a:lnTo>
                  <a:lnTo>
                    <a:pt x="216" y="149"/>
                  </a:lnTo>
                  <a:lnTo>
                    <a:pt x="222" y="153"/>
                  </a:lnTo>
                  <a:lnTo>
                    <a:pt x="226" y="153"/>
                  </a:lnTo>
                  <a:lnTo>
                    <a:pt x="226" y="147"/>
                  </a:lnTo>
                  <a:lnTo>
                    <a:pt x="227" y="143"/>
                  </a:lnTo>
                  <a:lnTo>
                    <a:pt x="233" y="153"/>
                  </a:lnTo>
                  <a:lnTo>
                    <a:pt x="231" y="155"/>
                  </a:lnTo>
                  <a:lnTo>
                    <a:pt x="233" y="162"/>
                  </a:lnTo>
                  <a:lnTo>
                    <a:pt x="237" y="162"/>
                  </a:lnTo>
                  <a:lnTo>
                    <a:pt x="237" y="151"/>
                  </a:lnTo>
                  <a:lnTo>
                    <a:pt x="239" y="145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56" y="132"/>
                  </a:lnTo>
                  <a:lnTo>
                    <a:pt x="265" y="125"/>
                  </a:lnTo>
                  <a:lnTo>
                    <a:pt x="273" y="123"/>
                  </a:lnTo>
                  <a:lnTo>
                    <a:pt x="278" y="119"/>
                  </a:lnTo>
                  <a:lnTo>
                    <a:pt x="289" y="117"/>
                  </a:lnTo>
                  <a:lnTo>
                    <a:pt x="293" y="115"/>
                  </a:lnTo>
                  <a:lnTo>
                    <a:pt x="301" y="113"/>
                  </a:lnTo>
                  <a:lnTo>
                    <a:pt x="305" y="115"/>
                  </a:lnTo>
                  <a:lnTo>
                    <a:pt x="316" y="121"/>
                  </a:lnTo>
                  <a:lnTo>
                    <a:pt x="321" y="123"/>
                  </a:lnTo>
                  <a:lnTo>
                    <a:pt x="327" y="123"/>
                  </a:lnTo>
                  <a:lnTo>
                    <a:pt x="333" y="117"/>
                  </a:lnTo>
                  <a:lnTo>
                    <a:pt x="342" y="110"/>
                  </a:lnTo>
                  <a:lnTo>
                    <a:pt x="353" y="102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4" y="98"/>
                  </a:lnTo>
                  <a:lnTo>
                    <a:pt x="378" y="94"/>
                  </a:lnTo>
                  <a:lnTo>
                    <a:pt x="380" y="93"/>
                  </a:lnTo>
                  <a:lnTo>
                    <a:pt x="389" y="76"/>
                  </a:lnTo>
                  <a:lnTo>
                    <a:pt x="393" y="74"/>
                  </a:lnTo>
                  <a:lnTo>
                    <a:pt x="395" y="68"/>
                  </a:lnTo>
                  <a:lnTo>
                    <a:pt x="399" y="63"/>
                  </a:lnTo>
                  <a:lnTo>
                    <a:pt x="406" y="59"/>
                  </a:lnTo>
                  <a:lnTo>
                    <a:pt x="410" y="59"/>
                  </a:lnTo>
                  <a:lnTo>
                    <a:pt x="412" y="55"/>
                  </a:lnTo>
                  <a:lnTo>
                    <a:pt x="416" y="47"/>
                  </a:lnTo>
                  <a:lnTo>
                    <a:pt x="427" y="29"/>
                  </a:lnTo>
                  <a:lnTo>
                    <a:pt x="427" y="21"/>
                  </a:lnTo>
                  <a:lnTo>
                    <a:pt x="425" y="14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36" y="2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64" y="15"/>
                  </a:lnTo>
                  <a:lnTo>
                    <a:pt x="472" y="21"/>
                  </a:lnTo>
                  <a:lnTo>
                    <a:pt x="481" y="25"/>
                  </a:lnTo>
                  <a:lnTo>
                    <a:pt x="485" y="27"/>
                  </a:lnTo>
                  <a:lnTo>
                    <a:pt x="498" y="32"/>
                  </a:lnTo>
                  <a:lnTo>
                    <a:pt x="502" y="36"/>
                  </a:lnTo>
                  <a:lnTo>
                    <a:pt x="508" y="49"/>
                  </a:lnTo>
                  <a:lnTo>
                    <a:pt x="508" y="53"/>
                  </a:lnTo>
                  <a:lnTo>
                    <a:pt x="510" y="55"/>
                  </a:lnTo>
                  <a:lnTo>
                    <a:pt x="511" y="63"/>
                  </a:lnTo>
                  <a:lnTo>
                    <a:pt x="511" y="74"/>
                  </a:lnTo>
                  <a:lnTo>
                    <a:pt x="513" y="78"/>
                  </a:lnTo>
                  <a:lnTo>
                    <a:pt x="519" y="83"/>
                  </a:lnTo>
                  <a:lnTo>
                    <a:pt x="532" y="89"/>
                  </a:lnTo>
                  <a:lnTo>
                    <a:pt x="534" y="91"/>
                  </a:lnTo>
                  <a:lnTo>
                    <a:pt x="534" y="100"/>
                  </a:lnTo>
                  <a:lnTo>
                    <a:pt x="532" y="102"/>
                  </a:lnTo>
                  <a:lnTo>
                    <a:pt x="532" y="104"/>
                  </a:lnTo>
                  <a:lnTo>
                    <a:pt x="536" y="106"/>
                  </a:lnTo>
                  <a:lnTo>
                    <a:pt x="542" y="115"/>
                  </a:lnTo>
                  <a:lnTo>
                    <a:pt x="547" y="115"/>
                  </a:lnTo>
                  <a:lnTo>
                    <a:pt x="558" y="113"/>
                  </a:lnTo>
                  <a:lnTo>
                    <a:pt x="572" y="117"/>
                  </a:lnTo>
                  <a:lnTo>
                    <a:pt x="589" y="113"/>
                  </a:lnTo>
                  <a:lnTo>
                    <a:pt x="598" y="113"/>
                  </a:lnTo>
                  <a:lnTo>
                    <a:pt x="609" y="126"/>
                  </a:lnTo>
                  <a:lnTo>
                    <a:pt x="617" y="142"/>
                  </a:lnTo>
                  <a:lnTo>
                    <a:pt x="621" y="157"/>
                  </a:lnTo>
                  <a:lnTo>
                    <a:pt x="621" y="175"/>
                  </a:lnTo>
                  <a:lnTo>
                    <a:pt x="613" y="187"/>
                  </a:lnTo>
                  <a:lnTo>
                    <a:pt x="600" y="202"/>
                  </a:lnTo>
                  <a:lnTo>
                    <a:pt x="598" y="205"/>
                  </a:lnTo>
                  <a:lnTo>
                    <a:pt x="609" y="243"/>
                  </a:lnTo>
                  <a:lnTo>
                    <a:pt x="617" y="258"/>
                  </a:lnTo>
                  <a:lnTo>
                    <a:pt x="628" y="264"/>
                  </a:lnTo>
                  <a:lnTo>
                    <a:pt x="639" y="264"/>
                  </a:lnTo>
                  <a:lnTo>
                    <a:pt x="653" y="268"/>
                  </a:lnTo>
                  <a:lnTo>
                    <a:pt x="668" y="266"/>
                  </a:lnTo>
                  <a:lnTo>
                    <a:pt x="688" y="251"/>
                  </a:lnTo>
                  <a:lnTo>
                    <a:pt x="694" y="239"/>
                  </a:lnTo>
                  <a:lnTo>
                    <a:pt x="713" y="237"/>
                  </a:lnTo>
                  <a:lnTo>
                    <a:pt x="741" y="221"/>
                  </a:lnTo>
                  <a:lnTo>
                    <a:pt x="743" y="213"/>
                  </a:lnTo>
                  <a:lnTo>
                    <a:pt x="745" y="219"/>
                  </a:lnTo>
                  <a:lnTo>
                    <a:pt x="754" y="217"/>
                  </a:lnTo>
                  <a:lnTo>
                    <a:pt x="762" y="226"/>
                  </a:lnTo>
                  <a:lnTo>
                    <a:pt x="773" y="230"/>
                  </a:lnTo>
                  <a:lnTo>
                    <a:pt x="771" y="239"/>
                  </a:lnTo>
                  <a:lnTo>
                    <a:pt x="765" y="241"/>
                  </a:lnTo>
                  <a:lnTo>
                    <a:pt x="760" y="243"/>
                  </a:lnTo>
                  <a:lnTo>
                    <a:pt x="756" y="243"/>
                  </a:lnTo>
                  <a:lnTo>
                    <a:pt x="756" y="247"/>
                  </a:lnTo>
                  <a:lnTo>
                    <a:pt x="752" y="247"/>
                  </a:lnTo>
                  <a:lnTo>
                    <a:pt x="750" y="249"/>
                  </a:lnTo>
                  <a:lnTo>
                    <a:pt x="754" y="253"/>
                  </a:lnTo>
                  <a:lnTo>
                    <a:pt x="756" y="258"/>
                  </a:lnTo>
                  <a:lnTo>
                    <a:pt x="762" y="264"/>
                  </a:lnTo>
                  <a:lnTo>
                    <a:pt x="773" y="281"/>
                  </a:lnTo>
                  <a:lnTo>
                    <a:pt x="786" y="298"/>
                  </a:lnTo>
                  <a:lnTo>
                    <a:pt x="816" y="313"/>
                  </a:lnTo>
                  <a:lnTo>
                    <a:pt x="818" y="316"/>
                  </a:lnTo>
                  <a:lnTo>
                    <a:pt x="822" y="316"/>
                  </a:lnTo>
                  <a:lnTo>
                    <a:pt x="827" y="315"/>
                  </a:lnTo>
                  <a:lnTo>
                    <a:pt x="829" y="339"/>
                  </a:lnTo>
                  <a:lnTo>
                    <a:pt x="848" y="343"/>
                  </a:lnTo>
                  <a:lnTo>
                    <a:pt x="865" y="341"/>
                  </a:lnTo>
                  <a:lnTo>
                    <a:pt x="880" y="339"/>
                  </a:lnTo>
                  <a:lnTo>
                    <a:pt x="899" y="341"/>
                  </a:lnTo>
                  <a:lnTo>
                    <a:pt x="910" y="339"/>
                  </a:lnTo>
                  <a:lnTo>
                    <a:pt x="950" y="343"/>
                  </a:lnTo>
                  <a:lnTo>
                    <a:pt x="1010" y="345"/>
                  </a:lnTo>
                  <a:lnTo>
                    <a:pt x="1048" y="343"/>
                  </a:lnTo>
                  <a:lnTo>
                    <a:pt x="1061" y="345"/>
                  </a:lnTo>
                  <a:lnTo>
                    <a:pt x="1021" y="454"/>
                  </a:lnTo>
                  <a:lnTo>
                    <a:pt x="999" y="512"/>
                  </a:lnTo>
                  <a:lnTo>
                    <a:pt x="1014" y="548"/>
                  </a:lnTo>
                  <a:lnTo>
                    <a:pt x="1014" y="587"/>
                  </a:lnTo>
                  <a:lnTo>
                    <a:pt x="1012" y="589"/>
                  </a:lnTo>
                  <a:lnTo>
                    <a:pt x="1002" y="585"/>
                  </a:lnTo>
                  <a:lnTo>
                    <a:pt x="999" y="585"/>
                  </a:lnTo>
                  <a:lnTo>
                    <a:pt x="980" y="580"/>
                  </a:lnTo>
                  <a:lnTo>
                    <a:pt x="976" y="578"/>
                  </a:lnTo>
                  <a:lnTo>
                    <a:pt x="955" y="569"/>
                  </a:lnTo>
                  <a:lnTo>
                    <a:pt x="940" y="565"/>
                  </a:lnTo>
                  <a:lnTo>
                    <a:pt x="920" y="563"/>
                  </a:lnTo>
                  <a:lnTo>
                    <a:pt x="899" y="561"/>
                  </a:lnTo>
                  <a:lnTo>
                    <a:pt x="878" y="561"/>
                  </a:lnTo>
                  <a:lnTo>
                    <a:pt x="876" y="561"/>
                  </a:lnTo>
                  <a:lnTo>
                    <a:pt x="873" y="557"/>
                  </a:lnTo>
                  <a:lnTo>
                    <a:pt x="884" y="552"/>
                  </a:lnTo>
                  <a:lnTo>
                    <a:pt x="890" y="552"/>
                  </a:lnTo>
                  <a:lnTo>
                    <a:pt x="901" y="548"/>
                  </a:lnTo>
                  <a:lnTo>
                    <a:pt x="901" y="544"/>
                  </a:lnTo>
                  <a:lnTo>
                    <a:pt x="903" y="542"/>
                  </a:lnTo>
                  <a:lnTo>
                    <a:pt x="908" y="533"/>
                  </a:lnTo>
                  <a:lnTo>
                    <a:pt x="908" y="531"/>
                  </a:lnTo>
                  <a:lnTo>
                    <a:pt x="903" y="525"/>
                  </a:lnTo>
                  <a:lnTo>
                    <a:pt x="895" y="523"/>
                  </a:lnTo>
                  <a:lnTo>
                    <a:pt x="886" y="523"/>
                  </a:lnTo>
                  <a:lnTo>
                    <a:pt x="882" y="527"/>
                  </a:lnTo>
                  <a:lnTo>
                    <a:pt x="878" y="529"/>
                  </a:lnTo>
                  <a:lnTo>
                    <a:pt x="874" y="533"/>
                  </a:lnTo>
                  <a:lnTo>
                    <a:pt x="874" y="537"/>
                  </a:lnTo>
                  <a:lnTo>
                    <a:pt x="873" y="538"/>
                  </a:lnTo>
                  <a:lnTo>
                    <a:pt x="865" y="538"/>
                  </a:lnTo>
                  <a:lnTo>
                    <a:pt x="859" y="544"/>
                  </a:lnTo>
                  <a:lnTo>
                    <a:pt x="858" y="542"/>
                  </a:lnTo>
                  <a:lnTo>
                    <a:pt x="856" y="538"/>
                  </a:lnTo>
                  <a:lnTo>
                    <a:pt x="863" y="535"/>
                  </a:lnTo>
                  <a:lnTo>
                    <a:pt x="865" y="531"/>
                  </a:lnTo>
                  <a:lnTo>
                    <a:pt x="863" y="529"/>
                  </a:lnTo>
                  <a:lnTo>
                    <a:pt x="859" y="527"/>
                  </a:lnTo>
                  <a:lnTo>
                    <a:pt x="858" y="523"/>
                  </a:lnTo>
                  <a:lnTo>
                    <a:pt x="856" y="522"/>
                  </a:lnTo>
                  <a:lnTo>
                    <a:pt x="854" y="520"/>
                  </a:lnTo>
                  <a:lnTo>
                    <a:pt x="858" y="518"/>
                  </a:lnTo>
                  <a:lnTo>
                    <a:pt x="856" y="516"/>
                  </a:lnTo>
                  <a:lnTo>
                    <a:pt x="850" y="512"/>
                  </a:lnTo>
                  <a:lnTo>
                    <a:pt x="850" y="508"/>
                  </a:lnTo>
                  <a:lnTo>
                    <a:pt x="844" y="506"/>
                  </a:lnTo>
                  <a:lnTo>
                    <a:pt x="843" y="506"/>
                  </a:lnTo>
                  <a:lnTo>
                    <a:pt x="841" y="508"/>
                  </a:lnTo>
                  <a:lnTo>
                    <a:pt x="833" y="510"/>
                  </a:lnTo>
                  <a:lnTo>
                    <a:pt x="831" y="510"/>
                  </a:lnTo>
                  <a:lnTo>
                    <a:pt x="826" y="520"/>
                  </a:lnTo>
                  <a:lnTo>
                    <a:pt x="820" y="531"/>
                  </a:lnTo>
                  <a:lnTo>
                    <a:pt x="818" y="533"/>
                  </a:lnTo>
                  <a:lnTo>
                    <a:pt x="811" y="533"/>
                  </a:lnTo>
                  <a:lnTo>
                    <a:pt x="807" y="537"/>
                  </a:lnTo>
                  <a:lnTo>
                    <a:pt x="803" y="540"/>
                  </a:lnTo>
                  <a:lnTo>
                    <a:pt x="801" y="540"/>
                  </a:lnTo>
                  <a:lnTo>
                    <a:pt x="799" y="542"/>
                  </a:lnTo>
                  <a:lnTo>
                    <a:pt x="801" y="548"/>
                  </a:lnTo>
                  <a:lnTo>
                    <a:pt x="801" y="550"/>
                  </a:lnTo>
                  <a:lnTo>
                    <a:pt x="807" y="550"/>
                  </a:lnTo>
                  <a:lnTo>
                    <a:pt x="814" y="552"/>
                  </a:lnTo>
                  <a:lnTo>
                    <a:pt x="814" y="555"/>
                  </a:lnTo>
                  <a:lnTo>
                    <a:pt x="814" y="563"/>
                  </a:lnTo>
                  <a:lnTo>
                    <a:pt x="805" y="565"/>
                  </a:lnTo>
                  <a:lnTo>
                    <a:pt x="792" y="567"/>
                  </a:lnTo>
                  <a:lnTo>
                    <a:pt x="786" y="565"/>
                  </a:lnTo>
                  <a:lnTo>
                    <a:pt x="782" y="565"/>
                  </a:lnTo>
                  <a:lnTo>
                    <a:pt x="782" y="567"/>
                  </a:lnTo>
                  <a:lnTo>
                    <a:pt x="782" y="570"/>
                  </a:lnTo>
                  <a:lnTo>
                    <a:pt x="780" y="572"/>
                  </a:lnTo>
                  <a:lnTo>
                    <a:pt x="777" y="572"/>
                  </a:lnTo>
                  <a:lnTo>
                    <a:pt x="773" y="570"/>
                  </a:lnTo>
                  <a:lnTo>
                    <a:pt x="771" y="572"/>
                  </a:lnTo>
                  <a:lnTo>
                    <a:pt x="771" y="574"/>
                  </a:lnTo>
                  <a:lnTo>
                    <a:pt x="767" y="574"/>
                  </a:lnTo>
                  <a:lnTo>
                    <a:pt x="762" y="576"/>
                  </a:lnTo>
                  <a:lnTo>
                    <a:pt x="760" y="582"/>
                  </a:lnTo>
                  <a:lnTo>
                    <a:pt x="758" y="582"/>
                  </a:lnTo>
                  <a:lnTo>
                    <a:pt x="754" y="584"/>
                  </a:lnTo>
                  <a:lnTo>
                    <a:pt x="754" y="587"/>
                  </a:lnTo>
                  <a:lnTo>
                    <a:pt x="748" y="591"/>
                  </a:lnTo>
                  <a:lnTo>
                    <a:pt x="737" y="595"/>
                  </a:lnTo>
                  <a:lnTo>
                    <a:pt x="735" y="597"/>
                  </a:lnTo>
                  <a:lnTo>
                    <a:pt x="732" y="602"/>
                  </a:lnTo>
                  <a:lnTo>
                    <a:pt x="732" y="608"/>
                  </a:lnTo>
                  <a:lnTo>
                    <a:pt x="733" y="610"/>
                  </a:lnTo>
                  <a:lnTo>
                    <a:pt x="732" y="612"/>
                  </a:lnTo>
                  <a:lnTo>
                    <a:pt x="724" y="612"/>
                  </a:lnTo>
                  <a:lnTo>
                    <a:pt x="718" y="616"/>
                  </a:lnTo>
                  <a:lnTo>
                    <a:pt x="716" y="619"/>
                  </a:lnTo>
                  <a:lnTo>
                    <a:pt x="711" y="621"/>
                  </a:lnTo>
                  <a:lnTo>
                    <a:pt x="705" y="621"/>
                  </a:lnTo>
                  <a:lnTo>
                    <a:pt x="703" y="623"/>
                  </a:lnTo>
                  <a:lnTo>
                    <a:pt x="688" y="625"/>
                  </a:lnTo>
                  <a:lnTo>
                    <a:pt x="686" y="627"/>
                  </a:lnTo>
                  <a:lnTo>
                    <a:pt x="679" y="629"/>
                  </a:lnTo>
                  <a:lnTo>
                    <a:pt x="679" y="631"/>
                  </a:lnTo>
                  <a:lnTo>
                    <a:pt x="677" y="631"/>
                  </a:lnTo>
                  <a:lnTo>
                    <a:pt x="673" y="631"/>
                  </a:lnTo>
                  <a:lnTo>
                    <a:pt x="669" y="634"/>
                  </a:lnTo>
                  <a:lnTo>
                    <a:pt x="656" y="636"/>
                  </a:lnTo>
                  <a:lnTo>
                    <a:pt x="647" y="638"/>
                  </a:lnTo>
                  <a:lnTo>
                    <a:pt x="645" y="640"/>
                  </a:lnTo>
                  <a:lnTo>
                    <a:pt x="645" y="644"/>
                  </a:lnTo>
                  <a:lnTo>
                    <a:pt x="622" y="651"/>
                  </a:lnTo>
                  <a:lnTo>
                    <a:pt x="621" y="653"/>
                  </a:lnTo>
                  <a:lnTo>
                    <a:pt x="605" y="657"/>
                  </a:lnTo>
                  <a:lnTo>
                    <a:pt x="602" y="663"/>
                  </a:lnTo>
                  <a:lnTo>
                    <a:pt x="594" y="665"/>
                  </a:lnTo>
                  <a:lnTo>
                    <a:pt x="585" y="670"/>
                  </a:lnTo>
                  <a:lnTo>
                    <a:pt x="583" y="670"/>
                  </a:lnTo>
                  <a:lnTo>
                    <a:pt x="581" y="672"/>
                  </a:lnTo>
                  <a:lnTo>
                    <a:pt x="577" y="672"/>
                  </a:lnTo>
                  <a:lnTo>
                    <a:pt x="577" y="676"/>
                  </a:lnTo>
                  <a:lnTo>
                    <a:pt x="574" y="674"/>
                  </a:lnTo>
                  <a:lnTo>
                    <a:pt x="572" y="674"/>
                  </a:lnTo>
                  <a:lnTo>
                    <a:pt x="574" y="676"/>
                  </a:lnTo>
                  <a:lnTo>
                    <a:pt x="572" y="678"/>
                  </a:lnTo>
                  <a:lnTo>
                    <a:pt x="568" y="676"/>
                  </a:lnTo>
                  <a:lnTo>
                    <a:pt x="566" y="680"/>
                  </a:lnTo>
                  <a:lnTo>
                    <a:pt x="564" y="678"/>
                  </a:lnTo>
                  <a:lnTo>
                    <a:pt x="566" y="681"/>
                  </a:lnTo>
                  <a:lnTo>
                    <a:pt x="562" y="681"/>
                  </a:lnTo>
                  <a:lnTo>
                    <a:pt x="560" y="681"/>
                  </a:lnTo>
                  <a:lnTo>
                    <a:pt x="560" y="685"/>
                  </a:lnTo>
                  <a:lnTo>
                    <a:pt x="557" y="685"/>
                  </a:lnTo>
                  <a:lnTo>
                    <a:pt x="549" y="689"/>
                  </a:lnTo>
                  <a:lnTo>
                    <a:pt x="547" y="687"/>
                  </a:lnTo>
                  <a:lnTo>
                    <a:pt x="547" y="691"/>
                  </a:lnTo>
                  <a:lnTo>
                    <a:pt x="543" y="691"/>
                  </a:lnTo>
                  <a:lnTo>
                    <a:pt x="542" y="693"/>
                  </a:lnTo>
                  <a:lnTo>
                    <a:pt x="538" y="695"/>
                  </a:lnTo>
                  <a:lnTo>
                    <a:pt x="532" y="693"/>
                  </a:lnTo>
                  <a:lnTo>
                    <a:pt x="528" y="695"/>
                  </a:lnTo>
                  <a:lnTo>
                    <a:pt x="519" y="693"/>
                  </a:lnTo>
                  <a:lnTo>
                    <a:pt x="517" y="695"/>
                  </a:lnTo>
                  <a:lnTo>
                    <a:pt x="515" y="693"/>
                  </a:lnTo>
                  <a:lnTo>
                    <a:pt x="511" y="695"/>
                  </a:lnTo>
                  <a:lnTo>
                    <a:pt x="496" y="693"/>
                  </a:lnTo>
                  <a:lnTo>
                    <a:pt x="493" y="695"/>
                  </a:lnTo>
                  <a:lnTo>
                    <a:pt x="489" y="696"/>
                  </a:lnTo>
                  <a:lnTo>
                    <a:pt x="487" y="698"/>
                  </a:lnTo>
                  <a:lnTo>
                    <a:pt x="485" y="700"/>
                  </a:lnTo>
                  <a:lnTo>
                    <a:pt x="483" y="700"/>
                  </a:lnTo>
                  <a:lnTo>
                    <a:pt x="468" y="700"/>
                  </a:lnTo>
                  <a:lnTo>
                    <a:pt x="466" y="700"/>
                  </a:lnTo>
                  <a:lnTo>
                    <a:pt x="461" y="698"/>
                  </a:lnTo>
                  <a:lnTo>
                    <a:pt x="451" y="695"/>
                  </a:lnTo>
                  <a:lnTo>
                    <a:pt x="444" y="691"/>
                  </a:lnTo>
                  <a:lnTo>
                    <a:pt x="436" y="689"/>
                  </a:lnTo>
                  <a:lnTo>
                    <a:pt x="432" y="687"/>
                  </a:lnTo>
                  <a:lnTo>
                    <a:pt x="410" y="683"/>
                  </a:lnTo>
                  <a:lnTo>
                    <a:pt x="402" y="685"/>
                  </a:lnTo>
                  <a:lnTo>
                    <a:pt x="382" y="672"/>
                  </a:lnTo>
                  <a:lnTo>
                    <a:pt x="372" y="670"/>
                  </a:lnTo>
                  <a:lnTo>
                    <a:pt x="367" y="670"/>
                  </a:lnTo>
                  <a:lnTo>
                    <a:pt x="357" y="665"/>
                  </a:lnTo>
                  <a:lnTo>
                    <a:pt x="357" y="663"/>
                  </a:lnTo>
                  <a:lnTo>
                    <a:pt x="355" y="661"/>
                  </a:lnTo>
                  <a:lnTo>
                    <a:pt x="355" y="659"/>
                  </a:lnTo>
                  <a:lnTo>
                    <a:pt x="353" y="655"/>
                  </a:lnTo>
                  <a:lnTo>
                    <a:pt x="350" y="655"/>
                  </a:lnTo>
                  <a:lnTo>
                    <a:pt x="338" y="649"/>
                  </a:lnTo>
                  <a:lnTo>
                    <a:pt x="327" y="644"/>
                  </a:lnTo>
                  <a:lnTo>
                    <a:pt x="306" y="640"/>
                  </a:lnTo>
                  <a:lnTo>
                    <a:pt x="301" y="640"/>
                  </a:lnTo>
                  <a:lnTo>
                    <a:pt x="295" y="640"/>
                  </a:lnTo>
                  <a:lnTo>
                    <a:pt x="289" y="640"/>
                  </a:lnTo>
                  <a:lnTo>
                    <a:pt x="286" y="642"/>
                  </a:lnTo>
                  <a:lnTo>
                    <a:pt x="273" y="642"/>
                  </a:lnTo>
                  <a:lnTo>
                    <a:pt x="259" y="638"/>
                  </a:lnTo>
                  <a:lnTo>
                    <a:pt x="256" y="636"/>
                  </a:lnTo>
                  <a:lnTo>
                    <a:pt x="246" y="634"/>
                  </a:lnTo>
                  <a:lnTo>
                    <a:pt x="241" y="636"/>
                  </a:lnTo>
                  <a:lnTo>
                    <a:pt x="237" y="636"/>
                  </a:lnTo>
                  <a:lnTo>
                    <a:pt x="222" y="633"/>
                  </a:lnTo>
                  <a:lnTo>
                    <a:pt x="218" y="633"/>
                  </a:lnTo>
                  <a:lnTo>
                    <a:pt x="210" y="634"/>
                  </a:lnTo>
                  <a:lnTo>
                    <a:pt x="194" y="633"/>
                  </a:lnTo>
                  <a:lnTo>
                    <a:pt x="186" y="633"/>
                  </a:lnTo>
                  <a:lnTo>
                    <a:pt x="182" y="627"/>
                  </a:lnTo>
                  <a:lnTo>
                    <a:pt x="167" y="616"/>
                  </a:lnTo>
                  <a:lnTo>
                    <a:pt x="163" y="612"/>
                  </a:lnTo>
                  <a:lnTo>
                    <a:pt x="156" y="606"/>
                  </a:lnTo>
                  <a:lnTo>
                    <a:pt x="148" y="602"/>
                  </a:lnTo>
                  <a:lnTo>
                    <a:pt x="147" y="601"/>
                  </a:lnTo>
                  <a:lnTo>
                    <a:pt x="143" y="599"/>
                  </a:lnTo>
                  <a:lnTo>
                    <a:pt x="139" y="597"/>
                  </a:lnTo>
                  <a:lnTo>
                    <a:pt x="133" y="593"/>
                  </a:lnTo>
                  <a:lnTo>
                    <a:pt x="122" y="587"/>
                  </a:lnTo>
                  <a:lnTo>
                    <a:pt x="120" y="585"/>
                  </a:lnTo>
                  <a:lnTo>
                    <a:pt x="99" y="578"/>
                  </a:lnTo>
                  <a:lnTo>
                    <a:pt x="92" y="570"/>
                  </a:lnTo>
                  <a:lnTo>
                    <a:pt x="84" y="570"/>
                  </a:lnTo>
                  <a:lnTo>
                    <a:pt x="75" y="567"/>
                  </a:lnTo>
                  <a:lnTo>
                    <a:pt x="64" y="565"/>
                  </a:lnTo>
                  <a:lnTo>
                    <a:pt x="54" y="563"/>
                  </a:lnTo>
                  <a:lnTo>
                    <a:pt x="45" y="563"/>
                  </a:lnTo>
                  <a:lnTo>
                    <a:pt x="36" y="559"/>
                  </a:lnTo>
                  <a:lnTo>
                    <a:pt x="17" y="552"/>
                  </a:lnTo>
                  <a:lnTo>
                    <a:pt x="11" y="550"/>
                  </a:lnTo>
                  <a:lnTo>
                    <a:pt x="13" y="548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165"/>
            <p:cNvSpPr>
              <a:spLocks/>
            </p:cNvSpPr>
            <p:nvPr/>
          </p:nvSpPr>
          <p:spPr bwMode="auto">
            <a:xfrm>
              <a:off x="3777013" y="4147725"/>
              <a:ext cx="611534" cy="652802"/>
            </a:xfrm>
            <a:custGeom>
              <a:avLst/>
              <a:gdLst>
                <a:gd name="T0" fmla="*/ 2147483647 w 861"/>
                <a:gd name="T1" fmla="*/ 2147483647 h 790"/>
                <a:gd name="T2" fmla="*/ 2147483647 w 861"/>
                <a:gd name="T3" fmla="*/ 2147483647 h 790"/>
                <a:gd name="T4" fmla="*/ 2147483647 w 861"/>
                <a:gd name="T5" fmla="*/ 2147483647 h 790"/>
                <a:gd name="T6" fmla="*/ 2147483647 w 861"/>
                <a:gd name="T7" fmla="*/ 2147483647 h 790"/>
                <a:gd name="T8" fmla="*/ 2147483647 w 861"/>
                <a:gd name="T9" fmla="*/ 2147483647 h 790"/>
                <a:gd name="T10" fmla="*/ 2147483647 w 861"/>
                <a:gd name="T11" fmla="*/ 2147483647 h 790"/>
                <a:gd name="T12" fmla="*/ 2147483647 w 861"/>
                <a:gd name="T13" fmla="*/ 2147483647 h 790"/>
                <a:gd name="T14" fmla="*/ 2147483647 w 861"/>
                <a:gd name="T15" fmla="*/ 2147483647 h 790"/>
                <a:gd name="T16" fmla="*/ 2147483647 w 861"/>
                <a:gd name="T17" fmla="*/ 2147483647 h 790"/>
                <a:gd name="T18" fmla="*/ 2147483647 w 861"/>
                <a:gd name="T19" fmla="*/ 2147483647 h 790"/>
                <a:gd name="T20" fmla="*/ 2147483647 w 861"/>
                <a:gd name="T21" fmla="*/ 2147483647 h 790"/>
                <a:gd name="T22" fmla="*/ 2147483647 w 861"/>
                <a:gd name="T23" fmla="*/ 2147483647 h 790"/>
                <a:gd name="T24" fmla="*/ 2147483647 w 861"/>
                <a:gd name="T25" fmla="*/ 2147483647 h 790"/>
                <a:gd name="T26" fmla="*/ 2147483647 w 861"/>
                <a:gd name="T27" fmla="*/ 2147483647 h 790"/>
                <a:gd name="T28" fmla="*/ 2147483647 w 861"/>
                <a:gd name="T29" fmla="*/ 2147483647 h 790"/>
                <a:gd name="T30" fmla="*/ 2147483647 w 861"/>
                <a:gd name="T31" fmla="*/ 2147483647 h 790"/>
                <a:gd name="T32" fmla="*/ 2147483647 w 861"/>
                <a:gd name="T33" fmla="*/ 2147483647 h 790"/>
                <a:gd name="T34" fmla="*/ 2147483647 w 861"/>
                <a:gd name="T35" fmla="*/ 2147483647 h 790"/>
                <a:gd name="T36" fmla="*/ 2147483647 w 861"/>
                <a:gd name="T37" fmla="*/ 2147483647 h 790"/>
                <a:gd name="T38" fmla="*/ 2147483647 w 861"/>
                <a:gd name="T39" fmla="*/ 2147483647 h 790"/>
                <a:gd name="T40" fmla="*/ 2147483647 w 861"/>
                <a:gd name="T41" fmla="*/ 2147483647 h 790"/>
                <a:gd name="T42" fmla="*/ 2147483647 w 861"/>
                <a:gd name="T43" fmla="*/ 2147483647 h 790"/>
                <a:gd name="T44" fmla="*/ 2147483647 w 861"/>
                <a:gd name="T45" fmla="*/ 2147483647 h 790"/>
                <a:gd name="T46" fmla="*/ 2147483647 w 861"/>
                <a:gd name="T47" fmla="*/ 2147483647 h 790"/>
                <a:gd name="T48" fmla="*/ 2147483647 w 861"/>
                <a:gd name="T49" fmla="*/ 2147483647 h 790"/>
                <a:gd name="T50" fmla="*/ 2147483647 w 861"/>
                <a:gd name="T51" fmla="*/ 2147483647 h 790"/>
                <a:gd name="T52" fmla="*/ 2147483647 w 861"/>
                <a:gd name="T53" fmla="*/ 2147483647 h 790"/>
                <a:gd name="T54" fmla="*/ 2147483647 w 861"/>
                <a:gd name="T55" fmla="*/ 2147483647 h 790"/>
                <a:gd name="T56" fmla="*/ 2147483647 w 861"/>
                <a:gd name="T57" fmla="*/ 2147483647 h 790"/>
                <a:gd name="T58" fmla="*/ 2147483647 w 861"/>
                <a:gd name="T59" fmla="*/ 2147483647 h 790"/>
                <a:gd name="T60" fmla="*/ 2147483647 w 861"/>
                <a:gd name="T61" fmla="*/ 2147483647 h 790"/>
                <a:gd name="T62" fmla="*/ 2147483647 w 861"/>
                <a:gd name="T63" fmla="*/ 2147483647 h 790"/>
                <a:gd name="T64" fmla="*/ 2147483647 w 861"/>
                <a:gd name="T65" fmla="*/ 2147483647 h 790"/>
                <a:gd name="T66" fmla="*/ 2147483647 w 861"/>
                <a:gd name="T67" fmla="*/ 2147483647 h 790"/>
                <a:gd name="T68" fmla="*/ 2147483647 w 861"/>
                <a:gd name="T69" fmla="*/ 2147483647 h 790"/>
                <a:gd name="T70" fmla="*/ 2147483647 w 861"/>
                <a:gd name="T71" fmla="*/ 2147483647 h 790"/>
                <a:gd name="T72" fmla="*/ 2147483647 w 861"/>
                <a:gd name="T73" fmla="*/ 2147483647 h 790"/>
                <a:gd name="T74" fmla="*/ 2147483647 w 861"/>
                <a:gd name="T75" fmla="*/ 2147483647 h 790"/>
                <a:gd name="T76" fmla="*/ 2147483647 w 861"/>
                <a:gd name="T77" fmla="*/ 2147483647 h 790"/>
                <a:gd name="T78" fmla="*/ 2147483647 w 861"/>
                <a:gd name="T79" fmla="*/ 2147483647 h 790"/>
                <a:gd name="T80" fmla="*/ 2147483647 w 861"/>
                <a:gd name="T81" fmla="*/ 2147483647 h 790"/>
                <a:gd name="T82" fmla="*/ 2147483647 w 861"/>
                <a:gd name="T83" fmla="*/ 2147483647 h 790"/>
                <a:gd name="T84" fmla="*/ 2147483647 w 861"/>
                <a:gd name="T85" fmla="*/ 2147483647 h 790"/>
                <a:gd name="T86" fmla="*/ 2147483647 w 861"/>
                <a:gd name="T87" fmla="*/ 2147483647 h 790"/>
                <a:gd name="T88" fmla="*/ 2147483647 w 861"/>
                <a:gd name="T89" fmla="*/ 2147483647 h 790"/>
                <a:gd name="T90" fmla="*/ 2147483647 w 861"/>
                <a:gd name="T91" fmla="*/ 2147483647 h 790"/>
                <a:gd name="T92" fmla="*/ 2147483647 w 861"/>
                <a:gd name="T93" fmla="*/ 2147483647 h 790"/>
                <a:gd name="T94" fmla="*/ 2147483647 w 861"/>
                <a:gd name="T95" fmla="*/ 2147483647 h 790"/>
                <a:gd name="T96" fmla="*/ 2147483647 w 861"/>
                <a:gd name="T97" fmla="*/ 2147483647 h 790"/>
                <a:gd name="T98" fmla="*/ 2147483647 w 861"/>
                <a:gd name="T99" fmla="*/ 2147483647 h 790"/>
                <a:gd name="T100" fmla="*/ 2147483647 w 861"/>
                <a:gd name="T101" fmla="*/ 2147483647 h 790"/>
                <a:gd name="T102" fmla="*/ 2147483647 w 861"/>
                <a:gd name="T103" fmla="*/ 2147483647 h 790"/>
                <a:gd name="T104" fmla="*/ 2147483647 w 861"/>
                <a:gd name="T105" fmla="*/ 2147483647 h 790"/>
                <a:gd name="T106" fmla="*/ 2147483647 w 861"/>
                <a:gd name="T107" fmla="*/ 2147483647 h 790"/>
                <a:gd name="T108" fmla="*/ 2147483647 w 861"/>
                <a:gd name="T109" fmla="*/ 2147483647 h 790"/>
                <a:gd name="T110" fmla="*/ 2147483647 w 861"/>
                <a:gd name="T111" fmla="*/ 2147483647 h 790"/>
                <a:gd name="T112" fmla="*/ 2147483647 w 861"/>
                <a:gd name="T113" fmla="*/ 2147483647 h 7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1"/>
                <a:gd name="T172" fmla="*/ 0 h 790"/>
                <a:gd name="T173" fmla="*/ 861 w 861"/>
                <a:gd name="T174" fmla="*/ 790 h 7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1" h="790">
                  <a:moveTo>
                    <a:pt x="0" y="372"/>
                  </a:moveTo>
                  <a:lnTo>
                    <a:pt x="22" y="314"/>
                  </a:lnTo>
                  <a:lnTo>
                    <a:pt x="62" y="205"/>
                  </a:lnTo>
                  <a:lnTo>
                    <a:pt x="69" y="197"/>
                  </a:lnTo>
                  <a:lnTo>
                    <a:pt x="88" y="184"/>
                  </a:lnTo>
                  <a:lnTo>
                    <a:pt x="96" y="182"/>
                  </a:lnTo>
                  <a:lnTo>
                    <a:pt x="94" y="180"/>
                  </a:lnTo>
                  <a:lnTo>
                    <a:pt x="103" y="175"/>
                  </a:lnTo>
                  <a:lnTo>
                    <a:pt x="109" y="171"/>
                  </a:lnTo>
                  <a:lnTo>
                    <a:pt x="109" y="161"/>
                  </a:lnTo>
                  <a:lnTo>
                    <a:pt x="131" y="105"/>
                  </a:lnTo>
                  <a:lnTo>
                    <a:pt x="135" y="105"/>
                  </a:lnTo>
                  <a:lnTo>
                    <a:pt x="141" y="101"/>
                  </a:lnTo>
                  <a:lnTo>
                    <a:pt x="141" y="97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54" y="81"/>
                  </a:lnTo>
                  <a:lnTo>
                    <a:pt x="160" y="28"/>
                  </a:lnTo>
                  <a:lnTo>
                    <a:pt x="171" y="7"/>
                  </a:lnTo>
                  <a:lnTo>
                    <a:pt x="176" y="5"/>
                  </a:lnTo>
                  <a:lnTo>
                    <a:pt x="180" y="5"/>
                  </a:lnTo>
                  <a:lnTo>
                    <a:pt x="201" y="7"/>
                  </a:lnTo>
                  <a:lnTo>
                    <a:pt x="208" y="11"/>
                  </a:lnTo>
                  <a:lnTo>
                    <a:pt x="222" y="26"/>
                  </a:lnTo>
                  <a:lnTo>
                    <a:pt x="233" y="32"/>
                  </a:lnTo>
                  <a:lnTo>
                    <a:pt x="233" y="45"/>
                  </a:lnTo>
                  <a:lnTo>
                    <a:pt x="231" y="60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2" y="111"/>
                  </a:lnTo>
                  <a:lnTo>
                    <a:pt x="248" y="114"/>
                  </a:lnTo>
                  <a:lnTo>
                    <a:pt x="269" y="114"/>
                  </a:lnTo>
                  <a:lnTo>
                    <a:pt x="280" y="118"/>
                  </a:lnTo>
                  <a:lnTo>
                    <a:pt x="293" y="137"/>
                  </a:lnTo>
                  <a:lnTo>
                    <a:pt x="301" y="139"/>
                  </a:lnTo>
                  <a:lnTo>
                    <a:pt x="312" y="139"/>
                  </a:lnTo>
                  <a:lnTo>
                    <a:pt x="316" y="137"/>
                  </a:lnTo>
                  <a:lnTo>
                    <a:pt x="344" y="97"/>
                  </a:lnTo>
                  <a:lnTo>
                    <a:pt x="380" y="58"/>
                  </a:lnTo>
                  <a:lnTo>
                    <a:pt x="381" y="50"/>
                  </a:lnTo>
                  <a:lnTo>
                    <a:pt x="385" y="47"/>
                  </a:lnTo>
                  <a:lnTo>
                    <a:pt x="389" y="45"/>
                  </a:lnTo>
                  <a:lnTo>
                    <a:pt x="395" y="39"/>
                  </a:lnTo>
                  <a:lnTo>
                    <a:pt x="408" y="32"/>
                  </a:lnTo>
                  <a:lnTo>
                    <a:pt x="415" y="30"/>
                  </a:lnTo>
                  <a:lnTo>
                    <a:pt x="419" y="26"/>
                  </a:lnTo>
                  <a:lnTo>
                    <a:pt x="430" y="24"/>
                  </a:lnTo>
                  <a:lnTo>
                    <a:pt x="434" y="26"/>
                  </a:lnTo>
                  <a:lnTo>
                    <a:pt x="438" y="24"/>
                  </a:lnTo>
                  <a:lnTo>
                    <a:pt x="444" y="5"/>
                  </a:lnTo>
                  <a:lnTo>
                    <a:pt x="445" y="5"/>
                  </a:lnTo>
                  <a:lnTo>
                    <a:pt x="462" y="0"/>
                  </a:lnTo>
                  <a:lnTo>
                    <a:pt x="464" y="3"/>
                  </a:lnTo>
                  <a:lnTo>
                    <a:pt x="464" y="11"/>
                  </a:lnTo>
                  <a:lnTo>
                    <a:pt x="468" y="11"/>
                  </a:lnTo>
                  <a:lnTo>
                    <a:pt x="470" y="11"/>
                  </a:lnTo>
                  <a:lnTo>
                    <a:pt x="476" y="9"/>
                  </a:lnTo>
                  <a:lnTo>
                    <a:pt x="485" y="15"/>
                  </a:lnTo>
                  <a:lnTo>
                    <a:pt x="487" y="18"/>
                  </a:lnTo>
                  <a:lnTo>
                    <a:pt x="492" y="18"/>
                  </a:lnTo>
                  <a:lnTo>
                    <a:pt x="500" y="15"/>
                  </a:lnTo>
                  <a:lnTo>
                    <a:pt x="506" y="15"/>
                  </a:lnTo>
                  <a:lnTo>
                    <a:pt x="508" y="18"/>
                  </a:lnTo>
                  <a:lnTo>
                    <a:pt x="509" y="32"/>
                  </a:lnTo>
                  <a:lnTo>
                    <a:pt x="515" y="49"/>
                  </a:lnTo>
                  <a:lnTo>
                    <a:pt x="519" y="50"/>
                  </a:lnTo>
                  <a:lnTo>
                    <a:pt x="532" y="50"/>
                  </a:lnTo>
                  <a:lnTo>
                    <a:pt x="540" y="56"/>
                  </a:lnTo>
                  <a:lnTo>
                    <a:pt x="547" y="71"/>
                  </a:lnTo>
                  <a:lnTo>
                    <a:pt x="547" y="79"/>
                  </a:lnTo>
                  <a:lnTo>
                    <a:pt x="541" y="90"/>
                  </a:lnTo>
                  <a:lnTo>
                    <a:pt x="541" y="101"/>
                  </a:lnTo>
                  <a:lnTo>
                    <a:pt x="545" y="103"/>
                  </a:lnTo>
                  <a:lnTo>
                    <a:pt x="570" y="105"/>
                  </a:lnTo>
                  <a:lnTo>
                    <a:pt x="581" y="111"/>
                  </a:lnTo>
                  <a:lnTo>
                    <a:pt x="581" y="116"/>
                  </a:lnTo>
                  <a:lnTo>
                    <a:pt x="585" y="116"/>
                  </a:lnTo>
                  <a:lnTo>
                    <a:pt x="602" y="116"/>
                  </a:lnTo>
                  <a:lnTo>
                    <a:pt x="603" y="124"/>
                  </a:lnTo>
                  <a:lnTo>
                    <a:pt x="609" y="126"/>
                  </a:lnTo>
                  <a:lnTo>
                    <a:pt x="609" y="131"/>
                  </a:lnTo>
                  <a:lnTo>
                    <a:pt x="605" y="133"/>
                  </a:lnTo>
                  <a:lnTo>
                    <a:pt x="603" y="143"/>
                  </a:lnTo>
                  <a:lnTo>
                    <a:pt x="600" y="144"/>
                  </a:lnTo>
                  <a:lnTo>
                    <a:pt x="598" y="146"/>
                  </a:lnTo>
                  <a:lnTo>
                    <a:pt x="603" y="146"/>
                  </a:lnTo>
                  <a:lnTo>
                    <a:pt x="632" y="160"/>
                  </a:lnTo>
                  <a:lnTo>
                    <a:pt x="690" y="208"/>
                  </a:lnTo>
                  <a:lnTo>
                    <a:pt x="724" y="231"/>
                  </a:lnTo>
                  <a:lnTo>
                    <a:pt x="763" y="252"/>
                  </a:lnTo>
                  <a:lnTo>
                    <a:pt x="795" y="276"/>
                  </a:lnTo>
                  <a:lnTo>
                    <a:pt x="820" y="310"/>
                  </a:lnTo>
                  <a:lnTo>
                    <a:pt x="842" y="316"/>
                  </a:lnTo>
                  <a:lnTo>
                    <a:pt x="861" y="325"/>
                  </a:lnTo>
                  <a:lnTo>
                    <a:pt x="854" y="366"/>
                  </a:lnTo>
                  <a:lnTo>
                    <a:pt x="831" y="408"/>
                  </a:lnTo>
                  <a:lnTo>
                    <a:pt x="568" y="430"/>
                  </a:lnTo>
                  <a:lnTo>
                    <a:pt x="543" y="462"/>
                  </a:lnTo>
                  <a:lnTo>
                    <a:pt x="528" y="489"/>
                  </a:lnTo>
                  <a:lnTo>
                    <a:pt x="479" y="577"/>
                  </a:lnTo>
                  <a:lnTo>
                    <a:pt x="466" y="585"/>
                  </a:lnTo>
                  <a:lnTo>
                    <a:pt x="462" y="588"/>
                  </a:lnTo>
                  <a:lnTo>
                    <a:pt x="462" y="592"/>
                  </a:lnTo>
                  <a:lnTo>
                    <a:pt x="462" y="596"/>
                  </a:lnTo>
                  <a:lnTo>
                    <a:pt x="472" y="598"/>
                  </a:lnTo>
                  <a:lnTo>
                    <a:pt x="472" y="622"/>
                  </a:lnTo>
                  <a:lnTo>
                    <a:pt x="464" y="637"/>
                  </a:lnTo>
                  <a:lnTo>
                    <a:pt x="470" y="645"/>
                  </a:lnTo>
                  <a:lnTo>
                    <a:pt x="491" y="651"/>
                  </a:lnTo>
                  <a:lnTo>
                    <a:pt x="491" y="683"/>
                  </a:lnTo>
                  <a:lnTo>
                    <a:pt x="483" y="694"/>
                  </a:lnTo>
                  <a:lnTo>
                    <a:pt x="474" y="701"/>
                  </a:lnTo>
                  <a:lnTo>
                    <a:pt x="476" y="733"/>
                  </a:lnTo>
                  <a:lnTo>
                    <a:pt x="476" y="743"/>
                  </a:lnTo>
                  <a:lnTo>
                    <a:pt x="479" y="763"/>
                  </a:lnTo>
                  <a:lnTo>
                    <a:pt x="464" y="790"/>
                  </a:lnTo>
                  <a:lnTo>
                    <a:pt x="457" y="784"/>
                  </a:lnTo>
                  <a:lnTo>
                    <a:pt x="455" y="782"/>
                  </a:lnTo>
                  <a:lnTo>
                    <a:pt x="457" y="782"/>
                  </a:lnTo>
                  <a:lnTo>
                    <a:pt x="453" y="778"/>
                  </a:lnTo>
                  <a:lnTo>
                    <a:pt x="451" y="778"/>
                  </a:lnTo>
                  <a:lnTo>
                    <a:pt x="391" y="726"/>
                  </a:lnTo>
                  <a:lnTo>
                    <a:pt x="389" y="726"/>
                  </a:lnTo>
                  <a:lnTo>
                    <a:pt x="363" y="699"/>
                  </a:lnTo>
                  <a:lnTo>
                    <a:pt x="359" y="694"/>
                  </a:lnTo>
                  <a:lnTo>
                    <a:pt x="359" y="696"/>
                  </a:lnTo>
                  <a:lnTo>
                    <a:pt x="353" y="692"/>
                  </a:lnTo>
                  <a:lnTo>
                    <a:pt x="336" y="675"/>
                  </a:lnTo>
                  <a:lnTo>
                    <a:pt x="336" y="667"/>
                  </a:lnTo>
                  <a:lnTo>
                    <a:pt x="334" y="664"/>
                  </a:lnTo>
                  <a:lnTo>
                    <a:pt x="327" y="667"/>
                  </a:lnTo>
                  <a:lnTo>
                    <a:pt x="302" y="641"/>
                  </a:lnTo>
                  <a:lnTo>
                    <a:pt x="304" y="641"/>
                  </a:lnTo>
                  <a:lnTo>
                    <a:pt x="306" y="639"/>
                  </a:lnTo>
                  <a:lnTo>
                    <a:pt x="299" y="634"/>
                  </a:lnTo>
                  <a:lnTo>
                    <a:pt x="295" y="630"/>
                  </a:lnTo>
                  <a:lnTo>
                    <a:pt x="293" y="630"/>
                  </a:lnTo>
                  <a:lnTo>
                    <a:pt x="291" y="628"/>
                  </a:lnTo>
                  <a:lnTo>
                    <a:pt x="286" y="626"/>
                  </a:lnTo>
                  <a:lnTo>
                    <a:pt x="278" y="620"/>
                  </a:lnTo>
                  <a:lnTo>
                    <a:pt x="276" y="620"/>
                  </a:lnTo>
                  <a:lnTo>
                    <a:pt x="282" y="624"/>
                  </a:lnTo>
                  <a:lnTo>
                    <a:pt x="274" y="619"/>
                  </a:lnTo>
                  <a:lnTo>
                    <a:pt x="271" y="617"/>
                  </a:lnTo>
                  <a:lnTo>
                    <a:pt x="265" y="611"/>
                  </a:lnTo>
                  <a:lnTo>
                    <a:pt x="261" y="609"/>
                  </a:lnTo>
                  <a:lnTo>
                    <a:pt x="233" y="583"/>
                  </a:lnTo>
                  <a:lnTo>
                    <a:pt x="227" y="577"/>
                  </a:lnTo>
                  <a:lnTo>
                    <a:pt x="225" y="575"/>
                  </a:lnTo>
                  <a:lnTo>
                    <a:pt x="197" y="555"/>
                  </a:lnTo>
                  <a:lnTo>
                    <a:pt x="193" y="551"/>
                  </a:lnTo>
                  <a:lnTo>
                    <a:pt x="180" y="540"/>
                  </a:lnTo>
                  <a:lnTo>
                    <a:pt x="160" y="523"/>
                  </a:lnTo>
                  <a:lnTo>
                    <a:pt x="139" y="511"/>
                  </a:lnTo>
                  <a:lnTo>
                    <a:pt x="135" y="508"/>
                  </a:lnTo>
                  <a:lnTo>
                    <a:pt x="131" y="506"/>
                  </a:lnTo>
                  <a:lnTo>
                    <a:pt x="116" y="494"/>
                  </a:lnTo>
                  <a:lnTo>
                    <a:pt x="109" y="489"/>
                  </a:lnTo>
                  <a:lnTo>
                    <a:pt x="94" y="479"/>
                  </a:lnTo>
                  <a:lnTo>
                    <a:pt x="88" y="477"/>
                  </a:lnTo>
                  <a:lnTo>
                    <a:pt x="82" y="474"/>
                  </a:lnTo>
                  <a:lnTo>
                    <a:pt x="71" y="468"/>
                  </a:lnTo>
                  <a:lnTo>
                    <a:pt x="60" y="464"/>
                  </a:lnTo>
                  <a:lnTo>
                    <a:pt x="56" y="464"/>
                  </a:lnTo>
                  <a:lnTo>
                    <a:pt x="52" y="461"/>
                  </a:lnTo>
                  <a:lnTo>
                    <a:pt x="50" y="457"/>
                  </a:lnTo>
                  <a:lnTo>
                    <a:pt x="47" y="455"/>
                  </a:lnTo>
                  <a:lnTo>
                    <a:pt x="35" y="453"/>
                  </a:lnTo>
                  <a:lnTo>
                    <a:pt x="30" y="455"/>
                  </a:lnTo>
                  <a:lnTo>
                    <a:pt x="15" y="449"/>
                  </a:lnTo>
                  <a:lnTo>
                    <a:pt x="15" y="447"/>
                  </a:lnTo>
                  <a:lnTo>
                    <a:pt x="15" y="408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167"/>
            <p:cNvSpPr>
              <a:spLocks/>
            </p:cNvSpPr>
            <p:nvPr/>
          </p:nvSpPr>
          <p:spPr bwMode="auto">
            <a:xfrm>
              <a:off x="3775642" y="3998924"/>
              <a:ext cx="500470" cy="281601"/>
            </a:xfrm>
            <a:custGeom>
              <a:avLst/>
              <a:gdLst>
                <a:gd name="T0" fmla="*/ 0 w 703"/>
                <a:gd name="T1" fmla="*/ 2147483647 h 336"/>
                <a:gd name="T2" fmla="*/ 2147483647 w 703"/>
                <a:gd name="T3" fmla="*/ 2147483647 h 336"/>
                <a:gd name="T4" fmla="*/ 2147483647 w 703"/>
                <a:gd name="T5" fmla="*/ 2147483647 h 336"/>
                <a:gd name="T6" fmla="*/ 2147483647 w 703"/>
                <a:gd name="T7" fmla="*/ 2147483647 h 336"/>
                <a:gd name="T8" fmla="*/ 2147483647 w 703"/>
                <a:gd name="T9" fmla="*/ 2147483647 h 336"/>
                <a:gd name="T10" fmla="*/ 2147483647 w 703"/>
                <a:gd name="T11" fmla="*/ 2147483647 h 336"/>
                <a:gd name="T12" fmla="*/ 2147483647 w 703"/>
                <a:gd name="T13" fmla="*/ 2147483647 h 336"/>
                <a:gd name="T14" fmla="*/ 2147483647 w 703"/>
                <a:gd name="T15" fmla="*/ 2147483647 h 336"/>
                <a:gd name="T16" fmla="*/ 2147483647 w 703"/>
                <a:gd name="T17" fmla="*/ 2147483647 h 336"/>
                <a:gd name="T18" fmla="*/ 2147483647 w 703"/>
                <a:gd name="T19" fmla="*/ 2147483647 h 336"/>
                <a:gd name="T20" fmla="*/ 2147483647 w 703"/>
                <a:gd name="T21" fmla="*/ 2147483647 h 336"/>
                <a:gd name="T22" fmla="*/ 2147483647 w 703"/>
                <a:gd name="T23" fmla="*/ 2147483647 h 336"/>
                <a:gd name="T24" fmla="*/ 2147483647 w 703"/>
                <a:gd name="T25" fmla="*/ 2147483647 h 336"/>
                <a:gd name="T26" fmla="*/ 2147483647 w 703"/>
                <a:gd name="T27" fmla="*/ 2147483647 h 336"/>
                <a:gd name="T28" fmla="*/ 2147483647 w 703"/>
                <a:gd name="T29" fmla="*/ 2147483647 h 336"/>
                <a:gd name="T30" fmla="*/ 2147483647 w 703"/>
                <a:gd name="T31" fmla="*/ 2147483647 h 336"/>
                <a:gd name="T32" fmla="*/ 2147483647 w 703"/>
                <a:gd name="T33" fmla="*/ 2147483647 h 336"/>
                <a:gd name="T34" fmla="*/ 2147483647 w 703"/>
                <a:gd name="T35" fmla="*/ 2147483647 h 336"/>
                <a:gd name="T36" fmla="*/ 2147483647 w 703"/>
                <a:gd name="T37" fmla="*/ 2147483647 h 336"/>
                <a:gd name="T38" fmla="*/ 2147483647 w 703"/>
                <a:gd name="T39" fmla="*/ 2147483647 h 336"/>
                <a:gd name="T40" fmla="*/ 2147483647 w 703"/>
                <a:gd name="T41" fmla="*/ 2147483647 h 336"/>
                <a:gd name="T42" fmla="*/ 2147483647 w 703"/>
                <a:gd name="T43" fmla="*/ 2147483647 h 336"/>
                <a:gd name="T44" fmla="*/ 2147483647 w 703"/>
                <a:gd name="T45" fmla="*/ 2147483647 h 336"/>
                <a:gd name="T46" fmla="*/ 2147483647 w 703"/>
                <a:gd name="T47" fmla="*/ 2147483647 h 336"/>
                <a:gd name="T48" fmla="*/ 2147483647 w 703"/>
                <a:gd name="T49" fmla="*/ 2147483647 h 336"/>
                <a:gd name="T50" fmla="*/ 2147483647 w 703"/>
                <a:gd name="T51" fmla="*/ 2147483647 h 336"/>
                <a:gd name="T52" fmla="*/ 2147483647 w 703"/>
                <a:gd name="T53" fmla="*/ 2147483647 h 336"/>
                <a:gd name="T54" fmla="*/ 2147483647 w 703"/>
                <a:gd name="T55" fmla="*/ 2147483647 h 336"/>
                <a:gd name="T56" fmla="*/ 2147483647 w 703"/>
                <a:gd name="T57" fmla="*/ 2147483647 h 336"/>
                <a:gd name="T58" fmla="*/ 2147483647 w 703"/>
                <a:gd name="T59" fmla="*/ 2147483647 h 336"/>
                <a:gd name="T60" fmla="*/ 2147483647 w 703"/>
                <a:gd name="T61" fmla="*/ 2147483647 h 336"/>
                <a:gd name="T62" fmla="*/ 2147483647 w 703"/>
                <a:gd name="T63" fmla="*/ 2147483647 h 336"/>
                <a:gd name="T64" fmla="*/ 2147483647 w 703"/>
                <a:gd name="T65" fmla="*/ 2147483647 h 336"/>
                <a:gd name="T66" fmla="*/ 2147483647 w 703"/>
                <a:gd name="T67" fmla="*/ 2147483647 h 336"/>
                <a:gd name="T68" fmla="*/ 2147483647 w 703"/>
                <a:gd name="T69" fmla="*/ 2147483647 h 336"/>
                <a:gd name="T70" fmla="*/ 2147483647 w 703"/>
                <a:gd name="T71" fmla="*/ 2147483647 h 336"/>
                <a:gd name="T72" fmla="*/ 2147483647 w 703"/>
                <a:gd name="T73" fmla="*/ 2147483647 h 336"/>
                <a:gd name="T74" fmla="*/ 2147483647 w 703"/>
                <a:gd name="T75" fmla="*/ 2147483647 h 336"/>
                <a:gd name="T76" fmla="*/ 2147483647 w 703"/>
                <a:gd name="T77" fmla="*/ 2147483647 h 336"/>
                <a:gd name="T78" fmla="*/ 2147483647 w 703"/>
                <a:gd name="T79" fmla="*/ 2147483647 h 336"/>
                <a:gd name="T80" fmla="*/ 2147483647 w 703"/>
                <a:gd name="T81" fmla="*/ 2147483647 h 336"/>
                <a:gd name="T82" fmla="*/ 2147483647 w 703"/>
                <a:gd name="T83" fmla="*/ 2147483647 h 336"/>
                <a:gd name="T84" fmla="*/ 2147483647 w 703"/>
                <a:gd name="T85" fmla="*/ 2147483647 h 336"/>
                <a:gd name="T86" fmla="*/ 2147483647 w 703"/>
                <a:gd name="T87" fmla="*/ 2147483647 h 336"/>
                <a:gd name="T88" fmla="*/ 2147483647 w 703"/>
                <a:gd name="T89" fmla="*/ 2147483647 h 336"/>
                <a:gd name="T90" fmla="*/ 2147483647 w 703"/>
                <a:gd name="T91" fmla="*/ 2147483647 h 336"/>
                <a:gd name="T92" fmla="*/ 2147483647 w 703"/>
                <a:gd name="T93" fmla="*/ 2147483647 h 336"/>
                <a:gd name="T94" fmla="*/ 2147483647 w 703"/>
                <a:gd name="T95" fmla="*/ 2147483647 h 336"/>
                <a:gd name="T96" fmla="*/ 2147483647 w 703"/>
                <a:gd name="T97" fmla="*/ 2147483647 h 336"/>
                <a:gd name="T98" fmla="*/ 2147483647 w 703"/>
                <a:gd name="T99" fmla="*/ 2147483647 h 336"/>
                <a:gd name="T100" fmla="*/ 2147483647 w 703"/>
                <a:gd name="T101" fmla="*/ 2147483647 h 336"/>
                <a:gd name="T102" fmla="*/ 2147483647 w 703"/>
                <a:gd name="T103" fmla="*/ 2147483647 h 336"/>
                <a:gd name="T104" fmla="*/ 2147483647 w 703"/>
                <a:gd name="T105" fmla="*/ 2147483647 h 336"/>
                <a:gd name="T106" fmla="*/ 2147483647 w 703"/>
                <a:gd name="T107" fmla="*/ 2147483647 h 336"/>
                <a:gd name="T108" fmla="*/ 2147483647 w 703"/>
                <a:gd name="T109" fmla="*/ 2147483647 h 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336"/>
                <a:gd name="T167" fmla="*/ 703 w 703"/>
                <a:gd name="T168" fmla="*/ 336 h 3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336">
                  <a:moveTo>
                    <a:pt x="2" y="118"/>
                  </a:moveTo>
                  <a:lnTo>
                    <a:pt x="0" y="145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5" y="167"/>
                  </a:lnTo>
                  <a:lnTo>
                    <a:pt x="7" y="173"/>
                  </a:lnTo>
                  <a:lnTo>
                    <a:pt x="11" y="173"/>
                  </a:lnTo>
                  <a:lnTo>
                    <a:pt x="5" y="182"/>
                  </a:lnTo>
                  <a:lnTo>
                    <a:pt x="7" y="207"/>
                  </a:lnTo>
                  <a:lnTo>
                    <a:pt x="11" y="210"/>
                  </a:lnTo>
                  <a:lnTo>
                    <a:pt x="15" y="210"/>
                  </a:lnTo>
                  <a:lnTo>
                    <a:pt x="15" y="214"/>
                  </a:lnTo>
                  <a:lnTo>
                    <a:pt x="20" y="209"/>
                  </a:lnTo>
                  <a:lnTo>
                    <a:pt x="24" y="210"/>
                  </a:lnTo>
                  <a:lnTo>
                    <a:pt x="34" y="229"/>
                  </a:lnTo>
                  <a:lnTo>
                    <a:pt x="41" y="231"/>
                  </a:lnTo>
                  <a:lnTo>
                    <a:pt x="49" y="242"/>
                  </a:lnTo>
                  <a:lnTo>
                    <a:pt x="58" y="250"/>
                  </a:lnTo>
                  <a:lnTo>
                    <a:pt x="64" y="248"/>
                  </a:lnTo>
                  <a:lnTo>
                    <a:pt x="67" y="252"/>
                  </a:lnTo>
                  <a:lnTo>
                    <a:pt x="73" y="256"/>
                  </a:lnTo>
                  <a:lnTo>
                    <a:pt x="79" y="265"/>
                  </a:lnTo>
                  <a:lnTo>
                    <a:pt x="83" y="267"/>
                  </a:lnTo>
                  <a:lnTo>
                    <a:pt x="86" y="278"/>
                  </a:lnTo>
                  <a:lnTo>
                    <a:pt x="90" y="284"/>
                  </a:lnTo>
                  <a:lnTo>
                    <a:pt x="98" y="288"/>
                  </a:lnTo>
                  <a:lnTo>
                    <a:pt x="101" y="327"/>
                  </a:lnTo>
                  <a:lnTo>
                    <a:pt x="107" y="336"/>
                  </a:lnTo>
                  <a:lnTo>
                    <a:pt x="111" y="336"/>
                  </a:lnTo>
                  <a:lnTo>
                    <a:pt x="133" y="280"/>
                  </a:lnTo>
                  <a:lnTo>
                    <a:pt x="137" y="280"/>
                  </a:lnTo>
                  <a:lnTo>
                    <a:pt x="143" y="276"/>
                  </a:lnTo>
                  <a:lnTo>
                    <a:pt x="143" y="272"/>
                  </a:lnTo>
                  <a:lnTo>
                    <a:pt x="146" y="269"/>
                  </a:lnTo>
                  <a:lnTo>
                    <a:pt x="148" y="265"/>
                  </a:lnTo>
                  <a:lnTo>
                    <a:pt x="156" y="256"/>
                  </a:lnTo>
                  <a:lnTo>
                    <a:pt x="162" y="203"/>
                  </a:lnTo>
                  <a:lnTo>
                    <a:pt x="173" y="182"/>
                  </a:lnTo>
                  <a:lnTo>
                    <a:pt x="178" y="180"/>
                  </a:lnTo>
                  <a:lnTo>
                    <a:pt x="182" y="180"/>
                  </a:lnTo>
                  <a:lnTo>
                    <a:pt x="203" y="182"/>
                  </a:lnTo>
                  <a:lnTo>
                    <a:pt x="210" y="186"/>
                  </a:lnTo>
                  <a:lnTo>
                    <a:pt x="224" y="201"/>
                  </a:lnTo>
                  <a:lnTo>
                    <a:pt x="235" y="207"/>
                  </a:lnTo>
                  <a:lnTo>
                    <a:pt x="235" y="220"/>
                  </a:lnTo>
                  <a:lnTo>
                    <a:pt x="233" y="235"/>
                  </a:lnTo>
                  <a:lnTo>
                    <a:pt x="235" y="252"/>
                  </a:lnTo>
                  <a:lnTo>
                    <a:pt x="239" y="257"/>
                  </a:lnTo>
                  <a:lnTo>
                    <a:pt x="244" y="286"/>
                  </a:lnTo>
                  <a:lnTo>
                    <a:pt x="250" y="289"/>
                  </a:lnTo>
                  <a:lnTo>
                    <a:pt x="271" y="289"/>
                  </a:lnTo>
                  <a:lnTo>
                    <a:pt x="282" y="293"/>
                  </a:lnTo>
                  <a:lnTo>
                    <a:pt x="295" y="312"/>
                  </a:lnTo>
                  <a:lnTo>
                    <a:pt x="303" y="314"/>
                  </a:lnTo>
                  <a:lnTo>
                    <a:pt x="314" y="314"/>
                  </a:lnTo>
                  <a:lnTo>
                    <a:pt x="318" y="312"/>
                  </a:lnTo>
                  <a:lnTo>
                    <a:pt x="346" y="272"/>
                  </a:lnTo>
                  <a:lnTo>
                    <a:pt x="382" y="233"/>
                  </a:lnTo>
                  <a:lnTo>
                    <a:pt x="383" y="225"/>
                  </a:lnTo>
                  <a:lnTo>
                    <a:pt x="387" y="222"/>
                  </a:lnTo>
                  <a:lnTo>
                    <a:pt x="391" y="220"/>
                  </a:lnTo>
                  <a:lnTo>
                    <a:pt x="397" y="214"/>
                  </a:lnTo>
                  <a:lnTo>
                    <a:pt x="410" y="207"/>
                  </a:lnTo>
                  <a:lnTo>
                    <a:pt x="417" y="205"/>
                  </a:lnTo>
                  <a:lnTo>
                    <a:pt x="421" y="201"/>
                  </a:lnTo>
                  <a:lnTo>
                    <a:pt x="432" y="199"/>
                  </a:lnTo>
                  <a:lnTo>
                    <a:pt x="436" y="201"/>
                  </a:lnTo>
                  <a:lnTo>
                    <a:pt x="440" y="199"/>
                  </a:lnTo>
                  <a:lnTo>
                    <a:pt x="446" y="180"/>
                  </a:lnTo>
                  <a:lnTo>
                    <a:pt x="447" y="180"/>
                  </a:lnTo>
                  <a:lnTo>
                    <a:pt x="464" y="175"/>
                  </a:lnTo>
                  <a:lnTo>
                    <a:pt x="466" y="178"/>
                  </a:lnTo>
                  <a:lnTo>
                    <a:pt x="466" y="186"/>
                  </a:lnTo>
                  <a:lnTo>
                    <a:pt x="470" y="186"/>
                  </a:lnTo>
                  <a:lnTo>
                    <a:pt x="472" y="186"/>
                  </a:lnTo>
                  <a:lnTo>
                    <a:pt x="478" y="184"/>
                  </a:lnTo>
                  <a:lnTo>
                    <a:pt x="487" y="190"/>
                  </a:lnTo>
                  <a:lnTo>
                    <a:pt x="489" y="193"/>
                  </a:lnTo>
                  <a:lnTo>
                    <a:pt x="494" y="193"/>
                  </a:lnTo>
                  <a:lnTo>
                    <a:pt x="502" y="190"/>
                  </a:lnTo>
                  <a:lnTo>
                    <a:pt x="508" y="190"/>
                  </a:lnTo>
                  <a:lnTo>
                    <a:pt x="510" y="193"/>
                  </a:lnTo>
                  <a:lnTo>
                    <a:pt x="511" y="207"/>
                  </a:lnTo>
                  <a:lnTo>
                    <a:pt x="517" y="224"/>
                  </a:lnTo>
                  <a:lnTo>
                    <a:pt x="521" y="225"/>
                  </a:lnTo>
                  <a:lnTo>
                    <a:pt x="534" y="225"/>
                  </a:lnTo>
                  <a:lnTo>
                    <a:pt x="542" y="231"/>
                  </a:lnTo>
                  <a:lnTo>
                    <a:pt x="549" y="246"/>
                  </a:lnTo>
                  <a:lnTo>
                    <a:pt x="549" y="254"/>
                  </a:lnTo>
                  <a:lnTo>
                    <a:pt x="543" y="265"/>
                  </a:lnTo>
                  <a:lnTo>
                    <a:pt x="543" y="276"/>
                  </a:lnTo>
                  <a:lnTo>
                    <a:pt x="547" y="278"/>
                  </a:lnTo>
                  <a:lnTo>
                    <a:pt x="572" y="280"/>
                  </a:lnTo>
                  <a:lnTo>
                    <a:pt x="583" y="286"/>
                  </a:lnTo>
                  <a:lnTo>
                    <a:pt x="583" y="291"/>
                  </a:lnTo>
                  <a:lnTo>
                    <a:pt x="587" y="291"/>
                  </a:lnTo>
                  <a:lnTo>
                    <a:pt x="604" y="291"/>
                  </a:lnTo>
                  <a:lnTo>
                    <a:pt x="605" y="299"/>
                  </a:lnTo>
                  <a:lnTo>
                    <a:pt x="611" y="301"/>
                  </a:lnTo>
                  <a:lnTo>
                    <a:pt x="611" y="306"/>
                  </a:lnTo>
                  <a:lnTo>
                    <a:pt x="607" y="308"/>
                  </a:lnTo>
                  <a:lnTo>
                    <a:pt x="605" y="316"/>
                  </a:lnTo>
                  <a:lnTo>
                    <a:pt x="703" y="308"/>
                  </a:lnTo>
                  <a:lnTo>
                    <a:pt x="698" y="178"/>
                  </a:lnTo>
                  <a:lnTo>
                    <a:pt x="696" y="178"/>
                  </a:lnTo>
                  <a:lnTo>
                    <a:pt x="690" y="146"/>
                  </a:lnTo>
                  <a:lnTo>
                    <a:pt x="651" y="146"/>
                  </a:lnTo>
                  <a:lnTo>
                    <a:pt x="611" y="126"/>
                  </a:lnTo>
                  <a:lnTo>
                    <a:pt x="600" y="124"/>
                  </a:lnTo>
                  <a:lnTo>
                    <a:pt x="590" y="118"/>
                  </a:lnTo>
                  <a:lnTo>
                    <a:pt x="573" y="116"/>
                  </a:lnTo>
                  <a:lnTo>
                    <a:pt x="562" y="118"/>
                  </a:lnTo>
                  <a:lnTo>
                    <a:pt x="555" y="131"/>
                  </a:lnTo>
                  <a:lnTo>
                    <a:pt x="557" y="156"/>
                  </a:lnTo>
                  <a:lnTo>
                    <a:pt x="543" y="158"/>
                  </a:lnTo>
                  <a:lnTo>
                    <a:pt x="545" y="165"/>
                  </a:lnTo>
                  <a:lnTo>
                    <a:pt x="538" y="163"/>
                  </a:lnTo>
                  <a:lnTo>
                    <a:pt x="491" y="163"/>
                  </a:lnTo>
                  <a:lnTo>
                    <a:pt x="487" y="161"/>
                  </a:lnTo>
                  <a:lnTo>
                    <a:pt x="485" y="158"/>
                  </a:lnTo>
                  <a:lnTo>
                    <a:pt x="470" y="146"/>
                  </a:lnTo>
                  <a:lnTo>
                    <a:pt x="466" y="139"/>
                  </a:lnTo>
                  <a:lnTo>
                    <a:pt x="464" y="137"/>
                  </a:lnTo>
                  <a:lnTo>
                    <a:pt x="459" y="139"/>
                  </a:lnTo>
                  <a:lnTo>
                    <a:pt x="451" y="137"/>
                  </a:lnTo>
                  <a:lnTo>
                    <a:pt x="449" y="131"/>
                  </a:lnTo>
                  <a:lnTo>
                    <a:pt x="447" y="131"/>
                  </a:lnTo>
                  <a:lnTo>
                    <a:pt x="440" y="131"/>
                  </a:lnTo>
                  <a:lnTo>
                    <a:pt x="432" y="129"/>
                  </a:lnTo>
                  <a:lnTo>
                    <a:pt x="431" y="116"/>
                  </a:lnTo>
                  <a:lnTo>
                    <a:pt x="423" y="116"/>
                  </a:lnTo>
                  <a:lnTo>
                    <a:pt x="419" y="101"/>
                  </a:lnTo>
                  <a:lnTo>
                    <a:pt x="419" y="79"/>
                  </a:lnTo>
                  <a:lnTo>
                    <a:pt x="417" y="43"/>
                  </a:lnTo>
                  <a:lnTo>
                    <a:pt x="382" y="34"/>
                  </a:lnTo>
                  <a:lnTo>
                    <a:pt x="357" y="0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31" y="11"/>
                  </a:lnTo>
                  <a:lnTo>
                    <a:pt x="320" y="13"/>
                  </a:lnTo>
                  <a:lnTo>
                    <a:pt x="310" y="11"/>
                  </a:lnTo>
                  <a:lnTo>
                    <a:pt x="310" y="13"/>
                  </a:lnTo>
                  <a:lnTo>
                    <a:pt x="306" y="15"/>
                  </a:lnTo>
                  <a:lnTo>
                    <a:pt x="306" y="19"/>
                  </a:lnTo>
                  <a:lnTo>
                    <a:pt x="304" y="22"/>
                  </a:lnTo>
                  <a:lnTo>
                    <a:pt x="304" y="26"/>
                  </a:lnTo>
                  <a:lnTo>
                    <a:pt x="289" y="39"/>
                  </a:lnTo>
                  <a:lnTo>
                    <a:pt x="273" y="49"/>
                  </a:lnTo>
                  <a:lnTo>
                    <a:pt x="256" y="54"/>
                  </a:lnTo>
                  <a:lnTo>
                    <a:pt x="246" y="56"/>
                  </a:lnTo>
                  <a:lnTo>
                    <a:pt x="224" y="56"/>
                  </a:lnTo>
                  <a:lnTo>
                    <a:pt x="224" y="58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9" y="56"/>
                  </a:lnTo>
                  <a:lnTo>
                    <a:pt x="182" y="58"/>
                  </a:lnTo>
                  <a:lnTo>
                    <a:pt x="154" y="58"/>
                  </a:lnTo>
                  <a:lnTo>
                    <a:pt x="152" y="58"/>
                  </a:lnTo>
                  <a:lnTo>
                    <a:pt x="137" y="60"/>
                  </a:lnTo>
                  <a:lnTo>
                    <a:pt x="109" y="69"/>
                  </a:lnTo>
                  <a:lnTo>
                    <a:pt x="79" y="84"/>
                  </a:lnTo>
                  <a:lnTo>
                    <a:pt x="73" y="86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4" y="11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reeform 168"/>
            <p:cNvSpPr>
              <a:spLocks/>
            </p:cNvSpPr>
            <p:nvPr/>
          </p:nvSpPr>
          <p:spPr bwMode="auto">
            <a:xfrm>
              <a:off x="3077726" y="3301322"/>
              <a:ext cx="776072" cy="1014403"/>
            </a:xfrm>
            <a:custGeom>
              <a:avLst/>
              <a:gdLst>
                <a:gd name="T0" fmla="*/ 2147483647 w 1091"/>
                <a:gd name="T1" fmla="*/ 2147483647 h 1225"/>
                <a:gd name="T2" fmla="*/ 2147483647 w 1091"/>
                <a:gd name="T3" fmla="*/ 2147483647 h 1225"/>
                <a:gd name="T4" fmla="*/ 2147483647 w 1091"/>
                <a:gd name="T5" fmla="*/ 2147483647 h 1225"/>
                <a:gd name="T6" fmla="*/ 2147483647 w 1091"/>
                <a:gd name="T7" fmla="*/ 2147483647 h 1225"/>
                <a:gd name="T8" fmla="*/ 2147483647 w 1091"/>
                <a:gd name="T9" fmla="*/ 2147483647 h 1225"/>
                <a:gd name="T10" fmla="*/ 2147483647 w 1091"/>
                <a:gd name="T11" fmla="*/ 2147483647 h 1225"/>
                <a:gd name="T12" fmla="*/ 2147483647 w 1091"/>
                <a:gd name="T13" fmla="*/ 2147483647 h 1225"/>
                <a:gd name="T14" fmla="*/ 2147483647 w 1091"/>
                <a:gd name="T15" fmla="*/ 2147483647 h 1225"/>
                <a:gd name="T16" fmla="*/ 2147483647 w 1091"/>
                <a:gd name="T17" fmla="*/ 2147483647 h 1225"/>
                <a:gd name="T18" fmla="*/ 2147483647 w 1091"/>
                <a:gd name="T19" fmla="*/ 2147483647 h 1225"/>
                <a:gd name="T20" fmla="*/ 2147483647 w 1091"/>
                <a:gd name="T21" fmla="*/ 2147483647 h 1225"/>
                <a:gd name="T22" fmla="*/ 2147483647 w 1091"/>
                <a:gd name="T23" fmla="*/ 2147483647 h 1225"/>
                <a:gd name="T24" fmla="*/ 2147483647 w 1091"/>
                <a:gd name="T25" fmla="*/ 2147483647 h 1225"/>
                <a:gd name="T26" fmla="*/ 2147483647 w 1091"/>
                <a:gd name="T27" fmla="*/ 2147483647 h 1225"/>
                <a:gd name="T28" fmla="*/ 2147483647 w 1091"/>
                <a:gd name="T29" fmla="*/ 2147483647 h 1225"/>
                <a:gd name="T30" fmla="*/ 2147483647 w 1091"/>
                <a:gd name="T31" fmla="*/ 2147483647 h 1225"/>
                <a:gd name="T32" fmla="*/ 2147483647 w 1091"/>
                <a:gd name="T33" fmla="*/ 2147483647 h 1225"/>
                <a:gd name="T34" fmla="*/ 2147483647 w 1091"/>
                <a:gd name="T35" fmla="*/ 2147483647 h 1225"/>
                <a:gd name="T36" fmla="*/ 2147483647 w 1091"/>
                <a:gd name="T37" fmla="*/ 2147483647 h 1225"/>
                <a:gd name="T38" fmla="*/ 2147483647 w 1091"/>
                <a:gd name="T39" fmla="*/ 2147483647 h 1225"/>
                <a:gd name="T40" fmla="*/ 2147483647 w 1091"/>
                <a:gd name="T41" fmla="*/ 2147483647 h 1225"/>
                <a:gd name="T42" fmla="*/ 2147483647 w 1091"/>
                <a:gd name="T43" fmla="*/ 2147483647 h 1225"/>
                <a:gd name="T44" fmla="*/ 2147483647 w 1091"/>
                <a:gd name="T45" fmla="*/ 2147483647 h 1225"/>
                <a:gd name="T46" fmla="*/ 2147483647 w 1091"/>
                <a:gd name="T47" fmla="*/ 2147483647 h 1225"/>
                <a:gd name="T48" fmla="*/ 2147483647 w 1091"/>
                <a:gd name="T49" fmla="*/ 2147483647 h 1225"/>
                <a:gd name="T50" fmla="*/ 2147483647 w 1091"/>
                <a:gd name="T51" fmla="*/ 2147483647 h 1225"/>
                <a:gd name="T52" fmla="*/ 2147483647 w 1091"/>
                <a:gd name="T53" fmla="*/ 2147483647 h 1225"/>
                <a:gd name="T54" fmla="*/ 2147483647 w 1091"/>
                <a:gd name="T55" fmla="*/ 2147483647 h 1225"/>
                <a:gd name="T56" fmla="*/ 2147483647 w 1091"/>
                <a:gd name="T57" fmla="*/ 2147483647 h 1225"/>
                <a:gd name="T58" fmla="*/ 2147483647 w 1091"/>
                <a:gd name="T59" fmla="*/ 2147483647 h 1225"/>
                <a:gd name="T60" fmla="*/ 2147483647 w 1091"/>
                <a:gd name="T61" fmla="*/ 2147483647 h 1225"/>
                <a:gd name="T62" fmla="*/ 2147483647 w 1091"/>
                <a:gd name="T63" fmla="*/ 2147483647 h 1225"/>
                <a:gd name="T64" fmla="*/ 2147483647 w 1091"/>
                <a:gd name="T65" fmla="*/ 2147483647 h 1225"/>
                <a:gd name="T66" fmla="*/ 2147483647 w 1091"/>
                <a:gd name="T67" fmla="*/ 2147483647 h 1225"/>
                <a:gd name="T68" fmla="*/ 2147483647 w 1091"/>
                <a:gd name="T69" fmla="*/ 2147483647 h 1225"/>
                <a:gd name="T70" fmla="*/ 2147483647 w 1091"/>
                <a:gd name="T71" fmla="*/ 2147483647 h 1225"/>
                <a:gd name="T72" fmla="*/ 2147483647 w 1091"/>
                <a:gd name="T73" fmla="*/ 2147483647 h 1225"/>
                <a:gd name="T74" fmla="*/ 2147483647 w 1091"/>
                <a:gd name="T75" fmla="*/ 2147483647 h 1225"/>
                <a:gd name="T76" fmla="*/ 2147483647 w 1091"/>
                <a:gd name="T77" fmla="*/ 2147483647 h 1225"/>
                <a:gd name="T78" fmla="*/ 2147483647 w 1091"/>
                <a:gd name="T79" fmla="*/ 2147483647 h 1225"/>
                <a:gd name="T80" fmla="*/ 2147483647 w 1091"/>
                <a:gd name="T81" fmla="*/ 2147483647 h 1225"/>
                <a:gd name="T82" fmla="*/ 2147483647 w 1091"/>
                <a:gd name="T83" fmla="*/ 2147483647 h 1225"/>
                <a:gd name="T84" fmla="*/ 2147483647 w 1091"/>
                <a:gd name="T85" fmla="*/ 2147483647 h 1225"/>
                <a:gd name="T86" fmla="*/ 2147483647 w 1091"/>
                <a:gd name="T87" fmla="*/ 2147483647 h 1225"/>
                <a:gd name="T88" fmla="*/ 2147483647 w 1091"/>
                <a:gd name="T89" fmla="*/ 2147483647 h 1225"/>
                <a:gd name="T90" fmla="*/ 2147483647 w 1091"/>
                <a:gd name="T91" fmla="*/ 2147483647 h 1225"/>
                <a:gd name="T92" fmla="*/ 2147483647 w 1091"/>
                <a:gd name="T93" fmla="*/ 2147483647 h 1225"/>
                <a:gd name="T94" fmla="*/ 2147483647 w 1091"/>
                <a:gd name="T95" fmla="*/ 2147483647 h 1225"/>
                <a:gd name="T96" fmla="*/ 2147483647 w 1091"/>
                <a:gd name="T97" fmla="*/ 2147483647 h 1225"/>
                <a:gd name="T98" fmla="*/ 2147483647 w 1091"/>
                <a:gd name="T99" fmla="*/ 2147483647 h 1225"/>
                <a:gd name="T100" fmla="*/ 2147483647 w 1091"/>
                <a:gd name="T101" fmla="*/ 2147483647 h 1225"/>
                <a:gd name="T102" fmla="*/ 2147483647 w 1091"/>
                <a:gd name="T103" fmla="*/ 2147483647 h 1225"/>
                <a:gd name="T104" fmla="*/ 2147483647 w 1091"/>
                <a:gd name="T105" fmla="*/ 2147483647 h 1225"/>
                <a:gd name="T106" fmla="*/ 2147483647 w 1091"/>
                <a:gd name="T107" fmla="*/ 2147483647 h 1225"/>
                <a:gd name="T108" fmla="*/ 2147483647 w 1091"/>
                <a:gd name="T109" fmla="*/ 2147483647 h 1225"/>
                <a:gd name="T110" fmla="*/ 2147483647 w 1091"/>
                <a:gd name="T111" fmla="*/ 2147483647 h 1225"/>
                <a:gd name="T112" fmla="*/ 2147483647 w 1091"/>
                <a:gd name="T113" fmla="*/ 2147483647 h 1225"/>
                <a:gd name="T114" fmla="*/ 2147483647 w 1091"/>
                <a:gd name="T115" fmla="*/ 2147483647 h 1225"/>
                <a:gd name="T116" fmla="*/ 2147483647 w 1091"/>
                <a:gd name="T117" fmla="*/ 2147483647 h 1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1"/>
                <a:gd name="T178" fmla="*/ 0 h 1225"/>
                <a:gd name="T179" fmla="*/ 1091 w 1091"/>
                <a:gd name="T180" fmla="*/ 1225 h 12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1" h="1225">
                  <a:moveTo>
                    <a:pt x="0" y="109"/>
                  </a:moveTo>
                  <a:lnTo>
                    <a:pt x="32" y="115"/>
                  </a:lnTo>
                  <a:lnTo>
                    <a:pt x="39" y="119"/>
                  </a:lnTo>
                  <a:lnTo>
                    <a:pt x="41" y="122"/>
                  </a:lnTo>
                  <a:lnTo>
                    <a:pt x="39" y="126"/>
                  </a:lnTo>
                  <a:lnTo>
                    <a:pt x="37" y="139"/>
                  </a:lnTo>
                  <a:lnTo>
                    <a:pt x="39" y="143"/>
                  </a:lnTo>
                  <a:lnTo>
                    <a:pt x="45" y="149"/>
                  </a:lnTo>
                  <a:lnTo>
                    <a:pt x="45" y="158"/>
                  </a:lnTo>
                  <a:lnTo>
                    <a:pt x="43" y="166"/>
                  </a:lnTo>
                  <a:lnTo>
                    <a:pt x="34" y="171"/>
                  </a:lnTo>
                  <a:lnTo>
                    <a:pt x="22" y="182"/>
                  </a:lnTo>
                  <a:lnTo>
                    <a:pt x="17" y="199"/>
                  </a:lnTo>
                  <a:lnTo>
                    <a:pt x="19" y="201"/>
                  </a:lnTo>
                  <a:lnTo>
                    <a:pt x="20" y="209"/>
                  </a:lnTo>
                  <a:lnTo>
                    <a:pt x="22" y="214"/>
                  </a:lnTo>
                  <a:lnTo>
                    <a:pt x="32" y="222"/>
                  </a:lnTo>
                  <a:lnTo>
                    <a:pt x="34" y="228"/>
                  </a:lnTo>
                  <a:lnTo>
                    <a:pt x="32" y="233"/>
                  </a:lnTo>
                  <a:lnTo>
                    <a:pt x="28" y="235"/>
                  </a:lnTo>
                  <a:lnTo>
                    <a:pt x="34" y="239"/>
                  </a:lnTo>
                  <a:lnTo>
                    <a:pt x="39" y="245"/>
                  </a:lnTo>
                  <a:lnTo>
                    <a:pt x="41" y="248"/>
                  </a:lnTo>
                  <a:lnTo>
                    <a:pt x="34" y="262"/>
                  </a:lnTo>
                  <a:lnTo>
                    <a:pt x="34" y="269"/>
                  </a:lnTo>
                  <a:lnTo>
                    <a:pt x="35" y="275"/>
                  </a:lnTo>
                  <a:lnTo>
                    <a:pt x="56" y="299"/>
                  </a:lnTo>
                  <a:lnTo>
                    <a:pt x="71" y="293"/>
                  </a:lnTo>
                  <a:lnTo>
                    <a:pt x="75" y="290"/>
                  </a:lnTo>
                  <a:lnTo>
                    <a:pt x="79" y="290"/>
                  </a:lnTo>
                  <a:lnTo>
                    <a:pt x="84" y="292"/>
                  </a:lnTo>
                  <a:lnTo>
                    <a:pt x="81" y="301"/>
                  </a:lnTo>
                  <a:lnTo>
                    <a:pt x="82" y="305"/>
                  </a:lnTo>
                  <a:lnTo>
                    <a:pt x="90" y="307"/>
                  </a:lnTo>
                  <a:lnTo>
                    <a:pt x="96" y="307"/>
                  </a:lnTo>
                  <a:lnTo>
                    <a:pt x="98" y="309"/>
                  </a:lnTo>
                  <a:lnTo>
                    <a:pt x="98" y="312"/>
                  </a:lnTo>
                  <a:lnTo>
                    <a:pt x="107" y="316"/>
                  </a:lnTo>
                  <a:lnTo>
                    <a:pt x="105" y="325"/>
                  </a:lnTo>
                  <a:lnTo>
                    <a:pt x="98" y="341"/>
                  </a:lnTo>
                  <a:lnTo>
                    <a:pt x="90" y="350"/>
                  </a:lnTo>
                  <a:lnTo>
                    <a:pt x="90" y="361"/>
                  </a:lnTo>
                  <a:lnTo>
                    <a:pt x="90" y="382"/>
                  </a:lnTo>
                  <a:lnTo>
                    <a:pt x="88" y="384"/>
                  </a:lnTo>
                  <a:lnTo>
                    <a:pt x="82" y="382"/>
                  </a:lnTo>
                  <a:lnTo>
                    <a:pt x="77" y="380"/>
                  </a:lnTo>
                  <a:lnTo>
                    <a:pt x="69" y="376"/>
                  </a:lnTo>
                  <a:lnTo>
                    <a:pt x="66" y="373"/>
                  </a:lnTo>
                  <a:lnTo>
                    <a:pt x="64" y="373"/>
                  </a:lnTo>
                  <a:lnTo>
                    <a:pt x="58" y="371"/>
                  </a:lnTo>
                  <a:lnTo>
                    <a:pt x="52" y="373"/>
                  </a:lnTo>
                  <a:lnTo>
                    <a:pt x="51" y="374"/>
                  </a:lnTo>
                  <a:lnTo>
                    <a:pt x="43" y="395"/>
                  </a:lnTo>
                  <a:lnTo>
                    <a:pt x="37" y="399"/>
                  </a:lnTo>
                  <a:lnTo>
                    <a:pt x="26" y="397"/>
                  </a:lnTo>
                  <a:lnTo>
                    <a:pt x="19" y="403"/>
                  </a:lnTo>
                  <a:lnTo>
                    <a:pt x="15" y="406"/>
                  </a:lnTo>
                  <a:lnTo>
                    <a:pt x="15" y="410"/>
                  </a:lnTo>
                  <a:lnTo>
                    <a:pt x="19" y="412"/>
                  </a:lnTo>
                  <a:lnTo>
                    <a:pt x="26" y="412"/>
                  </a:lnTo>
                  <a:lnTo>
                    <a:pt x="32" y="410"/>
                  </a:lnTo>
                  <a:lnTo>
                    <a:pt x="43" y="404"/>
                  </a:lnTo>
                  <a:lnTo>
                    <a:pt x="43" y="410"/>
                  </a:lnTo>
                  <a:lnTo>
                    <a:pt x="37" y="420"/>
                  </a:lnTo>
                  <a:lnTo>
                    <a:pt x="26" y="431"/>
                  </a:lnTo>
                  <a:lnTo>
                    <a:pt x="26" y="435"/>
                  </a:lnTo>
                  <a:lnTo>
                    <a:pt x="22" y="444"/>
                  </a:lnTo>
                  <a:lnTo>
                    <a:pt x="26" y="495"/>
                  </a:lnTo>
                  <a:lnTo>
                    <a:pt x="32" y="495"/>
                  </a:lnTo>
                  <a:lnTo>
                    <a:pt x="35" y="493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58" y="485"/>
                  </a:lnTo>
                  <a:lnTo>
                    <a:pt x="69" y="476"/>
                  </a:lnTo>
                  <a:lnTo>
                    <a:pt x="86" y="457"/>
                  </a:lnTo>
                  <a:lnTo>
                    <a:pt x="111" y="436"/>
                  </a:lnTo>
                  <a:lnTo>
                    <a:pt x="116" y="427"/>
                  </a:lnTo>
                  <a:lnTo>
                    <a:pt x="124" y="423"/>
                  </a:lnTo>
                  <a:lnTo>
                    <a:pt x="126" y="423"/>
                  </a:lnTo>
                  <a:lnTo>
                    <a:pt x="131" y="421"/>
                  </a:lnTo>
                  <a:lnTo>
                    <a:pt x="139" y="431"/>
                  </a:lnTo>
                  <a:lnTo>
                    <a:pt x="148" y="446"/>
                  </a:lnTo>
                  <a:lnTo>
                    <a:pt x="152" y="438"/>
                  </a:lnTo>
                  <a:lnTo>
                    <a:pt x="160" y="423"/>
                  </a:lnTo>
                  <a:lnTo>
                    <a:pt x="152" y="416"/>
                  </a:lnTo>
                  <a:lnTo>
                    <a:pt x="150" y="410"/>
                  </a:lnTo>
                  <a:lnTo>
                    <a:pt x="154" y="408"/>
                  </a:lnTo>
                  <a:lnTo>
                    <a:pt x="169" y="406"/>
                  </a:lnTo>
                  <a:lnTo>
                    <a:pt x="173" y="403"/>
                  </a:lnTo>
                  <a:lnTo>
                    <a:pt x="173" y="391"/>
                  </a:lnTo>
                  <a:lnTo>
                    <a:pt x="175" y="391"/>
                  </a:lnTo>
                  <a:lnTo>
                    <a:pt x="180" y="391"/>
                  </a:lnTo>
                  <a:lnTo>
                    <a:pt x="192" y="391"/>
                  </a:lnTo>
                  <a:lnTo>
                    <a:pt x="195" y="388"/>
                  </a:lnTo>
                  <a:lnTo>
                    <a:pt x="201" y="388"/>
                  </a:lnTo>
                  <a:lnTo>
                    <a:pt x="207" y="403"/>
                  </a:lnTo>
                  <a:lnTo>
                    <a:pt x="201" y="423"/>
                  </a:lnTo>
                  <a:lnTo>
                    <a:pt x="205" y="429"/>
                  </a:lnTo>
                  <a:lnTo>
                    <a:pt x="210" y="433"/>
                  </a:lnTo>
                  <a:lnTo>
                    <a:pt x="214" y="442"/>
                  </a:lnTo>
                  <a:lnTo>
                    <a:pt x="220" y="442"/>
                  </a:lnTo>
                  <a:lnTo>
                    <a:pt x="225" y="442"/>
                  </a:lnTo>
                  <a:lnTo>
                    <a:pt x="229" y="448"/>
                  </a:lnTo>
                  <a:lnTo>
                    <a:pt x="240" y="455"/>
                  </a:lnTo>
                  <a:lnTo>
                    <a:pt x="242" y="467"/>
                  </a:lnTo>
                  <a:lnTo>
                    <a:pt x="237" y="470"/>
                  </a:lnTo>
                  <a:lnTo>
                    <a:pt x="225" y="476"/>
                  </a:lnTo>
                  <a:lnTo>
                    <a:pt x="218" y="483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6"/>
                  </a:lnTo>
                  <a:lnTo>
                    <a:pt x="205" y="478"/>
                  </a:lnTo>
                  <a:lnTo>
                    <a:pt x="197" y="485"/>
                  </a:lnTo>
                  <a:lnTo>
                    <a:pt x="192" y="544"/>
                  </a:lnTo>
                  <a:lnTo>
                    <a:pt x="201" y="549"/>
                  </a:lnTo>
                  <a:lnTo>
                    <a:pt x="205" y="555"/>
                  </a:lnTo>
                  <a:lnTo>
                    <a:pt x="209" y="557"/>
                  </a:lnTo>
                  <a:lnTo>
                    <a:pt x="220" y="555"/>
                  </a:lnTo>
                  <a:lnTo>
                    <a:pt x="220" y="563"/>
                  </a:lnTo>
                  <a:lnTo>
                    <a:pt x="225" y="572"/>
                  </a:lnTo>
                  <a:lnTo>
                    <a:pt x="227" y="572"/>
                  </a:lnTo>
                  <a:lnTo>
                    <a:pt x="231" y="572"/>
                  </a:lnTo>
                  <a:lnTo>
                    <a:pt x="237" y="568"/>
                  </a:lnTo>
                  <a:lnTo>
                    <a:pt x="242" y="561"/>
                  </a:lnTo>
                  <a:lnTo>
                    <a:pt x="250" y="557"/>
                  </a:lnTo>
                  <a:lnTo>
                    <a:pt x="252" y="551"/>
                  </a:lnTo>
                  <a:lnTo>
                    <a:pt x="256" y="542"/>
                  </a:lnTo>
                  <a:lnTo>
                    <a:pt x="261" y="538"/>
                  </a:lnTo>
                  <a:lnTo>
                    <a:pt x="263" y="540"/>
                  </a:lnTo>
                  <a:lnTo>
                    <a:pt x="267" y="540"/>
                  </a:lnTo>
                  <a:lnTo>
                    <a:pt x="269" y="540"/>
                  </a:lnTo>
                  <a:lnTo>
                    <a:pt x="272" y="540"/>
                  </a:lnTo>
                  <a:lnTo>
                    <a:pt x="276" y="542"/>
                  </a:lnTo>
                  <a:lnTo>
                    <a:pt x="280" y="549"/>
                  </a:lnTo>
                  <a:lnTo>
                    <a:pt x="284" y="551"/>
                  </a:lnTo>
                  <a:lnTo>
                    <a:pt x="314" y="566"/>
                  </a:lnTo>
                  <a:lnTo>
                    <a:pt x="319" y="566"/>
                  </a:lnTo>
                  <a:lnTo>
                    <a:pt x="323" y="566"/>
                  </a:lnTo>
                  <a:lnTo>
                    <a:pt x="321" y="576"/>
                  </a:lnTo>
                  <a:lnTo>
                    <a:pt x="319" y="576"/>
                  </a:lnTo>
                  <a:lnTo>
                    <a:pt x="316" y="578"/>
                  </a:lnTo>
                  <a:lnTo>
                    <a:pt x="312" y="585"/>
                  </a:lnTo>
                  <a:lnTo>
                    <a:pt x="308" y="587"/>
                  </a:lnTo>
                  <a:lnTo>
                    <a:pt x="301" y="594"/>
                  </a:lnTo>
                  <a:lnTo>
                    <a:pt x="299" y="602"/>
                  </a:lnTo>
                  <a:lnTo>
                    <a:pt x="295" y="602"/>
                  </a:lnTo>
                  <a:lnTo>
                    <a:pt x="289" y="608"/>
                  </a:lnTo>
                  <a:lnTo>
                    <a:pt x="289" y="611"/>
                  </a:lnTo>
                  <a:lnTo>
                    <a:pt x="282" y="628"/>
                  </a:lnTo>
                  <a:lnTo>
                    <a:pt x="278" y="647"/>
                  </a:lnTo>
                  <a:lnTo>
                    <a:pt x="274" y="657"/>
                  </a:lnTo>
                  <a:lnTo>
                    <a:pt x="265" y="672"/>
                  </a:lnTo>
                  <a:lnTo>
                    <a:pt x="265" y="679"/>
                  </a:lnTo>
                  <a:lnTo>
                    <a:pt x="263" y="681"/>
                  </a:lnTo>
                  <a:lnTo>
                    <a:pt x="259" y="683"/>
                  </a:lnTo>
                  <a:lnTo>
                    <a:pt x="254" y="692"/>
                  </a:lnTo>
                  <a:lnTo>
                    <a:pt x="252" y="696"/>
                  </a:lnTo>
                  <a:lnTo>
                    <a:pt x="254" y="700"/>
                  </a:lnTo>
                  <a:lnTo>
                    <a:pt x="257" y="702"/>
                  </a:lnTo>
                  <a:lnTo>
                    <a:pt x="263" y="709"/>
                  </a:lnTo>
                  <a:lnTo>
                    <a:pt x="263" y="713"/>
                  </a:lnTo>
                  <a:lnTo>
                    <a:pt x="257" y="722"/>
                  </a:lnTo>
                  <a:lnTo>
                    <a:pt x="257" y="724"/>
                  </a:lnTo>
                  <a:lnTo>
                    <a:pt x="259" y="728"/>
                  </a:lnTo>
                  <a:lnTo>
                    <a:pt x="261" y="730"/>
                  </a:lnTo>
                  <a:lnTo>
                    <a:pt x="272" y="736"/>
                  </a:lnTo>
                  <a:lnTo>
                    <a:pt x="276" y="736"/>
                  </a:lnTo>
                  <a:lnTo>
                    <a:pt x="278" y="739"/>
                  </a:lnTo>
                  <a:lnTo>
                    <a:pt x="284" y="743"/>
                  </a:lnTo>
                  <a:lnTo>
                    <a:pt x="293" y="745"/>
                  </a:lnTo>
                  <a:lnTo>
                    <a:pt x="297" y="745"/>
                  </a:lnTo>
                  <a:lnTo>
                    <a:pt x="304" y="751"/>
                  </a:lnTo>
                  <a:lnTo>
                    <a:pt x="316" y="751"/>
                  </a:lnTo>
                  <a:lnTo>
                    <a:pt x="325" y="753"/>
                  </a:lnTo>
                  <a:lnTo>
                    <a:pt x="335" y="754"/>
                  </a:lnTo>
                  <a:lnTo>
                    <a:pt x="336" y="758"/>
                  </a:lnTo>
                  <a:lnTo>
                    <a:pt x="338" y="760"/>
                  </a:lnTo>
                  <a:lnTo>
                    <a:pt x="335" y="768"/>
                  </a:lnTo>
                  <a:lnTo>
                    <a:pt x="331" y="775"/>
                  </a:lnTo>
                  <a:lnTo>
                    <a:pt x="321" y="779"/>
                  </a:lnTo>
                  <a:lnTo>
                    <a:pt x="303" y="783"/>
                  </a:lnTo>
                  <a:lnTo>
                    <a:pt x="297" y="781"/>
                  </a:lnTo>
                  <a:lnTo>
                    <a:pt x="291" y="786"/>
                  </a:lnTo>
                  <a:lnTo>
                    <a:pt x="282" y="786"/>
                  </a:lnTo>
                  <a:lnTo>
                    <a:pt x="280" y="784"/>
                  </a:lnTo>
                  <a:lnTo>
                    <a:pt x="278" y="786"/>
                  </a:lnTo>
                  <a:lnTo>
                    <a:pt x="276" y="794"/>
                  </a:lnTo>
                  <a:lnTo>
                    <a:pt x="272" y="835"/>
                  </a:lnTo>
                  <a:lnTo>
                    <a:pt x="269" y="843"/>
                  </a:lnTo>
                  <a:lnTo>
                    <a:pt x="265" y="843"/>
                  </a:lnTo>
                  <a:lnTo>
                    <a:pt x="259" y="848"/>
                  </a:lnTo>
                  <a:lnTo>
                    <a:pt x="254" y="858"/>
                  </a:lnTo>
                  <a:lnTo>
                    <a:pt x="252" y="860"/>
                  </a:lnTo>
                  <a:lnTo>
                    <a:pt x="250" y="864"/>
                  </a:lnTo>
                  <a:lnTo>
                    <a:pt x="246" y="867"/>
                  </a:lnTo>
                  <a:lnTo>
                    <a:pt x="248" y="884"/>
                  </a:lnTo>
                  <a:lnTo>
                    <a:pt x="254" y="892"/>
                  </a:lnTo>
                  <a:lnTo>
                    <a:pt x="259" y="892"/>
                  </a:lnTo>
                  <a:lnTo>
                    <a:pt x="269" y="894"/>
                  </a:lnTo>
                  <a:lnTo>
                    <a:pt x="272" y="895"/>
                  </a:lnTo>
                  <a:lnTo>
                    <a:pt x="278" y="895"/>
                  </a:lnTo>
                  <a:lnTo>
                    <a:pt x="288" y="899"/>
                  </a:lnTo>
                  <a:lnTo>
                    <a:pt x="293" y="905"/>
                  </a:lnTo>
                  <a:lnTo>
                    <a:pt x="293" y="907"/>
                  </a:lnTo>
                  <a:lnTo>
                    <a:pt x="293" y="916"/>
                  </a:lnTo>
                  <a:lnTo>
                    <a:pt x="293" y="922"/>
                  </a:lnTo>
                  <a:lnTo>
                    <a:pt x="297" y="927"/>
                  </a:lnTo>
                  <a:lnTo>
                    <a:pt x="301" y="944"/>
                  </a:lnTo>
                  <a:lnTo>
                    <a:pt x="314" y="944"/>
                  </a:lnTo>
                  <a:lnTo>
                    <a:pt x="318" y="941"/>
                  </a:lnTo>
                  <a:lnTo>
                    <a:pt x="319" y="941"/>
                  </a:lnTo>
                  <a:lnTo>
                    <a:pt x="321" y="939"/>
                  </a:lnTo>
                  <a:lnTo>
                    <a:pt x="325" y="941"/>
                  </a:lnTo>
                  <a:lnTo>
                    <a:pt x="331" y="941"/>
                  </a:lnTo>
                  <a:lnTo>
                    <a:pt x="338" y="937"/>
                  </a:lnTo>
                  <a:lnTo>
                    <a:pt x="348" y="931"/>
                  </a:lnTo>
                  <a:lnTo>
                    <a:pt x="355" y="931"/>
                  </a:lnTo>
                  <a:lnTo>
                    <a:pt x="359" y="935"/>
                  </a:lnTo>
                  <a:lnTo>
                    <a:pt x="365" y="948"/>
                  </a:lnTo>
                  <a:lnTo>
                    <a:pt x="367" y="952"/>
                  </a:lnTo>
                  <a:lnTo>
                    <a:pt x="372" y="956"/>
                  </a:lnTo>
                  <a:lnTo>
                    <a:pt x="376" y="954"/>
                  </a:lnTo>
                  <a:lnTo>
                    <a:pt x="378" y="948"/>
                  </a:lnTo>
                  <a:lnTo>
                    <a:pt x="382" y="943"/>
                  </a:lnTo>
                  <a:lnTo>
                    <a:pt x="389" y="939"/>
                  </a:lnTo>
                  <a:lnTo>
                    <a:pt x="393" y="939"/>
                  </a:lnTo>
                  <a:lnTo>
                    <a:pt x="395" y="935"/>
                  </a:lnTo>
                  <a:lnTo>
                    <a:pt x="399" y="927"/>
                  </a:lnTo>
                  <a:lnTo>
                    <a:pt x="410" y="909"/>
                  </a:lnTo>
                  <a:lnTo>
                    <a:pt x="410" y="901"/>
                  </a:lnTo>
                  <a:lnTo>
                    <a:pt x="408" y="894"/>
                  </a:lnTo>
                  <a:lnTo>
                    <a:pt x="406" y="880"/>
                  </a:lnTo>
                  <a:lnTo>
                    <a:pt x="415" y="880"/>
                  </a:lnTo>
                  <a:lnTo>
                    <a:pt x="419" y="882"/>
                  </a:lnTo>
                  <a:lnTo>
                    <a:pt x="429" y="890"/>
                  </a:lnTo>
                  <a:lnTo>
                    <a:pt x="434" y="890"/>
                  </a:lnTo>
                  <a:lnTo>
                    <a:pt x="447" y="895"/>
                  </a:lnTo>
                  <a:lnTo>
                    <a:pt x="455" y="901"/>
                  </a:lnTo>
                  <a:lnTo>
                    <a:pt x="464" y="905"/>
                  </a:lnTo>
                  <a:lnTo>
                    <a:pt x="468" y="907"/>
                  </a:lnTo>
                  <a:lnTo>
                    <a:pt x="481" y="912"/>
                  </a:lnTo>
                  <a:lnTo>
                    <a:pt x="485" y="916"/>
                  </a:lnTo>
                  <a:lnTo>
                    <a:pt x="491" y="929"/>
                  </a:lnTo>
                  <a:lnTo>
                    <a:pt x="491" y="933"/>
                  </a:lnTo>
                  <a:lnTo>
                    <a:pt x="493" y="935"/>
                  </a:lnTo>
                  <a:lnTo>
                    <a:pt x="494" y="943"/>
                  </a:lnTo>
                  <a:lnTo>
                    <a:pt x="494" y="954"/>
                  </a:lnTo>
                  <a:lnTo>
                    <a:pt x="496" y="958"/>
                  </a:lnTo>
                  <a:lnTo>
                    <a:pt x="502" y="963"/>
                  </a:lnTo>
                  <a:lnTo>
                    <a:pt x="515" y="969"/>
                  </a:lnTo>
                  <a:lnTo>
                    <a:pt x="517" y="971"/>
                  </a:lnTo>
                  <a:lnTo>
                    <a:pt x="517" y="980"/>
                  </a:lnTo>
                  <a:lnTo>
                    <a:pt x="515" y="982"/>
                  </a:lnTo>
                  <a:lnTo>
                    <a:pt x="515" y="984"/>
                  </a:lnTo>
                  <a:lnTo>
                    <a:pt x="519" y="986"/>
                  </a:lnTo>
                  <a:lnTo>
                    <a:pt x="525" y="995"/>
                  </a:lnTo>
                  <a:lnTo>
                    <a:pt x="530" y="995"/>
                  </a:lnTo>
                  <a:lnTo>
                    <a:pt x="541" y="993"/>
                  </a:lnTo>
                  <a:lnTo>
                    <a:pt x="555" y="997"/>
                  </a:lnTo>
                  <a:lnTo>
                    <a:pt x="572" y="993"/>
                  </a:lnTo>
                  <a:lnTo>
                    <a:pt x="581" y="993"/>
                  </a:lnTo>
                  <a:lnTo>
                    <a:pt x="592" y="1006"/>
                  </a:lnTo>
                  <a:lnTo>
                    <a:pt x="600" y="1022"/>
                  </a:lnTo>
                  <a:lnTo>
                    <a:pt x="604" y="1037"/>
                  </a:lnTo>
                  <a:lnTo>
                    <a:pt x="604" y="1055"/>
                  </a:lnTo>
                  <a:lnTo>
                    <a:pt x="596" y="1067"/>
                  </a:lnTo>
                  <a:lnTo>
                    <a:pt x="583" y="1082"/>
                  </a:lnTo>
                  <a:lnTo>
                    <a:pt x="581" y="1085"/>
                  </a:lnTo>
                  <a:lnTo>
                    <a:pt x="592" y="1123"/>
                  </a:lnTo>
                  <a:lnTo>
                    <a:pt x="600" y="1138"/>
                  </a:lnTo>
                  <a:lnTo>
                    <a:pt x="611" y="1144"/>
                  </a:lnTo>
                  <a:lnTo>
                    <a:pt x="622" y="1144"/>
                  </a:lnTo>
                  <a:lnTo>
                    <a:pt x="636" y="1148"/>
                  </a:lnTo>
                  <a:lnTo>
                    <a:pt x="651" y="1146"/>
                  </a:lnTo>
                  <a:lnTo>
                    <a:pt x="671" y="1131"/>
                  </a:lnTo>
                  <a:lnTo>
                    <a:pt x="677" y="1119"/>
                  </a:lnTo>
                  <a:lnTo>
                    <a:pt x="696" y="1117"/>
                  </a:lnTo>
                  <a:lnTo>
                    <a:pt x="724" y="1101"/>
                  </a:lnTo>
                  <a:lnTo>
                    <a:pt x="726" y="1093"/>
                  </a:lnTo>
                  <a:lnTo>
                    <a:pt x="728" y="1099"/>
                  </a:lnTo>
                  <a:lnTo>
                    <a:pt x="737" y="1097"/>
                  </a:lnTo>
                  <a:lnTo>
                    <a:pt x="745" y="1106"/>
                  </a:lnTo>
                  <a:lnTo>
                    <a:pt x="756" y="1110"/>
                  </a:lnTo>
                  <a:lnTo>
                    <a:pt x="754" y="1119"/>
                  </a:lnTo>
                  <a:lnTo>
                    <a:pt x="748" y="1121"/>
                  </a:lnTo>
                  <a:lnTo>
                    <a:pt x="743" y="1123"/>
                  </a:lnTo>
                  <a:lnTo>
                    <a:pt x="739" y="1123"/>
                  </a:lnTo>
                  <a:lnTo>
                    <a:pt x="739" y="1127"/>
                  </a:lnTo>
                  <a:lnTo>
                    <a:pt x="735" y="1127"/>
                  </a:lnTo>
                  <a:lnTo>
                    <a:pt x="733" y="1129"/>
                  </a:lnTo>
                  <a:lnTo>
                    <a:pt x="737" y="1133"/>
                  </a:lnTo>
                  <a:lnTo>
                    <a:pt x="739" y="1138"/>
                  </a:lnTo>
                  <a:lnTo>
                    <a:pt x="745" y="1144"/>
                  </a:lnTo>
                  <a:lnTo>
                    <a:pt x="756" y="1161"/>
                  </a:lnTo>
                  <a:lnTo>
                    <a:pt x="769" y="1178"/>
                  </a:lnTo>
                  <a:lnTo>
                    <a:pt x="799" y="1193"/>
                  </a:lnTo>
                  <a:lnTo>
                    <a:pt x="801" y="1196"/>
                  </a:lnTo>
                  <a:lnTo>
                    <a:pt x="805" y="1196"/>
                  </a:lnTo>
                  <a:lnTo>
                    <a:pt x="810" y="1195"/>
                  </a:lnTo>
                  <a:lnTo>
                    <a:pt x="812" y="1219"/>
                  </a:lnTo>
                  <a:lnTo>
                    <a:pt x="831" y="1223"/>
                  </a:lnTo>
                  <a:lnTo>
                    <a:pt x="848" y="1221"/>
                  </a:lnTo>
                  <a:lnTo>
                    <a:pt x="863" y="1219"/>
                  </a:lnTo>
                  <a:lnTo>
                    <a:pt x="882" y="1221"/>
                  </a:lnTo>
                  <a:lnTo>
                    <a:pt x="893" y="1219"/>
                  </a:lnTo>
                  <a:lnTo>
                    <a:pt x="933" y="1223"/>
                  </a:lnTo>
                  <a:lnTo>
                    <a:pt x="993" y="1225"/>
                  </a:lnTo>
                  <a:lnTo>
                    <a:pt x="1031" y="1223"/>
                  </a:lnTo>
                  <a:lnTo>
                    <a:pt x="1044" y="1225"/>
                  </a:lnTo>
                  <a:lnTo>
                    <a:pt x="1051" y="1217"/>
                  </a:lnTo>
                  <a:lnTo>
                    <a:pt x="1070" y="1204"/>
                  </a:lnTo>
                  <a:lnTo>
                    <a:pt x="1078" y="1202"/>
                  </a:lnTo>
                  <a:lnTo>
                    <a:pt x="1076" y="1200"/>
                  </a:lnTo>
                  <a:lnTo>
                    <a:pt x="1085" y="1195"/>
                  </a:lnTo>
                  <a:lnTo>
                    <a:pt x="1091" y="1191"/>
                  </a:lnTo>
                  <a:lnTo>
                    <a:pt x="1091" y="1181"/>
                  </a:lnTo>
                  <a:lnTo>
                    <a:pt x="1087" y="1181"/>
                  </a:lnTo>
                  <a:lnTo>
                    <a:pt x="1081" y="1172"/>
                  </a:lnTo>
                  <a:lnTo>
                    <a:pt x="1078" y="1133"/>
                  </a:lnTo>
                  <a:lnTo>
                    <a:pt x="1070" y="1129"/>
                  </a:lnTo>
                  <a:lnTo>
                    <a:pt x="1066" y="1123"/>
                  </a:lnTo>
                  <a:lnTo>
                    <a:pt x="1063" y="1112"/>
                  </a:lnTo>
                  <a:lnTo>
                    <a:pt x="1059" y="1110"/>
                  </a:lnTo>
                  <a:lnTo>
                    <a:pt x="1053" y="1101"/>
                  </a:lnTo>
                  <a:lnTo>
                    <a:pt x="1047" y="1097"/>
                  </a:lnTo>
                  <a:lnTo>
                    <a:pt x="1044" y="1093"/>
                  </a:lnTo>
                  <a:lnTo>
                    <a:pt x="1038" y="1095"/>
                  </a:lnTo>
                  <a:lnTo>
                    <a:pt x="1029" y="1087"/>
                  </a:lnTo>
                  <a:lnTo>
                    <a:pt x="1021" y="1076"/>
                  </a:lnTo>
                  <a:lnTo>
                    <a:pt x="1014" y="1074"/>
                  </a:lnTo>
                  <a:lnTo>
                    <a:pt x="1004" y="1055"/>
                  </a:lnTo>
                  <a:lnTo>
                    <a:pt x="1000" y="1054"/>
                  </a:lnTo>
                  <a:lnTo>
                    <a:pt x="995" y="1059"/>
                  </a:lnTo>
                  <a:lnTo>
                    <a:pt x="995" y="1055"/>
                  </a:lnTo>
                  <a:lnTo>
                    <a:pt x="991" y="1055"/>
                  </a:lnTo>
                  <a:lnTo>
                    <a:pt x="987" y="1052"/>
                  </a:lnTo>
                  <a:lnTo>
                    <a:pt x="985" y="1027"/>
                  </a:lnTo>
                  <a:lnTo>
                    <a:pt x="991" y="1018"/>
                  </a:lnTo>
                  <a:lnTo>
                    <a:pt x="987" y="1018"/>
                  </a:lnTo>
                  <a:lnTo>
                    <a:pt x="985" y="1012"/>
                  </a:lnTo>
                  <a:lnTo>
                    <a:pt x="984" y="1003"/>
                  </a:lnTo>
                  <a:lnTo>
                    <a:pt x="980" y="995"/>
                  </a:lnTo>
                  <a:lnTo>
                    <a:pt x="980" y="990"/>
                  </a:lnTo>
                  <a:lnTo>
                    <a:pt x="982" y="963"/>
                  </a:lnTo>
                  <a:lnTo>
                    <a:pt x="976" y="969"/>
                  </a:lnTo>
                  <a:lnTo>
                    <a:pt x="972" y="969"/>
                  </a:lnTo>
                  <a:lnTo>
                    <a:pt x="963" y="973"/>
                  </a:lnTo>
                  <a:lnTo>
                    <a:pt x="946" y="976"/>
                  </a:lnTo>
                  <a:lnTo>
                    <a:pt x="931" y="976"/>
                  </a:lnTo>
                  <a:lnTo>
                    <a:pt x="925" y="978"/>
                  </a:lnTo>
                  <a:lnTo>
                    <a:pt x="912" y="978"/>
                  </a:lnTo>
                  <a:lnTo>
                    <a:pt x="908" y="980"/>
                  </a:lnTo>
                  <a:lnTo>
                    <a:pt x="910" y="982"/>
                  </a:lnTo>
                  <a:lnTo>
                    <a:pt x="906" y="988"/>
                  </a:lnTo>
                  <a:lnTo>
                    <a:pt x="903" y="986"/>
                  </a:lnTo>
                  <a:lnTo>
                    <a:pt x="905" y="982"/>
                  </a:lnTo>
                  <a:lnTo>
                    <a:pt x="903" y="978"/>
                  </a:lnTo>
                  <a:lnTo>
                    <a:pt x="886" y="980"/>
                  </a:lnTo>
                  <a:lnTo>
                    <a:pt x="878" y="974"/>
                  </a:lnTo>
                  <a:lnTo>
                    <a:pt x="869" y="965"/>
                  </a:lnTo>
                  <a:lnTo>
                    <a:pt x="848" y="946"/>
                  </a:lnTo>
                  <a:lnTo>
                    <a:pt x="846" y="944"/>
                  </a:lnTo>
                  <a:lnTo>
                    <a:pt x="841" y="935"/>
                  </a:lnTo>
                  <a:lnTo>
                    <a:pt x="831" y="927"/>
                  </a:lnTo>
                  <a:lnTo>
                    <a:pt x="818" y="909"/>
                  </a:lnTo>
                  <a:lnTo>
                    <a:pt x="810" y="901"/>
                  </a:lnTo>
                  <a:lnTo>
                    <a:pt x="801" y="897"/>
                  </a:lnTo>
                  <a:lnTo>
                    <a:pt x="790" y="895"/>
                  </a:lnTo>
                  <a:lnTo>
                    <a:pt x="786" y="897"/>
                  </a:lnTo>
                  <a:lnTo>
                    <a:pt x="788" y="895"/>
                  </a:lnTo>
                  <a:lnTo>
                    <a:pt x="775" y="890"/>
                  </a:lnTo>
                  <a:lnTo>
                    <a:pt x="767" y="882"/>
                  </a:lnTo>
                  <a:lnTo>
                    <a:pt x="765" y="875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0" y="867"/>
                  </a:lnTo>
                  <a:lnTo>
                    <a:pt x="758" y="867"/>
                  </a:lnTo>
                  <a:lnTo>
                    <a:pt x="754" y="867"/>
                  </a:lnTo>
                  <a:lnTo>
                    <a:pt x="743" y="856"/>
                  </a:lnTo>
                  <a:lnTo>
                    <a:pt x="735" y="856"/>
                  </a:lnTo>
                  <a:lnTo>
                    <a:pt x="730" y="858"/>
                  </a:lnTo>
                  <a:lnTo>
                    <a:pt x="720" y="858"/>
                  </a:lnTo>
                  <a:lnTo>
                    <a:pt x="715" y="854"/>
                  </a:lnTo>
                  <a:lnTo>
                    <a:pt x="713" y="854"/>
                  </a:lnTo>
                  <a:lnTo>
                    <a:pt x="705" y="858"/>
                  </a:lnTo>
                  <a:lnTo>
                    <a:pt x="705" y="854"/>
                  </a:lnTo>
                  <a:lnTo>
                    <a:pt x="698" y="856"/>
                  </a:lnTo>
                  <a:lnTo>
                    <a:pt x="692" y="856"/>
                  </a:lnTo>
                  <a:lnTo>
                    <a:pt x="684" y="856"/>
                  </a:lnTo>
                  <a:lnTo>
                    <a:pt x="664" y="854"/>
                  </a:lnTo>
                  <a:lnTo>
                    <a:pt x="637" y="848"/>
                  </a:lnTo>
                  <a:lnTo>
                    <a:pt x="607" y="835"/>
                  </a:lnTo>
                  <a:lnTo>
                    <a:pt x="605" y="833"/>
                  </a:lnTo>
                  <a:lnTo>
                    <a:pt x="587" y="830"/>
                  </a:lnTo>
                  <a:lnTo>
                    <a:pt x="581" y="826"/>
                  </a:lnTo>
                  <a:lnTo>
                    <a:pt x="577" y="811"/>
                  </a:lnTo>
                  <a:lnTo>
                    <a:pt x="564" y="807"/>
                  </a:lnTo>
                  <a:lnTo>
                    <a:pt x="558" y="803"/>
                  </a:lnTo>
                  <a:lnTo>
                    <a:pt x="553" y="794"/>
                  </a:lnTo>
                  <a:lnTo>
                    <a:pt x="549" y="790"/>
                  </a:lnTo>
                  <a:lnTo>
                    <a:pt x="551" y="783"/>
                  </a:lnTo>
                  <a:lnTo>
                    <a:pt x="553" y="777"/>
                  </a:lnTo>
                  <a:lnTo>
                    <a:pt x="543" y="768"/>
                  </a:lnTo>
                  <a:lnTo>
                    <a:pt x="541" y="764"/>
                  </a:lnTo>
                  <a:lnTo>
                    <a:pt x="540" y="758"/>
                  </a:lnTo>
                  <a:lnTo>
                    <a:pt x="532" y="754"/>
                  </a:lnTo>
                  <a:lnTo>
                    <a:pt x="528" y="747"/>
                  </a:lnTo>
                  <a:lnTo>
                    <a:pt x="519" y="739"/>
                  </a:lnTo>
                  <a:lnTo>
                    <a:pt x="502" y="726"/>
                  </a:lnTo>
                  <a:lnTo>
                    <a:pt x="483" y="709"/>
                  </a:lnTo>
                  <a:lnTo>
                    <a:pt x="478" y="690"/>
                  </a:lnTo>
                  <a:lnTo>
                    <a:pt x="479" y="681"/>
                  </a:lnTo>
                  <a:lnTo>
                    <a:pt x="483" y="657"/>
                  </a:lnTo>
                  <a:lnTo>
                    <a:pt x="478" y="643"/>
                  </a:lnTo>
                  <a:lnTo>
                    <a:pt x="474" y="632"/>
                  </a:lnTo>
                  <a:lnTo>
                    <a:pt x="470" y="625"/>
                  </a:lnTo>
                  <a:lnTo>
                    <a:pt x="464" y="619"/>
                  </a:lnTo>
                  <a:lnTo>
                    <a:pt x="464" y="617"/>
                  </a:lnTo>
                  <a:lnTo>
                    <a:pt x="459" y="610"/>
                  </a:lnTo>
                  <a:lnTo>
                    <a:pt x="447" y="587"/>
                  </a:lnTo>
                  <a:lnTo>
                    <a:pt x="447" y="583"/>
                  </a:lnTo>
                  <a:lnTo>
                    <a:pt x="442" y="579"/>
                  </a:lnTo>
                  <a:lnTo>
                    <a:pt x="434" y="564"/>
                  </a:lnTo>
                  <a:lnTo>
                    <a:pt x="378" y="472"/>
                  </a:lnTo>
                  <a:lnTo>
                    <a:pt x="372" y="472"/>
                  </a:lnTo>
                  <a:lnTo>
                    <a:pt x="363" y="467"/>
                  </a:lnTo>
                  <a:lnTo>
                    <a:pt x="327" y="427"/>
                  </a:lnTo>
                  <a:lnTo>
                    <a:pt x="323" y="427"/>
                  </a:lnTo>
                  <a:lnTo>
                    <a:pt x="321" y="414"/>
                  </a:lnTo>
                  <a:lnTo>
                    <a:pt x="319" y="410"/>
                  </a:lnTo>
                  <a:lnTo>
                    <a:pt x="314" y="406"/>
                  </a:lnTo>
                  <a:lnTo>
                    <a:pt x="318" y="404"/>
                  </a:lnTo>
                  <a:lnTo>
                    <a:pt x="310" y="393"/>
                  </a:lnTo>
                  <a:lnTo>
                    <a:pt x="284" y="314"/>
                  </a:lnTo>
                  <a:lnTo>
                    <a:pt x="278" y="271"/>
                  </a:lnTo>
                  <a:lnTo>
                    <a:pt x="282" y="256"/>
                  </a:lnTo>
                  <a:lnTo>
                    <a:pt x="282" y="250"/>
                  </a:lnTo>
                  <a:lnTo>
                    <a:pt x="291" y="220"/>
                  </a:lnTo>
                  <a:lnTo>
                    <a:pt x="295" y="203"/>
                  </a:lnTo>
                  <a:lnTo>
                    <a:pt x="291" y="199"/>
                  </a:lnTo>
                  <a:lnTo>
                    <a:pt x="288" y="198"/>
                  </a:lnTo>
                  <a:lnTo>
                    <a:pt x="271" y="184"/>
                  </a:lnTo>
                  <a:lnTo>
                    <a:pt x="256" y="173"/>
                  </a:lnTo>
                  <a:lnTo>
                    <a:pt x="244" y="162"/>
                  </a:lnTo>
                  <a:lnTo>
                    <a:pt x="225" y="135"/>
                  </a:lnTo>
                  <a:lnTo>
                    <a:pt x="177" y="53"/>
                  </a:lnTo>
                  <a:lnTo>
                    <a:pt x="165" y="55"/>
                  </a:lnTo>
                  <a:lnTo>
                    <a:pt x="154" y="47"/>
                  </a:lnTo>
                  <a:lnTo>
                    <a:pt x="137" y="32"/>
                  </a:lnTo>
                  <a:lnTo>
                    <a:pt x="128" y="23"/>
                  </a:lnTo>
                  <a:lnTo>
                    <a:pt x="122" y="19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3" y="4"/>
                  </a:lnTo>
                  <a:lnTo>
                    <a:pt x="101" y="0"/>
                  </a:lnTo>
                  <a:lnTo>
                    <a:pt x="98" y="2"/>
                  </a:lnTo>
                  <a:lnTo>
                    <a:pt x="88" y="9"/>
                  </a:lnTo>
                  <a:lnTo>
                    <a:pt x="86" y="15"/>
                  </a:lnTo>
                  <a:lnTo>
                    <a:pt x="75" y="13"/>
                  </a:lnTo>
                  <a:lnTo>
                    <a:pt x="69" y="11"/>
                  </a:lnTo>
                  <a:lnTo>
                    <a:pt x="58" y="13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15" y="36"/>
                  </a:lnTo>
                  <a:lnTo>
                    <a:pt x="35" y="49"/>
                  </a:lnTo>
                  <a:lnTo>
                    <a:pt x="35" y="58"/>
                  </a:lnTo>
                  <a:lnTo>
                    <a:pt x="19" y="72"/>
                  </a:lnTo>
                  <a:lnTo>
                    <a:pt x="22" y="87"/>
                  </a:lnTo>
                  <a:lnTo>
                    <a:pt x="15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Freeform 169"/>
            <p:cNvSpPr>
              <a:spLocks/>
            </p:cNvSpPr>
            <p:nvPr/>
          </p:nvSpPr>
          <p:spPr bwMode="auto">
            <a:xfrm>
              <a:off x="4333700" y="3374922"/>
              <a:ext cx="438769" cy="472002"/>
            </a:xfrm>
            <a:custGeom>
              <a:avLst/>
              <a:gdLst>
                <a:gd name="T0" fmla="*/ 2147483647 w 617"/>
                <a:gd name="T1" fmla="*/ 2147483647 h 570"/>
                <a:gd name="T2" fmla="*/ 2147483647 w 617"/>
                <a:gd name="T3" fmla="*/ 2147483647 h 570"/>
                <a:gd name="T4" fmla="*/ 2147483647 w 617"/>
                <a:gd name="T5" fmla="*/ 2147483647 h 570"/>
                <a:gd name="T6" fmla="*/ 2147483647 w 617"/>
                <a:gd name="T7" fmla="*/ 2147483647 h 570"/>
                <a:gd name="T8" fmla="*/ 2147483647 w 617"/>
                <a:gd name="T9" fmla="*/ 2147483647 h 570"/>
                <a:gd name="T10" fmla="*/ 2147483647 w 617"/>
                <a:gd name="T11" fmla="*/ 2147483647 h 570"/>
                <a:gd name="T12" fmla="*/ 2147483647 w 617"/>
                <a:gd name="T13" fmla="*/ 2147483647 h 570"/>
                <a:gd name="T14" fmla="*/ 2147483647 w 617"/>
                <a:gd name="T15" fmla="*/ 2147483647 h 570"/>
                <a:gd name="T16" fmla="*/ 2147483647 w 617"/>
                <a:gd name="T17" fmla="*/ 2147483647 h 570"/>
                <a:gd name="T18" fmla="*/ 2147483647 w 617"/>
                <a:gd name="T19" fmla="*/ 2147483647 h 570"/>
                <a:gd name="T20" fmla="*/ 2147483647 w 617"/>
                <a:gd name="T21" fmla="*/ 2147483647 h 570"/>
                <a:gd name="T22" fmla="*/ 2147483647 w 617"/>
                <a:gd name="T23" fmla="*/ 2147483647 h 570"/>
                <a:gd name="T24" fmla="*/ 2147483647 w 617"/>
                <a:gd name="T25" fmla="*/ 2147483647 h 570"/>
                <a:gd name="T26" fmla="*/ 2147483647 w 617"/>
                <a:gd name="T27" fmla="*/ 2147483647 h 570"/>
                <a:gd name="T28" fmla="*/ 2147483647 w 617"/>
                <a:gd name="T29" fmla="*/ 2147483647 h 570"/>
                <a:gd name="T30" fmla="*/ 2147483647 w 617"/>
                <a:gd name="T31" fmla="*/ 2147483647 h 570"/>
                <a:gd name="T32" fmla="*/ 2147483647 w 617"/>
                <a:gd name="T33" fmla="*/ 2147483647 h 570"/>
                <a:gd name="T34" fmla="*/ 2147483647 w 617"/>
                <a:gd name="T35" fmla="*/ 2147483647 h 570"/>
                <a:gd name="T36" fmla="*/ 2147483647 w 617"/>
                <a:gd name="T37" fmla="*/ 2147483647 h 570"/>
                <a:gd name="T38" fmla="*/ 2147483647 w 617"/>
                <a:gd name="T39" fmla="*/ 2147483647 h 570"/>
                <a:gd name="T40" fmla="*/ 2147483647 w 617"/>
                <a:gd name="T41" fmla="*/ 2147483647 h 570"/>
                <a:gd name="T42" fmla="*/ 2147483647 w 617"/>
                <a:gd name="T43" fmla="*/ 2147483647 h 570"/>
                <a:gd name="T44" fmla="*/ 2147483647 w 617"/>
                <a:gd name="T45" fmla="*/ 2147483647 h 570"/>
                <a:gd name="T46" fmla="*/ 2147483647 w 617"/>
                <a:gd name="T47" fmla="*/ 2147483647 h 570"/>
                <a:gd name="T48" fmla="*/ 2147483647 w 617"/>
                <a:gd name="T49" fmla="*/ 0 h 570"/>
                <a:gd name="T50" fmla="*/ 2147483647 w 617"/>
                <a:gd name="T51" fmla="*/ 2147483647 h 570"/>
                <a:gd name="T52" fmla="*/ 2147483647 w 617"/>
                <a:gd name="T53" fmla="*/ 2147483647 h 570"/>
                <a:gd name="T54" fmla="*/ 2147483647 w 617"/>
                <a:gd name="T55" fmla="*/ 2147483647 h 570"/>
                <a:gd name="T56" fmla="*/ 2147483647 w 617"/>
                <a:gd name="T57" fmla="*/ 2147483647 h 570"/>
                <a:gd name="T58" fmla="*/ 2147483647 w 617"/>
                <a:gd name="T59" fmla="*/ 2147483647 h 570"/>
                <a:gd name="T60" fmla="*/ 2147483647 w 617"/>
                <a:gd name="T61" fmla="*/ 2147483647 h 570"/>
                <a:gd name="T62" fmla="*/ 2147483647 w 617"/>
                <a:gd name="T63" fmla="*/ 2147483647 h 570"/>
                <a:gd name="T64" fmla="*/ 2147483647 w 617"/>
                <a:gd name="T65" fmla="*/ 2147483647 h 570"/>
                <a:gd name="T66" fmla="*/ 2147483647 w 617"/>
                <a:gd name="T67" fmla="*/ 2147483647 h 570"/>
                <a:gd name="T68" fmla="*/ 2147483647 w 617"/>
                <a:gd name="T69" fmla="*/ 2147483647 h 570"/>
                <a:gd name="T70" fmla="*/ 0 w 617"/>
                <a:gd name="T71" fmla="*/ 2147483647 h 5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570"/>
                <a:gd name="T110" fmla="*/ 617 w 617"/>
                <a:gd name="T111" fmla="*/ 570 h 5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570">
                  <a:moveTo>
                    <a:pt x="0" y="192"/>
                  </a:moveTo>
                  <a:lnTo>
                    <a:pt x="4" y="179"/>
                  </a:lnTo>
                  <a:lnTo>
                    <a:pt x="9" y="173"/>
                  </a:lnTo>
                  <a:lnTo>
                    <a:pt x="32" y="156"/>
                  </a:lnTo>
                  <a:lnTo>
                    <a:pt x="40" y="151"/>
                  </a:lnTo>
                  <a:lnTo>
                    <a:pt x="56" y="138"/>
                  </a:lnTo>
                  <a:lnTo>
                    <a:pt x="64" y="136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85" y="126"/>
                  </a:lnTo>
                  <a:lnTo>
                    <a:pt x="96" y="117"/>
                  </a:lnTo>
                  <a:lnTo>
                    <a:pt x="115" y="109"/>
                  </a:lnTo>
                  <a:lnTo>
                    <a:pt x="124" y="106"/>
                  </a:lnTo>
                  <a:lnTo>
                    <a:pt x="149" y="100"/>
                  </a:lnTo>
                  <a:lnTo>
                    <a:pt x="156" y="98"/>
                  </a:lnTo>
                  <a:lnTo>
                    <a:pt x="173" y="94"/>
                  </a:lnTo>
                  <a:lnTo>
                    <a:pt x="196" y="89"/>
                  </a:lnTo>
                  <a:lnTo>
                    <a:pt x="216" y="87"/>
                  </a:lnTo>
                  <a:lnTo>
                    <a:pt x="222" y="85"/>
                  </a:lnTo>
                  <a:lnTo>
                    <a:pt x="233" y="83"/>
                  </a:lnTo>
                  <a:lnTo>
                    <a:pt x="241" y="79"/>
                  </a:lnTo>
                  <a:lnTo>
                    <a:pt x="271" y="76"/>
                  </a:lnTo>
                  <a:lnTo>
                    <a:pt x="286" y="70"/>
                  </a:lnTo>
                  <a:lnTo>
                    <a:pt x="299" y="68"/>
                  </a:lnTo>
                  <a:lnTo>
                    <a:pt x="310" y="64"/>
                  </a:lnTo>
                  <a:lnTo>
                    <a:pt x="322" y="62"/>
                  </a:lnTo>
                  <a:lnTo>
                    <a:pt x="325" y="59"/>
                  </a:lnTo>
                  <a:lnTo>
                    <a:pt x="339" y="55"/>
                  </a:lnTo>
                  <a:lnTo>
                    <a:pt x="342" y="53"/>
                  </a:lnTo>
                  <a:lnTo>
                    <a:pt x="348" y="49"/>
                  </a:lnTo>
                  <a:lnTo>
                    <a:pt x="365" y="34"/>
                  </a:lnTo>
                  <a:lnTo>
                    <a:pt x="369" y="30"/>
                  </a:lnTo>
                  <a:lnTo>
                    <a:pt x="371" y="27"/>
                  </a:lnTo>
                  <a:lnTo>
                    <a:pt x="374" y="27"/>
                  </a:lnTo>
                  <a:lnTo>
                    <a:pt x="380" y="25"/>
                  </a:lnTo>
                  <a:lnTo>
                    <a:pt x="389" y="23"/>
                  </a:lnTo>
                  <a:lnTo>
                    <a:pt x="399" y="19"/>
                  </a:lnTo>
                  <a:lnTo>
                    <a:pt x="404" y="17"/>
                  </a:lnTo>
                  <a:lnTo>
                    <a:pt x="414" y="17"/>
                  </a:lnTo>
                  <a:lnTo>
                    <a:pt x="418" y="15"/>
                  </a:lnTo>
                  <a:lnTo>
                    <a:pt x="423" y="15"/>
                  </a:lnTo>
                  <a:lnTo>
                    <a:pt x="425" y="17"/>
                  </a:lnTo>
                  <a:lnTo>
                    <a:pt x="436" y="19"/>
                  </a:lnTo>
                  <a:lnTo>
                    <a:pt x="438" y="19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8" y="17"/>
                  </a:lnTo>
                  <a:lnTo>
                    <a:pt x="448" y="15"/>
                  </a:lnTo>
                  <a:lnTo>
                    <a:pt x="461" y="4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89" y="2"/>
                  </a:lnTo>
                  <a:lnTo>
                    <a:pt x="504" y="0"/>
                  </a:lnTo>
                  <a:lnTo>
                    <a:pt x="531" y="6"/>
                  </a:lnTo>
                  <a:lnTo>
                    <a:pt x="544" y="10"/>
                  </a:lnTo>
                  <a:lnTo>
                    <a:pt x="568" y="12"/>
                  </a:lnTo>
                  <a:lnTo>
                    <a:pt x="602" y="17"/>
                  </a:lnTo>
                  <a:lnTo>
                    <a:pt x="608" y="17"/>
                  </a:lnTo>
                  <a:lnTo>
                    <a:pt x="617" y="100"/>
                  </a:lnTo>
                  <a:lnTo>
                    <a:pt x="598" y="175"/>
                  </a:lnTo>
                  <a:lnTo>
                    <a:pt x="536" y="254"/>
                  </a:lnTo>
                  <a:lnTo>
                    <a:pt x="292" y="570"/>
                  </a:lnTo>
                  <a:lnTo>
                    <a:pt x="119" y="337"/>
                  </a:lnTo>
                  <a:lnTo>
                    <a:pt x="85" y="294"/>
                  </a:lnTo>
                  <a:lnTo>
                    <a:pt x="75" y="303"/>
                  </a:lnTo>
                  <a:lnTo>
                    <a:pt x="55" y="296"/>
                  </a:lnTo>
                  <a:lnTo>
                    <a:pt x="47" y="292"/>
                  </a:lnTo>
                  <a:lnTo>
                    <a:pt x="34" y="290"/>
                  </a:lnTo>
                  <a:lnTo>
                    <a:pt x="15" y="290"/>
                  </a:lnTo>
                  <a:lnTo>
                    <a:pt x="11" y="209"/>
                  </a:lnTo>
                  <a:lnTo>
                    <a:pt x="4" y="20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172"/>
            <p:cNvSpPr>
              <a:spLocks/>
            </p:cNvSpPr>
            <p:nvPr/>
          </p:nvSpPr>
          <p:spPr bwMode="auto">
            <a:xfrm>
              <a:off x="1511870" y="1442117"/>
              <a:ext cx="876166" cy="1208004"/>
            </a:xfrm>
            <a:custGeom>
              <a:avLst/>
              <a:gdLst>
                <a:gd name="T0" fmla="*/ 2147483647 w 1236"/>
                <a:gd name="T1" fmla="*/ 0 h 1458"/>
                <a:gd name="T2" fmla="*/ 2147483647 w 1236"/>
                <a:gd name="T3" fmla="*/ 2147483647 h 1458"/>
                <a:gd name="T4" fmla="*/ 2147483647 w 1236"/>
                <a:gd name="T5" fmla="*/ 2147483647 h 1458"/>
                <a:gd name="T6" fmla="*/ 2147483647 w 1236"/>
                <a:gd name="T7" fmla="*/ 2147483647 h 1458"/>
                <a:gd name="T8" fmla="*/ 2147483647 w 1236"/>
                <a:gd name="T9" fmla="*/ 2147483647 h 1458"/>
                <a:gd name="T10" fmla="*/ 2147483647 w 1236"/>
                <a:gd name="T11" fmla="*/ 2147483647 h 1458"/>
                <a:gd name="T12" fmla="*/ 2147483647 w 1236"/>
                <a:gd name="T13" fmla="*/ 2147483647 h 1458"/>
                <a:gd name="T14" fmla="*/ 2147483647 w 1236"/>
                <a:gd name="T15" fmla="*/ 2147483647 h 1458"/>
                <a:gd name="T16" fmla="*/ 2147483647 w 1236"/>
                <a:gd name="T17" fmla="*/ 2147483647 h 1458"/>
                <a:gd name="T18" fmla="*/ 2147483647 w 1236"/>
                <a:gd name="T19" fmla="*/ 2147483647 h 1458"/>
                <a:gd name="T20" fmla="*/ 2147483647 w 1236"/>
                <a:gd name="T21" fmla="*/ 2147483647 h 1458"/>
                <a:gd name="T22" fmla="*/ 0 w 1236"/>
                <a:gd name="T23" fmla="*/ 2147483647 h 1458"/>
                <a:gd name="T24" fmla="*/ 2147483647 w 1236"/>
                <a:gd name="T25" fmla="*/ 2147483647 h 1458"/>
                <a:gd name="T26" fmla="*/ 2147483647 w 1236"/>
                <a:gd name="T27" fmla="*/ 2147483647 h 1458"/>
                <a:gd name="T28" fmla="*/ 2147483647 w 1236"/>
                <a:gd name="T29" fmla="*/ 2147483647 h 1458"/>
                <a:gd name="T30" fmla="*/ 2147483647 w 1236"/>
                <a:gd name="T31" fmla="*/ 2147483647 h 1458"/>
                <a:gd name="T32" fmla="*/ 2147483647 w 1236"/>
                <a:gd name="T33" fmla="*/ 2147483647 h 1458"/>
                <a:gd name="T34" fmla="*/ 2147483647 w 1236"/>
                <a:gd name="T35" fmla="*/ 2147483647 h 1458"/>
                <a:gd name="T36" fmla="*/ 2147483647 w 1236"/>
                <a:gd name="T37" fmla="*/ 2147483647 h 1458"/>
                <a:gd name="T38" fmla="*/ 2147483647 w 1236"/>
                <a:gd name="T39" fmla="*/ 2147483647 h 1458"/>
                <a:gd name="T40" fmla="*/ 2147483647 w 1236"/>
                <a:gd name="T41" fmla="*/ 2147483647 h 1458"/>
                <a:gd name="T42" fmla="*/ 2147483647 w 1236"/>
                <a:gd name="T43" fmla="*/ 2147483647 h 1458"/>
                <a:gd name="T44" fmla="*/ 2147483647 w 1236"/>
                <a:gd name="T45" fmla="*/ 2147483647 h 1458"/>
                <a:gd name="T46" fmla="*/ 2147483647 w 1236"/>
                <a:gd name="T47" fmla="*/ 2147483647 h 1458"/>
                <a:gd name="T48" fmla="*/ 2147483647 w 1236"/>
                <a:gd name="T49" fmla="*/ 2147483647 h 1458"/>
                <a:gd name="T50" fmla="*/ 2147483647 w 1236"/>
                <a:gd name="T51" fmla="*/ 2147483647 h 1458"/>
                <a:gd name="T52" fmla="*/ 2147483647 w 1236"/>
                <a:gd name="T53" fmla="*/ 2147483647 h 1458"/>
                <a:gd name="T54" fmla="*/ 2147483647 w 1236"/>
                <a:gd name="T55" fmla="*/ 2147483647 h 1458"/>
                <a:gd name="T56" fmla="*/ 2147483647 w 1236"/>
                <a:gd name="T57" fmla="*/ 2147483647 h 1458"/>
                <a:gd name="T58" fmla="*/ 2147483647 w 1236"/>
                <a:gd name="T59" fmla="*/ 2147483647 h 1458"/>
                <a:gd name="T60" fmla="*/ 2147483647 w 1236"/>
                <a:gd name="T61" fmla="*/ 2147483647 h 1458"/>
                <a:gd name="T62" fmla="*/ 2147483647 w 1236"/>
                <a:gd name="T63" fmla="*/ 2147483647 h 1458"/>
                <a:gd name="T64" fmla="*/ 2147483647 w 1236"/>
                <a:gd name="T65" fmla="*/ 2147483647 h 1458"/>
                <a:gd name="T66" fmla="*/ 2147483647 w 1236"/>
                <a:gd name="T67" fmla="*/ 2147483647 h 1458"/>
                <a:gd name="T68" fmla="*/ 2147483647 w 1236"/>
                <a:gd name="T69" fmla="*/ 2147483647 h 1458"/>
                <a:gd name="T70" fmla="*/ 2147483647 w 1236"/>
                <a:gd name="T71" fmla="*/ 2147483647 h 1458"/>
                <a:gd name="T72" fmla="*/ 2147483647 w 1236"/>
                <a:gd name="T73" fmla="*/ 2147483647 h 1458"/>
                <a:gd name="T74" fmla="*/ 2147483647 w 1236"/>
                <a:gd name="T75" fmla="*/ 2147483647 h 1458"/>
                <a:gd name="T76" fmla="*/ 2147483647 w 1236"/>
                <a:gd name="T77" fmla="*/ 2147483647 h 1458"/>
                <a:gd name="T78" fmla="*/ 2147483647 w 1236"/>
                <a:gd name="T79" fmla="*/ 2147483647 h 1458"/>
                <a:gd name="T80" fmla="*/ 2147483647 w 1236"/>
                <a:gd name="T81" fmla="*/ 2147483647 h 1458"/>
                <a:gd name="T82" fmla="*/ 2147483647 w 1236"/>
                <a:gd name="T83" fmla="*/ 2147483647 h 1458"/>
                <a:gd name="T84" fmla="*/ 2147483647 w 1236"/>
                <a:gd name="T85" fmla="*/ 2147483647 h 1458"/>
                <a:gd name="T86" fmla="*/ 2147483647 w 1236"/>
                <a:gd name="T87" fmla="*/ 2147483647 h 1458"/>
                <a:gd name="T88" fmla="*/ 2147483647 w 1236"/>
                <a:gd name="T89" fmla="*/ 2147483647 h 1458"/>
                <a:gd name="T90" fmla="*/ 2147483647 w 1236"/>
                <a:gd name="T91" fmla="*/ 2147483647 h 1458"/>
                <a:gd name="T92" fmla="*/ 2147483647 w 1236"/>
                <a:gd name="T93" fmla="*/ 2147483647 h 1458"/>
                <a:gd name="T94" fmla="*/ 2147483647 w 1236"/>
                <a:gd name="T95" fmla="*/ 2147483647 h 1458"/>
                <a:gd name="T96" fmla="*/ 2147483647 w 1236"/>
                <a:gd name="T97" fmla="*/ 2147483647 h 1458"/>
                <a:gd name="T98" fmla="*/ 2147483647 w 1236"/>
                <a:gd name="T99" fmla="*/ 2147483647 h 1458"/>
                <a:gd name="T100" fmla="*/ 2147483647 w 1236"/>
                <a:gd name="T101" fmla="*/ 2147483647 h 1458"/>
                <a:gd name="T102" fmla="*/ 2147483647 w 1236"/>
                <a:gd name="T103" fmla="*/ 2147483647 h 1458"/>
                <a:gd name="T104" fmla="*/ 2147483647 w 1236"/>
                <a:gd name="T105" fmla="*/ 2147483647 h 1458"/>
                <a:gd name="T106" fmla="*/ 2147483647 w 1236"/>
                <a:gd name="T107" fmla="*/ 2147483647 h 1458"/>
                <a:gd name="T108" fmla="*/ 2147483647 w 1236"/>
                <a:gd name="T109" fmla="*/ 2147483647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6"/>
                <a:gd name="T166" fmla="*/ 0 h 1458"/>
                <a:gd name="T167" fmla="*/ 1236 w 1236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6" h="1458">
                  <a:moveTo>
                    <a:pt x="574" y="17"/>
                  </a:moveTo>
                  <a:lnTo>
                    <a:pt x="420" y="10"/>
                  </a:lnTo>
                  <a:lnTo>
                    <a:pt x="237" y="0"/>
                  </a:lnTo>
                  <a:lnTo>
                    <a:pt x="232" y="106"/>
                  </a:lnTo>
                  <a:lnTo>
                    <a:pt x="98" y="98"/>
                  </a:lnTo>
                  <a:lnTo>
                    <a:pt x="83" y="123"/>
                  </a:lnTo>
                  <a:lnTo>
                    <a:pt x="94" y="121"/>
                  </a:lnTo>
                  <a:lnTo>
                    <a:pt x="98" y="159"/>
                  </a:lnTo>
                  <a:lnTo>
                    <a:pt x="115" y="260"/>
                  </a:lnTo>
                  <a:lnTo>
                    <a:pt x="134" y="313"/>
                  </a:lnTo>
                  <a:lnTo>
                    <a:pt x="143" y="386"/>
                  </a:lnTo>
                  <a:lnTo>
                    <a:pt x="126" y="550"/>
                  </a:lnTo>
                  <a:lnTo>
                    <a:pt x="108" y="548"/>
                  </a:lnTo>
                  <a:lnTo>
                    <a:pt x="113" y="582"/>
                  </a:lnTo>
                  <a:lnTo>
                    <a:pt x="117" y="633"/>
                  </a:lnTo>
                  <a:lnTo>
                    <a:pt x="126" y="678"/>
                  </a:lnTo>
                  <a:lnTo>
                    <a:pt x="121" y="702"/>
                  </a:lnTo>
                  <a:lnTo>
                    <a:pt x="113" y="725"/>
                  </a:lnTo>
                  <a:lnTo>
                    <a:pt x="121" y="751"/>
                  </a:lnTo>
                  <a:lnTo>
                    <a:pt x="119" y="770"/>
                  </a:lnTo>
                  <a:lnTo>
                    <a:pt x="119" y="783"/>
                  </a:lnTo>
                  <a:lnTo>
                    <a:pt x="124" y="800"/>
                  </a:lnTo>
                  <a:lnTo>
                    <a:pt x="124" y="806"/>
                  </a:lnTo>
                  <a:lnTo>
                    <a:pt x="104" y="823"/>
                  </a:lnTo>
                  <a:lnTo>
                    <a:pt x="79" y="809"/>
                  </a:lnTo>
                  <a:lnTo>
                    <a:pt x="68" y="808"/>
                  </a:lnTo>
                  <a:lnTo>
                    <a:pt x="42" y="808"/>
                  </a:lnTo>
                  <a:lnTo>
                    <a:pt x="34" y="808"/>
                  </a:lnTo>
                  <a:lnTo>
                    <a:pt x="27" y="802"/>
                  </a:lnTo>
                  <a:lnTo>
                    <a:pt x="21" y="800"/>
                  </a:lnTo>
                  <a:lnTo>
                    <a:pt x="17" y="802"/>
                  </a:lnTo>
                  <a:lnTo>
                    <a:pt x="15" y="806"/>
                  </a:lnTo>
                  <a:lnTo>
                    <a:pt x="4" y="813"/>
                  </a:lnTo>
                  <a:lnTo>
                    <a:pt x="0" y="819"/>
                  </a:lnTo>
                  <a:lnTo>
                    <a:pt x="0" y="826"/>
                  </a:lnTo>
                  <a:lnTo>
                    <a:pt x="0" y="836"/>
                  </a:lnTo>
                  <a:lnTo>
                    <a:pt x="10" y="858"/>
                  </a:lnTo>
                  <a:lnTo>
                    <a:pt x="15" y="868"/>
                  </a:lnTo>
                  <a:lnTo>
                    <a:pt x="17" y="873"/>
                  </a:lnTo>
                  <a:lnTo>
                    <a:pt x="25" y="875"/>
                  </a:lnTo>
                  <a:lnTo>
                    <a:pt x="30" y="879"/>
                  </a:lnTo>
                  <a:lnTo>
                    <a:pt x="38" y="890"/>
                  </a:lnTo>
                  <a:lnTo>
                    <a:pt x="49" y="924"/>
                  </a:lnTo>
                  <a:lnTo>
                    <a:pt x="74" y="950"/>
                  </a:lnTo>
                  <a:lnTo>
                    <a:pt x="72" y="964"/>
                  </a:lnTo>
                  <a:lnTo>
                    <a:pt x="76" y="971"/>
                  </a:lnTo>
                  <a:lnTo>
                    <a:pt x="91" y="982"/>
                  </a:lnTo>
                  <a:lnTo>
                    <a:pt x="94" y="1003"/>
                  </a:lnTo>
                  <a:lnTo>
                    <a:pt x="106" y="1030"/>
                  </a:lnTo>
                  <a:lnTo>
                    <a:pt x="91" y="1043"/>
                  </a:lnTo>
                  <a:lnTo>
                    <a:pt x="83" y="1050"/>
                  </a:lnTo>
                  <a:lnTo>
                    <a:pt x="81" y="1060"/>
                  </a:lnTo>
                  <a:lnTo>
                    <a:pt x="81" y="1075"/>
                  </a:lnTo>
                  <a:lnTo>
                    <a:pt x="89" y="1090"/>
                  </a:lnTo>
                  <a:lnTo>
                    <a:pt x="104" y="1097"/>
                  </a:lnTo>
                  <a:lnTo>
                    <a:pt x="115" y="1110"/>
                  </a:lnTo>
                  <a:lnTo>
                    <a:pt x="136" y="1095"/>
                  </a:lnTo>
                  <a:lnTo>
                    <a:pt x="143" y="1097"/>
                  </a:lnTo>
                  <a:lnTo>
                    <a:pt x="149" y="1099"/>
                  </a:lnTo>
                  <a:lnTo>
                    <a:pt x="155" y="1097"/>
                  </a:lnTo>
                  <a:lnTo>
                    <a:pt x="164" y="1101"/>
                  </a:lnTo>
                  <a:lnTo>
                    <a:pt x="177" y="1112"/>
                  </a:lnTo>
                  <a:lnTo>
                    <a:pt x="196" y="1120"/>
                  </a:lnTo>
                  <a:lnTo>
                    <a:pt x="205" y="1137"/>
                  </a:lnTo>
                  <a:lnTo>
                    <a:pt x="207" y="1150"/>
                  </a:lnTo>
                  <a:lnTo>
                    <a:pt x="215" y="1167"/>
                  </a:lnTo>
                  <a:lnTo>
                    <a:pt x="220" y="1195"/>
                  </a:lnTo>
                  <a:lnTo>
                    <a:pt x="230" y="1218"/>
                  </a:lnTo>
                  <a:lnTo>
                    <a:pt x="237" y="1257"/>
                  </a:lnTo>
                  <a:lnTo>
                    <a:pt x="237" y="1278"/>
                  </a:lnTo>
                  <a:lnTo>
                    <a:pt x="243" y="1308"/>
                  </a:lnTo>
                  <a:lnTo>
                    <a:pt x="251" y="1315"/>
                  </a:lnTo>
                  <a:lnTo>
                    <a:pt x="252" y="1317"/>
                  </a:lnTo>
                  <a:lnTo>
                    <a:pt x="260" y="1325"/>
                  </a:lnTo>
                  <a:lnTo>
                    <a:pt x="269" y="1325"/>
                  </a:lnTo>
                  <a:lnTo>
                    <a:pt x="294" y="1332"/>
                  </a:lnTo>
                  <a:lnTo>
                    <a:pt x="313" y="1334"/>
                  </a:lnTo>
                  <a:lnTo>
                    <a:pt x="322" y="1334"/>
                  </a:lnTo>
                  <a:lnTo>
                    <a:pt x="333" y="1340"/>
                  </a:lnTo>
                  <a:lnTo>
                    <a:pt x="335" y="1351"/>
                  </a:lnTo>
                  <a:lnTo>
                    <a:pt x="337" y="1376"/>
                  </a:lnTo>
                  <a:lnTo>
                    <a:pt x="343" y="1387"/>
                  </a:lnTo>
                  <a:lnTo>
                    <a:pt x="358" y="1393"/>
                  </a:lnTo>
                  <a:lnTo>
                    <a:pt x="377" y="1417"/>
                  </a:lnTo>
                  <a:lnTo>
                    <a:pt x="386" y="1430"/>
                  </a:lnTo>
                  <a:lnTo>
                    <a:pt x="390" y="1453"/>
                  </a:lnTo>
                  <a:lnTo>
                    <a:pt x="424" y="1455"/>
                  </a:lnTo>
                  <a:lnTo>
                    <a:pt x="439" y="1455"/>
                  </a:lnTo>
                  <a:lnTo>
                    <a:pt x="446" y="1457"/>
                  </a:lnTo>
                  <a:lnTo>
                    <a:pt x="457" y="1458"/>
                  </a:lnTo>
                  <a:lnTo>
                    <a:pt x="486" y="1451"/>
                  </a:lnTo>
                  <a:lnTo>
                    <a:pt x="504" y="1440"/>
                  </a:lnTo>
                  <a:lnTo>
                    <a:pt x="510" y="1376"/>
                  </a:lnTo>
                  <a:lnTo>
                    <a:pt x="514" y="1366"/>
                  </a:lnTo>
                  <a:lnTo>
                    <a:pt x="527" y="1355"/>
                  </a:lnTo>
                  <a:lnTo>
                    <a:pt x="533" y="1346"/>
                  </a:lnTo>
                  <a:lnTo>
                    <a:pt x="533" y="1334"/>
                  </a:lnTo>
                  <a:lnTo>
                    <a:pt x="525" y="1310"/>
                  </a:lnTo>
                  <a:lnTo>
                    <a:pt x="525" y="1299"/>
                  </a:lnTo>
                  <a:lnTo>
                    <a:pt x="531" y="1297"/>
                  </a:lnTo>
                  <a:lnTo>
                    <a:pt x="536" y="1295"/>
                  </a:lnTo>
                  <a:lnTo>
                    <a:pt x="546" y="1293"/>
                  </a:lnTo>
                  <a:lnTo>
                    <a:pt x="565" y="1291"/>
                  </a:lnTo>
                  <a:lnTo>
                    <a:pt x="576" y="1287"/>
                  </a:lnTo>
                  <a:lnTo>
                    <a:pt x="580" y="1274"/>
                  </a:lnTo>
                  <a:lnTo>
                    <a:pt x="576" y="1238"/>
                  </a:lnTo>
                  <a:lnTo>
                    <a:pt x="591" y="1223"/>
                  </a:lnTo>
                  <a:lnTo>
                    <a:pt x="599" y="1210"/>
                  </a:lnTo>
                  <a:lnTo>
                    <a:pt x="602" y="1216"/>
                  </a:lnTo>
                  <a:lnTo>
                    <a:pt x="612" y="1216"/>
                  </a:lnTo>
                  <a:lnTo>
                    <a:pt x="619" y="1201"/>
                  </a:lnTo>
                  <a:lnTo>
                    <a:pt x="625" y="1195"/>
                  </a:lnTo>
                  <a:lnTo>
                    <a:pt x="629" y="1195"/>
                  </a:lnTo>
                  <a:lnTo>
                    <a:pt x="638" y="1199"/>
                  </a:lnTo>
                  <a:lnTo>
                    <a:pt x="659" y="1223"/>
                  </a:lnTo>
                  <a:lnTo>
                    <a:pt x="664" y="1227"/>
                  </a:lnTo>
                  <a:lnTo>
                    <a:pt x="687" y="1238"/>
                  </a:lnTo>
                  <a:lnTo>
                    <a:pt x="702" y="1240"/>
                  </a:lnTo>
                  <a:lnTo>
                    <a:pt x="709" y="1246"/>
                  </a:lnTo>
                  <a:lnTo>
                    <a:pt x="743" y="1280"/>
                  </a:lnTo>
                  <a:lnTo>
                    <a:pt x="757" y="1289"/>
                  </a:lnTo>
                  <a:lnTo>
                    <a:pt x="779" y="1297"/>
                  </a:lnTo>
                  <a:lnTo>
                    <a:pt x="785" y="1295"/>
                  </a:lnTo>
                  <a:lnTo>
                    <a:pt x="790" y="1285"/>
                  </a:lnTo>
                  <a:lnTo>
                    <a:pt x="798" y="1282"/>
                  </a:lnTo>
                  <a:lnTo>
                    <a:pt x="813" y="1282"/>
                  </a:lnTo>
                  <a:lnTo>
                    <a:pt x="820" y="1285"/>
                  </a:lnTo>
                  <a:lnTo>
                    <a:pt x="836" y="1297"/>
                  </a:lnTo>
                  <a:lnTo>
                    <a:pt x="862" y="1285"/>
                  </a:lnTo>
                  <a:lnTo>
                    <a:pt x="869" y="1283"/>
                  </a:lnTo>
                  <a:lnTo>
                    <a:pt x="905" y="1297"/>
                  </a:lnTo>
                  <a:lnTo>
                    <a:pt x="907" y="1299"/>
                  </a:lnTo>
                  <a:lnTo>
                    <a:pt x="918" y="1319"/>
                  </a:lnTo>
                  <a:lnTo>
                    <a:pt x="941" y="1321"/>
                  </a:lnTo>
                  <a:lnTo>
                    <a:pt x="969" y="1282"/>
                  </a:lnTo>
                  <a:lnTo>
                    <a:pt x="982" y="1259"/>
                  </a:lnTo>
                  <a:lnTo>
                    <a:pt x="1009" y="1238"/>
                  </a:lnTo>
                  <a:lnTo>
                    <a:pt x="1050" y="1236"/>
                  </a:lnTo>
                  <a:lnTo>
                    <a:pt x="1065" y="1242"/>
                  </a:lnTo>
                  <a:lnTo>
                    <a:pt x="1123" y="1253"/>
                  </a:lnTo>
                  <a:lnTo>
                    <a:pt x="1120" y="1223"/>
                  </a:lnTo>
                  <a:lnTo>
                    <a:pt x="1073" y="1033"/>
                  </a:lnTo>
                  <a:lnTo>
                    <a:pt x="1063" y="981"/>
                  </a:lnTo>
                  <a:lnTo>
                    <a:pt x="1236" y="697"/>
                  </a:lnTo>
                  <a:lnTo>
                    <a:pt x="1191" y="681"/>
                  </a:lnTo>
                  <a:lnTo>
                    <a:pt x="1161" y="657"/>
                  </a:lnTo>
                  <a:lnTo>
                    <a:pt x="1116" y="634"/>
                  </a:lnTo>
                  <a:lnTo>
                    <a:pt x="1108" y="625"/>
                  </a:lnTo>
                  <a:lnTo>
                    <a:pt x="1065" y="614"/>
                  </a:lnTo>
                  <a:lnTo>
                    <a:pt x="1041" y="597"/>
                  </a:lnTo>
                  <a:lnTo>
                    <a:pt x="1016" y="565"/>
                  </a:lnTo>
                  <a:lnTo>
                    <a:pt x="965" y="533"/>
                  </a:lnTo>
                  <a:lnTo>
                    <a:pt x="930" y="446"/>
                  </a:lnTo>
                  <a:lnTo>
                    <a:pt x="924" y="388"/>
                  </a:lnTo>
                  <a:lnTo>
                    <a:pt x="894" y="324"/>
                  </a:lnTo>
                  <a:lnTo>
                    <a:pt x="875" y="298"/>
                  </a:lnTo>
                  <a:lnTo>
                    <a:pt x="871" y="288"/>
                  </a:lnTo>
                  <a:lnTo>
                    <a:pt x="798" y="243"/>
                  </a:lnTo>
                  <a:lnTo>
                    <a:pt x="749" y="185"/>
                  </a:lnTo>
                  <a:lnTo>
                    <a:pt x="723" y="168"/>
                  </a:lnTo>
                  <a:lnTo>
                    <a:pt x="676" y="113"/>
                  </a:lnTo>
                  <a:lnTo>
                    <a:pt x="651" y="104"/>
                  </a:lnTo>
                  <a:lnTo>
                    <a:pt x="632" y="85"/>
                  </a:lnTo>
                  <a:lnTo>
                    <a:pt x="597" y="27"/>
                  </a:lnTo>
                  <a:lnTo>
                    <a:pt x="580" y="25"/>
                  </a:lnTo>
                  <a:lnTo>
                    <a:pt x="574" y="1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Freeform 173"/>
            <p:cNvSpPr>
              <a:spLocks/>
            </p:cNvSpPr>
            <p:nvPr/>
          </p:nvSpPr>
          <p:spPr bwMode="auto">
            <a:xfrm>
              <a:off x="2134373" y="3858124"/>
              <a:ext cx="197446" cy="166400"/>
            </a:xfrm>
            <a:custGeom>
              <a:avLst/>
              <a:gdLst>
                <a:gd name="T0" fmla="*/ 2147483647 w 278"/>
                <a:gd name="T1" fmla="*/ 2147483647 h 204"/>
                <a:gd name="T2" fmla="*/ 2147483647 w 278"/>
                <a:gd name="T3" fmla="*/ 2147483647 h 204"/>
                <a:gd name="T4" fmla="*/ 2147483647 w 278"/>
                <a:gd name="T5" fmla="*/ 2147483647 h 204"/>
                <a:gd name="T6" fmla="*/ 2147483647 w 278"/>
                <a:gd name="T7" fmla="*/ 2147483647 h 204"/>
                <a:gd name="T8" fmla="*/ 2147483647 w 278"/>
                <a:gd name="T9" fmla="*/ 2147483647 h 204"/>
                <a:gd name="T10" fmla="*/ 2147483647 w 278"/>
                <a:gd name="T11" fmla="*/ 2147483647 h 204"/>
                <a:gd name="T12" fmla="*/ 2147483647 w 278"/>
                <a:gd name="T13" fmla="*/ 2147483647 h 204"/>
                <a:gd name="T14" fmla="*/ 2147483647 w 278"/>
                <a:gd name="T15" fmla="*/ 2147483647 h 204"/>
                <a:gd name="T16" fmla="*/ 2147483647 w 278"/>
                <a:gd name="T17" fmla="*/ 2147483647 h 204"/>
                <a:gd name="T18" fmla="*/ 2147483647 w 278"/>
                <a:gd name="T19" fmla="*/ 2147483647 h 204"/>
                <a:gd name="T20" fmla="*/ 2147483647 w 278"/>
                <a:gd name="T21" fmla="*/ 2147483647 h 204"/>
                <a:gd name="T22" fmla="*/ 2147483647 w 278"/>
                <a:gd name="T23" fmla="*/ 2147483647 h 204"/>
                <a:gd name="T24" fmla="*/ 2147483647 w 278"/>
                <a:gd name="T25" fmla="*/ 2147483647 h 204"/>
                <a:gd name="T26" fmla="*/ 2147483647 w 278"/>
                <a:gd name="T27" fmla="*/ 2147483647 h 204"/>
                <a:gd name="T28" fmla="*/ 2147483647 w 278"/>
                <a:gd name="T29" fmla="*/ 2147483647 h 204"/>
                <a:gd name="T30" fmla="*/ 2147483647 w 278"/>
                <a:gd name="T31" fmla="*/ 2147483647 h 204"/>
                <a:gd name="T32" fmla="*/ 2147483647 w 278"/>
                <a:gd name="T33" fmla="*/ 2147483647 h 204"/>
                <a:gd name="T34" fmla="*/ 2147483647 w 278"/>
                <a:gd name="T35" fmla="*/ 2147483647 h 204"/>
                <a:gd name="T36" fmla="*/ 2147483647 w 278"/>
                <a:gd name="T37" fmla="*/ 2147483647 h 204"/>
                <a:gd name="T38" fmla="*/ 2147483647 w 278"/>
                <a:gd name="T39" fmla="*/ 2147483647 h 204"/>
                <a:gd name="T40" fmla="*/ 2147483647 w 278"/>
                <a:gd name="T41" fmla="*/ 2147483647 h 204"/>
                <a:gd name="T42" fmla="*/ 2147483647 w 278"/>
                <a:gd name="T43" fmla="*/ 2147483647 h 204"/>
                <a:gd name="T44" fmla="*/ 2147483647 w 278"/>
                <a:gd name="T45" fmla="*/ 2147483647 h 204"/>
                <a:gd name="T46" fmla="*/ 2147483647 w 278"/>
                <a:gd name="T47" fmla="*/ 2147483647 h 204"/>
                <a:gd name="T48" fmla="*/ 2147483647 w 278"/>
                <a:gd name="T49" fmla="*/ 2147483647 h 204"/>
                <a:gd name="T50" fmla="*/ 2147483647 w 278"/>
                <a:gd name="T51" fmla="*/ 2147483647 h 204"/>
                <a:gd name="T52" fmla="*/ 2147483647 w 278"/>
                <a:gd name="T53" fmla="*/ 2147483647 h 204"/>
                <a:gd name="T54" fmla="*/ 2147483647 w 278"/>
                <a:gd name="T55" fmla="*/ 2147483647 h 204"/>
                <a:gd name="T56" fmla="*/ 2147483647 w 278"/>
                <a:gd name="T57" fmla="*/ 2147483647 h 204"/>
                <a:gd name="T58" fmla="*/ 2147483647 w 278"/>
                <a:gd name="T59" fmla="*/ 2147483647 h 204"/>
                <a:gd name="T60" fmla="*/ 2147483647 w 278"/>
                <a:gd name="T61" fmla="*/ 2147483647 h 204"/>
                <a:gd name="T62" fmla="*/ 2147483647 w 278"/>
                <a:gd name="T63" fmla="*/ 2147483647 h 204"/>
                <a:gd name="T64" fmla="*/ 2147483647 w 278"/>
                <a:gd name="T65" fmla="*/ 2147483647 h 204"/>
                <a:gd name="T66" fmla="*/ 2147483647 w 278"/>
                <a:gd name="T67" fmla="*/ 2147483647 h 204"/>
                <a:gd name="T68" fmla="*/ 2147483647 w 278"/>
                <a:gd name="T69" fmla="*/ 2147483647 h 204"/>
                <a:gd name="T70" fmla="*/ 2147483647 w 278"/>
                <a:gd name="T71" fmla="*/ 2147483647 h 204"/>
                <a:gd name="T72" fmla="*/ 2147483647 w 278"/>
                <a:gd name="T73" fmla="*/ 0 h 204"/>
                <a:gd name="T74" fmla="*/ 2147483647 w 278"/>
                <a:gd name="T75" fmla="*/ 2147483647 h 204"/>
                <a:gd name="T76" fmla="*/ 2147483647 w 278"/>
                <a:gd name="T77" fmla="*/ 2147483647 h 204"/>
                <a:gd name="T78" fmla="*/ 2147483647 w 278"/>
                <a:gd name="T79" fmla="*/ 2147483647 h 204"/>
                <a:gd name="T80" fmla="*/ 2147483647 w 278"/>
                <a:gd name="T81" fmla="*/ 2147483647 h 204"/>
                <a:gd name="T82" fmla="*/ 2147483647 w 278"/>
                <a:gd name="T83" fmla="*/ 2147483647 h 204"/>
                <a:gd name="T84" fmla="*/ 2147483647 w 278"/>
                <a:gd name="T85" fmla="*/ 2147483647 h 204"/>
                <a:gd name="T86" fmla="*/ 2147483647 w 278"/>
                <a:gd name="T87" fmla="*/ 2147483647 h 204"/>
                <a:gd name="T88" fmla="*/ 2147483647 w 278"/>
                <a:gd name="T89" fmla="*/ 2147483647 h 204"/>
                <a:gd name="T90" fmla="*/ 2147483647 w 278"/>
                <a:gd name="T91" fmla="*/ 2147483647 h 204"/>
                <a:gd name="T92" fmla="*/ 2147483647 w 278"/>
                <a:gd name="T93" fmla="*/ 2147483647 h 204"/>
                <a:gd name="T94" fmla="*/ 2147483647 w 278"/>
                <a:gd name="T95" fmla="*/ 2147483647 h 204"/>
                <a:gd name="T96" fmla="*/ 2147483647 w 278"/>
                <a:gd name="T97" fmla="*/ 2147483647 h 204"/>
                <a:gd name="T98" fmla="*/ 2147483647 w 278"/>
                <a:gd name="T99" fmla="*/ 2147483647 h 204"/>
                <a:gd name="T100" fmla="*/ 2147483647 w 278"/>
                <a:gd name="T101" fmla="*/ 2147483647 h 204"/>
                <a:gd name="T102" fmla="*/ 2147483647 w 278"/>
                <a:gd name="T103" fmla="*/ 2147483647 h 204"/>
                <a:gd name="T104" fmla="*/ 2147483647 w 278"/>
                <a:gd name="T105" fmla="*/ 2147483647 h 204"/>
                <a:gd name="T106" fmla="*/ 2147483647 w 278"/>
                <a:gd name="T107" fmla="*/ 2147483647 h 204"/>
                <a:gd name="T108" fmla="*/ 2147483647 w 278"/>
                <a:gd name="T109" fmla="*/ 2147483647 h 204"/>
                <a:gd name="T110" fmla="*/ 2147483647 w 278"/>
                <a:gd name="T111" fmla="*/ 2147483647 h 204"/>
                <a:gd name="T112" fmla="*/ 2147483647 w 278"/>
                <a:gd name="T113" fmla="*/ 2147483647 h 204"/>
                <a:gd name="T114" fmla="*/ 2147483647 w 278"/>
                <a:gd name="T115" fmla="*/ 2147483647 h 204"/>
                <a:gd name="T116" fmla="*/ 0 w 278"/>
                <a:gd name="T117" fmla="*/ 2147483647 h 2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04"/>
                <a:gd name="T179" fmla="*/ 278 w 278"/>
                <a:gd name="T180" fmla="*/ 204 h 2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04">
                  <a:moveTo>
                    <a:pt x="0" y="83"/>
                  </a:moveTo>
                  <a:lnTo>
                    <a:pt x="17" y="89"/>
                  </a:lnTo>
                  <a:lnTo>
                    <a:pt x="19" y="91"/>
                  </a:lnTo>
                  <a:lnTo>
                    <a:pt x="21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5" y="95"/>
                  </a:lnTo>
                  <a:lnTo>
                    <a:pt x="49" y="95"/>
                  </a:lnTo>
                  <a:lnTo>
                    <a:pt x="53" y="98"/>
                  </a:lnTo>
                  <a:lnTo>
                    <a:pt x="54" y="104"/>
                  </a:lnTo>
                  <a:lnTo>
                    <a:pt x="49" y="108"/>
                  </a:lnTo>
                  <a:lnTo>
                    <a:pt x="47" y="111"/>
                  </a:lnTo>
                  <a:lnTo>
                    <a:pt x="49" y="113"/>
                  </a:lnTo>
                  <a:lnTo>
                    <a:pt x="54" y="115"/>
                  </a:lnTo>
                  <a:lnTo>
                    <a:pt x="71" y="125"/>
                  </a:lnTo>
                  <a:lnTo>
                    <a:pt x="98" y="132"/>
                  </a:lnTo>
                  <a:lnTo>
                    <a:pt x="105" y="138"/>
                  </a:lnTo>
                  <a:lnTo>
                    <a:pt x="117" y="145"/>
                  </a:lnTo>
                  <a:lnTo>
                    <a:pt x="130" y="153"/>
                  </a:lnTo>
                  <a:lnTo>
                    <a:pt x="133" y="157"/>
                  </a:lnTo>
                  <a:lnTo>
                    <a:pt x="165" y="183"/>
                  </a:lnTo>
                  <a:lnTo>
                    <a:pt x="175" y="192"/>
                  </a:lnTo>
                  <a:lnTo>
                    <a:pt x="179" y="196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207" y="189"/>
                  </a:lnTo>
                  <a:lnTo>
                    <a:pt x="224" y="172"/>
                  </a:lnTo>
                  <a:lnTo>
                    <a:pt x="229" y="164"/>
                  </a:lnTo>
                  <a:lnTo>
                    <a:pt x="235" y="157"/>
                  </a:lnTo>
                  <a:lnTo>
                    <a:pt x="246" y="149"/>
                  </a:lnTo>
                  <a:lnTo>
                    <a:pt x="250" y="143"/>
                  </a:lnTo>
                  <a:lnTo>
                    <a:pt x="252" y="142"/>
                  </a:lnTo>
                  <a:lnTo>
                    <a:pt x="250" y="136"/>
                  </a:lnTo>
                  <a:lnTo>
                    <a:pt x="248" y="134"/>
                  </a:lnTo>
                  <a:lnTo>
                    <a:pt x="252" y="128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9" y="134"/>
                  </a:lnTo>
                  <a:lnTo>
                    <a:pt x="263" y="134"/>
                  </a:lnTo>
                  <a:lnTo>
                    <a:pt x="265" y="132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6" y="121"/>
                  </a:lnTo>
                  <a:lnTo>
                    <a:pt x="276" y="119"/>
                  </a:lnTo>
                  <a:lnTo>
                    <a:pt x="276" y="111"/>
                  </a:lnTo>
                  <a:lnTo>
                    <a:pt x="271" y="104"/>
                  </a:lnTo>
                  <a:lnTo>
                    <a:pt x="269" y="95"/>
                  </a:lnTo>
                  <a:lnTo>
                    <a:pt x="271" y="87"/>
                  </a:lnTo>
                  <a:lnTo>
                    <a:pt x="273" y="81"/>
                  </a:lnTo>
                  <a:lnTo>
                    <a:pt x="273" y="76"/>
                  </a:lnTo>
                  <a:lnTo>
                    <a:pt x="271" y="70"/>
                  </a:lnTo>
                  <a:lnTo>
                    <a:pt x="273" y="59"/>
                  </a:lnTo>
                  <a:lnTo>
                    <a:pt x="275" y="49"/>
                  </a:lnTo>
                  <a:lnTo>
                    <a:pt x="278" y="44"/>
                  </a:lnTo>
                  <a:lnTo>
                    <a:pt x="252" y="17"/>
                  </a:lnTo>
                  <a:lnTo>
                    <a:pt x="250" y="16"/>
                  </a:lnTo>
                  <a:lnTo>
                    <a:pt x="246" y="8"/>
                  </a:lnTo>
                  <a:lnTo>
                    <a:pt x="246" y="4"/>
                  </a:lnTo>
                  <a:lnTo>
                    <a:pt x="244" y="2"/>
                  </a:lnTo>
                  <a:lnTo>
                    <a:pt x="243" y="0"/>
                  </a:lnTo>
                  <a:lnTo>
                    <a:pt x="241" y="2"/>
                  </a:lnTo>
                  <a:lnTo>
                    <a:pt x="239" y="4"/>
                  </a:lnTo>
                  <a:lnTo>
                    <a:pt x="226" y="10"/>
                  </a:lnTo>
                  <a:lnTo>
                    <a:pt x="224" y="16"/>
                  </a:lnTo>
                  <a:lnTo>
                    <a:pt x="220" y="19"/>
                  </a:lnTo>
                  <a:lnTo>
                    <a:pt x="216" y="19"/>
                  </a:lnTo>
                  <a:lnTo>
                    <a:pt x="212" y="21"/>
                  </a:lnTo>
                  <a:lnTo>
                    <a:pt x="203" y="23"/>
                  </a:lnTo>
                  <a:lnTo>
                    <a:pt x="201" y="27"/>
                  </a:lnTo>
                  <a:lnTo>
                    <a:pt x="197" y="23"/>
                  </a:lnTo>
                  <a:lnTo>
                    <a:pt x="173" y="21"/>
                  </a:lnTo>
                  <a:lnTo>
                    <a:pt x="156" y="16"/>
                  </a:lnTo>
                  <a:lnTo>
                    <a:pt x="150" y="16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39" y="31"/>
                  </a:lnTo>
                  <a:lnTo>
                    <a:pt x="124" y="42"/>
                  </a:lnTo>
                  <a:lnTo>
                    <a:pt x="115" y="48"/>
                  </a:lnTo>
                  <a:lnTo>
                    <a:pt x="113" y="49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1" y="53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3" y="49"/>
                  </a:lnTo>
                  <a:lnTo>
                    <a:pt x="71" y="57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1" y="61"/>
                  </a:lnTo>
                  <a:lnTo>
                    <a:pt x="45" y="61"/>
                  </a:lnTo>
                  <a:lnTo>
                    <a:pt x="38" y="59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Freeform 174"/>
            <p:cNvSpPr>
              <a:spLocks/>
            </p:cNvSpPr>
            <p:nvPr/>
          </p:nvSpPr>
          <p:spPr bwMode="auto">
            <a:xfrm>
              <a:off x="1780617" y="2432520"/>
              <a:ext cx="700659" cy="902403"/>
            </a:xfrm>
            <a:custGeom>
              <a:avLst/>
              <a:gdLst>
                <a:gd name="T0" fmla="*/ 2147483647 w 990"/>
                <a:gd name="T1" fmla="*/ 2147483647 h 1089"/>
                <a:gd name="T2" fmla="*/ 2147483647 w 990"/>
                <a:gd name="T3" fmla="*/ 2147483647 h 1089"/>
                <a:gd name="T4" fmla="*/ 2147483647 w 990"/>
                <a:gd name="T5" fmla="*/ 2147483647 h 1089"/>
                <a:gd name="T6" fmla="*/ 2147483647 w 990"/>
                <a:gd name="T7" fmla="*/ 2147483647 h 1089"/>
                <a:gd name="T8" fmla="*/ 2147483647 w 990"/>
                <a:gd name="T9" fmla="*/ 2147483647 h 1089"/>
                <a:gd name="T10" fmla="*/ 2147483647 w 990"/>
                <a:gd name="T11" fmla="*/ 2147483647 h 1089"/>
                <a:gd name="T12" fmla="*/ 2147483647 w 990"/>
                <a:gd name="T13" fmla="*/ 2147483647 h 1089"/>
                <a:gd name="T14" fmla="*/ 2147483647 w 990"/>
                <a:gd name="T15" fmla="*/ 2147483647 h 1089"/>
                <a:gd name="T16" fmla="*/ 2147483647 w 990"/>
                <a:gd name="T17" fmla="*/ 2147483647 h 1089"/>
                <a:gd name="T18" fmla="*/ 2147483647 w 990"/>
                <a:gd name="T19" fmla="*/ 2147483647 h 1089"/>
                <a:gd name="T20" fmla="*/ 2147483647 w 990"/>
                <a:gd name="T21" fmla="*/ 2147483647 h 1089"/>
                <a:gd name="T22" fmla="*/ 2147483647 w 990"/>
                <a:gd name="T23" fmla="*/ 2147483647 h 1089"/>
                <a:gd name="T24" fmla="*/ 2147483647 w 990"/>
                <a:gd name="T25" fmla="*/ 2147483647 h 1089"/>
                <a:gd name="T26" fmla="*/ 2147483647 w 990"/>
                <a:gd name="T27" fmla="*/ 2147483647 h 1089"/>
                <a:gd name="T28" fmla="*/ 2147483647 w 990"/>
                <a:gd name="T29" fmla="*/ 2147483647 h 1089"/>
                <a:gd name="T30" fmla="*/ 2147483647 w 990"/>
                <a:gd name="T31" fmla="*/ 2147483647 h 1089"/>
                <a:gd name="T32" fmla="*/ 2147483647 w 990"/>
                <a:gd name="T33" fmla="*/ 2147483647 h 1089"/>
                <a:gd name="T34" fmla="*/ 2147483647 w 990"/>
                <a:gd name="T35" fmla="*/ 2147483647 h 1089"/>
                <a:gd name="T36" fmla="*/ 2147483647 w 990"/>
                <a:gd name="T37" fmla="*/ 2147483647 h 1089"/>
                <a:gd name="T38" fmla="*/ 2147483647 w 990"/>
                <a:gd name="T39" fmla="*/ 2147483647 h 1089"/>
                <a:gd name="T40" fmla="*/ 2147483647 w 990"/>
                <a:gd name="T41" fmla="*/ 2147483647 h 1089"/>
                <a:gd name="T42" fmla="*/ 2147483647 w 990"/>
                <a:gd name="T43" fmla="*/ 2147483647 h 1089"/>
                <a:gd name="T44" fmla="*/ 2147483647 w 990"/>
                <a:gd name="T45" fmla="*/ 2147483647 h 1089"/>
                <a:gd name="T46" fmla="*/ 2147483647 w 990"/>
                <a:gd name="T47" fmla="*/ 2147483647 h 1089"/>
                <a:gd name="T48" fmla="*/ 2147483647 w 990"/>
                <a:gd name="T49" fmla="*/ 2147483647 h 1089"/>
                <a:gd name="T50" fmla="*/ 2147483647 w 990"/>
                <a:gd name="T51" fmla="*/ 2147483647 h 1089"/>
                <a:gd name="T52" fmla="*/ 2147483647 w 990"/>
                <a:gd name="T53" fmla="*/ 2147483647 h 1089"/>
                <a:gd name="T54" fmla="*/ 2147483647 w 990"/>
                <a:gd name="T55" fmla="*/ 2147483647 h 1089"/>
                <a:gd name="T56" fmla="*/ 2147483647 w 990"/>
                <a:gd name="T57" fmla="*/ 2147483647 h 1089"/>
                <a:gd name="T58" fmla="*/ 2147483647 w 990"/>
                <a:gd name="T59" fmla="*/ 2147483647 h 1089"/>
                <a:gd name="T60" fmla="*/ 2147483647 w 990"/>
                <a:gd name="T61" fmla="*/ 2147483647 h 1089"/>
                <a:gd name="T62" fmla="*/ 2147483647 w 990"/>
                <a:gd name="T63" fmla="*/ 2147483647 h 1089"/>
                <a:gd name="T64" fmla="*/ 2147483647 w 990"/>
                <a:gd name="T65" fmla="*/ 2147483647 h 1089"/>
                <a:gd name="T66" fmla="*/ 2147483647 w 990"/>
                <a:gd name="T67" fmla="*/ 2147483647 h 1089"/>
                <a:gd name="T68" fmla="*/ 2147483647 w 990"/>
                <a:gd name="T69" fmla="*/ 2147483647 h 1089"/>
                <a:gd name="T70" fmla="*/ 2147483647 w 990"/>
                <a:gd name="T71" fmla="*/ 2147483647 h 1089"/>
                <a:gd name="T72" fmla="*/ 2147483647 w 990"/>
                <a:gd name="T73" fmla="*/ 2147483647 h 1089"/>
                <a:gd name="T74" fmla="*/ 2147483647 w 990"/>
                <a:gd name="T75" fmla="*/ 2147483647 h 1089"/>
                <a:gd name="T76" fmla="*/ 2147483647 w 990"/>
                <a:gd name="T77" fmla="*/ 2147483647 h 1089"/>
                <a:gd name="T78" fmla="*/ 2147483647 w 990"/>
                <a:gd name="T79" fmla="*/ 2147483647 h 1089"/>
                <a:gd name="T80" fmla="*/ 2147483647 w 990"/>
                <a:gd name="T81" fmla="*/ 2147483647 h 1089"/>
                <a:gd name="T82" fmla="*/ 2147483647 w 990"/>
                <a:gd name="T83" fmla="*/ 2147483647 h 1089"/>
                <a:gd name="T84" fmla="*/ 2147483647 w 990"/>
                <a:gd name="T85" fmla="*/ 2147483647 h 1089"/>
                <a:gd name="T86" fmla="*/ 2147483647 w 990"/>
                <a:gd name="T87" fmla="*/ 2147483647 h 1089"/>
                <a:gd name="T88" fmla="*/ 2147483647 w 990"/>
                <a:gd name="T89" fmla="*/ 2147483647 h 1089"/>
                <a:gd name="T90" fmla="*/ 2147483647 w 990"/>
                <a:gd name="T91" fmla="*/ 2147483647 h 1089"/>
                <a:gd name="T92" fmla="*/ 2147483647 w 990"/>
                <a:gd name="T93" fmla="*/ 0 h 1089"/>
                <a:gd name="T94" fmla="*/ 2147483647 w 990"/>
                <a:gd name="T95" fmla="*/ 2147483647 h 1089"/>
                <a:gd name="T96" fmla="*/ 2147483647 w 990"/>
                <a:gd name="T97" fmla="*/ 2147483647 h 1089"/>
                <a:gd name="T98" fmla="*/ 2147483647 w 990"/>
                <a:gd name="T99" fmla="*/ 2147483647 h 1089"/>
                <a:gd name="T100" fmla="*/ 2147483647 w 990"/>
                <a:gd name="T101" fmla="*/ 2147483647 h 1089"/>
                <a:gd name="T102" fmla="*/ 2147483647 w 990"/>
                <a:gd name="T103" fmla="*/ 2147483647 h 1089"/>
                <a:gd name="T104" fmla="*/ 2147483647 w 990"/>
                <a:gd name="T105" fmla="*/ 2147483647 h 1089"/>
                <a:gd name="T106" fmla="*/ 2147483647 w 990"/>
                <a:gd name="T107" fmla="*/ 2147483647 h 1089"/>
                <a:gd name="T108" fmla="*/ 0 w 990"/>
                <a:gd name="T109" fmla="*/ 2147483647 h 10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0"/>
                <a:gd name="T166" fmla="*/ 0 h 1089"/>
                <a:gd name="T167" fmla="*/ 990 w 990"/>
                <a:gd name="T168" fmla="*/ 1089 h 10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0" h="1089">
                  <a:moveTo>
                    <a:pt x="0" y="350"/>
                  </a:moveTo>
                  <a:lnTo>
                    <a:pt x="2" y="369"/>
                  </a:lnTo>
                  <a:lnTo>
                    <a:pt x="4" y="391"/>
                  </a:lnTo>
                  <a:lnTo>
                    <a:pt x="12" y="414"/>
                  </a:lnTo>
                  <a:lnTo>
                    <a:pt x="19" y="437"/>
                  </a:lnTo>
                  <a:lnTo>
                    <a:pt x="31" y="448"/>
                  </a:lnTo>
                  <a:lnTo>
                    <a:pt x="34" y="452"/>
                  </a:lnTo>
                  <a:lnTo>
                    <a:pt x="40" y="452"/>
                  </a:lnTo>
                  <a:lnTo>
                    <a:pt x="47" y="453"/>
                  </a:lnTo>
                  <a:lnTo>
                    <a:pt x="57" y="468"/>
                  </a:lnTo>
                  <a:lnTo>
                    <a:pt x="66" y="478"/>
                  </a:lnTo>
                  <a:lnTo>
                    <a:pt x="72" y="493"/>
                  </a:lnTo>
                  <a:lnTo>
                    <a:pt x="83" y="510"/>
                  </a:lnTo>
                  <a:lnTo>
                    <a:pt x="91" y="527"/>
                  </a:lnTo>
                  <a:lnTo>
                    <a:pt x="93" y="536"/>
                  </a:lnTo>
                  <a:lnTo>
                    <a:pt x="98" y="549"/>
                  </a:lnTo>
                  <a:lnTo>
                    <a:pt x="108" y="572"/>
                  </a:lnTo>
                  <a:lnTo>
                    <a:pt x="119" y="579"/>
                  </a:lnTo>
                  <a:lnTo>
                    <a:pt x="132" y="578"/>
                  </a:lnTo>
                  <a:lnTo>
                    <a:pt x="142" y="572"/>
                  </a:lnTo>
                  <a:lnTo>
                    <a:pt x="151" y="572"/>
                  </a:lnTo>
                  <a:lnTo>
                    <a:pt x="155" y="568"/>
                  </a:lnTo>
                  <a:lnTo>
                    <a:pt x="166" y="566"/>
                  </a:lnTo>
                  <a:lnTo>
                    <a:pt x="177" y="563"/>
                  </a:lnTo>
                  <a:lnTo>
                    <a:pt x="189" y="572"/>
                  </a:lnTo>
                  <a:lnTo>
                    <a:pt x="192" y="576"/>
                  </a:lnTo>
                  <a:lnTo>
                    <a:pt x="205" y="596"/>
                  </a:lnTo>
                  <a:lnTo>
                    <a:pt x="211" y="598"/>
                  </a:lnTo>
                  <a:lnTo>
                    <a:pt x="230" y="642"/>
                  </a:lnTo>
                  <a:lnTo>
                    <a:pt x="228" y="655"/>
                  </a:lnTo>
                  <a:lnTo>
                    <a:pt x="234" y="668"/>
                  </a:lnTo>
                  <a:lnTo>
                    <a:pt x="230" y="683"/>
                  </a:lnTo>
                  <a:lnTo>
                    <a:pt x="237" y="713"/>
                  </a:lnTo>
                  <a:lnTo>
                    <a:pt x="245" y="726"/>
                  </a:lnTo>
                  <a:lnTo>
                    <a:pt x="256" y="747"/>
                  </a:lnTo>
                  <a:lnTo>
                    <a:pt x="260" y="775"/>
                  </a:lnTo>
                  <a:lnTo>
                    <a:pt x="264" y="783"/>
                  </a:lnTo>
                  <a:lnTo>
                    <a:pt x="271" y="790"/>
                  </a:lnTo>
                  <a:lnTo>
                    <a:pt x="275" y="800"/>
                  </a:lnTo>
                  <a:lnTo>
                    <a:pt x="277" y="803"/>
                  </a:lnTo>
                  <a:lnTo>
                    <a:pt x="286" y="822"/>
                  </a:lnTo>
                  <a:lnTo>
                    <a:pt x="290" y="833"/>
                  </a:lnTo>
                  <a:lnTo>
                    <a:pt x="300" y="843"/>
                  </a:lnTo>
                  <a:lnTo>
                    <a:pt x="296" y="848"/>
                  </a:lnTo>
                  <a:lnTo>
                    <a:pt x="301" y="850"/>
                  </a:lnTo>
                  <a:lnTo>
                    <a:pt x="313" y="850"/>
                  </a:lnTo>
                  <a:lnTo>
                    <a:pt x="330" y="852"/>
                  </a:lnTo>
                  <a:lnTo>
                    <a:pt x="337" y="865"/>
                  </a:lnTo>
                  <a:lnTo>
                    <a:pt x="339" y="880"/>
                  </a:lnTo>
                  <a:lnTo>
                    <a:pt x="333" y="903"/>
                  </a:lnTo>
                  <a:lnTo>
                    <a:pt x="337" y="909"/>
                  </a:lnTo>
                  <a:lnTo>
                    <a:pt x="409" y="920"/>
                  </a:lnTo>
                  <a:lnTo>
                    <a:pt x="407" y="928"/>
                  </a:lnTo>
                  <a:lnTo>
                    <a:pt x="410" y="933"/>
                  </a:lnTo>
                  <a:lnTo>
                    <a:pt x="426" y="969"/>
                  </a:lnTo>
                  <a:lnTo>
                    <a:pt x="416" y="980"/>
                  </a:lnTo>
                  <a:lnTo>
                    <a:pt x="410" y="986"/>
                  </a:lnTo>
                  <a:lnTo>
                    <a:pt x="410" y="993"/>
                  </a:lnTo>
                  <a:lnTo>
                    <a:pt x="416" y="997"/>
                  </a:lnTo>
                  <a:lnTo>
                    <a:pt x="431" y="999"/>
                  </a:lnTo>
                  <a:lnTo>
                    <a:pt x="439" y="997"/>
                  </a:lnTo>
                  <a:lnTo>
                    <a:pt x="444" y="991"/>
                  </a:lnTo>
                  <a:lnTo>
                    <a:pt x="461" y="982"/>
                  </a:lnTo>
                  <a:lnTo>
                    <a:pt x="478" y="980"/>
                  </a:lnTo>
                  <a:lnTo>
                    <a:pt x="491" y="982"/>
                  </a:lnTo>
                  <a:lnTo>
                    <a:pt x="501" y="993"/>
                  </a:lnTo>
                  <a:lnTo>
                    <a:pt x="506" y="1018"/>
                  </a:lnTo>
                  <a:lnTo>
                    <a:pt x="514" y="1027"/>
                  </a:lnTo>
                  <a:lnTo>
                    <a:pt x="523" y="1033"/>
                  </a:lnTo>
                  <a:lnTo>
                    <a:pt x="538" y="1038"/>
                  </a:lnTo>
                  <a:lnTo>
                    <a:pt x="553" y="1038"/>
                  </a:lnTo>
                  <a:lnTo>
                    <a:pt x="557" y="1037"/>
                  </a:lnTo>
                  <a:lnTo>
                    <a:pt x="561" y="1038"/>
                  </a:lnTo>
                  <a:lnTo>
                    <a:pt x="567" y="1035"/>
                  </a:lnTo>
                  <a:lnTo>
                    <a:pt x="576" y="1089"/>
                  </a:lnTo>
                  <a:lnTo>
                    <a:pt x="600" y="1046"/>
                  </a:lnTo>
                  <a:lnTo>
                    <a:pt x="597" y="1018"/>
                  </a:lnTo>
                  <a:lnTo>
                    <a:pt x="595" y="997"/>
                  </a:lnTo>
                  <a:lnTo>
                    <a:pt x="602" y="877"/>
                  </a:lnTo>
                  <a:lnTo>
                    <a:pt x="614" y="865"/>
                  </a:lnTo>
                  <a:lnTo>
                    <a:pt x="616" y="856"/>
                  </a:lnTo>
                  <a:lnTo>
                    <a:pt x="614" y="828"/>
                  </a:lnTo>
                  <a:lnTo>
                    <a:pt x="625" y="796"/>
                  </a:lnTo>
                  <a:lnTo>
                    <a:pt x="629" y="790"/>
                  </a:lnTo>
                  <a:lnTo>
                    <a:pt x="648" y="781"/>
                  </a:lnTo>
                  <a:lnTo>
                    <a:pt x="649" y="769"/>
                  </a:lnTo>
                  <a:lnTo>
                    <a:pt x="655" y="764"/>
                  </a:lnTo>
                  <a:lnTo>
                    <a:pt x="679" y="762"/>
                  </a:lnTo>
                  <a:lnTo>
                    <a:pt x="681" y="758"/>
                  </a:lnTo>
                  <a:lnTo>
                    <a:pt x="672" y="747"/>
                  </a:lnTo>
                  <a:lnTo>
                    <a:pt x="678" y="728"/>
                  </a:lnTo>
                  <a:lnTo>
                    <a:pt x="674" y="709"/>
                  </a:lnTo>
                  <a:lnTo>
                    <a:pt x="683" y="675"/>
                  </a:lnTo>
                  <a:lnTo>
                    <a:pt x="689" y="668"/>
                  </a:lnTo>
                  <a:lnTo>
                    <a:pt x="713" y="658"/>
                  </a:lnTo>
                  <a:lnTo>
                    <a:pt x="721" y="657"/>
                  </a:lnTo>
                  <a:lnTo>
                    <a:pt x="734" y="638"/>
                  </a:lnTo>
                  <a:lnTo>
                    <a:pt x="736" y="630"/>
                  </a:lnTo>
                  <a:lnTo>
                    <a:pt x="762" y="611"/>
                  </a:lnTo>
                  <a:lnTo>
                    <a:pt x="768" y="606"/>
                  </a:lnTo>
                  <a:lnTo>
                    <a:pt x="770" y="591"/>
                  </a:lnTo>
                  <a:lnTo>
                    <a:pt x="774" y="583"/>
                  </a:lnTo>
                  <a:lnTo>
                    <a:pt x="796" y="579"/>
                  </a:lnTo>
                  <a:lnTo>
                    <a:pt x="819" y="583"/>
                  </a:lnTo>
                  <a:lnTo>
                    <a:pt x="841" y="585"/>
                  </a:lnTo>
                  <a:lnTo>
                    <a:pt x="864" y="593"/>
                  </a:lnTo>
                  <a:lnTo>
                    <a:pt x="898" y="593"/>
                  </a:lnTo>
                  <a:lnTo>
                    <a:pt x="911" y="600"/>
                  </a:lnTo>
                  <a:lnTo>
                    <a:pt x="922" y="595"/>
                  </a:lnTo>
                  <a:lnTo>
                    <a:pt x="937" y="591"/>
                  </a:lnTo>
                  <a:lnTo>
                    <a:pt x="952" y="593"/>
                  </a:lnTo>
                  <a:lnTo>
                    <a:pt x="969" y="589"/>
                  </a:lnTo>
                  <a:lnTo>
                    <a:pt x="980" y="591"/>
                  </a:lnTo>
                  <a:lnTo>
                    <a:pt x="988" y="585"/>
                  </a:lnTo>
                  <a:lnTo>
                    <a:pt x="990" y="553"/>
                  </a:lnTo>
                  <a:lnTo>
                    <a:pt x="986" y="512"/>
                  </a:lnTo>
                  <a:lnTo>
                    <a:pt x="971" y="480"/>
                  </a:lnTo>
                  <a:lnTo>
                    <a:pt x="958" y="465"/>
                  </a:lnTo>
                  <a:lnTo>
                    <a:pt x="947" y="437"/>
                  </a:lnTo>
                  <a:lnTo>
                    <a:pt x="937" y="423"/>
                  </a:lnTo>
                  <a:lnTo>
                    <a:pt x="928" y="444"/>
                  </a:lnTo>
                  <a:lnTo>
                    <a:pt x="928" y="452"/>
                  </a:lnTo>
                  <a:lnTo>
                    <a:pt x="922" y="468"/>
                  </a:lnTo>
                  <a:lnTo>
                    <a:pt x="911" y="489"/>
                  </a:lnTo>
                  <a:lnTo>
                    <a:pt x="901" y="506"/>
                  </a:lnTo>
                  <a:lnTo>
                    <a:pt x="896" y="495"/>
                  </a:lnTo>
                  <a:lnTo>
                    <a:pt x="886" y="495"/>
                  </a:lnTo>
                  <a:lnTo>
                    <a:pt x="871" y="487"/>
                  </a:lnTo>
                  <a:lnTo>
                    <a:pt x="856" y="489"/>
                  </a:lnTo>
                  <a:lnTo>
                    <a:pt x="828" y="491"/>
                  </a:lnTo>
                  <a:lnTo>
                    <a:pt x="824" y="491"/>
                  </a:lnTo>
                  <a:lnTo>
                    <a:pt x="821" y="487"/>
                  </a:lnTo>
                  <a:lnTo>
                    <a:pt x="807" y="472"/>
                  </a:lnTo>
                  <a:lnTo>
                    <a:pt x="798" y="448"/>
                  </a:lnTo>
                  <a:lnTo>
                    <a:pt x="792" y="438"/>
                  </a:lnTo>
                  <a:lnTo>
                    <a:pt x="787" y="427"/>
                  </a:lnTo>
                  <a:lnTo>
                    <a:pt x="775" y="418"/>
                  </a:lnTo>
                  <a:lnTo>
                    <a:pt x="766" y="405"/>
                  </a:lnTo>
                  <a:lnTo>
                    <a:pt x="758" y="397"/>
                  </a:lnTo>
                  <a:lnTo>
                    <a:pt x="757" y="391"/>
                  </a:lnTo>
                  <a:lnTo>
                    <a:pt x="757" y="382"/>
                  </a:lnTo>
                  <a:lnTo>
                    <a:pt x="758" y="374"/>
                  </a:lnTo>
                  <a:lnTo>
                    <a:pt x="766" y="367"/>
                  </a:lnTo>
                  <a:lnTo>
                    <a:pt x="779" y="367"/>
                  </a:lnTo>
                  <a:lnTo>
                    <a:pt x="783" y="365"/>
                  </a:lnTo>
                  <a:lnTo>
                    <a:pt x="783" y="357"/>
                  </a:lnTo>
                  <a:lnTo>
                    <a:pt x="770" y="335"/>
                  </a:lnTo>
                  <a:lnTo>
                    <a:pt x="768" y="333"/>
                  </a:lnTo>
                  <a:lnTo>
                    <a:pt x="764" y="327"/>
                  </a:lnTo>
                  <a:lnTo>
                    <a:pt x="764" y="322"/>
                  </a:lnTo>
                  <a:lnTo>
                    <a:pt x="783" y="284"/>
                  </a:lnTo>
                  <a:lnTo>
                    <a:pt x="790" y="273"/>
                  </a:lnTo>
                  <a:lnTo>
                    <a:pt x="796" y="260"/>
                  </a:lnTo>
                  <a:lnTo>
                    <a:pt x="794" y="245"/>
                  </a:lnTo>
                  <a:lnTo>
                    <a:pt x="794" y="228"/>
                  </a:lnTo>
                  <a:lnTo>
                    <a:pt x="790" y="194"/>
                  </a:lnTo>
                  <a:lnTo>
                    <a:pt x="806" y="156"/>
                  </a:lnTo>
                  <a:lnTo>
                    <a:pt x="807" y="139"/>
                  </a:lnTo>
                  <a:lnTo>
                    <a:pt x="775" y="92"/>
                  </a:lnTo>
                  <a:lnTo>
                    <a:pt x="764" y="73"/>
                  </a:lnTo>
                  <a:lnTo>
                    <a:pt x="745" y="58"/>
                  </a:lnTo>
                  <a:lnTo>
                    <a:pt x="687" y="47"/>
                  </a:lnTo>
                  <a:lnTo>
                    <a:pt x="672" y="41"/>
                  </a:lnTo>
                  <a:lnTo>
                    <a:pt x="631" y="43"/>
                  </a:lnTo>
                  <a:lnTo>
                    <a:pt x="604" y="64"/>
                  </a:lnTo>
                  <a:lnTo>
                    <a:pt x="591" y="87"/>
                  </a:lnTo>
                  <a:lnTo>
                    <a:pt x="563" y="126"/>
                  </a:lnTo>
                  <a:lnTo>
                    <a:pt x="540" y="124"/>
                  </a:lnTo>
                  <a:lnTo>
                    <a:pt x="529" y="104"/>
                  </a:lnTo>
                  <a:lnTo>
                    <a:pt x="527" y="102"/>
                  </a:lnTo>
                  <a:lnTo>
                    <a:pt x="491" y="88"/>
                  </a:lnTo>
                  <a:lnTo>
                    <a:pt x="484" y="90"/>
                  </a:lnTo>
                  <a:lnTo>
                    <a:pt x="458" y="102"/>
                  </a:lnTo>
                  <a:lnTo>
                    <a:pt x="442" y="90"/>
                  </a:lnTo>
                  <a:lnTo>
                    <a:pt x="435" y="87"/>
                  </a:lnTo>
                  <a:lnTo>
                    <a:pt x="420" y="87"/>
                  </a:lnTo>
                  <a:lnTo>
                    <a:pt x="412" y="90"/>
                  </a:lnTo>
                  <a:lnTo>
                    <a:pt x="407" y="100"/>
                  </a:lnTo>
                  <a:lnTo>
                    <a:pt x="401" y="102"/>
                  </a:lnTo>
                  <a:lnTo>
                    <a:pt x="379" y="94"/>
                  </a:lnTo>
                  <a:lnTo>
                    <a:pt x="365" y="85"/>
                  </a:lnTo>
                  <a:lnTo>
                    <a:pt x="331" y="51"/>
                  </a:lnTo>
                  <a:lnTo>
                    <a:pt x="324" y="45"/>
                  </a:lnTo>
                  <a:lnTo>
                    <a:pt x="309" y="43"/>
                  </a:lnTo>
                  <a:lnTo>
                    <a:pt x="286" y="32"/>
                  </a:lnTo>
                  <a:lnTo>
                    <a:pt x="281" y="28"/>
                  </a:lnTo>
                  <a:lnTo>
                    <a:pt x="260" y="4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1" y="6"/>
                  </a:lnTo>
                  <a:lnTo>
                    <a:pt x="234" y="21"/>
                  </a:lnTo>
                  <a:lnTo>
                    <a:pt x="224" y="21"/>
                  </a:lnTo>
                  <a:lnTo>
                    <a:pt x="221" y="15"/>
                  </a:lnTo>
                  <a:lnTo>
                    <a:pt x="213" y="28"/>
                  </a:lnTo>
                  <a:lnTo>
                    <a:pt x="198" y="43"/>
                  </a:lnTo>
                  <a:lnTo>
                    <a:pt x="202" y="79"/>
                  </a:lnTo>
                  <a:lnTo>
                    <a:pt x="198" y="92"/>
                  </a:lnTo>
                  <a:lnTo>
                    <a:pt x="187" y="96"/>
                  </a:lnTo>
                  <a:lnTo>
                    <a:pt x="168" y="98"/>
                  </a:lnTo>
                  <a:lnTo>
                    <a:pt x="158" y="100"/>
                  </a:lnTo>
                  <a:lnTo>
                    <a:pt x="153" y="102"/>
                  </a:lnTo>
                  <a:lnTo>
                    <a:pt x="147" y="104"/>
                  </a:lnTo>
                  <a:lnTo>
                    <a:pt x="147" y="115"/>
                  </a:lnTo>
                  <a:lnTo>
                    <a:pt x="155" y="139"/>
                  </a:lnTo>
                  <a:lnTo>
                    <a:pt x="155" y="151"/>
                  </a:lnTo>
                  <a:lnTo>
                    <a:pt x="149" y="160"/>
                  </a:lnTo>
                  <a:lnTo>
                    <a:pt x="136" y="171"/>
                  </a:lnTo>
                  <a:lnTo>
                    <a:pt x="132" y="181"/>
                  </a:lnTo>
                  <a:lnTo>
                    <a:pt x="126" y="245"/>
                  </a:lnTo>
                  <a:lnTo>
                    <a:pt x="108" y="256"/>
                  </a:lnTo>
                  <a:lnTo>
                    <a:pt x="79" y="263"/>
                  </a:lnTo>
                  <a:lnTo>
                    <a:pt x="68" y="262"/>
                  </a:lnTo>
                  <a:lnTo>
                    <a:pt x="61" y="260"/>
                  </a:lnTo>
                  <a:lnTo>
                    <a:pt x="46" y="260"/>
                  </a:lnTo>
                  <a:lnTo>
                    <a:pt x="12" y="258"/>
                  </a:lnTo>
                  <a:lnTo>
                    <a:pt x="10" y="269"/>
                  </a:lnTo>
                  <a:lnTo>
                    <a:pt x="10" y="286"/>
                  </a:lnTo>
                  <a:lnTo>
                    <a:pt x="8" y="305"/>
                  </a:lnTo>
                  <a:lnTo>
                    <a:pt x="4" y="314"/>
                  </a:lnTo>
                  <a:lnTo>
                    <a:pt x="0" y="32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Freeform 175"/>
            <p:cNvSpPr>
              <a:spLocks/>
            </p:cNvSpPr>
            <p:nvPr/>
          </p:nvSpPr>
          <p:spPr bwMode="auto">
            <a:xfrm>
              <a:off x="1962980" y="3237322"/>
              <a:ext cx="688318" cy="726402"/>
            </a:xfrm>
            <a:custGeom>
              <a:avLst/>
              <a:gdLst>
                <a:gd name="T0" fmla="*/ 2147483647 w 965"/>
                <a:gd name="T1" fmla="*/ 2147483647 h 876"/>
                <a:gd name="T2" fmla="*/ 2147483647 w 965"/>
                <a:gd name="T3" fmla="*/ 2147483647 h 876"/>
                <a:gd name="T4" fmla="*/ 2147483647 w 965"/>
                <a:gd name="T5" fmla="*/ 2147483647 h 876"/>
                <a:gd name="T6" fmla="*/ 2147483647 w 965"/>
                <a:gd name="T7" fmla="*/ 2147483647 h 876"/>
                <a:gd name="T8" fmla="*/ 2147483647 w 965"/>
                <a:gd name="T9" fmla="*/ 2147483647 h 876"/>
                <a:gd name="T10" fmla="*/ 2147483647 w 965"/>
                <a:gd name="T11" fmla="*/ 2147483647 h 876"/>
                <a:gd name="T12" fmla="*/ 2147483647 w 965"/>
                <a:gd name="T13" fmla="*/ 2147483647 h 876"/>
                <a:gd name="T14" fmla="*/ 2147483647 w 965"/>
                <a:gd name="T15" fmla="*/ 2147483647 h 876"/>
                <a:gd name="T16" fmla="*/ 2147483647 w 965"/>
                <a:gd name="T17" fmla="*/ 2147483647 h 876"/>
                <a:gd name="T18" fmla="*/ 2147483647 w 965"/>
                <a:gd name="T19" fmla="*/ 2147483647 h 876"/>
                <a:gd name="T20" fmla="*/ 2147483647 w 965"/>
                <a:gd name="T21" fmla="*/ 2147483647 h 876"/>
                <a:gd name="T22" fmla="*/ 2147483647 w 965"/>
                <a:gd name="T23" fmla="*/ 2147483647 h 876"/>
                <a:gd name="T24" fmla="*/ 2147483647 w 965"/>
                <a:gd name="T25" fmla="*/ 2147483647 h 876"/>
                <a:gd name="T26" fmla="*/ 2147483647 w 965"/>
                <a:gd name="T27" fmla="*/ 2147483647 h 876"/>
                <a:gd name="T28" fmla="*/ 2147483647 w 965"/>
                <a:gd name="T29" fmla="*/ 2147483647 h 876"/>
                <a:gd name="T30" fmla="*/ 2147483647 w 965"/>
                <a:gd name="T31" fmla="*/ 2147483647 h 876"/>
                <a:gd name="T32" fmla="*/ 2147483647 w 965"/>
                <a:gd name="T33" fmla="*/ 2147483647 h 876"/>
                <a:gd name="T34" fmla="*/ 2147483647 w 965"/>
                <a:gd name="T35" fmla="*/ 2147483647 h 876"/>
                <a:gd name="T36" fmla="*/ 2147483647 w 965"/>
                <a:gd name="T37" fmla="*/ 2147483647 h 876"/>
                <a:gd name="T38" fmla="*/ 2147483647 w 965"/>
                <a:gd name="T39" fmla="*/ 2147483647 h 876"/>
                <a:gd name="T40" fmla="*/ 2147483647 w 965"/>
                <a:gd name="T41" fmla="*/ 2147483647 h 876"/>
                <a:gd name="T42" fmla="*/ 2147483647 w 965"/>
                <a:gd name="T43" fmla="*/ 2147483647 h 876"/>
                <a:gd name="T44" fmla="*/ 2147483647 w 965"/>
                <a:gd name="T45" fmla="*/ 2147483647 h 876"/>
                <a:gd name="T46" fmla="*/ 2147483647 w 965"/>
                <a:gd name="T47" fmla="*/ 2147483647 h 876"/>
                <a:gd name="T48" fmla="*/ 2147483647 w 965"/>
                <a:gd name="T49" fmla="*/ 2147483647 h 876"/>
                <a:gd name="T50" fmla="*/ 2147483647 w 965"/>
                <a:gd name="T51" fmla="*/ 2147483647 h 876"/>
                <a:gd name="T52" fmla="*/ 2147483647 w 965"/>
                <a:gd name="T53" fmla="*/ 2147483647 h 876"/>
                <a:gd name="T54" fmla="*/ 2147483647 w 965"/>
                <a:gd name="T55" fmla="*/ 2147483647 h 876"/>
                <a:gd name="T56" fmla="*/ 2147483647 w 965"/>
                <a:gd name="T57" fmla="*/ 2147483647 h 876"/>
                <a:gd name="T58" fmla="*/ 2147483647 w 965"/>
                <a:gd name="T59" fmla="*/ 2147483647 h 876"/>
                <a:gd name="T60" fmla="*/ 2147483647 w 965"/>
                <a:gd name="T61" fmla="*/ 2147483647 h 876"/>
                <a:gd name="T62" fmla="*/ 2147483647 w 965"/>
                <a:gd name="T63" fmla="*/ 2147483647 h 876"/>
                <a:gd name="T64" fmla="*/ 2147483647 w 965"/>
                <a:gd name="T65" fmla="*/ 2147483647 h 876"/>
                <a:gd name="T66" fmla="*/ 2147483647 w 965"/>
                <a:gd name="T67" fmla="*/ 2147483647 h 876"/>
                <a:gd name="T68" fmla="*/ 2147483647 w 965"/>
                <a:gd name="T69" fmla="*/ 2147483647 h 876"/>
                <a:gd name="T70" fmla="*/ 2147483647 w 965"/>
                <a:gd name="T71" fmla="*/ 2147483647 h 876"/>
                <a:gd name="T72" fmla="*/ 2147483647 w 965"/>
                <a:gd name="T73" fmla="*/ 2147483647 h 876"/>
                <a:gd name="T74" fmla="*/ 2147483647 w 965"/>
                <a:gd name="T75" fmla="*/ 2147483647 h 876"/>
                <a:gd name="T76" fmla="*/ 2147483647 w 965"/>
                <a:gd name="T77" fmla="*/ 2147483647 h 876"/>
                <a:gd name="T78" fmla="*/ 2147483647 w 965"/>
                <a:gd name="T79" fmla="*/ 2147483647 h 876"/>
                <a:gd name="T80" fmla="*/ 2147483647 w 965"/>
                <a:gd name="T81" fmla="*/ 2147483647 h 876"/>
                <a:gd name="T82" fmla="*/ 2147483647 w 965"/>
                <a:gd name="T83" fmla="*/ 2147483647 h 876"/>
                <a:gd name="T84" fmla="*/ 2147483647 w 965"/>
                <a:gd name="T85" fmla="*/ 2147483647 h 876"/>
                <a:gd name="T86" fmla="*/ 2147483647 w 965"/>
                <a:gd name="T87" fmla="*/ 2147483647 h 876"/>
                <a:gd name="T88" fmla="*/ 2147483647 w 965"/>
                <a:gd name="T89" fmla="*/ 2147483647 h 876"/>
                <a:gd name="T90" fmla="*/ 2147483647 w 965"/>
                <a:gd name="T91" fmla="*/ 2147483647 h 876"/>
                <a:gd name="T92" fmla="*/ 2147483647 w 965"/>
                <a:gd name="T93" fmla="*/ 2147483647 h 876"/>
                <a:gd name="T94" fmla="*/ 2147483647 w 965"/>
                <a:gd name="T95" fmla="*/ 2147483647 h 876"/>
                <a:gd name="T96" fmla="*/ 2147483647 w 965"/>
                <a:gd name="T97" fmla="*/ 2147483647 h 876"/>
                <a:gd name="T98" fmla="*/ 2147483647 w 965"/>
                <a:gd name="T99" fmla="*/ 2147483647 h 876"/>
                <a:gd name="T100" fmla="*/ 2147483647 w 965"/>
                <a:gd name="T101" fmla="*/ 2147483647 h 876"/>
                <a:gd name="T102" fmla="*/ 2147483647 w 965"/>
                <a:gd name="T103" fmla="*/ 2147483647 h 876"/>
                <a:gd name="T104" fmla="*/ 2147483647 w 965"/>
                <a:gd name="T105" fmla="*/ 2147483647 h 876"/>
                <a:gd name="T106" fmla="*/ 2147483647 w 965"/>
                <a:gd name="T107" fmla="*/ 2147483647 h 876"/>
                <a:gd name="T108" fmla="*/ 2147483647 w 965"/>
                <a:gd name="T109" fmla="*/ 2147483647 h 876"/>
                <a:gd name="T110" fmla="*/ 2147483647 w 965"/>
                <a:gd name="T111" fmla="*/ 2147483647 h 876"/>
                <a:gd name="T112" fmla="*/ 2147483647 w 965"/>
                <a:gd name="T113" fmla="*/ 2147483647 h 876"/>
                <a:gd name="T114" fmla="*/ 2147483647 w 965"/>
                <a:gd name="T115" fmla="*/ 2147483647 h 876"/>
                <a:gd name="T116" fmla="*/ 2147483647 w 965"/>
                <a:gd name="T117" fmla="*/ 2147483647 h 876"/>
                <a:gd name="T118" fmla="*/ 2147483647 w 965"/>
                <a:gd name="T119" fmla="*/ 2147483647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876"/>
                <a:gd name="T182" fmla="*/ 965 w 965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876">
                  <a:moveTo>
                    <a:pt x="0" y="527"/>
                  </a:moveTo>
                  <a:lnTo>
                    <a:pt x="6" y="542"/>
                  </a:lnTo>
                  <a:lnTo>
                    <a:pt x="11" y="549"/>
                  </a:lnTo>
                  <a:lnTo>
                    <a:pt x="23" y="560"/>
                  </a:lnTo>
                  <a:lnTo>
                    <a:pt x="23" y="566"/>
                  </a:lnTo>
                  <a:lnTo>
                    <a:pt x="24" y="564"/>
                  </a:lnTo>
                  <a:lnTo>
                    <a:pt x="26" y="568"/>
                  </a:lnTo>
                  <a:lnTo>
                    <a:pt x="28" y="600"/>
                  </a:lnTo>
                  <a:lnTo>
                    <a:pt x="38" y="622"/>
                  </a:lnTo>
                  <a:lnTo>
                    <a:pt x="51" y="645"/>
                  </a:lnTo>
                  <a:lnTo>
                    <a:pt x="66" y="664"/>
                  </a:lnTo>
                  <a:lnTo>
                    <a:pt x="71" y="673"/>
                  </a:lnTo>
                  <a:lnTo>
                    <a:pt x="73" y="681"/>
                  </a:lnTo>
                  <a:lnTo>
                    <a:pt x="77" y="683"/>
                  </a:lnTo>
                  <a:lnTo>
                    <a:pt x="87" y="696"/>
                  </a:lnTo>
                  <a:lnTo>
                    <a:pt x="88" y="700"/>
                  </a:lnTo>
                  <a:lnTo>
                    <a:pt x="90" y="701"/>
                  </a:lnTo>
                  <a:lnTo>
                    <a:pt x="102" y="715"/>
                  </a:lnTo>
                  <a:lnTo>
                    <a:pt x="102" y="717"/>
                  </a:lnTo>
                  <a:lnTo>
                    <a:pt x="103" y="717"/>
                  </a:lnTo>
                  <a:lnTo>
                    <a:pt x="109" y="717"/>
                  </a:lnTo>
                  <a:lnTo>
                    <a:pt x="111" y="720"/>
                  </a:lnTo>
                  <a:lnTo>
                    <a:pt x="113" y="720"/>
                  </a:lnTo>
                  <a:lnTo>
                    <a:pt x="111" y="722"/>
                  </a:lnTo>
                  <a:lnTo>
                    <a:pt x="113" y="724"/>
                  </a:lnTo>
                  <a:lnTo>
                    <a:pt x="117" y="726"/>
                  </a:lnTo>
                  <a:lnTo>
                    <a:pt x="117" y="724"/>
                  </a:lnTo>
                  <a:lnTo>
                    <a:pt x="120" y="724"/>
                  </a:lnTo>
                  <a:lnTo>
                    <a:pt x="122" y="726"/>
                  </a:lnTo>
                  <a:lnTo>
                    <a:pt x="126" y="732"/>
                  </a:lnTo>
                  <a:lnTo>
                    <a:pt x="126" y="737"/>
                  </a:lnTo>
                  <a:lnTo>
                    <a:pt x="126" y="743"/>
                  </a:lnTo>
                  <a:lnTo>
                    <a:pt x="128" y="745"/>
                  </a:lnTo>
                  <a:lnTo>
                    <a:pt x="130" y="745"/>
                  </a:lnTo>
                  <a:lnTo>
                    <a:pt x="130" y="747"/>
                  </a:lnTo>
                  <a:lnTo>
                    <a:pt x="130" y="748"/>
                  </a:lnTo>
                  <a:lnTo>
                    <a:pt x="132" y="750"/>
                  </a:lnTo>
                  <a:lnTo>
                    <a:pt x="128" y="754"/>
                  </a:lnTo>
                  <a:lnTo>
                    <a:pt x="130" y="756"/>
                  </a:lnTo>
                  <a:lnTo>
                    <a:pt x="132" y="758"/>
                  </a:lnTo>
                  <a:lnTo>
                    <a:pt x="134" y="756"/>
                  </a:lnTo>
                  <a:lnTo>
                    <a:pt x="135" y="760"/>
                  </a:lnTo>
                  <a:lnTo>
                    <a:pt x="137" y="760"/>
                  </a:lnTo>
                  <a:lnTo>
                    <a:pt x="139" y="764"/>
                  </a:lnTo>
                  <a:lnTo>
                    <a:pt x="139" y="765"/>
                  </a:lnTo>
                  <a:lnTo>
                    <a:pt x="141" y="765"/>
                  </a:lnTo>
                  <a:lnTo>
                    <a:pt x="141" y="769"/>
                  </a:lnTo>
                  <a:lnTo>
                    <a:pt x="139" y="773"/>
                  </a:lnTo>
                  <a:lnTo>
                    <a:pt x="152" y="786"/>
                  </a:lnTo>
                  <a:lnTo>
                    <a:pt x="152" y="788"/>
                  </a:lnTo>
                  <a:lnTo>
                    <a:pt x="158" y="792"/>
                  </a:lnTo>
                  <a:lnTo>
                    <a:pt x="162" y="792"/>
                  </a:lnTo>
                  <a:lnTo>
                    <a:pt x="164" y="796"/>
                  </a:lnTo>
                  <a:lnTo>
                    <a:pt x="164" y="794"/>
                  </a:lnTo>
                  <a:lnTo>
                    <a:pt x="167" y="796"/>
                  </a:lnTo>
                  <a:lnTo>
                    <a:pt x="171" y="799"/>
                  </a:lnTo>
                  <a:lnTo>
                    <a:pt x="171" y="797"/>
                  </a:lnTo>
                  <a:lnTo>
                    <a:pt x="173" y="797"/>
                  </a:lnTo>
                  <a:lnTo>
                    <a:pt x="179" y="797"/>
                  </a:lnTo>
                  <a:lnTo>
                    <a:pt x="179" y="796"/>
                  </a:lnTo>
                  <a:lnTo>
                    <a:pt x="182" y="794"/>
                  </a:lnTo>
                  <a:lnTo>
                    <a:pt x="186" y="796"/>
                  </a:lnTo>
                  <a:lnTo>
                    <a:pt x="188" y="796"/>
                  </a:lnTo>
                  <a:lnTo>
                    <a:pt x="190" y="799"/>
                  </a:lnTo>
                  <a:lnTo>
                    <a:pt x="186" y="805"/>
                  </a:lnTo>
                  <a:lnTo>
                    <a:pt x="184" y="805"/>
                  </a:lnTo>
                  <a:lnTo>
                    <a:pt x="184" y="811"/>
                  </a:lnTo>
                  <a:lnTo>
                    <a:pt x="188" y="812"/>
                  </a:lnTo>
                  <a:lnTo>
                    <a:pt x="190" y="811"/>
                  </a:lnTo>
                  <a:lnTo>
                    <a:pt x="194" y="811"/>
                  </a:lnTo>
                  <a:lnTo>
                    <a:pt x="196" y="812"/>
                  </a:lnTo>
                  <a:lnTo>
                    <a:pt x="198" y="812"/>
                  </a:lnTo>
                  <a:lnTo>
                    <a:pt x="198" y="811"/>
                  </a:lnTo>
                  <a:lnTo>
                    <a:pt x="199" y="811"/>
                  </a:lnTo>
                  <a:lnTo>
                    <a:pt x="201" y="809"/>
                  </a:lnTo>
                  <a:lnTo>
                    <a:pt x="203" y="811"/>
                  </a:lnTo>
                  <a:lnTo>
                    <a:pt x="201" y="812"/>
                  </a:lnTo>
                  <a:lnTo>
                    <a:pt x="203" y="814"/>
                  </a:lnTo>
                  <a:lnTo>
                    <a:pt x="205" y="814"/>
                  </a:lnTo>
                  <a:lnTo>
                    <a:pt x="209" y="814"/>
                  </a:lnTo>
                  <a:lnTo>
                    <a:pt x="209" y="812"/>
                  </a:lnTo>
                  <a:lnTo>
                    <a:pt x="214" y="818"/>
                  </a:lnTo>
                  <a:lnTo>
                    <a:pt x="211" y="822"/>
                  </a:lnTo>
                  <a:lnTo>
                    <a:pt x="211" y="824"/>
                  </a:lnTo>
                  <a:lnTo>
                    <a:pt x="213" y="822"/>
                  </a:lnTo>
                  <a:lnTo>
                    <a:pt x="214" y="822"/>
                  </a:lnTo>
                  <a:lnTo>
                    <a:pt x="220" y="828"/>
                  </a:lnTo>
                  <a:lnTo>
                    <a:pt x="230" y="829"/>
                  </a:lnTo>
                  <a:lnTo>
                    <a:pt x="231" y="829"/>
                  </a:lnTo>
                  <a:lnTo>
                    <a:pt x="239" y="831"/>
                  </a:lnTo>
                  <a:lnTo>
                    <a:pt x="260" y="818"/>
                  </a:lnTo>
                  <a:lnTo>
                    <a:pt x="267" y="805"/>
                  </a:lnTo>
                  <a:lnTo>
                    <a:pt x="269" y="803"/>
                  </a:lnTo>
                  <a:lnTo>
                    <a:pt x="273" y="803"/>
                  </a:lnTo>
                  <a:lnTo>
                    <a:pt x="277" y="807"/>
                  </a:lnTo>
                  <a:lnTo>
                    <a:pt x="284" y="809"/>
                  </a:lnTo>
                  <a:lnTo>
                    <a:pt x="290" y="809"/>
                  </a:lnTo>
                  <a:lnTo>
                    <a:pt x="299" y="811"/>
                  </a:lnTo>
                  <a:lnTo>
                    <a:pt x="303" y="814"/>
                  </a:lnTo>
                  <a:lnTo>
                    <a:pt x="307" y="814"/>
                  </a:lnTo>
                  <a:lnTo>
                    <a:pt x="309" y="812"/>
                  </a:lnTo>
                  <a:lnTo>
                    <a:pt x="309" y="809"/>
                  </a:lnTo>
                  <a:lnTo>
                    <a:pt x="310" y="805"/>
                  </a:lnTo>
                  <a:lnTo>
                    <a:pt x="312" y="797"/>
                  </a:lnTo>
                  <a:lnTo>
                    <a:pt x="318" y="801"/>
                  </a:lnTo>
                  <a:lnTo>
                    <a:pt x="318" y="805"/>
                  </a:lnTo>
                  <a:lnTo>
                    <a:pt x="322" y="807"/>
                  </a:lnTo>
                  <a:lnTo>
                    <a:pt x="324" y="805"/>
                  </a:lnTo>
                  <a:lnTo>
                    <a:pt x="327" y="805"/>
                  </a:lnTo>
                  <a:lnTo>
                    <a:pt x="331" y="803"/>
                  </a:lnTo>
                  <a:lnTo>
                    <a:pt x="337" y="803"/>
                  </a:lnTo>
                  <a:lnTo>
                    <a:pt x="340" y="801"/>
                  </a:lnTo>
                  <a:lnTo>
                    <a:pt x="344" y="799"/>
                  </a:lnTo>
                  <a:lnTo>
                    <a:pt x="346" y="799"/>
                  </a:lnTo>
                  <a:lnTo>
                    <a:pt x="352" y="797"/>
                  </a:lnTo>
                  <a:lnTo>
                    <a:pt x="354" y="796"/>
                  </a:lnTo>
                  <a:lnTo>
                    <a:pt x="363" y="790"/>
                  </a:lnTo>
                  <a:lnTo>
                    <a:pt x="378" y="779"/>
                  </a:lnTo>
                  <a:lnTo>
                    <a:pt x="382" y="767"/>
                  </a:lnTo>
                  <a:lnTo>
                    <a:pt x="384" y="765"/>
                  </a:lnTo>
                  <a:lnTo>
                    <a:pt x="389" y="764"/>
                  </a:lnTo>
                  <a:lnTo>
                    <a:pt x="395" y="764"/>
                  </a:lnTo>
                  <a:lnTo>
                    <a:pt x="412" y="769"/>
                  </a:lnTo>
                  <a:lnTo>
                    <a:pt x="436" y="771"/>
                  </a:lnTo>
                  <a:lnTo>
                    <a:pt x="440" y="775"/>
                  </a:lnTo>
                  <a:lnTo>
                    <a:pt x="442" y="771"/>
                  </a:lnTo>
                  <a:lnTo>
                    <a:pt x="451" y="769"/>
                  </a:lnTo>
                  <a:lnTo>
                    <a:pt x="455" y="767"/>
                  </a:lnTo>
                  <a:lnTo>
                    <a:pt x="459" y="767"/>
                  </a:lnTo>
                  <a:lnTo>
                    <a:pt x="463" y="764"/>
                  </a:lnTo>
                  <a:lnTo>
                    <a:pt x="465" y="758"/>
                  </a:lnTo>
                  <a:lnTo>
                    <a:pt x="478" y="752"/>
                  </a:lnTo>
                  <a:lnTo>
                    <a:pt x="480" y="750"/>
                  </a:lnTo>
                  <a:lnTo>
                    <a:pt x="482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5" y="756"/>
                  </a:lnTo>
                  <a:lnTo>
                    <a:pt x="489" y="764"/>
                  </a:lnTo>
                  <a:lnTo>
                    <a:pt x="491" y="765"/>
                  </a:lnTo>
                  <a:lnTo>
                    <a:pt x="517" y="792"/>
                  </a:lnTo>
                  <a:lnTo>
                    <a:pt x="514" y="797"/>
                  </a:lnTo>
                  <a:lnTo>
                    <a:pt x="512" y="807"/>
                  </a:lnTo>
                  <a:lnTo>
                    <a:pt x="510" y="818"/>
                  </a:lnTo>
                  <a:lnTo>
                    <a:pt x="512" y="824"/>
                  </a:lnTo>
                  <a:lnTo>
                    <a:pt x="512" y="829"/>
                  </a:lnTo>
                  <a:lnTo>
                    <a:pt x="510" y="835"/>
                  </a:lnTo>
                  <a:lnTo>
                    <a:pt x="508" y="843"/>
                  </a:lnTo>
                  <a:lnTo>
                    <a:pt x="510" y="852"/>
                  </a:lnTo>
                  <a:lnTo>
                    <a:pt x="515" y="859"/>
                  </a:lnTo>
                  <a:lnTo>
                    <a:pt x="515" y="867"/>
                  </a:lnTo>
                  <a:lnTo>
                    <a:pt x="534" y="873"/>
                  </a:lnTo>
                  <a:lnTo>
                    <a:pt x="542" y="871"/>
                  </a:lnTo>
                  <a:lnTo>
                    <a:pt x="553" y="863"/>
                  </a:lnTo>
                  <a:lnTo>
                    <a:pt x="561" y="856"/>
                  </a:lnTo>
                  <a:lnTo>
                    <a:pt x="561" y="858"/>
                  </a:lnTo>
                  <a:lnTo>
                    <a:pt x="572" y="875"/>
                  </a:lnTo>
                  <a:lnTo>
                    <a:pt x="583" y="876"/>
                  </a:lnTo>
                  <a:lnTo>
                    <a:pt x="591" y="869"/>
                  </a:lnTo>
                  <a:lnTo>
                    <a:pt x="593" y="867"/>
                  </a:lnTo>
                  <a:lnTo>
                    <a:pt x="594" y="863"/>
                  </a:lnTo>
                  <a:lnTo>
                    <a:pt x="598" y="863"/>
                  </a:lnTo>
                  <a:lnTo>
                    <a:pt x="619" y="856"/>
                  </a:lnTo>
                  <a:lnTo>
                    <a:pt x="625" y="850"/>
                  </a:lnTo>
                  <a:lnTo>
                    <a:pt x="636" y="844"/>
                  </a:lnTo>
                  <a:lnTo>
                    <a:pt x="640" y="835"/>
                  </a:lnTo>
                  <a:lnTo>
                    <a:pt x="649" y="829"/>
                  </a:lnTo>
                  <a:lnTo>
                    <a:pt x="662" y="818"/>
                  </a:lnTo>
                  <a:lnTo>
                    <a:pt x="675" y="812"/>
                  </a:lnTo>
                  <a:lnTo>
                    <a:pt x="677" y="809"/>
                  </a:lnTo>
                  <a:lnTo>
                    <a:pt x="688" y="807"/>
                  </a:lnTo>
                  <a:lnTo>
                    <a:pt x="694" y="811"/>
                  </a:lnTo>
                  <a:lnTo>
                    <a:pt x="698" y="811"/>
                  </a:lnTo>
                  <a:lnTo>
                    <a:pt x="702" y="814"/>
                  </a:lnTo>
                  <a:lnTo>
                    <a:pt x="707" y="809"/>
                  </a:lnTo>
                  <a:lnTo>
                    <a:pt x="707" y="803"/>
                  </a:lnTo>
                  <a:lnTo>
                    <a:pt x="709" y="797"/>
                  </a:lnTo>
                  <a:lnTo>
                    <a:pt x="713" y="792"/>
                  </a:lnTo>
                  <a:lnTo>
                    <a:pt x="717" y="790"/>
                  </a:lnTo>
                  <a:lnTo>
                    <a:pt x="719" y="784"/>
                  </a:lnTo>
                  <a:lnTo>
                    <a:pt x="722" y="780"/>
                  </a:lnTo>
                  <a:lnTo>
                    <a:pt x="724" y="779"/>
                  </a:lnTo>
                  <a:lnTo>
                    <a:pt x="726" y="777"/>
                  </a:lnTo>
                  <a:lnTo>
                    <a:pt x="728" y="769"/>
                  </a:lnTo>
                  <a:lnTo>
                    <a:pt x="728" y="762"/>
                  </a:lnTo>
                  <a:lnTo>
                    <a:pt x="732" y="758"/>
                  </a:lnTo>
                  <a:lnTo>
                    <a:pt x="732" y="756"/>
                  </a:lnTo>
                  <a:lnTo>
                    <a:pt x="726" y="748"/>
                  </a:lnTo>
                  <a:lnTo>
                    <a:pt x="720" y="748"/>
                  </a:lnTo>
                  <a:lnTo>
                    <a:pt x="715" y="752"/>
                  </a:lnTo>
                  <a:lnTo>
                    <a:pt x="705" y="756"/>
                  </a:lnTo>
                  <a:lnTo>
                    <a:pt x="705" y="752"/>
                  </a:lnTo>
                  <a:lnTo>
                    <a:pt x="692" y="758"/>
                  </a:lnTo>
                  <a:lnTo>
                    <a:pt x="692" y="754"/>
                  </a:lnTo>
                  <a:lnTo>
                    <a:pt x="696" y="748"/>
                  </a:lnTo>
                  <a:lnTo>
                    <a:pt x="696" y="747"/>
                  </a:lnTo>
                  <a:lnTo>
                    <a:pt x="694" y="735"/>
                  </a:lnTo>
                  <a:lnTo>
                    <a:pt x="696" y="726"/>
                  </a:lnTo>
                  <a:lnTo>
                    <a:pt x="687" y="718"/>
                  </a:lnTo>
                  <a:lnTo>
                    <a:pt x="683" y="717"/>
                  </a:lnTo>
                  <a:lnTo>
                    <a:pt x="679" y="707"/>
                  </a:lnTo>
                  <a:lnTo>
                    <a:pt x="668" y="701"/>
                  </a:lnTo>
                  <a:lnTo>
                    <a:pt x="668" y="694"/>
                  </a:lnTo>
                  <a:lnTo>
                    <a:pt x="673" y="685"/>
                  </a:lnTo>
                  <a:lnTo>
                    <a:pt x="683" y="683"/>
                  </a:lnTo>
                  <a:lnTo>
                    <a:pt x="687" y="673"/>
                  </a:lnTo>
                  <a:lnTo>
                    <a:pt x="687" y="662"/>
                  </a:lnTo>
                  <a:lnTo>
                    <a:pt x="681" y="656"/>
                  </a:lnTo>
                  <a:lnTo>
                    <a:pt x="670" y="649"/>
                  </a:lnTo>
                  <a:lnTo>
                    <a:pt x="660" y="647"/>
                  </a:lnTo>
                  <a:lnTo>
                    <a:pt x="651" y="636"/>
                  </a:lnTo>
                  <a:lnTo>
                    <a:pt x="643" y="647"/>
                  </a:lnTo>
                  <a:lnTo>
                    <a:pt x="636" y="639"/>
                  </a:lnTo>
                  <a:lnTo>
                    <a:pt x="628" y="641"/>
                  </a:lnTo>
                  <a:lnTo>
                    <a:pt x="625" y="647"/>
                  </a:lnTo>
                  <a:lnTo>
                    <a:pt x="615" y="641"/>
                  </a:lnTo>
                  <a:lnTo>
                    <a:pt x="623" y="630"/>
                  </a:lnTo>
                  <a:lnTo>
                    <a:pt x="619" y="619"/>
                  </a:lnTo>
                  <a:lnTo>
                    <a:pt x="623" y="607"/>
                  </a:lnTo>
                  <a:lnTo>
                    <a:pt x="626" y="592"/>
                  </a:lnTo>
                  <a:lnTo>
                    <a:pt x="630" y="590"/>
                  </a:lnTo>
                  <a:lnTo>
                    <a:pt x="634" y="594"/>
                  </a:lnTo>
                  <a:lnTo>
                    <a:pt x="643" y="592"/>
                  </a:lnTo>
                  <a:lnTo>
                    <a:pt x="647" y="598"/>
                  </a:lnTo>
                  <a:lnTo>
                    <a:pt x="651" y="598"/>
                  </a:lnTo>
                  <a:lnTo>
                    <a:pt x="649" y="592"/>
                  </a:lnTo>
                  <a:lnTo>
                    <a:pt x="647" y="592"/>
                  </a:lnTo>
                  <a:lnTo>
                    <a:pt x="643" y="590"/>
                  </a:lnTo>
                  <a:lnTo>
                    <a:pt x="645" y="587"/>
                  </a:lnTo>
                  <a:lnTo>
                    <a:pt x="653" y="589"/>
                  </a:lnTo>
                  <a:lnTo>
                    <a:pt x="660" y="590"/>
                  </a:lnTo>
                  <a:lnTo>
                    <a:pt x="664" y="596"/>
                  </a:lnTo>
                  <a:lnTo>
                    <a:pt x="666" y="604"/>
                  </a:lnTo>
                  <a:lnTo>
                    <a:pt x="668" y="604"/>
                  </a:lnTo>
                  <a:lnTo>
                    <a:pt x="672" y="604"/>
                  </a:lnTo>
                  <a:lnTo>
                    <a:pt x="672" y="598"/>
                  </a:lnTo>
                  <a:lnTo>
                    <a:pt x="675" y="600"/>
                  </a:lnTo>
                  <a:lnTo>
                    <a:pt x="683" y="598"/>
                  </a:lnTo>
                  <a:lnTo>
                    <a:pt x="694" y="590"/>
                  </a:lnTo>
                  <a:lnTo>
                    <a:pt x="698" y="585"/>
                  </a:lnTo>
                  <a:lnTo>
                    <a:pt x="705" y="581"/>
                  </a:lnTo>
                  <a:lnTo>
                    <a:pt x="707" y="579"/>
                  </a:lnTo>
                  <a:lnTo>
                    <a:pt x="711" y="579"/>
                  </a:lnTo>
                  <a:lnTo>
                    <a:pt x="713" y="577"/>
                  </a:lnTo>
                  <a:lnTo>
                    <a:pt x="715" y="572"/>
                  </a:lnTo>
                  <a:lnTo>
                    <a:pt x="730" y="572"/>
                  </a:lnTo>
                  <a:lnTo>
                    <a:pt x="732" y="570"/>
                  </a:lnTo>
                  <a:lnTo>
                    <a:pt x="737" y="570"/>
                  </a:lnTo>
                  <a:lnTo>
                    <a:pt x="754" y="566"/>
                  </a:lnTo>
                  <a:lnTo>
                    <a:pt x="766" y="568"/>
                  </a:lnTo>
                  <a:lnTo>
                    <a:pt x="773" y="562"/>
                  </a:lnTo>
                  <a:lnTo>
                    <a:pt x="781" y="562"/>
                  </a:lnTo>
                  <a:lnTo>
                    <a:pt x="792" y="566"/>
                  </a:lnTo>
                  <a:lnTo>
                    <a:pt x="801" y="562"/>
                  </a:lnTo>
                  <a:lnTo>
                    <a:pt x="831" y="551"/>
                  </a:lnTo>
                  <a:lnTo>
                    <a:pt x="837" y="549"/>
                  </a:lnTo>
                  <a:lnTo>
                    <a:pt x="858" y="519"/>
                  </a:lnTo>
                  <a:lnTo>
                    <a:pt x="865" y="510"/>
                  </a:lnTo>
                  <a:lnTo>
                    <a:pt x="863" y="489"/>
                  </a:lnTo>
                  <a:lnTo>
                    <a:pt x="856" y="489"/>
                  </a:lnTo>
                  <a:lnTo>
                    <a:pt x="846" y="479"/>
                  </a:lnTo>
                  <a:lnTo>
                    <a:pt x="835" y="461"/>
                  </a:lnTo>
                  <a:lnTo>
                    <a:pt x="839" y="453"/>
                  </a:lnTo>
                  <a:lnTo>
                    <a:pt x="846" y="444"/>
                  </a:lnTo>
                  <a:lnTo>
                    <a:pt x="867" y="416"/>
                  </a:lnTo>
                  <a:lnTo>
                    <a:pt x="867" y="408"/>
                  </a:lnTo>
                  <a:lnTo>
                    <a:pt x="873" y="404"/>
                  </a:lnTo>
                  <a:lnTo>
                    <a:pt x="886" y="391"/>
                  </a:lnTo>
                  <a:lnTo>
                    <a:pt x="894" y="378"/>
                  </a:lnTo>
                  <a:lnTo>
                    <a:pt x="895" y="370"/>
                  </a:lnTo>
                  <a:lnTo>
                    <a:pt x="903" y="365"/>
                  </a:lnTo>
                  <a:lnTo>
                    <a:pt x="901" y="352"/>
                  </a:lnTo>
                  <a:lnTo>
                    <a:pt x="909" y="346"/>
                  </a:lnTo>
                  <a:lnTo>
                    <a:pt x="920" y="350"/>
                  </a:lnTo>
                  <a:lnTo>
                    <a:pt x="922" y="346"/>
                  </a:lnTo>
                  <a:lnTo>
                    <a:pt x="929" y="344"/>
                  </a:lnTo>
                  <a:lnTo>
                    <a:pt x="948" y="318"/>
                  </a:lnTo>
                  <a:lnTo>
                    <a:pt x="935" y="301"/>
                  </a:lnTo>
                  <a:lnTo>
                    <a:pt x="927" y="288"/>
                  </a:lnTo>
                  <a:lnTo>
                    <a:pt x="929" y="276"/>
                  </a:lnTo>
                  <a:lnTo>
                    <a:pt x="935" y="267"/>
                  </a:lnTo>
                  <a:lnTo>
                    <a:pt x="942" y="259"/>
                  </a:lnTo>
                  <a:lnTo>
                    <a:pt x="948" y="252"/>
                  </a:lnTo>
                  <a:lnTo>
                    <a:pt x="950" y="250"/>
                  </a:lnTo>
                  <a:lnTo>
                    <a:pt x="939" y="241"/>
                  </a:lnTo>
                  <a:lnTo>
                    <a:pt x="941" y="237"/>
                  </a:lnTo>
                  <a:lnTo>
                    <a:pt x="963" y="222"/>
                  </a:lnTo>
                  <a:lnTo>
                    <a:pt x="965" y="210"/>
                  </a:lnTo>
                  <a:lnTo>
                    <a:pt x="950" y="210"/>
                  </a:lnTo>
                  <a:lnTo>
                    <a:pt x="939" y="209"/>
                  </a:lnTo>
                  <a:lnTo>
                    <a:pt x="929" y="194"/>
                  </a:lnTo>
                  <a:lnTo>
                    <a:pt x="914" y="186"/>
                  </a:lnTo>
                  <a:lnTo>
                    <a:pt x="903" y="178"/>
                  </a:lnTo>
                  <a:lnTo>
                    <a:pt x="897" y="177"/>
                  </a:lnTo>
                  <a:lnTo>
                    <a:pt x="890" y="178"/>
                  </a:lnTo>
                  <a:lnTo>
                    <a:pt x="878" y="184"/>
                  </a:lnTo>
                  <a:lnTo>
                    <a:pt x="873" y="184"/>
                  </a:lnTo>
                  <a:lnTo>
                    <a:pt x="869" y="190"/>
                  </a:lnTo>
                  <a:lnTo>
                    <a:pt x="869" y="201"/>
                  </a:lnTo>
                  <a:lnTo>
                    <a:pt x="854" y="210"/>
                  </a:lnTo>
                  <a:lnTo>
                    <a:pt x="830" y="220"/>
                  </a:lnTo>
                  <a:lnTo>
                    <a:pt x="830" y="227"/>
                  </a:lnTo>
                  <a:lnTo>
                    <a:pt x="826" y="233"/>
                  </a:lnTo>
                  <a:lnTo>
                    <a:pt x="790" y="265"/>
                  </a:lnTo>
                  <a:lnTo>
                    <a:pt x="758" y="261"/>
                  </a:lnTo>
                  <a:lnTo>
                    <a:pt x="747" y="256"/>
                  </a:lnTo>
                  <a:lnTo>
                    <a:pt x="713" y="244"/>
                  </a:lnTo>
                  <a:lnTo>
                    <a:pt x="700" y="241"/>
                  </a:lnTo>
                  <a:lnTo>
                    <a:pt x="685" y="239"/>
                  </a:lnTo>
                  <a:lnTo>
                    <a:pt x="675" y="244"/>
                  </a:lnTo>
                  <a:lnTo>
                    <a:pt x="668" y="263"/>
                  </a:lnTo>
                  <a:lnTo>
                    <a:pt x="668" y="274"/>
                  </a:lnTo>
                  <a:lnTo>
                    <a:pt x="673" y="282"/>
                  </a:lnTo>
                  <a:lnTo>
                    <a:pt x="685" y="293"/>
                  </a:lnTo>
                  <a:lnTo>
                    <a:pt x="692" y="297"/>
                  </a:lnTo>
                  <a:lnTo>
                    <a:pt x="698" y="303"/>
                  </a:lnTo>
                  <a:lnTo>
                    <a:pt x="696" y="321"/>
                  </a:lnTo>
                  <a:lnTo>
                    <a:pt x="692" y="337"/>
                  </a:lnTo>
                  <a:lnTo>
                    <a:pt x="690" y="338"/>
                  </a:lnTo>
                  <a:lnTo>
                    <a:pt x="688" y="327"/>
                  </a:lnTo>
                  <a:lnTo>
                    <a:pt x="685" y="321"/>
                  </a:lnTo>
                  <a:lnTo>
                    <a:pt x="679" y="325"/>
                  </a:lnTo>
                  <a:lnTo>
                    <a:pt x="675" y="338"/>
                  </a:lnTo>
                  <a:lnTo>
                    <a:pt x="655" y="342"/>
                  </a:lnTo>
                  <a:lnTo>
                    <a:pt x="651" y="352"/>
                  </a:lnTo>
                  <a:lnTo>
                    <a:pt x="640" y="355"/>
                  </a:lnTo>
                  <a:lnTo>
                    <a:pt x="621" y="353"/>
                  </a:lnTo>
                  <a:lnTo>
                    <a:pt x="608" y="348"/>
                  </a:lnTo>
                  <a:lnTo>
                    <a:pt x="598" y="359"/>
                  </a:lnTo>
                  <a:lnTo>
                    <a:pt x="604" y="384"/>
                  </a:lnTo>
                  <a:lnTo>
                    <a:pt x="602" y="395"/>
                  </a:lnTo>
                  <a:lnTo>
                    <a:pt x="589" y="395"/>
                  </a:lnTo>
                  <a:lnTo>
                    <a:pt x="568" y="387"/>
                  </a:lnTo>
                  <a:lnTo>
                    <a:pt x="557" y="391"/>
                  </a:lnTo>
                  <a:lnTo>
                    <a:pt x="532" y="393"/>
                  </a:lnTo>
                  <a:lnTo>
                    <a:pt x="525" y="380"/>
                  </a:lnTo>
                  <a:lnTo>
                    <a:pt x="474" y="372"/>
                  </a:lnTo>
                  <a:lnTo>
                    <a:pt x="472" y="368"/>
                  </a:lnTo>
                  <a:lnTo>
                    <a:pt x="470" y="357"/>
                  </a:lnTo>
                  <a:lnTo>
                    <a:pt x="440" y="361"/>
                  </a:lnTo>
                  <a:lnTo>
                    <a:pt x="423" y="357"/>
                  </a:lnTo>
                  <a:lnTo>
                    <a:pt x="427" y="350"/>
                  </a:lnTo>
                  <a:lnTo>
                    <a:pt x="433" y="325"/>
                  </a:lnTo>
                  <a:lnTo>
                    <a:pt x="440" y="312"/>
                  </a:lnTo>
                  <a:lnTo>
                    <a:pt x="440" y="303"/>
                  </a:lnTo>
                  <a:lnTo>
                    <a:pt x="450" y="295"/>
                  </a:lnTo>
                  <a:lnTo>
                    <a:pt x="453" y="299"/>
                  </a:lnTo>
                  <a:lnTo>
                    <a:pt x="457" y="288"/>
                  </a:lnTo>
                  <a:lnTo>
                    <a:pt x="463" y="295"/>
                  </a:lnTo>
                  <a:lnTo>
                    <a:pt x="474" y="282"/>
                  </a:lnTo>
                  <a:lnTo>
                    <a:pt x="468" y="278"/>
                  </a:lnTo>
                  <a:lnTo>
                    <a:pt x="465" y="274"/>
                  </a:lnTo>
                  <a:lnTo>
                    <a:pt x="467" y="271"/>
                  </a:lnTo>
                  <a:lnTo>
                    <a:pt x="468" y="259"/>
                  </a:lnTo>
                  <a:lnTo>
                    <a:pt x="465" y="250"/>
                  </a:lnTo>
                  <a:lnTo>
                    <a:pt x="467" y="246"/>
                  </a:lnTo>
                  <a:lnTo>
                    <a:pt x="470" y="252"/>
                  </a:lnTo>
                  <a:lnTo>
                    <a:pt x="476" y="254"/>
                  </a:lnTo>
                  <a:lnTo>
                    <a:pt x="478" y="244"/>
                  </a:lnTo>
                  <a:lnTo>
                    <a:pt x="472" y="227"/>
                  </a:lnTo>
                  <a:lnTo>
                    <a:pt x="478" y="222"/>
                  </a:lnTo>
                  <a:lnTo>
                    <a:pt x="483" y="227"/>
                  </a:lnTo>
                  <a:lnTo>
                    <a:pt x="493" y="226"/>
                  </a:lnTo>
                  <a:lnTo>
                    <a:pt x="502" y="227"/>
                  </a:lnTo>
                  <a:lnTo>
                    <a:pt x="521" y="203"/>
                  </a:lnTo>
                  <a:lnTo>
                    <a:pt x="540" y="195"/>
                  </a:lnTo>
                  <a:lnTo>
                    <a:pt x="542" y="195"/>
                  </a:lnTo>
                  <a:lnTo>
                    <a:pt x="549" y="195"/>
                  </a:lnTo>
                  <a:lnTo>
                    <a:pt x="553" y="194"/>
                  </a:lnTo>
                  <a:lnTo>
                    <a:pt x="559" y="182"/>
                  </a:lnTo>
                  <a:lnTo>
                    <a:pt x="557" y="171"/>
                  </a:lnTo>
                  <a:lnTo>
                    <a:pt x="561" y="165"/>
                  </a:lnTo>
                  <a:lnTo>
                    <a:pt x="566" y="143"/>
                  </a:lnTo>
                  <a:lnTo>
                    <a:pt x="579" y="118"/>
                  </a:lnTo>
                  <a:lnTo>
                    <a:pt x="583" y="109"/>
                  </a:lnTo>
                  <a:lnTo>
                    <a:pt x="581" y="94"/>
                  </a:lnTo>
                  <a:lnTo>
                    <a:pt x="570" y="86"/>
                  </a:lnTo>
                  <a:lnTo>
                    <a:pt x="564" y="86"/>
                  </a:lnTo>
                  <a:lnTo>
                    <a:pt x="553" y="81"/>
                  </a:lnTo>
                  <a:lnTo>
                    <a:pt x="529" y="81"/>
                  </a:lnTo>
                  <a:lnTo>
                    <a:pt x="521" y="84"/>
                  </a:lnTo>
                  <a:lnTo>
                    <a:pt x="506" y="99"/>
                  </a:lnTo>
                  <a:lnTo>
                    <a:pt x="506" y="113"/>
                  </a:lnTo>
                  <a:lnTo>
                    <a:pt x="508" y="124"/>
                  </a:lnTo>
                  <a:lnTo>
                    <a:pt x="508" y="131"/>
                  </a:lnTo>
                  <a:lnTo>
                    <a:pt x="502" y="145"/>
                  </a:lnTo>
                  <a:lnTo>
                    <a:pt x="497" y="150"/>
                  </a:lnTo>
                  <a:lnTo>
                    <a:pt x="495" y="154"/>
                  </a:lnTo>
                  <a:lnTo>
                    <a:pt x="487" y="156"/>
                  </a:lnTo>
                  <a:lnTo>
                    <a:pt x="463" y="152"/>
                  </a:lnTo>
                  <a:lnTo>
                    <a:pt x="461" y="120"/>
                  </a:lnTo>
                  <a:lnTo>
                    <a:pt x="474" y="84"/>
                  </a:lnTo>
                  <a:lnTo>
                    <a:pt x="482" y="60"/>
                  </a:lnTo>
                  <a:lnTo>
                    <a:pt x="474" y="54"/>
                  </a:lnTo>
                  <a:lnTo>
                    <a:pt x="474" y="51"/>
                  </a:lnTo>
                  <a:lnTo>
                    <a:pt x="455" y="49"/>
                  </a:lnTo>
                  <a:lnTo>
                    <a:pt x="448" y="45"/>
                  </a:lnTo>
                  <a:lnTo>
                    <a:pt x="446" y="47"/>
                  </a:lnTo>
                  <a:lnTo>
                    <a:pt x="440" y="79"/>
                  </a:lnTo>
                  <a:lnTo>
                    <a:pt x="435" y="96"/>
                  </a:lnTo>
                  <a:lnTo>
                    <a:pt x="435" y="101"/>
                  </a:lnTo>
                  <a:lnTo>
                    <a:pt x="431" y="124"/>
                  </a:lnTo>
                  <a:lnTo>
                    <a:pt x="419" y="130"/>
                  </a:lnTo>
                  <a:lnTo>
                    <a:pt x="423" y="81"/>
                  </a:lnTo>
                  <a:lnTo>
                    <a:pt x="419" y="71"/>
                  </a:lnTo>
                  <a:lnTo>
                    <a:pt x="421" y="69"/>
                  </a:lnTo>
                  <a:lnTo>
                    <a:pt x="425" y="67"/>
                  </a:lnTo>
                  <a:lnTo>
                    <a:pt x="421" y="49"/>
                  </a:lnTo>
                  <a:lnTo>
                    <a:pt x="440" y="39"/>
                  </a:lnTo>
                  <a:lnTo>
                    <a:pt x="444" y="13"/>
                  </a:lnTo>
                  <a:lnTo>
                    <a:pt x="389" y="0"/>
                  </a:lnTo>
                  <a:lnTo>
                    <a:pt x="388" y="2"/>
                  </a:lnTo>
                  <a:lnTo>
                    <a:pt x="388" y="52"/>
                  </a:lnTo>
                  <a:lnTo>
                    <a:pt x="408" y="62"/>
                  </a:lnTo>
                  <a:lnTo>
                    <a:pt x="408" y="77"/>
                  </a:lnTo>
                  <a:lnTo>
                    <a:pt x="397" y="77"/>
                  </a:lnTo>
                  <a:lnTo>
                    <a:pt x="340" y="75"/>
                  </a:lnTo>
                  <a:lnTo>
                    <a:pt x="316" y="118"/>
                  </a:lnTo>
                  <a:lnTo>
                    <a:pt x="307" y="158"/>
                  </a:lnTo>
                  <a:lnTo>
                    <a:pt x="325" y="195"/>
                  </a:lnTo>
                  <a:lnTo>
                    <a:pt x="346" y="210"/>
                  </a:lnTo>
                  <a:lnTo>
                    <a:pt x="354" y="261"/>
                  </a:lnTo>
                  <a:lnTo>
                    <a:pt x="344" y="276"/>
                  </a:lnTo>
                  <a:lnTo>
                    <a:pt x="397" y="318"/>
                  </a:lnTo>
                  <a:lnTo>
                    <a:pt x="391" y="344"/>
                  </a:lnTo>
                  <a:lnTo>
                    <a:pt x="374" y="355"/>
                  </a:lnTo>
                  <a:lnTo>
                    <a:pt x="344" y="357"/>
                  </a:lnTo>
                  <a:lnTo>
                    <a:pt x="337" y="363"/>
                  </a:lnTo>
                  <a:lnTo>
                    <a:pt x="335" y="374"/>
                  </a:lnTo>
                  <a:lnTo>
                    <a:pt x="342" y="380"/>
                  </a:lnTo>
                  <a:lnTo>
                    <a:pt x="339" y="395"/>
                  </a:lnTo>
                  <a:lnTo>
                    <a:pt x="340" y="408"/>
                  </a:lnTo>
                  <a:lnTo>
                    <a:pt x="333" y="436"/>
                  </a:lnTo>
                  <a:lnTo>
                    <a:pt x="327" y="453"/>
                  </a:lnTo>
                  <a:lnTo>
                    <a:pt x="327" y="474"/>
                  </a:lnTo>
                  <a:lnTo>
                    <a:pt x="324" y="474"/>
                  </a:lnTo>
                  <a:lnTo>
                    <a:pt x="307" y="459"/>
                  </a:lnTo>
                  <a:lnTo>
                    <a:pt x="299" y="446"/>
                  </a:lnTo>
                  <a:lnTo>
                    <a:pt x="290" y="444"/>
                  </a:lnTo>
                  <a:lnTo>
                    <a:pt x="261" y="414"/>
                  </a:lnTo>
                  <a:lnTo>
                    <a:pt x="250" y="417"/>
                  </a:lnTo>
                  <a:lnTo>
                    <a:pt x="233" y="404"/>
                  </a:lnTo>
                  <a:lnTo>
                    <a:pt x="222" y="395"/>
                  </a:lnTo>
                  <a:lnTo>
                    <a:pt x="211" y="393"/>
                  </a:lnTo>
                  <a:lnTo>
                    <a:pt x="198" y="393"/>
                  </a:lnTo>
                  <a:lnTo>
                    <a:pt x="184" y="406"/>
                  </a:lnTo>
                  <a:lnTo>
                    <a:pt x="167" y="414"/>
                  </a:lnTo>
                  <a:lnTo>
                    <a:pt x="156" y="414"/>
                  </a:lnTo>
                  <a:lnTo>
                    <a:pt x="147" y="410"/>
                  </a:lnTo>
                  <a:lnTo>
                    <a:pt x="143" y="412"/>
                  </a:lnTo>
                  <a:lnTo>
                    <a:pt x="137" y="414"/>
                  </a:lnTo>
                  <a:lnTo>
                    <a:pt x="130" y="421"/>
                  </a:lnTo>
                  <a:lnTo>
                    <a:pt x="119" y="440"/>
                  </a:lnTo>
                  <a:lnTo>
                    <a:pt x="109" y="449"/>
                  </a:lnTo>
                  <a:lnTo>
                    <a:pt x="103" y="464"/>
                  </a:lnTo>
                  <a:lnTo>
                    <a:pt x="100" y="466"/>
                  </a:lnTo>
                  <a:lnTo>
                    <a:pt x="96" y="466"/>
                  </a:lnTo>
                  <a:lnTo>
                    <a:pt x="102" y="472"/>
                  </a:lnTo>
                  <a:lnTo>
                    <a:pt x="102" y="474"/>
                  </a:lnTo>
                  <a:lnTo>
                    <a:pt x="98" y="491"/>
                  </a:lnTo>
                  <a:lnTo>
                    <a:pt x="88" y="493"/>
                  </a:lnTo>
                  <a:lnTo>
                    <a:pt x="87" y="496"/>
                  </a:lnTo>
                  <a:lnTo>
                    <a:pt x="79" y="502"/>
                  </a:lnTo>
                  <a:lnTo>
                    <a:pt x="70" y="504"/>
                  </a:lnTo>
                  <a:lnTo>
                    <a:pt x="66" y="502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5" y="508"/>
                  </a:lnTo>
                  <a:lnTo>
                    <a:pt x="51" y="506"/>
                  </a:lnTo>
                  <a:lnTo>
                    <a:pt x="45" y="508"/>
                  </a:lnTo>
                  <a:lnTo>
                    <a:pt x="38" y="506"/>
                  </a:lnTo>
                  <a:lnTo>
                    <a:pt x="34" y="508"/>
                  </a:lnTo>
                  <a:lnTo>
                    <a:pt x="32" y="508"/>
                  </a:lnTo>
                  <a:lnTo>
                    <a:pt x="28" y="510"/>
                  </a:lnTo>
                  <a:lnTo>
                    <a:pt x="26" y="508"/>
                  </a:lnTo>
                  <a:lnTo>
                    <a:pt x="24" y="510"/>
                  </a:lnTo>
                  <a:lnTo>
                    <a:pt x="17" y="511"/>
                  </a:lnTo>
                  <a:lnTo>
                    <a:pt x="13" y="515"/>
                  </a:lnTo>
                  <a:lnTo>
                    <a:pt x="11" y="517"/>
                  </a:lnTo>
                  <a:lnTo>
                    <a:pt x="9" y="521"/>
                  </a:lnTo>
                  <a:lnTo>
                    <a:pt x="6" y="521"/>
                  </a:lnTo>
                  <a:lnTo>
                    <a:pt x="6" y="525"/>
                  </a:lnTo>
                  <a:lnTo>
                    <a:pt x="2" y="525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Freeform 176"/>
            <p:cNvSpPr>
              <a:spLocks/>
            </p:cNvSpPr>
            <p:nvPr/>
          </p:nvSpPr>
          <p:spPr bwMode="auto">
            <a:xfrm>
              <a:off x="1965723" y="3178123"/>
              <a:ext cx="278343" cy="449601"/>
            </a:xfrm>
            <a:custGeom>
              <a:avLst/>
              <a:gdLst>
                <a:gd name="T0" fmla="*/ 2147483647 w 393"/>
                <a:gd name="T1" fmla="*/ 2147483647 h 546"/>
                <a:gd name="T2" fmla="*/ 2147483647 w 393"/>
                <a:gd name="T3" fmla="*/ 2147483647 h 546"/>
                <a:gd name="T4" fmla="*/ 2147483647 w 393"/>
                <a:gd name="T5" fmla="*/ 2147483647 h 546"/>
                <a:gd name="T6" fmla="*/ 2147483647 w 393"/>
                <a:gd name="T7" fmla="*/ 2147483647 h 546"/>
                <a:gd name="T8" fmla="*/ 2147483647 w 393"/>
                <a:gd name="T9" fmla="*/ 2147483647 h 546"/>
                <a:gd name="T10" fmla="*/ 2147483647 w 393"/>
                <a:gd name="T11" fmla="*/ 2147483647 h 546"/>
                <a:gd name="T12" fmla="*/ 2147483647 w 393"/>
                <a:gd name="T13" fmla="*/ 2147483647 h 546"/>
                <a:gd name="T14" fmla="*/ 2147483647 w 393"/>
                <a:gd name="T15" fmla="*/ 2147483647 h 546"/>
                <a:gd name="T16" fmla="*/ 2147483647 w 393"/>
                <a:gd name="T17" fmla="*/ 2147483647 h 546"/>
                <a:gd name="T18" fmla="*/ 2147483647 w 393"/>
                <a:gd name="T19" fmla="*/ 2147483647 h 546"/>
                <a:gd name="T20" fmla="*/ 2147483647 w 393"/>
                <a:gd name="T21" fmla="*/ 2147483647 h 546"/>
                <a:gd name="T22" fmla="*/ 2147483647 w 393"/>
                <a:gd name="T23" fmla="*/ 2147483647 h 546"/>
                <a:gd name="T24" fmla="*/ 2147483647 w 393"/>
                <a:gd name="T25" fmla="*/ 2147483647 h 546"/>
                <a:gd name="T26" fmla="*/ 2147483647 w 393"/>
                <a:gd name="T27" fmla="*/ 2147483647 h 546"/>
                <a:gd name="T28" fmla="*/ 2147483647 w 393"/>
                <a:gd name="T29" fmla="*/ 2147483647 h 546"/>
                <a:gd name="T30" fmla="*/ 2147483647 w 393"/>
                <a:gd name="T31" fmla="*/ 2147483647 h 546"/>
                <a:gd name="T32" fmla="*/ 2147483647 w 393"/>
                <a:gd name="T33" fmla="*/ 2147483647 h 546"/>
                <a:gd name="T34" fmla="*/ 2147483647 w 393"/>
                <a:gd name="T35" fmla="*/ 2147483647 h 546"/>
                <a:gd name="T36" fmla="*/ 2147483647 w 393"/>
                <a:gd name="T37" fmla="*/ 2147483647 h 546"/>
                <a:gd name="T38" fmla="*/ 2147483647 w 393"/>
                <a:gd name="T39" fmla="*/ 2147483647 h 546"/>
                <a:gd name="T40" fmla="*/ 2147483647 w 393"/>
                <a:gd name="T41" fmla="*/ 2147483647 h 546"/>
                <a:gd name="T42" fmla="*/ 2147483647 w 393"/>
                <a:gd name="T43" fmla="*/ 2147483647 h 546"/>
                <a:gd name="T44" fmla="*/ 2147483647 w 393"/>
                <a:gd name="T45" fmla="*/ 2147483647 h 546"/>
                <a:gd name="T46" fmla="*/ 2147483647 w 393"/>
                <a:gd name="T47" fmla="*/ 2147483647 h 546"/>
                <a:gd name="T48" fmla="*/ 2147483647 w 393"/>
                <a:gd name="T49" fmla="*/ 2147483647 h 546"/>
                <a:gd name="T50" fmla="*/ 2147483647 w 393"/>
                <a:gd name="T51" fmla="*/ 2147483647 h 546"/>
                <a:gd name="T52" fmla="*/ 2147483647 w 393"/>
                <a:gd name="T53" fmla="*/ 2147483647 h 546"/>
                <a:gd name="T54" fmla="*/ 2147483647 w 393"/>
                <a:gd name="T55" fmla="*/ 2147483647 h 546"/>
                <a:gd name="T56" fmla="*/ 2147483647 w 393"/>
                <a:gd name="T57" fmla="*/ 2147483647 h 546"/>
                <a:gd name="T58" fmla="*/ 2147483647 w 393"/>
                <a:gd name="T59" fmla="*/ 2147483647 h 546"/>
                <a:gd name="T60" fmla="*/ 2147483647 w 393"/>
                <a:gd name="T61" fmla="*/ 2147483647 h 546"/>
                <a:gd name="T62" fmla="*/ 2147483647 w 393"/>
                <a:gd name="T63" fmla="*/ 2147483647 h 546"/>
                <a:gd name="T64" fmla="*/ 2147483647 w 393"/>
                <a:gd name="T65" fmla="*/ 2147483647 h 546"/>
                <a:gd name="T66" fmla="*/ 2147483647 w 393"/>
                <a:gd name="T67" fmla="*/ 2147483647 h 546"/>
                <a:gd name="T68" fmla="*/ 2147483647 w 393"/>
                <a:gd name="T69" fmla="*/ 2147483647 h 546"/>
                <a:gd name="T70" fmla="*/ 2147483647 w 393"/>
                <a:gd name="T71" fmla="*/ 2147483647 h 546"/>
                <a:gd name="T72" fmla="*/ 2147483647 w 393"/>
                <a:gd name="T73" fmla="*/ 2147483647 h 546"/>
                <a:gd name="T74" fmla="*/ 2147483647 w 393"/>
                <a:gd name="T75" fmla="*/ 2147483647 h 546"/>
                <a:gd name="T76" fmla="*/ 2147483647 w 393"/>
                <a:gd name="T77" fmla="*/ 2147483647 h 546"/>
                <a:gd name="T78" fmla="*/ 2147483647 w 393"/>
                <a:gd name="T79" fmla="*/ 2147483647 h 546"/>
                <a:gd name="T80" fmla="*/ 2147483647 w 393"/>
                <a:gd name="T81" fmla="*/ 2147483647 h 546"/>
                <a:gd name="T82" fmla="*/ 2147483647 w 393"/>
                <a:gd name="T83" fmla="*/ 2147483647 h 546"/>
                <a:gd name="T84" fmla="*/ 2147483647 w 393"/>
                <a:gd name="T85" fmla="*/ 2147483647 h 546"/>
                <a:gd name="T86" fmla="*/ 2147483647 w 393"/>
                <a:gd name="T87" fmla="*/ 2147483647 h 546"/>
                <a:gd name="T88" fmla="*/ 2147483647 w 393"/>
                <a:gd name="T89" fmla="*/ 2147483647 h 546"/>
                <a:gd name="T90" fmla="*/ 2147483647 w 393"/>
                <a:gd name="T91" fmla="*/ 2147483647 h 546"/>
                <a:gd name="T92" fmla="*/ 2147483647 w 393"/>
                <a:gd name="T93" fmla="*/ 2147483647 h 546"/>
                <a:gd name="T94" fmla="*/ 2147483647 w 393"/>
                <a:gd name="T95" fmla="*/ 2147483647 h 546"/>
                <a:gd name="T96" fmla="*/ 2147483647 w 393"/>
                <a:gd name="T97" fmla="*/ 2147483647 h 546"/>
                <a:gd name="T98" fmla="*/ 2147483647 w 393"/>
                <a:gd name="T99" fmla="*/ 2147483647 h 546"/>
                <a:gd name="T100" fmla="*/ 2147483647 w 393"/>
                <a:gd name="T101" fmla="*/ 2147483647 h 546"/>
                <a:gd name="T102" fmla="*/ 2147483647 w 393"/>
                <a:gd name="T103" fmla="*/ 2147483647 h 546"/>
                <a:gd name="T104" fmla="*/ 2147483647 w 393"/>
                <a:gd name="T105" fmla="*/ 2147483647 h 546"/>
                <a:gd name="T106" fmla="*/ 2147483647 w 393"/>
                <a:gd name="T107" fmla="*/ 2147483647 h 546"/>
                <a:gd name="T108" fmla="*/ 2147483647 w 393"/>
                <a:gd name="T109" fmla="*/ 2147483647 h 546"/>
                <a:gd name="T110" fmla="*/ 2147483647 w 393"/>
                <a:gd name="T111" fmla="*/ 0 h 546"/>
                <a:gd name="T112" fmla="*/ 2147483647 w 393"/>
                <a:gd name="T113" fmla="*/ 2147483647 h 546"/>
                <a:gd name="T114" fmla="*/ 2147483647 w 393"/>
                <a:gd name="T115" fmla="*/ 2147483647 h 546"/>
                <a:gd name="T116" fmla="*/ 2147483647 w 393"/>
                <a:gd name="T117" fmla="*/ 2147483647 h 546"/>
                <a:gd name="T118" fmla="*/ 2147483647 w 393"/>
                <a:gd name="T119" fmla="*/ 2147483647 h 546"/>
                <a:gd name="T120" fmla="*/ 2147483647 w 393"/>
                <a:gd name="T121" fmla="*/ 2147483647 h 546"/>
                <a:gd name="T122" fmla="*/ 2147483647 w 393"/>
                <a:gd name="T123" fmla="*/ 2147483647 h 546"/>
                <a:gd name="T124" fmla="*/ 0 w 393"/>
                <a:gd name="T125" fmla="*/ 2147483647 h 5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546"/>
                <a:gd name="T191" fmla="*/ 393 w 393"/>
                <a:gd name="T192" fmla="*/ 546 h 5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546">
                  <a:moveTo>
                    <a:pt x="0" y="96"/>
                  </a:moveTo>
                  <a:lnTo>
                    <a:pt x="7" y="108"/>
                  </a:lnTo>
                  <a:lnTo>
                    <a:pt x="19" y="134"/>
                  </a:lnTo>
                  <a:lnTo>
                    <a:pt x="22" y="173"/>
                  </a:lnTo>
                  <a:lnTo>
                    <a:pt x="22" y="179"/>
                  </a:lnTo>
                  <a:lnTo>
                    <a:pt x="24" y="187"/>
                  </a:lnTo>
                  <a:lnTo>
                    <a:pt x="22" y="198"/>
                  </a:lnTo>
                  <a:lnTo>
                    <a:pt x="20" y="202"/>
                  </a:lnTo>
                  <a:lnTo>
                    <a:pt x="19" y="219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28" y="239"/>
                  </a:lnTo>
                  <a:lnTo>
                    <a:pt x="32" y="247"/>
                  </a:lnTo>
                  <a:lnTo>
                    <a:pt x="34" y="249"/>
                  </a:lnTo>
                  <a:lnTo>
                    <a:pt x="39" y="264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6"/>
                  </a:lnTo>
                  <a:lnTo>
                    <a:pt x="43" y="267"/>
                  </a:lnTo>
                  <a:lnTo>
                    <a:pt x="49" y="273"/>
                  </a:lnTo>
                  <a:lnTo>
                    <a:pt x="49" y="275"/>
                  </a:lnTo>
                  <a:lnTo>
                    <a:pt x="49" y="277"/>
                  </a:lnTo>
                  <a:lnTo>
                    <a:pt x="51" y="281"/>
                  </a:lnTo>
                  <a:lnTo>
                    <a:pt x="52" y="281"/>
                  </a:lnTo>
                  <a:lnTo>
                    <a:pt x="60" y="301"/>
                  </a:lnTo>
                  <a:lnTo>
                    <a:pt x="60" y="307"/>
                  </a:lnTo>
                  <a:lnTo>
                    <a:pt x="60" y="311"/>
                  </a:lnTo>
                  <a:lnTo>
                    <a:pt x="60" y="313"/>
                  </a:lnTo>
                  <a:lnTo>
                    <a:pt x="60" y="314"/>
                  </a:lnTo>
                  <a:lnTo>
                    <a:pt x="67" y="320"/>
                  </a:lnTo>
                  <a:lnTo>
                    <a:pt x="73" y="322"/>
                  </a:lnTo>
                  <a:lnTo>
                    <a:pt x="86" y="329"/>
                  </a:lnTo>
                  <a:lnTo>
                    <a:pt x="92" y="335"/>
                  </a:lnTo>
                  <a:lnTo>
                    <a:pt x="94" y="335"/>
                  </a:lnTo>
                  <a:lnTo>
                    <a:pt x="96" y="339"/>
                  </a:lnTo>
                  <a:lnTo>
                    <a:pt x="99" y="341"/>
                  </a:lnTo>
                  <a:lnTo>
                    <a:pt x="103" y="341"/>
                  </a:lnTo>
                  <a:lnTo>
                    <a:pt x="101" y="339"/>
                  </a:lnTo>
                  <a:lnTo>
                    <a:pt x="103" y="339"/>
                  </a:lnTo>
                  <a:lnTo>
                    <a:pt x="107" y="339"/>
                  </a:lnTo>
                  <a:lnTo>
                    <a:pt x="113" y="348"/>
                  </a:lnTo>
                  <a:lnTo>
                    <a:pt x="113" y="350"/>
                  </a:lnTo>
                  <a:lnTo>
                    <a:pt x="115" y="354"/>
                  </a:lnTo>
                  <a:lnTo>
                    <a:pt x="115" y="358"/>
                  </a:lnTo>
                  <a:lnTo>
                    <a:pt x="111" y="363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3" y="377"/>
                  </a:lnTo>
                  <a:lnTo>
                    <a:pt x="103" y="380"/>
                  </a:lnTo>
                  <a:lnTo>
                    <a:pt x="101" y="382"/>
                  </a:lnTo>
                  <a:lnTo>
                    <a:pt x="107" y="392"/>
                  </a:lnTo>
                  <a:lnTo>
                    <a:pt x="107" y="401"/>
                  </a:lnTo>
                  <a:lnTo>
                    <a:pt x="107" y="407"/>
                  </a:lnTo>
                  <a:lnTo>
                    <a:pt x="109" y="410"/>
                  </a:lnTo>
                  <a:lnTo>
                    <a:pt x="107" y="410"/>
                  </a:lnTo>
                  <a:lnTo>
                    <a:pt x="107" y="414"/>
                  </a:lnTo>
                  <a:lnTo>
                    <a:pt x="103" y="418"/>
                  </a:lnTo>
                  <a:lnTo>
                    <a:pt x="103" y="424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1" y="427"/>
                  </a:lnTo>
                  <a:lnTo>
                    <a:pt x="103" y="431"/>
                  </a:lnTo>
                  <a:lnTo>
                    <a:pt x="101" y="431"/>
                  </a:lnTo>
                  <a:lnTo>
                    <a:pt x="105" y="437"/>
                  </a:lnTo>
                  <a:lnTo>
                    <a:pt x="101" y="448"/>
                  </a:lnTo>
                  <a:lnTo>
                    <a:pt x="96" y="454"/>
                  </a:lnTo>
                  <a:lnTo>
                    <a:pt x="94" y="454"/>
                  </a:lnTo>
                  <a:lnTo>
                    <a:pt x="92" y="456"/>
                  </a:lnTo>
                  <a:lnTo>
                    <a:pt x="90" y="454"/>
                  </a:lnTo>
                  <a:lnTo>
                    <a:pt x="86" y="452"/>
                  </a:lnTo>
                  <a:lnTo>
                    <a:pt x="84" y="457"/>
                  </a:lnTo>
                  <a:lnTo>
                    <a:pt x="83" y="459"/>
                  </a:lnTo>
                  <a:lnTo>
                    <a:pt x="81" y="463"/>
                  </a:lnTo>
                  <a:lnTo>
                    <a:pt x="79" y="465"/>
                  </a:lnTo>
                  <a:lnTo>
                    <a:pt x="77" y="469"/>
                  </a:lnTo>
                  <a:lnTo>
                    <a:pt x="69" y="474"/>
                  </a:lnTo>
                  <a:lnTo>
                    <a:pt x="67" y="474"/>
                  </a:lnTo>
                  <a:lnTo>
                    <a:pt x="58" y="488"/>
                  </a:lnTo>
                  <a:lnTo>
                    <a:pt x="56" y="486"/>
                  </a:lnTo>
                  <a:lnTo>
                    <a:pt x="52" y="491"/>
                  </a:lnTo>
                  <a:lnTo>
                    <a:pt x="45" y="504"/>
                  </a:lnTo>
                  <a:lnTo>
                    <a:pt x="41" y="506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6" y="512"/>
                  </a:lnTo>
                  <a:lnTo>
                    <a:pt x="37" y="510"/>
                  </a:lnTo>
                  <a:lnTo>
                    <a:pt x="41" y="508"/>
                  </a:lnTo>
                  <a:lnTo>
                    <a:pt x="49" y="514"/>
                  </a:lnTo>
                  <a:lnTo>
                    <a:pt x="51" y="514"/>
                  </a:lnTo>
                  <a:lnTo>
                    <a:pt x="52" y="516"/>
                  </a:lnTo>
                  <a:lnTo>
                    <a:pt x="54" y="514"/>
                  </a:lnTo>
                  <a:lnTo>
                    <a:pt x="62" y="520"/>
                  </a:lnTo>
                  <a:lnTo>
                    <a:pt x="64" y="520"/>
                  </a:lnTo>
                  <a:lnTo>
                    <a:pt x="73" y="514"/>
                  </a:lnTo>
                  <a:lnTo>
                    <a:pt x="77" y="516"/>
                  </a:lnTo>
                  <a:lnTo>
                    <a:pt x="81" y="521"/>
                  </a:lnTo>
                  <a:lnTo>
                    <a:pt x="86" y="535"/>
                  </a:lnTo>
                  <a:lnTo>
                    <a:pt x="88" y="533"/>
                  </a:lnTo>
                  <a:lnTo>
                    <a:pt x="88" y="536"/>
                  </a:lnTo>
                  <a:lnTo>
                    <a:pt x="92" y="538"/>
                  </a:lnTo>
                  <a:lnTo>
                    <a:pt x="96" y="538"/>
                  </a:lnTo>
                  <a:lnTo>
                    <a:pt x="99" y="536"/>
                  </a:lnTo>
                  <a:lnTo>
                    <a:pt x="105" y="521"/>
                  </a:lnTo>
                  <a:lnTo>
                    <a:pt x="115" y="512"/>
                  </a:lnTo>
                  <a:lnTo>
                    <a:pt x="126" y="493"/>
                  </a:lnTo>
                  <a:lnTo>
                    <a:pt x="133" y="486"/>
                  </a:lnTo>
                  <a:lnTo>
                    <a:pt x="139" y="484"/>
                  </a:lnTo>
                  <a:lnTo>
                    <a:pt x="143" y="482"/>
                  </a:lnTo>
                  <a:lnTo>
                    <a:pt x="152" y="486"/>
                  </a:lnTo>
                  <a:lnTo>
                    <a:pt x="154" y="486"/>
                  </a:lnTo>
                  <a:lnTo>
                    <a:pt x="163" y="486"/>
                  </a:lnTo>
                  <a:lnTo>
                    <a:pt x="180" y="478"/>
                  </a:lnTo>
                  <a:lnTo>
                    <a:pt x="194" y="465"/>
                  </a:lnTo>
                  <a:lnTo>
                    <a:pt x="207" y="465"/>
                  </a:lnTo>
                  <a:lnTo>
                    <a:pt x="218" y="467"/>
                  </a:lnTo>
                  <a:lnTo>
                    <a:pt x="229" y="476"/>
                  </a:lnTo>
                  <a:lnTo>
                    <a:pt x="246" y="489"/>
                  </a:lnTo>
                  <a:lnTo>
                    <a:pt x="257" y="486"/>
                  </a:lnTo>
                  <a:lnTo>
                    <a:pt x="286" y="516"/>
                  </a:lnTo>
                  <a:lnTo>
                    <a:pt x="295" y="518"/>
                  </a:lnTo>
                  <a:lnTo>
                    <a:pt x="303" y="531"/>
                  </a:lnTo>
                  <a:lnTo>
                    <a:pt x="320" y="546"/>
                  </a:lnTo>
                  <a:lnTo>
                    <a:pt x="323" y="546"/>
                  </a:lnTo>
                  <a:lnTo>
                    <a:pt x="323" y="525"/>
                  </a:lnTo>
                  <a:lnTo>
                    <a:pt x="329" y="508"/>
                  </a:lnTo>
                  <a:lnTo>
                    <a:pt x="336" y="480"/>
                  </a:lnTo>
                  <a:lnTo>
                    <a:pt x="335" y="467"/>
                  </a:lnTo>
                  <a:lnTo>
                    <a:pt x="338" y="452"/>
                  </a:lnTo>
                  <a:lnTo>
                    <a:pt x="331" y="446"/>
                  </a:lnTo>
                  <a:lnTo>
                    <a:pt x="333" y="435"/>
                  </a:lnTo>
                  <a:lnTo>
                    <a:pt x="340" y="429"/>
                  </a:lnTo>
                  <a:lnTo>
                    <a:pt x="370" y="427"/>
                  </a:lnTo>
                  <a:lnTo>
                    <a:pt x="387" y="416"/>
                  </a:lnTo>
                  <a:lnTo>
                    <a:pt x="393" y="390"/>
                  </a:lnTo>
                  <a:lnTo>
                    <a:pt x="340" y="348"/>
                  </a:lnTo>
                  <a:lnTo>
                    <a:pt x="350" y="333"/>
                  </a:lnTo>
                  <a:lnTo>
                    <a:pt x="342" y="282"/>
                  </a:lnTo>
                  <a:lnTo>
                    <a:pt x="321" y="267"/>
                  </a:lnTo>
                  <a:lnTo>
                    <a:pt x="303" y="230"/>
                  </a:lnTo>
                  <a:lnTo>
                    <a:pt x="312" y="190"/>
                  </a:lnTo>
                  <a:lnTo>
                    <a:pt x="303" y="136"/>
                  </a:lnTo>
                  <a:lnTo>
                    <a:pt x="297" y="139"/>
                  </a:lnTo>
                  <a:lnTo>
                    <a:pt x="293" y="138"/>
                  </a:lnTo>
                  <a:lnTo>
                    <a:pt x="289" y="139"/>
                  </a:lnTo>
                  <a:lnTo>
                    <a:pt x="274" y="139"/>
                  </a:lnTo>
                  <a:lnTo>
                    <a:pt x="259" y="134"/>
                  </a:lnTo>
                  <a:lnTo>
                    <a:pt x="250" y="128"/>
                  </a:lnTo>
                  <a:lnTo>
                    <a:pt x="242" y="119"/>
                  </a:lnTo>
                  <a:lnTo>
                    <a:pt x="237" y="94"/>
                  </a:lnTo>
                  <a:lnTo>
                    <a:pt x="227" y="83"/>
                  </a:lnTo>
                  <a:lnTo>
                    <a:pt x="214" y="81"/>
                  </a:lnTo>
                  <a:lnTo>
                    <a:pt x="197" y="83"/>
                  </a:lnTo>
                  <a:lnTo>
                    <a:pt x="180" y="92"/>
                  </a:lnTo>
                  <a:lnTo>
                    <a:pt x="175" y="98"/>
                  </a:lnTo>
                  <a:lnTo>
                    <a:pt x="167" y="100"/>
                  </a:lnTo>
                  <a:lnTo>
                    <a:pt x="152" y="98"/>
                  </a:lnTo>
                  <a:lnTo>
                    <a:pt x="146" y="94"/>
                  </a:lnTo>
                  <a:lnTo>
                    <a:pt x="146" y="87"/>
                  </a:lnTo>
                  <a:lnTo>
                    <a:pt x="152" y="81"/>
                  </a:lnTo>
                  <a:lnTo>
                    <a:pt x="162" y="70"/>
                  </a:lnTo>
                  <a:lnTo>
                    <a:pt x="146" y="34"/>
                  </a:lnTo>
                  <a:lnTo>
                    <a:pt x="143" y="29"/>
                  </a:lnTo>
                  <a:lnTo>
                    <a:pt x="145" y="21"/>
                  </a:lnTo>
                  <a:lnTo>
                    <a:pt x="73" y="10"/>
                  </a:lnTo>
                  <a:lnTo>
                    <a:pt x="69" y="4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3" y="25"/>
                  </a:lnTo>
                  <a:lnTo>
                    <a:pt x="47" y="27"/>
                  </a:lnTo>
                  <a:lnTo>
                    <a:pt x="41" y="77"/>
                  </a:lnTo>
                  <a:lnTo>
                    <a:pt x="43" y="83"/>
                  </a:lnTo>
                  <a:lnTo>
                    <a:pt x="43" y="87"/>
                  </a:lnTo>
                  <a:lnTo>
                    <a:pt x="49" y="96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28" y="108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7" y="98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2" y="9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Freeform 177"/>
            <p:cNvSpPr>
              <a:spLocks/>
            </p:cNvSpPr>
            <p:nvPr/>
          </p:nvSpPr>
          <p:spPr bwMode="auto">
            <a:xfrm>
              <a:off x="1440571" y="2347719"/>
              <a:ext cx="578626" cy="920003"/>
            </a:xfrm>
            <a:custGeom>
              <a:avLst/>
              <a:gdLst>
                <a:gd name="T0" fmla="*/ 2147483647 w 814"/>
                <a:gd name="T1" fmla="*/ 2147483647 h 1108"/>
                <a:gd name="T2" fmla="*/ 2147483647 w 814"/>
                <a:gd name="T3" fmla="*/ 2147483647 h 1108"/>
                <a:gd name="T4" fmla="*/ 2147483647 w 814"/>
                <a:gd name="T5" fmla="*/ 2147483647 h 1108"/>
                <a:gd name="T6" fmla="*/ 2147483647 w 814"/>
                <a:gd name="T7" fmla="*/ 2147483647 h 1108"/>
                <a:gd name="T8" fmla="*/ 2147483647 w 814"/>
                <a:gd name="T9" fmla="*/ 2147483647 h 1108"/>
                <a:gd name="T10" fmla="*/ 2147483647 w 814"/>
                <a:gd name="T11" fmla="*/ 2147483647 h 1108"/>
                <a:gd name="T12" fmla="*/ 2147483647 w 814"/>
                <a:gd name="T13" fmla="*/ 2147483647 h 1108"/>
                <a:gd name="T14" fmla="*/ 2147483647 w 814"/>
                <a:gd name="T15" fmla="*/ 2147483647 h 1108"/>
                <a:gd name="T16" fmla="*/ 2147483647 w 814"/>
                <a:gd name="T17" fmla="*/ 2147483647 h 1108"/>
                <a:gd name="T18" fmla="*/ 2147483647 w 814"/>
                <a:gd name="T19" fmla="*/ 2147483647 h 1108"/>
                <a:gd name="T20" fmla="*/ 2147483647 w 814"/>
                <a:gd name="T21" fmla="*/ 2147483647 h 1108"/>
                <a:gd name="T22" fmla="*/ 2147483647 w 814"/>
                <a:gd name="T23" fmla="*/ 2147483647 h 1108"/>
                <a:gd name="T24" fmla="*/ 2147483647 w 814"/>
                <a:gd name="T25" fmla="*/ 2147483647 h 1108"/>
                <a:gd name="T26" fmla="*/ 2147483647 w 814"/>
                <a:gd name="T27" fmla="*/ 2147483647 h 1108"/>
                <a:gd name="T28" fmla="*/ 2147483647 w 814"/>
                <a:gd name="T29" fmla="*/ 2147483647 h 1108"/>
                <a:gd name="T30" fmla="*/ 2147483647 w 814"/>
                <a:gd name="T31" fmla="*/ 2147483647 h 1108"/>
                <a:gd name="T32" fmla="*/ 2147483647 w 814"/>
                <a:gd name="T33" fmla="*/ 2147483647 h 1108"/>
                <a:gd name="T34" fmla="*/ 2147483647 w 814"/>
                <a:gd name="T35" fmla="*/ 2147483647 h 1108"/>
                <a:gd name="T36" fmla="*/ 2147483647 w 814"/>
                <a:gd name="T37" fmla="*/ 2147483647 h 1108"/>
                <a:gd name="T38" fmla="*/ 2147483647 w 814"/>
                <a:gd name="T39" fmla="*/ 2147483647 h 1108"/>
                <a:gd name="T40" fmla="*/ 2147483647 w 814"/>
                <a:gd name="T41" fmla="*/ 2147483647 h 1108"/>
                <a:gd name="T42" fmla="*/ 2147483647 w 814"/>
                <a:gd name="T43" fmla="*/ 2147483647 h 1108"/>
                <a:gd name="T44" fmla="*/ 2147483647 w 814"/>
                <a:gd name="T45" fmla="*/ 2147483647 h 1108"/>
                <a:gd name="T46" fmla="*/ 2147483647 w 814"/>
                <a:gd name="T47" fmla="*/ 2147483647 h 1108"/>
                <a:gd name="T48" fmla="*/ 2147483647 w 814"/>
                <a:gd name="T49" fmla="*/ 2147483647 h 1108"/>
                <a:gd name="T50" fmla="*/ 2147483647 w 814"/>
                <a:gd name="T51" fmla="*/ 2147483647 h 1108"/>
                <a:gd name="T52" fmla="*/ 2147483647 w 814"/>
                <a:gd name="T53" fmla="*/ 2147483647 h 1108"/>
                <a:gd name="T54" fmla="*/ 2147483647 w 814"/>
                <a:gd name="T55" fmla="*/ 2147483647 h 1108"/>
                <a:gd name="T56" fmla="*/ 2147483647 w 814"/>
                <a:gd name="T57" fmla="*/ 2147483647 h 1108"/>
                <a:gd name="T58" fmla="*/ 2147483647 w 814"/>
                <a:gd name="T59" fmla="*/ 2147483647 h 1108"/>
                <a:gd name="T60" fmla="*/ 2147483647 w 814"/>
                <a:gd name="T61" fmla="*/ 2147483647 h 1108"/>
                <a:gd name="T62" fmla="*/ 2147483647 w 814"/>
                <a:gd name="T63" fmla="*/ 2147483647 h 1108"/>
                <a:gd name="T64" fmla="*/ 2147483647 w 814"/>
                <a:gd name="T65" fmla="*/ 2147483647 h 1108"/>
                <a:gd name="T66" fmla="*/ 2147483647 w 814"/>
                <a:gd name="T67" fmla="*/ 2147483647 h 1108"/>
                <a:gd name="T68" fmla="*/ 2147483647 w 814"/>
                <a:gd name="T69" fmla="*/ 2147483647 h 1108"/>
                <a:gd name="T70" fmla="*/ 2147483647 w 814"/>
                <a:gd name="T71" fmla="*/ 2147483647 h 1108"/>
                <a:gd name="T72" fmla="*/ 2147483647 w 814"/>
                <a:gd name="T73" fmla="*/ 2147483647 h 1108"/>
                <a:gd name="T74" fmla="*/ 2147483647 w 814"/>
                <a:gd name="T75" fmla="*/ 2147483647 h 1108"/>
                <a:gd name="T76" fmla="*/ 2147483647 w 814"/>
                <a:gd name="T77" fmla="*/ 2147483647 h 1108"/>
                <a:gd name="T78" fmla="*/ 2147483647 w 814"/>
                <a:gd name="T79" fmla="*/ 2147483647 h 1108"/>
                <a:gd name="T80" fmla="*/ 2147483647 w 814"/>
                <a:gd name="T81" fmla="*/ 2147483647 h 1108"/>
                <a:gd name="T82" fmla="*/ 2147483647 w 814"/>
                <a:gd name="T83" fmla="*/ 2147483647 h 1108"/>
                <a:gd name="T84" fmla="*/ 2147483647 w 814"/>
                <a:gd name="T85" fmla="*/ 2147483647 h 1108"/>
                <a:gd name="T86" fmla="*/ 2147483647 w 814"/>
                <a:gd name="T87" fmla="*/ 2147483647 h 1108"/>
                <a:gd name="T88" fmla="*/ 2147483647 w 814"/>
                <a:gd name="T89" fmla="*/ 2147483647 h 1108"/>
                <a:gd name="T90" fmla="*/ 2147483647 w 814"/>
                <a:gd name="T91" fmla="*/ 2147483647 h 1108"/>
                <a:gd name="T92" fmla="*/ 2147483647 w 814"/>
                <a:gd name="T93" fmla="*/ 2147483647 h 1108"/>
                <a:gd name="T94" fmla="*/ 2147483647 w 814"/>
                <a:gd name="T95" fmla="*/ 2147483647 h 1108"/>
                <a:gd name="T96" fmla="*/ 2147483647 w 814"/>
                <a:gd name="T97" fmla="*/ 2147483647 h 1108"/>
                <a:gd name="T98" fmla="*/ 2147483647 w 814"/>
                <a:gd name="T99" fmla="*/ 2147483647 h 1108"/>
                <a:gd name="T100" fmla="*/ 2147483647 w 814"/>
                <a:gd name="T101" fmla="*/ 2147483647 h 1108"/>
                <a:gd name="T102" fmla="*/ 2147483647 w 814"/>
                <a:gd name="T103" fmla="*/ 2147483647 h 1108"/>
                <a:gd name="T104" fmla="*/ 2147483647 w 814"/>
                <a:gd name="T105" fmla="*/ 2147483647 h 1108"/>
                <a:gd name="T106" fmla="*/ 2147483647 w 814"/>
                <a:gd name="T107" fmla="*/ 2147483647 h 1108"/>
                <a:gd name="T108" fmla="*/ 2147483647 w 814"/>
                <a:gd name="T109" fmla="*/ 0 h 1108"/>
                <a:gd name="T110" fmla="*/ 2147483647 w 814"/>
                <a:gd name="T111" fmla="*/ 2147483647 h 1108"/>
                <a:gd name="T112" fmla="*/ 2147483647 w 814"/>
                <a:gd name="T113" fmla="*/ 2147483647 h 1108"/>
                <a:gd name="T114" fmla="*/ 2147483647 w 814"/>
                <a:gd name="T115" fmla="*/ 2147483647 h 1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4"/>
                <a:gd name="T175" fmla="*/ 0 h 1108"/>
                <a:gd name="T176" fmla="*/ 814 w 814"/>
                <a:gd name="T177" fmla="*/ 1108 h 1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4" h="1108">
                  <a:moveTo>
                    <a:pt x="0" y="254"/>
                  </a:moveTo>
                  <a:lnTo>
                    <a:pt x="1" y="262"/>
                  </a:lnTo>
                  <a:lnTo>
                    <a:pt x="5" y="266"/>
                  </a:lnTo>
                  <a:lnTo>
                    <a:pt x="7" y="269"/>
                  </a:lnTo>
                  <a:lnTo>
                    <a:pt x="1" y="286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5" y="298"/>
                  </a:lnTo>
                  <a:lnTo>
                    <a:pt x="7" y="316"/>
                  </a:lnTo>
                  <a:lnTo>
                    <a:pt x="7" y="328"/>
                  </a:lnTo>
                  <a:lnTo>
                    <a:pt x="11" y="330"/>
                  </a:lnTo>
                  <a:lnTo>
                    <a:pt x="15" y="328"/>
                  </a:lnTo>
                  <a:lnTo>
                    <a:pt x="22" y="326"/>
                  </a:lnTo>
                  <a:lnTo>
                    <a:pt x="31" y="328"/>
                  </a:lnTo>
                  <a:lnTo>
                    <a:pt x="41" y="331"/>
                  </a:lnTo>
                  <a:lnTo>
                    <a:pt x="50" y="339"/>
                  </a:lnTo>
                  <a:lnTo>
                    <a:pt x="54" y="345"/>
                  </a:lnTo>
                  <a:lnTo>
                    <a:pt x="52" y="346"/>
                  </a:lnTo>
                  <a:lnTo>
                    <a:pt x="54" y="348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56" y="343"/>
                  </a:lnTo>
                  <a:lnTo>
                    <a:pt x="65" y="345"/>
                  </a:lnTo>
                  <a:lnTo>
                    <a:pt x="67" y="345"/>
                  </a:lnTo>
                  <a:lnTo>
                    <a:pt x="65" y="352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7" y="369"/>
                  </a:lnTo>
                  <a:lnTo>
                    <a:pt x="79" y="373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4" y="369"/>
                  </a:lnTo>
                  <a:lnTo>
                    <a:pt x="84" y="365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2" y="363"/>
                  </a:lnTo>
                  <a:lnTo>
                    <a:pt x="94" y="365"/>
                  </a:lnTo>
                  <a:lnTo>
                    <a:pt x="97" y="367"/>
                  </a:lnTo>
                  <a:lnTo>
                    <a:pt x="101" y="367"/>
                  </a:lnTo>
                  <a:lnTo>
                    <a:pt x="103" y="373"/>
                  </a:lnTo>
                  <a:lnTo>
                    <a:pt x="107" y="371"/>
                  </a:lnTo>
                  <a:lnTo>
                    <a:pt x="109" y="371"/>
                  </a:lnTo>
                  <a:lnTo>
                    <a:pt x="110" y="367"/>
                  </a:lnTo>
                  <a:lnTo>
                    <a:pt x="112" y="365"/>
                  </a:lnTo>
                  <a:lnTo>
                    <a:pt x="110" y="362"/>
                  </a:lnTo>
                  <a:lnTo>
                    <a:pt x="110" y="358"/>
                  </a:lnTo>
                  <a:lnTo>
                    <a:pt x="116" y="352"/>
                  </a:lnTo>
                  <a:lnTo>
                    <a:pt x="118" y="352"/>
                  </a:lnTo>
                  <a:lnTo>
                    <a:pt x="122" y="352"/>
                  </a:lnTo>
                  <a:lnTo>
                    <a:pt x="124" y="352"/>
                  </a:lnTo>
                  <a:lnTo>
                    <a:pt x="124" y="356"/>
                  </a:lnTo>
                  <a:lnTo>
                    <a:pt x="126" y="358"/>
                  </a:lnTo>
                  <a:lnTo>
                    <a:pt x="126" y="362"/>
                  </a:lnTo>
                  <a:lnTo>
                    <a:pt x="126" y="363"/>
                  </a:lnTo>
                  <a:lnTo>
                    <a:pt x="127" y="363"/>
                  </a:lnTo>
                  <a:lnTo>
                    <a:pt x="135" y="367"/>
                  </a:lnTo>
                  <a:lnTo>
                    <a:pt x="135" y="371"/>
                  </a:lnTo>
                  <a:lnTo>
                    <a:pt x="131" y="377"/>
                  </a:lnTo>
                  <a:lnTo>
                    <a:pt x="133" y="378"/>
                  </a:lnTo>
                  <a:lnTo>
                    <a:pt x="133" y="380"/>
                  </a:lnTo>
                  <a:lnTo>
                    <a:pt x="129" y="386"/>
                  </a:lnTo>
                  <a:lnTo>
                    <a:pt x="131" y="386"/>
                  </a:lnTo>
                  <a:lnTo>
                    <a:pt x="129" y="392"/>
                  </a:lnTo>
                  <a:lnTo>
                    <a:pt x="131" y="395"/>
                  </a:lnTo>
                  <a:lnTo>
                    <a:pt x="133" y="399"/>
                  </a:lnTo>
                  <a:lnTo>
                    <a:pt x="137" y="399"/>
                  </a:lnTo>
                  <a:lnTo>
                    <a:pt x="156" y="405"/>
                  </a:lnTo>
                  <a:lnTo>
                    <a:pt x="180" y="416"/>
                  </a:lnTo>
                  <a:lnTo>
                    <a:pt x="182" y="416"/>
                  </a:lnTo>
                  <a:lnTo>
                    <a:pt x="184" y="418"/>
                  </a:lnTo>
                  <a:lnTo>
                    <a:pt x="189" y="422"/>
                  </a:lnTo>
                  <a:lnTo>
                    <a:pt x="191" y="422"/>
                  </a:lnTo>
                  <a:lnTo>
                    <a:pt x="199" y="429"/>
                  </a:lnTo>
                  <a:lnTo>
                    <a:pt x="203" y="431"/>
                  </a:lnTo>
                  <a:lnTo>
                    <a:pt x="212" y="446"/>
                  </a:lnTo>
                  <a:lnTo>
                    <a:pt x="233" y="448"/>
                  </a:lnTo>
                  <a:lnTo>
                    <a:pt x="235" y="450"/>
                  </a:lnTo>
                  <a:lnTo>
                    <a:pt x="244" y="452"/>
                  </a:lnTo>
                  <a:lnTo>
                    <a:pt x="248" y="454"/>
                  </a:lnTo>
                  <a:lnTo>
                    <a:pt x="259" y="467"/>
                  </a:lnTo>
                  <a:lnTo>
                    <a:pt x="265" y="469"/>
                  </a:lnTo>
                  <a:lnTo>
                    <a:pt x="274" y="473"/>
                  </a:lnTo>
                  <a:lnTo>
                    <a:pt x="276" y="473"/>
                  </a:lnTo>
                  <a:lnTo>
                    <a:pt x="284" y="478"/>
                  </a:lnTo>
                  <a:lnTo>
                    <a:pt x="285" y="488"/>
                  </a:lnTo>
                  <a:lnTo>
                    <a:pt x="282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9" y="501"/>
                  </a:lnTo>
                  <a:lnTo>
                    <a:pt x="291" y="510"/>
                  </a:lnTo>
                  <a:lnTo>
                    <a:pt x="287" y="516"/>
                  </a:lnTo>
                  <a:lnTo>
                    <a:pt x="285" y="520"/>
                  </a:lnTo>
                  <a:lnTo>
                    <a:pt x="287" y="520"/>
                  </a:lnTo>
                  <a:lnTo>
                    <a:pt x="289" y="527"/>
                  </a:lnTo>
                  <a:lnTo>
                    <a:pt x="285" y="531"/>
                  </a:lnTo>
                  <a:lnTo>
                    <a:pt x="280" y="544"/>
                  </a:lnTo>
                  <a:lnTo>
                    <a:pt x="274" y="546"/>
                  </a:lnTo>
                  <a:lnTo>
                    <a:pt x="284" y="555"/>
                  </a:lnTo>
                  <a:lnTo>
                    <a:pt x="285" y="561"/>
                  </a:lnTo>
                  <a:lnTo>
                    <a:pt x="284" y="570"/>
                  </a:lnTo>
                  <a:lnTo>
                    <a:pt x="285" y="572"/>
                  </a:lnTo>
                  <a:lnTo>
                    <a:pt x="289" y="580"/>
                  </a:lnTo>
                  <a:lnTo>
                    <a:pt x="300" y="589"/>
                  </a:lnTo>
                  <a:lnTo>
                    <a:pt x="325" y="608"/>
                  </a:lnTo>
                  <a:lnTo>
                    <a:pt x="327" y="608"/>
                  </a:lnTo>
                  <a:lnTo>
                    <a:pt x="329" y="610"/>
                  </a:lnTo>
                  <a:lnTo>
                    <a:pt x="329" y="614"/>
                  </a:lnTo>
                  <a:lnTo>
                    <a:pt x="331" y="617"/>
                  </a:lnTo>
                  <a:lnTo>
                    <a:pt x="387" y="661"/>
                  </a:lnTo>
                  <a:lnTo>
                    <a:pt x="408" y="681"/>
                  </a:lnTo>
                  <a:lnTo>
                    <a:pt x="410" y="681"/>
                  </a:lnTo>
                  <a:lnTo>
                    <a:pt x="413" y="687"/>
                  </a:lnTo>
                  <a:lnTo>
                    <a:pt x="423" y="693"/>
                  </a:lnTo>
                  <a:lnTo>
                    <a:pt x="432" y="700"/>
                  </a:lnTo>
                  <a:lnTo>
                    <a:pt x="455" y="719"/>
                  </a:lnTo>
                  <a:lnTo>
                    <a:pt x="492" y="757"/>
                  </a:lnTo>
                  <a:lnTo>
                    <a:pt x="511" y="779"/>
                  </a:lnTo>
                  <a:lnTo>
                    <a:pt x="515" y="789"/>
                  </a:lnTo>
                  <a:lnTo>
                    <a:pt x="522" y="800"/>
                  </a:lnTo>
                  <a:lnTo>
                    <a:pt x="522" y="804"/>
                  </a:lnTo>
                  <a:lnTo>
                    <a:pt x="528" y="811"/>
                  </a:lnTo>
                  <a:lnTo>
                    <a:pt x="528" y="822"/>
                  </a:lnTo>
                  <a:lnTo>
                    <a:pt x="530" y="824"/>
                  </a:lnTo>
                  <a:lnTo>
                    <a:pt x="537" y="834"/>
                  </a:lnTo>
                  <a:lnTo>
                    <a:pt x="539" y="834"/>
                  </a:lnTo>
                  <a:lnTo>
                    <a:pt x="543" y="837"/>
                  </a:lnTo>
                  <a:lnTo>
                    <a:pt x="547" y="839"/>
                  </a:lnTo>
                  <a:lnTo>
                    <a:pt x="551" y="843"/>
                  </a:lnTo>
                  <a:lnTo>
                    <a:pt x="556" y="854"/>
                  </a:lnTo>
                  <a:lnTo>
                    <a:pt x="562" y="858"/>
                  </a:lnTo>
                  <a:lnTo>
                    <a:pt x="568" y="868"/>
                  </a:lnTo>
                  <a:lnTo>
                    <a:pt x="569" y="868"/>
                  </a:lnTo>
                  <a:lnTo>
                    <a:pt x="575" y="875"/>
                  </a:lnTo>
                  <a:lnTo>
                    <a:pt x="579" y="879"/>
                  </a:lnTo>
                  <a:lnTo>
                    <a:pt x="592" y="898"/>
                  </a:lnTo>
                  <a:lnTo>
                    <a:pt x="594" y="907"/>
                  </a:lnTo>
                  <a:lnTo>
                    <a:pt x="592" y="907"/>
                  </a:lnTo>
                  <a:lnTo>
                    <a:pt x="596" y="911"/>
                  </a:lnTo>
                  <a:lnTo>
                    <a:pt x="600" y="920"/>
                  </a:lnTo>
                  <a:lnTo>
                    <a:pt x="605" y="926"/>
                  </a:lnTo>
                  <a:lnTo>
                    <a:pt x="605" y="939"/>
                  </a:lnTo>
                  <a:lnTo>
                    <a:pt x="607" y="935"/>
                  </a:lnTo>
                  <a:lnTo>
                    <a:pt x="609" y="939"/>
                  </a:lnTo>
                  <a:lnTo>
                    <a:pt x="609" y="935"/>
                  </a:lnTo>
                  <a:lnTo>
                    <a:pt x="622" y="947"/>
                  </a:lnTo>
                  <a:lnTo>
                    <a:pt x="633" y="960"/>
                  </a:lnTo>
                  <a:lnTo>
                    <a:pt x="633" y="958"/>
                  </a:lnTo>
                  <a:lnTo>
                    <a:pt x="635" y="958"/>
                  </a:lnTo>
                  <a:lnTo>
                    <a:pt x="635" y="962"/>
                  </a:lnTo>
                  <a:lnTo>
                    <a:pt x="641" y="967"/>
                  </a:lnTo>
                  <a:lnTo>
                    <a:pt x="647" y="973"/>
                  </a:lnTo>
                  <a:lnTo>
                    <a:pt x="654" y="982"/>
                  </a:lnTo>
                  <a:lnTo>
                    <a:pt x="660" y="990"/>
                  </a:lnTo>
                  <a:lnTo>
                    <a:pt x="671" y="1001"/>
                  </a:lnTo>
                  <a:lnTo>
                    <a:pt x="673" y="1009"/>
                  </a:lnTo>
                  <a:lnTo>
                    <a:pt x="680" y="1016"/>
                  </a:lnTo>
                  <a:lnTo>
                    <a:pt x="684" y="1026"/>
                  </a:lnTo>
                  <a:lnTo>
                    <a:pt x="686" y="1026"/>
                  </a:lnTo>
                  <a:lnTo>
                    <a:pt x="686" y="1022"/>
                  </a:lnTo>
                  <a:lnTo>
                    <a:pt x="688" y="1026"/>
                  </a:lnTo>
                  <a:lnTo>
                    <a:pt x="703" y="1037"/>
                  </a:lnTo>
                  <a:lnTo>
                    <a:pt x="707" y="1043"/>
                  </a:lnTo>
                  <a:lnTo>
                    <a:pt x="709" y="1044"/>
                  </a:lnTo>
                  <a:lnTo>
                    <a:pt x="712" y="1048"/>
                  </a:lnTo>
                  <a:lnTo>
                    <a:pt x="726" y="1061"/>
                  </a:lnTo>
                  <a:lnTo>
                    <a:pt x="739" y="1084"/>
                  </a:lnTo>
                  <a:lnTo>
                    <a:pt x="741" y="1088"/>
                  </a:lnTo>
                  <a:lnTo>
                    <a:pt x="741" y="1093"/>
                  </a:lnTo>
                  <a:lnTo>
                    <a:pt x="746" y="1091"/>
                  </a:lnTo>
                  <a:lnTo>
                    <a:pt x="748" y="1095"/>
                  </a:lnTo>
                  <a:lnTo>
                    <a:pt x="756" y="1097"/>
                  </a:lnTo>
                  <a:lnTo>
                    <a:pt x="758" y="1099"/>
                  </a:lnTo>
                  <a:lnTo>
                    <a:pt x="763" y="1103"/>
                  </a:lnTo>
                  <a:lnTo>
                    <a:pt x="763" y="1107"/>
                  </a:lnTo>
                  <a:lnTo>
                    <a:pt x="765" y="1108"/>
                  </a:lnTo>
                  <a:lnTo>
                    <a:pt x="767" y="1107"/>
                  </a:lnTo>
                  <a:lnTo>
                    <a:pt x="786" y="1108"/>
                  </a:lnTo>
                  <a:lnTo>
                    <a:pt x="790" y="1107"/>
                  </a:lnTo>
                  <a:lnTo>
                    <a:pt x="788" y="1095"/>
                  </a:lnTo>
                  <a:lnTo>
                    <a:pt x="782" y="1086"/>
                  </a:lnTo>
                  <a:lnTo>
                    <a:pt x="782" y="1082"/>
                  </a:lnTo>
                  <a:lnTo>
                    <a:pt x="780" y="1076"/>
                  </a:lnTo>
                  <a:lnTo>
                    <a:pt x="786" y="1026"/>
                  </a:lnTo>
                  <a:lnTo>
                    <a:pt x="782" y="1024"/>
                  </a:lnTo>
                  <a:lnTo>
                    <a:pt x="780" y="1016"/>
                  </a:lnTo>
                  <a:lnTo>
                    <a:pt x="780" y="1011"/>
                  </a:lnTo>
                  <a:lnTo>
                    <a:pt x="786" y="1005"/>
                  </a:lnTo>
                  <a:lnTo>
                    <a:pt x="799" y="999"/>
                  </a:lnTo>
                  <a:lnTo>
                    <a:pt x="808" y="1003"/>
                  </a:lnTo>
                  <a:lnTo>
                    <a:pt x="814" y="980"/>
                  </a:lnTo>
                  <a:lnTo>
                    <a:pt x="812" y="965"/>
                  </a:lnTo>
                  <a:lnTo>
                    <a:pt x="805" y="952"/>
                  </a:lnTo>
                  <a:lnTo>
                    <a:pt x="788" y="950"/>
                  </a:lnTo>
                  <a:lnTo>
                    <a:pt x="776" y="950"/>
                  </a:lnTo>
                  <a:lnTo>
                    <a:pt x="771" y="948"/>
                  </a:lnTo>
                  <a:lnTo>
                    <a:pt x="775" y="943"/>
                  </a:lnTo>
                  <a:lnTo>
                    <a:pt x="765" y="933"/>
                  </a:lnTo>
                  <a:lnTo>
                    <a:pt x="761" y="922"/>
                  </a:lnTo>
                  <a:lnTo>
                    <a:pt x="752" y="903"/>
                  </a:lnTo>
                  <a:lnTo>
                    <a:pt x="750" y="900"/>
                  </a:lnTo>
                  <a:lnTo>
                    <a:pt x="746" y="890"/>
                  </a:lnTo>
                  <a:lnTo>
                    <a:pt x="739" y="883"/>
                  </a:lnTo>
                  <a:lnTo>
                    <a:pt x="735" y="875"/>
                  </a:lnTo>
                  <a:lnTo>
                    <a:pt x="731" y="847"/>
                  </a:lnTo>
                  <a:lnTo>
                    <a:pt x="720" y="826"/>
                  </a:lnTo>
                  <a:lnTo>
                    <a:pt x="712" y="813"/>
                  </a:lnTo>
                  <a:lnTo>
                    <a:pt x="705" y="783"/>
                  </a:lnTo>
                  <a:lnTo>
                    <a:pt x="709" y="768"/>
                  </a:lnTo>
                  <a:lnTo>
                    <a:pt x="703" y="755"/>
                  </a:lnTo>
                  <a:lnTo>
                    <a:pt x="705" y="742"/>
                  </a:lnTo>
                  <a:lnTo>
                    <a:pt x="686" y="698"/>
                  </a:lnTo>
                  <a:lnTo>
                    <a:pt x="680" y="696"/>
                  </a:lnTo>
                  <a:lnTo>
                    <a:pt x="667" y="676"/>
                  </a:lnTo>
                  <a:lnTo>
                    <a:pt x="664" y="672"/>
                  </a:lnTo>
                  <a:lnTo>
                    <a:pt x="652" y="663"/>
                  </a:lnTo>
                  <a:lnTo>
                    <a:pt x="641" y="666"/>
                  </a:lnTo>
                  <a:lnTo>
                    <a:pt x="630" y="668"/>
                  </a:lnTo>
                  <a:lnTo>
                    <a:pt x="626" y="672"/>
                  </a:lnTo>
                  <a:lnTo>
                    <a:pt x="617" y="672"/>
                  </a:lnTo>
                  <a:lnTo>
                    <a:pt x="607" y="678"/>
                  </a:lnTo>
                  <a:lnTo>
                    <a:pt x="594" y="679"/>
                  </a:lnTo>
                  <a:lnTo>
                    <a:pt x="583" y="672"/>
                  </a:lnTo>
                  <a:lnTo>
                    <a:pt x="573" y="649"/>
                  </a:lnTo>
                  <a:lnTo>
                    <a:pt x="568" y="636"/>
                  </a:lnTo>
                  <a:lnTo>
                    <a:pt x="566" y="627"/>
                  </a:lnTo>
                  <a:lnTo>
                    <a:pt x="558" y="610"/>
                  </a:lnTo>
                  <a:lnTo>
                    <a:pt x="547" y="593"/>
                  </a:lnTo>
                  <a:lnTo>
                    <a:pt x="541" y="578"/>
                  </a:lnTo>
                  <a:lnTo>
                    <a:pt x="532" y="568"/>
                  </a:lnTo>
                  <a:lnTo>
                    <a:pt x="522" y="553"/>
                  </a:lnTo>
                  <a:lnTo>
                    <a:pt x="515" y="552"/>
                  </a:lnTo>
                  <a:lnTo>
                    <a:pt x="509" y="552"/>
                  </a:lnTo>
                  <a:lnTo>
                    <a:pt x="506" y="548"/>
                  </a:lnTo>
                  <a:lnTo>
                    <a:pt x="494" y="537"/>
                  </a:lnTo>
                  <a:lnTo>
                    <a:pt x="487" y="514"/>
                  </a:lnTo>
                  <a:lnTo>
                    <a:pt x="479" y="491"/>
                  </a:lnTo>
                  <a:lnTo>
                    <a:pt x="477" y="469"/>
                  </a:lnTo>
                  <a:lnTo>
                    <a:pt x="475" y="450"/>
                  </a:lnTo>
                  <a:lnTo>
                    <a:pt x="475" y="429"/>
                  </a:lnTo>
                  <a:lnTo>
                    <a:pt x="479" y="414"/>
                  </a:lnTo>
                  <a:lnTo>
                    <a:pt x="483" y="405"/>
                  </a:lnTo>
                  <a:lnTo>
                    <a:pt x="485" y="386"/>
                  </a:lnTo>
                  <a:lnTo>
                    <a:pt x="485" y="369"/>
                  </a:lnTo>
                  <a:lnTo>
                    <a:pt x="487" y="358"/>
                  </a:lnTo>
                  <a:lnTo>
                    <a:pt x="483" y="335"/>
                  </a:lnTo>
                  <a:lnTo>
                    <a:pt x="474" y="322"/>
                  </a:lnTo>
                  <a:lnTo>
                    <a:pt x="455" y="298"/>
                  </a:lnTo>
                  <a:lnTo>
                    <a:pt x="440" y="292"/>
                  </a:lnTo>
                  <a:lnTo>
                    <a:pt x="434" y="281"/>
                  </a:lnTo>
                  <a:lnTo>
                    <a:pt x="432" y="256"/>
                  </a:lnTo>
                  <a:lnTo>
                    <a:pt x="430" y="245"/>
                  </a:lnTo>
                  <a:lnTo>
                    <a:pt x="419" y="239"/>
                  </a:lnTo>
                  <a:lnTo>
                    <a:pt x="410" y="239"/>
                  </a:lnTo>
                  <a:lnTo>
                    <a:pt x="391" y="237"/>
                  </a:lnTo>
                  <a:lnTo>
                    <a:pt x="366" y="230"/>
                  </a:lnTo>
                  <a:lnTo>
                    <a:pt x="357" y="230"/>
                  </a:lnTo>
                  <a:lnTo>
                    <a:pt x="349" y="222"/>
                  </a:lnTo>
                  <a:lnTo>
                    <a:pt x="348" y="220"/>
                  </a:lnTo>
                  <a:lnTo>
                    <a:pt x="340" y="213"/>
                  </a:lnTo>
                  <a:lnTo>
                    <a:pt x="334" y="183"/>
                  </a:lnTo>
                  <a:lnTo>
                    <a:pt x="334" y="162"/>
                  </a:lnTo>
                  <a:lnTo>
                    <a:pt x="327" y="123"/>
                  </a:lnTo>
                  <a:lnTo>
                    <a:pt x="317" y="100"/>
                  </a:lnTo>
                  <a:lnTo>
                    <a:pt x="312" y="72"/>
                  </a:lnTo>
                  <a:lnTo>
                    <a:pt x="304" y="55"/>
                  </a:lnTo>
                  <a:lnTo>
                    <a:pt x="302" y="42"/>
                  </a:lnTo>
                  <a:lnTo>
                    <a:pt x="293" y="25"/>
                  </a:lnTo>
                  <a:lnTo>
                    <a:pt x="274" y="17"/>
                  </a:lnTo>
                  <a:lnTo>
                    <a:pt x="261" y="6"/>
                  </a:lnTo>
                  <a:lnTo>
                    <a:pt x="252" y="2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12" y="15"/>
                  </a:lnTo>
                  <a:lnTo>
                    <a:pt x="212" y="40"/>
                  </a:lnTo>
                  <a:lnTo>
                    <a:pt x="216" y="53"/>
                  </a:lnTo>
                  <a:lnTo>
                    <a:pt x="212" y="61"/>
                  </a:lnTo>
                  <a:lnTo>
                    <a:pt x="189" y="89"/>
                  </a:lnTo>
                  <a:lnTo>
                    <a:pt x="159" y="113"/>
                  </a:lnTo>
                  <a:lnTo>
                    <a:pt x="92" y="155"/>
                  </a:lnTo>
                  <a:lnTo>
                    <a:pt x="60" y="181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5" y="166"/>
                  </a:lnTo>
                  <a:lnTo>
                    <a:pt x="47" y="172"/>
                  </a:lnTo>
                  <a:lnTo>
                    <a:pt x="39" y="179"/>
                  </a:lnTo>
                  <a:lnTo>
                    <a:pt x="31" y="200"/>
                  </a:lnTo>
                  <a:lnTo>
                    <a:pt x="18" y="219"/>
                  </a:lnTo>
                  <a:lnTo>
                    <a:pt x="16" y="220"/>
                  </a:lnTo>
                  <a:lnTo>
                    <a:pt x="5" y="239"/>
                  </a:lnTo>
                  <a:lnTo>
                    <a:pt x="3" y="24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Freeform 18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63202" y="3864552"/>
              <a:ext cx="56218" cy="92800"/>
            </a:xfrm>
            <a:custGeom>
              <a:avLst/>
              <a:gdLst>
                <a:gd name="T0" fmla="*/ 0 w 79"/>
                <a:gd name="T1" fmla="*/ 2147483647 h 115"/>
                <a:gd name="T2" fmla="*/ 2147483647 w 79"/>
                <a:gd name="T3" fmla="*/ 2147483647 h 115"/>
                <a:gd name="T4" fmla="*/ 2147483647 w 79"/>
                <a:gd name="T5" fmla="*/ 2147483647 h 115"/>
                <a:gd name="T6" fmla="*/ 2147483647 w 79"/>
                <a:gd name="T7" fmla="*/ 2147483647 h 115"/>
                <a:gd name="T8" fmla="*/ 2147483647 w 79"/>
                <a:gd name="T9" fmla="*/ 2147483647 h 115"/>
                <a:gd name="T10" fmla="*/ 2147483647 w 79"/>
                <a:gd name="T11" fmla="*/ 2147483647 h 115"/>
                <a:gd name="T12" fmla="*/ 2147483647 w 79"/>
                <a:gd name="T13" fmla="*/ 2147483647 h 115"/>
                <a:gd name="T14" fmla="*/ 2147483647 w 79"/>
                <a:gd name="T15" fmla="*/ 2147483647 h 115"/>
                <a:gd name="T16" fmla="*/ 2147483647 w 79"/>
                <a:gd name="T17" fmla="*/ 2147483647 h 115"/>
                <a:gd name="T18" fmla="*/ 2147483647 w 79"/>
                <a:gd name="T19" fmla="*/ 2147483647 h 115"/>
                <a:gd name="T20" fmla="*/ 2147483647 w 79"/>
                <a:gd name="T21" fmla="*/ 2147483647 h 115"/>
                <a:gd name="T22" fmla="*/ 2147483647 w 79"/>
                <a:gd name="T23" fmla="*/ 2147483647 h 115"/>
                <a:gd name="T24" fmla="*/ 2147483647 w 79"/>
                <a:gd name="T25" fmla="*/ 2147483647 h 115"/>
                <a:gd name="T26" fmla="*/ 2147483647 w 79"/>
                <a:gd name="T27" fmla="*/ 2147483647 h 115"/>
                <a:gd name="T28" fmla="*/ 2147483647 w 79"/>
                <a:gd name="T29" fmla="*/ 2147483647 h 115"/>
                <a:gd name="T30" fmla="*/ 2147483647 w 79"/>
                <a:gd name="T31" fmla="*/ 2147483647 h 115"/>
                <a:gd name="T32" fmla="*/ 2147483647 w 79"/>
                <a:gd name="T33" fmla="*/ 2147483647 h 115"/>
                <a:gd name="T34" fmla="*/ 2147483647 w 79"/>
                <a:gd name="T35" fmla="*/ 2147483647 h 115"/>
                <a:gd name="T36" fmla="*/ 2147483647 w 79"/>
                <a:gd name="T37" fmla="*/ 2147483647 h 115"/>
                <a:gd name="T38" fmla="*/ 2147483647 w 79"/>
                <a:gd name="T39" fmla="*/ 2147483647 h 115"/>
                <a:gd name="T40" fmla="*/ 2147483647 w 79"/>
                <a:gd name="T41" fmla="*/ 2147483647 h 115"/>
                <a:gd name="T42" fmla="*/ 2147483647 w 79"/>
                <a:gd name="T43" fmla="*/ 0 h 115"/>
                <a:gd name="T44" fmla="*/ 2147483647 w 79"/>
                <a:gd name="T45" fmla="*/ 0 h 115"/>
                <a:gd name="T46" fmla="*/ 2147483647 w 79"/>
                <a:gd name="T47" fmla="*/ 2147483647 h 115"/>
                <a:gd name="T48" fmla="*/ 2147483647 w 79"/>
                <a:gd name="T49" fmla="*/ 2147483647 h 115"/>
                <a:gd name="T50" fmla="*/ 2147483647 w 79"/>
                <a:gd name="T51" fmla="*/ 2147483647 h 115"/>
                <a:gd name="T52" fmla="*/ 2147483647 w 79"/>
                <a:gd name="T53" fmla="*/ 2147483647 h 115"/>
                <a:gd name="T54" fmla="*/ 2147483647 w 79"/>
                <a:gd name="T55" fmla="*/ 2147483647 h 115"/>
                <a:gd name="T56" fmla="*/ 2147483647 w 79"/>
                <a:gd name="T57" fmla="*/ 2147483647 h 115"/>
                <a:gd name="T58" fmla="*/ 2147483647 w 79"/>
                <a:gd name="T59" fmla="*/ 2147483647 h 115"/>
                <a:gd name="T60" fmla="*/ 2147483647 w 79"/>
                <a:gd name="T61" fmla="*/ 2147483647 h 115"/>
                <a:gd name="T62" fmla="*/ 2147483647 w 79"/>
                <a:gd name="T63" fmla="*/ 2147483647 h 115"/>
                <a:gd name="T64" fmla="*/ 2147483647 w 79"/>
                <a:gd name="T65" fmla="*/ 2147483647 h 115"/>
                <a:gd name="T66" fmla="*/ 2147483647 w 79"/>
                <a:gd name="T67" fmla="*/ 2147483647 h 115"/>
                <a:gd name="T68" fmla="*/ 2147483647 w 79"/>
                <a:gd name="T69" fmla="*/ 2147483647 h 115"/>
                <a:gd name="T70" fmla="*/ 2147483647 w 79"/>
                <a:gd name="T71" fmla="*/ 2147483647 h 115"/>
                <a:gd name="T72" fmla="*/ 2147483647 w 79"/>
                <a:gd name="T73" fmla="*/ 2147483647 h 115"/>
                <a:gd name="T74" fmla="*/ 2147483647 w 79"/>
                <a:gd name="T75" fmla="*/ 2147483647 h 115"/>
                <a:gd name="T76" fmla="*/ 2147483647 w 79"/>
                <a:gd name="T77" fmla="*/ 2147483647 h 115"/>
                <a:gd name="T78" fmla="*/ 2147483647 w 79"/>
                <a:gd name="T79" fmla="*/ 2147483647 h 115"/>
                <a:gd name="T80" fmla="*/ 2147483647 w 79"/>
                <a:gd name="T81" fmla="*/ 2147483647 h 115"/>
                <a:gd name="T82" fmla="*/ 2147483647 w 79"/>
                <a:gd name="T83" fmla="*/ 2147483647 h 115"/>
                <a:gd name="T84" fmla="*/ 2147483647 w 79"/>
                <a:gd name="T85" fmla="*/ 2147483647 h 115"/>
                <a:gd name="T86" fmla="*/ 2147483647 w 79"/>
                <a:gd name="T87" fmla="*/ 2147483647 h 115"/>
                <a:gd name="T88" fmla="*/ 2147483647 w 79"/>
                <a:gd name="T89" fmla="*/ 2147483647 h 115"/>
                <a:gd name="T90" fmla="*/ 2147483647 w 79"/>
                <a:gd name="T91" fmla="*/ 2147483647 h 115"/>
                <a:gd name="T92" fmla="*/ 2147483647 w 79"/>
                <a:gd name="T93" fmla="*/ 2147483647 h 115"/>
                <a:gd name="T94" fmla="*/ 2147483647 w 79"/>
                <a:gd name="T95" fmla="*/ 2147483647 h 115"/>
                <a:gd name="T96" fmla="*/ 2147483647 w 79"/>
                <a:gd name="T97" fmla="*/ 2147483647 h 115"/>
                <a:gd name="T98" fmla="*/ 2147483647 w 79"/>
                <a:gd name="T99" fmla="*/ 2147483647 h 115"/>
                <a:gd name="T100" fmla="*/ 2147483647 w 79"/>
                <a:gd name="T101" fmla="*/ 2147483647 h 115"/>
                <a:gd name="T102" fmla="*/ 2147483647 w 79"/>
                <a:gd name="T103" fmla="*/ 2147483647 h 115"/>
                <a:gd name="T104" fmla="*/ 2147483647 w 79"/>
                <a:gd name="T105" fmla="*/ 2147483647 h 115"/>
                <a:gd name="T106" fmla="*/ 2147483647 w 79"/>
                <a:gd name="T107" fmla="*/ 2147483647 h 115"/>
                <a:gd name="T108" fmla="*/ 2147483647 w 79"/>
                <a:gd name="T109" fmla="*/ 2147483647 h 115"/>
                <a:gd name="T110" fmla="*/ 2147483647 w 79"/>
                <a:gd name="T111" fmla="*/ 2147483647 h 115"/>
                <a:gd name="T112" fmla="*/ 2147483647 w 79"/>
                <a:gd name="T113" fmla="*/ 2147483647 h 115"/>
                <a:gd name="T114" fmla="*/ 2147483647 w 79"/>
                <a:gd name="T115" fmla="*/ 2147483647 h 115"/>
                <a:gd name="T116" fmla="*/ 2147483647 w 79"/>
                <a:gd name="T117" fmla="*/ 2147483647 h 115"/>
                <a:gd name="T118" fmla="*/ 2147483647 w 79"/>
                <a:gd name="T119" fmla="*/ 2147483647 h 115"/>
                <a:gd name="T120" fmla="*/ 0 w 79"/>
                <a:gd name="T121" fmla="*/ 2147483647 h 1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"/>
                <a:gd name="T184" fmla="*/ 0 h 115"/>
                <a:gd name="T185" fmla="*/ 79 w 79"/>
                <a:gd name="T186" fmla="*/ 115 h 1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" h="115">
                  <a:moveTo>
                    <a:pt x="0" y="66"/>
                  </a:move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15" y="45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4" y="15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71" y="49"/>
                  </a:lnTo>
                  <a:lnTo>
                    <a:pt x="73" y="56"/>
                  </a:lnTo>
                  <a:lnTo>
                    <a:pt x="75" y="72"/>
                  </a:lnTo>
                  <a:lnTo>
                    <a:pt x="79" y="77"/>
                  </a:lnTo>
                  <a:lnTo>
                    <a:pt x="79" y="81"/>
                  </a:lnTo>
                  <a:lnTo>
                    <a:pt x="73" y="83"/>
                  </a:lnTo>
                  <a:lnTo>
                    <a:pt x="75" y="88"/>
                  </a:lnTo>
                  <a:lnTo>
                    <a:pt x="77" y="92"/>
                  </a:lnTo>
                  <a:lnTo>
                    <a:pt x="77" y="96"/>
                  </a:lnTo>
                  <a:lnTo>
                    <a:pt x="70" y="102"/>
                  </a:lnTo>
                  <a:lnTo>
                    <a:pt x="58" y="111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1" y="111"/>
                  </a:lnTo>
                  <a:lnTo>
                    <a:pt x="39" y="109"/>
                  </a:lnTo>
                  <a:lnTo>
                    <a:pt x="24" y="107"/>
                  </a:lnTo>
                  <a:lnTo>
                    <a:pt x="17" y="105"/>
                  </a:lnTo>
                  <a:lnTo>
                    <a:pt x="13" y="103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0"/>
                  </a:lnTo>
                  <a:lnTo>
                    <a:pt x="13" y="87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Freeform 18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405835" y="3298134"/>
              <a:ext cx="172765" cy="164800"/>
            </a:xfrm>
            <a:custGeom>
              <a:avLst/>
              <a:gdLst>
                <a:gd name="T0" fmla="*/ 0 w 245"/>
                <a:gd name="T1" fmla="*/ 2147483647 h 199"/>
                <a:gd name="T2" fmla="*/ 2147483647 w 245"/>
                <a:gd name="T3" fmla="*/ 2147483647 h 199"/>
                <a:gd name="T4" fmla="*/ 2147483647 w 245"/>
                <a:gd name="T5" fmla="*/ 2147483647 h 199"/>
                <a:gd name="T6" fmla="*/ 2147483647 w 245"/>
                <a:gd name="T7" fmla="*/ 2147483647 h 199"/>
                <a:gd name="T8" fmla="*/ 2147483647 w 245"/>
                <a:gd name="T9" fmla="*/ 2147483647 h 199"/>
                <a:gd name="T10" fmla="*/ 2147483647 w 245"/>
                <a:gd name="T11" fmla="*/ 2147483647 h 199"/>
                <a:gd name="T12" fmla="*/ 2147483647 w 245"/>
                <a:gd name="T13" fmla="*/ 2147483647 h 199"/>
                <a:gd name="T14" fmla="*/ 2147483647 w 245"/>
                <a:gd name="T15" fmla="*/ 2147483647 h 199"/>
                <a:gd name="T16" fmla="*/ 2147483647 w 245"/>
                <a:gd name="T17" fmla="*/ 2147483647 h 199"/>
                <a:gd name="T18" fmla="*/ 2147483647 w 245"/>
                <a:gd name="T19" fmla="*/ 2147483647 h 199"/>
                <a:gd name="T20" fmla="*/ 2147483647 w 245"/>
                <a:gd name="T21" fmla="*/ 2147483647 h 199"/>
                <a:gd name="T22" fmla="*/ 2147483647 w 245"/>
                <a:gd name="T23" fmla="*/ 2147483647 h 199"/>
                <a:gd name="T24" fmla="*/ 2147483647 w 245"/>
                <a:gd name="T25" fmla="*/ 2147483647 h 199"/>
                <a:gd name="T26" fmla="*/ 2147483647 w 245"/>
                <a:gd name="T27" fmla="*/ 2147483647 h 199"/>
                <a:gd name="T28" fmla="*/ 2147483647 w 245"/>
                <a:gd name="T29" fmla="*/ 2147483647 h 199"/>
                <a:gd name="T30" fmla="*/ 2147483647 w 245"/>
                <a:gd name="T31" fmla="*/ 2147483647 h 199"/>
                <a:gd name="T32" fmla="*/ 2147483647 w 245"/>
                <a:gd name="T33" fmla="*/ 2147483647 h 199"/>
                <a:gd name="T34" fmla="*/ 2147483647 w 245"/>
                <a:gd name="T35" fmla="*/ 0 h 199"/>
                <a:gd name="T36" fmla="*/ 2147483647 w 245"/>
                <a:gd name="T37" fmla="*/ 2147483647 h 199"/>
                <a:gd name="T38" fmla="*/ 2147483647 w 245"/>
                <a:gd name="T39" fmla="*/ 2147483647 h 199"/>
                <a:gd name="T40" fmla="*/ 2147483647 w 245"/>
                <a:gd name="T41" fmla="*/ 2147483647 h 199"/>
                <a:gd name="T42" fmla="*/ 2147483647 w 245"/>
                <a:gd name="T43" fmla="*/ 2147483647 h 199"/>
                <a:gd name="T44" fmla="*/ 2147483647 w 245"/>
                <a:gd name="T45" fmla="*/ 2147483647 h 199"/>
                <a:gd name="T46" fmla="*/ 2147483647 w 245"/>
                <a:gd name="T47" fmla="*/ 2147483647 h 199"/>
                <a:gd name="T48" fmla="*/ 2147483647 w 245"/>
                <a:gd name="T49" fmla="*/ 2147483647 h 199"/>
                <a:gd name="T50" fmla="*/ 2147483647 w 245"/>
                <a:gd name="T51" fmla="*/ 2147483647 h 199"/>
                <a:gd name="T52" fmla="*/ 2147483647 w 245"/>
                <a:gd name="T53" fmla="*/ 2147483647 h 199"/>
                <a:gd name="T54" fmla="*/ 2147483647 w 245"/>
                <a:gd name="T55" fmla="*/ 2147483647 h 199"/>
                <a:gd name="T56" fmla="*/ 2147483647 w 245"/>
                <a:gd name="T57" fmla="*/ 2147483647 h 199"/>
                <a:gd name="T58" fmla="*/ 2147483647 w 245"/>
                <a:gd name="T59" fmla="*/ 2147483647 h 199"/>
                <a:gd name="T60" fmla="*/ 2147483647 w 245"/>
                <a:gd name="T61" fmla="*/ 2147483647 h 199"/>
                <a:gd name="T62" fmla="*/ 2147483647 w 245"/>
                <a:gd name="T63" fmla="*/ 2147483647 h 199"/>
                <a:gd name="T64" fmla="*/ 2147483647 w 245"/>
                <a:gd name="T65" fmla="*/ 2147483647 h 199"/>
                <a:gd name="T66" fmla="*/ 2147483647 w 245"/>
                <a:gd name="T67" fmla="*/ 2147483647 h 199"/>
                <a:gd name="T68" fmla="*/ 2147483647 w 245"/>
                <a:gd name="T69" fmla="*/ 2147483647 h 199"/>
                <a:gd name="T70" fmla="*/ 2147483647 w 245"/>
                <a:gd name="T71" fmla="*/ 2147483647 h 199"/>
                <a:gd name="T72" fmla="*/ 2147483647 w 245"/>
                <a:gd name="T73" fmla="*/ 2147483647 h 199"/>
                <a:gd name="T74" fmla="*/ 2147483647 w 245"/>
                <a:gd name="T75" fmla="*/ 2147483647 h 199"/>
                <a:gd name="T76" fmla="*/ 2147483647 w 245"/>
                <a:gd name="T77" fmla="*/ 2147483647 h 199"/>
                <a:gd name="T78" fmla="*/ 2147483647 w 245"/>
                <a:gd name="T79" fmla="*/ 2147483647 h 199"/>
                <a:gd name="T80" fmla="*/ 2147483647 w 245"/>
                <a:gd name="T81" fmla="*/ 2147483647 h 199"/>
                <a:gd name="T82" fmla="*/ 2147483647 w 245"/>
                <a:gd name="T83" fmla="*/ 2147483647 h 199"/>
                <a:gd name="T84" fmla="*/ 2147483647 w 245"/>
                <a:gd name="T85" fmla="*/ 2147483647 h 199"/>
                <a:gd name="T86" fmla="*/ 2147483647 w 245"/>
                <a:gd name="T87" fmla="*/ 2147483647 h 199"/>
                <a:gd name="T88" fmla="*/ 2147483647 w 245"/>
                <a:gd name="T89" fmla="*/ 2147483647 h 199"/>
                <a:gd name="T90" fmla="*/ 2147483647 w 245"/>
                <a:gd name="T91" fmla="*/ 2147483647 h 199"/>
                <a:gd name="T92" fmla="*/ 2147483647 w 245"/>
                <a:gd name="T93" fmla="*/ 2147483647 h 199"/>
                <a:gd name="T94" fmla="*/ 2147483647 w 245"/>
                <a:gd name="T95" fmla="*/ 2147483647 h 199"/>
                <a:gd name="T96" fmla="*/ 2147483647 w 245"/>
                <a:gd name="T97" fmla="*/ 2147483647 h 199"/>
                <a:gd name="T98" fmla="*/ 0 w 245"/>
                <a:gd name="T99" fmla="*/ 2147483647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5"/>
                <a:gd name="T151" fmla="*/ 0 h 199"/>
                <a:gd name="T152" fmla="*/ 245 w 245"/>
                <a:gd name="T153" fmla="*/ 199 h 1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5" h="199">
                  <a:moveTo>
                    <a:pt x="0" y="128"/>
                  </a:moveTo>
                  <a:lnTo>
                    <a:pt x="4" y="115"/>
                  </a:lnTo>
                  <a:lnTo>
                    <a:pt x="12" y="98"/>
                  </a:lnTo>
                  <a:lnTo>
                    <a:pt x="29" y="87"/>
                  </a:lnTo>
                  <a:lnTo>
                    <a:pt x="53" y="73"/>
                  </a:lnTo>
                  <a:lnTo>
                    <a:pt x="62" y="66"/>
                  </a:lnTo>
                  <a:lnTo>
                    <a:pt x="68" y="58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1" y="45"/>
                  </a:lnTo>
                  <a:lnTo>
                    <a:pt x="104" y="38"/>
                  </a:lnTo>
                  <a:lnTo>
                    <a:pt x="113" y="30"/>
                  </a:lnTo>
                  <a:lnTo>
                    <a:pt x="121" y="28"/>
                  </a:lnTo>
                  <a:lnTo>
                    <a:pt x="130" y="26"/>
                  </a:lnTo>
                  <a:lnTo>
                    <a:pt x="134" y="23"/>
                  </a:lnTo>
                  <a:lnTo>
                    <a:pt x="139" y="19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58" y="2"/>
                  </a:lnTo>
                  <a:lnTo>
                    <a:pt x="170" y="21"/>
                  </a:lnTo>
                  <a:lnTo>
                    <a:pt x="190" y="28"/>
                  </a:lnTo>
                  <a:lnTo>
                    <a:pt x="190" y="36"/>
                  </a:lnTo>
                  <a:lnTo>
                    <a:pt x="194" y="41"/>
                  </a:lnTo>
                  <a:lnTo>
                    <a:pt x="202" y="51"/>
                  </a:lnTo>
                  <a:lnTo>
                    <a:pt x="213" y="62"/>
                  </a:lnTo>
                  <a:lnTo>
                    <a:pt x="217" y="72"/>
                  </a:lnTo>
                  <a:lnTo>
                    <a:pt x="213" y="83"/>
                  </a:lnTo>
                  <a:lnTo>
                    <a:pt x="217" y="90"/>
                  </a:lnTo>
                  <a:lnTo>
                    <a:pt x="228" y="94"/>
                  </a:lnTo>
                  <a:lnTo>
                    <a:pt x="237" y="105"/>
                  </a:lnTo>
                  <a:lnTo>
                    <a:pt x="245" y="109"/>
                  </a:lnTo>
                  <a:lnTo>
                    <a:pt x="241" y="115"/>
                  </a:lnTo>
                  <a:lnTo>
                    <a:pt x="241" y="126"/>
                  </a:lnTo>
                  <a:lnTo>
                    <a:pt x="226" y="135"/>
                  </a:lnTo>
                  <a:lnTo>
                    <a:pt x="202" y="145"/>
                  </a:lnTo>
                  <a:lnTo>
                    <a:pt x="202" y="152"/>
                  </a:lnTo>
                  <a:lnTo>
                    <a:pt x="198" y="158"/>
                  </a:lnTo>
                  <a:lnTo>
                    <a:pt x="162" y="190"/>
                  </a:lnTo>
                  <a:lnTo>
                    <a:pt x="130" y="186"/>
                  </a:lnTo>
                  <a:lnTo>
                    <a:pt x="119" y="181"/>
                  </a:lnTo>
                  <a:lnTo>
                    <a:pt x="85" y="169"/>
                  </a:lnTo>
                  <a:lnTo>
                    <a:pt x="72" y="166"/>
                  </a:lnTo>
                  <a:lnTo>
                    <a:pt x="57" y="164"/>
                  </a:lnTo>
                  <a:lnTo>
                    <a:pt x="47" y="169"/>
                  </a:lnTo>
                  <a:lnTo>
                    <a:pt x="40" y="188"/>
                  </a:lnTo>
                  <a:lnTo>
                    <a:pt x="40" y="199"/>
                  </a:lnTo>
                  <a:lnTo>
                    <a:pt x="29" y="194"/>
                  </a:lnTo>
                  <a:lnTo>
                    <a:pt x="8" y="175"/>
                  </a:lnTo>
                  <a:lnTo>
                    <a:pt x="2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18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799217" y="3733732"/>
              <a:ext cx="272481" cy="354440"/>
            </a:xfrm>
            <a:custGeom>
              <a:avLst/>
              <a:gdLst>
                <a:gd name="T0" fmla="*/ 2147483647 w 380"/>
                <a:gd name="T1" fmla="*/ 2147483647 h 431"/>
                <a:gd name="T2" fmla="*/ 2147483647 w 380"/>
                <a:gd name="T3" fmla="*/ 2147483647 h 431"/>
                <a:gd name="T4" fmla="*/ 2147483647 w 380"/>
                <a:gd name="T5" fmla="*/ 2147483647 h 431"/>
                <a:gd name="T6" fmla="*/ 2147483647 w 380"/>
                <a:gd name="T7" fmla="*/ 2147483647 h 431"/>
                <a:gd name="T8" fmla="*/ 2147483647 w 380"/>
                <a:gd name="T9" fmla="*/ 2147483647 h 431"/>
                <a:gd name="T10" fmla="*/ 2147483647 w 380"/>
                <a:gd name="T11" fmla="*/ 2147483647 h 431"/>
                <a:gd name="T12" fmla="*/ 2147483647 w 380"/>
                <a:gd name="T13" fmla="*/ 2147483647 h 431"/>
                <a:gd name="T14" fmla="*/ 2147483647 w 380"/>
                <a:gd name="T15" fmla="*/ 2147483647 h 431"/>
                <a:gd name="T16" fmla="*/ 2147483647 w 380"/>
                <a:gd name="T17" fmla="*/ 2147483647 h 431"/>
                <a:gd name="T18" fmla="*/ 2147483647 w 380"/>
                <a:gd name="T19" fmla="*/ 2147483647 h 431"/>
                <a:gd name="T20" fmla="*/ 2147483647 w 380"/>
                <a:gd name="T21" fmla="*/ 2147483647 h 431"/>
                <a:gd name="T22" fmla="*/ 2147483647 w 380"/>
                <a:gd name="T23" fmla="*/ 2147483647 h 431"/>
                <a:gd name="T24" fmla="*/ 2147483647 w 380"/>
                <a:gd name="T25" fmla="*/ 2147483647 h 431"/>
                <a:gd name="T26" fmla="*/ 2147483647 w 380"/>
                <a:gd name="T27" fmla="*/ 2147483647 h 431"/>
                <a:gd name="T28" fmla="*/ 2147483647 w 380"/>
                <a:gd name="T29" fmla="*/ 2147483647 h 431"/>
                <a:gd name="T30" fmla="*/ 2147483647 w 380"/>
                <a:gd name="T31" fmla="*/ 2147483647 h 431"/>
                <a:gd name="T32" fmla="*/ 2147483647 w 380"/>
                <a:gd name="T33" fmla="*/ 2147483647 h 431"/>
                <a:gd name="T34" fmla="*/ 2147483647 w 380"/>
                <a:gd name="T35" fmla="*/ 2147483647 h 431"/>
                <a:gd name="T36" fmla="*/ 2147483647 w 380"/>
                <a:gd name="T37" fmla="*/ 2147483647 h 431"/>
                <a:gd name="T38" fmla="*/ 2147483647 w 380"/>
                <a:gd name="T39" fmla="*/ 2147483647 h 431"/>
                <a:gd name="T40" fmla="*/ 2147483647 w 380"/>
                <a:gd name="T41" fmla="*/ 2147483647 h 431"/>
                <a:gd name="T42" fmla="*/ 2147483647 w 380"/>
                <a:gd name="T43" fmla="*/ 2147483647 h 431"/>
                <a:gd name="T44" fmla="*/ 2147483647 w 380"/>
                <a:gd name="T45" fmla="*/ 2147483647 h 431"/>
                <a:gd name="T46" fmla="*/ 2147483647 w 380"/>
                <a:gd name="T47" fmla="*/ 2147483647 h 431"/>
                <a:gd name="T48" fmla="*/ 2147483647 w 380"/>
                <a:gd name="T49" fmla="*/ 2147483647 h 431"/>
                <a:gd name="T50" fmla="*/ 2147483647 w 380"/>
                <a:gd name="T51" fmla="*/ 2147483647 h 431"/>
                <a:gd name="T52" fmla="*/ 2147483647 w 380"/>
                <a:gd name="T53" fmla="*/ 2147483647 h 431"/>
                <a:gd name="T54" fmla="*/ 2147483647 w 380"/>
                <a:gd name="T55" fmla="*/ 2147483647 h 431"/>
                <a:gd name="T56" fmla="*/ 2147483647 w 380"/>
                <a:gd name="T57" fmla="*/ 2147483647 h 431"/>
                <a:gd name="T58" fmla="*/ 2147483647 w 380"/>
                <a:gd name="T59" fmla="*/ 2147483647 h 431"/>
                <a:gd name="T60" fmla="*/ 2147483647 w 380"/>
                <a:gd name="T61" fmla="*/ 2147483647 h 431"/>
                <a:gd name="T62" fmla="*/ 2147483647 w 380"/>
                <a:gd name="T63" fmla="*/ 2147483647 h 431"/>
                <a:gd name="T64" fmla="*/ 2147483647 w 380"/>
                <a:gd name="T65" fmla="*/ 2147483647 h 431"/>
                <a:gd name="T66" fmla="*/ 2147483647 w 380"/>
                <a:gd name="T67" fmla="*/ 2147483647 h 431"/>
                <a:gd name="T68" fmla="*/ 2147483647 w 380"/>
                <a:gd name="T69" fmla="*/ 2147483647 h 431"/>
                <a:gd name="T70" fmla="*/ 2147483647 w 380"/>
                <a:gd name="T71" fmla="*/ 2147483647 h 431"/>
                <a:gd name="T72" fmla="*/ 2147483647 w 380"/>
                <a:gd name="T73" fmla="*/ 2147483647 h 431"/>
                <a:gd name="T74" fmla="*/ 2147483647 w 380"/>
                <a:gd name="T75" fmla="*/ 2147483647 h 431"/>
                <a:gd name="T76" fmla="*/ 2147483647 w 380"/>
                <a:gd name="T77" fmla="*/ 2147483647 h 431"/>
                <a:gd name="T78" fmla="*/ 2147483647 w 380"/>
                <a:gd name="T79" fmla="*/ 2147483647 h 431"/>
                <a:gd name="T80" fmla="*/ 2147483647 w 380"/>
                <a:gd name="T81" fmla="*/ 2147483647 h 431"/>
                <a:gd name="T82" fmla="*/ 2147483647 w 380"/>
                <a:gd name="T83" fmla="*/ 2147483647 h 431"/>
                <a:gd name="T84" fmla="*/ 2147483647 w 380"/>
                <a:gd name="T85" fmla="*/ 2147483647 h 431"/>
                <a:gd name="T86" fmla="*/ 2147483647 w 380"/>
                <a:gd name="T87" fmla="*/ 2147483647 h 431"/>
                <a:gd name="T88" fmla="*/ 2147483647 w 380"/>
                <a:gd name="T89" fmla="*/ 2147483647 h 431"/>
                <a:gd name="T90" fmla="*/ 2147483647 w 380"/>
                <a:gd name="T91" fmla="*/ 2147483647 h 431"/>
                <a:gd name="T92" fmla="*/ 2147483647 w 380"/>
                <a:gd name="T93" fmla="*/ 2147483647 h 431"/>
                <a:gd name="T94" fmla="*/ 2147483647 w 380"/>
                <a:gd name="T95" fmla="*/ 2147483647 h 431"/>
                <a:gd name="T96" fmla="*/ 2147483647 w 380"/>
                <a:gd name="T97" fmla="*/ 2147483647 h 431"/>
                <a:gd name="T98" fmla="*/ 2147483647 w 380"/>
                <a:gd name="T99" fmla="*/ 2147483647 h 431"/>
                <a:gd name="T100" fmla="*/ 2147483647 w 380"/>
                <a:gd name="T101" fmla="*/ 2147483647 h 431"/>
                <a:gd name="T102" fmla="*/ 2147483647 w 380"/>
                <a:gd name="T103" fmla="*/ 2147483647 h 4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0"/>
                <a:gd name="T157" fmla="*/ 0 h 431"/>
                <a:gd name="T158" fmla="*/ 380 w 380"/>
                <a:gd name="T159" fmla="*/ 431 h 4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0" h="431">
                  <a:moveTo>
                    <a:pt x="0" y="337"/>
                  </a:moveTo>
                  <a:lnTo>
                    <a:pt x="6" y="348"/>
                  </a:lnTo>
                  <a:lnTo>
                    <a:pt x="8" y="352"/>
                  </a:lnTo>
                  <a:lnTo>
                    <a:pt x="25" y="357"/>
                  </a:lnTo>
                  <a:lnTo>
                    <a:pt x="30" y="359"/>
                  </a:lnTo>
                  <a:lnTo>
                    <a:pt x="28" y="363"/>
                  </a:lnTo>
                  <a:lnTo>
                    <a:pt x="27" y="365"/>
                  </a:lnTo>
                  <a:lnTo>
                    <a:pt x="27" y="369"/>
                  </a:lnTo>
                  <a:lnTo>
                    <a:pt x="23" y="372"/>
                  </a:lnTo>
                  <a:lnTo>
                    <a:pt x="21" y="378"/>
                  </a:lnTo>
                  <a:lnTo>
                    <a:pt x="21" y="388"/>
                  </a:lnTo>
                  <a:lnTo>
                    <a:pt x="21" y="399"/>
                  </a:lnTo>
                  <a:lnTo>
                    <a:pt x="17" y="403"/>
                  </a:lnTo>
                  <a:lnTo>
                    <a:pt x="13" y="406"/>
                  </a:lnTo>
                  <a:lnTo>
                    <a:pt x="8" y="410"/>
                  </a:lnTo>
                  <a:lnTo>
                    <a:pt x="8" y="412"/>
                  </a:lnTo>
                  <a:lnTo>
                    <a:pt x="11" y="414"/>
                  </a:lnTo>
                  <a:lnTo>
                    <a:pt x="15" y="414"/>
                  </a:lnTo>
                  <a:lnTo>
                    <a:pt x="19" y="410"/>
                  </a:lnTo>
                  <a:lnTo>
                    <a:pt x="30" y="412"/>
                  </a:lnTo>
                  <a:lnTo>
                    <a:pt x="32" y="414"/>
                  </a:lnTo>
                  <a:lnTo>
                    <a:pt x="32" y="420"/>
                  </a:lnTo>
                  <a:lnTo>
                    <a:pt x="32" y="431"/>
                  </a:lnTo>
                  <a:lnTo>
                    <a:pt x="45" y="431"/>
                  </a:lnTo>
                  <a:lnTo>
                    <a:pt x="47" y="425"/>
                  </a:lnTo>
                  <a:lnTo>
                    <a:pt x="64" y="410"/>
                  </a:lnTo>
                  <a:lnTo>
                    <a:pt x="74" y="391"/>
                  </a:lnTo>
                  <a:lnTo>
                    <a:pt x="91" y="388"/>
                  </a:lnTo>
                  <a:lnTo>
                    <a:pt x="94" y="382"/>
                  </a:lnTo>
                  <a:lnTo>
                    <a:pt x="98" y="382"/>
                  </a:lnTo>
                  <a:lnTo>
                    <a:pt x="106" y="386"/>
                  </a:lnTo>
                  <a:lnTo>
                    <a:pt x="107" y="382"/>
                  </a:lnTo>
                  <a:lnTo>
                    <a:pt x="113" y="380"/>
                  </a:lnTo>
                  <a:lnTo>
                    <a:pt x="119" y="380"/>
                  </a:lnTo>
                  <a:lnTo>
                    <a:pt x="122" y="378"/>
                  </a:lnTo>
                  <a:lnTo>
                    <a:pt x="126" y="378"/>
                  </a:lnTo>
                  <a:lnTo>
                    <a:pt x="130" y="378"/>
                  </a:lnTo>
                  <a:lnTo>
                    <a:pt x="132" y="374"/>
                  </a:lnTo>
                  <a:lnTo>
                    <a:pt x="132" y="372"/>
                  </a:lnTo>
                  <a:lnTo>
                    <a:pt x="138" y="371"/>
                  </a:lnTo>
                  <a:lnTo>
                    <a:pt x="141" y="372"/>
                  </a:lnTo>
                  <a:lnTo>
                    <a:pt x="151" y="357"/>
                  </a:lnTo>
                  <a:lnTo>
                    <a:pt x="153" y="352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58" y="342"/>
                  </a:lnTo>
                  <a:lnTo>
                    <a:pt x="162" y="339"/>
                  </a:lnTo>
                  <a:lnTo>
                    <a:pt x="168" y="344"/>
                  </a:lnTo>
                  <a:lnTo>
                    <a:pt x="171" y="346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4"/>
                  </a:lnTo>
                  <a:lnTo>
                    <a:pt x="185" y="337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200" y="314"/>
                  </a:lnTo>
                  <a:lnTo>
                    <a:pt x="200" y="310"/>
                  </a:lnTo>
                  <a:lnTo>
                    <a:pt x="203" y="307"/>
                  </a:lnTo>
                  <a:lnTo>
                    <a:pt x="211" y="301"/>
                  </a:lnTo>
                  <a:lnTo>
                    <a:pt x="218" y="295"/>
                  </a:lnTo>
                  <a:lnTo>
                    <a:pt x="222" y="292"/>
                  </a:lnTo>
                  <a:lnTo>
                    <a:pt x="226" y="288"/>
                  </a:lnTo>
                  <a:lnTo>
                    <a:pt x="226" y="282"/>
                  </a:lnTo>
                  <a:lnTo>
                    <a:pt x="232" y="273"/>
                  </a:lnTo>
                  <a:lnTo>
                    <a:pt x="233" y="271"/>
                  </a:lnTo>
                  <a:lnTo>
                    <a:pt x="239" y="261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37" y="243"/>
                  </a:lnTo>
                  <a:lnTo>
                    <a:pt x="235" y="243"/>
                  </a:lnTo>
                  <a:lnTo>
                    <a:pt x="230" y="239"/>
                  </a:lnTo>
                  <a:lnTo>
                    <a:pt x="228" y="233"/>
                  </a:lnTo>
                  <a:lnTo>
                    <a:pt x="226" y="224"/>
                  </a:lnTo>
                  <a:lnTo>
                    <a:pt x="230" y="220"/>
                  </a:lnTo>
                  <a:lnTo>
                    <a:pt x="230" y="216"/>
                  </a:lnTo>
                  <a:lnTo>
                    <a:pt x="230" y="213"/>
                  </a:lnTo>
                  <a:lnTo>
                    <a:pt x="232" y="213"/>
                  </a:lnTo>
                  <a:lnTo>
                    <a:pt x="241" y="203"/>
                  </a:lnTo>
                  <a:lnTo>
                    <a:pt x="243" y="199"/>
                  </a:lnTo>
                  <a:lnTo>
                    <a:pt x="245" y="201"/>
                  </a:lnTo>
                  <a:lnTo>
                    <a:pt x="247" y="198"/>
                  </a:lnTo>
                  <a:lnTo>
                    <a:pt x="249" y="194"/>
                  </a:lnTo>
                  <a:lnTo>
                    <a:pt x="249" y="192"/>
                  </a:lnTo>
                  <a:lnTo>
                    <a:pt x="250" y="190"/>
                  </a:lnTo>
                  <a:lnTo>
                    <a:pt x="250" y="186"/>
                  </a:lnTo>
                  <a:lnTo>
                    <a:pt x="249" y="184"/>
                  </a:lnTo>
                  <a:lnTo>
                    <a:pt x="250" y="177"/>
                  </a:lnTo>
                  <a:lnTo>
                    <a:pt x="254" y="175"/>
                  </a:lnTo>
                  <a:lnTo>
                    <a:pt x="258" y="175"/>
                  </a:lnTo>
                  <a:lnTo>
                    <a:pt x="262" y="175"/>
                  </a:lnTo>
                  <a:lnTo>
                    <a:pt x="260" y="171"/>
                  </a:lnTo>
                  <a:lnTo>
                    <a:pt x="264" y="169"/>
                  </a:lnTo>
                  <a:lnTo>
                    <a:pt x="262" y="166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71" y="162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69" y="171"/>
                  </a:lnTo>
                  <a:lnTo>
                    <a:pt x="271" y="173"/>
                  </a:lnTo>
                  <a:lnTo>
                    <a:pt x="275" y="171"/>
                  </a:lnTo>
                  <a:lnTo>
                    <a:pt x="280" y="173"/>
                  </a:lnTo>
                  <a:lnTo>
                    <a:pt x="279" y="177"/>
                  </a:lnTo>
                  <a:lnTo>
                    <a:pt x="282" y="182"/>
                  </a:lnTo>
                  <a:lnTo>
                    <a:pt x="280" y="192"/>
                  </a:lnTo>
                  <a:lnTo>
                    <a:pt x="282" y="196"/>
                  </a:lnTo>
                  <a:lnTo>
                    <a:pt x="297" y="207"/>
                  </a:lnTo>
                  <a:lnTo>
                    <a:pt x="299" y="214"/>
                  </a:lnTo>
                  <a:lnTo>
                    <a:pt x="301" y="230"/>
                  </a:lnTo>
                  <a:lnTo>
                    <a:pt x="305" y="235"/>
                  </a:lnTo>
                  <a:lnTo>
                    <a:pt x="305" y="239"/>
                  </a:lnTo>
                  <a:lnTo>
                    <a:pt x="299" y="241"/>
                  </a:lnTo>
                  <a:lnTo>
                    <a:pt x="301" y="246"/>
                  </a:lnTo>
                  <a:lnTo>
                    <a:pt x="303" y="250"/>
                  </a:lnTo>
                  <a:lnTo>
                    <a:pt x="303" y="254"/>
                  </a:lnTo>
                  <a:lnTo>
                    <a:pt x="309" y="258"/>
                  </a:lnTo>
                  <a:lnTo>
                    <a:pt x="309" y="260"/>
                  </a:lnTo>
                  <a:lnTo>
                    <a:pt x="312" y="261"/>
                  </a:lnTo>
                  <a:lnTo>
                    <a:pt x="314" y="269"/>
                  </a:lnTo>
                  <a:lnTo>
                    <a:pt x="314" y="273"/>
                  </a:lnTo>
                  <a:lnTo>
                    <a:pt x="318" y="286"/>
                  </a:lnTo>
                  <a:lnTo>
                    <a:pt x="322" y="292"/>
                  </a:lnTo>
                  <a:lnTo>
                    <a:pt x="322" y="295"/>
                  </a:lnTo>
                  <a:lnTo>
                    <a:pt x="326" y="305"/>
                  </a:lnTo>
                  <a:lnTo>
                    <a:pt x="335" y="307"/>
                  </a:lnTo>
                  <a:lnTo>
                    <a:pt x="341" y="307"/>
                  </a:lnTo>
                  <a:lnTo>
                    <a:pt x="346" y="307"/>
                  </a:lnTo>
                  <a:lnTo>
                    <a:pt x="352" y="307"/>
                  </a:lnTo>
                  <a:lnTo>
                    <a:pt x="356" y="307"/>
                  </a:lnTo>
                  <a:lnTo>
                    <a:pt x="358" y="305"/>
                  </a:lnTo>
                  <a:lnTo>
                    <a:pt x="359" y="297"/>
                  </a:lnTo>
                  <a:lnTo>
                    <a:pt x="365" y="292"/>
                  </a:lnTo>
                  <a:lnTo>
                    <a:pt x="365" y="286"/>
                  </a:lnTo>
                  <a:lnTo>
                    <a:pt x="367" y="271"/>
                  </a:lnTo>
                  <a:lnTo>
                    <a:pt x="363" y="252"/>
                  </a:lnTo>
                  <a:lnTo>
                    <a:pt x="367" y="243"/>
                  </a:lnTo>
                  <a:lnTo>
                    <a:pt x="369" y="241"/>
                  </a:lnTo>
                  <a:lnTo>
                    <a:pt x="371" y="228"/>
                  </a:lnTo>
                  <a:lnTo>
                    <a:pt x="369" y="218"/>
                  </a:lnTo>
                  <a:lnTo>
                    <a:pt x="369" y="207"/>
                  </a:lnTo>
                  <a:lnTo>
                    <a:pt x="369" y="194"/>
                  </a:lnTo>
                  <a:lnTo>
                    <a:pt x="369" y="177"/>
                  </a:lnTo>
                  <a:lnTo>
                    <a:pt x="369" y="175"/>
                  </a:lnTo>
                  <a:lnTo>
                    <a:pt x="361" y="166"/>
                  </a:lnTo>
                  <a:lnTo>
                    <a:pt x="363" y="154"/>
                  </a:lnTo>
                  <a:lnTo>
                    <a:pt x="359" y="154"/>
                  </a:lnTo>
                  <a:lnTo>
                    <a:pt x="354" y="150"/>
                  </a:lnTo>
                  <a:lnTo>
                    <a:pt x="376" y="137"/>
                  </a:lnTo>
                  <a:lnTo>
                    <a:pt x="380" y="130"/>
                  </a:lnTo>
                  <a:lnTo>
                    <a:pt x="378" y="122"/>
                  </a:lnTo>
                  <a:lnTo>
                    <a:pt x="380" y="120"/>
                  </a:lnTo>
                  <a:lnTo>
                    <a:pt x="378" y="119"/>
                  </a:lnTo>
                  <a:lnTo>
                    <a:pt x="376" y="111"/>
                  </a:lnTo>
                  <a:lnTo>
                    <a:pt x="373" y="109"/>
                  </a:lnTo>
                  <a:lnTo>
                    <a:pt x="371" y="96"/>
                  </a:lnTo>
                  <a:lnTo>
                    <a:pt x="367" y="92"/>
                  </a:lnTo>
                  <a:lnTo>
                    <a:pt x="363" y="90"/>
                  </a:lnTo>
                  <a:lnTo>
                    <a:pt x="344" y="90"/>
                  </a:lnTo>
                  <a:lnTo>
                    <a:pt x="339" y="88"/>
                  </a:lnTo>
                  <a:lnTo>
                    <a:pt x="324" y="88"/>
                  </a:lnTo>
                  <a:lnTo>
                    <a:pt x="320" y="87"/>
                  </a:lnTo>
                  <a:lnTo>
                    <a:pt x="320" y="92"/>
                  </a:lnTo>
                  <a:lnTo>
                    <a:pt x="311" y="96"/>
                  </a:lnTo>
                  <a:lnTo>
                    <a:pt x="299" y="96"/>
                  </a:lnTo>
                  <a:lnTo>
                    <a:pt x="299" y="92"/>
                  </a:lnTo>
                  <a:lnTo>
                    <a:pt x="305" y="70"/>
                  </a:lnTo>
                  <a:lnTo>
                    <a:pt x="299" y="53"/>
                  </a:lnTo>
                  <a:lnTo>
                    <a:pt x="294" y="51"/>
                  </a:lnTo>
                  <a:lnTo>
                    <a:pt x="286" y="49"/>
                  </a:lnTo>
                  <a:lnTo>
                    <a:pt x="280" y="51"/>
                  </a:lnTo>
                  <a:lnTo>
                    <a:pt x="273" y="53"/>
                  </a:lnTo>
                  <a:lnTo>
                    <a:pt x="265" y="56"/>
                  </a:lnTo>
                  <a:lnTo>
                    <a:pt x="256" y="60"/>
                  </a:lnTo>
                  <a:lnTo>
                    <a:pt x="247" y="81"/>
                  </a:lnTo>
                  <a:lnTo>
                    <a:pt x="241" y="83"/>
                  </a:lnTo>
                  <a:lnTo>
                    <a:pt x="235" y="83"/>
                  </a:lnTo>
                  <a:lnTo>
                    <a:pt x="230" y="83"/>
                  </a:lnTo>
                  <a:lnTo>
                    <a:pt x="213" y="81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09" y="62"/>
                  </a:lnTo>
                  <a:lnTo>
                    <a:pt x="205" y="60"/>
                  </a:lnTo>
                  <a:lnTo>
                    <a:pt x="205" y="53"/>
                  </a:lnTo>
                  <a:lnTo>
                    <a:pt x="201" y="45"/>
                  </a:lnTo>
                  <a:lnTo>
                    <a:pt x="192" y="13"/>
                  </a:lnTo>
                  <a:lnTo>
                    <a:pt x="190" y="9"/>
                  </a:lnTo>
                  <a:lnTo>
                    <a:pt x="177" y="15"/>
                  </a:lnTo>
                  <a:lnTo>
                    <a:pt x="171" y="15"/>
                  </a:lnTo>
                  <a:lnTo>
                    <a:pt x="158" y="11"/>
                  </a:lnTo>
                  <a:lnTo>
                    <a:pt x="145" y="4"/>
                  </a:lnTo>
                  <a:lnTo>
                    <a:pt x="136" y="4"/>
                  </a:lnTo>
                  <a:lnTo>
                    <a:pt x="132" y="0"/>
                  </a:lnTo>
                  <a:lnTo>
                    <a:pt x="124" y="45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5" y="36"/>
                  </a:lnTo>
                  <a:lnTo>
                    <a:pt x="119" y="51"/>
                  </a:lnTo>
                  <a:lnTo>
                    <a:pt x="124" y="55"/>
                  </a:lnTo>
                  <a:lnTo>
                    <a:pt x="122" y="60"/>
                  </a:lnTo>
                  <a:lnTo>
                    <a:pt x="119" y="71"/>
                  </a:lnTo>
                  <a:lnTo>
                    <a:pt x="119" y="77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2" y="88"/>
                  </a:lnTo>
                  <a:lnTo>
                    <a:pt x="98" y="88"/>
                  </a:lnTo>
                  <a:lnTo>
                    <a:pt x="94" y="88"/>
                  </a:lnTo>
                  <a:lnTo>
                    <a:pt x="91" y="87"/>
                  </a:lnTo>
                  <a:lnTo>
                    <a:pt x="85" y="88"/>
                  </a:lnTo>
                  <a:lnTo>
                    <a:pt x="83" y="94"/>
                  </a:lnTo>
                  <a:lnTo>
                    <a:pt x="87" y="92"/>
                  </a:lnTo>
                  <a:lnTo>
                    <a:pt x="89" y="105"/>
                  </a:lnTo>
                  <a:lnTo>
                    <a:pt x="91" y="105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6" y="117"/>
                  </a:lnTo>
                  <a:lnTo>
                    <a:pt x="92" y="119"/>
                  </a:lnTo>
                  <a:lnTo>
                    <a:pt x="91" y="124"/>
                  </a:lnTo>
                  <a:lnTo>
                    <a:pt x="89" y="124"/>
                  </a:lnTo>
                  <a:lnTo>
                    <a:pt x="85" y="126"/>
                  </a:lnTo>
                  <a:lnTo>
                    <a:pt x="83" y="143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75" y="158"/>
                  </a:lnTo>
                  <a:lnTo>
                    <a:pt x="74" y="154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8"/>
                  </a:lnTo>
                  <a:lnTo>
                    <a:pt x="62" y="166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8" y="182"/>
                  </a:lnTo>
                  <a:lnTo>
                    <a:pt x="64" y="184"/>
                  </a:lnTo>
                  <a:lnTo>
                    <a:pt x="68" y="188"/>
                  </a:lnTo>
                  <a:lnTo>
                    <a:pt x="74" y="196"/>
                  </a:lnTo>
                  <a:lnTo>
                    <a:pt x="72" y="199"/>
                  </a:lnTo>
                  <a:lnTo>
                    <a:pt x="72" y="201"/>
                  </a:lnTo>
                  <a:lnTo>
                    <a:pt x="75" y="205"/>
                  </a:lnTo>
                  <a:lnTo>
                    <a:pt x="79" y="218"/>
                  </a:lnTo>
                  <a:lnTo>
                    <a:pt x="72" y="220"/>
                  </a:lnTo>
                  <a:lnTo>
                    <a:pt x="70" y="224"/>
                  </a:lnTo>
                  <a:lnTo>
                    <a:pt x="60" y="222"/>
                  </a:lnTo>
                  <a:lnTo>
                    <a:pt x="57" y="226"/>
                  </a:lnTo>
                  <a:lnTo>
                    <a:pt x="57" y="230"/>
                  </a:lnTo>
                  <a:lnTo>
                    <a:pt x="53" y="233"/>
                  </a:lnTo>
                  <a:lnTo>
                    <a:pt x="49" y="235"/>
                  </a:lnTo>
                  <a:lnTo>
                    <a:pt x="49" y="258"/>
                  </a:lnTo>
                  <a:lnTo>
                    <a:pt x="42" y="263"/>
                  </a:lnTo>
                  <a:lnTo>
                    <a:pt x="40" y="267"/>
                  </a:lnTo>
                  <a:lnTo>
                    <a:pt x="43" y="273"/>
                  </a:lnTo>
                  <a:lnTo>
                    <a:pt x="40" y="277"/>
                  </a:lnTo>
                  <a:lnTo>
                    <a:pt x="38" y="277"/>
                  </a:lnTo>
                  <a:lnTo>
                    <a:pt x="32" y="282"/>
                  </a:lnTo>
                  <a:lnTo>
                    <a:pt x="25" y="297"/>
                  </a:lnTo>
                  <a:lnTo>
                    <a:pt x="8" y="312"/>
                  </a:lnTo>
                  <a:lnTo>
                    <a:pt x="6" y="320"/>
                  </a:lnTo>
                  <a:lnTo>
                    <a:pt x="4" y="322"/>
                  </a:lnTo>
                  <a:lnTo>
                    <a:pt x="4" y="325"/>
                  </a:lnTo>
                  <a:lnTo>
                    <a:pt x="2" y="32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20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131604" y="3856536"/>
              <a:ext cx="196074" cy="166400"/>
            </a:xfrm>
            <a:custGeom>
              <a:avLst/>
              <a:gdLst>
                <a:gd name="T0" fmla="*/ 13882 w 278"/>
                <a:gd name="T1" fmla="*/ 72029 h 204"/>
                <a:gd name="T2" fmla="*/ 17148 w 278"/>
                <a:gd name="T3" fmla="*/ 73648 h 204"/>
                <a:gd name="T4" fmla="*/ 17965 w 278"/>
                <a:gd name="T5" fmla="*/ 76885 h 204"/>
                <a:gd name="T6" fmla="*/ 19598 w 278"/>
                <a:gd name="T7" fmla="*/ 76885 h 204"/>
                <a:gd name="T8" fmla="*/ 22865 w 278"/>
                <a:gd name="T9" fmla="*/ 75266 h 204"/>
                <a:gd name="T10" fmla="*/ 27764 w 278"/>
                <a:gd name="T11" fmla="*/ 77694 h 204"/>
                <a:gd name="T12" fmla="*/ 27764 w 278"/>
                <a:gd name="T13" fmla="*/ 75266 h 204"/>
                <a:gd name="T14" fmla="*/ 31847 w 278"/>
                <a:gd name="T15" fmla="*/ 73648 h 204"/>
                <a:gd name="T16" fmla="*/ 35113 w 278"/>
                <a:gd name="T17" fmla="*/ 77694 h 204"/>
                <a:gd name="T18" fmla="*/ 36747 w 278"/>
                <a:gd name="T19" fmla="*/ 76885 h 204"/>
                <a:gd name="T20" fmla="*/ 43279 w 278"/>
                <a:gd name="T21" fmla="*/ 79313 h 204"/>
                <a:gd name="T22" fmla="*/ 40013 w 278"/>
                <a:gd name="T23" fmla="*/ 87406 h 204"/>
                <a:gd name="T24" fmla="*/ 40013 w 278"/>
                <a:gd name="T25" fmla="*/ 91452 h 204"/>
                <a:gd name="T26" fmla="*/ 57978 w 278"/>
                <a:gd name="T27" fmla="*/ 101164 h 204"/>
                <a:gd name="T28" fmla="*/ 85742 w 278"/>
                <a:gd name="T29" fmla="*/ 111685 h 204"/>
                <a:gd name="T30" fmla="*/ 106157 w 278"/>
                <a:gd name="T31" fmla="*/ 123825 h 204"/>
                <a:gd name="T32" fmla="*/ 134737 w 278"/>
                <a:gd name="T33" fmla="*/ 148104 h 204"/>
                <a:gd name="T34" fmla="*/ 146170 w 278"/>
                <a:gd name="T35" fmla="*/ 158625 h 204"/>
                <a:gd name="T36" fmla="*/ 146986 w 278"/>
                <a:gd name="T37" fmla="*/ 160244 h 204"/>
                <a:gd name="T38" fmla="*/ 169034 w 278"/>
                <a:gd name="T39" fmla="*/ 152960 h 204"/>
                <a:gd name="T40" fmla="*/ 186999 w 278"/>
                <a:gd name="T41" fmla="*/ 132727 h 204"/>
                <a:gd name="T42" fmla="*/ 200881 w 278"/>
                <a:gd name="T43" fmla="*/ 120588 h 204"/>
                <a:gd name="T44" fmla="*/ 205781 w 278"/>
                <a:gd name="T45" fmla="*/ 114923 h 204"/>
                <a:gd name="T46" fmla="*/ 202514 w 278"/>
                <a:gd name="T47" fmla="*/ 108448 h 204"/>
                <a:gd name="T48" fmla="*/ 207414 w 278"/>
                <a:gd name="T49" fmla="*/ 105211 h 204"/>
                <a:gd name="T50" fmla="*/ 211497 w 278"/>
                <a:gd name="T51" fmla="*/ 108448 h 204"/>
                <a:gd name="T52" fmla="*/ 216396 w 278"/>
                <a:gd name="T53" fmla="*/ 106829 h 204"/>
                <a:gd name="T54" fmla="*/ 221296 w 278"/>
                <a:gd name="T55" fmla="*/ 99546 h 204"/>
                <a:gd name="T56" fmla="*/ 225379 w 278"/>
                <a:gd name="T57" fmla="*/ 96308 h 204"/>
                <a:gd name="T58" fmla="*/ 221296 w 278"/>
                <a:gd name="T59" fmla="*/ 84169 h 204"/>
                <a:gd name="T60" fmla="*/ 221296 w 278"/>
                <a:gd name="T61" fmla="*/ 70410 h 204"/>
                <a:gd name="T62" fmla="*/ 222929 w 278"/>
                <a:gd name="T63" fmla="*/ 61508 h 204"/>
                <a:gd name="T64" fmla="*/ 222929 w 278"/>
                <a:gd name="T65" fmla="*/ 47750 h 204"/>
                <a:gd name="T66" fmla="*/ 227012 w 278"/>
                <a:gd name="T67" fmla="*/ 35610 h 204"/>
                <a:gd name="T68" fmla="*/ 204147 w 278"/>
                <a:gd name="T69" fmla="*/ 12949 h 204"/>
                <a:gd name="T70" fmla="*/ 200881 w 278"/>
                <a:gd name="T71" fmla="*/ 3237 h 204"/>
                <a:gd name="T72" fmla="*/ 198431 w 278"/>
                <a:gd name="T73" fmla="*/ 0 h 204"/>
                <a:gd name="T74" fmla="*/ 195165 w 278"/>
                <a:gd name="T75" fmla="*/ 3237 h 204"/>
                <a:gd name="T76" fmla="*/ 182916 w 278"/>
                <a:gd name="T77" fmla="*/ 12949 h 204"/>
                <a:gd name="T78" fmla="*/ 176383 w 278"/>
                <a:gd name="T79" fmla="*/ 15377 h 204"/>
                <a:gd name="T80" fmla="*/ 165768 w 278"/>
                <a:gd name="T81" fmla="*/ 18614 h 204"/>
                <a:gd name="T82" fmla="*/ 160868 w 278"/>
                <a:gd name="T83" fmla="*/ 18614 h 204"/>
                <a:gd name="T84" fmla="*/ 127388 w 278"/>
                <a:gd name="T85" fmla="*/ 12949 h 204"/>
                <a:gd name="T86" fmla="*/ 118406 w 278"/>
                <a:gd name="T87" fmla="*/ 13758 h 204"/>
                <a:gd name="T88" fmla="*/ 113506 w 278"/>
                <a:gd name="T89" fmla="*/ 25089 h 204"/>
                <a:gd name="T90" fmla="*/ 93908 w 278"/>
                <a:gd name="T91" fmla="*/ 38847 h 204"/>
                <a:gd name="T92" fmla="*/ 87375 w 278"/>
                <a:gd name="T93" fmla="*/ 41275 h 204"/>
                <a:gd name="T94" fmla="*/ 82476 w 278"/>
                <a:gd name="T95" fmla="*/ 42894 h 204"/>
                <a:gd name="T96" fmla="*/ 75126 w 278"/>
                <a:gd name="T97" fmla="*/ 44512 h 204"/>
                <a:gd name="T98" fmla="*/ 69410 w 278"/>
                <a:gd name="T99" fmla="*/ 46131 h 204"/>
                <a:gd name="T100" fmla="*/ 64511 w 278"/>
                <a:gd name="T101" fmla="*/ 46131 h 204"/>
                <a:gd name="T102" fmla="*/ 59611 w 278"/>
                <a:gd name="T103" fmla="*/ 39656 h 204"/>
                <a:gd name="T104" fmla="*/ 57161 w 278"/>
                <a:gd name="T105" fmla="*/ 49368 h 204"/>
                <a:gd name="T106" fmla="*/ 55528 w 278"/>
                <a:gd name="T107" fmla="*/ 53415 h 204"/>
                <a:gd name="T108" fmla="*/ 48995 w 278"/>
                <a:gd name="T109" fmla="*/ 50987 h 204"/>
                <a:gd name="T110" fmla="*/ 36747 w 278"/>
                <a:gd name="T111" fmla="*/ 49368 h 204"/>
                <a:gd name="T112" fmla="*/ 27764 w 278"/>
                <a:gd name="T113" fmla="*/ 44512 h 204"/>
                <a:gd name="T114" fmla="*/ 22865 w 278"/>
                <a:gd name="T115" fmla="*/ 46131 h 204"/>
                <a:gd name="T116" fmla="*/ 0 w 278"/>
                <a:gd name="T117" fmla="*/ 67173 h 2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04"/>
                <a:gd name="T179" fmla="*/ 278 w 278"/>
                <a:gd name="T180" fmla="*/ 204 h 2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04">
                  <a:moveTo>
                    <a:pt x="0" y="83"/>
                  </a:moveTo>
                  <a:lnTo>
                    <a:pt x="17" y="89"/>
                  </a:lnTo>
                  <a:lnTo>
                    <a:pt x="19" y="91"/>
                  </a:lnTo>
                  <a:lnTo>
                    <a:pt x="21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5" y="95"/>
                  </a:lnTo>
                  <a:lnTo>
                    <a:pt x="49" y="95"/>
                  </a:lnTo>
                  <a:lnTo>
                    <a:pt x="53" y="98"/>
                  </a:lnTo>
                  <a:lnTo>
                    <a:pt x="54" y="104"/>
                  </a:lnTo>
                  <a:lnTo>
                    <a:pt x="49" y="108"/>
                  </a:lnTo>
                  <a:lnTo>
                    <a:pt x="47" y="111"/>
                  </a:lnTo>
                  <a:lnTo>
                    <a:pt x="49" y="113"/>
                  </a:lnTo>
                  <a:lnTo>
                    <a:pt x="54" y="115"/>
                  </a:lnTo>
                  <a:lnTo>
                    <a:pt x="71" y="125"/>
                  </a:lnTo>
                  <a:lnTo>
                    <a:pt x="98" y="132"/>
                  </a:lnTo>
                  <a:lnTo>
                    <a:pt x="105" y="138"/>
                  </a:lnTo>
                  <a:lnTo>
                    <a:pt x="117" y="145"/>
                  </a:lnTo>
                  <a:lnTo>
                    <a:pt x="130" y="153"/>
                  </a:lnTo>
                  <a:lnTo>
                    <a:pt x="133" y="157"/>
                  </a:lnTo>
                  <a:lnTo>
                    <a:pt x="165" y="183"/>
                  </a:lnTo>
                  <a:lnTo>
                    <a:pt x="175" y="192"/>
                  </a:lnTo>
                  <a:lnTo>
                    <a:pt x="179" y="196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207" y="189"/>
                  </a:lnTo>
                  <a:lnTo>
                    <a:pt x="224" y="172"/>
                  </a:lnTo>
                  <a:lnTo>
                    <a:pt x="229" y="164"/>
                  </a:lnTo>
                  <a:lnTo>
                    <a:pt x="235" y="157"/>
                  </a:lnTo>
                  <a:lnTo>
                    <a:pt x="246" y="149"/>
                  </a:lnTo>
                  <a:lnTo>
                    <a:pt x="250" y="143"/>
                  </a:lnTo>
                  <a:lnTo>
                    <a:pt x="252" y="142"/>
                  </a:lnTo>
                  <a:lnTo>
                    <a:pt x="250" y="136"/>
                  </a:lnTo>
                  <a:lnTo>
                    <a:pt x="248" y="134"/>
                  </a:lnTo>
                  <a:lnTo>
                    <a:pt x="252" y="128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9" y="134"/>
                  </a:lnTo>
                  <a:lnTo>
                    <a:pt x="263" y="134"/>
                  </a:lnTo>
                  <a:lnTo>
                    <a:pt x="265" y="132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6" y="121"/>
                  </a:lnTo>
                  <a:lnTo>
                    <a:pt x="276" y="119"/>
                  </a:lnTo>
                  <a:lnTo>
                    <a:pt x="276" y="111"/>
                  </a:lnTo>
                  <a:lnTo>
                    <a:pt x="271" y="104"/>
                  </a:lnTo>
                  <a:lnTo>
                    <a:pt x="269" y="95"/>
                  </a:lnTo>
                  <a:lnTo>
                    <a:pt x="271" y="87"/>
                  </a:lnTo>
                  <a:lnTo>
                    <a:pt x="273" y="81"/>
                  </a:lnTo>
                  <a:lnTo>
                    <a:pt x="273" y="76"/>
                  </a:lnTo>
                  <a:lnTo>
                    <a:pt x="271" y="70"/>
                  </a:lnTo>
                  <a:lnTo>
                    <a:pt x="273" y="59"/>
                  </a:lnTo>
                  <a:lnTo>
                    <a:pt x="275" y="49"/>
                  </a:lnTo>
                  <a:lnTo>
                    <a:pt x="278" y="44"/>
                  </a:lnTo>
                  <a:lnTo>
                    <a:pt x="252" y="17"/>
                  </a:lnTo>
                  <a:lnTo>
                    <a:pt x="250" y="16"/>
                  </a:lnTo>
                  <a:lnTo>
                    <a:pt x="246" y="8"/>
                  </a:lnTo>
                  <a:lnTo>
                    <a:pt x="246" y="4"/>
                  </a:lnTo>
                  <a:lnTo>
                    <a:pt x="244" y="2"/>
                  </a:lnTo>
                  <a:lnTo>
                    <a:pt x="243" y="0"/>
                  </a:lnTo>
                  <a:lnTo>
                    <a:pt x="241" y="2"/>
                  </a:lnTo>
                  <a:lnTo>
                    <a:pt x="239" y="4"/>
                  </a:lnTo>
                  <a:lnTo>
                    <a:pt x="226" y="10"/>
                  </a:lnTo>
                  <a:lnTo>
                    <a:pt x="224" y="16"/>
                  </a:lnTo>
                  <a:lnTo>
                    <a:pt x="220" y="19"/>
                  </a:lnTo>
                  <a:lnTo>
                    <a:pt x="216" y="19"/>
                  </a:lnTo>
                  <a:lnTo>
                    <a:pt x="212" y="21"/>
                  </a:lnTo>
                  <a:lnTo>
                    <a:pt x="203" y="23"/>
                  </a:lnTo>
                  <a:lnTo>
                    <a:pt x="201" y="27"/>
                  </a:lnTo>
                  <a:lnTo>
                    <a:pt x="197" y="23"/>
                  </a:lnTo>
                  <a:lnTo>
                    <a:pt x="173" y="21"/>
                  </a:lnTo>
                  <a:lnTo>
                    <a:pt x="156" y="16"/>
                  </a:lnTo>
                  <a:lnTo>
                    <a:pt x="150" y="16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39" y="31"/>
                  </a:lnTo>
                  <a:lnTo>
                    <a:pt x="124" y="42"/>
                  </a:lnTo>
                  <a:lnTo>
                    <a:pt x="115" y="48"/>
                  </a:lnTo>
                  <a:lnTo>
                    <a:pt x="113" y="49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1" y="53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3" y="49"/>
                  </a:lnTo>
                  <a:lnTo>
                    <a:pt x="71" y="57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1" y="61"/>
                  </a:lnTo>
                  <a:lnTo>
                    <a:pt x="45" y="61"/>
                  </a:lnTo>
                  <a:lnTo>
                    <a:pt x="38" y="59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34" name="Freeform 18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50276" y="3827735"/>
              <a:ext cx="163167" cy="112001"/>
            </a:xfrm>
            <a:custGeom>
              <a:avLst/>
              <a:gdLst>
                <a:gd name="T0" fmla="*/ 2147483647 w 227"/>
                <a:gd name="T1" fmla="*/ 2147483647 h 135"/>
                <a:gd name="T2" fmla="*/ 2147483647 w 227"/>
                <a:gd name="T3" fmla="*/ 2147483647 h 135"/>
                <a:gd name="T4" fmla="*/ 2147483647 w 227"/>
                <a:gd name="T5" fmla="*/ 2147483647 h 135"/>
                <a:gd name="T6" fmla="*/ 2147483647 w 227"/>
                <a:gd name="T7" fmla="*/ 2147483647 h 135"/>
                <a:gd name="T8" fmla="*/ 2147483647 w 227"/>
                <a:gd name="T9" fmla="*/ 2147483647 h 135"/>
                <a:gd name="T10" fmla="*/ 2147483647 w 227"/>
                <a:gd name="T11" fmla="*/ 2147483647 h 135"/>
                <a:gd name="T12" fmla="*/ 2147483647 w 227"/>
                <a:gd name="T13" fmla="*/ 0 h 135"/>
                <a:gd name="T14" fmla="*/ 2147483647 w 227"/>
                <a:gd name="T15" fmla="*/ 2147483647 h 135"/>
                <a:gd name="T16" fmla="*/ 2147483647 w 227"/>
                <a:gd name="T17" fmla="*/ 2147483647 h 135"/>
                <a:gd name="T18" fmla="*/ 2147483647 w 227"/>
                <a:gd name="T19" fmla="*/ 2147483647 h 135"/>
                <a:gd name="T20" fmla="*/ 2147483647 w 227"/>
                <a:gd name="T21" fmla="*/ 2147483647 h 135"/>
                <a:gd name="T22" fmla="*/ 2147483647 w 227"/>
                <a:gd name="T23" fmla="*/ 2147483647 h 135"/>
                <a:gd name="T24" fmla="*/ 2147483647 w 227"/>
                <a:gd name="T25" fmla="*/ 2147483647 h 135"/>
                <a:gd name="T26" fmla="*/ 2147483647 w 227"/>
                <a:gd name="T27" fmla="*/ 2147483647 h 135"/>
                <a:gd name="T28" fmla="*/ 2147483647 w 227"/>
                <a:gd name="T29" fmla="*/ 2147483647 h 135"/>
                <a:gd name="T30" fmla="*/ 2147483647 w 227"/>
                <a:gd name="T31" fmla="*/ 2147483647 h 135"/>
                <a:gd name="T32" fmla="*/ 2147483647 w 227"/>
                <a:gd name="T33" fmla="*/ 2147483647 h 135"/>
                <a:gd name="T34" fmla="*/ 2147483647 w 227"/>
                <a:gd name="T35" fmla="*/ 2147483647 h 135"/>
                <a:gd name="T36" fmla="*/ 2147483647 w 227"/>
                <a:gd name="T37" fmla="*/ 2147483647 h 135"/>
                <a:gd name="T38" fmla="*/ 2147483647 w 227"/>
                <a:gd name="T39" fmla="*/ 2147483647 h 135"/>
                <a:gd name="T40" fmla="*/ 2147483647 w 227"/>
                <a:gd name="T41" fmla="*/ 2147483647 h 135"/>
                <a:gd name="T42" fmla="*/ 2147483647 w 227"/>
                <a:gd name="T43" fmla="*/ 2147483647 h 135"/>
                <a:gd name="T44" fmla="*/ 2147483647 w 227"/>
                <a:gd name="T45" fmla="*/ 2147483647 h 135"/>
                <a:gd name="T46" fmla="*/ 2147483647 w 227"/>
                <a:gd name="T47" fmla="*/ 2147483647 h 135"/>
                <a:gd name="T48" fmla="*/ 2147483647 w 227"/>
                <a:gd name="T49" fmla="*/ 2147483647 h 135"/>
                <a:gd name="T50" fmla="*/ 2147483647 w 227"/>
                <a:gd name="T51" fmla="*/ 2147483647 h 135"/>
                <a:gd name="T52" fmla="*/ 2147483647 w 227"/>
                <a:gd name="T53" fmla="*/ 2147483647 h 135"/>
                <a:gd name="T54" fmla="*/ 2147483647 w 227"/>
                <a:gd name="T55" fmla="*/ 2147483647 h 135"/>
                <a:gd name="T56" fmla="*/ 2147483647 w 227"/>
                <a:gd name="T57" fmla="*/ 2147483647 h 135"/>
                <a:gd name="T58" fmla="*/ 2147483647 w 227"/>
                <a:gd name="T59" fmla="*/ 2147483647 h 135"/>
                <a:gd name="T60" fmla="*/ 2147483647 w 227"/>
                <a:gd name="T61" fmla="*/ 2147483647 h 135"/>
                <a:gd name="T62" fmla="*/ 2147483647 w 227"/>
                <a:gd name="T63" fmla="*/ 2147483647 h 135"/>
                <a:gd name="T64" fmla="*/ 2147483647 w 227"/>
                <a:gd name="T65" fmla="*/ 2147483647 h 135"/>
                <a:gd name="T66" fmla="*/ 2147483647 w 227"/>
                <a:gd name="T67" fmla="*/ 2147483647 h 135"/>
                <a:gd name="T68" fmla="*/ 2147483647 w 227"/>
                <a:gd name="T69" fmla="*/ 2147483647 h 135"/>
                <a:gd name="T70" fmla="*/ 2147483647 w 227"/>
                <a:gd name="T71" fmla="*/ 2147483647 h 135"/>
                <a:gd name="T72" fmla="*/ 2147483647 w 227"/>
                <a:gd name="T73" fmla="*/ 2147483647 h 135"/>
                <a:gd name="T74" fmla="*/ 2147483647 w 227"/>
                <a:gd name="T75" fmla="*/ 2147483647 h 135"/>
                <a:gd name="T76" fmla="*/ 2147483647 w 227"/>
                <a:gd name="T77" fmla="*/ 2147483647 h 135"/>
                <a:gd name="T78" fmla="*/ 2147483647 w 227"/>
                <a:gd name="T79" fmla="*/ 2147483647 h 135"/>
                <a:gd name="T80" fmla="*/ 2147483647 w 227"/>
                <a:gd name="T81" fmla="*/ 2147483647 h 135"/>
                <a:gd name="T82" fmla="*/ 2147483647 w 227"/>
                <a:gd name="T83" fmla="*/ 2147483647 h 135"/>
                <a:gd name="T84" fmla="*/ 2147483647 w 227"/>
                <a:gd name="T85" fmla="*/ 2147483647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5"/>
                <a:gd name="T131" fmla="*/ 227 w 227"/>
                <a:gd name="T132" fmla="*/ 135 h 1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5">
                  <a:moveTo>
                    <a:pt x="0" y="31"/>
                  </a:moveTo>
                  <a:lnTo>
                    <a:pt x="22" y="18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9" y="22"/>
                  </a:lnTo>
                  <a:lnTo>
                    <a:pt x="49" y="20"/>
                  </a:lnTo>
                  <a:lnTo>
                    <a:pt x="58" y="22"/>
                  </a:lnTo>
                  <a:lnTo>
                    <a:pt x="64" y="22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3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6" y="0"/>
                  </a:lnTo>
                  <a:lnTo>
                    <a:pt x="113" y="11"/>
                  </a:lnTo>
                  <a:lnTo>
                    <a:pt x="118" y="15"/>
                  </a:lnTo>
                  <a:lnTo>
                    <a:pt x="126" y="15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9" y="20"/>
                  </a:lnTo>
                  <a:lnTo>
                    <a:pt x="143" y="16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8" y="26"/>
                  </a:lnTo>
                  <a:lnTo>
                    <a:pt x="165" y="33"/>
                  </a:lnTo>
                  <a:lnTo>
                    <a:pt x="167" y="37"/>
                  </a:lnTo>
                  <a:lnTo>
                    <a:pt x="175" y="37"/>
                  </a:lnTo>
                  <a:lnTo>
                    <a:pt x="179" y="41"/>
                  </a:lnTo>
                  <a:lnTo>
                    <a:pt x="175" y="50"/>
                  </a:lnTo>
                  <a:lnTo>
                    <a:pt x="179" y="54"/>
                  </a:lnTo>
                  <a:lnTo>
                    <a:pt x="179" y="62"/>
                  </a:lnTo>
                  <a:lnTo>
                    <a:pt x="180" y="62"/>
                  </a:lnTo>
                  <a:lnTo>
                    <a:pt x="188" y="62"/>
                  </a:lnTo>
                  <a:lnTo>
                    <a:pt x="195" y="60"/>
                  </a:lnTo>
                  <a:lnTo>
                    <a:pt x="201" y="60"/>
                  </a:lnTo>
                  <a:lnTo>
                    <a:pt x="207" y="63"/>
                  </a:lnTo>
                  <a:lnTo>
                    <a:pt x="209" y="71"/>
                  </a:lnTo>
                  <a:lnTo>
                    <a:pt x="211" y="79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6" y="82"/>
                  </a:lnTo>
                  <a:lnTo>
                    <a:pt x="227" y="84"/>
                  </a:lnTo>
                  <a:lnTo>
                    <a:pt x="227" y="90"/>
                  </a:lnTo>
                  <a:lnTo>
                    <a:pt x="222" y="101"/>
                  </a:lnTo>
                  <a:lnTo>
                    <a:pt x="216" y="103"/>
                  </a:lnTo>
                  <a:lnTo>
                    <a:pt x="209" y="101"/>
                  </a:lnTo>
                  <a:lnTo>
                    <a:pt x="203" y="101"/>
                  </a:lnTo>
                  <a:lnTo>
                    <a:pt x="195" y="99"/>
                  </a:lnTo>
                  <a:lnTo>
                    <a:pt x="190" y="101"/>
                  </a:lnTo>
                  <a:lnTo>
                    <a:pt x="184" y="103"/>
                  </a:lnTo>
                  <a:lnTo>
                    <a:pt x="182" y="109"/>
                  </a:lnTo>
                  <a:lnTo>
                    <a:pt x="184" y="114"/>
                  </a:lnTo>
                  <a:lnTo>
                    <a:pt x="179" y="116"/>
                  </a:lnTo>
                  <a:lnTo>
                    <a:pt x="173" y="124"/>
                  </a:lnTo>
                  <a:lnTo>
                    <a:pt x="171" y="124"/>
                  </a:lnTo>
                  <a:lnTo>
                    <a:pt x="165" y="126"/>
                  </a:lnTo>
                  <a:lnTo>
                    <a:pt x="164" y="122"/>
                  </a:lnTo>
                  <a:lnTo>
                    <a:pt x="156" y="118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39" y="116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22" y="135"/>
                  </a:lnTo>
                  <a:lnTo>
                    <a:pt x="111" y="133"/>
                  </a:lnTo>
                  <a:lnTo>
                    <a:pt x="109" y="129"/>
                  </a:lnTo>
                  <a:lnTo>
                    <a:pt x="105" y="127"/>
                  </a:lnTo>
                  <a:lnTo>
                    <a:pt x="100" y="126"/>
                  </a:lnTo>
                  <a:lnTo>
                    <a:pt x="85" y="118"/>
                  </a:lnTo>
                  <a:lnTo>
                    <a:pt x="85" y="114"/>
                  </a:lnTo>
                  <a:lnTo>
                    <a:pt x="73" y="103"/>
                  </a:lnTo>
                  <a:lnTo>
                    <a:pt x="71" y="95"/>
                  </a:lnTo>
                  <a:lnTo>
                    <a:pt x="69" y="92"/>
                  </a:lnTo>
                  <a:lnTo>
                    <a:pt x="64" y="88"/>
                  </a:lnTo>
                  <a:lnTo>
                    <a:pt x="60" y="84"/>
                  </a:lnTo>
                  <a:lnTo>
                    <a:pt x="54" y="69"/>
                  </a:lnTo>
                  <a:lnTo>
                    <a:pt x="51" y="67"/>
                  </a:lnTo>
                  <a:lnTo>
                    <a:pt x="47" y="62"/>
                  </a:lnTo>
                  <a:lnTo>
                    <a:pt x="45" y="58"/>
                  </a:lnTo>
                  <a:lnTo>
                    <a:pt x="43" y="56"/>
                  </a:lnTo>
                  <a:lnTo>
                    <a:pt x="30" y="62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7" y="47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17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776046" y="3448535"/>
              <a:ext cx="235838" cy="318400"/>
            </a:xfrm>
            <a:custGeom>
              <a:avLst/>
              <a:gdLst>
                <a:gd name="T0" fmla="*/ 2147483647 w 333"/>
                <a:gd name="T1" fmla="*/ 2147483647 h 382"/>
                <a:gd name="T2" fmla="*/ 2147483647 w 333"/>
                <a:gd name="T3" fmla="*/ 2147483647 h 382"/>
                <a:gd name="T4" fmla="*/ 2147483647 w 333"/>
                <a:gd name="T5" fmla="*/ 2147483647 h 382"/>
                <a:gd name="T6" fmla="*/ 2147483647 w 333"/>
                <a:gd name="T7" fmla="*/ 2147483647 h 382"/>
                <a:gd name="T8" fmla="*/ 2147483647 w 333"/>
                <a:gd name="T9" fmla="*/ 2147483647 h 382"/>
                <a:gd name="T10" fmla="*/ 2147483647 w 333"/>
                <a:gd name="T11" fmla="*/ 2147483647 h 382"/>
                <a:gd name="T12" fmla="*/ 2147483647 w 333"/>
                <a:gd name="T13" fmla="*/ 2147483647 h 382"/>
                <a:gd name="T14" fmla="*/ 2147483647 w 333"/>
                <a:gd name="T15" fmla="*/ 2147483647 h 382"/>
                <a:gd name="T16" fmla="*/ 2147483647 w 333"/>
                <a:gd name="T17" fmla="*/ 2147483647 h 382"/>
                <a:gd name="T18" fmla="*/ 2147483647 w 333"/>
                <a:gd name="T19" fmla="*/ 2147483647 h 382"/>
                <a:gd name="T20" fmla="*/ 2147483647 w 333"/>
                <a:gd name="T21" fmla="*/ 2147483647 h 382"/>
                <a:gd name="T22" fmla="*/ 2147483647 w 333"/>
                <a:gd name="T23" fmla="*/ 2147483647 h 382"/>
                <a:gd name="T24" fmla="*/ 2147483647 w 333"/>
                <a:gd name="T25" fmla="*/ 2147483647 h 382"/>
                <a:gd name="T26" fmla="*/ 2147483647 w 333"/>
                <a:gd name="T27" fmla="*/ 2147483647 h 382"/>
                <a:gd name="T28" fmla="*/ 2147483647 w 333"/>
                <a:gd name="T29" fmla="*/ 2147483647 h 382"/>
                <a:gd name="T30" fmla="*/ 2147483647 w 333"/>
                <a:gd name="T31" fmla="*/ 2147483647 h 382"/>
                <a:gd name="T32" fmla="*/ 2147483647 w 333"/>
                <a:gd name="T33" fmla="*/ 2147483647 h 382"/>
                <a:gd name="T34" fmla="*/ 2147483647 w 333"/>
                <a:gd name="T35" fmla="*/ 2147483647 h 382"/>
                <a:gd name="T36" fmla="*/ 2147483647 w 333"/>
                <a:gd name="T37" fmla="*/ 2147483647 h 382"/>
                <a:gd name="T38" fmla="*/ 2147483647 w 333"/>
                <a:gd name="T39" fmla="*/ 2147483647 h 382"/>
                <a:gd name="T40" fmla="*/ 2147483647 w 333"/>
                <a:gd name="T41" fmla="*/ 2147483647 h 382"/>
                <a:gd name="T42" fmla="*/ 2147483647 w 333"/>
                <a:gd name="T43" fmla="*/ 2147483647 h 382"/>
                <a:gd name="T44" fmla="*/ 2147483647 w 333"/>
                <a:gd name="T45" fmla="*/ 2147483647 h 382"/>
                <a:gd name="T46" fmla="*/ 2147483647 w 333"/>
                <a:gd name="T47" fmla="*/ 2147483647 h 382"/>
                <a:gd name="T48" fmla="*/ 2147483647 w 333"/>
                <a:gd name="T49" fmla="*/ 2147483647 h 382"/>
                <a:gd name="T50" fmla="*/ 2147483647 w 333"/>
                <a:gd name="T51" fmla="*/ 2147483647 h 382"/>
                <a:gd name="T52" fmla="*/ 2147483647 w 333"/>
                <a:gd name="T53" fmla="*/ 2147483647 h 382"/>
                <a:gd name="T54" fmla="*/ 2147483647 w 333"/>
                <a:gd name="T55" fmla="*/ 2147483647 h 382"/>
                <a:gd name="T56" fmla="*/ 2147483647 w 333"/>
                <a:gd name="T57" fmla="*/ 2147483647 h 382"/>
                <a:gd name="T58" fmla="*/ 2147483647 w 333"/>
                <a:gd name="T59" fmla="*/ 2147483647 h 382"/>
                <a:gd name="T60" fmla="*/ 2147483647 w 333"/>
                <a:gd name="T61" fmla="*/ 2147483647 h 382"/>
                <a:gd name="T62" fmla="*/ 2147483647 w 333"/>
                <a:gd name="T63" fmla="*/ 2147483647 h 382"/>
                <a:gd name="T64" fmla="*/ 2147483647 w 333"/>
                <a:gd name="T65" fmla="*/ 2147483647 h 382"/>
                <a:gd name="T66" fmla="*/ 2147483647 w 333"/>
                <a:gd name="T67" fmla="*/ 2147483647 h 382"/>
                <a:gd name="T68" fmla="*/ 2147483647 w 333"/>
                <a:gd name="T69" fmla="*/ 2147483647 h 382"/>
                <a:gd name="T70" fmla="*/ 2147483647 w 333"/>
                <a:gd name="T71" fmla="*/ 2147483647 h 382"/>
                <a:gd name="T72" fmla="*/ 2147483647 w 333"/>
                <a:gd name="T73" fmla="*/ 2147483647 h 382"/>
                <a:gd name="T74" fmla="*/ 2147483647 w 333"/>
                <a:gd name="T75" fmla="*/ 2147483647 h 382"/>
                <a:gd name="T76" fmla="*/ 2147483647 w 333"/>
                <a:gd name="T77" fmla="*/ 2147483647 h 382"/>
                <a:gd name="T78" fmla="*/ 2147483647 w 333"/>
                <a:gd name="T79" fmla="*/ 2147483647 h 382"/>
                <a:gd name="T80" fmla="*/ 2147483647 w 333"/>
                <a:gd name="T81" fmla="*/ 2147483647 h 382"/>
                <a:gd name="T82" fmla="*/ 2147483647 w 333"/>
                <a:gd name="T83" fmla="*/ 2147483647 h 382"/>
                <a:gd name="T84" fmla="*/ 2147483647 w 333"/>
                <a:gd name="T85" fmla="*/ 2147483647 h 382"/>
                <a:gd name="T86" fmla="*/ 2147483647 w 333"/>
                <a:gd name="T87" fmla="*/ 2147483647 h 382"/>
                <a:gd name="T88" fmla="*/ 2147483647 w 333"/>
                <a:gd name="T89" fmla="*/ 2147483647 h 382"/>
                <a:gd name="T90" fmla="*/ 2147483647 w 333"/>
                <a:gd name="T91" fmla="*/ 2147483647 h 382"/>
                <a:gd name="T92" fmla="*/ 2147483647 w 333"/>
                <a:gd name="T93" fmla="*/ 2147483647 h 382"/>
                <a:gd name="T94" fmla="*/ 2147483647 w 333"/>
                <a:gd name="T95" fmla="*/ 2147483647 h 382"/>
                <a:gd name="T96" fmla="*/ 2147483647 w 333"/>
                <a:gd name="T97" fmla="*/ 2147483647 h 382"/>
                <a:gd name="T98" fmla="*/ 2147483647 w 333"/>
                <a:gd name="T99" fmla="*/ 2147483647 h 382"/>
                <a:gd name="T100" fmla="*/ 2147483647 w 333"/>
                <a:gd name="T101" fmla="*/ 2147483647 h 382"/>
                <a:gd name="T102" fmla="*/ 2147483647 w 333"/>
                <a:gd name="T103" fmla="*/ 2147483647 h 382"/>
                <a:gd name="T104" fmla="*/ 2147483647 w 333"/>
                <a:gd name="T105" fmla="*/ 2147483647 h 382"/>
                <a:gd name="T106" fmla="*/ 2147483647 w 333"/>
                <a:gd name="T107" fmla="*/ 2147483647 h 382"/>
                <a:gd name="T108" fmla="*/ 2147483647 w 333"/>
                <a:gd name="T109" fmla="*/ 2147483647 h 382"/>
                <a:gd name="T110" fmla="*/ 2147483647 w 333"/>
                <a:gd name="T111" fmla="*/ 2147483647 h 382"/>
                <a:gd name="T112" fmla="*/ 2147483647 w 333"/>
                <a:gd name="T113" fmla="*/ 2147483647 h 382"/>
                <a:gd name="T114" fmla="*/ 0 w 333"/>
                <a:gd name="T115" fmla="*/ 2147483647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3"/>
                <a:gd name="T175" fmla="*/ 0 h 382"/>
                <a:gd name="T176" fmla="*/ 333 w 333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3" h="382">
                  <a:moveTo>
                    <a:pt x="0" y="205"/>
                  </a:moveTo>
                  <a:lnTo>
                    <a:pt x="3" y="186"/>
                  </a:lnTo>
                  <a:lnTo>
                    <a:pt x="7" y="182"/>
                  </a:lnTo>
                  <a:lnTo>
                    <a:pt x="9" y="169"/>
                  </a:lnTo>
                  <a:lnTo>
                    <a:pt x="15" y="167"/>
                  </a:lnTo>
                  <a:lnTo>
                    <a:pt x="19" y="167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43" y="173"/>
                  </a:lnTo>
                  <a:lnTo>
                    <a:pt x="47" y="171"/>
                  </a:lnTo>
                  <a:lnTo>
                    <a:pt x="49" y="167"/>
                  </a:lnTo>
                  <a:lnTo>
                    <a:pt x="52" y="154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69" y="154"/>
                  </a:lnTo>
                  <a:lnTo>
                    <a:pt x="79" y="160"/>
                  </a:lnTo>
                  <a:lnTo>
                    <a:pt x="82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8" y="160"/>
                  </a:lnTo>
                  <a:lnTo>
                    <a:pt x="99" y="156"/>
                  </a:lnTo>
                  <a:lnTo>
                    <a:pt x="99" y="147"/>
                  </a:lnTo>
                  <a:lnTo>
                    <a:pt x="103" y="135"/>
                  </a:lnTo>
                  <a:lnTo>
                    <a:pt x="114" y="111"/>
                  </a:lnTo>
                  <a:lnTo>
                    <a:pt x="116" y="103"/>
                  </a:lnTo>
                  <a:lnTo>
                    <a:pt x="128" y="101"/>
                  </a:lnTo>
                  <a:lnTo>
                    <a:pt x="130" y="107"/>
                  </a:lnTo>
                  <a:lnTo>
                    <a:pt x="139" y="109"/>
                  </a:lnTo>
                  <a:lnTo>
                    <a:pt x="148" y="115"/>
                  </a:lnTo>
                  <a:lnTo>
                    <a:pt x="161" y="109"/>
                  </a:lnTo>
                  <a:lnTo>
                    <a:pt x="163" y="103"/>
                  </a:lnTo>
                  <a:lnTo>
                    <a:pt x="177" y="96"/>
                  </a:lnTo>
                  <a:lnTo>
                    <a:pt x="177" y="85"/>
                  </a:lnTo>
                  <a:lnTo>
                    <a:pt x="163" y="85"/>
                  </a:lnTo>
                  <a:lnTo>
                    <a:pt x="160" y="77"/>
                  </a:lnTo>
                  <a:lnTo>
                    <a:pt x="160" y="62"/>
                  </a:lnTo>
                  <a:lnTo>
                    <a:pt x="156" y="60"/>
                  </a:lnTo>
                  <a:lnTo>
                    <a:pt x="154" y="47"/>
                  </a:lnTo>
                  <a:lnTo>
                    <a:pt x="161" y="39"/>
                  </a:lnTo>
                  <a:lnTo>
                    <a:pt x="161" y="34"/>
                  </a:lnTo>
                  <a:lnTo>
                    <a:pt x="165" y="24"/>
                  </a:lnTo>
                  <a:lnTo>
                    <a:pt x="171" y="22"/>
                  </a:lnTo>
                  <a:lnTo>
                    <a:pt x="184" y="28"/>
                  </a:lnTo>
                  <a:lnTo>
                    <a:pt x="199" y="39"/>
                  </a:lnTo>
                  <a:lnTo>
                    <a:pt x="214" y="47"/>
                  </a:lnTo>
                  <a:lnTo>
                    <a:pt x="222" y="45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5" y="45"/>
                  </a:lnTo>
                  <a:lnTo>
                    <a:pt x="237" y="49"/>
                  </a:lnTo>
                  <a:lnTo>
                    <a:pt x="242" y="49"/>
                  </a:lnTo>
                  <a:lnTo>
                    <a:pt x="246" y="45"/>
                  </a:lnTo>
                  <a:lnTo>
                    <a:pt x="248" y="28"/>
                  </a:lnTo>
                  <a:lnTo>
                    <a:pt x="246" y="24"/>
                  </a:lnTo>
                  <a:lnTo>
                    <a:pt x="248" y="19"/>
                  </a:lnTo>
                  <a:lnTo>
                    <a:pt x="257" y="6"/>
                  </a:lnTo>
                  <a:lnTo>
                    <a:pt x="267" y="0"/>
                  </a:lnTo>
                  <a:lnTo>
                    <a:pt x="276" y="2"/>
                  </a:lnTo>
                  <a:lnTo>
                    <a:pt x="276" y="6"/>
                  </a:lnTo>
                  <a:lnTo>
                    <a:pt x="278" y="7"/>
                  </a:lnTo>
                  <a:lnTo>
                    <a:pt x="289" y="2"/>
                  </a:lnTo>
                  <a:lnTo>
                    <a:pt x="293" y="21"/>
                  </a:lnTo>
                  <a:lnTo>
                    <a:pt x="295" y="22"/>
                  </a:lnTo>
                  <a:lnTo>
                    <a:pt x="308" y="53"/>
                  </a:lnTo>
                  <a:lnTo>
                    <a:pt x="333" y="92"/>
                  </a:lnTo>
                  <a:lnTo>
                    <a:pt x="331" y="98"/>
                  </a:lnTo>
                  <a:lnTo>
                    <a:pt x="323" y="101"/>
                  </a:lnTo>
                  <a:lnTo>
                    <a:pt x="318" y="100"/>
                  </a:lnTo>
                  <a:lnTo>
                    <a:pt x="312" y="101"/>
                  </a:lnTo>
                  <a:lnTo>
                    <a:pt x="304" y="113"/>
                  </a:lnTo>
                  <a:lnTo>
                    <a:pt x="297" y="115"/>
                  </a:lnTo>
                  <a:lnTo>
                    <a:pt x="284" y="115"/>
                  </a:lnTo>
                  <a:lnTo>
                    <a:pt x="272" y="107"/>
                  </a:lnTo>
                  <a:lnTo>
                    <a:pt x="271" y="107"/>
                  </a:lnTo>
                  <a:lnTo>
                    <a:pt x="267" y="120"/>
                  </a:lnTo>
                  <a:lnTo>
                    <a:pt x="252" y="154"/>
                  </a:lnTo>
                  <a:lnTo>
                    <a:pt x="235" y="175"/>
                  </a:lnTo>
                  <a:lnTo>
                    <a:pt x="233" y="181"/>
                  </a:lnTo>
                  <a:lnTo>
                    <a:pt x="225" y="190"/>
                  </a:lnTo>
                  <a:lnTo>
                    <a:pt x="224" y="196"/>
                  </a:lnTo>
                  <a:lnTo>
                    <a:pt x="227" y="212"/>
                  </a:lnTo>
                  <a:lnTo>
                    <a:pt x="222" y="218"/>
                  </a:lnTo>
                  <a:lnTo>
                    <a:pt x="203" y="224"/>
                  </a:lnTo>
                  <a:lnTo>
                    <a:pt x="192" y="233"/>
                  </a:lnTo>
                  <a:lnTo>
                    <a:pt x="177" y="237"/>
                  </a:lnTo>
                  <a:lnTo>
                    <a:pt x="171" y="239"/>
                  </a:lnTo>
                  <a:lnTo>
                    <a:pt x="160" y="243"/>
                  </a:lnTo>
                  <a:lnTo>
                    <a:pt x="156" y="286"/>
                  </a:lnTo>
                  <a:lnTo>
                    <a:pt x="150" y="293"/>
                  </a:lnTo>
                  <a:lnTo>
                    <a:pt x="139" y="305"/>
                  </a:lnTo>
                  <a:lnTo>
                    <a:pt x="141" y="307"/>
                  </a:lnTo>
                  <a:lnTo>
                    <a:pt x="156" y="320"/>
                  </a:lnTo>
                  <a:lnTo>
                    <a:pt x="163" y="323"/>
                  </a:lnTo>
                  <a:lnTo>
                    <a:pt x="165" y="322"/>
                  </a:lnTo>
                  <a:lnTo>
                    <a:pt x="165" y="325"/>
                  </a:lnTo>
                  <a:lnTo>
                    <a:pt x="171" y="331"/>
                  </a:lnTo>
                  <a:lnTo>
                    <a:pt x="163" y="376"/>
                  </a:lnTo>
                  <a:lnTo>
                    <a:pt x="160" y="374"/>
                  </a:lnTo>
                  <a:lnTo>
                    <a:pt x="158" y="369"/>
                  </a:lnTo>
                  <a:lnTo>
                    <a:pt x="154" y="367"/>
                  </a:lnTo>
                  <a:lnTo>
                    <a:pt x="158" y="382"/>
                  </a:lnTo>
                  <a:lnTo>
                    <a:pt x="107" y="372"/>
                  </a:lnTo>
                  <a:lnTo>
                    <a:pt x="101" y="369"/>
                  </a:lnTo>
                  <a:lnTo>
                    <a:pt x="79" y="357"/>
                  </a:lnTo>
                  <a:lnTo>
                    <a:pt x="71" y="348"/>
                  </a:lnTo>
                  <a:lnTo>
                    <a:pt x="69" y="340"/>
                  </a:lnTo>
                  <a:lnTo>
                    <a:pt x="56" y="329"/>
                  </a:lnTo>
                  <a:lnTo>
                    <a:pt x="54" y="323"/>
                  </a:lnTo>
                  <a:lnTo>
                    <a:pt x="35" y="308"/>
                  </a:lnTo>
                  <a:lnTo>
                    <a:pt x="30" y="297"/>
                  </a:lnTo>
                  <a:lnTo>
                    <a:pt x="24" y="295"/>
                  </a:lnTo>
                  <a:lnTo>
                    <a:pt x="20" y="288"/>
                  </a:lnTo>
                  <a:lnTo>
                    <a:pt x="19" y="248"/>
                  </a:lnTo>
                  <a:lnTo>
                    <a:pt x="11" y="244"/>
                  </a:lnTo>
                  <a:lnTo>
                    <a:pt x="2" y="22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19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537975" y="3358934"/>
              <a:ext cx="349644" cy="747202"/>
            </a:xfrm>
            <a:custGeom>
              <a:avLst/>
              <a:gdLst>
                <a:gd name="T0" fmla="*/ 4122 w 491"/>
                <a:gd name="T1" fmla="*/ 156464 h 905"/>
                <a:gd name="T2" fmla="*/ 9069 w 491"/>
                <a:gd name="T3" fmla="*/ 154826 h 905"/>
                <a:gd name="T4" fmla="*/ 11543 w 491"/>
                <a:gd name="T5" fmla="*/ 157283 h 905"/>
                <a:gd name="T6" fmla="*/ 14840 w 491"/>
                <a:gd name="T7" fmla="*/ 155645 h 905"/>
                <a:gd name="T8" fmla="*/ 16489 w 491"/>
                <a:gd name="T9" fmla="*/ 152368 h 905"/>
                <a:gd name="T10" fmla="*/ 19787 w 491"/>
                <a:gd name="T11" fmla="*/ 147453 h 905"/>
                <a:gd name="T12" fmla="*/ 21436 w 491"/>
                <a:gd name="T13" fmla="*/ 140900 h 905"/>
                <a:gd name="T14" fmla="*/ 24734 w 491"/>
                <a:gd name="T15" fmla="*/ 132708 h 905"/>
                <a:gd name="T16" fmla="*/ 28856 w 491"/>
                <a:gd name="T17" fmla="*/ 132708 h 905"/>
                <a:gd name="T18" fmla="*/ 32154 w 491"/>
                <a:gd name="T19" fmla="*/ 130250 h 905"/>
                <a:gd name="T20" fmla="*/ 34628 w 491"/>
                <a:gd name="T21" fmla="*/ 124516 h 905"/>
                <a:gd name="T22" fmla="*/ 37101 w 491"/>
                <a:gd name="T23" fmla="*/ 122058 h 905"/>
                <a:gd name="T24" fmla="*/ 37101 w 491"/>
                <a:gd name="T25" fmla="*/ 117963 h 905"/>
                <a:gd name="T26" fmla="*/ 38750 w 491"/>
                <a:gd name="T27" fmla="*/ 116324 h 905"/>
                <a:gd name="T28" fmla="*/ 40399 w 491"/>
                <a:gd name="T29" fmla="*/ 121239 h 905"/>
                <a:gd name="T30" fmla="*/ 39574 w 491"/>
                <a:gd name="T31" fmla="*/ 126154 h 905"/>
                <a:gd name="T32" fmla="*/ 39574 w 491"/>
                <a:gd name="T33" fmla="*/ 128612 h 905"/>
                <a:gd name="T34" fmla="*/ 39574 w 491"/>
                <a:gd name="T35" fmla="*/ 131889 h 905"/>
                <a:gd name="T36" fmla="*/ 43697 w 491"/>
                <a:gd name="T37" fmla="*/ 135165 h 905"/>
                <a:gd name="T38" fmla="*/ 45346 w 491"/>
                <a:gd name="T39" fmla="*/ 135985 h 905"/>
                <a:gd name="T40" fmla="*/ 45346 w 491"/>
                <a:gd name="T41" fmla="*/ 138442 h 905"/>
                <a:gd name="T42" fmla="*/ 45346 w 491"/>
                <a:gd name="T43" fmla="*/ 142538 h 905"/>
                <a:gd name="T44" fmla="*/ 46995 w 491"/>
                <a:gd name="T45" fmla="*/ 140900 h 905"/>
                <a:gd name="T46" fmla="*/ 47819 w 491"/>
                <a:gd name="T47" fmla="*/ 142538 h 905"/>
                <a:gd name="T48" fmla="*/ 49468 w 491"/>
                <a:gd name="T49" fmla="*/ 133527 h 905"/>
                <a:gd name="T50" fmla="*/ 50292 w 491"/>
                <a:gd name="T51" fmla="*/ 125335 h 905"/>
                <a:gd name="T52" fmla="*/ 51941 w 491"/>
                <a:gd name="T53" fmla="*/ 117963 h 905"/>
                <a:gd name="T54" fmla="*/ 53590 w 491"/>
                <a:gd name="T55" fmla="*/ 108952 h 905"/>
                <a:gd name="T56" fmla="*/ 54415 w 491"/>
                <a:gd name="T57" fmla="*/ 102398 h 905"/>
                <a:gd name="T58" fmla="*/ 56888 w 491"/>
                <a:gd name="T59" fmla="*/ 95845 h 905"/>
                <a:gd name="T60" fmla="*/ 54415 w 491"/>
                <a:gd name="T61" fmla="*/ 95845 h 905"/>
                <a:gd name="T62" fmla="*/ 50292 w 491"/>
                <a:gd name="T63" fmla="*/ 96664 h 905"/>
                <a:gd name="T64" fmla="*/ 50292 w 491"/>
                <a:gd name="T65" fmla="*/ 95025 h 905"/>
                <a:gd name="T66" fmla="*/ 52766 w 491"/>
                <a:gd name="T67" fmla="*/ 91749 h 905"/>
                <a:gd name="T68" fmla="*/ 56888 w 491"/>
                <a:gd name="T69" fmla="*/ 90110 h 905"/>
                <a:gd name="T70" fmla="*/ 56888 w 491"/>
                <a:gd name="T71" fmla="*/ 82738 h 905"/>
                <a:gd name="T72" fmla="*/ 56888 w 491"/>
                <a:gd name="T73" fmla="*/ 83557 h 905"/>
                <a:gd name="T74" fmla="*/ 53590 w 491"/>
                <a:gd name="T75" fmla="*/ 84376 h 905"/>
                <a:gd name="T76" fmla="*/ 49468 w 491"/>
                <a:gd name="T77" fmla="*/ 86834 h 905"/>
                <a:gd name="T78" fmla="*/ 48644 w 491"/>
                <a:gd name="T79" fmla="*/ 86014 h 905"/>
                <a:gd name="T80" fmla="*/ 51117 w 491"/>
                <a:gd name="T81" fmla="*/ 76184 h 905"/>
                <a:gd name="T82" fmla="*/ 55239 w 491"/>
                <a:gd name="T83" fmla="*/ 76184 h 905"/>
                <a:gd name="T84" fmla="*/ 56064 w 491"/>
                <a:gd name="T85" fmla="*/ 69631 h 905"/>
                <a:gd name="T86" fmla="*/ 56888 w 491"/>
                <a:gd name="T87" fmla="*/ 56524 h 905"/>
                <a:gd name="T88" fmla="*/ 60186 w 491"/>
                <a:gd name="T89" fmla="*/ 48332 h 905"/>
                <a:gd name="T90" fmla="*/ 64308 w 491"/>
                <a:gd name="T91" fmla="*/ 43417 h 905"/>
                <a:gd name="T92" fmla="*/ 70904 w 491"/>
                <a:gd name="T93" fmla="*/ 33587 h 905"/>
                <a:gd name="T94" fmla="*/ 73378 w 491"/>
                <a:gd name="T95" fmla="*/ 27852 h 905"/>
                <a:gd name="T96" fmla="*/ 75026 w 491"/>
                <a:gd name="T97" fmla="*/ 22937 h 905"/>
                <a:gd name="T98" fmla="*/ 73378 w 491"/>
                <a:gd name="T99" fmla="*/ 17203 h 905"/>
                <a:gd name="T100" fmla="*/ 73378 w 491"/>
                <a:gd name="T101" fmla="*/ 9830 h 905"/>
                <a:gd name="T102" fmla="*/ 70904 w 491"/>
                <a:gd name="T103" fmla="*/ 6553 h 905"/>
                <a:gd name="T104" fmla="*/ 69255 w 491"/>
                <a:gd name="T105" fmla="*/ 5734 h 905"/>
                <a:gd name="T106" fmla="*/ 65957 w 491"/>
                <a:gd name="T107" fmla="*/ 819 h 905"/>
                <a:gd name="T108" fmla="*/ 59362 w 491"/>
                <a:gd name="T109" fmla="*/ 2458 h 905"/>
                <a:gd name="T110" fmla="*/ 53590 w 491"/>
                <a:gd name="T111" fmla="*/ 2458 h 905"/>
                <a:gd name="T112" fmla="*/ 51117 w 491"/>
                <a:gd name="T113" fmla="*/ 5734 h 905"/>
                <a:gd name="T114" fmla="*/ 50292 w 491"/>
                <a:gd name="T115" fmla="*/ 20480 h 9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1"/>
                <a:gd name="T175" fmla="*/ 0 h 905"/>
                <a:gd name="T176" fmla="*/ 491 w 491"/>
                <a:gd name="T177" fmla="*/ 905 h 9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1" h="905">
                  <a:moveTo>
                    <a:pt x="0" y="587"/>
                  </a:moveTo>
                  <a:lnTo>
                    <a:pt x="5" y="649"/>
                  </a:lnTo>
                  <a:lnTo>
                    <a:pt x="22" y="892"/>
                  </a:lnTo>
                  <a:lnTo>
                    <a:pt x="26" y="890"/>
                  </a:lnTo>
                  <a:lnTo>
                    <a:pt x="28" y="888"/>
                  </a:lnTo>
                  <a:lnTo>
                    <a:pt x="32" y="886"/>
                  </a:lnTo>
                  <a:lnTo>
                    <a:pt x="35" y="883"/>
                  </a:lnTo>
                  <a:lnTo>
                    <a:pt x="47" y="877"/>
                  </a:lnTo>
                  <a:lnTo>
                    <a:pt x="49" y="877"/>
                  </a:lnTo>
                  <a:lnTo>
                    <a:pt x="56" y="883"/>
                  </a:lnTo>
                  <a:lnTo>
                    <a:pt x="60" y="888"/>
                  </a:lnTo>
                  <a:lnTo>
                    <a:pt x="62" y="886"/>
                  </a:lnTo>
                  <a:lnTo>
                    <a:pt x="64" y="888"/>
                  </a:lnTo>
                  <a:lnTo>
                    <a:pt x="69" y="886"/>
                  </a:lnTo>
                  <a:lnTo>
                    <a:pt x="75" y="894"/>
                  </a:lnTo>
                  <a:lnTo>
                    <a:pt x="82" y="898"/>
                  </a:lnTo>
                  <a:lnTo>
                    <a:pt x="92" y="905"/>
                  </a:lnTo>
                  <a:lnTo>
                    <a:pt x="90" y="894"/>
                  </a:lnTo>
                  <a:lnTo>
                    <a:pt x="94" y="890"/>
                  </a:lnTo>
                  <a:lnTo>
                    <a:pt x="97" y="886"/>
                  </a:lnTo>
                  <a:lnTo>
                    <a:pt x="101" y="881"/>
                  </a:lnTo>
                  <a:lnTo>
                    <a:pt x="105" y="879"/>
                  </a:lnTo>
                  <a:lnTo>
                    <a:pt x="105" y="875"/>
                  </a:lnTo>
                  <a:lnTo>
                    <a:pt x="107" y="871"/>
                  </a:lnTo>
                  <a:lnTo>
                    <a:pt x="109" y="866"/>
                  </a:lnTo>
                  <a:lnTo>
                    <a:pt x="112" y="862"/>
                  </a:lnTo>
                  <a:lnTo>
                    <a:pt x="120" y="858"/>
                  </a:lnTo>
                  <a:lnTo>
                    <a:pt x="122" y="854"/>
                  </a:lnTo>
                  <a:lnTo>
                    <a:pt x="124" y="849"/>
                  </a:lnTo>
                  <a:lnTo>
                    <a:pt x="128" y="839"/>
                  </a:lnTo>
                  <a:lnTo>
                    <a:pt x="129" y="832"/>
                  </a:lnTo>
                  <a:lnTo>
                    <a:pt x="133" y="821"/>
                  </a:lnTo>
                  <a:lnTo>
                    <a:pt x="137" y="821"/>
                  </a:lnTo>
                  <a:lnTo>
                    <a:pt x="139" y="817"/>
                  </a:lnTo>
                  <a:lnTo>
                    <a:pt x="141" y="802"/>
                  </a:lnTo>
                  <a:lnTo>
                    <a:pt x="150" y="789"/>
                  </a:lnTo>
                  <a:lnTo>
                    <a:pt x="148" y="783"/>
                  </a:lnTo>
                  <a:lnTo>
                    <a:pt x="152" y="774"/>
                  </a:lnTo>
                  <a:lnTo>
                    <a:pt x="154" y="760"/>
                  </a:lnTo>
                  <a:lnTo>
                    <a:pt x="163" y="753"/>
                  </a:lnTo>
                  <a:lnTo>
                    <a:pt x="167" y="753"/>
                  </a:lnTo>
                  <a:lnTo>
                    <a:pt x="169" y="755"/>
                  </a:lnTo>
                  <a:lnTo>
                    <a:pt x="171" y="757"/>
                  </a:lnTo>
                  <a:lnTo>
                    <a:pt x="180" y="751"/>
                  </a:lnTo>
                  <a:lnTo>
                    <a:pt x="184" y="753"/>
                  </a:lnTo>
                  <a:lnTo>
                    <a:pt x="195" y="751"/>
                  </a:lnTo>
                  <a:lnTo>
                    <a:pt x="201" y="753"/>
                  </a:lnTo>
                  <a:lnTo>
                    <a:pt x="205" y="751"/>
                  </a:lnTo>
                  <a:lnTo>
                    <a:pt x="210" y="745"/>
                  </a:lnTo>
                  <a:lnTo>
                    <a:pt x="210" y="742"/>
                  </a:lnTo>
                  <a:lnTo>
                    <a:pt x="218" y="727"/>
                  </a:lnTo>
                  <a:lnTo>
                    <a:pt x="218" y="725"/>
                  </a:lnTo>
                  <a:lnTo>
                    <a:pt x="220" y="721"/>
                  </a:lnTo>
                  <a:lnTo>
                    <a:pt x="222" y="717"/>
                  </a:lnTo>
                  <a:lnTo>
                    <a:pt x="223" y="711"/>
                  </a:lnTo>
                  <a:lnTo>
                    <a:pt x="225" y="706"/>
                  </a:lnTo>
                  <a:lnTo>
                    <a:pt x="231" y="702"/>
                  </a:lnTo>
                  <a:lnTo>
                    <a:pt x="233" y="696"/>
                  </a:lnTo>
                  <a:lnTo>
                    <a:pt x="235" y="696"/>
                  </a:lnTo>
                  <a:lnTo>
                    <a:pt x="237" y="695"/>
                  </a:lnTo>
                  <a:lnTo>
                    <a:pt x="235" y="693"/>
                  </a:lnTo>
                  <a:lnTo>
                    <a:pt x="237" y="687"/>
                  </a:lnTo>
                  <a:lnTo>
                    <a:pt x="237" y="683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70"/>
                  </a:lnTo>
                  <a:lnTo>
                    <a:pt x="246" y="666"/>
                  </a:lnTo>
                  <a:lnTo>
                    <a:pt x="248" y="659"/>
                  </a:lnTo>
                  <a:lnTo>
                    <a:pt x="252" y="659"/>
                  </a:lnTo>
                  <a:lnTo>
                    <a:pt x="254" y="661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61" y="678"/>
                  </a:lnTo>
                  <a:lnTo>
                    <a:pt x="261" y="681"/>
                  </a:lnTo>
                  <a:lnTo>
                    <a:pt x="263" y="687"/>
                  </a:lnTo>
                  <a:lnTo>
                    <a:pt x="261" y="693"/>
                  </a:lnTo>
                  <a:lnTo>
                    <a:pt x="261" y="696"/>
                  </a:lnTo>
                  <a:lnTo>
                    <a:pt x="263" y="698"/>
                  </a:lnTo>
                  <a:lnTo>
                    <a:pt x="261" y="711"/>
                  </a:lnTo>
                  <a:lnTo>
                    <a:pt x="257" y="717"/>
                  </a:lnTo>
                  <a:lnTo>
                    <a:pt x="255" y="723"/>
                  </a:lnTo>
                  <a:lnTo>
                    <a:pt x="257" y="725"/>
                  </a:lnTo>
                  <a:lnTo>
                    <a:pt x="255" y="727"/>
                  </a:lnTo>
                  <a:lnTo>
                    <a:pt x="255" y="732"/>
                  </a:lnTo>
                  <a:lnTo>
                    <a:pt x="255" y="734"/>
                  </a:lnTo>
                  <a:lnTo>
                    <a:pt x="250" y="738"/>
                  </a:lnTo>
                  <a:lnTo>
                    <a:pt x="250" y="740"/>
                  </a:lnTo>
                  <a:lnTo>
                    <a:pt x="252" y="742"/>
                  </a:lnTo>
                  <a:lnTo>
                    <a:pt x="252" y="747"/>
                  </a:lnTo>
                  <a:lnTo>
                    <a:pt x="255" y="749"/>
                  </a:lnTo>
                  <a:lnTo>
                    <a:pt x="272" y="755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2" y="764"/>
                  </a:lnTo>
                  <a:lnTo>
                    <a:pt x="282" y="766"/>
                  </a:lnTo>
                  <a:lnTo>
                    <a:pt x="286" y="768"/>
                  </a:lnTo>
                  <a:lnTo>
                    <a:pt x="287" y="768"/>
                  </a:lnTo>
                  <a:lnTo>
                    <a:pt x="289" y="768"/>
                  </a:lnTo>
                  <a:lnTo>
                    <a:pt x="291" y="772"/>
                  </a:lnTo>
                  <a:lnTo>
                    <a:pt x="293" y="775"/>
                  </a:lnTo>
                  <a:lnTo>
                    <a:pt x="297" y="777"/>
                  </a:lnTo>
                  <a:lnTo>
                    <a:pt x="297" y="781"/>
                  </a:lnTo>
                  <a:lnTo>
                    <a:pt x="295" y="789"/>
                  </a:lnTo>
                  <a:lnTo>
                    <a:pt x="293" y="787"/>
                  </a:lnTo>
                  <a:lnTo>
                    <a:pt x="293" y="789"/>
                  </a:lnTo>
                  <a:lnTo>
                    <a:pt x="295" y="794"/>
                  </a:lnTo>
                  <a:lnTo>
                    <a:pt x="297" y="792"/>
                  </a:lnTo>
                  <a:lnTo>
                    <a:pt x="299" y="794"/>
                  </a:lnTo>
                  <a:lnTo>
                    <a:pt x="299" y="802"/>
                  </a:lnTo>
                  <a:lnTo>
                    <a:pt x="297" y="806"/>
                  </a:lnTo>
                  <a:lnTo>
                    <a:pt x="297" y="807"/>
                  </a:lnTo>
                  <a:lnTo>
                    <a:pt x="301" y="811"/>
                  </a:lnTo>
                  <a:lnTo>
                    <a:pt x="302" y="809"/>
                  </a:lnTo>
                  <a:lnTo>
                    <a:pt x="302" y="807"/>
                  </a:lnTo>
                  <a:lnTo>
                    <a:pt x="304" y="804"/>
                  </a:lnTo>
                  <a:lnTo>
                    <a:pt x="304" y="809"/>
                  </a:lnTo>
                  <a:lnTo>
                    <a:pt x="306" y="811"/>
                  </a:lnTo>
                  <a:lnTo>
                    <a:pt x="308" y="815"/>
                  </a:lnTo>
                  <a:lnTo>
                    <a:pt x="310" y="815"/>
                  </a:lnTo>
                  <a:lnTo>
                    <a:pt x="310" y="807"/>
                  </a:lnTo>
                  <a:lnTo>
                    <a:pt x="310" y="789"/>
                  </a:lnTo>
                  <a:lnTo>
                    <a:pt x="312" y="779"/>
                  </a:lnTo>
                  <a:lnTo>
                    <a:pt x="316" y="777"/>
                  </a:lnTo>
                  <a:lnTo>
                    <a:pt x="316" y="772"/>
                  </a:lnTo>
                  <a:lnTo>
                    <a:pt x="323" y="759"/>
                  </a:lnTo>
                  <a:lnTo>
                    <a:pt x="323" y="753"/>
                  </a:lnTo>
                  <a:lnTo>
                    <a:pt x="323" y="751"/>
                  </a:lnTo>
                  <a:lnTo>
                    <a:pt x="323" y="736"/>
                  </a:lnTo>
                  <a:lnTo>
                    <a:pt x="327" y="728"/>
                  </a:lnTo>
                  <a:lnTo>
                    <a:pt x="325" y="713"/>
                  </a:lnTo>
                  <a:lnTo>
                    <a:pt x="325" y="696"/>
                  </a:lnTo>
                  <a:lnTo>
                    <a:pt x="329" y="689"/>
                  </a:lnTo>
                  <a:lnTo>
                    <a:pt x="334" y="683"/>
                  </a:lnTo>
                  <a:lnTo>
                    <a:pt x="338" y="678"/>
                  </a:lnTo>
                  <a:lnTo>
                    <a:pt x="338" y="670"/>
                  </a:lnTo>
                  <a:lnTo>
                    <a:pt x="340" y="659"/>
                  </a:lnTo>
                  <a:lnTo>
                    <a:pt x="344" y="651"/>
                  </a:lnTo>
                  <a:lnTo>
                    <a:pt x="344" y="632"/>
                  </a:lnTo>
                  <a:lnTo>
                    <a:pt x="348" y="621"/>
                  </a:lnTo>
                  <a:lnTo>
                    <a:pt x="348" y="617"/>
                  </a:lnTo>
                  <a:lnTo>
                    <a:pt x="349" y="610"/>
                  </a:lnTo>
                  <a:lnTo>
                    <a:pt x="351" y="608"/>
                  </a:lnTo>
                  <a:lnTo>
                    <a:pt x="351" y="600"/>
                  </a:lnTo>
                  <a:lnTo>
                    <a:pt x="355" y="595"/>
                  </a:lnTo>
                  <a:lnTo>
                    <a:pt x="353" y="585"/>
                  </a:lnTo>
                  <a:lnTo>
                    <a:pt x="357" y="565"/>
                  </a:lnTo>
                  <a:lnTo>
                    <a:pt x="370" y="544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8" y="544"/>
                  </a:lnTo>
                  <a:lnTo>
                    <a:pt x="365" y="546"/>
                  </a:lnTo>
                  <a:lnTo>
                    <a:pt x="363" y="540"/>
                  </a:lnTo>
                  <a:lnTo>
                    <a:pt x="361" y="540"/>
                  </a:lnTo>
                  <a:lnTo>
                    <a:pt x="357" y="544"/>
                  </a:lnTo>
                  <a:lnTo>
                    <a:pt x="353" y="544"/>
                  </a:lnTo>
                  <a:lnTo>
                    <a:pt x="338" y="561"/>
                  </a:lnTo>
                  <a:lnTo>
                    <a:pt x="331" y="567"/>
                  </a:lnTo>
                  <a:lnTo>
                    <a:pt x="325" y="565"/>
                  </a:lnTo>
                  <a:lnTo>
                    <a:pt x="327" y="559"/>
                  </a:lnTo>
                  <a:lnTo>
                    <a:pt x="329" y="553"/>
                  </a:lnTo>
                  <a:lnTo>
                    <a:pt x="329" y="552"/>
                  </a:lnTo>
                  <a:lnTo>
                    <a:pt x="327" y="552"/>
                  </a:lnTo>
                  <a:lnTo>
                    <a:pt x="325" y="550"/>
                  </a:lnTo>
                  <a:lnTo>
                    <a:pt x="327" y="546"/>
                  </a:lnTo>
                  <a:lnTo>
                    <a:pt x="327" y="540"/>
                  </a:lnTo>
                  <a:lnTo>
                    <a:pt x="325" y="538"/>
                  </a:lnTo>
                  <a:lnTo>
                    <a:pt x="329" y="533"/>
                  </a:lnTo>
                  <a:lnTo>
                    <a:pt x="333" y="529"/>
                  </a:lnTo>
                  <a:lnTo>
                    <a:pt x="336" y="527"/>
                  </a:lnTo>
                  <a:lnTo>
                    <a:pt x="342" y="523"/>
                  </a:lnTo>
                  <a:lnTo>
                    <a:pt x="346" y="527"/>
                  </a:lnTo>
                  <a:lnTo>
                    <a:pt x="349" y="527"/>
                  </a:lnTo>
                  <a:lnTo>
                    <a:pt x="355" y="525"/>
                  </a:lnTo>
                  <a:lnTo>
                    <a:pt x="361" y="516"/>
                  </a:lnTo>
                  <a:lnTo>
                    <a:pt x="370" y="508"/>
                  </a:lnTo>
                  <a:lnTo>
                    <a:pt x="372" y="508"/>
                  </a:lnTo>
                  <a:lnTo>
                    <a:pt x="376" y="482"/>
                  </a:lnTo>
                  <a:lnTo>
                    <a:pt x="376" y="478"/>
                  </a:lnTo>
                  <a:lnTo>
                    <a:pt x="372" y="474"/>
                  </a:lnTo>
                  <a:lnTo>
                    <a:pt x="368" y="469"/>
                  </a:lnTo>
                  <a:lnTo>
                    <a:pt x="366" y="469"/>
                  </a:lnTo>
                  <a:lnTo>
                    <a:pt x="366" y="471"/>
                  </a:lnTo>
                  <a:lnTo>
                    <a:pt x="370" y="474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5" y="478"/>
                  </a:lnTo>
                  <a:lnTo>
                    <a:pt x="361" y="478"/>
                  </a:lnTo>
                  <a:lnTo>
                    <a:pt x="359" y="480"/>
                  </a:lnTo>
                  <a:lnTo>
                    <a:pt x="351" y="482"/>
                  </a:lnTo>
                  <a:lnTo>
                    <a:pt x="348" y="484"/>
                  </a:lnTo>
                  <a:lnTo>
                    <a:pt x="346" y="484"/>
                  </a:lnTo>
                  <a:lnTo>
                    <a:pt x="340" y="490"/>
                  </a:lnTo>
                  <a:lnTo>
                    <a:pt x="336" y="491"/>
                  </a:lnTo>
                  <a:lnTo>
                    <a:pt x="333" y="493"/>
                  </a:lnTo>
                  <a:lnTo>
                    <a:pt x="323" y="491"/>
                  </a:lnTo>
                  <a:lnTo>
                    <a:pt x="323" y="490"/>
                  </a:lnTo>
                  <a:lnTo>
                    <a:pt x="319" y="490"/>
                  </a:lnTo>
                  <a:lnTo>
                    <a:pt x="316" y="491"/>
                  </a:lnTo>
                  <a:lnTo>
                    <a:pt x="314" y="490"/>
                  </a:lnTo>
                  <a:lnTo>
                    <a:pt x="314" y="488"/>
                  </a:lnTo>
                  <a:lnTo>
                    <a:pt x="319" y="478"/>
                  </a:lnTo>
                  <a:lnTo>
                    <a:pt x="321" y="476"/>
                  </a:lnTo>
                  <a:lnTo>
                    <a:pt x="323" y="459"/>
                  </a:lnTo>
                  <a:lnTo>
                    <a:pt x="329" y="452"/>
                  </a:lnTo>
                  <a:lnTo>
                    <a:pt x="336" y="435"/>
                  </a:lnTo>
                  <a:lnTo>
                    <a:pt x="340" y="429"/>
                  </a:lnTo>
                  <a:lnTo>
                    <a:pt x="342" y="431"/>
                  </a:lnTo>
                  <a:lnTo>
                    <a:pt x="351" y="429"/>
                  </a:lnTo>
                  <a:lnTo>
                    <a:pt x="357" y="427"/>
                  </a:lnTo>
                  <a:lnTo>
                    <a:pt x="359" y="435"/>
                  </a:lnTo>
                  <a:lnTo>
                    <a:pt x="361" y="426"/>
                  </a:lnTo>
                  <a:lnTo>
                    <a:pt x="365" y="420"/>
                  </a:lnTo>
                  <a:lnTo>
                    <a:pt x="368" y="409"/>
                  </a:lnTo>
                  <a:lnTo>
                    <a:pt x="365" y="397"/>
                  </a:lnTo>
                  <a:lnTo>
                    <a:pt x="361" y="397"/>
                  </a:lnTo>
                  <a:lnTo>
                    <a:pt x="359" y="392"/>
                  </a:lnTo>
                  <a:lnTo>
                    <a:pt x="355" y="380"/>
                  </a:lnTo>
                  <a:lnTo>
                    <a:pt x="353" y="356"/>
                  </a:lnTo>
                  <a:lnTo>
                    <a:pt x="361" y="330"/>
                  </a:lnTo>
                  <a:lnTo>
                    <a:pt x="368" y="320"/>
                  </a:lnTo>
                  <a:lnTo>
                    <a:pt x="370" y="318"/>
                  </a:lnTo>
                  <a:lnTo>
                    <a:pt x="370" y="315"/>
                  </a:lnTo>
                  <a:lnTo>
                    <a:pt x="372" y="315"/>
                  </a:lnTo>
                  <a:lnTo>
                    <a:pt x="376" y="305"/>
                  </a:lnTo>
                  <a:lnTo>
                    <a:pt x="389" y="275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7" y="266"/>
                  </a:lnTo>
                  <a:lnTo>
                    <a:pt x="415" y="245"/>
                  </a:lnTo>
                  <a:lnTo>
                    <a:pt x="417" y="245"/>
                  </a:lnTo>
                  <a:lnTo>
                    <a:pt x="436" y="222"/>
                  </a:lnTo>
                  <a:lnTo>
                    <a:pt x="440" y="215"/>
                  </a:lnTo>
                  <a:lnTo>
                    <a:pt x="447" y="207"/>
                  </a:lnTo>
                  <a:lnTo>
                    <a:pt x="449" y="202"/>
                  </a:lnTo>
                  <a:lnTo>
                    <a:pt x="459" y="189"/>
                  </a:lnTo>
                  <a:lnTo>
                    <a:pt x="462" y="183"/>
                  </a:lnTo>
                  <a:lnTo>
                    <a:pt x="468" y="175"/>
                  </a:lnTo>
                  <a:lnTo>
                    <a:pt x="468" y="168"/>
                  </a:lnTo>
                  <a:lnTo>
                    <a:pt x="470" y="162"/>
                  </a:lnTo>
                  <a:lnTo>
                    <a:pt x="472" y="160"/>
                  </a:lnTo>
                  <a:lnTo>
                    <a:pt x="476" y="140"/>
                  </a:lnTo>
                  <a:lnTo>
                    <a:pt x="477" y="132"/>
                  </a:lnTo>
                  <a:lnTo>
                    <a:pt x="479" y="130"/>
                  </a:lnTo>
                  <a:lnTo>
                    <a:pt x="483" y="130"/>
                  </a:lnTo>
                  <a:lnTo>
                    <a:pt x="485" y="130"/>
                  </a:lnTo>
                  <a:lnTo>
                    <a:pt x="485" y="126"/>
                  </a:lnTo>
                  <a:lnTo>
                    <a:pt x="487" y="113"/>
                  </a:lnTo>
                  <a:lnTo>
                    <a:pt x="491" y="102"/>
                  </a:lnTo>
                  <a:lnTo>
                    <a:pt x="479" y="102"/>
                  </a:lnTo>
                  <a:lnTo>
                    <a:pt x="477" y="100"/>
                  </a:lnTo>
                  <a:lnTo>
                    <a:pt x="476" y="94"/>
                  </a:lnTo>
                  <a:lnTo>
                    <a:pt x="476" y="81"/>
                  </a:lnTo>
                  <a:lnTo>
                    <a:pt x="470" y="72"/>
                  </a:lnTo>
                  <a:lnTo>
                    <a:pt x="470" y="64"/>
                  </a:lnTo>
                  <a:lnTo>
                    <a:pt x="474" y="57"/>
                  </a:lnTo>
                  <a:lnTo>
                    <a:pt x="474" y="53"/>
                  </a:lnTo>
                  <a:lnTo>
                    <a:pt x="472" y="44"/>
                  </a:lnTo>
                  <a:lnTo>
                    <a:pt x="468" y="38"/>
                  </a:lnTo>
                  <a:lnTo>
                    <a:pt x="466" y="38"/>
                  </a:lnTo>
                  <a:lnTo>
                    <a:pt x="460" y="38"/>
                  </a:lnTo>
                  <a:lnTo>
                    <a:pt x="459" y="34"/>
                  </a:lnTo>
                  <a:lnTo>
                    <a:pt x="455" y="36"/>
                  </a:lnTo>
                  <a:lnTo>
                    <a:pt x="451" y="36"/>
                  </a:lnTo>
                  <a:lnTo>
                    <a:pt x="447" y="32"/>
                  </a:lnTo>
                  <a:lnTo>
                    <a:pt x="447" y="30"/>
                  </a:lnTo>
                  <a:lnTo>
                    <a:pt x="447" y="29"/>
                  </a:lnTo>
                  <a:lnTo>
                    <a:pt x="444" y="27"/>
                  </a:lnTo>
                  <a:lnTo>
                    <a:pt x="442" y="25"/>
                  </a:lnTo>
                  <a:lnTo>
                    <a:pt x="438" y="23"/>
                  </a:lnTo>
                  <a:lnTo>
                    <a:pt x="427" y="8"/>
                  </a:lnTo>
                  <a:lnTo>
                    <a:pt x="425" y="6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395" y="8"/>
                  </a:lnTo>
                  <a:lnTo>
                    <a:pt x="381" y="15"/>
                  </a:lnTo>
                  <a:lnTo>
                    <a:pt x="372" y="19"/>
                  </a:lnTo>
                  <a:lnTo>
                    <a:pt x="365" y="19"/>
                  </a:lnTo>
                  <a:lnTo>
                    <a:pt x="357" y="17"/>
                  </a:lnTo>
                  <a:lnTo>
                    <a:pt x="353" y="14"/>
                  </a:lnTo>
                  <a:lnTo>
                    <a:pt x="349" y="14"/>
                  </a:lnTo>
                  <a:lnTo>
                    <a:pt x="346" y="21"/>
                  </a:lnTo>
                  <a:lnTo>
                    <a:pt x="340" y="27"/>
                  </a:lnTo>
                  <a:lnTo>
                    <a:pt x="340" y="25"/>
                  </a:lnTo>
                  <a:lnTo>
                    <a:pt x="338" y="27"/>
                  </a:lnTo>
                  <a:lnTo>
                    <a:pt x="334" y="30"/>
                  </a:lnTo>
                  <a:lnTo>
                    <a:pt x="329" y="30"/>
                  </a:lnTo>
                  <a:lnTo>
                    <a:pt x="325" y="34"/>
                  </a:lnTo>
                  <a:lnTo>
                    <a:pt x="323" y="34"/>
                  </a:lnTo>
                  <a:lnTo>
                    <a:pt x="316" y="34"/>
                  </a:lnTo>
                  <a:lnTo>
                    <a:pt x="325" y="117"/>
                  </a:lnTo>
                  <a:lnTo>
                    <a:pt x="306" y="192"/>
                  </a:lnTo>
                  <a:lnTo>
                    <a:pt x="244" y="271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18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551204" y="3414924"/>
              <a:ext cx="348272" cy="382400"/>
            </a:xfrm>
            <a:custGeom>
              <a:avLst/>
              <a:gdLst>
                <a:gd name="T0" fmla="*/ 2147483647 w 490"/>
                <a:gd name="T1" fmla="*/ 2147483647 h 461"/>
                <a:gd name="T2" fmla="*/ 2147483647 w 490"/>
                <a:gd name="T3" fmla="*/ 2147483647 h 461"/>
                <a:gd name="T4" fmla="*/ 2147483647 w 490"/>
                <a:gd name="T5" fmla="*/ 2147483647 h 461"/>
                <a:gd name="T6" fmla="*/ 2147483647 w 490"/>
                <a:gd name="T7" fmla="*/ 2147483647 h 461"/>
                <a:gd name="T8" fmla="*/ 2147483647 w 490"/>
                <a:gd name="T9" fmla="*/ 2147483647 h 461"/>
                <a:gd name="T10" fmla="*/ 2147483647 w 490"/>
                <a:gd name="T11" fmla="*/ 2147483647 h 461"/>
                <a:gd name="T12" fmla="*/ 2147483647 w 490"/>
                <a:gd name="T13" fmla="*/ 2147483647 h 461"/>
                <a:gd name="T14" fmla="*/ 2147483647 w 490"/>
                <a:gd name="T15" fmla="*/ 2147483647 h 461"/>
                <a:gd name="T16" fmla="*/ 2147483647 w 490"/>
                <a:gd name="T17" fmla="*/ 2147483647 h 461"/>
                <a:gd name="T18" fmla="*/ 2147483647 w 490"/>
                <a:gd name="T19" fmla="*/ 2147483647 h 461"/>
                <a:gd name="T20" fmla="*/ 2147483647 w 490"/>
                <a:gd name="T21" fmla="*/ 0 h 461"/>
                <a:gd name="T22" fmla="*/ 2147483647 w 490"/>
                <a:gd name="T23" fmla="*/ 2147483647 h 461"/>
                <a:gd name="T24" fmla="*/ 2147483647 w 490"/>
                <a:gd name="T25" fmla="*/ 2147483647 h 461"/>
                <a:gd name="T26" fmla="*/ 2147483647 w 490"/>
                <a:gd name="T27" fmla="*/ 2147483647 h 461"/>
                <a:gd name="T28" fmla="*/ 2147483647 w 490"/>
                <a:gd name="T29" fmla="*/ 2147483647 h 461"/>
                <a:gd name="T30" fmla="*/ 2147483647 w 490"/>
                <a:gd name="T31" fmla="*/ 2147483647 h 461"/>
                <a:gd name="T32" fmla="*/ 2147483647 w 490"/>
                <a:gd name="T33" fmla="*/ 2147483647 h 461"/>
                <a:gd name="T34" fmla="*/ 2147483647 w 490"/>
                <a:gd name="T35" fmla="*/ 2147483647 h 461"/>
                <a:gd name="T36" fmla="*/ 2147483647 w 490"/>
                <a:gd name="T37" fmla="*/ 2147483647 h 461"/>
                <a:gd name="T38" fmla="*/ 2147483647 w 490"/>
                <a:gd name="T39" fmla="*/ 2147483647 h 461"/>
                <a:gd name="T40" fmla="*/ 2147483647 w 490"/>
                <a:gd name="T41" fmla="*/ 2147483647 h 461"/>
                <a:gd name="T42" fmla="*/ 2147483647 w 490"/>
                <a:gd name="T43" fmla="*/ 2147483647 h 461"/>
                <a:gd name="T44" fmla="*/ 2147483647 w 490"/>
                <a:gd name="T45" fmla="*/ 2147483647 h 461"/>
                <a:gd name="T46" fmla="*/ 2147483647 w 490"/>
                <a:gd name="T47" fmla="*/ 2147483647 h 461"/>
                <a:gd name="T48" fmla="*/ 2147483647 w 490"/>
                <a:gd name="T49" fmla="*/ 2147483647 h 461"/>
                <a:gd name="T50" fmla="*/ 2147483647 w 490"/>
                <a:gd name="T51" fmla="*/ 2147483647 h 461"/>
                <a:gd name="T52" fmla="*/ 2147483647 w 490"/>
                <a:gd name="T53" fmla="*/ 2147483647 h 461"/>
                <a:gd name="T54" fmla="*/ 2147483647 w 490"/>
                <a:gd name="T55" fmla="*/ 2147483647 h 461"/>
                <a:gd name="T56" fmla="*/ 2147483647 w 490"/>
                <a:gd name="T57" fmla="*/ 2147483647 h 461"/>
                <a:gd name="T58" fmla="*/ 2147483647 w 490"/>
                <a:gd name="T59" fmla="*/ 2147483647 h 461"/>
                <a:gd name="T60" fmla="*/ 2147483647 w 490"/>
                <a:gd name="T61" fmla="*/ 2147483647 h 461"/>
                <a:gd name="T62" fmla="*/ 2147483647 w 490"/>
                <a:gd name="T63" fmla="*/ 2147483647 h 461"/>
                <a:gd name="T64" fmla="*/ 2147483647 w 490"/>
                <a:gd name="T65" fmla="*/ 2147483647 h 461"/>
                <a:gd name="T66" fmla="*/ 2147483647 w 490"/>
                <a:gd name="T67" fmla="*/ 2147483647 h 461"/>
                <a:gd name="T68" fmla="*/ 2147483647 w 490"/>
                <a:gd name="T69" fmla="*/ 2147483647 h 461"/>
                <a:gd name="T70" fmla="*/ 2147483647 w 490"/>
                <a:gd name="T71" fmla="*/ 2147483647 h 461"/>
                <a:gd name="T72" fmla="*/ 2147483647 w 490"/>
                <a:gd name="T73" fmla="*/ 2147483647 h 461"/>
                <a:gd name="T74" fmla="*/ 2147483647 w 490"/>
                <a:gd name="T75" fmla="*/ 2147483647 h 461"/>
                <a:gd name="T76" fmla="*/ 2147483647 w 490"/>
                <a:gd name="T77" fmla="*/ 2147483647 h 461"/>
                <a:gd name="T78" fmla="*/ 2147483647 w 490"/>
                <a:gd name="T79" fmla="*/ 2147483647 h 461"/>
                <a:gd name="T80" fmla="*/ 2147483647 w 490"/>
                <a:gd name="T81" fmla="*/ 2147483647 h 461"/>
                <a:gd name="T82" fmla="*/ 2147483647 w 490"/>
                <a:gd name="T83" fmla="*/ 2147483647 h 461"/>
                <a:gd name="T84" fmla="*/ 2147483647 w 490"/>
                <a:gd name="T85" fmla="*/ 2147483647 h 461"/>
                <a:gd name="T86" fmla="*/ 2147483647 w 490"/>
                <a:gd name="T87" fmla="*/ 2147483647 h 461"/>
                <a:gd name="T88" fmla="*/ 2147483647 w 490"/>
                <a:gd name="T89" fmla="*/ 2147483647 h 461"/>
                <a:gd name="T90" fmla="*/ 2147483647 w 490"/>
                <a:gd name="T91" fmla="*/ 2147483647 h 461"/>
                <a:gd name="T92" fmla="*/ 2147483647 w 490"/>
                <a:gd name="T93" fmla="*/ 2147483647 h 461"/>
                <a:gd name="T94" fmla="*/ 2147483647 w 490"/>
                <a:gd name="T95" fmla="*/ 2147483647 h 461"/>
                <a:gd name="T96" fmla="*/ 2147483647 w 490"/>
                <a:gd name="T97" fmla="*/ 2147483647 h 461"/>
                <a:gd name="T98" fmla="*/ 2147483647 w 490"/>
                <a:gd name="T99" fmla="*/ 2147483647 h 461"/>
                <a:gd name="T100" fmla="*/ 2147483647 w 490"/>
                <a:gd name="T101" fmla="*/ 2147483647 h 461"/>
                <a:gd name="T102" fmla="*/ 2147483647 w 490"/>
                <a:gd name="T103" fmla="*/ 2147483647 h 461"/>
                <a:gd name="T104" fmla="*/ 2147483647 w 490"/>
                <a:gd name="T105" fmla="*/ 2147483647 h 461"/>
                <a:gd name="T106" fmla="*/ 2147483647 w 490"/>
                <a:gd name="T107" fmla="*/ 2147483647 h 461"/>
                <a:gd name="T108" fmla="*/ 2147483647 w 490"/>
                <a:gd name="T109" fmla="*/ 2147483647 h 461"/>
                <a:gd name="T110" fmla="*/ 2147483647 w 490"/>
                <a:gd name="T111" fmla="*/ 2147483647 h 461"/>
                <a:gd name="T112" fmla="*/ 2147483647 w 490"/>
                <a:gd name="T113" fmla="*/ 2147483647 h 461"/>
                <a:gd name="T114" fmla="*/ 2147483647 w 490"/>
                <a:gd name="T115" fmla="*/ 2147483647 h 461"/>
                <a:gd name="T116" fmla="*/ 2147483647 w 490"/>
                <a:gd name="T117" fmla="*/ 2147483647 h 461"/>
                <a:gd name="T118" fmla="*/ 2147483647 w 490"/>
                <a:gd name="T119" fmla="*/ 2147483647 h 461"/>
                <a:gd name="T120" fmla="*/ 2147483647 w 490"/>
                <a:gd name="T121" fmla="*/ 2147483647 h 461"/>
                <a:gd name="T122" fmla="*/ 0 w 490"/>
                <a:gd name="T123" fmla="*/ 2147483647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0"/>
                <a:gd name="T187" fmla="*/ 0 h 461"/>
                <a:gd name="T188" fmla="*/ 490 w 490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0" h="461">
                  <a:moveTo>
                    <a:pt x="0" y="329"/>
                  </a:moveTo>
                  <a:lnTo>
                    <a:pt x="6" y="327"/>
                  </a:lnTo>
                  <a:lnTo>
                    <a:pt x="27" y="297"/>
                  </a:lnTo>
                  <a:lnTo>
                    <a:pt x="34" y="288"/>
                  </a:lnTo>
                  <a:lnTo>
                    <a:pt x="32" y="267"/>
                  </a:lnTo>
                  <a:lnTo>
                    <a:pt x="25" y="267"/>
                  </a:lnTo>
                  <a:lnTo>
                    <a:pt x="15" y="257"/>
                  </a:lnTo>
                  <a:lnTo>
                    <a:pt x="4" y="239"/>
                  </a:lnTo>
                  <a:lnTo>
                    <a:pt x="8" y="231"/>
                  </a:lnTo>
                  <a:lnTo>
                    <a:pt x="15" y="222"/>
                  </a:lnTo>
                  <a:lnTo>
                    <a:pt x="36" y="194"/>
                  </a:lnTo>
                  <a:lnTo>
                    <a:pt x="36" y="186"/>
                  </a:lnTo>
                  <a:lnTo>
                    <a:pt x="42" y="182"/>
                  </a:lnTo>
                  <a:lnTo>
                    <a:pt x="55" y="169"/>
                  </a:lnTo>
                  <a:lnTo>
                    <a:pt x="63" y="156"/>
                  </a:lnTo>
                  <a:lnTo>
                    <a:pt x="64" y="148"/>
                  </a:lnTo>
                  <a:lnTo>
                    <a:pt x="72" y="143"/>
                  </a:lnTo>
                  <a:lnTo>
                    <a:pt x="70" y="130"/>
                  </a:lnTo>
                  <a:lnTo>
                    <a:pt x="78" y="124"/>
                  </a:lnTo>
                  <a:lnTo>
                    <a:pt x="89" y="128"/>
                  </a:lnTo>
                  <a:lnTo>
                    <a:pt x="91" y="124"/>
                  </a:lnTo>
                  <a:lnTo>
                    <a:pt x="98" y="122"/>
                  </a:lnTo>
                  <a:lnTo>
                    <a:pt x="117" y="96"/>
                  </a:lnTo>
                  <a:lnTo>
                    <a:pt x="104" y="79"/>
                  </a:lnTo>
                  <a:lnTo>
                    <a:pt x="96" y="66"/>
                  </a:lnTo>
                  <a:lnTo>
                    <a:pt x="98" y="54"/>
                  </a:lnTo>
                  <a:lnTo>
                    <a:pt x="104" y="45"/>
                  </a:lnTo>
                  <a:lnTo>
                    <a:pt x="111" y="37"/>
                  </a:lnTo>
                  <a:lnTo>
                    <a:pt x="117" y="30"/>
                  </a:lnTo>
                  <a:lnTo>
                    <a:pt x="119" y="28"/>
                  </a:lnTo>
                  <a:lnTo>
                    <a:pt x="108" y="19"/>
                  </a:lnTo>
                  <a:lnTo>
                    <a:pt x="110" y="15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60" y="9"/>
                  </a:lnTo>
                  <a:lnTo>
                    <a:pt x="166" y="22"/>
                  </a:lnTo>
                  <a:lnTo>
                    <a:pt x="189" y="24"/>
                  </a:lnTo>
                  <a:lnTo>
                    <a:pt x="207" y="28"/>
                  </a:lnTo>
                  <a:lnTo>
                    <a:pt x="219" y="24"/>
                  </a:lnTo>
                  <a:lnTo>
                    <a:pt x="236" y="49"/>
                  </a:lnTo>
                  <a:lnTo>
                    <a:pt x="251" y="58"/>
                  </a:lnTo>
                  <a:lnTo>
                    <a:pt x="254" y="58"/>
                  </a:lnTo>
                  <a:lnTo>
                    <a:pt x="269" y="71"/>
                  </a:lnTo>
                  <a:lnTo>
                    <a:pt x="277" y="77"/>
                  </a:lnTo>
                  <a:lnTo>
                    <a:pt x="284" y="83"/>
                  </a:lnTo>
                  <a:lnTo>
                    <a:pt x="296" y="84"/>
                  </a:lnTo>
                  <a:lnTo>
                    <a:pt x="309" y="83"/>
                  </a:lnTo>
                  <a:lnTo>
                    <a:pt x="315" y="73"/>
                  </a:lnTo>
                  <a:lnTo>
                    <a:pt x="316" y="60"/>
                  </a:lnTo>
                  <a:lnTo>
                    <a:pt x="324" y="54"/>
                  </a:lnTo>
                  <a:lnTo>
                    <a:pt x="347" y="45"/>
                  </a:lnTo>
                  <a:lnTo>
                    <a:pt x="356" y="49"/>
                  </a:lnTo>
                  <a:lnTo>
                    <a:pt x="365" y="51"/>
                  </a:lnTo>
                  <a:lnTo>
                    <a:pt x="375" y="49"/>
                  </a:lnTo>
                  <a:lnTo>
                    <a:pt x="380" y="51"/>
                  </a:lnTo>
                  <a:lnTo>
                    <a:pt x="386" y="58"/>
                  </a:lnTo>
                  <a:lnTo>
                    <a:pt x="395" y="62"/>
                  </a:lnTo>
                  <a:lnTo>
                    <a:pt x="427" y="84"/>
                  </a:lnTo>
                  <a:lnTo>
                    <a:pt x="435" y="84"/>
                  </a:lnTo>
                  <a:lnTo>
                    <a:pt x="454" y="90"/>
                  </a:lnTo>
                  <a:lnTo>
                    <a:pt x="463" y="88"/>
                  </a:lnTo>
                  <a:lnTo>
                    <a:pt x="467" y="92"/>
                  </a:lnTo>
                  <a:lnTo>
                    <a:pt x="469" y="105"/>
                  </a:lnTo>
                  <a:lnTo>
                    <a:pt x="473" y="107"/>
                  </a:lnTo>
                  <a:lnTo>
                    <a:pt x="473" y="122"/>
                  </a:lnTo>
                  <a:lnTo>
                    <a:pt x="476" y="130"/>
                  </a:lnTo>
                  <a:lnTo>
                    <a:pt x="490" y="130"/>
                  </a:lnTo>
                  <a:lnTo>
                    <a:pt x="490" y="141"/>
                  </a:lnTo>
                  <a:lnTo>
                    <a:pt x="476" y="148"/>
                  </a:lnTo>
                  <a:lnTo>
                    <a:pt x="474" y="154"/>
                  </a:lnTo>
                  <a:lnTo>
                    <a:pt x="461" y="160"/>
                  </a:lnTo>
                  <a:lnTo>
                    <a:pt x="452" y="154"/>
                  </a:lnTo>
                  <a:lnTo>
                    <a:pt x="443" y="152"/>
                  </a:lnTo>
                  <a:lnTo>
                    <a:pt x="441" y="146"/>
                  </a:lnTo>
                  <a:lnTo>
                    <a:pt x="429" y="148"/>
                  </a:lnTo>
                  <a:lnTo>
                    <a:pt x="427" y="156"/>
                  </a:lnTo>
                  <a:lnTo>
                    <a:pt x="416" y="180"/>
                  </a:lnTo>
                  <a:lnTo>
                    <a:pt x="412" y="192"/>
                  </a:lnTo>
                  <a:lnTo>
                    <a:pt x="412" y="201"/>
                  </a:lnTo>
                  <a:lnTo>
                    <a:pt x="411" y="205"/>
                  </a:lnTo>
                  <a:lnTo>
                    <a:pt x="403" y="209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5"/>
                  </a:lnTo>
                  <a:lnTo>
                    <a:pt x="382" y="199"/>
                  </a:lnTo>
                  <a:lnTo>
                    <a:pt x="371" y="195"/>
                  </a:lnTo>
                  <a:lnTo>
                    <a:pt x="369" y="195"/>
                  </a:lnTo>
                  <a:lnTo>
                    <a:pt x="365" y="199"/>
                  </a:lnTo>
                  <a:lnTo>
                    <a:pt x="362" y="212"/>
                  </a:lnTo>
                  <a:lnTo>
                    <a:pt x="360" y="216"/>
                  </a:lnTo>
                  <a:lnTo>
                    <a:pt x="356" y="218"/>
                  </a:lnTo>
                  <a:lnTo>
                    <a:pt x="343" y="218"/>
                  </a:lnTo>
                  <a:lnTo>
                    <a:pt x="337" y="212"/>
                  </a:lnTo>
                  <a:lnTo>
                    <a:pt x="332" y="212"/>
                  </a:lnTo>
                  <a:lnTo>
                    <a:pt x="328" y="212"/>
                  </a:lnTo>
                  <a:lnTo>
                    <a:pt x="322" y="214"/>
                  </a:lnTo>
                  <a:lnTo>
                    <a:pt x="320" y="227"/>
                  </a:lnTo>
                  <a:lnTo>
                    <a:pt x="316" y="231"/>
                  </a:lnTo>
                  <a:lnTo>
                    <a:pt x="313" y="250"/>
                  </a:lnTo>
                  <a:lnTo>
                    <a:pt x="315" y="269"/>
                  </a:lnTo>
                  <a:lnTo>
                    <a:pt x="324" y="289"/>
                  </a:lnTo>
                  <a:lnTo>
                    <a:pt x="332" y="293"/>
                  </a:lnTo>
                  <a:lnTo>
                    <a:pt x="333" y="333"/>
                  </a:lnTo>
                  <a:lnTo>
                    <a:pt x="337" y="340"/>
                  </a:lnTo>
                  <a:lnTo>
                    <a:pt x="343" y="342"/>
                  </a:lnTo>
                  <a:lnTo>
                    <a:pt x="348" y="353"/>
                  </a:lnTo>
                  <a:lnTo>
                    <a:pt x="367" y="368"/>
                  </a:lnTo>
                  <a:lnTo>
                    <a:pt x="369" y="374"/>
                  </a:lnTo>
                  <a:lnTo>
                    <a:pt x="382" y="385"/>
                  </a:lnTo>
                  <a:lnTo>
                    <a:pt x="384" y="393"/>
                  </a:lnTo>
                  <a:lnTo>
                    <a:pt x="392" y="402"/>
                  </a:lnTo>
                  <a:lnTo>
                    <a:pt x="388" y="410"/>
                  </a:lnTo>
                  <a:lnTo>
                    <a:pt x="388" y="416"/>
                  </a:lnTo>
                  <a:lnTo>
                    <a:pt x="384" y="417"/>
                  </a:lnTo>
                  <a:lnTo>
                    <a:pt x="382" y="421"/>
                  </a:lnTo>
                  <a:lnTo>
                    <a:pt x="382" y="423"/>
                  </a:lnTo>
                  <a:lnTo>
                    <a:pt x="375" y="434"/>
                  </a:lnTo>
                  <a:lnTo>
                    <a:pt x="365" y="449"/>
                  </a:lnTo>
                  <a:lnTo>
                    <a:pt x="356" y="455"/>
                  </a:lnTo>
                  <a:lnTo>
                    <a:pt x="343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28" y="457"/>
                  </a:lnTo>
                  <a:lnTo>
                    <a:pt x="320" y="459"/>
                  </a:lnTo>
                  <a:lnTo>
                    <a:pt x="305" y="457"/>
                  </a:lnTo>
                  <a:lnTo>
                    <a:pt x="298" y="459"/>
                  </a:lnTo>
                  <a:lnTo>
                    <a:pt x="292" y="457"/>
                  </a:lnTo>
                  <a:lnTo>
                    <a:pt x="288" y="457"/>
                  </a:lnTo>
                  <a:lnTo>
                    <a:pt x="284" y="455"/>
                  </a:lnTo>
                  <a:lnTo>
                    <a:pt x="268" y="453"/>
                  </a:lnTo>
                  <a:lnTo>
                    <a:pt x="256" y="461"/>
                  </a:lnTo>
                  <a:lnTo>
                    <a:pt x="254" y="457"/>
                  </a:lnTo>
                  <a:lnTo>
                    <a:pt x="251" y="457"/>
                  </a:lnTo>
                  <a:lnTo>
                    <a:pt x="247" y="457"/>
                  </a:lnTo>
                  <a:lnTo>
                    <a:pt x="249" y="451"/>
                  </a:lnTo>
                  <a:lnTo>
                    <a:pt x="256" y="447"/>
                  </a:lnTo>
                  <a:lnTo>
                    <a:pt x="260" y="442"/>
                  </a:lnTo>
                  <a:lnTo>
                    <a:pt x="256" y="429"/>
                  </a:lnTo>
                  <a:lnTo>
                    <a:pt x="253" y="423"/>
                  </a:lnTo>
                  <a:lnTo>
                    <a:pt x="241" y="421"/>
                  </a:lnTo>
                  <a:lnTo>
                    <a:pt x="230" y="423"/>
                  </a:lnTo>
                  <a:lnTo>
                    <a:pt x="222" y="423"/>
                  </a:lnTo>
                  <a:lnTo>
                    <a:pt x="219" y="427"/>
                  </a:lnTo>
                  <a:lnTo>
                    <a:pt x="205" y="421"/>
                  </a:lnTo>
                  <a:lnTo>
                    <a:pt x="200" y="429"/>
                  </a:lnTo>
                  <a:lnTo>
                    <a:pt x="198" y="431"/>
                  </a:lnTo>
                  <a:lnTo>
                    <a:pt x="192" y="431"/>
                  </a:lnTo>
                  <a:lnTo>
                    <a:pt x="183" y="432"/>
                  </a:lnTo>
                  <a:lnTo>
                    <a:pt x="179" y="432"/>
                  </a:lnTo>
                  <a:lnTo>
                    <a:pt x="175" y="431"/>
                  </a:lnTo>
                  <a:lnTo>
                    <a:pt x="174" y="427"/>
                  </a:lnTo>
                  <a:lnTo>
                    <a:pt x="170" y="431"/>
                  </a:lnTo>
                  <a:lnTo>
                    <a:pt x="168" y="429"/>
                  </a:lnTo>
                  <a:lnTo>
                    <a:pt x="164" y="431"/>
                  </a:lnTo>
                  <a:lnTo>
                    <a:pt x="155" y="423"/>
                  </a:lnTo>
                  <a:lnTo>
                    <a:pt x="149" y="410"/>
                  </a:lnTo>
                  <a:lnTo>
                    <a:pt x="145" y="357"/>
                  </a:lnTo>
                  <a:lnTo>
                    <a:pt x="140" y="357"/>
                  </a:lnTo>
                  <a:lnTo>
                    <a:pt x="134" y="361"/>
                  </a:lnTo>
                  <a:lnTo>
                    <a:pt x="132" y="359"/>
                  </a:lnTo>
                  <a:lnTo>
                    <a:pt x="119" y="353"/>
                  </a:lnTo>
                  <a:lnTo>
                    <a:pt x="117" y="352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8" y="365"/>
                  </a:lnTo>
                  <a:lnTo>
                    <a:pt x="102" y="367"/>
                  </a:lnTo>
                  <a:lnTo>
                    <a:pt x="100" y="374"/>
                  </a:lnTo>
                  <a:lnTo>
                    <a:pt x="91" y="380"/>
                  </a:lnTo>
                  <a:lnTo>
                    <a:pt x="85" y="380"/>
                  </a:lnTo>
                  <a:lnTo>
                    <a:pt x="76" y="376"/>
                  </a:lnTo>
                  <a:lnTo>
                    <a:pt x="72" y="376"/>
                  </a:lnTo>
                  <a:lnTo>
                    <a:pt x="64" y="372"/>
                  </a:lnTo>
                  <a:lnTo>
                    <a:pt x="51" y="370"/>
                  </a:lnTo>
                  <a:lnTo>
                    <a:pt x="47" y="370"/>
                  </a:lnTo>
                  <a:lnTo>
                    <a:pt x="44" y="357"/>
                  </a:lnTo>
                  <a:lnTo>
                    <a:pt x="44" y="350"/>
                  </a:lnTo>
                  <a:lnTo>
                    <a:pt x="40" y="344"/>
                  </a:lnTo>
                  <a:lnTo>
                    <a:pt x="40" y="336"/>
                  </a:lnTo>
                  <a:lnTo>
                    <a:pt x="27" y="329"/>
                  </a:lnTo>
                  <a:lnTo>
                    <a:pt x="27" y="338"/>
                  </a:lnTo>
                  <a:lnTo>
                    <a:pt x="21" y="336"/>
                  </a:lnTo>
                  <a:lnTo>
                    <a:pt x="15" y="329"/>
                  </a:lnTo>
                  <a:lnTo>
                    <a:pt x="6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19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264606" y="1838930"/>
              <a:ext cx="596451" cy="1041603"/>
            </a:xfrm>
            <a:custGeom>
              <a:avLst/>
              <a:gdLst>
                <a:gd name="T0" fmla="*/ 798 w 847"/>
                <a:gd name="T1" fmla="*/ 502 h 1253"/>
                <a:gd name="T2" fmla="*/ 734 w 847"/>
                <a:gd name="T3" fmla="*/ 574 h 1253"/>
                <a:gd name="T4" fmla="*/ 657 w 847"/>
                <a:gd name="T5" fmla="*/ 611 h 1253"/>
                <a:gd name="T6" fmla="*/ 651 w 847"/>
                <a:gd name="T7" fmla="*/ 660 h 1253"/>
                <a:gd name="T8" fmla="*/ 666 w 847"/>
                <a:gd name="T9" fmla="*/ 643 h 1253"/>
                <a:gd name="T10" fmla="*/ 704 w 847"/>
                <a:gd name="T11" fmla="*/ 722 h 1253"/>
                <a:gd name="T12" fmla="*/ 657 w 847"/>
                <a:gd name="T13" fmla="*/ 749 h 1253"/>
                <a:gd name="T14" fmla="*/ 617 w 847"/>
                <a:gd name="T15" fmla="*/ 773 h 1253"/>
                <a:gd name="T16" fmla="*/ 589 w 847"/>
                <a:gd name="T17" fmla="*/ 860 h 1253"/>
                <a:gd name="T18" fmla="*/ 623 w 847"/>
                <a:gd name="T19" fmla="*/ 918 h 1253"/>
                <a:gd name="T20" fmla="*/ 642 w 847"/>
                <a:gd name="T21" fmla="*/ 969 h 1253"/>
                <a:gd name="T22" fmla="*/ 687 w 847"/>
                <a:gd name="T23" fmla="*/ 1006 h 1253"/>
                <a:gd name="T24" fmla="*/ 690 w 847"/>
                <a:gd name="T25" fmla="*/ 1021 h 1253"/>
                <a:gd name="T26" fmla="*/ 721 w 847"/>
                <a:gd name="T27" fmla="*/ 1063 h 1253"/>
                <a:gd name="T28" fmla="*/ 771 w 847"/>
                <a:gd name="T29" fmla="*/ 1083 h 1253"/>
                <a:gd name="T30" fmla="*/ 734 w 847"/>
                <a:gd name="T31" fmla="*/ 1098 h 1253"/>
                <a:gd name="T32" fmla="*/ 645 w 847"/>
                <a:gd name="T33" fmla="*/ 1110 h 1253"/>
                <a:gd name="T34" fmla="*/ 657 w 847"/>
                <a:gd name="T35" fmla="*/ 1168 h 1253"/>
                <a:gd name="T36" fmla="*/ 653 w 847"/>
                <a:gd name="T37" fmla="*/ 1209 h 1253"/>
                <a:gd name="T38" fmla="*/ 653 w 847"/>
                <a:gd name="T39" fmla="*/ 1249 h 1253"/>
                <a:gd name="T40" fmla="*/ 638 w 847"/>
                <a:gd name="T41" fmla="*/ 1243 h 1253"/>
                <a:gd name="T42" fmla="*/ 608 w 847"/>
                <a:gd name="T43" fmla="*/ 1247 h 1253"/>
                <a:gd name="T44" fmla="*/ 548 w 847"/>
                <a:gd name="T45" fmla="*/ 1185 h 1253"/>
                <a:gd name="T46" fmla="*/ 506 w 847"/>
                <a:gd name="T47" fmla="*/ 1198 h 1253"/>
                <a:gd name="T48" fmla="*/ 485 w 847"/>
                <a:gd name="T49" fmla="*/ 1181 h 1253"/>
                <a:gd name="T50" fmla="*/ 482 w 847"/>
                <a:gd name="T51" fmla="*/ 1162 h 1253"/>
                <a:gd name="T52" fmla="*/ 461 w 847"/>
                <a:gd name="T53" fmla="*/ 1166 h 1253"/>
                <a:gd name="T54" fmla="*/ 431 w 847"/>
                <a:gd name="T55" fmla="*/ 1144 h 1253"/>
                <a:gd name="T56" fmla="*/ 378 w 847"/>
                <a:gd name="T57" fmla="*/ 1129 h 1253"/>
                <a:gd name="T58" fmla="*/ 262 w 847"/>
                <a:gd name="T59" fmla="*/ 1129 h 1253"/>
                <a:gd name="T60" fmla="*/ 237 w 847"/>
                <a:gd name="T61" fmla="*/ 1177 h 1253"/>
                <a:gd name="T62" fmla="*/ 201 w 847"/>
                <a:gd name="T63" fmla="*/ 1204 h 1253"/>
                <a:gd name="T64" fmla="*/ 139 w 847"/>
                <a:gd name="T65" fmla="*/ 1200 h 1253"/>
                <a:gd name="T66" fmla="*/ 107 w 847"/>
                <a:gd name="T67" fmla="*/ 1147 h 1253"/>
                <a:gd name="T68" fmla="*/ 73 w 847"/>
                <a:gd name="T69" fmla="*/ 1106 h 1253"/>
                <a:gd name="T70" fmla="*/ 81 w 847"/>
                <a:gd name="T71" fmla="*/ 1076 h 1253"/>
                <a:gd name="T72" fmla="*/ 85 w 847"/>
                <a:gd name="T73" fmla="*/ 1044 h 1253"/>
                <a:gd name="T74" fmla="*/ 98 w 847"/>
                <a:gd name="T75" fmla="*/ 993 h 1253"/>
                <a:gd name="T76" fmla="*/ 109 w 847"/>
                <a:gd name="T77" fmla="*/ 937 h 1253"/>
                <a:gd name="T78" fmla="*/ 90 w 847"/>
                <a:gd name="T79" fmla="*/ 801 h 1253"/>
                <a:gd name="T80" fmla="*/ 10 w 847"/>
                <a:gd name="T81" fmla="*/ 547 h 1253"/>
                <a:gd name="T82" fmla="*/ 228 w 847"/>
                <a:gd name="T83" fmla="*/ 145 h 1253"/>
                <a:gd name="T84" fmla="*/ 346 w 847"/>
                <a:gd name="T85" fmla="*/ 0 h 1253"/>
                <a:gd name="T86" fmla="*/ 416 w 847"/>
                <a:gd name="T87" fmla="*/ 17 h 1253"/>
                <a:gd name="T88" fmla="*/ 527 w 847"/>
                <a:gd name="T89" fmla="*/ 32 h 1253"/>
                <a:gd name="T90" fmla="*/ 580 w 847"/>
                <a:gd name="T91" fmla="*/ 88 h 1253"/>
                <a:gd name="T92" fmla="*/ 657 w 847"/>
                <a:gd name="T93" fmla="*/ 152 h 1253"/>
                <a:gd name="T94" fmla="*/ 751 w 847"/>
                <a:gd name="T95" fmla="*/ 327 h 1253"/>
                <a:gd name="T96" fmla="*/ 820 w 847"/>
                <a:gd name="T97" fmla="*/ 442 h 1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7"/>
                <a:gd name="T148" fmla="*/ 0 h 1253"/>
                <a:gd name="T149" fmla="*/ 847 w 847"/>
                <a:gd name="T150" fmla="*/ 1253 h 12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7" h="1253">
                  <a:moveTo>
                    <a:pt x="847" y="478"/>
                  </a:moveTo>
                  <a:lnTo>
                    <a:pt x="830" y="498"/>
                  </a:lnTo>
                  <a:lnTo>
                    <a:pt x="818" y="515"/>
                  </a:lnTo>
                  <a:lnTo>
                    <a:pt x="798" y="502"/>
                  </a:lnTo>
                  <a:lnTo>
                    <a:pt x="783" y="489"/>
                  </a:lnTo>
                  <a:lnTo>
                    <a:pt x="751" y="500"/>
                  </a:lnTo>
                  <a:lnTo>
                    <a:pt x="738" y="547"/>
                  </a:lnTo>
                  <a:lnTo>
                    <a:pt x="734" y="574"/>
                  </a:lnTo>
                  <a:lnTo>
                    <a:pt x="702" y="585"/>
                  </a:lnTo>
                  <a:lnTo>
                    <a:pt x="675" y="589"/>
                  </a:lnTo>
                  <a:lnTo>
                    <a:pt x="668" y="592"/>
                  </a:lnTo>
                  <a:lnTo>
                    <a:pt x="657" y="611"/>
                  </a:lnTo>
                  <a:lnTo>
                    <a:pt x="638" y="621"/>
                  </a:lnTo>
                  <a:lnTo>
                    <a:pt x="636" y="626"/>
                  </a:lnTo>
                  <a:lnTo>
                    <a:pt x="640" y="662"/>
                  </a:lnTo>
                  <a:lnTo>
                    <a:pt x="651" y="660"/>
                  </a:lnTo>
                  <a:lnTo>
                    <a:pt x="657" y="664"/>
                  </a:lnTo>
                  <a:lnTo>
                    <a:pt x="664" y="658"/>
                  </a:lnTo>
                  <a:lnTo>
                    <a:pt x="664" y="645"/>
                  </a:lnTo>
                  <a:lnTo>
                    <a:pt x="666" y="643"/>
                  </a:lnTo>
                  <a:lnTo>
                    <a:pt x="685" y="653"/>
                  </a:lnTo>
                  <a:lnTo>
                    <a:pt x="694" y="653"/>
                  </a:lnTo>
                  <a:lnTo>
                    <a:pt x="702" y="660"/>
                  </a:lnTo>
                  <a:lnTo>
                    <a:pt x="704" y="722"/>
                  </a:lnTo>
                  <a:lnTo>
                    <a:pt x="694" y="730"/>
                  </a:lnTo>
                  <a:lnTo>
                    <a:pt x="687" y="756"/>
                  </a:lnTo>
                  <a:lnTo>
                    <a:pt x="675" y="762"/>
                  </a:lnTo>
                  <a:lnTo>
                    <a:pt x="657" y="749"/>
                  </a:lnTo>
                  <a:lnTo>
                    <a:pt x="645" y="750"/>
                  </a:lnTo>
                  <a:lnTo>
                    <a:pt x="642" y="756"/>
                  </a:lnTo>
                  <a:lnTo>
                    <a:pt x="632" y="764"/>
                  </a:lnTo>
                  <a:lnTo>
                    <a:pt x="617" y="773"/>
                  </a:lnTo>
                  <a:lnTo>
                    <a:pt x="583" y="811"/>
                  </a:lnTo>
                  <a:lnTo>
                    <a:pt x="566" y="822"/>
                  </a:lnTo>
                  <a:lnTo>
                    <a:pt x="576" y="845"/>
                  </a:lnTo>
                  <a:lnTo>
                    <a:pt x="589" y="860"/>
                  </a:lnTo>
                  <a:lnTo>
                    <a:pt x="591" y="873"/>
                  </a:lnTo>
                  <a:lnTo>
                    <a:pt x="617" y="880"/>
                  </a:lnTo>
                  <a:lnTo>
                    <a:pt x="627" y="907"/>
                  </a:lnTo>
                  <a:lnTo>
                    <a:pt x="623" y="918"/>
                  </a:lnTo>
                  <a:lnTo>
                    <a:pt x="638" y="925"/>
                  </a:lnTo>
                  <a:lnTo>
                    <a:pt x="627" y="957"/>
                  </a:lnTo>
                  <a:lnTo>
                    <a:pt x="630" y="961"/>
                  </a:lnTo>
                  <a:lnTo>
                    <a:pt x="642" y="969"/>
                  </a:lnTo>
                  <a:lnTo>
                    <a:pt x="643" y="972"/>
                  </a:lnTo>
                  <a:lnTo>
                    <a:pt x="664" y="995"/>
                  </a:lnTo>
                  <a:lnTo>
                    <a:pt x="683" y="1008"/>
                  </a:lnTo>
                  <a:lnTo>
                    <a:pt x="687" y="1006"/>
                  </a:lnTo>
                  <a:lnTo>
                    <a:pt x="696" y="1008"/>
                  </a:lnTo>
                  <a:lnTo>
                    <a:pt x="704" y="1018"/>
                  </a:lnTo>
                  <a:lnTo>
                    <a:pt x="706" y="1023"/>
                  </a:lnTo>
                  <a:lnTo>
                    <a:pt x="690" y="1021"/>
                  </a:lnTo>
                  <a:lnTo>
                    <a:pt x="687" y="1033"/>
                  </a:lnTo>
                  <a:lnTo>
                    <a:pt x="692" y="1038"/>
                  </a:lnTo>
                  <a:lnTo>
                    <a:pt x="722" y="1051"/>
                  </a:lnTo>
                  <a:lnTo>
                    <a:pt x="721" y="1063"/>
                  </a:lnTo>
                  <a:lnTo>
                    <a:pt x="753" y="1070"/>
                  </a:lnTo>
                  <a:lnTo>
                    <a:pt x="758" y="1068"/>
                  </a:lnTo>
                  <a:lnTo>
                    <a:pt x="771" y="1076"/>
                  </a:lnTo>
                  <a:lnTo>
                    <a:pt x="771" y="1083"/>
                  </a:lnTo>
                  <a:lnTo>
                    <a:pt x="764" y="1095"/>
                  </a:lnTo>
                  <a:lnTo>
                    <a:pt x="743" y="1097"/>
                  </a:lnTo>
                  <a:lnTo>
                    <a:pt x="736" y="1097"/>
                  </a:lnTo>
                  <a:lnTo>
                    <a:pt x="734" y="1098"/>
                  </a:lnTo>
                  <a:lnTo>
                    <a:pt x="702" y="1095"/>
                  </a:lnTo>
                  <a:lnTo>
                    <a:pt x="685" y="1085"/>
                  </a:lnTo>
                  <a:lnTo>
                    <a:pt x="657" y="1098"/>
                  </a:lnTo>
                  <a:lnTo>
                    <a:pt x="645" y="1110"/>
                  </a:lnTo>
                  <a:lnTo>
                    <a:pt x="643" y="1127"/>
                  </a:lnTo>
                  <a:lnTo>
                    <a:pt x="643" y="1146"/>
                  </a:lnTo>
                  <a:lnTo>
                    <a:pt x="659" y="1151"/>
                  </a:lnTo>
                  <a:lnTo>
                    <a:pt x="657" y="1168"/>
                  </a:lnTo>
                  <a:lnTo>
                    <a:pt x="651" y="1174"/>
                  </a:lnTo>
                  <a:lnTo>
                    <a:pt x="647" y="1181"/>
                  </a:lnTo>
                  <a:lnTo>
                    <a:pt x="645" y="1189"/>
                  </a:lnTo>
                  <a:lnTo>
                    <a:pt x="653" y="1209"/>
                  </a:lnTo>
                  <a:lnTo>
                    <a:pt x="653" y="1217"/>
                  </a:lnTo>
                  <a:lnTo>
                    <a:pt x="655" y="1226"/>
                  </a:lnTo>
                  <a:lnTo>
                    <a:pt x="657" y="1234"/>
                  </a:lnTo>
                  <a:lnTo>
                    <a:pt x="653" y="1249"/>
                  </a:lnTo>
                  <a:lnTo>
                    <a:pt x="645" y="1253"/>
                  </a:lnTo>
                  <a:lnTo>
                    <a:pt x="643" y="1251"/>
                  </a:lnTo>
                  <a:lnTo>
                    <a:pt x="642" y="1247"/>
                  </a:lnTo>
                  <a:lnTo>
                    <a:pt x="638" y="1243"/>
                  </a:lnTo>
                  <a:lnTo>
                    <a:pt x="632" y="1240"/>
                  </a:lnTo>
                  <a:lnTo>
                    <a:pt x="625" y="1243"/>
                  </a:lnTo>
                  <a:lnTo>
                    <a:pt x="619" y="1249"/>
                  </a:lnTo>
                  <a:lnTo>
                    <a:pt x="608" y="1247"/>
                  </a:lnTo>
                  <a:lnTo>
                    <a:pt x="589" y="1236"/>
                  </a:lnTo>
                  <a:lnTo>
                    <a:pt x="566" y="1204"/>
                  </a:lnTo>
                  <a:lnTo>
                    <a:pt x="553" y="1185"/>
                  </a:lnTo>
                  <a:lnTo>
                    <a:pt x="548" y="1185"/>
                  </a:lnTo>
                  <a:lnTo>
                    <a:pt x="544" y="1187"/>
                  </a:lnTo>
                  <a:lnTo>
                    <a:pt x="521" y="1189"/>
                  </a:lnTo>
                  <a:lnTo>
                    <a:pt x="514" y="1191"/>
                  </a:lnTo>
                  <a:lnTo>
                    <a:pt x="506" y="1198"/>
                  </a:lnTo>
                  <a:lnTo>
                    <a:pt x="497" y="1194"/>
                  </a:lnTo>
                  <a:lnTo>
                    <a:pt x="493" y="1193"/>
                  </a:lnTo>
                  <a:lnTo>
                    <a:pt x="487" y="1189"/>
                  </a:lnTo>
                  <a:lnTo>
                    <a:pt x="485" y="1181"/>
                  </a:lnTo>
                  <a:lnTo>
                    <a:pt x="485" y="1174"/>
                  </a:lnTo>
                  <a:lnTo>
                    <a:pt x="484" y="1170"/>
                  </a:lnTo>
                  <a:lnTo>
                    <a:pt x="484" y="1164"/>
                  </a:lnTo>
                  <a:lnTo>
                    <a:pt x="482" y="1162"/>
                  </a:lnTo>
                  <a:lnTo>
                    <a:pt x="474" y="1166"/>
                  </a:lnTo>
                  <a:lnTo>
                    <a:pt x="467" y="1168"/>
                  </a:lnTo>
                  <a:lnTo>
                    <a:pt x="465" y="1168"/>
                  </a:lnTo>
                  <a:lnTo>
                    <a:pt x="461" y="1166"/>
                  </a:lnTo>
                  <a:lnTo>
                    <a:pt x="457" y="1155"/>
                  </a:lnTo>
                  <a:lnTo>
                    <a:pt x="455" y="1151"/>
                  </a:lnTo>
                  <a:lnTo>
                    <a:pt x="444" y="1144"/>
                  </a:lnTo>
                  <a:lnTo>
                    <a:pt x="431" y="1144"/>
                  </a:lnTo>
                  <a:lnTo>
                    <a:pt x="408" y="1134"/>
                  </a:lnTo>
                  <a:lnTo>
                    <a:pt x="399" y="1134"/>
                  </a:lnTo>
                  <a:lnTo>
                    <a:pt x="390" y="1130"/>
                  </a:lnTo>
                  <a:lnTo>
                    <a:pt x="378" y="1129"/>
                  </a:lnTo>
                  <a:lnTo>
                    <a:pt x="361" y="1123"/>
                  </a:lnTo>
                  <a:lnTo>
                    <a:pt x="329" y="1117"/>
                  </a:lnTo>
                  <a:lnTo>
                    <a:pt x="273" y="1125"/>
                  </a:lnTo>
                  <a:lnTo>
                    <a:pt x="262" y="1129"/>
                  </a:lnTo>
                  <a:lnTo>
                    <a:pt x="252" y="1132"/>
                  </a:lnTo>
                  <a:lnTo>
                    <a:pt x="243" y="1153"/>
                  </a:lnTo>
                  <a:lnTo>
                    <a:pt x="243" y="1161"/>
                  </a:lnTo>
                  <a:lnTo>
                    <a:pt x="237" y="1177"/>
                  </a:lnTo>
                  <a:lnTo>
                    <a:pt x="226" y="1198"/>
                  </a:lnTo>
                  <a:lnTo>
                    <a:pt x="216" y="1215"/>
                  </a:lnTo>
                  <a:lnTo>
                    <a:pt x="211" y="1204"/>
                  </a:lnTo>
                  <a:lnTo>
                    <a:pt x="201" y="1204"/>
                  </a:lnTo>
                  <a:lnTo>
                    <a:pt x="186" y="1196"/>
                  </a:lnTo>
                  <a:lnTo>
                    <a:pt x="171" y="1198"/>
                  </a:lnTo>
                  <a:lnTo>
                    <a:pt x="143" y="1200"/>
                  </a:lnTo>
                  <a:lnTo>
                    <a:pt x="139" y="1200"/>
                  </a:lnTo>
                  <a:lnTo>
                    <a:pt x="136" y="1196"/>
                  </a:lnTo>
                  <a:lnTo>
                    <a:pt x="122" y="1181"/>
                  </a:lnTo>
                  <a:lnTo>
                    <a:pt x="113" y="1157"/>
                  </a:lnTo>
                  <a:lnTo>
                    <a:pt x="107" y="1147"/>
                  </a:lnTo>
                  <a:lnTo>
                    <a:pt x="102" y="1136"/>
                  </a:lnTo>
                  <a:lnTo>
                    <a:pt x="90" y="1127"/>
                  </a:lnTo>
                  <a:lnTo>
                    <a:pt x="81" y="1114"/>
                  </a:lnTo>
                  <a:lnTo>
                    <a:pt x="73" y="1106"/>
                  </a:lnTo>
                  <a:lnTo>
                    <a:pt x="72" y="1100"/>
                  </a:lnTo>
                  <a:lnTo>
                    <a:pt x="72" y="1091"/>
                  </a:lnTo>
                  <a:lnTo>
                    <a:pt x="73" y="1083"/>
                  </a:lnTo>
                  <a:lnTo>
                    <a:pt x="81" y="1076"/>
                  </a:lnTo>
                  <a:lnTo>
                    <a:pt x="94" y="1076"/>
                  </a:lnTo>
                  <a:lnTo>
                    <a:pt x="98" y="1074"/>
                  </a:lnTo>
                  <a:lnTo>
                    <a:pt x="98" y="1066"/>
                  </a:lnTo>
                  <a:lnTo>
                    <a:pt x="85" y="1044"/>
                  </a:lnTo>
                  <a:lnTo>
                    <a:pt x="83" y="1042"/>
                  </a:lnTo>
                  <a:lnTo>
                    <a:pt x="79" y="1036"/>
                  </a:lnTo>
                  <a:lnTo>
                    <a:pt x="79" y="1031"/>
                  </a:lnTo>
                  <a:lnTo>
                    <a:pt x="98" y="993"/>
                  </a:lnTo>
                  <a:lnTo>
                    <a:pt x="105" y="982"/>
                  </a:lnTo>
                  <a:lnTo>
                    <a:pt x="111" y="969"/>
                  </a:lnTo>
                  <a:lnTo>
                    <a:pt x="109" y="954"/>
                  </a:lnTo>
                  <a:lnTo>
                    <a:pt x="109" y="937"/>
                  </a:lnTo>
                  <a:lnTo>
                    <a:pt x="105" y="903"/>
                  </a:lnTo>
                  <a:lnTo>
                    <a:pt x="121" y="865"/>
                  </a:lnTo>
                  <a:lnTo>
                    <a:pt x="122" y="848"/>
                  </a:lnTo>
                  <a:lnTo>
                    <a:pt x="90" y="801"/>
                  </a:lnTo>
                  <a:lnTo>
                    <a:pt x="79" y="782"/>
                  </a:lnTo>
                  <a:lnTo>
                    <a:pt x="60" y="767"/>
                  </a:lnTo>
                  <a:lnTo>
                    <a:pt x="57" y="737"/>
                  </a:lnTo>
                  <a:lnTo>
                    <a:pt x="10" y="547"/>
                  </a:lnTo>
                  <a:lnTo>
                    <a:pt x="0" y="495"/>
                  </a:lnTo>
                  <a:lnTo>
                    <a:pt x="173" y="211"/>
                  </a:lnTo>
                  <a:lnTo>
                    <a:pt x="186" y="188"/>
                  </a:lnTo>
                  <a:lnTo>
                    <a:pt x="228" y="145"/>
                  </a:lnTo>
                  <a:lnTo>
                    <a:pt x="256" y="64"/>
                  </a:lnTo>
                  <a:lnTo>
                    <a:pt x="290" y="30"/>
                  </a:lnTo>
                  <a:lnTo>
                    <a:pt x="303" y="30"/>
                  </a:lnTo>
                  <a:lnTo>
                    <a:pt x="346" y="0"/>
                  </a:lnTo>
                  <a:lnTo>
                    <a:pt x="403" y="22"/>
                  </a:lnTo>
                  <a:lnTo>
                    <a:pt x="405" y="19"/>
                  </a:lnTo>
                  <a:lnTo>
                    <a:pt x="414" y="21"/>
                  </a:lnTo>
                  <a:lnTo>
                    <a:pt x="416" y="17"/>
                  </a:lnTo>
                  <a:lnTo>
                    <a:pt x="461" y="24"/>
                  </a:lnTo>
                  <a:lnTo>
                    <a:pt x="506" y="26"/>
                  </a:lnTo>
                  <a:lnTo>
                    <a:pt x="506" y="30"/>
                  </a:lnTo>
                  <a:lnTo>
                    <a:pt x="527" y="32"/>
                  </a:lnTo>
                  <a:lnTo>
                    <a:pt x="553" y="62"/>
                  </a:lnTo>
                  <a:lnTo>
                    <a:pt x="561" y="62"/>
                  </a:lnTo>
                  <a:lnTo>
                    <a:pt x="564" y="86"/>
                  </a:lnTo>
                  <a:lnTo>
                    <a:pt x="580" y="88"/>
                  </a:lnTo>
                  <a:lnTo>
                    <a:pt x="587" y="98"/>
                  </a:lnTo>
                  <a:lnTo>
                    <a:pt x="604" y="101"/>
                  </a:lnTo>
                  <a:lnTo>
                    <a:pt x="611" y="120"/>
                  </a:lnTo>
                  <a:lnTo>
                    <a:pt x="657" y="152"/>
                  </a:lnTo>
                  <a:lnTo>
                    <a:pt x="662" y="169"/>
                  </a:lnTo>
                  <a:lnTo>
                    <a:pt x="683" y="190"/>
                  </a:lnTo>
                  <a:lnTo>
                    <a:pt x="696" y="233"/>
                  </a:lnTo>
                  <a:lnTo>
                    <a:pt x="751" y="327"/>
                  </a:lnTo>
                  <a:lnTo>
                    <a:pt x="745" y="331"/>
                  </a:lnTo>
                  <a:lnTo>
                    <a:pt x="766" y="385"/>
                  </a:lnTo>
                  <a:lnTo>
                    <a:pt x="775" y="397"/>
                  </a:lnTo>
                  <a:lnTo>
                    <a:pt x="820" y="442"/>
                  </a:lnTo>
                  <a:lnTo>
                    <a:pt x="847" y="47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19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826806" y="2256520"/>
              <a:ext cx="442881" cy="1084803"/>
            </a:xfrm>
            <a:custGeom>
              <a:avLst/>
              <a:gdLst>
                <a:gd name="T0" fmla="*/ 2147483647 w 625"/>
                <a:gd name="T1" fmla="*/ 2147483647 h 1304"/>
                <a:gd name="T2" fmla="*/ 2147483647 w 625"/>
                <a:gd name="T3" fmla="*/ 2147483647 h 1304"/>
                <a:gd name="T4" fmla="*/ 2147483647 w 625"/>
                <a:gd name="T5" fmla="*/ 2147483647 h 1304"/>
                <a:gd name="T6" fmla="*/ 2147483647 w 625"/>
                <a:gd name="T7" fmla="*/ 2147483647 h 1304"/>
                <a:gd name="T8" fmla="*/ 2147483647 w 625"/>
                <a:gd name="T9" fmla="*/ 2147483647 h 1304"/>
                <a:gd name="T10" fmla="*/ 2147483647 w 625"/>
                <a:gd name="T11" fmla="*/ 2147483647 h 1304"/>
                <a:gd name="T12" fmla="*/ 2147483647 w 625"/>
                <a:gd name="T13" fmla="*/ 2147483647 h 1304"/>
                <a:gd name="T14" fmla="*/ 2147483647 w 625"/>
                <a:gd name="T15" fmla="*/ 2147483647 h 1304"/>
                <a:gd name="T16" fmla="*/ 2147483647 w 625"/>
                <a:gd name="T17" fmla="*/ 2147483647 h 1304"/>
                <a:gd name="T18" fmla="*/ 2147483647 w 625"/>
                <a:gd name="T19" fmla="*/ 2147483647 h 1304"/>
                <a:gd name="T20" fmla="*/ 2147483647 w 625"/>
                <a:gd name="T21" fmla="*/ 2147483647 h 1304"/>
                <a:gd name="T22" fmla="*/ 2147483647 w 625"/>
                <a:gd name="T23" fmla="*/ 2147483647 h 1304"/>
                <a:gd name="T24" fmla="*/ 2147483647 w 625"/>
                <a:gd name="T25" fmla="*/ 2147483647 h 1304"/>
                <a:gd name="T26" fmla="*/ 2147483647 w 625"/>
                <a:gd name="T27" fmla="*/ 2147483647 h 1304"/>
                <a:gd name="T28" fmla="*/ 2147483647 w 625"/>
                <a:gd name="T29" fmla="*/ 2147483647 h 1304"/>
                <a:gd name="T30" fmla="*/ 2147483647 w 625"/>
                <a:gd name="T31" fmla="*/ 2147483647 h 1304"/>
                <a:gd name="T32" fmla="*/ 2147483647 w 625"/>
                <a:gd name="T33" fmla="*/ 2147483647 h 1304"/>
                <a:gd name="T34" fmla="*/ 2147483647 w 625"/>
                <a:gd name="T35" fmla="*/ 2147483647 h 1304"/>
                <a:gd name="T36" fmla="*/ 2147483647 w 625"/>
                <a:gd name="T37" fmla="*/ 2147483647 h 1304"/>
                <a:gd name="T38" fmla="*/ 2147483647 w 625"/>
                <a:gd name="T39" fmla="*/ 2147483647 h 1304"/>
                <a:gd name="T40" fmla="*/ 2147483647 w 625"/>
                <a:gd name="T41" fmla="*/ 2147483647 h 1304"/>
                <a:gd name="T42" fmla="*/ 2147483647 w 625"/>
                <a:gd name="T43" fmla="*/ 2147483647 h 1304"/>
                <a:gd name="T44" fmla="*/ 2147483647 w 625"/>
                <a:gd name="T45" fmla="*/ 2147483647 h 1304"/>
                <a:gd name="T46" fmla="*/ 2147483647 w 625"/>
                <a:gd name="T47" fmla="*/ 2147483647 h 1304"/>
                <a:gd name="T48" fmla="*/ 2147483647 w 625"/>
                <a:gd name="T49" fmla="*/ 2147483647 h 1304"/>
                <a:gd name="T50" fmla="*/ 2147483647 w 625"/>
                <a:gd name="T51" fmla="*/ 2147483647 h 1304"/>
                <a:gd name="T52" fmla="*/ 2147483647 w 625"/>
                <a:gd name="T53" fmla="*/ 2147483647 h 1304"/>
                <a:gd name="T54" fmla="*/ 2147483647 w 625"/>
                <a:gd name="T55" fmla="*/ 2147483647 h 1304"/>
                <a:gd name="T56" fmla="*/ 2147483647 w 625"/>
                <a:gd name="T57" fmla="*/ 2147483647 h 1304"/>
                <a:gd name="T58" fmla="*/ 2147483647 w 625"/>
                <a:gd name="T59" fmla="*/ 2147483647 h 1304"/>
                <a:gd name="T60" fmla="*/ 2147483647 w 625"/>
                <a:gd name="T61" fmla="*/ 2147483647 h 1304"/>
                <a:gd name="T62" fmla="*/ 2147483647 w 625"/>
                <a:gd name="T63" fmla="*/ 2147483647 h 1304"/>
                <a:gd name="T64" fmla="*/ 2147483647 w 625"/>
                <a:gd name="T65" fmla="*/ 2147483647 h 1304"/>
                <a:gd name="T66" fmla="*/ 2147483647 w 625"/>
                <a:gd name="T67" fmla="*/ 2147483647 h 1304"/>
                <a:gd name="T68" fmla="*/ 2147483647 w 625"/>
                <a:gd name="T69" fmla="*/ 2147483647 h 1304"/>
                <a:gd name="T70" fmla="*/ 2147483647 w 625"/>
                <a:gd name="T71" fmla="*/ 2147483647 h 1304"/>
                <a:gd name="T72" fmla="*/ 2147483647 w 625"/>
                <a:gd name="T73" fmla="*/ 2147483647 h 1304"/>
                <a:gd name="T74" fmla="*/ 2147483647 w 625"/>
                <a:gd name="T75" fmla="*/ 2147483647 h 1304"/>
                <a:gd name="T76" fmla="*/ 2147483647 w 625"/>
                <a:gd name="T77" fmla="*/ 2147483647 h 1304"/>
                <a:gd name="T78" fmla="*/ 2147483647 w 625"/>
                <a:gd name="T79" fmla="*/ 2147483647 h 1304"/>
                <a:gd name="T80" fmla="*/ 2147483647 w 625"/>
                <a:gd name="T81" fmla="*/ 2147483647 h 1304"/>
                <a:gd name="T82" fmla="*/ 2147483647 w 625"/>
                <a:gd name="T83" fmla="*/ 2147483647 h 1304"/>
                <a:gd name="T84" fmla="*/ 2147483647 w 625"/>
                <a:gd name="T85" fmla="*/ 2147483647 h 1304"/>
                <a:gd name="T86" fmla="*/ 2147483647 w 625"/>
                <a:gd name="T87" fmla="*/ 2147483647 h 1304"/>
                <a:gd name="T88" fmla="*/ 2147483647 w 625"/>
                <a:gd name="T89" fmla="*/ 2147483647 h 1304"/>
                <a:gd name="T90" fmla="*/ 2147483647 w 625"/>
                <a:gd name="T91" fmla="*/ 2147483647 h 1304"/>
                <a:gd name="T92" fmla="*/ 2147483647 w 625"/>
                <a:gd name="T93" fmla="*/ 2147483647 h 1304"/>
                <a:gd name="T94" fmla="*/ 2147483647 w 625"/>
                <a:gd name="T95" fmla="*/ 2147483647 h 1304"/>
                <a:gd name="T96" fmla="*/ 2147483647 w 625"/>
                <a:gd name="T97" fmla="*/ 2147483647 h 1304"/>
                <a:gd name="T98" fmla="*/ 2147483647 w 625"/>
                <a:gd name="T99" fmla="*/ 2147483647 h 1304"/>
                <a:gd name="T100" fmla="*/ 2147483647 w 625"/>
                <a:gd name="T101" fmla="*/ 2147483647 h 1304"/>
                <a:gd name="T102" fmla="*/ 2147483647 w 625"/>
                <a:gd name="T103" fmla="*/ 2147483647 h 1304"/>
                <a:gd name="T104" fmla="*/ 2147483647 w 625"/>
                <a:gd name="T105" fmla="*/ 2147483647 h 1304"/>
                <a:gd name="T106" fmla="*/ 2147483647 w 625"/>
                <a:gd name="T107" fmla="*/ 2147483647 h 1304"/>
                <a:gd name="T108" fmla="*/ 2147483647 w 625"/>
                <a:gd name="T109" fmla="*/ 2147483647 h 1304"/>
                <a:gd name="T110" fmla="*/ 2147483647 w 625"/>
                <a:gd name="T111" fmla="*/ 2147483647 h 1304"/>
                <a:gd name="T112" fmla="*/ 2147483647 w 625"/>
                <a:gd name="T113" fmla="*/ 2147483647 h 1304"/>
                <a:gd name="T114" fmla="*/ 2147483647 w 625"/>
                <a:gd name="T115" fmla="*/ 2147483647 h 1304"/>
                <a:gd name="T116" fmla="*/ 2147483647 w 625"/>
                <a:gd name="T117" fmla="*/ 2147483647 h 1304"/>
                <a:gd name="T118" fmla="*/ 2147483647 w 625"/>
                <a:gd name="T119" fmla="*/ 2147483647 h 1304"/>
                <a:gd name="T120" fmla="*/ 2147483647 w 625"/>
                <a:gd name="T121" fmla="*/ 2147483647 h 1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5"/>
                <a:gd name="T184" fmla="*/ 0 h 1304"/>
                <a:gd name="T185" fmla="*/ 625 w 625"/>
                <a:gd name="T186" fmla="*/ 1304 h 1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5" h="1304">
                  <a:moveTo>
                    <a:pt x="625" y="402"/>
                  </a:moveTo>
                  <a:lnTo>
                    <a:pt x="621" y="448"/>
                  </a:lnTo>
                  <a:lnTo>
                    <a:pt x="617" y="459"/>
                  </a:lnTo>
                  <a:lnTo>
                    <a:pt x="617" y="472"/>
                  </a:lnTo>
                  <a:lnTo>
                    <a:pt x="608" y="521"/>
                  </a:lnTo>
                  <a:lnTo>
                    <a:pt x="598" y="534"/>
                  </a:lnTo>
                  <a:lnTo>
                    <a:pt x="579" y="568"/>
                  </a:lnTo>
                  <a:lnTo>
                    <a:pt x="557" y="617"/>
                  </a:lnTo>
                  <a:lnTo>
                    <a:pt x="544" y="658"/>
                  </a:lnTo>
                  <a:lnTo>
                    <a:pt x="540" y="658"/>
                  </a:lnTo>
                  <a:lnTo>
                    <a:pt x="529" y="666"/>
                  </a:lnTo>
                  <a:lnTo>
                    <a:pt x="527" y="670"/>
                  </a:lnTo>
                  <a:lnTo>
                    <a:pt x="515" y="694"/>
                  </a:lnTo>
                  <a:lnTo>
                    <a:pt x="515" y="700"/>
                  </a:lnTo>
                  <a:lnTo>
                    <a:pt x="515" y="719"/>
                  </a:lnTo>
                  <a:lnTo>
                    <a:pt x="512" y="741"/>
                  </a:lnTo>
                  <a:lnTo>
                    <a:pt x="508" y="743"/>
                  </a:lnTo>
                  <a:lnTo>
                    <a:pt x="491" y="756"/>
                  </a:lnTo>
                  <a:lnTo>
                    <a:pt x="500" y="779"/>
                  </a:lnTo>
                  <a:lnTo>
                    <a:pt x="514" y="782"/>
                  </a:lnTo>
                  <a:lnTo>
                    <a:pt x="515" y="805"/>
                  </a:lnTo>
                  <a:lnTo>
                    <a:pt x="500" y="875"/>
                  </a:lnTo>
                  <a:lnTo>
                    <a:pt x="502" y="884"/>
                  </a:lnTo>
                  <a:lnTo>
                    <a:pt x="508" y="893"/>
                  </a:lnTo>
                  <a:lnTo>
                    <a:pt x="504" y="901"/>
                  </a:lnTo>
                  <a:lnTo>
                    <a:pt x="510" y="967"/>
                  </a:lnTo>
                  <a:lnTo>
                    <a:pt x="508" y="974"/>
                  </a:lnTo>
                  <a:lnTo>
                    <a:pt x="523" y="1072"/>
                  </a:lnTo>
                  <a:lnTo>
                    <a:pt x="527" y="1080"/>
                  </a:lnTo>
                  <a:lnTo>
                    <a:pt x="527" y="1085"/>
                  </a:lnTo>
                  <a:lnTo>
                    <a:pt x="527" y="1089"/>
                  </a:lnTo>
                  <a:lnTo>
                    <a:pt x="529" y="1097"/>
                  </a:lnTo>
                  <a:lnTo>
                    <a:pt x="531" y="1102"/>
                  </a:lnTo>
                  <a:lnTo>
                    <a:pt x="532" y="1108"/>
                  </a:lnTo>
                  <a:lnTo>
                    <a:pt x="531" y="1114"/>
                  </a:lnTo>
                  <a:lnTo>
                    <a:pt x="532" y="1117"/>
                  </a:lnTo>
                  <a:lnTo>
                    <a:pt x="536" y="1144"/>
                  </a:lnTo>
                  <a:lnTo>
                    <a:pt x="532" y="1144"/>
                  </a:lnTo>
                  <a:lnTo>
                    <a:pt x="529" y="1146"/>
                  </a:lnTo>
                  <a:lnTo>
                    <a:pt x="525" y="1153"/>
                  </a:lnTo>
                  <a:lnTo>
                    <a:pt x="525" y="1166"/>
                  </a:lnTo>
                  <a:lnTo>
                    <a:pt x="527" y="1172"/>
                  </a:lnTo>
                  <a:lnTo>
                    <a:pt x="527" y="1178"/>
                  </a:lnTo>
                  <a:lnTo>
                    <a:pt x="523" y="1183"/>
                  </a:lnTo>
                  <a:lnTo>
                    <a:pt x="517" y="1183"/>
                  </a:lnTo>
                  <a:lnTo>
                    <a:pt x="515" y="1185"/>
                  </a:lnTo>
                  <a:lnTo>
                    <a:pt x="512" y="1185"/>
                  </a:lnTo>
                  <a:lnTo>
                    <a:pt x="506" y="1194"/>
                  </a:lnTo>
                  <a:lnTo>
                    <a:pt x="502" y="1204"/>
                  </a:lnTo>
                  <a:lnTo>
                    <a:pt x="506" y="1206"/>
                  </a:lnTo>
                  <a:lnTo>
                    <a:pt x="502" y="1211"/>
                  </a:lnTo>
                  <a:lnTo>
                    <a:pt x="497" y="1230"/>
                  </a:lnTo>
                  <a:lnTo>
                    <a:pt x="506" y="1243"/>
                  </a:lnTo>
                  <a:lnTo>
                    <a:pt x="510" y="1243"/>
                  </a:lnTo>
                  <a:lnTo>
                    <a:pt x="514" y="1240"/>
                  </a:lnTo>
                  <a:lnTo>
                    <a:pt x="517" y="1240"/>
                  </a:lnTo>
                  <a:lnTo>
                    <a:pt x="517" y="1255"/>
                  </a:lnTo>
                  <a:lnTo>
                    <a:pt x="519" y="1264"/>
                  </a:lnTo>
                  <a:lnTo>
                    <a:pt x="521" y="1279"/>
                  </a:lnTo>
                  <a:lnTo>
                    <a:pt x="525" y="1289"/>
                  </a:lnTo>
                  <a:lnTo>
                    <a:pt x="529" y="1294"/>
                  </a:lnTo>
                  <a:lnTo>
                    <a:pt x="531" y="1302"/>
                  </a:lnTo>
                  <a:lnTo>
                    <a:pt x="519" y="1304"/>
                  </a:lnTo>
                  <a:lnTo>
                    <a:pt x="508" y="1296"/>
                  </a:lnTo>
                  <a:lnTo>
                    <a:pt x="491" y="1281"/>
                  </a:lnTo>
                  <a:lnTo>
                    <a:pt x="482" y="1272"/>
                  </a:lnTo>
                  <a:lnTo>
                    <a:pt x="476" y="1268"/>
                  </a:lnTo>
                  <a:lnTo>
                    <a:pt x="470" y="1258"/>
                  </a:lnTo>
                  <a:lnTo>
                    <a:pt x="467" y="1255"/>
                  </a:lnTo>
                  <a:lnTo>
                    <a:pt x="457" y="1253"/>
                  </a:lnTo>
                  <a:lnTo>
                    <a:pt x="455" y="1249"/>
                  </a:lnTo>
                  <a:lnTo>
                    <a:pt x="452" y="1251"/>
                  </a:lnTo>
                  <a:lnTo>
                    <a:pt x="442" y="1258"/>
                  </a:lnTo>
                  <a:lnTo>
                    <a:pt x="440" y="1264"/>
                  </a:lnTo>
                  <a:lnTo>
                    <a:pt x="429" y="1262"/>
                  </a:lnTo>
                  <a:lnTo>
                    <a:pt x="423" y="1260"/>
                  </a:lnTo>
                  <a:lnTo>
                    <a:pt x="412" y="1262"/>
                  </a:lnTo>
                  <a:lnTo>
                    <a:pt x="406" y="1264"/>
                  </a:lnTo>
                  <a:lnTo>
                    <a:pt x="406" y="1260"/>
                  </a:lnTo>
                  <a:lnTo>
                    <a:pt x="401" y="1262"/>
                  </a:lnTo>
                  <a:lnTo>
                    <a:pt x="401" y="1260"/>
                  </a:lnTo>
                  <a:lnTo>
                    <a:pt x="388" y="1260"/>
                  </a:lnTo>
                  <a:lnTo>
                    <a:pt x="386" y="1262"/>
                  </a:lnTo>
                  <a:lnTo>
                    <a:pt x="382" y="1262"/>
                  </a:lnTo>
                  <a:lnTo>
                    <a:pt x="303" y="1270"/>
                  </a:lnTo>
                  <a:lnTo>
                    <a:pt x="305" y="1264"/>
                  </a:lnTo>
                  <a:lnTo>
                    <a:pt x="273" y="1270"/>
                  </a:lnTo>
                  <a:lnTo>
                    <a:pt x="243" y="1262"/>
                  </a:lnTo>
                  <a:lnTo>
                    <a:pt x="230" y="1266"/>
                  </a:lnTo>
                  <a:lnTo>
                    <a:pt x="215" y="1262"/>
                  </a:lnTo>
                  <a:lnTo>
                    <a:pt x="203" y="1260"/>
                  </a:lnTo>
                  <a:lnTo>
                    <a:pt x="190" y="1257"/>
                  </a:lnTo>
                  <a:lnTo>
                    <a:pt x="183" y="1245"/>
                  </a:lnTo>
                  <a:lnTo>
                    <a:pt x="179" y="1226"/>
                  </a:lnTo>
                  <a:lnTo>
                    <a:pt x="169" y="1206"/>
                  </a:lnTo>
                  <a:lnTo>
                    <a:pt x="145" y="1191"/>
                  </a:lnTo>
                  <a:lnTo>
                    <a:pt x="130" y="1189"/>
                  </a:lnTo>
                  <a:lnTo>
                    <a:pt x="130" y="1193"/>
                  </a:lnTo>
                  <a:lnTo>
                    <a:pt x="136" y="1204"/>
                  </a:lnTo>
                  <a:lnTo>
                    <a:pt x="134" y="1211"/>
                  </a:lnTo>
                  <a:lnTo>
                    <a:pt x="58" y="1181"/>
                  </a:lnTo>
                  <a:lnTo>
                    <a:pt x="28" y="1174"/>
                  </a:lnTo>
                  <a:lnTo>
                    <a:pt x="26" y="1168"/>
                  </a:lnTo>
                  <a:lnTo>
                    <a:pt x="21" y="1161"/>
                  </a:lnTo>
                  <a:lnTo>
                    <a:pt x="26" y="1134"/>
                  </a:lnTo>
                  <a:lnTo>
                    <a:pt x="40" y="1132"/>
                  </a:lnTo>
                  <a:lnTo>
                    <a:pt x="41" y="1131"/>
                  </a:lnTo>
                  <a:lnTo>
                    <a:pt x="45" y="1106"/>
                  </a:lnTo>
                  <a:lnTo>
                    <a:pt x="28" y="1091"/>
                  </a:lnTo>
                  <a:lnTo>
                    <a:pt x="26" y="1083"/>
                  </a:lnTo>
                  <a:lnTo>
                    <a:pt x="23" y="1078"/>
                  </a:lnTo>
                  <a:lnTo>
                    <a:pt x="8" y="1082"/>
                  </a:lnTo>
                  <a:lnTo>
                    <a:pt x="4" y="1078"/>
                  </a:lnTo>
                  <a:lnTo>
                    <a:pt x="0" y="1072"/>
                  </a:lnTo>
                  <a:lnTo>
                    <a:pt x="0" y="1065"/>
                  </a:lnTo>
                  <a:lnTo>
                    <a:pt x="9" y="1053"/>
                  </a:lnTo>
                  <a:lnTo>
                    <a:pt x="8" y="1040"/>
                  </a:lnTo>
                  <a:lnTo>
                    <a:pt x="0" y="1035"/>
                  </a:lnTo>
                  <a:lnTo>
                    <a:pt x="6" y="1027"/>
                  </a:lnTo>
                  <a:lnTo>
                    <a:pt x="15" y="1023"/>
                  </a:lnTo>
                  <a:lnTo>
                    <a:pt x="32" y="1029"/>
                  </a:lnTo>
                  <a:lnTo>
                    <a:pt x="36" y="1029"/>
                  </a:lnTo>
                  <a:lnTo>
                    <a:pt x="41" y="1025"/>
                  </a:lnTo>
                  <a:lnTo>
                    <a:pt x="41" y="969"/>
                  </a:lnTo>
                  <a:lnTo>
                    <a:pt x="53" y="942"/>
                  </a:lnTo>
                  <a:lnTo>
                    <a:pt x="55" y="939"/>
                  </a:lnTo>
                  <a:lnTo>
                    <a:pt x="62" y="935"/>
                  </a:lnTo>
                  <a:lnTo>
                    <a:pt x="64" y="937"/>
                  </a:lnTo>
                  <a:lnTo>
                    <a:pt x="73" y="937"/>
                  </a:lnTo>
                  <a:lnTo>
                    <a:pt x="77" y="935"/>
                  </a:lnTo>
                  <a:lnTo>
                    <a:pt x="83" y="935"/>
                  </a:lnTo>
                  <a:lnTo>
                    <a:pt x="98" y="940"/>
                  </a:lnTo>
                  <a:lnTo>
                    <a:pt x="105" y="939"/>
                  </a:lnTo>
                  <a:lnTo>
                    <a:pt x="115" y="927"/>
                  </a:lnTo>
                  <a:lnTo>
                    <a:pt x="137" y="924"/>
                  </a:lnTo>
                  <a:lnTo>
                    <a:pt x="141" y="899"/>
                  </a:lnTo>
                  <a:lnTo>
                    <a:pt x="145" y="895"/>
                  </a:lnTo>
                  <a:lnTo>
                    <a:pt x="143" y="892"/>
                  </a:lnTo>
                  <a:lnTo>
                    <a:pt x="139" y="892"/>
                  </a:lnTo>
                  <a:lnTo>
                    <a:pt x="132" y="882"/>
                  </a:lnTo>
                  <a:lnTo>
                    <a:pt x="119" y="871"/>
                  </a:lnTo>
                  <a:lnTo>
                    <a:pt x="115" y="867"/>
                  </a:lnTo>
                  <a:lnTo>
                    <a:pt x="111" y="865"/>
                  </a:lnTo>
                  <a:lnTo>
                    <a:pt x="107" y="846"/>
                  </a:lnTo>
                  <a:lnTo>
                    <a:pt x="105" y="824"/>
                  </a:lnTo>
                  <a:lnTo>
                    <a:pt x="113" y="803"/>
                  </a:lnTo>
                  <a:lnTo>
                    <a:pt x="120" y="792"/>
                  </a:lnTo>
                  <a:lnTo>
                    <a:pt x="111" y="777"/>
                  </a:lnTo>
                  <a:lnTo>
                    <a:pt x="107" y="758"/>
                  </a:lnTo>
                  <a:lnTo>
                    <a:pt x="90" y="754"/>
                  </a:lnTo>
                  <a:lnTo>
                    <a:pt x="87" y="752"/>
                  </a:lnTo>
                  <a:lnTo>
                    <a:pt x="90" y="741"/>
                  </a:lnTo>
                  <a:lnTo>
                    <a:pt x="107" y="732"/>
                  </a:lnTo>
                  <a:lnTo>
                    <a:pt x="117" y="732"/>
                  </a:lnTo>
                  <a:lnTo>
                    <a:pt x="119" y="734"/>
                  </a:lnTo>
                  <a:lnTo>
                    <a:pt x="124" y="732"/>
                  </a:lnTo>
                  <a:lnTo>
                    <a:pt x="132" y="726"/>
                  </a:lnTo>
                  <a:lnTo>
                    <a:pt x="134" y="719"/>
                  </a:lnTo>
                  <a:lnTo>
                    <a:pt x="137" y="713"/>
                  </a:lnTo>
                  <a:lnTo>
                    <a:pt x="149" y="711"/>
                  </a:lnTo>
                  <a:lnTo>
                    <a:pt x="160" y="700"/>
                  </a:lnTo>
                  <a:lnTo>
                    <a:pt x="169" y="692"/>
                  </a:lnTo>
                  <a:lnTo>
                    <a:pt x="183" y="690"/>
                  </a:lnTo>
                  <a:lnTo>
                    <a:pt x="198" y="690"/>
                  </a:lnTo>
                  <a:lnTo>
                    <a:pt x="199" y="685"/>
                  </a:lnTo>
                  <a:lnTo>
                    <a:pt x="199" y="683"/>
                  </a:lnTo>
                  <a:lnTo>
                    <a:pt x="198" y="670"/>
                  </a:lnTo>
                  <a:lnTo>
                    <a:pt x="199" y="664"/>
                  </a:lnTo>
                  <a:lnTo>
                    <a:pt x="199" y="655"/>
                  </a:lnTo>
                  <a:lnTo>
                    <a:pt x="199" y="643"/>
                  </a:lnTo>
                  <a:lnTo>
                    <a:pt x="209" y="636"/>
                  </a:lnTo>
                  <a:lnTo>
                    <a:pt x="211" y="628"/>
                  </a:lnTo>
                  <a:lnTo>
                    <a:pt x="216" y="626"/>
                  </a:lnTo>
                  <a:lnTo>
                    <a:pt x="226" y="626"/>
                  </a:lnTo>
                  <a:lnTo>
                    <a:pt x="235" y="630"/>
                  </a:lnTo>
                  <a:lnTo>
                    <a:pt x="246" y="623"/>
                  </a:lnTo>
                  <a:lnTo>
                    <a:pt x="252" y="623"/>
                  </a:lnTo>
                  <a:lnTo>
                    <a:pt x="307" y="577"/>
                  </a:lnTo>
                  <a:lnTo>
                    <a:pt x="354" y="538"/>
                  </a:lnTo>
                  <a:lnTo>
                    <a:pt x="356" y="525"/>
                  </a:lnTo>
                  <a:lnTo>
                    <a:pt x="324" y="523"/>
                  </a:lnTo>
                  <a:lnTo>
                    <a:pt x="322" y="502"/>
                  </a:lnTo>
                  <a:lnTo>
                    <a:pt x="320" y="489"/>
                  </a:lnTo>
                  <a:lnTo>
                    <a:pt x="320" y="416"/>
                  </a:lnTo>
                  <a:lnTo>
                    <a:pt x="318" y="399"/>
                  </a:lnTo>
                  <a:lnTo>
                    <a:pt x="303" y="395"/>
                  </a:lnTo>
                  <a:lnTo>
                    <a:pt x="282" y="393"/>
                  </a:lnTo>
                  <a:lnTo>
                    <a:pt x="277" y="393"/>
                  </a:lnTo>
                  <a:lnTo>
                    <a:pt x="267" y="397"/>
                  </a:lnTo>
                  <a:lnTo>
                    <a:pt x="263" y="401"/>
                  </a:lnTo>
                  <a:lnTo>
                    <a:pt x="256" y="408"/>
                  </a:lnTo>
                  <a:lnTo>
                    <a:pt x="252" y="404"/>
                  </a:lnTo>
                  <a:lnTo>
                    <a:pt x="239" y="384"/>
                  </a:lnTo>
                  <a:lnTo>
                    <a:pt x="222" y="384"/>
                  </a:lnTo>
                  <a:lnTo>
                    <a:pt x="203" y="386"/>
                  </a:lnTo>
                  <a:lnTo>
                    <a:pt x="196" y="357"/>
                  </a:lnTo>
                  <a:lnTo>
                    <a:pt x="190" y="354"/>
                  </a:lnTo>
                  <a:lnTo>
                    <a:pt x="175" y="337"/>
                  </a:lnTo>
                  <a:lnTo>
                    <a:pt x="169" y="335"/>
                  </a:lnTo>
                  <a:lnTo>
                    <a:pt x="164" y="327"/>
                  </a:lnTo>
                  <a:lnTo>
                    <a:pt x="154" y="327"/>
                  </a:lnTo>
                  <a:lnTo>
                    <a:pt x="151" y="307"/>
                  </a:lnTo>
                  <a:lnTo>
                    <a:pt x="152" y="282"/>
                  </a:lnTo>
                  <a:lnTo>
                    <a:pt x="141" y="276"/>
                  </a:lnTo>
                  <a:lnTo>
                    <a:pt x="147" y="256"/>
                  </a:lnTo>
                  <a:lnTo>
                    <a:pt x="115" y="246"/>
                  </a:lnTo>
                  <a:lnTo>
                    <a:pt x="102" y="246"/>
                  </a:lnTo>
                  <a:lnTo>
                    <a:pt x="96" y="243"/>
                  </a:lnTo>
                  <a:lnTo>
                    <a:pt x="100" y="216"/>
                  </a:lnTo>
                  <a:lnTo>
                    <a:pt x="107" y="205"/>
                  </a:lnTo>
                  <a:lnTo>
                    <a:pt x="109" y="199"/>
                  </a:lnTo>
                  <a:lnTo>
                    <a:pt x="104" y="196"/>
                  </a:lnTo>
                  <a:lnTo>
                    <a:pt x="100" y="192"/>
                  </a:lnTo>
                  <a:lnTo>
                    <a:pt x="79" y="182"/>
                  </a:lnTo>
                  <a:lnTo>
                    <a:pt x="83" y="171"/>
                  </a:lnTo>
                  <a:lnTo>
                    <a:pt x="92" y="162"/>
                  </a:lnTo>
                  <a:lnTo>
                    <a:pt x="94" y="145"/>
                  </a:lnTo>
                  <a:lnTo>
                    <a:pt x="92" y="143"/>
                  </a:lnTo>
                  <a:lnTo>
                    <a:pt x="94" y="139"/>
                  </a:lnTo>
                  <a:lnTo>
                    <a:pt x="88" y="135"/>
                  </a:lnTo>
                  <a:lnTo>
                    <a:pt x="77" y="105"/>
                  </a:lnTo>
                  <a:lnTo>
                    <a:pt x="72" y="66"/>
                  </a:lnTo>
                  <a:lnTo>
                    <a:pt x="55" y="56"/>
                  </a:lnTo>
                  <a:lnTo>
                    <a:pt x="45" y="36"/>
                  </a:lnTo>
                  <a:lnTo>
                    <a:pt x="75" y="0"/>
                  </a:lnTo>
                  <a:lnTo>
                    <a:pt x="79" y="7"/>
                  </a:lnTo>
                  <a:lnTo>
                    <a:pt x="105" y="21"/>
                  </a:lnTo>
                  <a:lnTo>
                    <a:pt x="132" y="54"/>
                  </a:lnTo>
                  <a:lnTo>
                    <a:pt x="141" y="111"/>
                  </a:lnTo>
                  <a:lnTo>
                    <a:pt x="151" y="173"/>
                  </a:lnTo>
                  <a:lnTo>
                    <a:pt x="181" y="211"/>
                  </a:lnTo>
                  <a:lnTo>
                    <a:pt x="201" y="273"/>
                  </a:lnTo>
                  <a:lnTo>
                    <a:pt x="237" y="314"/>
                  </a:lnTo>
                  <a:lnTo>
                    <a:pt x="288" y="329"/>
                  </a:lnTo>
                  <a:lnTo>
                    <a:pt x="288" y="335"/>
                  </a:lnTo>
                  <a:lnTo>
                    <a:pt x="303" y="348"/>
                  </a:lnTo>
                  <a:lnTo>
                    <a:pt x="324" y="346"/>
                  </a:lnTo>
                  <a:lnTo>
                    <a:pt x="378" y="376"/>
                  </a:lnTo>
                  <a:lnTo>
                    <a:pt x="388" y="376"/>
                  </a:lnTo>
                  <a:lnTo>
                    <a:pt x="393" y="387"/>
                  </a:lnTo>
                  <a:lnTo>
                    <a:pt x="476" y="387"/>
                  </a:lnTo>
                  <a:lnTo>
                    <a:pt x="527" y="402"/>
                  </a:lnTo>
                  <a:lnTo>
                    <a:pt x="551" y="427"/>
                  </a:lnTo>
                  <a:lnTo>
                    <a:pt x="581" y="433"/>
                  </a:lnTo>
                  <a:lnTo>
                    <a:pt x="625" y="40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20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960238" y="3234122"/>
              <a:ext cx="688318" cy="726402"/>
            </a:xfrm>
            <a:custGeom>
              <a:avLst/>
              <a:gdLst>
                <a:gd name="T0" fmla="*/ 2147483647 w 965"/>
                <a:gd name="T1" fmla="*/ 2147483647 h 876"/>
                <a:gd name="T2" fmla="*/ 2147483647 w 965"/>
                <a:gd name="T3" fmla="*/ 2147483647 h 876"/>
                <a:gd name="T4" fmla="*/ 2147483647 w 965"/>
                <a:gd name="T5" fmla="*/ 2147483647 h 876"/>
                <a:gd name="T6" fmla="*/ 2147483647 w 965"/>
                <a:gd name="T7" fmla="*/ 2147483647 h 876"/>
                <a:gd name="T8" fmla="*/ 2147483647 w 965"/>
                <a:gd name="T9" fmla="*/ 2147483647 h 876"/>
                <a:gd name="T10" fmla="*/ 2147483647 w 965"/>
                <a:gd name="T11" fmla="*/ 2147483647 h 876"/>
                <a:gd name="T12" fmla="*/ 2147483647 w 965"/>
                <a:gd name="T13" fmla="*/ 2147483647 h 876"/>
                <a:gd name="T14" fmla="*/ 2147483647 w 965"/>
                <a:gd name="T15" fmla="*/ 2147483647 h 876"/>
                <a:gd name="T16" fmla="*/ 2147483647 w 965"/>
                <a:gd name="T17" fmla="*/ 2147483647 h 876"/>
                <a:gd name="T18" fmla="*/ 2147483647 w 965"/>
                <a:gd name="T19" fmla="*/ 2147483647 h 876"/>
                <a:gd name="T20" fmla="*/ 2147483647 w 965"/>
                <a:gd name="T21" fmla="*/ 2147483647 h 876"/>
                <a:gd name="T22" fmla="*/ 2147483647 w 965"/>
                <a:gd name="T23" fmla="*/ 2147483647 h 876"/>
                <a:gd name="T24" fmla="*/ 2147483647 w 965"/>
                <a:gd name="T25" fmla="*/ 2147483647 h 876"/>
                <a:gd name="T26" fmla="*/ 2147483647 w 965"/>
                <a:gd name="T27" fmla="*/ 2147483647 h 876"/>
                <a:gd name="T28" fmla="*/ 2147483647 w 965"/>
                <a:gd name="T29" fmla="*/ 2147483647 h 876"/>
                <a:gd name="T30" fmla="*/ 2147483647 w 965"/>
                <a:gd name="T31" fmla="*/ 2147483647 h 876"/>
                <a:gd name="T32" fmla="*/ 2147483647 w 965"/>
                <a:gd name="T33" fmla="*/ 2147483647 h 876"/>
                <a:gd name="T34" fmla="*/ 2147483647 w 965"/>
                <a:gd name="T35" fmla="*/ 2147483647 h 876"/>
                <a:gd name="T36" fmla="*/ 2147483647 w 965"/>
                <a:gd name="T37" fmla="*/ 2147483647 h 876"/>
                <a:gd name="T38" fmla="*/ 2147483647 w 965"/>
                <a:gd name="T39" fmla="*/ 2147483647 h 876"/>
                <a:gd name="T40" fmla="*/ 2147483647 w 965"/>
                <a:gd name="T41" fmla="*/ 2147483647 h 876"/>
                <a:gd name="T42" fmla="*/ 2147483647 w 965"/>
                <a:gd name="T43" fmla="*/ 2147483647 h 876"/>
                <a:gd name="T44" fmla="*/ 2147483647 w 965"/>
                <a:gd name="T45" fmla="*/ 2147483647 h 876"/>
                <a:gd name="T46" fmla="*/ 2147483647 w 965"/>
                <a:gd name="T47" fmla="*/ 2147483647 h 876"/>
                <a:gd name="T48" fmla="*/ 2147483647 w 965"/>
                <a:gd name="T49" fmla="*/ 2147483647 h 876"/>
                <a:gd name="T50" fmla="*/ 2147483647 w 965"/>
                <a:gd name="T51" fmla="*/ 2147483647 h 876"/>
                <a:gd name="T52" fmla="*/ 2147483647 w 965"/>
                <a:gd name="T53" fmla="*/ 2147483647 h 876"/>
                <a:gd name="T54" fmla="*/ 2147483647 w 965"/>
                <a:gd name="T55" fmla="*/ 2147483647 h 876"/>
                <a:gd name="T56" fmla="*/ 2147483647 w 965"/>
                <a:gd name="T57" fmla="*/ 2147483647 h 876"/>
                <a:gd name="T58" fmla="*/ 2147483647 w 965"/>
                <a:gd name="T59" fmla="*/ 2147483647 h 876"/>
                <a:gd name="T60" fmla="*/ 2147483647 w 965"/>
                <a:gd name="T61" fmla="*/ 2147483647 h 876"/>
                <a:gd name="T62" fmla="*/ 2147483647 w 965"/>
                <a:gd name="T63" fmla="*/ 2147483647 h 876"/>
                <a:gd name="T64" fmla="*/ 2147483647 w 965"/>
                <a:gd name="T65" fmla="*/ 2147483647 h 876"/>
                <a:gd name="T66" fmla="*/ 2147483647 w 965"/>
                <a:gd name="T67" fmla="*/ 2147483647 h 876"/>
                <a:gd name="T68" fmla="*/ 2147483647 w 965"/>
                <a:gd name="T69" fmla="*/ 2147483647 h 876"/>
                <a:gd name="T70" fmla="*/ 2147483647 w 965"/>
                <a:gd name="T71" fmla="*/ 2147483647 h 876"/>
                <a:gd name="T72" fmla="*/ 2147483647 w 965"/>
                <a:gd name="T73" fmla="*/ 2147483647 h 876"/>
                <a:gd name="T74" fmla="*/ 2147483647 w 965"/>
                <a:gd name="T75" fmla="*/ 2147483647 h 876"/>
                <a:gd name="T76" fmla="*/ 2147483647 w 965"/>
                <a:gd name="T77" fmla="*/ 2147483647 h 876"/>
                <a:gd name="T78" fmla="*/ 2147483647 w 965"/>
                <a:gd name="T79" fmla="*/ 2147483647 h 876"/>
                <a:gd name="T80" fmla="*/ 2147483647 w 965"/>
                <a:gd name="T81" fmla="*/ 2147483647 h 876"/>
                <a:gd name="T82" fmla="*/ 2147483647 w 965"/>
                <a:gd name="T83" fmla="*/ 2147483647 h 876"/>
                <a:gd name="T84" fmla="*/ 2147483647 w 965"/>
                <a:gd name="T85" fmla="*/ 2147483647 h 876"/>
                <a:gd name="T86" fmla="*/ 2147483647 w 965"/>
                <a:gd name="T87" fmla="*/ 2147483647 h 876"/>
                <a:gd name="T88" fmla="*/ 2147483647 w 965"/>
                <a:gd name="T89" fmla="*/ 2147483647 h 876"/>
                <a:gd name="T90" fmla="*/ 2147483647 w 965"/>
                <a:gd name="T91" fmla="*/ 2147483647 h 876"/>
                <a:gd name="T92" fmla="*/ 2147483647 w 965"/>
                <a:gd name="T93" fmla="*/ 2147483647 h 876"/>
                <a:gd name="T94" fmla="*/ 2147483647 w 965"/>
                <a:gd name="T95" fmla="*/ 2147483647 h 876"/>
                <a:gd name="T96" fmla="*/ 2147483647 w 965"/>
                <a:gd name="T97" fmla="*/ 2147483647 h 876"/>
                <a:gd name="T98" fmla="*/ 2147483647 w 965"/>
                <a:gd name="T99" fmla="*/ 2147483647 h 876"/>
                <a:gd name="T100" fmla="*/ 2147483647 w 965"/>
                <a:gd name="T101" fmla="*/ 2147483647 h 876"/>
                <a:gd name="T102" fmla="*/ 2147483647 w 965"/>
                <a:gd name="T103" fmla="*/ 2147483647 h 876"/>
                <a:gd name="T104" fmla="*/ 2147483647 w 965"/>
                <a:gd name="T105" fmla="*/ 2147483647 h 876"/>
                <a:gd name="T106" fmla="*/ 2147483647 w 965"/>
                <a:gd name="T107" fmla="*/ 2147483647 h 876"/>
                <a:gd name="T108" fmla="*/ 2147483647 w 965"/>
                <a:gd name="T109" fmla="*/ 2147483647 h 876"/>
                <a:gd name="T110" fmla="*/ 2147483647 w 965"/>
                <a:gd name="T111" fmla="*/ 2147483647 h 876"/>
                <a:gd name="T112" fmla="*/ 2147483647 w 965"/>
                <a:gd name="T113" fmla="*/ 2147483647 h 876"/>
                <a:gd name="T114" fmla="*/ 2147483647 w 965"/>
                <a:gd name="T115" fmla="*/ 2147483647 h 876"/>
                <a:gd name="T116" fmla="*/ 2147483647 w 965"/>
                <a:gd name="T117" fmla="*/ 2147483647 h 876"/>
                <a:gd name="T118" fmla="*/ 2147483647 w 965"/>
                <a:gd name="T119" fmla="*/ 2147483647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876"/>
                <a:gd name="T182" fmla="*/ 965 w 965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876">
                  <a:moveTo>
                    <a:pt x="0" y="527"/>
                  </a:moveTo>
                  <a:lnTo>
                    <a:pt x="6" y="542"/>
                  </a:lnTo>
                  <a:lnTo>
                    <a:pt x="11" y="549"/>
                  </a:lnTo>
                  <a:lnTo>
                    <a:pt x="23" y="560"/>
                  </a:lnTo>
                  <a:lnTo>
                    <a:pt x="23" y="566"/>
                  </a:lnTo>
                  <a:lnTo>
                    <a:pt x="24" y="564"/>
                  </a:lnTo>
                  <a:lnTo>
                    <a:pt x="26" y="568"/>
                  </a:lnTo>
                  <a:lnTo>
                    <a:pt x="28" y="600"/>
                  </a:lnTo>
                  <a:lnTo>
                    <a:pt x="38" y="622"/>
                  </a:lnTo>
                  <a:lnTo>
                    <a:pt x="51" y="645"/>
                  </a:lnTo>
                  <a:lnTo>
                    <a:pt x="66" y="664"/>
                  </a:lnTo>
                  <a:lnTo>
                    <a:pt x="71" y="673"/>
                  </a:lnTo>
                  <a:lnTo>
                    <a:pt x="73" y="681"/>
                  </a:lnTo>
                  <a:lnTo>
                    <a:pt x="77" y="683"/>
                  </a:lnTo>
                  <a:lnTo>
                    <a:pt x="87" y="696"/>
                  </a:lnTo>
                  <a:lnTo>
                    <a:pt x="88" y="700"/>
                  </a:lnTo>
                  <a:lnTo>
                    <a:pt x="90" y="701"/>
                  </a:lnTo>
                  <a:lnTo>
                    <a:pt x="102" y="715"/>
                  </a:lnTo>
                  <a:lnTo>
                    <a:pt x="102" y="717"/>
                  </a:lnTo>
                  <a:lnTo>
                    <a:pt x="103" y="717"/>
                  </a:lnTo>
                  <a:lnTo>
                    <a:pt x="109" y="717"/>
                  </a:lnTo>
                  <a:lnTo>
                    <a:pt x="111" y="720"/>
                  </a:lnTo>
                  <a:lnTo>
                    <a:pt x="113" y="720"/>
                  </a:lnTo>
                  <a:lnTo>
                    <a:pt x="111" y="722"/>
                  </a:lnTo>
                  <a:lnTo>
                    <a:pt x="113" y="724"/>
                  </a:lnTo>
                  <a:lnTo>
                    <a:pt x="117" y="726"/>
                  </a:lnTo>
                  <a:lnTo>
                    <a:pt x="117" y="724"/>
                  </a:lnTo>
                  <a:lnTo>
                    <a:pt x="120" y="724"/>
                  </a:lnTo>
                  <a:lnTo>
                    <a:pt x="122" y="726"/>
                  </a:lnTo>
                  <a:lnTo>
                    <a:pt x="126" y="732"/>
                  </a:lnTo>
                  <a:lnTo>
                    <a:pt x="126" y="737"/>
                  </a:lnTo>
                  <a:lnTo>
                    <a:pt x="126" y="743"/>
                  </a:lnTo>
                  <a:lnTo>
                    <a:pt x="128" y="745"/>
                  </a:lnTo>
                  <a:lnTo>
                    <a:pt x="130" y="745"/>
                  </a:lnTo>
                  <a:lnTo>
                    <a:pt x="130" y="747"/>
                  </a:lnTo>
                  <a:lnTo>
                    <a:pt x="130" y="748"/>
                  </a:lnTo>
                  <a:lnTo>
                    <a:pt x="132" y="750"/>
                  </a:lnTo>
                  <a:lnTo>
                    <a:pt x="128" y="754"/>
                  </a:lnTo>
                  <a:lnTo>
                    <a:pt x="130" y="756"/>
                  </a:lnTo>
                  <a:lnTo>
                    <a:pt x="132" y="758"/>
                  </a:lnTo>
                  <a:lnTo>
                    <a:pt x="134" y="756"/>
                  </a:lnTo>
                  <a:lnTo>
                    <a:pt x="135" y="760"/>
                  </a:lnTo>
                  <a:lnTo>
                    <a:pt x="137" y="760"/>
                  </a:lnTo>
                  <a:lnTo>
                    <a:pt x="139" y="764"/>
                  </a:lnTo>
                  <a:lnTo>
                    <a:pt x="139" y="765"/>
                  </a:lnTo>
                  <a:lnTo>
                    <a:pt x="141" y="765"/>
                  </a:lnTo>
                  <a:lnTo>
                    <a:pt x="141" y="769"/>
                  </a:lnTo>
                  <a:lnTo>
                    <a:pt x="139" y="773"/>
                  </a:lnTo>
                  <a:lnTo>
                    <a:pt x="152" y="786"/>
                  </a:lnTo>
                  <a:lnTo>
                    <a:pt x="152" y="788"/>
                  </a:lnTo>
                  <a:lnTo>
                    <a:pt x="158" y="792"/>
                  </a:lnTo>
                  <a:lnTo>
                    <a:pt x="162" y="792"/>
                  </a:lnTo>
                  <a:lnTo>
                    <a:pt x="164" y="796"/>
                  </a:lnTo>
                  <a:lnTo>
                    <a:pt x="164" y="794"/>
                  </a:lnTo>
                  <a:lnTo>
                    <a:pt x="167" y="796"/>
                  </a:lnTo>
                  <a:lnTo>
                    <a:pt x="171" y="799"/>
                  </a:lnTo>
                  <a:lnTo>
                    <a:pt x="171" y="797"/>
                  </a:lnTo>
                  <a:lnTo>
                    <a:pt x="173" y="797"/>
                  </a:lnTo>
                  <a:lnTo>
                    <a:pt x="179" y="797"/>
                  </a:lnTo>
                  <a:lnTo>
                    <a:pt x="179" y="796"/>
                  </a:lnTo>
                  <a:lnTo>
                    <a:pt x="182" y="794"/>
                  </a:lnTo>
                  <a:lnTo>
                    <a:pt x="186" y="796"/>
                  </a:lnTo>
                  <a:lnTo>
                    <a:pt x="188" y="796"/>
                  </a:lnTo>
                  <a:lnTo>
                    <a:pt x="190" y="799"/>
                  </a:lnTo>
                  <a:lnTo>
                    <a:pt x="186" y="805"/>
                  </a:lnTo>
                  <a:lnTo>
                    <a:pt x="184" y="805"/>
                  </a:lnTo>
                  <a:lnTo>
                    <a:pt x="184" y="811"/>
                  </a:lnTo>
                  <a:lnTo>
                    <a:pt x="188" y="812"/>
                  </a:lnTo>
                  <a:lnTo>
                    <a:pt x="190" y="811"/>
                  </a:lnTo>
                  <a:lnTo>
                    <a:pt x="194" y="811"/>
                  </a:lnTo>
                  <a:lnTo>
                    <a:pt x="196" y="812"/>
                  </a:lnTo>
                  <a:lnTo>
                    <a:pt x="198" y="812"/>
                  </a:lnTo>
                  <a:lnTo>
                    <a:pt x="198" y="811"/>
                  </a:lnTo>
                  <a:lnTo>
                    <a:pt x="199" y="811"/>
                  </a:lnTo>
                  <a:lnTo>
                    <a:pt x="201" y="809"/>
                  </a:lnTo>
                  <a:lnTo>
                    <a:pt x="203" y="811"/>
                  </a:lnTo>
                  <a:lnTo>
                    <a:pt x="201" y="812"/>
                  </a:lnTo>
                  <a:lnTo>
                    <a:pt x="203" y="814"/>
                  </a:lnTo>
                  <a:lnTo>
                    <a:pt x="205" y="814"/>
                  </a:lnTo>
                  <a:lnTo>
                    <a:pt x="209" y="814"/>
                  </a:lnTo>
                  <a:lnTo>
                    <a:pt x="209" y="812"/>
                  </a:lnTo>
                  <a:lnTo>
                    <a:pt x="214" y="818"/>
                  </a:lnTo>
                  <a:lnTo>
                    <a:pt x="211" y="822"/>
                  </a:lnTo>
                  <a:lnTo>
                    <a:pt x="211" y="824"/>
                  </a:lnTo>
                  <a:lnTo>
                    <a:pt x="213" y="822"/>
                  </a:lnTo>
                  <a:lnTo>
                    <a:pt x="214" y="822"/>
                  </a:lnTo>
                  <a:lnTo>
                    <a:pt x="220" y="828"/>
                  </a:lnTo>
                  <a:lnTo>
                    <a:pt x="230" y="829"/>
                  </a:lnTo>
                  <a:lnTo>
                    <a:pt x="231" y="829"/>
                  </a:lnTo>
                  <a:lnTo>
                    <a:pt x="239" y="831"/>
                  </a:lnTo>
                  <a:lnTo>
                    <a:pt x="260" y="818"/>
                  </a:lnTo>
                  <a:lnTo>
                    <a:pt x="267" y="805"/>
                  </a:lnTo>
                  <a:lnTo>
                    <a:pt x="269" y="803"/>
                  </a:lnTo>
                  <a:lnTo>
                    <a:pt x="273" y="803"/>
                  </a:lnTo>
                  <a:lnTo>
                    <a:pt x="277" y="807"/>
                  </a:lnTo>
                  <a:lnTo>
                    <a:pt x="284" y="809"/>
                  </a:lnTo>
                  <a:lnTo>
                    <a:pt x="290" y="809"/>
                  </a:lnTo>
                  <a:lnTo>
                    <a:pt x="299" y="811"/>
                  </a:lnTo>
                  <a:lnTo>
                    <a:pt x="303" y="814"/>
                  </a:lnTo>
                  <a:lnTo>
                    <a:pt x="307" y="814"/>
                  </a:lnTo>
                  <a:lnTo>
                    <a:pt x="309" y="812"/>
                  </a:lnTo>
                  <a:lnTo>
                    <a:pt x="309" y="809"/>
                  </a:lnTo>
                  <a:lnTo>
                    <a:pt x="310" y="805"/>
                  </a:lnTo>
                  <a:lnTo>
                    <a:pt x="312" y="797"/>
                  </a:lnTo>
                  <a:lnTo>
                    <a:pt x="318" y="801"/>
                  </a:lnTo>
                  <a:lnTo>
                    <a:pt x="318" y="805"/>
                  </a:lnTo>
                  <a:lnTo>
                    <a:pt x="322" y="807"/>
                  </a:lnTo>
                  <a:lnTo>
                    <a:pt x="324" y="805"/>
                  </a:lnTo>
                  <a:lnTo>
                    <a:pt x="327" y="805"/>
                  </a:lnTo>
                  <a:lnTo>
                    <a:pt x="331" y="803"/>
                  </a:lnTo>
                  <a:lnTo>
                    <a:pt x="337" y="803"/>
                  </a:lnTo>
                  <a:lnTo>
                    <a:pt x="340" y="801"/>
                  </a:lnTo>
                  <a:lnTo>
                    <a:pt x="344" y="799"/>
                  </a:lnTo>
                  <a:lnTo>
                    <a:pt x="346" y="799"/>
                  </a:lnTo>
                  <a:lnTo>
                    <a:pt x="352" y="797"/>
                  </a:lnTo>
                  <a:lnTo>
                    <a:pt x="354" y="796"/>
                  </a:lnTo>
                  <a:lnTo>
                    <a:pt x="363" y="790"/>
                  </a:lnTo>
                  <a:lnTo>
                    <a:pt x="378" y="779"/>
                  </a:lnTo>
                  <a:lnTo>
                    <a:pt x="382" y="767"/>
                  </a:lnTo>
                  <a:lnTo>
                    <a:pt x="384" y="765"/>
                  </a:lnTo>
                  <a:lnTo>
                    <a:pt x="389" y="764"/>
                  </a:lnTo>
                  <a:lnTo>
                    <a:pt x="395" y="764"/>
                  </a:lnTo>
                  <a:lnTo>
                    <a:pt x="412" y="769"/>
                  </a:lnTo>
                  <a:lnTo>
                    <a:pt x="436" y="771"/>
                  </a:lnTo>
                  <a:lnTo>
                    <a:pt x="440" y="775"/>
                  </a:lnTo>
                  <a:lnTo>
                    <a:pt x="442" y="771"/>
                  </a:lnTo>
                  <a:lnTo>
                    <a:pt x="451" y="769"/>
                  </a:lnTo>
                  <a:lnTo>
                    <a:pt x="455" y="767"/>
                  </a:lnTo>
                  <a:lnTo>
                    <a:pt x="459" y="767"/>
                  </a:lnTo>
                  <a:lnTo>
                    <a:pt x="463" y="764"/>
                  </a:lnTo>
                  <a:lnTo>
                    <a:pt x="465" y="758"/>
                  </a:lnTo>
                  <a:lnTo>
                    <a:pt x="478" y="752"/>
                  </a:lnTo>
                  <a:lnTo>
                    <a:pt x="480" y="750"/>
                  </a:lnTo>
                  <a:lnTo>
                    <a:pt x="482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5" y="756"/>
                  </a:lnTo>
                  <a:lnTo>
                    <a:pt x="489" y="764"/>
                  </a:lnTo>
                  <a:lnTo>
                    <a:pt x="491" y="765"/>
                  </a:lnTo>
                  <a:lnTo>
                    <a:pt x="517" y="792"/>
                  </a:lnTo>
                  <a:lnTo>
                    <a:pt x="514" y="797"/>
                  </a:lnTo>
                  <a:lnTo>
                    <a:pt x="512" y="807"/>
                  </a:lnTo>
                  <a:lnTo>
                    <a:pt x="510" y="818"/>
                  </a:lnTo>
                  <a:lnTo>
                    <a:pt x="512" y="824"/>
                  </a:lnTo>
                  <a:lnTo>
                    <a:pt x="512" y="829"/>
                  </a:lnTo>
                  <a:lnTo>
                    <a:pt x="510" y="835"/>
                  </a:lnTo>
                  <a:lnTo>
                    <a:pt x="508" y="843"/>
                  </a:lnTo>
                  <a:lnTo>
                    <a:pt x="510" y="852"/>
                  </a:lnTo>
                  <a:lnTo>
                    <a:pt x="515" y="859"/>
                  </a:lnTo>
                  <a:lnTo>
                    <a:pt x="515" y="867"/>
                  </a:lnTo>
                  <a:lnTo>
                    <a:pt x="534" y="873"/>
                  </a:lnTo>
                  <a:lnTo>
                    <a:pt x="542" y="871"/>
                  </a:lnTo>
                  <a:lnTo>
                    <a:pt x="553" y="863"/>
                  </a:lnTo>
                  <a:lnTo>
                    <a:pt x="561" y="856"/>
                  </a:lnTo>
                  <a:lnTo>
                    <a:pt x="561" y="858"/>
                  </a:lnTo>
                  <a:lnTo>
                    <a:pt x="572" y="875"/>
                  </a:lnTo>
                  <a:lnTo>
                    <a:pt x="583" y="876"/>
                  </a:lnTo>
                  <a:lnTo>
                    <a:pt x="591" y="869"/>
                  </a:lnTo>
                  <a:lnTo>
                    <a:pt x="593" y="867"/>
                  </a:lnTo>
                  <a:lnTo>
                    <a:pt x="594" y="863"/>
                  </a:lnTo>
                  <a:lnTo>
                    <a:pt x="598" y="863"/>
                  </a:lnTo>
                  <a:lnTo>
                    <a:pt x="619" y="856"/>
                  </a:lnTo>
                  <a:lnTo>
                    <a:pt x="625" y="850"/>
                  </a:lnTo>
                  <a:lnTo>
                    <a:pt x="636" y="844"/>
                  </a:lnTo>
                  <a:lnTo>
                    <a:pt x="640" y="835"/>
                  </a:lnTo>
                  <a:lnTo>
                    <a:pt x="649" y="829"/>
                  </a:lnTo>
                  <a:lnTo>
                    <a:pt x="662" y="818"/>
                  </a:lnTo>
                  <a:lnTo>
                    <a:pt x="675" y="812"/>
                  </a:lnTo>
                  <a:lnTo>
                    <a:pt x="677" y="809"/>
                  </a:lnTo>
                  <a:lnTo>
                    <a:pt x="688" y="807"/>
                  </a:lnTo>
                  <a:lnTo>
                    <a:pt x="694" y="811"/>
                  </a:lnTo>
                  <a:lnTo>
                    <a:pt x="698" y="811"/>
                  </a:lnTo>
                  <a:lnTo>
                    <a:pt x="702" y="814"/>
                  </a:lnTo>
                  <a:lnTo>
                    <a:pt x="707" y="809"/>
                  </a:lnTo>
                  <a:lnTo>
                    <a:pt x="707" y="803"/>
                  </a:lnTo>
                  <a:lnTo>
                    <a:pt x="709" y="797"/>
                  </a:lnTo>
                  <a:lnTo>
                    <a:pt x="713" y="792"/>
                  </a:lnTo>
                  <a:lnTo>
                    <a:pt x="717" y="790"/>
                  </a:lnTo>
                  <a:lnTo>
                    <a:pt x="719" y="784"/>
                  </a:lnTo>
                  <a:lnTo>
                    <a:pt x="722" y="780"/>
                  </a:lnTo>
                  <a:lnTo>
                    <a:pt x="724" y="779"/>
                  </a:lnTo>
                  <a:lnTo>
                    <a:pt x="726" y="777"/>
                  </a:lnTo>
                  <a:lnTo>
                    <a:pt x="728" y="769"/>
                  </a:lnTo>
                  <a:lnTo>
                    <a:pt x="728" y="762"/>
                  </a:lnTo>
                  <a:lnTo>
                    <a:pt x="732" y="758"/>
                  </a:lnTo>
                  <a:lnTo>
                    <a:pt x="732" y="756"/>
                  </a:lnTo>
                  <a:lnTo>
                    <a:pt x="726" y="748"/>
                  </a:lnTo>
                  <a:lnTo>
                    <a:pt x="720" y="748"/>
                  </a:lnTo>
                  <a:lnTo>
                    <a:pt x="715" y="752"/>
                  </a:lnTo>
                  <a:lnTo>
                    <a:pt x="705" y="756"/>
                  </a:lnTo>
                  <a:lnTo>
                    <a:pt x="705" y="752"/>
                  </a:lnTo>
                  <a:lnTo>
                    <a:pt x="692" y="758"/>
                  </a:lnTo>
                  <a:lnTo>
                    <a:pt x="692" y="754"/>
                  </a:lnTo>
                  <a:lnTo>
                    <a:pt x="696" y="748"/>
                  </a:lnTo>
                  <a:lnTo>
                    <a:pt x="696" y="747"/>
                  </a:lnTo>
                  <a:lnTo>
                    <a:pt x="694" y="735"/>
                  </a:lnTo>
                  <a:lnTo>
                    <a:pt x="696" y="726"/>
                  </a:lnTo>
                  <a:lnTo>
                    <a:pt x="687" y="718"/>
                  </a:lnTo>
                  <a:lnTo>
                    <a:pt x="683" y="717"/>
                  </a:lnTo>
                  <a:lnTo>
                    <a:pt x="679" y="707"/>
                  </a:lnTo>
                  <a:lnTo>
                    <a:pt x="668" y="701"/>
                  </a:lnTo>
                  <a:lnTo>
                    <a:pt x="668" y="694"/>
                  </a:lnTo>
                  <a:lnTo>
                    <a:pt x="673" y="685"/>
                  </a:lnTo>
                  <a:lnTo>
                    <a:pt x="683" y="683"/>
                  </a:lnTo>
                  <a:lnTo>
                    <a:pt x="687" y="673"/>
                  </a:lnTo>
                  <a:lnTo>
                    <a:pt x="687" y="662"/>
                  </a:lnTo>
                  <a:lnTo>
                    <a:pt x="681" y="656"/>
                  </a:lnTo>
                  <a:lnTo>
                    <a:pt x="670" y="649"/>
                  </a:lnTo>
                  <a:lnTo>
                    <a:pt x="660" y="647"/>
                  </a:lnTo>
                  <a:lnTo>
                    <a:pt x="651" y="636"/>
                  </a:lnTo>
                  <a:lnTo>
                    <a:pt x="643" y="647"/>
                  </a:lnTo>
                  <a:lnTo>
                    <a:pt x="636" y="639"/>
                  </a:lnTo>
                  <a:lnTo>
                    <a:pt x="628" y="641"/>
                  </a:lnTo>
                  <a:lnTo>
                    <a:pt x="625" y="647"/>
                  </a:lnTo>
                  <a:lnTo>
                    <a:pt x="615" y="641"/>
                  </a:lnTo>
                  <a:lnTo>
                    <a:pt x="623" y="630"/>
                  </a:lnTo>
                  <a:lnTo>
                    <a:pt x="619" y="619"/>
                  </a:lnTo>
                  <a:lnTo>
                    <a:pt x="623" y="607"/>
                  </a:lnTo>
                  <a:lnTo>
                    <a:pt x="626" y="592"/>
                  </a:lnTo>
                  <a:lnTo>
                    <a:pt x="630" y="590"/>
                  </a:lnTo>
                  <a:lnTo>
                    <a:pt x="634" y="594"/>
                  </a:lnTo>
                  <a:lnTo>
                    <a:pt x="643" y="592"/>
                  </a:lnTo>
                  <a:lnTo>
                    <a:pt x="647" y="598"/>
                  </a:lnTo>
                  <a:lnTo>
                    <a:pt x="651" y="598"/>
                  </a:lnTo>
                  <a:lnTo>
                    <a:pt x="649" y="592"/>
                  </a:lnTo>
                  <a:lnTo>
                    <a:pt x="647" y="592"/>
                  </a:lnTo>
                  <a:lnTo>
                    <a:pt x="643" y="590"/>
                  </a:lnTo>
                  <a:lnTo>
                    <a:pt x="645" y="587"/>
                  </a:lnTo>
                  <a:lnTo>
                    <a:pt x="653" y="589"/>
                  </a:lnTo>
                  <a:lnTo>
                    <a:pt x="660" y="590"/>
                  </a:lnTo>
                  <a:lnTo>
                    <a:pt x="664" y="596"/>
                  </a:lnTo>
                  <a:lnTo>
                    <a:pt x="666" y="604"/>
                  </a:lnTo>
                  <a:lnTo>
                    <a:pt x="668" y="604"/>
                  </a:lnTo>
                  <a:lnTo>
                    <a:pt x="672" y="604"/>
                  </a:lnTo>
                  <a:lnTo>
                    <a:pt x="672" y="598"/>
                  </a:lnTo>
                  <a:lnTo>
                    <a:pt x="675" y="600"/>
                  </a:lnTo>
                  <a:lnTo>
                    <a:pt x="683" y="598"/>
                  </a:lnTo>
                  <a:lnTo>
                    <a:pt x="694" y="590"/>
                  </a:lnTo>
                  <a:lnTo>
                    <a:pt x="698" y="585"/>
                  </a:lnTo>
                  <a:lnTo>
                    <a:pt x="705" y="581"/>
                  </a:lnTo>
                  <a:lnTo>
                    <a:pt x="707" y="579"/>
                  </a:lnTo>
                  <a:lnTo>
                    <a:pt x="711" y="579"/>
                  </a:lnTo>
                  <a:lnTo>
                    <a:pt x="713" y="577"/>
                  </a:lnTo>
                  <a:lnTo>
                    <a:pt x="715" y="572"/>
                  </a:lnTo>
                  <a:lnTo>
                    <a:pt x="730" y="572"/>
                  </a:lnTo>
                  <a:lnTo>
                    <a:pt x="732" y="570"/>
                  </a:lnTo>
                  <a:lnTo>
                    <a:pt x="737" y="570"/>
                  </a:lnTo>
                  <a:lnTo>
                    <a:pt x="754" y="566"/>
                  </a:lnTo>
                  <a:lnTo>
                    <a:pt x="766" y="568"/>
                  </a:lnTo>
                  <a:lnTo>
                    <a:pt x="773" y="562"/>
                  </a:lnTo>
                  <a:lnTo>
                    <a:pt x="781" y="562"/>
                  </a:lnTo>
                  <a:lnTo>
                    <a:pt x="792" y="566"/>
                  </a:lnTo>
                  <a:lnTo>
                    <a:pt x="801" y="562"/>
                  </a:lnTo>
                  <a:lnTo>
                    <a:pt x="831" y="551"/>
                  </a:lnTo>
                  <a:lnTo>
                    <a:pt x="837" y="549"/>
                  </a:lnTo>
                  <a:lnTo>
                    <a:pt x="858" y="519"/>
                  </a:lnTo>
                  <a:lnTo>
                    <a:pt x="865" y="510"/>
                  </a:lnTo>
                  <a:lnTo>
                    <a:pt x="863" y="489"/>
                  </a:lnTo>
                  <a:lnTo>
                    <a:pt x="856" y="489"/>
                  </a:lnTo>
                  <a:lnTo>
                    <a:pt x="846" y="479"/>
                  </a:lnTo>
                  <a:lnTo>
                    <a:pt x="835" y="461"/>
                  </a:lnTo>
                  <a:lnTo>
                    <a:pt x="839" y="453"/>
                  </a:lnTo>
                  <a:lnTo>
                    <a:pt x="846" y="444"/>
                  </a:lnTo>
                  <a:lnTo>
                    <a:pt x="867" y="416"/>
                  </a:lnTo>
                  <a:lnTo>
                    <a:pt x="867" y="408"/>
                  </a:lnTo>
                  <a:lnTo>
                    <a:pt x="873" y="404"/>
                  </a:lnTo>
                  <a:lnTo>
                    <a:pt x="886" y="391"/>
                  </a:lnTo>
                  <a:lnTo>
                    <a:pt x="894" y="378"/>
                  </a:lnTo>
                  <a:lnTo>
                    <a:pt x="895" y="370"/>
                  </a:lnTo>
                  <a:lnTo>
                    <a:pt x="903" y="365"/>
                  </a:lnTo>
                  <a:lnTo>
                    <a:pt x="901" y="352"/>
                  </a:lnTo>
                  <a:lnTo>
                    <a:pt x="909" y="346"/>
                  </a:lnTo>
                  <a:lnTo>
                    <a:pt x="920" y="350"/>
                  </a:lnTo>
                  <a:lnTo>
                    <a:pt x="922" y="346"/>
                  </a:lnTo>
                  <a:lnTo>
                    <a:pt x="929" y="344"/>
                  </a:lnTo>
                  <a:lnTo>
                    <a:pt x="948" y="318"/>
                  </a:lnTo>
                  <a:lnTo>
                    <a:pt x="935" y="301"/>
                  </a:lnTo>
                  <a:lnTo>
                    <a:pt x="927" y="288"/>
                  </a:lnTo>
                  <a:lnTo>
                    <a:pt x="929" y="276"/>
                  </a:lnTo>
                  <a:lnTo>
                    <a:pt x="935" y="267"/>
                  </a:lnTo>
                  <a:lnTo>
                    <a:pt x="942" y="259"/>
                  </a:lnTo>
                  <a:lnTo>
                    <a:pt x="948" y="252"/>
                  </a:lnTo>
                  <a:lnTo>
                    <a:pt x="950" y="250"/>
                  </a:lnTo>
                  <a:lnTo>
                    <a:pt x="939" y="241"/>
                  </a:lnTo>
                  <a:lnTo>
                    <a:pt x="941" y="237"/>
                  </a:lnTo>
                  <a:lnTo>
                    <a:pt x="963" y="222"/>
                  </a:lnTo>
                  <a:lnTo>
                    <a:pt x="965" y="210"/>
                  </a:lnTo>
                  <a:lnTo>
                    <a:pt x="950" y="210"/>
                  </a:lnTo>
                  <a:lnTo>
                    <a:pt x="939" y="209"/>
                  </a:lnTo>
                  <a:lnTo>
                    <a:pt x="929" y="194"/>
                  </a:lnTo>
                  <a:lnTo>
                    <a:pt x="914" y="186"/>
                  </a:lnTo>
                  <a:lnTo>
                    <a:pt x="903" y="178"/>
                  </a:lnTo>
                  <a:lnTo>
                    <a:pt x="897" y="177"/>
                  </a:lnTo>
                  <a:lnTo>
                    <a:pt x="890" y="178"/>
                  </a:lnTo>
                  <a:lnTo>
                    <a:pt x="878" y="184"/>
                  </a:lnTo>
                  <a:lnTo>
                    <a:pt x="873" y="184"/>
                  </a:lnTo>
                  <a:lnTo>
                    <a:pt x="869" y="190"/>
                  </a:lnTo>
                  <a:lnTo>
                    <a:pt x="869" y="201"/>
                  </a:lnTo>
                  <a:lnTo>
                    <a:pt x="854" y="210"/>
                  </a:lnTo>
                  <a:lnTo>
                    <a:pt x="830" y="220"/>
                  </a:lnTo>
                  <a:lnTo>
                    <a:pt x="830" y="227"/>
                  </a:lnTo>
                  <a:lnTo>
                    <a:pt x="826" y="233"/>
                  </a:lnTo>
                  <a:lnTo>
                    <a:pt x="790" y="265"/>
                  </a:lnTo>
                  <a:lnTo>
                    <a:pt x="758" y="261"/>
                  </a:lnTo>
                  <a:lnTo>
                    <a:pt x="747" y="256"/>
                  </a:lnTo>
                  <a:lnTo>
                    <a:pt x="713" y="244"/>
                  </a:lnTo>
                  <a:lnTo>
                    <a:pt x="700" y="241"/>
                  </a:lnTo>
                  <a:lnTo>
                    <a:pt x="685" y="239"/>
                  </a:lnTo>
                  <a:lnTo>
                    <a:pt x="675" y="244"/>
                  </a:lnTo>
                  <a:lnTo>
                    <a:pt x="668" y="263"/>
                  </a:lnTo>
                  <a:lnTo>
                    <a:pt x="668" y="274"/>
                  </a:lnTo>
                  <a:lnTo>
                    <a:pt x="673" y="282"/>
                  </a:lnTo>
                  <a:lnTo>
                    <a:pt x="685" y="293"/>
                  </a:lnTo>
                  <a:lnTo>
                    <a:pt x="692" y="297"/>
                  </a:lnTo>
                  <a:lnTo>
                    <a:pt x="698" y="303"/>
                  </a:lnTo>
                  <a:lnTo>
                    <a:pt x="696" y="321"/>
                  </a:lnTo>
                  <a:lnTo>
                    <a:pt x="692" y="337"/>
                  </a:lnTo>
                  <a:lnTo>
                    <a:pt x="690" y="338"/>
                  </a:lnTo>
                  <a:lnTo>
                    <a:pt x="688" y="327"/>
                  </a:lnTo>
                  <a:lnTo>
                    <a:pt x="685" y="321"/>
                  </a:lnTo>
                  <a:lnTo>
                    <a:pt x="679" y="325"/>
                  </a:lnTo>
                  <a:lnTo>
                    <a:pt x="675" y="338"/>
                  </a:lnTo>
                  <a:lnTo>
                    <a:pt x="655" y="342"/>
                  </a:lnTo>
                  <a:lnTo>
                    <a:pt x="651" y="352"/>
                  </a:lnTo>
                  <a:lnTo>
                    <a:pt x="640" y="355"/>
                  </a:lnTo>
                  <a:lnTo>
                    <a:pt x="621" y="353"/>
                  </a:lnTo>
                  <a:lnTo>
                    <a:pt x="608" y="348"/>
                  </a:lnTo>
                  <a:lnTo>
                    <a:pt x="598" y="359"/>
                  </a:lnTo>
                  <a:lnTo>
                    <a:pt x="604" y="384"/>
                  </a:lnTo>
                  <a:lnTo>
                    <a:pt x="602" y="395"/>
                  </a:lnTo>
                  <a:lnTo>
                    <a:pt x="589" y="395"/>
                  </a:lnTo>
                  <a:lnTo>
                    <a:pt x="568" y="387"/>
                  </a:lnTo>
                  <a:lnTo>
                    <a:pt x="557" y="391"/>
                  </a:lnTo>
                  <a:lnTo>
                    <a:pt x="532" y="393"/>
                  </a:lnTo>
                  <a:lnTo>
                    <a:pt x="525" y="380"/>
                  </a:lnTo>
                  <a:lnTo>
                    <a:pt x="474" y="372"/>
                  </a:lnTo>
                  <a:lnTo>
                    <a:pt x="472" y="368"/>
                  </a:lnTo>
                  <a:lnTo>
                    <a:pt x="470" y="357"/>
                  </a:lnTo>
                  <a:lnTo>
                    <a:pt x="440" y="361"/>
                  </a:lnTo>
                  <a:lnTo>
                    <a:pt x="423" y="357"/>
                  </a:lnTo>
                  <a:lnTo>
                    <a:pt x="427" y="350"/>
                  </a:lnTo>
                  <a:lnTo>
                    <a:pt x="433" y="325"/>
                  </a:lnTo>
                  <a:lnTo>
                    <a:pt x="440" y="312"/>
                  </a:lnTo>
                  <a:lnTo>
                    <a:pt x="440" y="303"/>
                  </a:lnTo>
                  <a:lnTo>
                    <a:pt x="450" y="295"/>
                  </a:lnTo>
                  <a:lnTo>
                    <a:pt x="453" y="299"/>
                  </a:lnTo>
                  <a:lnTo>
                    <a:pt x="457" y="288"/>
                  </a:lnTo>
                  <a:lnTo>
                    <a:pt x="463" y="295"/>
                  </a:lnTo>
                  <a:lnTo>
                    <a:pt x="474" y="282"/>
                  </a:lnTo>
                  <a:lnTo>
                    <a:pt x="468" y="278"/>
                  </a:lnTo>
                  <a:lnTo>
                    <a:pt x="465" y="274"/>
                  </a:lnTo>
                  <a:lnTo>
                    <a:pt x="467" y="271"/>
                  </a:lnTo>
                  <a:lnTo>
                    <a:pt x="468" y="259"/>
                  </a:lnTo>
                  <a:lnTo>
                    <a:pt x="465" y="250"/>
                  </a:lnTo>
                  <a:lnTo>
                    <a:pt x="467" y="246"/>
                  </a:lnTo>
                  <a:lnTo>
                    <a:pt x="470" y="252"/>
                  </a:lnTo>
                  <a:lnTo>
                    <a:pt x="476" y="254"/>
                  </a:lnTo>
                  <a:lnTo>
                    <a:pt x="478" y="244"/>
                  </a:lnTo>
                  <a:lnTo>
                    <a:pt x="472" y="227"/>
                  </a:lnTo>
                  <a:lnTo>
                    <a:pt x="478" y="222"/>
                  </a:lnTo>
                  <a:lnTo>
                    <a:pt x="483" y="227"/>
                  </a:lnTo>
                  <a:lnTo>
                    <a:pt x="493" y="226"/>
                  </a:lnTo>
                  <a:lnTo>
                    <a:pt x="502" y="227"/>
                  </a:lnTo>
                  <a:lnTo>
                    <a:pt x="521" y="203"/>
                  </a:lnTo>
                  <a:lnTo>
                    <a:pt x="540" y="195"/>
                  </a:lnTo>
                  <a:lnTo>
                    <a:pt x="542" y="195"/>
                  </a:lnTo>
                  <a:lnTo>
                    <a:pt x="549" y="195"/>
                  </a:lnTo>
                  <a:lnTo>
                    <a:pt x="553" y="194"/>
                  </a:lnTo>
                  <a:lnTo>
                    <a:pt x="559" y="182"/>
                  </a:lnTo>
                  <a:lnTo>
                    <a:pt x="557" y="171"/>
                  </a:lnTo>
                  <a:lnTo>
                    <a:pt x="561" y="165"/>
                  </a:lnTo>
                  <a:lnTo>
                    <a:pt x="566" y="143"/>
                  </a:lnTo>
                  <a:lnTo>
                    <a:pt x="579" y="118"/>
                  </a:lnTo>
                  <a:lnTo>
                    <a:pt x="583" y="109"/>
                  </a:lnTo>
                  <a:lnTo>
                    <a:pt x="581" y="94"/>
                  </a:lnTo>
                  <a:lnTo>
                    <a:pt x="570" y="86"/>
                  </a:lnTo>
                  <a:lnTo>
                    <a:pt x="564" y="86"/>
                  </a:lnTo>
                  <a:lnTo>
                    <a:pt x="553" y="81"/>
                  </a:lnTo>
                  <a:lnTo>
                    <a:pt x="529" y="81"/>
                  </a:lnTo>
                  <a:lnTo>
                    <a:pt x="521" y="84"/>
                  </a:lnTo>
                  <a:lnTo>
                    <a:pt x="506" y="99"/>
                  </a:lnTo>
                  <a:lnTo>
                    <a:pt x="506" y="113"/>
                  </a:lnTo>
                  <a:lnTo>
                    <a:pt x="508" y="124"/>
                  </a:lnTo>
                  <a:lnTo>
                    <a:pt x="508" y="131"/>
                  </a:lnTo>
                  <a:lnTo>
                    <a:pt x="502" y="145"/>
                  </a:lnTo>
                  <a:lnTo>
                    <a:pt x="497" y="150"/>
                  </a:lnTo>
                  <a:lnTo>
                    <a:pt x="495" y="154"/>
                  </a:lnTo>
                  <a:lnTo>
                    <a:pt x="487" y="156"/>
                  </a:lnTo>
                  <a:lnTo>
                    <a:pt x="463" y="152"/>
                  </a:lnTo>
                  <a:lnTo>
                    <a:pt x="461" y="120"/>
                  </a:lnTo>
                  <a:lnTo>
                    <a:pt x="474" y="84"/>
                  </a:lnTo>
                  <a:lnTo>
                    <a:pt x="482" y="60"/>
                  </a:lnTo>
                  <a:lnTo>
                    <a:pt x="474" y="54"/>
                  </a:lnTo>
                  <a:lnTo>
                    <a:pt x="474" y="51"/>
                  </a:lnTo>
                  <a:lnTo>
                    <a:pt x="455" y="49"/>
                  </a:lnTo>
                  <a:lnTo>
                    <a:pt x="448" y="45"/>
                  </a:lnTo>
                  <a:lnTo>
                    <a:pt x="446" y="47"/>
                  </a:lnTo>
                  <a:lnTo>
                    <a:pt x="440" y="79"/>
                  </a:lnTo>
                  <a:lnTo>
                    <a:pt x="435" y="96"/>
                  </a:lnTo>
                  <a:lnTo>
                    <a:pt x="435" y="101"/>
                  </a:lnTo>
                  <a:lnTo>
                    <a:pt x="431" y="124"/>
                  </a:lnTo>
                  <a:lnTo>
                    <a:pt x="419" y="130"/>
                  </a:lnTo>
                  <a:lnTo>
                    <a:pt x="423" y="81"/>
                  </a:lnTo>
                  <a:lnTo>
                    <a:pt x="419" y="71"/>
                  </a:lnTo>
                  <a:lnTo>
                    <a:pt x="421" y="69"/>
                  </a:lnTo>
                  <a:lnTo>
                    <a:pt x="425" y="67"/>
                  </a:lnTo>
                  <a:lnTo>
                    <a:pt x="421" y="49"/>
                  </a:lnTo>
                  <a:lnTo>
                    <a:pt x="440" y="39"/>
                  </a:lnTo>
                  <a:lnTo>
                    <a:pt x="444" y="13"/>
                  </a:lnTo>
                  <a:lnTo>
                    <a:pt x="389" y="0"/>
                  </a:lnTo>
                  <a:lnTo>
                    <a:pt x="388" y="2"/>
                  </a:lnTo>
                  <a:lnTo>
                    <a:pt x="388" y="52"/>
                  </a:lnTo>
                  <a:lnTo>
                    <a:pt x="408" y="62"/>
                  </a:lnTo>
                  <a:lnTo>
                    <a:pt x="408" y="77"/>
                  </a:lnTo>
                  <a:lnTo>
                    <a:pt x="397" y="77"/>
                  </a:lnTo>
                  <a:lnTo>
                    <a:pt x="340" y="75"/>
                  </a:lnTo>
                  <a:lnTo>
                    <a:pt x="316" y="118"/>
                  </a:lnTo>
                  <a:lnTo>
                    <a:pt x="307" y="158"/>
                  </a:lnTo>
                  <a:lnTo>
                    <a:pt x="325" y="195"/>
                  </a:lnTo>
                  <a:lnTo>
                    <a:pt x="346" y="210"/>
                  </a:lnTo>
                  <a:lnTo>
                    <a:pt x="354" y="261"/>
                  </a:lnTo>
                  <a:lnTo>
                    <a:pt x="344" y="276"/>
                  </a:lnTo>
                  <a:lnTo>
                    <a:pt x="397" y="318"/>
                  </a:lnTo>
                  <a:lnTo>
                    <a:pt x="391" y="344"/>
                  </a:lnTo>
                  <a:lnTo>
                    <a:pt x="374" y="355"/>
                  </a:lnTo>
                  <a:lnTo>
                    <a:pt x="344" y="357"/>
                  </a:lnTo>
                  <a:lnTo>
                    <a:pt x="337" y="363"/>
                  </a:lnTo>
                  <a:lnTo>
                    <a:pt x="335" y="374"/>
                  </a:lnTo>
                  <a:lnTo>
                    <a:pt x="342" y="380"/>
                  </a:lnTo>
                  <a:lnTo>
                    <a:pt x="339" y="395"/>
                  </a:lnTo>
                  <a:lnTo>
                    <a:pt x="340" y="408"/>
                  </a:lnTo>
                  <a:lnTo>
                    <a:pt x="333" y="436"/>
                  </a:lnTo>
                  <a:lnTo>
                    <a:pt x="327" y="453"/>
                  </a:lnTo>
                  <a:lnTo>
                    <a:pt x="327" y="474"/>
                  </a:lnTo>
                  <a:lnTo>
                    <a:pt x="324" y="474"/>
                  </a:lnTo>
                  <a:lnTo>
                    <a:pt x="307" y="459"/>
                  </a:lnTo>
                  <a:lnTo>
                    <a:pt x="299" y="446"/>
                  </a:lnTo>
                  <a:lnTo>
                    <a:pt x="290" y="444"/>
                  </a:lnTo>
                  <a:lnTo>
                    <a:pt x="261" y="414"/>
                  </a:lnTo>
                  <a:lnTo>
                    <a:pt x="250" y="417"/>
                  </a:lnTo>
                  <a:lnTo>
                    <a:pt x="233" y="404"/>
                  </a:lnTo>
                  <a:lnTo>
                    <a:pt x="222" y="395"/>
                  </a:lnTo>
                  <a:lnTo>
                    <a:pt x="211" y="393"/>
                  </a:lnTo>
                  <a:lnTo>
                    <a:pt x="198" y="393"/>
                  </a:lnTo>
                  <a:lnTo>
                    <a:pt x="184" y="406"/>
                  </a:lnTo>
                  <a:lnTo>
                    <a:pt x="167" y="414"/>
                  </a:lnTo>
                  <a:lnTo>
                    <a:pt x="156" y="414"/>
                  </a:lnTo>
                  <a:lnTo>
                    <a:pt x="147" y="410"/>
                  </a:lnTo>
                  <a:lnTo>
                    <a:pt x="143" y="412"/>
                  </a:lnTo>
                  <a:lnTo>
                    <a:pt x="137" y="414"/>
                  </a:lnTo>
                  <a:lnTo>
                    <a:pt x="130" y="421"/>
                  </a:lnTo>
                  <a:lnTo>
                    <a:pt x="119" y="440"/>
                  </a:lnTo>
                  <a:lnTo>
                    <a:pt x="109" y="449"/>
                  </a:lnTo>
                  <a:lnTo>
                    <a:pt x="103" y="464"/>
                  </a:lnTo>
                  <a:lnTo>
                    <a:pt x="100" y="466"/>
                  </a:lnTo>
                  <a:lnTo>
                    <a:pt x="96" y="466"/>
                  </a:lnTo>
                  <a:lnTo>
                    <a:pt x="102" y="472"/>
                  </a:lnTo>
                  <a:lnTo>
                    <a:pt x="102" y="474"/>
                  </a:lnTo>
                  <a:lnTo>
                    <a:pt x="98" y="491"/>
                  </a:lnTo>
                  <a:lnTo>
                    <a:pt x="88" y="493"/>
                  </a:lnTo>
                  <a:lnTo>
                    <a:pt x="87" y="496"/>
                  </a:lnTo>
                  <a:lnTo>
                    <a:pt x="79" y="502"/>
                  </a:lnTo>
                  <a:lnTo>
                    <a:pt x="70" y="504"/>
                  </a:lnTo>
                  <a:lnTo>
                    <a:pt x="66" y="502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5" y="508"/>
                  </a:lnTo>
                  <a:lnTo>
                    <a:pt x="51" y="506"/>
                  </a:lnTo>
                  <a:lnTo>
                    <a:pt x="45" y="508"/>
                  </a:lnTo>
                  <a:lnTo>
                    <a:pt x="38" y="506"/>
                  </a:lnTo>
                  <a:lnTo>
                    <a:pt x="34" y="508"/>
                  </a:lnTo>
                  <a:lnTo>
                    <a:pt x="32" y="508"/>
                  </a:lnTo>
                  <a:lnTo>
                    <a:pt x="28" y="510"/>
                  </a:lnTo>
                  <a:lnTo>
                    <a:pt x="26" y="508"/>
                  </a:lnTo>
                  <a:lnTo>
                    <a:pt x="24" y="510"/>
                  </a:lnTo>
                  <a:lnTo>
                    <a:pt x="17" y="511"/>
                  </a:lnTo>
                  <a:lnTo>
                    <a:pt x="13" y="515"/>
                  </a:lnTo>
                  <a:lnTo>
                    <a:pt x="11" y="517"/>
                  </a:lnTo>
                  <a:lnTo>
                    <a:pt x="9" y="521"/>
                  </a:lnTo>
                  <a:lnTo>
                    <a:pt x="6" y="521"/>
                  </a:lnTo>
                  <a:lnTo>
                    <a:pt x="6" y="525"/>
                  </a:lnTo>
                  <a:lnTo>
                    <a:pt x="2" y="525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8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867940" y="3491723"/>
              <a:ext cx="312622" cy="355201"/>
            </a:xfrm>
            <a:custGeom>
              <a:avLst/>
              <a:gdLst>
                <a:gd name="T0" fmla="*/ 2147483647 w 438"/>
                <a:gd name="T1" fmla="*/ 2147483647 h 429"/>
                <a:gd name="T2" fmla="*/ 2147483647 w 438"/>
                <a:gd name="T3" fmla="*/ 2147483647 h 429"/>
                <a:gd name="T4" fmla="*/ 2147483647 w 438"/>
                <a:gd name="T5" fmla="*/ 2147483647 h 429"/>
                <a:gd name="T6" fmla="*/ 2147483647 w 438"/>
                <a:gd name="T7" fmla="*/ 2147483647 h 429"/>
                <a:gd name="T8" fmla="*/ 2147483647 w 438"/>
                <a:gd name="T9" fmla="*/ 2147483647 h 429"/>
                <a:gd name="T10" fmla="*/ 2147483647 w 438"/>
                <a:gd name="T11" fmla="*/ 2147483647 h 429"/>
                <a:gd name="T12" fmla="*/ 2147483647 w 438"/>
                <a:gd name="T13" fmla="*/ 2147483647 h 429"/>
                <a:gd name="T14" fmla="*/ 2147483647 w 438"/>
                <a:gd name="T15" fmla="*/ 2147483647 h 429"/>
                <a:gd name="T16" fmla="*/ 2147483647 w 438"/>
                <a:gd name="T17" fmla="*/ 2147483647 h 429"/>
                <a:gd name="T18" fmla="*/ 2147483647 w 438"/>
                <a:gd name="T19" fmla="*/ 2147483647 h 429"/>
                <a:gd name="T20" fmla="*/ 2147483647 w 438"/>
                <a:gd name="T21" fmla="*/ 2147483647 h 429"/>
                <a:gd name="T22" fmla="*/ 2147483647 w 438"/>
                <a:gd name="T23" fmla="*/ 2147483647 h 429"/>
                <a:gd name="T24" fmla="*/ 2147483647 w 438"/>
                <a:gd name="T25" fmla="*/ 2147483647 h 429"/>
                <a:gd name="T26" fmla="*/ 2147483647 w 438"/>
                <a:gd name="T27" fmla="*/ 2147483647 h 429"/>
                <a:gd name="T28" fmla="*/ 2147483647 w 438"/>
                <a:gd name="T29" fmla="*/ 2147483647 h 429"/>
                <a:gd name="T30" fmla="*/ 2147483647 w 438"/>
                <a:gd name="T31" fmla="*/ 2147483647 h 429"/>
                <a:gd name="T32" fmla="*/ 2147483647 w 438"/>
                <a:gd name="T33" fmla="*/ 2147483647 h 429"/>
                <a:gd name="T34" fmla="*/ 2147483647 w 438"/>
                <a:gd name="T35" fmla="*/ 2147483647 h 429"/>
                <a:gd name="T36" fmla="*/ 2147483647 w 438"/>
                <a:gd name="T37" fmla="*/ 2147483647 h 429"/>
                <a:gd name="T38" fmla="*/ 2147483647 w 438"/>
                <a:gd name="T39" fmla="*/ 2147483647 h 429"/>
                <a:gd name="T40" fmla="*/ 2147483647 w 438"/>
                <a:gd name="T41" fmla="*/ 2147483647 h 429"/>
                <a:gd name="T42" fmla="*/ 2147483647 w 438"/>
                <a:gd name="T43" fmla="*/ 2147483647 h 429"/>
                <a:gd name="T44" fmla="*/ 2147483647 w 438"/>
                <a:gd name="T45" fmla="*/ 2147483647 h 429"/>
                <a:gd name="T46" fmla="*/ 2147483647 w 438"/>
                <a:gd name="T47" fmla="*/ 2147483647 h 429"/>
                <a:gd name="T48" fmla="*/ 2147483647 w 438"/>
                <a:gd name="T49" fmla="*/ 2147483647 h 429"/>
                <a:gd name="T50" fmla="*/ 2147483647 w 438"/>
                <a:gd name="T51" fmla="*/ 2147483647 h 429"/>
                <a:gd name="T52" fmla="*/ 2147483647 w 438"/>
                <a:gd name="T53" fmla="*/ 2147483647 h 429"/>
                <a:gd name="T54" fmla="*/ 2147483647 w 438"/>
                <a:gd name="T55" fmla="*/ 2147483647 h 429"/>
                <a:gd name="T56" fmla="*/ 2147483647 w 438"/>
                <a:gd name="T57" fmla="*/ 2147483647 h 429"/>
                <a:gd name="T58" fmla="*/ 2147483647 w 438"/>
                <a:gd name="T59" fmla="*/ 2147483647 h 429"/>
                <a:gd name="T60" fmla="*/ 2147483647 w 438"/>
                <a:gd name="T61" fmla="*/ 2147483647 h 429"/>
                <a:gd name="T62" fmla="*/ 2147483647 w 438"/>
                <a:gd name="T63" fmla="*/ 2147483647 h 429"/>
                <a:gd name="T64" fmla="*/ 2147483647 w 438"/>
                <a:gd name="T65" fmla="*/ 2147483647 h 429"/>
                <a:gd name="T66" fmla="*/ 2147483647 w 438"/>
                <a:gd name="T67" fmla="*/ 2147483647 h 429"/>
                <a:gd name="T68" fmla="*/ 2147483647 w 438"/>
                <a:gd name="T69" fmla="*/ 2147483647 h 429"/>
                <a:gd name="T70" fmla="*/ 2147483647 w 438"/>
                <a:gd name="T71" fmla="*/ 2147483647 h 429"/>
                <a:gd name="T72" fmla="*/ 2147483647 w 438"/>
                <a:gd name="T73" fmla="*/ 2147483647 h 429"/>
                <a:gd name="T74" fmla="*/ 2147483647 w 438"/>
                <a:gd name="T75" fmla="*/ 2147483647 h 429"/>
                <a:gd name="T76" fmla="*/ 2147483647 w 438"/>
                <a:gd name="T77" fmla="*/ 2147483647 h 429"/>
                <a:gd name="T78" fmla="*/ 2147483647 w 438"/>
                <a:gd name="T79" fmla="*/ 2147483647 h 429"/>
                <a:gd name="T80" fmla="*/ 2147483647 w 438"/>
                <a:gd name="T81" fmla="*/ 2147483647 h 429"/>
                <a:gd name="T82" fmla="*/ 2147483647 w 438"/>
                <a:gd name="T83" fmla="*/ 2147483647 h 429"/>
                <a:gd name="T84" fmla="*/ 2147483647 w 438"/>
                <a:gd name="T85" fmla="*/ 2147483647 h 429"/>
                <a:gd name="T86" fmla="*/ 2147483647 w 438"/>
                <a:gd name="T87" fmla="*/ 2147483647 h 429"/>
                <a:gd name="T88" fmla="*/ 2147483647 w 438"/>
                <a:gd name="T89" fmla="*/ 2147483647 h 429"/>
                <a:gd name="T90" fmla="*/ 2147483647 w 438"/>
                <a:gd name="T91" fmla="*/ 2147483647 h 429"/>
                <a:gd name="T92" fmla="*/ 2147483647 w 438"/>
                <a:gd name="T93" fmla="*/ 2147483647 h 429"/>
                <a:gd name="T94" fmla="*/ 2147483647 w 438"/>
                <a:gd name="T95" fmla="*/ 2147483647 h 429"/>
                <a:gd name="T96" fmla="*/ 2147483647 w 438"/>
                <a:gd name="T97" fmla="*/ 2147483647 h 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8"/>
                <a:gd name="T148" fmla="*/ 0 h 429"/>
                <a:gd name="T149" fmla="*/ 438 w 438"/>
                <a:gd name="T150" fmla="*/ 429 h 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8" h="429">
                  <a:moveTo>
                    <a:pt x="0" y="262"/>
                  </a:moveTo>
                  <a:lnTo>
                    <a:pt x="11" y="250"/>
                  </a:lnTo>
                  <a:lnTo>
                    <a:pt x="17" y="243"/>
                  </a:lnTo>
                  <a:lnTo>
                    <a:pt x="21" y="200"/>
                  </a:lnTo>
                  <a:lnTo>
                    <a:pt x="32" y="196"/>
                  </a:lnTo>
                  <a:lnTo>
                    <a:pt x="38" y="194"/>
                  </a:lnTo>
                  <a:lnTo>
                    <a:pt x="53" y="190"/>
                  </a:lnTo>
                  <a:lnTo>
                    <a:pt x="64" y="181"/>
                  </a:lnTo>
                  <a:lnTo>
                    <a:pt x="83" y="175"/>
                  </a:lnTo>
                  <a:lnTo>
                    <a:pt x="88" y="169"/>
                  </a:lnTo>
                  <a:lnTo>
                    <a:pt x="85" y="153"/>
                  </a:lnTo>
                  <a:lnTo>
                    <a:pt x="86" y="147"/>
                  </a:lnTo>
                  <a:lnTo>
                    <a:pt x="94" y="138"/>
                  </a:lnTo>
                  <a:lnTo>
                    <a:pt x="96" y="132"/>
                  </a:lnTo>
                  <a:lnTo>
                    <a:pt x="113" y="111"/>
                  </a:lnTo>
                  <a:lnTo>
                    <a:pt x="128" y="77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45" y="72"/>
                  </a:lnTo>
                  <a:lnTo>
                    <a:pt x="158" y="72"/>
                  </a:lnTo>
                  <a:lnTo>
                    <a:pt x="165" y="70"/>
                  </a:lnTo>
                  <a:lnTo>
                    <a:pt x="173" y="58"/>
                  </a:lnTo>
                  <a:lnTo>
                    <a:pt x="179" y="57"/>
                  </a:lnTo>
                  <a:lnTo>
                    <a:pt x="184" y="58"/>
                  </a:lnTo>
                  <a:lnTo>
                    <a:pt x="192" y="55"/>
                  </a:lnTo>
                  <a:lnTo>
                    <a:pt x="194" y="49"/>
                  </a:lnTo>
                  <a:lnTo>
                    <a:pt x="197" y="30"/>
                  </a:lnTo>
                  <a:lnTo>
                    <a:pt x="199" y="27"/>
                  </a:lnTo>
                  <a:lnTo>
                    <a:pt x="207" y="25"/>
                  </a:lnTo>
                  <a:lnTo>
                    <a:pt x="211" y="23"/>
                  </a:lnTo>
                  <a:lnTo>
                    <a:pt x="222" y="27"/>
                  </a:lnTo>
                  <a:lnTo>
                    <a:pt x="228" y="36"/>
                  </a:lnTo>
                  <a:lnTo>
                    <a:pt x="233" y="40"/>
                  </a:lnTo>
                  <a:lnTo>
                    <a:pt x="239" y="42"/>
                  </a:lnTo>
                  <a:lnTo>
                    <a:pt x="246" y="42"/>
                  </a:lnTo>
                  <a:lnTo>
                    <a:pt x="254" y="43"/>
                  </a:lnTo>
                  <a:lnTo>
                    <a:pt x="259" y="45"/>
                  </a:lnTo>
                  <a:lnTo>
                    <a:pt x="263" y="43"/>
                  </a:lnTo>
                  <a:lnTo>
                    <a:pt x="269" y="43"/>
                  </a:lnTo>
                  <a:lnTo>
                    <a:pt x="275" y="45"/>
                  </a:lnTo>
                  <a:lnTo>
                    <a:pt x="280" y="47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9" y="45"/>
                  </a:lnTo>
                  <a:lnTo>
                    <a:pt x="301" y="40"/>
                  </a:lnTo>
                  <a:lnTo>
                    <a:pt x="299" y="23"/>
                  </a:lnTo>
                  <a:lnTo>
                    <a:pt x="295" y="11"/>
                  </a:lnTo>
                  <a:lnTo>
                    <a:pt x="297" y="8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2" y="4"/>
                  </a:lnTo>
                  <a:lnTo>
                    <a:pt x="327" y="10"/>
                  </a:lnTo>
                  <a:lnTo>
                    <a:pt x="329" y="13"/>
                  </a:lnTo>
                  <a:lnTo>
                    <a:pt x="322" y="27"/>
                  </a:lnTo>
                  <a:lnTo>
                    <a:pt x="322" y="34"/>
                  </a:lnTo>
                  <a:lnTo>
                    <a:pt x="323" y="40"/>
                  </a:lnTo>
                  <a:lnTo>
                    <a:pt x="344" y="64"/>
                  </a:lnTo>
                  <a:lnTo>
                    <a:pt x="359" y="58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72" y="57"/>
                  </a:lnTo>
                  <a:lnTo>
                    <a:pt x="369" y="66"/>
                  </a:lnTo>
                  <a:lnTo>
                    <a:pt x="370" y="70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86" y="74"/>
                  </a:lnTo>
                  <a:lnTo>
                    <a:pt x="386" y="77"/>
                  </a:lnTo>
                  <a:lnTo>
                    <a:pt x="395" y="81"/>
                  </a:lnTo>
                  <a:lnTo>
                    <a:pt x="393" y="90"/>
                  </a:lnTo>
                  <a:lnTo>
                    <a:pt x="386" y="106"/>
                  </a:lnTo>
                  <a:lnTo>
                    <a:pt x="378" y="115"/>
                  </a:lnTo>
                  <a:lnTo>
                    <a:pt x="378" y="126"/>
                  </a:lnTo>
                  <a:lnTo>
                    <a:pt x="378" y="147"/>
                  </a:lnTo>
                  <a:lnTo>
                    <a:pt x="376" y="149"/>
                  </a:lnTo>
                  <a:lnTo>
                    <a:pt x="370" y="147"/>
                  </a:lnTo>
                  <a:lnTo>
                    <a:pt x="365" y="145"/>
                  </a:lnTo>
                  <a:lnTo>
                    <a:pt x="357" y="141"/>
                  </a:lnTo>
                  <a:lnTo>
                    <a:pt x="354" y="138"/>
                  </a:lnTo>
                  <a:lnTo>
                    <a:pt x="352" y="138"/>
                  </a:lnTo>
                  <a:lnTo>
                    <a:pt x="346" y="136"/>
                  </a:lnTo>
                  <a:lnTo>
                    <a:pt x="340" y="138"/>
                  </a:lnTo>
                  <a:lnTo>
                    <a:pt x="339" y="139"/>
                  </a:lnTo>
                  <a:lnTo>
                    <a:pt x="331" y="160"/>
                  </a:lnTo>
                  <a:lnTo>
                    <a:pt x="325" y="164"/>
                  </a:lnTo>
                  <a:lnTo>
                    <a:pt x="314" y="162"/>
                  </a:lnTo>
                  <a:lnTo>
                    <a:pt x="307" y="168"/>
                  </a:lnTo>
                  <a:lnTo>
                    <a:pt x="303" y="171"/>
                  </a:lnTo>
                  <a:lnTo>
                    <a:pt x="303" y="175"/>
                  </a:lnTo>
                  <a:lnTo>
                    <a:pt x="307" y="177"/>
                  </a:lnTo>
                  <a:lnTo>
                    <a:pt x="314" y="177"/>
                  </a:lnTo>
                  <a:lnTo>
                    <a:pt x="320" y="175"/>
                  </a:lnTo>
                  <a:lnTo>
                    <a:pt x="331" y="169"/>
                  </a:lnTo>
                  <a:lnTo>
                    <a:pt x="331" y="175"/>
                  </a:lnTo>
                  <a:lnTo>
                    <a:pt x="325" y="185"/>
                  </a:lnTo>
                  <a:lnTo>
                    <a:pt x="314" y="196"/>
                  </a:lnTo>
                  <a:lnTo>
                    <a:pt x="314" y="200"/>
                  </a:lnTo>
                  <a:lnTo>
                    <a:pt x="310" y="209"/>
                  </a:lnTo>
                  <a:lnTo>
                    <a:pt x="314" y="260"/>
                  </a:lnTo>
                  <a:lnTo>
                    <a:pt x="320" y="260"/>
                  </a:lnTo>
                  <a:lnTo>
                    <a:pt x="323" y="258"/>
                  </a:lnTo>
                  <a:lnTo>
                    <a:pt x="329" y="258"/>
                  </a:lnTo>
                  <a:lnTo>
                    <a:pt x="331" y="256"/>
                  </a:lnTo>
                  <a:lnTo>
                    <a:pt x="346" y="250"/>
                  </a:lnTo>
                  <a:lnTo>
                    <a:pt x="357" y="241"/>
                  </a:lnTo>
                  <a:lnTo>
                    <a:pt x="374" y="222"/>
                  </a:lnTo>
                  <a:lnTo>
                    <a:pt x="399" y="201"/>
                  </a:lnTo>
                  <a:lnTo>
                    <a:pt x="404" y="192"/>
                  </a:lnTo>
                  <a:lnTo>
                    <a:pt x="412" y="188"/>
                  </a:lnTo>
                  <a:lnTo>
                    <a:pt x="414" y="188"/>
                  </a:lnTo>
                  <a:lnTo>
                    <a:pt x="419" y="186"/>
                  </a:lnTo>
                  <a:lnTo>
                    <a:pt x="427" y="196"/>
                  </a:lnTo>
                  <a:lnTo>
                    <a:pt x="436" y="211"/>
                  </a:lnTo>
                  <a:lnTo>
                    <a:pt x="438" y="224"/>
                  </a:lnTo>
                  <a:lnTo>
                    <a:pt x="431" y="233"/>
                  </a:lnTo>
                  <a:lnTo>
                    <a:pt x="410" y="247"/>
                  </a:lnTo>
                  <a:lnTo>
                    <a:pt x="402" y="254"/>
                  </a:lnTo>
                  <a:lnTo>
                    <a:pt x="397" y="271"/>
                  </a:lnTo>
                  <a:lnTo>
                    <a:pt x="393" y="273"/>
                  </a:lnTo>
                  <a:lnTo>
                    <a:pt x="389" y="275"/>
                  </a:lnTo>
                  <a:lnTo>
                    <a:pt x="380" y="273"/>
                  </a:lnTo>
                  <a:lnTo>
                    <a:pt x="376" y="271"/>
                  </a:lnTo>
                  <a:lnTo>
                    <a:pt x="370" y="271"/>
                  </a:lnTo>
                  <a:lnTo>
                    <a:pt x="365" y="275"/>
                  </a:lnTo>
                  <a:lnTo>
                    <a:pt x="363" y="279"/>
                  </a:lnTo>
                  <a:lnTo>
                    <a:pt x="376" y="288"/>
                  </a:lnTo>
                  <a:lnTo>
                    <a:pt x="378" y="292"/>
                  </a:lnTo>
                  <a:lnTo>
                    <a:pt x="393" y="301"/>
                  </a:lnTo>
                  <a:lnTo>
                    <a:pt x="395" y="316"/>
                  </a:lnTo>
                  <a:lnTo>
                    <a:pt x="391" y="326"/>
                  </a:lnTo>
                  <a:lnTo>
                    <a:pt x="389" y="328"/>
                  </a:lnTo>
                  <a:lnTo>
                    <a:pt x="387" y="333"/>
                  </a:lnTo>
                  <a:lnTo>
                    <a:pt x="387" y="344"/>
                  </a:lnTo>
                  <a:lnTo>
                    <a:pt x="384" y="354"/>
                  </a:lnTo>
                  <a:lnTo>
                    <a:pt x="370" y="369"/>
                  </a:lnTo>
                  <a:lnTo>
                    <a:pt x="367" y="384"/>
                  </a:lnTo>
                  <a:lnTo>
                    <a:pt x="367" y="395"/>
                  </a:lnTo>
                  <a:lnTo>
                    <a:pt x="370" y="407"/>
                  </a:lnTo>
                  <a:lnTo>
                    <a:pt x="365" y="410"/>
                  </a:lnTo>
                  <a:lnTo>
                    <a:pt x="357" y="410"/>
                  </a:lnTo>
                  <a:lnTo>
                    <a:pt x="342" y="420"/>
                  </a:lnTo>
                  <a:lnTo>
                    <a:pt x="337" y="425"/>
                  </a:lnTo>
                  <a:lnTo>
                    <a:pt x="331" y="427"/>
                  </a:lnTo>
                  <a:lnTo>
                    <a:pt x="318" y="429"/>
                  </a:lnTo>
                  <a:lnTo>
                    <a:pt x="312" y="429"/>
                  </a:lnTo>
                  <a:lnTo>
                    <a:pt x="303" y="427"/>
                  </a:lnTo>
                  <a:lnTo>
                    <a:pt x="293" y="429"/>
                  </a:lnTo>
                  <a:lnTo>
                    <a:pt x="284" y="427"/>
                  </a:lnTo>
                  <a:lnTo>
                    <a:pt x="280" y="427"/>
                  </a:lnTo>
                  <a:lnTo>
                    <a:pt x="276" y="425"/>
                  </a:lnTo>
                  <a:lnTo>
                    <a:pt x="280" y="418"/>
                  </a:lnTo>
                  <a:lnTo>
                    <a:pt x="278" y="410"/>
                  </a:lnTo>
                  <a:lnTo>
                    <a:pt x="280" y="408"/>
                  </a:lnTo>
                  <a:lnTo>
                    <a:pt x="278" y="407"/>
                  </a:lnTo>
                  <a:lnTo>
                    <a:pt x="276" y="399"/>
                  </a:lnTo>
                  <a:lnTo>
                    <a:pt x="273" y="397"/>
                  </a:lnTo>
                  <a:lnTo>
                    <a:pt x="271" y="384"/>
                  </a:lnTo>
                  <a:lnTo>
                    <a:pt x="267" y="380"/>
                  </a:lnTo>
                  <a:lnTo>
                    <a:pt x="263" y="378"/>
                  </a:lnTo>
                  <a:lnTo>
                    <a:pt x="244" y="378"/>
                  </a:lnTo>
                  <a:lnTo>
                    <a:pt x="239" y="376"/>
                  </a:lnTo>
                  <a:lnTo>
                    <a:pt x="224" y="376"/>
                  </a:lnTo>
                  <a:lnTo>
                    <a:pt x="220" y="375"/>
                  </a:lnTo>
                  <a:lnTo>
                    <a:pt x="220" y="380"/>
                  </a:lnTo>
                  <a:lnTo>
                    <a:pt x="211" y="384"/>
                  </a:lnTo>
                  <a:lnTo>
                    <a:pt x="199" y="384"/>
                  </a:lnTo>
                  <a:lnTo>
                    <a:pt x="199" y="380"/>
                  </a:lnTo>
                  <a:lnTo>
                    <a:pt x="205" y="358"/>
                  </a:lnTo>
                  <a:lnTo>
                    <a:pt x="199" y="341"/>
                  </a:lnTo>
                  <a:lnTo>
                    <a:pt x="194" y="339"/>
                  </a:lnTo>
                  <a:lnTo>
                    <a:pt x="186" y="337"/>
                  </a:lnTo>
                  <a:lnTo>
                    <a:pt x="180" y="339"/>
                  </a:lnTo>
                  <a:lnTo>
                    <a:pt x="173" y="341"/>
                  </a:lnTo>
                  <a:lnTo>
                    <a:pt x="165" y="344"/>
                  </a:lnTo>
                  <a:lnTo>
                    <a:pt x="156" y="348"/>
                  </a:lnTo>
                  <a:lnTo>
                    <a:pt x="147" y="369"/>
                  </a:lnTo>
                  <a:lnTo>
                    <a:pt x="141" y="371"/>
                  </a:lnTo>
                  <a:lnTo>
                    <a:pt x="135" y="371"/>
                  </a:lnTo>
                  <a:lnTo>
                    <a:pt x="130" y="371"/>
                  </a:lnTo>
                  <a:lnTo>
                    <a:pt x="113" y="369"/>
                  </a:lnTo>
                  <a:lnTo>
                    <a:pt x="113" y="361"/>
                  </a:lnTo>
                  <a:lnTo>
                    <a:pt x="111" y="358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105" y="341"/>
                  </a:lnTo>
                  <a:lnTo>
                    <a:pt x="101" y="333"/>
                  </a:lnTo>
                  <a:lnTo>
                    <a:pt x="92" y="301"/>
                  </a:lnTo>
                  <a:lnTo>
                    <a:pt x="90" y="297"/>
                  </a:lnTo>
                  <a:lnTo>
                    <a:pt x="77" y="303"/>
                  </a:lnTo>
                  <a:lnTo>
                    <a:pt x="71" y="303"/>
                  </a:lnTo>
                  <a:lnTo>
                    <a:pt x="58" y="299"/>
                  </a:lnTo>
                  <a:lnTo>
                    <a:pt x="45" y="292"/>
                  </a:lnTo>
                  <a:lnTo>
                    <a:pt x="36" y="292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4" y="280"/>
                  </a:lnTo>
                  <a:lnTo>
                    <a:pt x="17" y="277"/>
                  </a:lnTo>
                  <a:lnTo>
                    <a:pt x="2" y="264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9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196048" y="2766933"/>
              <a:ext cx="525152" cy="793602"/>
            </a:xfrm>
            <a:custGeom>
              <a:avLst/>
              <a:gdLst>
                <a:gd name="T0" fmla="*/ 73 w 735"/>
                <a:gd name="T1" fmla="*/ 640 h 958"/>
                <a:gd name="T2" fmla="*/ 109 w 735"/>
                <a:gd name="T3" fmla="*/ 576 h 958"/>
                <a:gd name="T4" fmla="*/ 84 w 735"/>
                <a:gd name="T5" fmla="*/ 634 h 958"/>
                <a:gd name="T6" fmla="*/ 100 w 735"/>
                <a:gd name="T7" fmla="*/ 659 h 958"/>
                <a:gd name="T8" fmla="*/ 139 w 735"/>
                <a:gd name="T9" fmla="*/ 614 h 958"/>
                <a:gd name="T10" fmla="*/ 128 w 735"/>
                <a:gd name="T11" fmla="*/ 715 h 958"/>
                <a:gd name="T12" fmla="*/ 173 w 735"/>
                <a:gd name="T13" fmla="*/ 694 h 958"/>
                <a:gd name="T14" fmla="*/ 194 w 735"/>
                <a:gd name="T15" fmla="*/ 644 h 958"/>
                <a:gd name="T16" fmla="*/ 248 w 735"/>
                <a:gd name="T17" fmla="*/ 672 h 958"/>
                <a:gd name="T18" fmla="*/ 224 w 735"/>
                <a:gd name="T19" fmla="*/ 745 h 958"/>
                <a:gd name="T20" fmla="*/ 186 w 735"/>
                <a:gd name="T21" fmla="*/ 766 h 958"/>
                <a:gd name="T22" fmla="*/ 137 w 735"/>
                <a:gd name="T23" fmla="*/ 790 h 958"/>
                <a:gd name="T24" fmla="*/ 130 w 735"/>
                <a:gd name="T25" fmla="*/ 813 h 958"/>
                <a:gd name="T26" fmla="*/ 139 w 735"/>
                <a:gd name="T27" fmla="*/ 845 h 958"/>
                <a:gd name="T28" fmla="*/ 105 w 735"/>
                <a:gd name="T29" fmla="*/ 866 h 958"/>
                <a:gd name="T30" fmla="*/ 105 w 735"/>
                <a:gd name="T31" fmla="*/ 924 h 958"/>
                <a:gd name="T32" fmla="*/ 197 w 735"/>
                <a:gd name="T33" fmla="*/ 956 h 958"/>
                <a:gd name="T34" fmla="*/ 269 w 735"/>
                <a:gd name="T35" fmla="*/ 947 h 958"/>
                <a:gd name="T36" fmla="*/ 316 w 735"/>
                <a:gd name="T37" fmla="*/ 915 h 958"/>
                <a:gd name="T38" fmla="*/ 353 w 735"/>
                <a:gd name="T39" fmla="*/ 890 h 958"/>
                <a:gd name="T40" fmla="*/ 357 w 735"/>
                <a:gd name="T41" fmla="*/ 860 h 958"/>
                <a:gd name="T42" fmla="*/ 301 w 735"/>
                <a:gd name="T43" fmla="*/ 813 h 958"/>
                <a:gd name="T44" fmla="*/ 322 w 735"/>
                <a:gd name="T45" fmla="*/ 725 h 958"/>
                <a:gd name="T46" fmla="*/ 380 w 735"/>
                <a:gd name="T47" fmla="*/ 683 h 958"/>
                <a:gd name="T48" fmla="*/ 423 w 735"/>
                <a:gd name="T49" fmla="*/ 664 h 958"/>
                <a:gd name="T50" fmla="*/ 451 w 735"/>
                <a:gd name="T51" fmla="*/ 640 h 958"/>
                <a:gd name="T52" fmla="*/ 495 w 735"/>
                <a:gd name="T53" fmla="*/ 689 h 958"/>
                <a:gd name="T54" fmla="*/ 521 w 735"/>
                <a:gd name="T55" fmla="*/ 732 h 958"/>
                <a:gd name="T56" fmla="*/ 562 w 735"/>
                <a:gd name="T57" fmla="*/ 740 h 958"/>
                <a:gd name="T58" fmla="*/ 615 w 735"/>
                <a:gd name="T59" fmla="*/ 773 h 958"/>
                <a:gd name="T60" fmla="*/ 656 w 735"/>
                <a:gd name="T61" fmla="*/ 702 h 958"/>
                <a:gd name="T62" fmla="*/ 649 w 735"/>
                <a:gd name="T63" fmla="*/ 655 h 958"/>
                <a:gd name="T64" fmla="*/ 658 w 735"/>
                <a:gd name="T65" fmla="*/ 600 h 958"/>
                <a:gd name="T66" fmla="*/ 638 w 735"/>
                <a:gd name="T67" fmla="*/ 568 h 958"/>
                <a:gd name="T68" fmla="*/ 591 w 735"/>
                <a:gd name="T69" fmla="*/ 606 h 958"/>
                <a:gd name="T70" fmla="*/ 557 w 735"/>
                <a:gd name="T71" fmla="*/ 619 h 958"/>
                <a:gd name="T72" fmla="*/ 500 w 735"/>
                <a:gd name="T73" fmla="*/ 574 h 958"/>
                <a:gd name="T74" fmla="*/ 468 w 735"/>
                <a:gd name="T75" fmla="*/ 557 h 958"/>
                <a:gd name="T76" fmla="*/ 440 w 735"/>
                <a:gd name="T77" fmla="*/ 465 h 958"/>
                <a:gd name="T78" fmla="*/ 432 w 735"/>
                <a:gd name="T79" fmla="*/ 435 h 958"/>
                <a:gd name="T80" fmla="*/ 496 w 735"/>
                <a:gd name="T81" fmla="*/ 409 h 958"/>
                <a:gd name="T82" fmla="*/ 617 w 735"/>
                <a:gd name="T83" fmla="*/ 314 h 958"/>
                <a:gd name="T84" fmla="*/ 653 w 735"/>
                <a:gd name="T85" fmla="*/ 219 h 958"/>
                <a:gd name="T86" fmla="*/ 698 w 735"/>
                <a:gd name="T87" fmla="*/ 173 h 958"/>
                <a:gd name="T88" fmla="*/ 732 w 735"/>
                <a:gd name="T89" fmla="*/ 139 h 958"/>
                <a:gd name="T90" fmla="*/ 715 w 735"/>
                <a:gd name="T91" fmla="*/ 126 h 958"/>
                <a:gd name="T92" fmla="*/ 643 w 735"/>
                <a:gd name="T93" fmla="*/ 68 h 958"/>
                <a:gd name="T94" fmla="*/ 596 w 735"/>
                <a:gd name="T95" fmla="*/ 81 h 958"/>
                <a:gd name="T96" fmla="*/ 575 w 735"/>
                <a:gd name="T97" fmla="*/ 57 h 958"/>
                <a:gd name="T98" fmla="*/ 557 w 735"/>
                <a:gd name="T99" fmla="*/ 51 h 958"/>
                <a:gd name="T100" fmla="*/ 534 w 735"/>
                <a:gd name="T101" fmla="*/ 27 h 958"/>
                <a:gd name="T102" fmla="*/ 468 w 735"/>
                <a:gd name="T103" fmla="*/ 12 h 958"/>
                <a:gd name="T104" fmla="*/ 342 w 735"/>
                <a:gd name="T105" fmla="*/ 15 h 958"/>
                <a:gd name="T106" fmla="*/ 395 w 735"/>
                <a:gd name="T107" fmla="*/ 145 h 958"/>
                <a:gd name="T108" fmla="*/ 342 w 735"/>
                <a:gd name="T109" fmla="*/ 183 h 958"/>
                <a:gd name="T110" fmla="*/ 246 w 735"/>
                <a:gd name="T111" fmla="*/ 177 h 958"/>
                <a:gd name="T112" fmla="*/ 173 w 735"/>
                <a:gd name="T113" fmla="*/ 198 h 958"/>
                <a:gd name="T114" fmla="*/ 118 w 735"/>
                <a:gd name="T115" fmla="*/ 250 h 958"/>
                <a:gd name="T116" fmla="*/ 77 w 735"/>
                <a:gd name="T117" fmla="*/ 339 h 958"/>
                <a:gd name="T118" fmla="*/ 53 w 735"/>
                <a:gd name="T119" fmla="*/ 373 h 958"/>
                <a:gd name="T120" fmla="*/ 19 w 735"/>
                <a:gd name="T121" fmla="*/ 457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5"/>
                <a:gd name="T184" fmla="*/ 0 h 958"/>
                <a:gd name="T185" fmla="*/ 735 w 735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5" h="958">
                  <a:moveTo>
                    <a:pt x="0" y="589"/>
                  </a:moveTo>
                  <a:lnTo>
                    <a:pt x="2" y="610"/>
                  </a:lnTo>
                  <a:lnTo>
                    <a:pt x="5" y="638"/>
                  </a:lnTo>
                  <a:lnTo>
                    <a:pt x="62" y="640"/>
                  </a:lnTo>
                  <a:lnTo>
                    <a:pt x="73" y="640"/>
                  </a:lnTo>
                  <a:lnTo>
                    <a:pt x="73" y="625"/>
                  </a:lnTo>
                  <a:lnTo>
                    <a:pt x="53" y="615"/>
                  </a:lnTo>
                  <a:lnTo>
                    <a:pt x="53" y="565"/>
                  </a:lnTo>
                  <a:lnTo>
                    <a:pt x="54" y="563"/>
                  </a:lnTo>
                  <a:lnTo>
                    <a:pt x="109" y="576"/>
                  </a:lnTo>
                  <a:lnTo>
                    <a:pt x="105" y="602"/>
                  </a:lnTo>
                  <a:lnTo>
                    <a:pt x="86" y="612"/>
                  </a:lnTo>
                  <a:lnTo>
                    <a:pt x="90" y="630"/>
                  </a:lnTo>
                  <a:lnTo>
                    <a:pt x="86" y="632"/>
                  </a:lnTo>
                  <a:lnTo>
                    <a:pt x="84" y="634"/>
                  </a:lnTo>
                  <a:lnTo>
                    <a:pt x="88" y="644"/>
                  </a:lnTo>
                  <a:lnTo>
                    <a:pt x="84" y="693"/>
                  </a:lnTo>
                  <a:lnTo>
                    <a:pt x="96" y="687"/>
                  </a:lnTo>
                  <a:lnTo>
                    <a:pt x="100" y="664"/>
                  </a:lnTo>
                  <a:lnTo>
                    <a:pt x="100" y="659"/>
                  </a:lnTo>
                  <a:lnTo>
                    <a:pt x="105" y="642"/>
                  </a:lnTo>
                  <a:lnTo>
                    <a:pt x="111" y="610"/>
                  </a:lnTo>
                  <a:lnTo>
                    <a:pt x="113" y="608"/>
                  </a:lnTo>
                  <a:lnTo>
                    <a:pt x="120" y="612"/>
                  </a:lnTo>
                  <a:lnTo>
                    <a:pt x="139" y="614"/>
                  </a:lnTo>
                  <a:lnTo>
                    <a:pt x="139" y="617"/>
                  </a:lnTo>
                  <a:lnTo>
                    <a:pt x="147" y="623"/>
                  </a:lnTo>
                  <a:lnTo>
                    <a:pt x="139" y="647"/>
                  </a:lnTo>
                  <a:lnTo>
                    <a:pt x="126" y="683"/>
                  </a:lnTo>
                  <a:lnTo>
                    <a:pt x="128" y="715"/>
                  </a:lnTo>
                  <a:lnTo>
                    <a:pt x="152" y="719"/>
                  </a:lnTo>
                  <a:lnTo>
                    <a:pt x="160" y="717"/>
                  </a:lnTo>
                  <a:lnTo>
                    <a:pt x="162" y="713"/>
                  </a:lnTo>
                  <a:lnTo>
                    <a:pt x="167" y="708"/>
                  </a:lnTo>
                  <a:lnTo>
                    <a:pt x="173" y="694"/>
                  </a:lnTo>
                  <a:lnTo>
                    <a:pt x="173" y="687"/>
                  </a:lnTo>
                  <a:lnTo>
                    <a:pt x="171" y="676"/>
                  </a:lnTo>
                  <a:lnTo>
                    <a:pt x="171" y="662"/>
                  </a:lnTo>
                  <a:lnTo>
                    <a:pt x="186" y="647"/>
                  </a:lnTo>
                  <a:lnTo>
                    <a:pt x="194" y="644"/>
                  </a:lnTo>
                  <a:lnTo>
                    <a:pt x="218" y="644"/>
                  </a:lnTo>
                  <a:lnTo>
                    <a:pt x="229" y="649"/>
                  </a:lnTo>
                  <a:lnTo>
                    <a:pt x="235" y="649"/>
                  </a:lnTo>
                  <a:lnTo>
                    <a:pt x="246" y="657"/>
                  </a:lnTo>
                  <a:lnTo>
                    <a:pt x="248" y="672"/>
                  </a:lnTo>
                  <a:lnTo>
                    <a:pt x="244" y="681"/>
                  </a:lnTo>
                  <a:lnTo>
                    <a:pt x="231" y="706"/>
                  </a:lnTo>
                  <a:lnTo>
                    <a:pt x="226" y="728"/>
                  </a:lnTo>
                  <a:lnTo>
                    <a:pt x="222" y="734"/>
                  </a:lnTo>
                  <a:lnTo>
                    <a:pt x="224" y="745"/>
                  </a:lnTo>
                  <a:lnTo>
                    <a:pt x="218" y="757"/>
                  </a:lnTo>
                  <a:lnTo>
                    <a:pt x="214" y="758"/>
                  </a:lnTo>
                  <a:lnTo>
                    <a:pt x="207" y="758"/>
                  </a:lnTo>
                  <a:lnTo>
                    <a:pt x="205" y="758"/>
                  </a:lnTo>
                  <a:lnTo>
                    <a:pt x="186" y="766"/>
                  </a:lnTo>
                  <a:lnTo>
                    <a:pt x="167" y="790"/>
                  </a:lnTo>
                  <a:lnTo>
                    <a:pt x="158" y="789"/>
                  </a:lnTo>
                  <a:lnTo>
                    <a:pt x="148" y="790"/>
                  </a:lnTo>
                  <a:lnTo>
                    <a:pt x="143" y="785"/>
                  </a:lnTo>
                  <a:lnTo>
                    <a:pt x="137" y="790"/>
                  </a:lnTo>
                  <a:lnTo>
                    <a:pt x="143" y="807"/>
                  </a:lnTo>
                  <a:lnTo>
                    <a:pt x="141" y="817"/>
                  </a:lnTo>
                  <a:lnTo>
                    <a:pt x="135" y="815"/>
                  </a:lnTo>
                  <a:lnTo>
                    <a:pt x="132" y="809"/>
                  </a:lnTo>
                  <a:lnTo>
                    <a:pt x="130" y="813"/>
                  </a:lnTo>
                  <a:lnTo>
                    <a:pt x="133" y="822"/>
                  </a:lnTo>
                  <a:lnTo>
                    <a:pt x="132" y="834"/>
                  </a:lnTo>
                  <a:lnTo>
                    <a:pt x="130" y="837"/>
                  </a:lnTo>
                  <a:lnTo>
                    <a:pt x="133" y="841"/>
                  </a:lnTo>
                  <a:lnTo>
                    <a:pt x="139" y="845"/>
                  </a:lnTo>
                  <a:lnTo>
                    <a:pt x="128" y="858"/>
                  </a:lnTo>
                  <a:lnTo>
                    <a:pt x="122" y="851"/>
                  </a:lnTo>
                  <a:lnTo>
                    <a:pt x="118" y="862"/>
                  </a:lnTo>
                  <a:lnTo>
                    <a:pt x="115" y="858"/>
                  </a:lnTo>
                  <a:lnTo>
                    <a:pt x="105" y="866"/>
                  </a:lnTo>
                  <a:lnTo>
                    <a:pt x="105" y="875"/>
                  </a:lnTo>
                  <a:lnTo>
                    <a:pt x="98" y="888"/>
                  </a:lnTo>
                  <a:lnTo>
                    <a:pt x="92" y="913"/>
                  </a:lnTo>
                  <a:lnTo>
                    <a:pt x="88" y="920"/>
                  </a:lnTo>
                  <a:lnTo>
                    <a:pt x="105" y="924"/>
                  </a:lnTo>
                  <a:lnTo>
                    <a:pt x="135" y="920"/>
                  </a:lnTo>
                  <a:lnTo>
                    <a:pt x="137" y="931"/>
                  </a:lnTo>
                  <a:lnTo>
                    <a:pt x="139" y="935"/>
                  </a:lnTo>
                  <a:lnTo>
                    <a:pt x="190" y="943"/>
                  </a:lnTo>
                  <a:lnTo>
                    <a:pt x="197" y="956"/>
                  </a:lnTo>
                  <a:lnTo>
                    <a:pt x="222" y="954"/>
                  </a:lnTo>
                  <a:lnTo>
                    <a:pt x="233" y="950"/>
                  </a:lnTo>
                  <a:lnTo>
                    <a:pt x="254" y="958"/>
                  </a:lnTo>
                  <a:lnTo>
                    <a:pt x="267" y="958"/>
                  </a:lnTo>
                  <a:lnTo>
                    <a:pt x="269" y="947"/>
                  </a:lnTo>
                  <a:lnTo>
                    <a:pt x="263" y="922"/>
                  </a:lnTo>
                  <a:lnTo>
                    <a:pt x="273" y="911"/>
                  </a:lnTo>
                  <a:lnTo>
                    <a:pt x="286" y="916"/>
                  </a:lnTo>
                  <a:lnTo>
                    <a:pt x="305" y="918"/>
                  </a:lnTo>
                  <a:lnTo>
                    <a:pt x="316" y="915"/>
                  </a:lnTo>
                  <a:lnTo>
                    <a:pt x="320" y="905"/>
                  </a:lnTo>
                  <a:lnTo>
                    <a:pt x="340" y="901"/>
                  </a:lnTo>
                  <a:lnTo>
                    <a:pt x="344" y="888"/>
                  </a:lnTo>
                  <a:lnTo>
                    <a:pt x="350" y="884"/>
                  </a:lnTo>
                  <a:lnTo>
                    <a:pt x="353" y="890"/>
                  </a:lnTo>
                  <a:lnTo>
                    <a:pt x="355" y="901"/>
                  </a:lnTo>
                  <a:lnTo>
                    <a:pt x="357" y="900"/>
                  </a:lnTo>
                  <a:lnTo>
                    <a:pt x="361" y="884"/>
                  </a:lnTo>
                  <a:lnTo>
                    <a:pt x="363" y="866"/>
                  </a:lnTo>
                  <a:lnTo>
                    <a:pt x="357" y="860"/>
                  </a:lnTo>
                  <a:lnTo>
                    <a:pt x="350" y="856"/>
                  </a:lnTo>
                  <a:lnTo>
                    <a:pt x="338" y="845"/>
                  </a:lnTo>
                  <a:lnTo>
                    <a:pt x="333" y="837"/>
                  </a:lnTo>
                  <a:lnTo>
                    <a:pt x="322" y="832"/>
                  </a:lnTo>
                  <a:lnTo>
                    <a:pt x="301" y="813"/>
                  </a:lnTo>
                  <a:lnTo>
                    <a:pt x="295" y="802"/>
                  </a:lnTo>
                  <a:lnTo>
                    <a:pt x="293" y="766"/>
                  </a:lnTo>
                  <a:lnTo>
                    <a:pt x="297" y="753"/>
                  </a:lnTo>
                  <a:lnTo>
                    <a:pt x="305" y="736"/>
                  </a:lnTo>
                  <a:lnTo>
                    <a:pt x="322" y="725"/>
                  </a:lnTo>
                  <a:lnTo>
                    <a:pt x="346" y="711"/>
                  </a:lnTo>
                  <a:lnTo>
                    <a:pt x="355" y="704"/>
                  </a:lnTo>
                  <a:lnTo>
                    <a:pt x="361" y="696"/>
                  </a:lnTo>
                  <a:lnTo>
                    <a:pt x="374" y="681"/>
                  </a:lnTo>
                  <a:lnTo>
                    <a:pt x="380" y="683"/>
                  </a:lnTo>
                  <a:lnTo>
                    <a:pt x="384" y="683"/>
                  </a:lnTo>
                  <a:lnTo>
                    <a:pt x="397" y="676"/>
                  </a:lnTo>
                  <a:lnTo>
                    <a:pt x="406" y="668"/>
                  </a:lnTo>
                  <a:lnTo>
                    <a:pt x="414" y="666"/>
                  </a:lnTo>
                  <a:lnTo>
                    <a:pt x="423" y="664"/>
                  </a:lnTo>
                  <a:lnTo>
                    <a:pt x="427" y="661"/>
                  </a:lnTo>
                  <a:lnTo>
                    <a:pt x="432" y="657"/>
                  </a:lnTo>
                  <a:lnTo>
                    <a:pt x="442" y="644"/>
                  </a:lnTo>
                  <a:lnTo>
                    <a:pt x="448" y="638"/>
                  </a:lnTo>
                  <a:lnTo>
                    <a:pt x="451" y="640"/>
                  </a:lnTo>
                  <a:lnTo>
                    <a:pt x="463" y="659"/>
                  </a:lnTo>
                  <a:lnTo>
                    <a:pt x="483" y="666"/>
                  </a:lnTo>
                  <a:lnTo>
                    <a:pt x="483" y="674"/>
                  </a:lnTo>
                  <a:lnTo>
                    <a:pt x="487" y="679"/>
                  </a:lnTo>
                  <a:lnTo>
                    <a:pt x="495" y="689"/>
                  </a:lnTo>
                  <a:lnTo>
                    <a:pt x="506" y="700"/>
                  </a:lnTo>
                  <a:lnTo>
                    <a:pt x="510" y="710"/>
                  </a:lnTo>
                  <a:lnTo>
                    <a:pt x="506" y="721"/>
                  </a:lnTo>
                  <a:lnTo>
                    <a:pt x="510" y="728"/>
                  </a:lnTo>
                  <a:lnTo>
                    <a:pt x="521" y="732"/>
                  </a:lnTo>
                  <a:lnTo>
                    <a:pt x="530" y="743"/>
                  </a:lnTo>
                  <a:lnTo>
                    <a:pt x="538" y="747"/>
                  </a:lnTo>
                  <a:lnTo>
                    <a:pt x="543" y="747"/>
                  </a:lnTo>
                  <a:lnTo>
                    <a:pt x="555" y="741"/>
                  </a:lnTo>
                  <a:lnTo>
                    <a:pt x="562" y="740"/>
                  </a:lnTo>
                  <a:lnTo>
                    <a:pt x="568" y="741"/>
                  </a:lnTo>
                  <a:lnTo>
                    <a:pt x="579" y="749"/>
                  </a:lnTo>
                  <a:lnTo>
                    <a:pt x="594" y="757"/>
                  </a:lnTo>
                  <a:lnTo>
                    <a:pt x="604" y="772"/>
                  </a:lnTo>
                  <a:lnTo>
                    <a:pt x="615" y="773"/>
                  </a:lnTo>
                  <a:lnTo>
                    <a:pt x="630" y="773"/>
                  </a:lnTo>
                  <a:lnTo>
                    <a:pt x="638" y="764"/>
                  </a:lnTo>
                  <a:lnTo>
                    <a:pt x="641" y="757"/>
                  </a:lnTo>
                  <a:lnTo>
                    <a:pt x="656" y="728"/>
                  </a:lnTo>
                  <a:lnTo>
                    <a:pt x="656" y="702"/>
                  </a:lnTo>
                  <a:lnTo>
                    <a:pt x="658" y="693"/>
                  </a:lnTo>
                  <a:lnTo>
                    <a:pt x="660" y="668"/>
                  </a:lnTo>
                  <a:lnTo>
                    <a:pt x="658" y="664"/>
                  </a:lnTo>
                  <a:lnTo>
                    <a:pt x="656" y="662"/>
                  </a:lnTo>
                  <a:lnTo>
                    <a:pt x="649" y="655"/>
                  </a:lnTo>
                  <a:lnTo>
                    <a:pt x="639" y="642"/>
                  </a:lnTo>
                  <a:lnTo>
                    <a:pt x="639" y="632"/>
                  </a:lnTo>
                  <a:lnTo>
                    <a:pt x="645" y="627"/>
                  </a:lnTo>
                  <a:lnTo>
                    <a:pt x="656" y="617"/>
                  </a:lnTo>
                  <a:lnTo>
                    <a:pt x="658" y="600"/>
                  </a:lnTo>
                  <a:lnTo>
                    <a:pt x="656" y="589"/>
                  </a:lnTo>
                  <a:lnTo>
                    <a:pt x="654" y="580"/>
                  </a:lnTo>
                  <a:lnTo>
                    <a:pt x="653" y="574"/>
                  </a:lnTo>
                  <a:lnTo>
                    <a:pt x="647" y="574"/>
                  </a:lnTo>
                  <a:lnTo>
                    <a:pt x="638" y="568"/>
                  </a:lnTo>
                  <a:lnTo>
                    <a:pt x="630" y="557"/>
                  </a:lnTo>
                  <a:lnTo>
                    <a:pt x="621" y="555"/>
                  </a:lnTo>
                  <a:lnTo>
                    <a:pt x="617" y="576"/>
                  </a:lnTo>
                  <a:lnTo>
                    <a:pt x="609" y="589"/>
                  </a:lnTo>
                  <a:lnTo>
                    <a:pt x="591" y="606"/>
                  </a:lnTo>
                  <a:lnTo>
                    <a:pt x="585" y="612"/>
                  </a:lnTo>
                  <a:lnTo>
                    <a:pt x="575" y="614"/>
                  </a:lnTo>
                  <a:lnTo>
                    <a:pt x="560" y="604"/>
                  </a:lnTo>
                  <a:lnTo>
                    <a:pt x="557" y="608"/>
                  </a:lnTo>
                  <a:lnTo>
                    <a:pt x="557" y="619"/>
                  </a:lnTo>
                  <a:lnTo>
                    <a:pt x="549" y="625"/>
                  </a:lnTo>
                  <a:lnTo>
                    <a:pt x="543" y="615"/>
                  </a:lnTo>
                  <a:lnTo>
                    <a:pt x="536" y="600"/>
                  </a:lnTo>
                  <a:lnTo>
                    <a:pt x="513" y="578"/>
                  </a:lnTo>
                  <a:lnTo>
                    <a:pt x="500" y="574"/>
                  </a:lnTo>
                  <a:lnTo>
                    <a:pt x="495" y="565"/>
                  </a:lnTo>
                  <a:lnTo>
                    <a:pt x="483" y="565"/>
                  </a:lnTo>
                  <a:lnTo>
                    <a:pt x="476" y="561"/>
                  </a:lnTo>
                  <a:lnTo>
                    <a:pt x="474" y="557"/>
                  </a:lnTo>
                  <a:lnTo>
                    <a:pt x="468" y="557"/>
                  </a:lnTo>
                  <a:lnTo>
                    <a:pt x="451" y="536"/>
                  </a:lnTo>
                  <a:lnTo>
                    <a:pt x="449" y="527"/>
                  </a:lnTo>
                  <a:lnTo>
                    <a:pt x="444" y="520"/>
                  </a:lnTo>
                  <a:lnTo>
                    <a:pt x="442" y="472"/>
                  </a:lnTo>
                  <a:lnTo>
                    <a:pt x="440" y="465"/>
                  </a:lnTo>
                  <a:lnTo>
                    <a:pt x="431" y="459"/>
                  </a:lnTo>
                  <a:lnTo>
                    <a:pt x="421" y="457"/>
                  </a:lnTo>
                  <a:lnTo>
                    <a:pt x="417" y="450"/>
                  </a:lnTo>
                  <a:lnTo>
                    <a:pt x="419" y="446"/>
                  </a:lnTo>
                  <a:lnTo>
                    <a:pt x="432" y="435"/>
                  </a:lnTo>
                  <a:lnTo>
                    <a:pt x="442" y="431"/>
                  </a:lnTo>
                  <a:lnTo>
                    <a:pt x="446" y="425"/>
                  </a:lnTo>
                  <a:lnTo>
                    <a:pt x="457" y="418"/>
                  </a:lnTo>
                  <a:lnTo>
                    <a:pt x="476" y="412"/>
                  </a:lnTo>
                  <a:lnTo>
                    <a:pt x="496" y="409"/>
                  </a:lnTo>
                  <a:lnTo>
                    <a:pt x="521" y="403"/>
                  </a:lnTo>
                  <a:lnTo>
                    <a:pt x="547" y="395"/>
                  </a:lnTo>
                  <a:lnTo>
                    <a:pt x="555" y="390"/>
                  </a:lnTo>
                  <a:lnTo>
                    <a:pt x="606" y="329"/>
                  </a:lnTo>
                  <a:lnTo>
                    <a:pt x="617" y="314"/>
                  </a:lnTo>
                  <a:lnTo>
                    <a:pt x="660" y="271"/>
                  </a:lnTo>
                  <a:lnTo>
                    <a:pt x="660" y="267"/>
                  </a:lnTo>
                  <a:lnTo>
                    <a:pt x="653" y="237"/>
                  </a:lnTo>
                  <a:lnTo>
                    <a:pt x="651" y="224"/>
                  </a:lnTo>
                  <a:lnTo>
                    <a:pt x="653" y="219"/>
                  </a:lnTo>
                  <a:lnTo>
                    <a:pt x="656" y="215"/>
                  </a:lnTo>
                  <a:lnTo>
                    <a:pt x="683" y="217"/>
                  </a:lnTo>
                  <a:lnTo>
                    <a:pt x="692" y="205"/>
                  </a:lnTo>
                  <a:lnTo>
                    <a:pt x="692" y="194"/>
                  </a:lnTo>
                  <a:lnTo>
                    <a:pt x="698" y="173"/>
                  </a:lnTo>
                  <a:lnTo>
                    <a:pt x="703" y="166"/>
                  </a:lnTo>
                  <a:lnTo>
                    <a:pt x="720" y="155"/>
                  </a:lnTo>
                  <a:lnTo>
                    <a:pt x="730" y="151"/>
                  </a:lnTo>
                  <a:lnTo>
                    <a:pt x="735" y="145"/>
                  </a:lnTo>
                  <a:lnTo>
                    <a:pt x="732" y="139"/>
                  </a:lnTo>
                  <a:lnTo>
                    <a:pt x="728" y="138"/>
                  </a:lnTo>
                  <a:lnTo>
                    <a:pt x="726" y="128"/>
                  </a:lnTo>
                  <a:lnTo>
                    <a:pt x="728" y="126"/>
                  </a:lnTo>
                  <a:lnTo>
                    <a:pt x="722" y="123"/>
                  </a:lnTo>
                  <a:lnTo>
                    <a:pt x="715" y="126"/>
                  </a:lnTo>
                  <a:lnTo>
                    <a:pt x="709" y="132"/>
                  </a:lnTo>
                  <a:lnTo>
                    <a:pt x="698" y="130"/>
                  </a:lnTo>
                  <a:lnTo>
                    <a:pt x="679" y="119"/>
                  </a:lnTo>
                  <a:lnTo>
                    <a:pt x="656" y="87"/>
                  </a:lnTo>
                  <a:lnTo>
                    <a:pt x="643" y="68"/>
                  </a:lnTo>
                  <a:lnTo>
                    <a:pt x="638" y="68"/>
                  </a:lnTo>
                  <a:lnTo>
                    <a:pt x="634" y="70"/>
                  </a:lnTo>
                  <a:lnTo>
                    <a:pt x="611" y="72"/>
                  </a:lnTo>
                  <a:lnTo>
                    <a:pt x="604" y="74"/>
                  </a:lnTo>
                  <a:lnTo>
                    <a:pt x="596" y="81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7" y="72"/>
                  </a:lnTo>
                  <a:lnTo>
                    <a:pt x="575" y="64"/>
                  </a:lnTo>
                  <a:lnTo>
                    <a:pt x="575" y="57"/>
                  </a:lnTo>
                  <a:lnTo>
                    <a:pt x="574" y="53"/>
                  </a:lnTo>
                  <a:lnTo>
                    <a:pt x="574" y="47"/>
                  </a:lnTo>
                  <a:lnTo>
                    <a:pt x="572" y="45"/>
                  </a:lnTo>
                  <a:lnTo>
                    <a:pt x="564" y="49"/>
                  </a:lnTo>
                  <a:lnTo>
                    <a:pt x="557" y="51"/>
                  </a:lnTo>
                  <a:lnTo>
                    <a:pt x="555" y="51"/>
                  </a:lnTo>
                  <a:lnTo>
                    <a:pt x="551" y="49"/>
                  </a:lnTo>
                  <a:lnTo>
                    <a:pt x="547" y="38"/>
                  </a:lnTo>
                  <a:lnTo>
                    <a:pt x="545" y="34"/>
                  </a:lnTo>
                  <a:lnTo>
                    <a:pt x="534" y="27"/>
                  </a:lnTo>
                  <a:lnTo>
                    <a:pt x="521" y="27"/>
                  </a:lnTo>
                  <a:lnTo>
                    <a:pt x="498" y="17"/>
                  </a:lnTo>
                  <a:lnTo>
                    <a:pt x="489" y="17"/>
                  </a:lnTo>
                  <a:lnTo>
                    <a:pt x="480" y="13"/>
                  </a:lnTo>
                  <a:lnTo>
                    <a:pt x="468" y="12"/>
                  </a:lnTo>
                  <a:lnTo>
                    <a:pt x="451" y="6"/>
                  </a:lnTo>
                  <a:lnTo>
                    <a:pt x="419" y="0"/>
                  </a:lnTo>
                  <a:lnTo>
                    <a:pt x="363" y="8"/>
                  </a:lnTo>
                  <a:lnTo>
                    <a:pt x="352" y="12"/>
                  </a:lnTo>
                  <a:lnTo>
                    <a:pt x="342" y="15"/>
                  </a:lnTo>
                  <a:lnTo>
                    <a:pt x="352" y="29"/>
                  </a:lnTo>
                  <a:lnTo>
                    <a:pt x="363" y="57"/>
                  </a:lnTo>
                  <a:lnTo>
                    <a:pt x="376" y="72"/>
                  </a:lnTo>
                  <a:lnTo>
                    <a:pt x="391" y="104"/>
                  </a:lnTo>
                  <a:lnTo>
                    <a:pt x="395" y="145"/>
                  </a:lnTo>
                  <a:lnTo>
                    <a:pt x="393" y="177"/>
                  </a:lnTo>
                  <a:lnTo>
                    <a:pt x="385" y="183"/>
                  </a:lnTo>
                  <a:lnTo>
                    <a:pt x="374" y="181"/>
                  </a:lnTo>
                  <a:lnTo>
                    <a:pt x="357" y="185"/>
                  </a:lnTo>
                  <a:lnTo>
                    <a:pt x="342" y="183"/>
                  </a:lnTo>
                  <a:lnTo>
                    <a:pt x="327" y="187"/>
                  </a:lnTo>
                  <a:lnTo>
                    <a:pt x="316" y="192"/>
                  </a:lnTo>
                  <a:lnTo>
                    <a:pt x="303" y="185"/>
                  </a:lnTo>
                  <a:lnTo>
                    <a:pt x="269" y="185"/>
                  </a:lnTo>
                  <a:lnTo>
                    <a:pt x="246" y="177"/>
                  </a:lnTo>
                  <a:lnTo>
                    <a:pt x="224" y="175"/>
                  </a:lnTo>
                  <a:lnTo>
                    <a:pt x="201" y="171"/>
                  </a:lnTo>
                  <a:lnTo>
                    <a:pt x="179" y="175"/>
                  </a:lnTo>
                  <a:lnTo>
                    <a:pt x="175" y="183"/>
                  </a:lnTo>
                  <a:lnTo>
                    <a:pt x="173" y="198"/>
                  </a:lnTo>
                  <a:lnTo>
                    <a:pt x="167" y="203"/>
                  </a:lnTo>
                  <a:lnTo>
                    <a:pt x="141" y="222"/>
                  </a:lnTo>
                  <a:lnTo>
                    <a:pt x="139" y="230"/>
                  </a:lnTo>
                  <a:lnTo>
                    <a:pt x="126" y="249"/>
                  </a:lnTo>
                  <a:lnTo>
                    <a:pt x="118" y="250"/>
                  </a:lnTo>
                  <a:lnTo>
                    <a:pt x="94" y="260"/>
                  </a:lnTo>
                  <a:lnTo>
                    <a:pt x="88" y="267"/>
                  </a:lnTo>
                  <a:lnTo>
                    <a:pt x="79" y="301"/>
                  </a:lnTo>
                  <a:lnTo>
                    <a:pt x="83" y="320"/>
                  </a:lnTo>
                  <a:lnTo>
                    <a:pt x="77" y="339"/>
                  </a:lnTo>
                  <a:lnTo>
                    <a:pt x="86" y="350"/>
                  </a:lnTo>
                  <a:lnTo>
                    <a:pt x="84" y="354"/>
                  </a:lnTo>
                  <a:lnTo>
                    <a:pt x="60" y="356"/>
                  </a:lnTo>
                  <a:lnTo>
                    <a:pt x="54" y="361"/>
                  </a:lnTo>
                  <a:lnTo>
                    <a:pt x="53" y="373"/>
                  </a:lnTo>
                  <a:lnTo>
                    <a:pt x="34" y="382"/>
                  </a:lnTo>
                  <a:lnTo>
                    <a:pt x="30" y="388"/>
                  </a:lnTo>
                  <a:lnTo>
                    <a:pt x="19" y="420"/>
                  </a:lnTo>
                  <a:lnTo>
                    <a:pt x="21" y="448"/>
                  </a:lnTo>
                  <a:lnTo>
                    <a:pt x="19" y="457"/>
                  </a:lnTo>
                  <a:lnTo>
                    <a:pt x="7" y="469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</a:t>
              </a:r>
            </a:p>
          </p:txBody>
        </p:sp>
        <p:sp>
          <p:nvSpPr>
            <p:cNvPr id="43" name="Freeform 19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63637" y="4027362"/>
              <a:ext cx="754563" cy="580309"/>
            </a:xfrm>
            <a:custGeom>
              <a:avLst/>
              <a:gdLst>
                <a:gd name="T0" fmla="*/ 1 w 1061"/>
                <a:gd name="T1" fmla="*/ 35 h 700"/>
                <a:gd name="T2" fmla="*/ 3 w 1061"/>
                <a:gd name="T3" fmla="*/ 32 h 700"/>
                <a:gd name="T4" fmla="*/ 5 w 1061"/>
                <a:gd name="T5" fmla="*/ 29 h 700"/>
                <a:gd name="T6" fmla="*/ 4 w 1061"/>
                <a:gd name="T7" fmla="*/ 27 h 700"/>
                <a:gd name="T8" fmla="*/ 1 w 1061"/>
                <a:gd name="T9" fmla="*/ 18 h 700"/>
                <a:gd name="T10" fmla="*/ 2 w 1061"/>
                <a:gd name="T11" fmla="*/ 12 h 700"/>
                <a:gd name="T12" fmla="*/ 3 w 1061"/>
                <a:gd name="T13" fmla="*/ 13 h 700"/>
                <a:gd name="T14" fmla="*/ 5 w 1061"/>
                <a:gd name="T15" fmla="*/ 11 h 700"/>
                <a:gd name="T16" fmla="*/ 8 w 1061"/>
                <a:gd name="T17" fmla="*/ 12 h 700"/>
                <a:gd name="T18" fmla="*/ 8 w 1061"/>
                <a:gd name="T19" fmla="*/ 10 h 700"/>
                <a:gd name="T20" fmla="*/ 10 w 1061"/>
                <a:gd name="T21" fmla="*/ 7 h 700"/>
                <a:gd name="T22" fmla="*/ 12 w 1061"/>
                <a:gd name="T23" fmla="*/ 10 h 700"/>
                <a:gd name="T24" fmla="*/ 13 w 1061"/>
                <a:gd name="T25" fmla="*/ 10 h 700"/>
                <a:gd name="T26" fmla="*/ 15 w 1061"/>
                <a:gd name="T27" fmla="*/ 8 h 700"/>
                <a:gd name="T28" fmla="*/ 18 w 1061"/>
                <a:gd name="T29" fmla="*/ 8 h 700"/>
                <a:gd name="T30" fmla="*/ 20 w 1061"/>
                <a:gd name="T31" fmla="*/ 5 h 700"/>
                <a:gd name="T32" fmla="*/ 22 w 1061"/>
                <a:gd name="T33" fmla="*/ 3 h 700"/>
                <a:gd name="T34" fmla="*/ 23 w 1061"/>
                <a:gd name="T35" fmla="*/ 1 h 700"/>
                <a:gd name="T36" fmla="*/ 26 w 1061"/>
                <a:gd name="T37" fmla="*/ 2 h 700"/>
                <a:gd name="T38" fmla="*/ 27 w 1061"/>
                <a:gd name="T39" fmla="*/ 5 h 700"/>
                <a:gd name="T40" fmla="*/ 28 w 1061"/>
                <a:gd name="T41" fmla="*/ 8 h 700"/>
                <a:gd name="T42" fmla="*/ 32 w 1061"/>
                <a:gd name="T43" fmla="*/ 10 h 700"/>
                <a:gd name="T44" fmla="*/ 32 w 1061"/>
                <a:gd name="T45" fmla="*/ 18 h 700"/>
                <a:gd name="T46" fmla="*/ 37 w 1061"/>
                <a:gd name="T47" fmla="*/ 17 h 700"/>
                <a:gd name="T48" fmla="*/ 41 w 1061"/>
                <a:gd name="T49" fmla="*/ 17 h 700"/>
                <a:gd name="T50" fmla="*/ 39 w 1061"/>
                <a:gd name="T51" fmla="*/ 18 h 700"/>
                <a:gd name="T52" fmla="*/ 43 w 1061"/>
                <a:gd name="T53" fmla="*/ 22 h 700"/>
                <a:gd name="T54" fmla="*/ 48 w 1061"/>
                <a:gd name="T55" fmla="*/ 24 h 700"/>
                <a:gd name="T56" fmla="*/ 53 w 1061"/>
                <a:gd name="T57" fmla="*/ 38 h 700"/>
                <a:gd name="T58" fmla="*/ 50 w 1061"/>
                <a:gd name="T59" fmla="*/ 40 h 700"/>
                <a:gd name="T60" fmla="*/ 46 w 1061"/>
                <a:gd name="T61" fmla="*/ 39 h 700"/>
                <a:gd name="T62" fmla="*/ 47 w 1061"/>
                <a:gd name="T63" fmla="*/ 37 h 700"/>
                <a:gd name="T64" fmla="*/ 46 w 1061"/>
                <a:gd name="T65" fmla="*/ 38 h 700"/>
                <a:gd name="T66" fmla="*/ 45 w 1061"/>
                <a:gd name="T67" fmla="*/ 37 h 700"/>
                <a:gd name="T68" fmla="*/ 45 w 1061"/>
                <a:gd name="T69" fmla="*/ 36 h 700"/>
                <a:gd name="T70" fmla="*/ 43 w 1061"/>
                <a:gd name="T71" fmla="*/ 36 h 700"/>
                <a:gd name="T72" fmla="*/ 42 w 1061"/>
                <a:gd name="T73" fmla="*/ 38 h 700"/>
                <a:gd name="T74" fmla="*/ 42 w 1061"/>
                <a:gd name="T75" fmla="*/ 40 h 700"/>
                <a:gd name="T76" fmla="*/ 41 w 1061"/>
                <a:gd name="T77" fmla="*/ 40 h 700"/>
                <a:gd name="T78" fmla="*/ 39 w 1061"/>
                <a:gd name="T79" fmla="*/ 41 h 700"/>
                <a:gd name="T80" fmla="*/ 38 w 1061"/>
                <a:gd name="T81" fmla="*/ 42 h 700"/>
                <a:gd name="T82" fmla="*/ 37 w 1061"/>
                <a:gd name="T83" fmla="*/ 44 h 700"/>
                <a:gd name="T84" fmla="*/ 35 w 1061"/>
                <a:gd name="T85" fmla="*/ 44 h 700"/>
                <a:gd name="T86" fmla="*/ 32 w 1061"/>
                <a:gd name="T87" fmla="*/ 46 h 700"/>
                <a:gd name="T88" fmla="*/ 30 w 1061"/>
                <a:gd name="T89" fmla="*/ 47 h 700"/>
                <a:gd name="T90" fmla="*/ 30 w 1061"/>
                <a:gd name="T91" fmla="*/ 48 h 700"/>
                <a:gd name="T92" fmla="*/ 29 w 1061"/>
                <a:gd name="T93" fmla="*/ 48 h 700"/>
                <a:gd name="T94" fmla="*/ 28 w 1061"/>
                <a:gd name="T95" fmla="*/ 49 h 700"/>
                <a:gd name="T96" fmla="*/ 26 w 1061"/>
                <a:gd name="T97" fmla="*/ 49 h 700"/>
                <a:gd name="T98" fmla="*/ 23 w 1061"/>
                <a:gd name="T99" fmla="*/ 49 h 700"/>
                <a:gd name="T100" fmla="*/ 20 w 1061"/>
                <a:gd name="T101" fmla="*/ 47 h 700"/>
                <a:gd name="T102" fmla="*/ 18 w 1061"/>
                <a:gd name="T103" fmla="*/ 47 h 700"/>
                <a:gd name="T104" fmla="*/ 15 w 1061"/>
                <a:gd name="T105" fmla="*/ 45 h 700"/>
                <a:gd name="T106" fmla="*/ 12 w 1061"/>
                <a:gd name="T107" fmla="*/ 44 h 700"/>
                <a:gd name="T108" fmla="*/ 9 w 1061"/>
                <a:gd name="T109" fmla="*/ 43 h 700"/>
                <a:gd name="T110" fmla="*/ 6 w 1061"/>
                <a:gd name="T111" fmla="*/ 41 h 700"/>
                <a:gd name="T112" fmla="*/ 3 w 1061"/>
                <a:gd name="T113" fmla="*/ 39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1"/>
                <a:gd name="T172" fmla="*/ 0 h 700"/>
                <a:gd name="T173" fmla="*/ 1061 w 1061"/>
                <a:gd name="T174" fmla="*/ 700 h 7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1" h="700">
                  <a:moveTo>
                    <a:pt x="0" y="535"/>
                  </a:moveTo>
                  <a:lnTo>
                    <a:pt x="7" y="531"/>
                  </a:lnTo>
                  <a:lnTo>
                    <a:pt x="11" y="527"/>
                  </a:lnTo>
                  <a:lnTo>
                    <a:pt x="7" y="522"/>
                  </a:lnTo>
                  <a:lnTo>
                    <a:pt x="5" y="510"/>
                  </a:lnTo>
                  <a:lnTo>
                    <a:pt x="13" y="503"/>
                  </a:lnTo>
                  <a:lnTo>
                    <a:pt x="24" y="497"/>
                  </a:lnTo>
                  <a:lnTo>
                    <a:pt x="28" y="499"/>
                  </a:lnTo>
                  <a:lnTo>
                    <a:pt x="32" y="497"/>
                  </a:lnTo>
                  <a:lnTo>
                    <a:pt x="39" y="490"/>
                  </a:lnTo>
                  <a:lnTo>
                    <a:pt x="47" y="484"/>
                  </a:lnTo>
                  <a:lnTo>
                    <a:pt x="49" y="480"/>
                  </a:lnTo>
                  <a:lnTo>
                    <a:pt x="39" y="463"/>
                  </a:lnTo>
                  <a:lnTo>
                    <a:pt x="47" y="459"/>
                  </a:lnTo>
                  <a:lnTo>
                    <a:pt x="51" y="463"/>
                  </a:lnTo>
                  <a:lnTo>
                    <a:pt x="54" y="459"/>
                  </a:lnTo>
                  <a:lnTo>
                    <a:pt x="64" y="456"/>
                  </a:lnTo>
                  <a:lnTo>
                    <a:pt x="66" y="450"/>
                  </a:lnTo>
                  <a:lnTo>
                    <a:pt x="69" y="448"/>
                  </a:lnTo>
                  <a:lnTo>
                    <a:pt x="75" y="443"/>
                  </a:lnTo>
                  <a:lnTo>
                    <a:pt x="81" y="424"/>
                  </a:lnTo>
                  <a:lnTo>
                    <a:pt x="83" y="411"/>
                  </a:lnTo>
                  <a:lnTo>
                    <a:pt x="86" y="405"/>
                  </a:lnTo>
                  <a:lnTo>
                    <a:pt x="92" y="397"/>
                  </a:lnTo>
                  <a:lnTo>
                    <a:pt x="90" y="384"/>
                  </a:lnTo>
                  <a:lnTo>
                    <a:pt x="75" y="379"/>
                  </a:lnTo>
                  <a:lnTo>
                    <a:pt x="71" y="377"/>
                  </a:lnTo>
                  <a:lnTo>
                    <a:pt x="69" y="379"/>
                  </a:lnTo>
                  <a:lnTo>
                    <a:pt x="62" y="371"/>
                  </a:lnTo>
                  <a:lnTo>
                    <a:pt x="58" y="365"/>
                  </a:lnTo>
                  <a:lnTo>
                    <a:pt x="54" y="341"/>
                  </a:lnTo>
                  <a:lnTo>
                    <a:pt x="49" y="337"/>
                  </a:lnTo>
                  <a:lnTo>
                    <a:pt x="36" y="335"/>
                  </a:lnTo>
                  <a:lnTo>
                    <a:pt x="28" y="269"/>
                  </a:lnTo>
                  <a:lnTo>
                    <a:pt x="24" y="262"/>
                  </a:lnTo>
                  <a:lnTo>
                    <a:pt x="17" y="256"/>
                  </a:lnTo>
                  <a:lnTo>
                    <a:pt x="15" y="247"/>
                  </a:lnTo>
                  <a:lnTo>
                    <a:pt x="26" y="204"/>
                  </a:lnTo>
                  <a:lnTo>
                    <a:pt x="24" y="187"/>
                  </a:lnTo>
                  <a:lnTo>
                    <a:pt x="24" y="175"/>
                  </a:lnTo>
                  <a:lnTo>
                    <a:pt x="30" y="175"/>
                  </a:lnTo>
                  <a:lnTo>
                    <a:pt x="32" y="172"/>
                  </a:lnTo>
                  <a:lnTo>
                    <a:pt x="39" y="177"/>
                  </a:lnTo>
                  <a:lnTo>
                    <a:pt x="43" y="174"/>
                  </a:lnTo>
                  <a:lnTo>
                    <a:pt x="47" y="166"/>
                  </a:lnTo>
                  <a:lnTo>
                    <a:pt x="51" y="170"/>
                  </a:lnTo>
                  <a:lnTo>
                    <a:pt x="51" y="175"/>
                  </a:lnTo>
                  <a:lnTo>
                    <a:pt x="52" y="177"/>
                  </a:lnTo>
                  <a:lnTo>
                    <a:pt x="56" y="185"/>
                  </a:lnTo>
                  <a:lnTo>
                    <a:pt x="60" y="181"/>
                  </a:lnTo>
                  <a:lnTo>
                    <a:pt x="62" y="160"/>
                  </a:lnTo>
                  <a:lnTo>
                    <a:pt x="69" y="153"/>
                  </a:lnTo>
                  <a:lnTo>
                    <a:pt x="73" y="155"/>
                  </a:lnTo>
                  <a:lnTo>
                    <a:pt x="79" y="157"/>
                  </a:lnTo>
                  <a:lnTo>
                    <a:pt x="88" y="157"/>
                  </a:lnTo>
                  <a:lnTo>
                    <a:pt x="94" y="155"/>
                  </a:lnTo>
                  <a:lnTo>
                    <a:pt x="103" y="160"/>
                  </a:lnTo>
                  <a:lnTo>
                    <a:pt x="111" y="162"/>
                  </a:lnTo>
                  <a:lnTo>
                    <a:pt x="126" y="162"/>
                  </a:lnTo>
                  <a:lnTo>
                    <a:pt x="130" y="164"/>
                  </a:lnTo>
                  <a:lnTo>
                    <a:pt x="135" y="174"/>
                  </a:lnTo>
                  <a:lnTo>
                    <a:pt x="139" y="172"/>
                  </a:lnTo>
                  <a:lnTo>
                    <a:pt x="147" y="172"/>
                  </a:lnTo>
                  <a:lnTo>
                    <a:pt x="160" y="160"/>
                  </a:lnTo>
                  <a:lnTo>
                    <a:pt x="160" y="157"/>
                  </a:lnTo>
                  <a:lnTo>
                    <a:pt x="158" y="153"/>
                  </a:lnTo>
                  <a:lnTo>
                    <a:pt x="154" y="149"/>
                  </a:lnTo>
                  <a:lnTo>
                    <a:pt x="148" y="145"/>
                  </a:lnTo>
                  <a:lnTo>
                    <a:pt x="147" y="134"/>
                  </a:lnTo>
                  <a:lnTo>
                    <a:pt x="143" y="130"/>
                  </a:lnTo>
                  <a:lnTo>
                    <a:pt x="156" y="102"/>
                  </a:lnTo>
                  <a:lnTo>
                    <a:pt x="165" y="98"/>
                  </a:lnTo>
                  <a:lnTo>
                    <a:pt x="169" y="89"/>
                  </a:lnTo>
                  <a:lnTo>
                    <a:pt x="177" y="87"/>
                  </a:lnTo>
                  <a:lnTo>
                    <a:pt x="194" y="85"/>
                  </a:lnTo>
                  <a:lnTo>
                    <a:pt x="197" y="87"/>
                  </a:lnTo>
                  <a:lnTo>
                    <a:pt x="197" y="91"/>
                  </a:lnTo>
                  <a:lnTo>
                    <a:pt x="194" y="113"/>
                  </a:lnTo>
                  <a:lnTo>
                    <a:pt x="210" y="130"/>
                  </a:lnTo>
                  <a:lnTo>
                    <a:pt x="216" y="149"/>
                  </a:lnTo>
                  <a:lnTo>
                    <a:pt x="222" y="153"/>
                  </a:lnTo>
                  <a:lnTo>
                    <a:pt x="226" y="153"/>
                  </a:lnTo>
                  <a:lnTo>
                    <a:pt x="226" y="147"/>
                  </a:lnTo>
                  <a:lnTo>
                    <a:pt x="227" y="143"/>
                  </a:lnTo>
                  <a:lnTo>
                    <a:pt x="233" y="153"/>
                  </a:lnTo>
                  <a:lnTo>
                    <a:pt x="231" y="155"/>
                  </a:lnTo>
                  <a:lnTo>
                    <a:pt x="233" y="162"/>
                  </a:lnTo>
                  <a:lnTo>
                    <a:pt x="237" y="162"/>
                  </a:lnTo>
                  <a:lnTo>
                    <a:pt x="237" y="151"/>
                  </a:lnTo>
                  <a:lnTo>
                    <a:pt x="239" y="145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56" y="132"/>
                  </a:lnTo>
                  <a:lnTo>
                    <a:pt x="265" y="125"/>
                  </a:lnTo>
                  <a:lnTo>
                    <a:pt x="273" y="123"/>
                  </a:lnTo>
                  <a:lnTo>
                    <a:pt x="278" y="119"/>
                  </a:lnTo>
                  <a:lnTo>
                    <a:pt x="289" y="117"/>
                  </a:lnTo>
                  <a:lnTo>
                    <a:pt x="293" y="115"/>
                  </a:lnTo>
                  <a:lnTo>
                    <a:pt x="301" y="113"/>
                  </a:lnTo>
                  <a:lnTo>
                    <a:pt x="305" y="115"/>
                  </a:lnTo>
                  <a:lnTo>
                    <a:pt x="316" y="121"/>
                  </a:lnTo>
                  <a:lnTo>
                    <a:pt x="321" y="123"/>
                  </a:lnTo>
                  <a:lnTo>
                    <a:pt x="327" y="123"/>
                  </a:lnTo>
                  <a:lnTo>
                    <a:pt x="333" y="117"/>
                  </a:lnTo>
                  <a:lnTo>
                    <a:pt x="342" y="110"/>
                  </a:lnTo>
                  <a:lnTo>
                    <a:pt x="353" y="102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4" y="98"/>
                  </a:lnTo>
                  <a:lnTo>
                    <a:pt x="378" y="94"/>
                  </a:lnTo>
                  <a:lnTo>
                    <a:pt x="380" y="93"/>
                  </a:lnTo>
                  <a:lnTo>
                    <a:pt x="389" y="76"/>
                  </a:lnTo>
                  <a:lnTo>
                    <a:pt x="393" y="74"/>
                  </a:lnTo>
                  <a:lnTo>
                    <a:pt x="395" y="68"/>
                  </a:lnTo>
                  <a:lnTo>
                    <a:pt x="399" y="63"/>
                  </a:lnTo>
                  <a:lnTo>
                    <a:pt x="406" y="59"/>
                  </a:lnTo>
                  <a:lnTo>
                    <a:pt x="410" y="59"/>
                  </a:lnTo>
                  <a:lnTo>
                    <a:pt x="412" y="55"/>
                  </a:lnTo>
                  <a:lnTo>
                    <a:pt x="416" y="47"/>
                  </a:lnTo>
                  <a:lnTo>
                    <a:pt x="427" y="29"/>
                  </a:lnTo>
                  <a:lnTo>
                    <a:pt x="427" y="21"/>
                  </a:lnTo>
                  <a:lnTo>
                    <a:pt x="425" y="14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36" y="2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64" y="15"/>
                  </a:lnTo>
                  <a:lnTo>
                    <a:pt x="472" y="21"/>
                  </a:lnTo>
                  <a:lnTo>
                    <a:pt x="481" y="25"/>
                  </a:lnTo>
                  <a:lnTo>
                    <a:pt x="485" y="27"/>
                  </a:lnTo>
                  <a:lnTo>
                    <a:pt x="498" y="32"/>
                  </a:lnTo>
                  <a:lnTo>
                    <a:pt x="502" y="36"/>
                  </a:lnTo>
                  <a:lnTo>
                    <a:pt x="508" y="49"/>
                  </a:lnTo>
                  <a:lnTo>
                    <a:pt x="508" y="53"/>
                  </a:lnTo>
                  <a:lnTo>
                    <a:pt x="510" y="55"/>
                  </a:lnTo>
                  <a:lnTo>
                    <a:pt x="511" y="63"/>
                  </a:lnTo>
                  <a:lnTo>
                    <a:pt x="511" y="74"/>
                  </a:lnTo>
                  <a:lnTo>
                    <a:pt x="513" y="78"/>
                  </a:lnTo>
                  <a:lnTo>
                    <a:pt x="519" y="83"/>
                  </a:lnTo>
                  <a:lnTo>
                    <a:pt x="532" y="89"/>
                  </a:lnTo>
                  <a:lnTo>
                    <a:pt x="534" y="91"/>
                  </a:lnTo>
                  <a:lnTo>
                    <a:pt x="534" y="100"/>
                  </a:lnTo>
                  <a:lnTo>
                    <a:pt x="532" y="102"/>
                  </a:lnTo>
                  <a:lnTo>
                    <a:pt x="532" y="104"/>
                  </a:lnTo>
                  <a:lnTo>
                    <a:pt x="536" y="106"/>
                  </a:lnTo>
                  <a:lnTo>
                    <a:pt x="542" y="115"/>
                  </a:lnTo>
                  <a:lnTo>
                    <a:pt x="547" y="115"/>
                  </a:lnTo>
                  <a:lnTo>
                    <a:pt x="558" y="113"/>
                  </a:lnTo>
                  <a:lnTo>
                    <a:pt x="572" y="117"/>
                  </a:lnTo>
                  <a:lnTo>
                    <a:pt x="589" y="113"/>
                  </a:lnTo>
                  <a:lnTo>
                    <a:pt x="598" y="113"/>
                  </a:lnTo>
                  <a:lnTo>
                    <a:pt x="609" y="126"/>
                  </a:lnTo>
                  <a:lnTo>
                    <a:pt x="617" y="142"/>
                  </a:lnTo>
                  <a:lnTo>
                    <a:pt x="621" y="157"/>
                  </a:lnTo>
                  <a:lnTo>
                    <a:pt x="621" y="175"/>
                  </a:lnTo>
                  <a:lnTo>
                    <a:pt x="613" y="187"/>
                  </a:lnTo>
                  <a:lnTo>
                    <a:pt x="600" y="202"/>
                  </a:lnTo>
                  <a:lnTo>
                    <a:pt x="598" y="205"/>
                  </a:lnTo>
                  <a:lnTo>
                    <a:pt x="609" y="243"/>
                  </a:lnTo>
                  <a:lnTo>
                    <a:pt x="617" y="258"/>
                  </a:lnTo>
                  <a:lnTo>
                    <a:pt x="628" y="264"/>
                  </a:lnTo>
                  <a:lnTo>
                    <a:pt x="639" y="264"/>
                  </a:lnTo>
                  <a:lnTo>
                    <a:pt x="653" y="268"/>
                  </a:lnTo>
                  <a:lnTo>
                    <a:pt x="668" y="266"/>
                  </a:lnTo>
                  <a:lnTo>
                    <a:pt x="688" y="251"/>
                  </a:lnTo>
                  <a:lnTo>
                    <a:pt x="694" y="239"/>
                  </a:lnTo>
                  <a:lnTo>
                    <a:pt x="713" y="237"/>
                  </a:lnTo>
                  <a:lnTo>
                    <a:pt x="741" y="221"/>
                  </a:lnTo>
                  <a:lnTo>
                    <a:pt x="743" y="213"/>
                  </a:lnTo>
                  <a:lnTo>
                    <a:pt x="745" y="219"/>
                  </a:lnTo>
                  <a:lnTo>
                    <a:pt x="754" y="217"/>
                  </a:lnTo>
                  <a:lnTo>
                    <a:pt x="762" y="226"/>
                  </a:lnTo>
                  <a:lnTo>
                    <a:pt x="773" y="230"/>
                  </a:lnTo>
                  <a:lnTo>
                    <a:pt x="771" y="239"/>
                  </a:lnTo>
                  <a:lnTo>
                    <a:pt x="765" y="241"/>
                  </a:lnTo>
                  <a:lnTo>
                    <a:pt x="760" y="243"/>
                  </a:lnTo>
                  <a:lnTo>
                    <a:pt x="756" y="243"/>
                  </a:lnTo>
                  <a:lnTo>
                    <a:pt x="756" y="247"/>
                  </a:lnTo>
                  <a:lnTo>
                    <a:pt x="752" y="247"/>
                  </a:lnTo>
                  <a:lnTo>
                    <a:pt x="750" y="249"/>
                  </a:lnTo>
                  <a:lnTo>
                    <a:pt x="754" y="253"/>
                  </a:lnTo>
                  <a:lnTo>
                    <a:pt x="756" y="258"/>
                  </a:lnTo>
                  <a:lnTo>
                    <a:pt x="762" y="264"/>
                  </a:lnTo>
                  <a:lnTo>
                    <a:pt x="773" y="281"/>
                  </a:lnTo>
                  <a:lnTo>
                    <a:pt x="786" y="298"/>
                  </a:lnTo>
                  <a:lnTo>
                    <a:pt x="816" y="313"/>
                  </a:lnTo>
                  <a:lnTo>
                    <a:pt x="818" y="316"/>
                  </a:lnTo>
                  <a:lnTo>
                    <a:pt x="822" y="316"/>
                  </a:lnTo>
                  <a:lnTo>
                    <a:pt x="827" y="315"/>
                  </a:lnTo>
                  <a:lnTo>
                    <a:pt x="829" y="339"/>
                  </a:lnTo>
                  <a:lnTo>
                    <a:pt x="848" y="343"/>
                  </a:lnTo>
                  <a:lnTo>
                    <a:pt x="865" y="341"/>
                  </a:lnTo>
                  <a:lnTo>
                    <a:pt x="880" y="339"/>
                  </a:lnTo>
                  <a:lnTo>
                    <a:pt x="899" y="341"/>
                  </a:lnTo>
                  <a:lnTo>
                    <a:pt x="910" y="339"/>
                  </a:lnTo>
                  <a:lnTo>
                    <a:pt x="950" y="343"/>
                  </a:lnTo>
                  <a:lnTo>
                    <a:pt x="1010" y="345"/>
                  </a:lnTo>
                  <a:lnTo>
                    <a:pt x="1048" y="343"/>
                  </a:lnTo>
                  <a:lnTo>
                    <a:pt x="1061" y="345"/>
                  </a:lnTo>
                  <a:lnTo>
                    <a:pt x="1021" y="454"/>
                  </a:lnTo>
                  <a:lnTo>
                    <a:pt x="999" y="512"/>
                  </a:lnTo>
                  <a:lnTo>
                    <a:pt x="1014" y="548"/>
                  </a:lnTo>
                  <a:lnTo>
                    <a:pt x="1014" y="587"/>
                  </a:lnTo>
                  <a:lnTo>
                    <a:pt x="1012" y="589"/>
                  </a:lnTo>
                  <a:lnTo>
                    <a:pt x="1002" y="585"/>
                  </a:lnTo>
                  <a:lnTo>
                    <a:pt x="999" y="585"/>
                  </a:lnTo>
                  <a:lnTo>
                    <a:pt x="980" y="580"/>
                  </a:lnTo>
                  <a:lnTo>
                    <a:pt x="976" y="578"/>
                  </a:lnTo>
                  <a:lnTo>
                    <a:pt x="955" y="569"/>
                  </a:lnTo>
                  <a:lnTo>
                    <a:pt x="940" y="565"/>
                  </a:lnTo>
                  <a:lnTo>
                    <a:pt x="920" y="563"/>
                  </a:lnTo>
                  <a:lnTo>
                    <a:pt x="899" y="561"/>
                  </a:lnTo>
                  <a:lnTo>
                    <a:pt x="878" y="561"/>
                  </a:lnTo>
                  <a:lnTo>
                    <a:pt x="876" y="561"/>
                  </a:lnTo>
                  <a:lnTo>
                    <a:pt x="873" y="557"/>
                  </a:lnTo>
                  <a:lnTo>
                    <a:pt x="884" y="552"/>
                  </a:lnTo>
                  <a:lnTo>
                    <a:pt x="890" y="552"/>
                  </a:lnTo>
                  <a:lnTo>
                    <a:pt x="901" y="548"/>
                  </a:lnTo>
                  <a:lnTo>
                    <a:pt x="901" y="544"/>
                  </a:lnTo>
                  <a:lnTo>
                    <a:pt x="903" y="542"/>
                  </a:lnTo>
                  <a:lnTo>
                    <a:pt x="908" y="533"/>
                  </a:lnTo>
                  <a:lnTo>
                    <a:pt x="908" y="531"/>
                  </a:lnTo>
                  <a:lnTo>
                    <a:pt x="903" y="525"/>
                  </a:lnTo>
                  <a:lnTo>
                    <a:pt x="895" y="523"/>
                  </a:lnTo>
                  <a:lnTo>
                    <a:pt x="886" y="523"/>
                  </a:lnTo>
                  <a:lnTo>
                    <a:pt x="882" y="527"/>
                  </a:lnTo>
                  <a:lnTo>
                    <a:pt x="878" y="529"/>
                  </a:lnTo>
                  <a:lnTo>
                    <a:pt x="874" y="533"/>
                  </a:lnTo>
                  <a:lnTo>
                    <a:pt x="874" y="537"/>
                  </a:lnTo>
                  <a:lnTo>
                    <a:pt x="873" y="538"/>
                  </a:lnTo>
                  <a:lnTo>
                    <a:pt x="865" y="538"/>
                  </a:lnTo>
                  <a:lnTo>
                    <a:pt x="859" y="544"/>
                  </a:lnTo>
                  <a:lnTo>
                    <a:pt x="858" y="542"/>
                  </a:lnTo>
                  <a:lnTo>
                    <a:pt x="856" y="538"/>
                  </a:lnTo>
                  <a:lnTo>
                    <a:pt x="863" y="535"/>
                  </a:lnTo>
                  <a:lnTo>
                    <a:pt x="865" y="531"/>
                  </a:lnTo>
                  <a:lnTo>
                    <a:pt x="863" y="529"/>
                  </a:lnTo>
                  <a:lnTo>
                    <a:pt x="859" y="527"/>
                  </a:lnTo>
                  <a:lnTo>
                    <a:pt x="858" y="523"/>
                  </a:lnTo>
                  <a:lnTo>
                    <a:pt x="856" y="522"/>
                  </a:lnTo>
                  <a:lnTo>
                    <a:pt x="854" y="520"/>
                  </a:lnTo>
                  <a:lnTo>
                    <a:pt x="858" y="518"/>
                  </a:lnTo>
                  <a:lnTo>
                    <a:pt x="856" y="516"/>
                  </a:lnTo>
                  <a:lnTo>
                    <a:pt x="850" y="512"/>
                  </a:lnTo>
                  <a:lnTo>
                    <a:pt x="850" y="508"/>
                  </a:lnTo>
                  <a:lnTo>
                    <a:pt x="844" y="506"/>
                  </a:lnTo>
                  <a:lnTo>
                    <a:pt x="843" y="506"/>
                  </a:lnTo>
                  <a:lnTo>
                    <a:pt x="841" y="508"/>
                  </a:lnTo>
                  <a:lnTo>
                    <a:pt x="833" y="510"/>
                  </a:lnTo>
                  <a:lnTo>
                    <a:pt x="831" y="510"/>
                  </a:lnTo>
                  <a:lnTo>
                    <a:pt x="826" y="520"/>
                  </a:lnTo>
                  <a:lnTo>
                    <a:pt x="820" y="531"/>
                  </a:lnTo>
                  <a:lnTo>
                    <a:pt x="818" y="533"/>
                  </a:lnTo>
                  <a:lnTo>
                    <a:pt x="811" y="533"/>
                  </a:lnTo>
                  <a:lnTo>
                    <a:pt x="807" y="537"/>
                  </a:lnTo>
                  <a:lnTo>
                    <a:pt x="803" y="540"/>
                  </a:lnTo>
                  <a:lnTo>
                    <a:pt x="801" y="540"/>
                  </a:lnTo>
                  <a:lnTo>
                    <a:pt x="799" y="542"/>
                  </a:lnTo>
                  <a:lnTo>
                    <a:pt x="801" y="548"/>
                  </a:lnTo>
                  <a:lnTo>
                    <a:pt x="801" y="550"/>
                  </a:lnTo>
                  <a:lnTo>
                    <a:pt x="807" y="550"/>
                  </a:lnTo>
                  <a:lnTo>
                    <a:pt x="814" y="552"/>
                  </a:lnTo>
                  <a:lnTo>
                    <a:pt x="814" y="555"/>
                  </a:lnTo>
                  <a:lnTo>
                    <a:pt x="814" y="563"/>
                  </a:lnTo>
                  <a:lnTo>
                    <a:pt x="805" y="565"/>
                  </a:lnTo>
                  <a:lnTo>
                    <a:pt x="792" y="567"/>
                  </a:lnTo>
                  <a:lnTo>
                    <a:pt x="786" y="565"/>
                  </a:lnTo>
                  <a:lnTo>
                    <a:pt x="782" y="565"/>
                  </a:lnTo>
                  <a:lnTo>
                    <a:pt x="782" y="567"/>
                  </a:lnTo>
                  <a:lnTo>
                    <a:pt x="782" y="570"/>
                  </a:lnTo>
                  <a:lnTo>
                    <a:pt x="780" y="572"/>
                  </a:lnTo>
                  <a:lnTo>
                    <a:pt x="777" y="572"/>
                  </a:lnTo>
                  <a:lnTo>
                    <a:pt x="773" y="570"/>
                  </a:lnTo>
                  <a:lnTo>
                    <a:pt x="771" y="572"/>
                  </a:lnTo>
                  <a:lnTo>
                    <a:pt x="771" y="574"/>
                  </a:lnTo>
                  <a:lnTo>
                    <a:pt x="767" y="574"/>
                  </a:lnTo>
                  <a:lnTo>
                    <a:pt x="762" y="576"/>
                  </a:lnTo>
                  <a:lnTo>
                    <a:pt x="760" y="582"/>
                  </a:lnTo>
                  <a:lnTo>
                    <a:pt x="758" y="582"/>
                  </a:lnTo>
                  <a:lnTo>
                    <a:pt x="754" y="584"/>
                  </a:lnTo>
                  <a:lnTo>
                    <a:pt x="754" y="587"/>
                  </a:lnTo>
                  <a:lnTo>
                    <a:pt x="748" y="591"/>
                  </a:lnTo>
                  <a:lnTo>
                    <a:pt x="737" y="595"/>
                  </a:lnTo>
                  <a:lnTo>
                    <a:pt x="735" y="597"/>
                  </a:lnTo>
                  <a:lnTo>
                    <a:pt x="732" y="602"/>
                  </a:lnTo>
                  <a:lnTo>
                    <a:pt x="732" y="608"/>
                  </a:lnTo>
                  <a:lnTo>
                    <a:pt x="733" y="610"/>
                  </a:lnTo>
                  <a:lnTo>
                    <a:pt x="732" y="612"/>
                  </a:lnTo>
                  <a:lnTo>
                    <a:pt x="724" y="612"/>
                  </a:lnTo>
                  <a:lnTo>
                    <a:pt x="718" y="616"/>
                  </a:lnTo>
                  <a:lnTo>
                    <a:pt x="716" y="619"/>
                  </a:lnTo>
                  <a:lnTo>
                    <a:pt x="711" y="621"/>
                  </a:lnTo>
                  <a:lnTo>
                    <a:pt x="705" y="621"/>
                  </a:lnTo>
                  <a:lnTo>
                    <a:pt x="703" y="623"/>
                  </a:lnTo>
                  <a:lnTo>
                    <a:pt x="688" y="625"/>
                  </a:lnTo>
                  <a:lnTo>
                    <a:pt x="686" y="627"/>
                  </a:lnTo>
                  <a:lnTo>
                    <a:pt x="679" y="629"/>
                  </a:lnTo>
                  <a:lnTo>
                    <a:pt x="679" y="631"/>
                  </a:lnTo>
                  <a:lnTo>
                    <a:pt x="677" y="631"/>
                  </a:lnTo>
                  <a:lnTo>
                    <a:pt x="673" y="631"/>
                  </a:lnTo>
                  <a:lnTo>
                    <a:pt x="669" y="634"/>
                  </a:lnTo>
                  <a:lnTo>
                    <a:pt x="656" y="636"/>
                  </a:lnTo>
                  <a:lnTo>
                    <a:pt x="647" y="638"/>
                  </a:lnTo>
                  <a:lnTo>
                    <a:pt x="645" y="640"/>
                  </a:lnTo>
                  <a:lnTo>
                    <a:pt x="645" y="644"/>
                  </a:lnTo>
                  <a:lnTo>
                    <a:pt x="622" y="651"/>
                  </a:lnTo>
                  <a:lnTo>
                    <a:pt x="621" y="653"/>
                  </a:lnTo>
                  <a:lnTo>
                    <a:pt x="605" y="657"/>
                  </a:lnTo>
                  <a:lnTo>
                    <a:pt x="602" y="663"/>
                  </a:lnTo>
                  <a:lnTo>
                    <a:pt x="594" y="665"/>
                  </a:lnTo>
                  <a:lnTo>
                    <a:pt x="585" y="670"/>
                  </a:lnTo>
                  <a:lnTo>
                    <a:pt x="583" y="670"/>
                  </a:lnTo>
                  <a:lnTo>
                    <a:pt x="581" y="672"/>
                  </a:lnTo>
                  <a:lnTo>
                    <a:pt x="577" y="672"/>
                  </a:lnTo>
                  <a:lnTo>
                    <a:pt x="577" y="676"/>
                  </a:lnTo>
                  <a:lnTo>
                    <a:pt x="574" y="674"/>
                  </a:lnTo>
                  <a:lnTo>
                    <a:pt x="572" y="674"/>
                  </a:lnTo>
                  <a:lnTo>
                    <a:pt x="574" y="676"/>
                  </a:lnTo>
                  <a:lnTo>
                    <a:pt x="572" y="678"/>
                  </a:lnTo>
                  <a:lnTo>
                    <a:pt x="568" y="676"/>
                  </a:lnTo>
                  <a:lnTo>
                    <a:pt x="566" y="680"/>
                  </a:lnTo>
                  <a:lnTo>
                    <a:pt x="564" y="678"/>
                  </a:lnTo>
                  <a:lnTo>
                    <a:pt x="566" y="681"/>
                  </a:lnTo>
                  <a:lnTo>
                    <a:pt x="562" y="681"/>
                  </a:lnTo>
                  <a:lnTo>
                    <a:pt x="560" y="681"/>
                  </a:lnTo>
                  <a:lnTo>
                    <a:pt x="560" y="685"/>
                  </a:lnTo>
                  <a:lnTo>
                    <a:pt x="557" y="685"/>
                  </a:lnTo>
                  <a:lnTo>
                    <a:pt x="549" y="689"/>
                  </a:lnTo>
                  <a:lnTo>
                    <a:pt x="547" y="687"/>
                  </a:lnTo>
                  <a:lnTo>
                    <a:pt x="547" y="691"/>
                  </a:lnTo>
                  <a:lnTo>
                    <a:pt x="543" y="691"/>
                  </a:lnTo>
                  <a:lnTo>
                    <a:pt x="542" y="693"/>
                  </a:lnTo>
                  <a:lnTo>
                    <a:pt x="538" y="695"/>
                  </a:lnTo>
                  <a:lnTo>
                    <a:pt x="532" y="693"/>
                  </a:lnTo>
                  <a:lnTo>
                    <a:pt x="528" y="695"/>
                  </a:lnTo>
                  <a:lnTo>
                    <a:pt x="519" y="693"/>
                  </a:lnTo>
                  <a:lnTo>
                    <a:pt x="517" y="695"/>
                  </a:lnTo>
                  <a:lnTo>
                    <a:pt x="515" y="693"/>
                  </a:lnTo>
                  <a:lnTo>
                    <a:pt x="511" y="695"/>
                  </a:lnTo>
                  <a:lnTo>
                    <a:pt x="496" y="693"/>
                  </a:lnTo>
                  <a:lnTo>
                    <a:pt x="493" y="695"/>
                  </a:lnTo>
                  <a:lnTo>
                    <a:pt x="489" y="696"/>
                  </a:lnTo>
                  <a:lnTo>
                    <a:pt x="487" y="698"/>
                  </a:lnTo>
                  <a:lnTo>
                    <a:pt x="485" y="700"/>
                  </a:lnTo>
                  <a:lnTo>
                    <a:pt x="483" y="700"/>
                  </a:lnTo>
                  <a:lnTo>
                    <a:pt x="468" y="700"/>
                  </a:lnTo>
                  <a:lnTo>
                    <a:pt x="466" y="700"/>
                  </a:lnTo>
                  <a:lnTo>
                    <a:pt x="461" y="698"/>
                  </a:lnTo>
                  <a:lnTo>
                    <a:pt x="451" y="695"/>
                  </a:lnTo>
                  <a:lnTo>
                    <a:pt x="444" y="691"/>
                  </a:lnTo>
                  <a:lnTo>
                    <a:pt x="436" y="689"/>
                  </a:lnTo>
                  <a:lnTo>
                    <a:pt x="432" y="687"/>
                  </a:lnTo>
                  <a:lnTo>
                    <a:pt x="410" y="683"/>
                  </a:lnTo>
                  <a:lnTo>
                    <a:pt x="402" y="685"/>
                  </a:lnTo>
                  <a:lnTo>
                    <a:pt x="382" y="672"/>
                  </a:lnTo>
                  <a:lnTo>
                    <a:pt x="372" y="670"/>
                  </a:lnTo>
                  <a:lnTo>
                    <a:pt x="367" y="670"/>
                  </a:lnTo>
                  <a:lnTo>
                    <a:pt x="357" y="665"/>
                  </a:lnTo>
                  <a:lnTo>
                    <a:pt x="357" y="663"/>
                  </a:lnTo>
                  <a:lnTo>
                    <a:pt x="355" y="661"/>
                  </a:lnTo>
                  <a:lnTo>
                    <a:pt x="355" y="659"/>
                  </a:lnTo>
                  <a:lnTo>
                    <a:pt x="353" y="655"/>
                  </a:lnTo>
                  <a:lnTo>
                    <a:pt x="350" y="655"/>
                  </a:lnTo>
                  <a:lnTo>
                    <a:pt x="338" y="649"/>
                  </a:lnTo>
                  <a:lnTo>
                    <a:pt x="327" y="644"/>
                  </a:lnTo>
                  <a:lnTo>
                    <a:pt x="306" y="640"/>
                  </a:lnTo>
                  <a:lnTo>
                    <a:pt x="301" y="640"/>
                  </a:lnTo>
                  <a:lnTo>
                    <a:pt x="295" y="640"/>
                  </a:lnTo>
                  <a:lnTo>
                    <a:pt x="289" y="640"/>
                  </a:lnTo>
                  <a:lnTo>
                    <a:pt x="286" y="642"/>
                  </a:lnTo>
                  <a:lnTo>
                    <a:pt x="273" y="642"/>
                  </a:lnTo>
                  <a:lnTo>
                    <a:pt x="259" y="638"/>
                  </a:lnTo>
                  <a:lnTo>
                    <a:pt x="256" y="636"/>
                  </a:lnTo>
                  <a:lnTo>
                    <a:pt x="246" y="634"/>
                  </a:lnTo>
                  <a:lnTo>
                    <a:pt x="241" y="636"/>
                  </a:lnTo>
                  <a:lnTo>
                    <a:pt x="237" y="636"/>
                  </a:lnTo>
                  <a:lnTo>
                    <a:pt x="222" y="633"/>
                  </a:lnTo>
                  <a:lnTo>
                    <a:pt x="218" y="633"/>
                  </a:lnTo>
                  <a:lnTo>
                    <a:pt x="210" y="634"/>
                  </a:lnTo>
                  <a:lnTo>
                    <a:pt x="194" y="633"/>
                  </a:lnTo>
                  <a:lnTo>
                    <a:pt x="186" y="633"/>
                  </a:lnTo>
                  <a:lnTo>
                    <a:pt x="182" y="627"/>
                  </a:lnTo>
                  <a:lnTo>
                    <a:pt x="167" y="616"/>
                  </a:lnTo>
                  <a:lnTo>
                    <a:pt x="163" y="612"/>
                  </a:lnTo>
                  <a:lnTo>
                    <a:pt x="156" y="606"/>
                  </a:lnTo>
                  <a:lnTo>
                    <a:pt x="148" y="602"/>
                  </a:lnTo>
                  <a:lnTo>
                    <a:pt x="147" y="601"/>
                  </a:lnTo>
                  <a:lnTo>
                    <a:pt x="143" y="599"/>
                  </a:lnTo>
                  <a:lnTo>
                    <a:pt x="139" y="597"/>
                  </a:lnTo>
                  <a:lnTo>
                    <a:pt x="133" y="593"/>
                  </a:lnTo>
                  <a:lnTo>
                    <a:pt x="122" y="587"/>
                  </a:lnTo>
                  <a:lnTo>
                    <a:pt x="120" y="585"/>
                  </a:lnTo>
                  <a:lnTo>
                    <a:pt x="99" y="578"/>
                  </a:lnTo>
                  <a:lnTo>
                    <a:pt x="92" y="570"/>
                  </a:lnTo>
                  <a:lnTo>
                    <a:pt x="84" y="570"/>
                  </a:lnTo>
                  <a:lnTo>
                    <a:pt x="75" y="567"/>
                  </a:lnTo>
                  <a:lnTo>
                    <a:pt x="64" y="565"/>
                  </a:lnTo>
                  <a:lnTo>
                    <a:pt x="54" y="563"/>
                  </a:lnTo>
                  <a:lnTo>
                    <a:pt x="45" y="563"/>
                  </a:lnTo>
                  <a:lnTo>
                    <a:pt x="36" y="559"/>
                  </a:lnTo>
                  <a:lnTo>
                    <a:pt x="17" y="552"/>
                  </a:lnTo>
                  <a:lnTo>
                    <a:pt x="11" y="550"/>
                  </a:lnTo>
                  <a:lnTo>
                    <a:pt x="13" y="548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</a:t>
              </a:r>
            </a:p>
          </p:txBody>
        </p:sp>
        <p:sp>
          <p:nvSpPr>
            <p:cNvPr id="44" name="Freeform 19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774667" y="4143770"/>
              <a:ext cx="611066" cy="653281"/>
            </a:xfrm>
            <a:custGeom>
              <a:avLst/>
              <a:gdLst>
                <a:gd name="T0" fmla="*/ 2147483647 w 861"/>
                <a:gd name="T1" fmla="*/ 2147483647 h 790"/>
                <a:gd name="T2" fmla="*/ 2147483647 w 861"/>
                <a:gd name="T3" fmla="*/ 2147483647 h 790"/>
                <a:gd name="T4" fmla="*/ 2147483647 w 861"/>
                <a:gd name="T5" fmla="*/ 2147483647 h 790"/>
                <a:gd name="T6" fmla="*/ 2147483647 w 861"/>
                <a:gd name="T7" fmla="*/ 2147483647 h 790"/>
                <a:gd name="T8" fmla="*/ 2147483647 w 861"/>
                <a:gd name="T9" fmla="*/ 2147483647 h 790"/>
                <a:gd name="T10" fmla="*/ 2147483647 w 861"/>
                <a:gd name="T11" fmla="*/ 2147483647 h 790"/>
                <a:gd name="T12" fmla="*/ 2147483647 w 861"/>
                <a:gd name="T13" fmla="*/ 2147483647 h 790"/>
                <a:gd name="T14" fmla="*/ 2147483647 w 861"/>
                <a:gd name="T15" fmla="*/ 2147483647 h 790"/>
                <a:gd name="T16" fmla="*/ 2147483647 w 861"/>
                <a:gd name="T17" fmla="*/ 2147483647 h 790"/>
                <a:gd name="T18" fmla="*/ 2147483647 w 861"/>
                <a:gd name="T19" fmla="*/ 2147483647 h 790"/>
                <a:gd name="T20" fmla="*/ 2147483647 w 861"/>
                <a:gd name="T21" fmla="*/ 2147483647 h 790"/>
                <a:gd name="T22" fmla="*/ 2147483647 w 861"/>
                <a:gd name="T23" fmla="*/ 2147483647 h 790"/>
                <a:gd name="T24" fmla="*/ 2147483647 w 861"/>
                <a:gd name="T25" fmla="*/ 2147483647 h 790"/>
                <a:gd name="T26" fmla="*/ 2147483647 w 861"/>
                <a:gd name="T27" fmla="*/ 2147483647 h 790"/>
                <a:gd name="T28" fmla="*/ 2147483647 w 861"/>
                <a:gd name="T29" fmla="*/ 2147483647 h 790"/>
                <a:gd name="T30" fmla="*/ 2147483647 w 861"/>
                <a:gd name="T31" fmla="*/ 2147483647 h 790"/>
                <a:gd name="T32" fmla="*/ 2147483647 w 861"/>
                <a:gd name="T33" fmla="*/ 2147483647 h 790"/>
                <a:gd name="T34" fmla="*/ 2147483647 w 861"/>
                <a:gd name="T35" fmla="*/ 2147483647 h 790"/>
                <a:gd name="T36" fmla="*/ 2147483647 w 861"/>
                <a:gd name="T37" fmla="*/ 2147483647 h 790"/>
                <a:gd name="T38" fmla="*/ 2147483647 w 861"/>
                <a:gd name="T39" fmla="*/ 2147483647 h 790"/>
                <a:gd name="T40" fmla="*/ 2147483647 w 861"/>
                <a:gd name="T41" fmla="*/ 2147483647 h 790"/>
                <a:gd name="T42" fmla="*/ 2147483647 w 861"/>
                <a:gd name="T43" fmla="*/ 2147483647 h 790"/>
                <a:gd name="T44" fmla="*/ 2147483647 w 861"/>
                <a:gd name="T45" fmla="*/ 2147483647 h 790"/>
                <a:gd name="T46" fmla="*/ 2147483647 w 861"/>
                <a:gd name="T47" fmla="*/ 2147483647 h 790"/>
                <a:gd name="T48" fmla="*/ 2147483647 w 861"/>
                <a:gd name="T49" fmla="*/ 2147483647 h 790"/>
                <a:gd name="T50" fmla="*/ 2147483647 w 861"/>
                <a:gd name="T51" fmla="*/ 2147483647 h 790"/>
                <a:gd name="T52" fmla="*/ 2147483647 w 861"/>
                <a:gd name="T53" fmla="*/ 2147483647 h 790"/>
                <a:gd name="T54" fmla="*/ 2147483647 w 861"/>
                <a:gd name="T55" fmla="*/ 2147483647 h 790"/>
                <a:gd name="T56" fmla="*/ 2147483647 w 861"/>
                <a:gd name="T57" fmla="*/ 2147483647 h 790"/>
                <a:gd name="T58" fmla="*/ 2147483647 w 861"/>
                <a:gd name="T59" fmla="*/ 2147483647 h 790"/>
                <a:gd name="T60" fmla="*/ 2147483647 w 861"/>
                <a:gd name="T61" fmla="*/ 2147483647 h 790"/>
                <a:gd name="T62" fmla="*/ 2147483647 w 861"/>
                <a:gd name="T63" fmla="*/ 2147483647 h 790"/>
                <a:gd name="T64" fmla="*/ 2147483647 w 861"/>
                <a:gd name="T65" fmla="*/ 2147483647 h 790"/>
                <a:gd name="T66" fmla="*/ 2147483647 w 861"/>
                <a:gd name="T67" fmla="*/ 2147483647 h 790"/>
                <a:gd name="T68" fmla="*/ 2147483647 w 861"/>
                <a:gd name="T69" fmla="*/ 2147483647 h 790"/>
                <a:gd name="T70" fmla="*/ 2147483647 w 861"/>
                <a:gd name="T71" fmla="*/ 2147483647 h 790"/>
                <a:gd name="T72" fmla="*/ 2147483647 w 861"/>
                <a:gd name="T73" fmla="*/ 2147483647 h 790"/>
                <a:gd name="T74" fmla="*/ 2147483647 w 861"/>
                <a:gd name="T75" fmla="*/ 2147483647 h 790"/>
                <a:gd name="T76" fmla="*/ 2147483647 w 861"/>
                <a:gd name="T77" fmla="*/ 2147483647 h 790"/>
                <a:gd name="T78" fmla="*/ 2147483647 w 861"/>
                <a:gd name="T79" fmla="*/ 2147483647 h 790"/>
                <a:gd name="T80" fmla="*/ 2147483647 w 861"/>
                <a:gd name="T81" fmla="*/ 2147483647 h 790"/>
                <a:gd name="T82" fmla="*/ 2147483647 w 861"/>
                <a:gd name="T83" fmla="*/ 2147483647 h 790"/>
                <a:gd name="T84" fmla="*/ 2147483647 w 861"/>
                <a:gd name="T85" fmla="*/ 2147483647 h 790"/>
                <a:gd name="T86" fmla="*/ 2147483647 w 861"/>
                <a:gd name="T87" fmla="*/ 2147483647 h 790"/>
                <a:gd name="T88" fmla="*/ 2147483647 w 861"/>
                <a:gd name="T89" fmla="*/ 2147483647 h 790"/>
                <a:gd name="T90" fmla="*/ 2147483647 w 861"/>
                <a:gd name="T91" fmla="*/ 2147483647 h 790"/>
                <a:gd name="T92" fmla="*/ 2147483647 w 861"/>
                <a:gd name="T93" fmla="*/ 2147483647 h 790"/>
                <a:gd name="T94" fmla="*/ 2147483647 w 861"/>
                <a:gd name="T95" fmla="*/ 2147483647 h 790"/>
                <a:gd name="T96" fmla="*/ 2147483647 w 861"/>
                <a:gd name="T97" fmla="*/ 2147483647 h 790"/>
                <a:gd name="T98" fmla="*/ 2147483647 w 861"/>
                <a:gd name="T99" fmla="*/ 2147483647 h 790"/>
                <a:gd name="T100" fmla="*/ 2147483647 w 861"/>
                <a:gd name="T101" fmla="*/ 2147483647 h 790"/>
                <a:gd name="T102" fmla="*/ 2147483647 w 861"/>
                <a:gd name="T103" fmla="*/ 2147483647 h 790"/>
                <a:gd name="T104" fmla="*/ 2147483647 w 861"/>
                <a:gd name="T105" fmla="*/ 2147483647 h 790"/>
                <a:gd name="T106" fmla="*/ 2147483647 w 861"/>
                <a:gd name="T107" fmla="*/ 2147483647 h 790"/>
                <a:gd name="T108" fmla="*/ 2147483647 w 861"/>
                <a:gd name="T109" fmla="*/ 2147483647 h 790"/>
                <a:gd name="T110" fmla="*/ 2147483647 w 861"/>
                <a:gd name="T111" fmla="*/ 2147483647 h 790"/>
                <a:gd name="T112" fmla="*/ 2147483647 w 861"/>
                <a:gd name="T113" fmla="*/ 2147483647 h 7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1"/>
                <a:gd name="T172" fmla="*/ 0 h 790"/>
                <a:gd name="T173" fmla="*/ 861 w 861"/>
                <a:gd name="T174" fmla="*/ 790 h 7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1" h="790">
                  <a:moveTo>
                    <a:pt x="0" y="372"/>
                  </a:moveTo>
                  <a:lnTo>
                    <a:pt x="22" y="314"/>
                  </a:lnTo>
                  <a:lnTo>
                    <a:pt x="62" y="205"/>
                  </a:lnTo>
                  <a:lnTo>
                    <a:pt x="69" y="197"/>
                  </a:lnTo>
                  <a:lnTo>
                    <a:pt x="88" y="184"/>
                  </a:lnTo>
                  <a:lnTo>
                    <a:pt x="96" y="182"/>
                  </a:lnTo>
                  <a:lnTo>
                    <a:pt x="94" y="180"/>
                  </a:lnTo>
                  <a:lnTo>
                    <a:pt x="103" y="175"/>
                  </a:lnTo>
                  <a:lnTo>
                    <a:pt x="109" y="171"/>
                  </a:lnTo>
                  <a:lnTo>
                    <a:pt x="109" y="161"/>
                  </a:lnTo>
                  <a:lnTo>
                    <a:pt x="131" y="105"/>
                  </a:lnTo>
                  <a:lnTo>
                    <a:pt x="135" y="105"/>
                  </a:lnTo>
                  <a:lnTo>
                    <a:pt x="141" y="101"/>
                  </a:lnTo>
                  <a:lnTo>
                    <a:pt x="141" y="97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54" y="81"/>
                  </a:lnTo>
                  <a:lnTo>
                    <a:pt x="160" y="28"/>
                  </a:lnTo>
                  <a:lnTo>
                    <a:pt x="171" y="7"/>
                  </a:lnTo>
                  <a:lnTo>
                    <a:pt x="176" y="5"/>
                  </a:lnTo>
                  <a:lnTo>
                    <a:pt x="180" y="5"/>
                  </a:lnTo>
                  <a:lnTo>
                    <a:pt x="201" y="7"/>
                  </a:lnTo>
                  <a:lnTo>
                    <a:pt x="208" y="11"/>
                  </a:lnTo>
                  <a:lnTo>
                    <a:pt x="222" y="26"/>
                  </a:lnTo>
                  <a:lnTo>
                    <a:pt x="233" y="32"/>
                  </a:lnTo>
                  <a:lnTo>
                    <a:pt x="233" y="45"/>
                  </a:lnTo>
                  <a:lnTo>
                    <a:pt x="231" y="60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2" y="111"/>
                  </a:lnTo>
                  <a:lnTo>
                    <a:pt x="248" y="114"/>
                  </a:lnTo>
                  <a:lnTo>
                    <a:pt x="269" y="114"/>
                  </a:lnTo>
                  <a:lnTo>
                    <a:pt x="280" y="118"/>
                  </a:lnTo>
                  <a:lnTo>
                    <a:pt x="293" y="137"/>
                  </a:lnTo>
                  <a:lnTo>
                    <a:pt x="301" y="139"/>
                  </a:lnTo>
                  <a:lnTo>
                    <a:pt x="312" y="139"/>
                  </a:lnTo>
                  <a:lnTo>
                    <a:pt x="316" y="137"/>
                  </a:lnTo>
                  <a:lnTo>
                    <a:pt x="344" y="97"/>
                  </a:lnTo>
                  <a:lnTo>
                    <a:pt x="380" y="58"/>
                  </a:lnTo>
                  <a:lnTo>
                    <a:pt x="381" y="50"/>
                  </a:lnTo>
                  <a:lnTo>
                    <a:pt x="385" y="47"/>
                  </a:lnTo>
                  <a:lnTo>
                    <a:pt x="389" y="45"/>
                  </a:lnTo>
                  <a:lnTo>
                    <a:pt x="395" y="39"/>
                  </a:lnTo>
                  <a:lnTo>
                    <a:pt x="408" y="32"/>
                  </a:lnTo>
                  <a:lnTo>
                    <a:pt x="415" y="30"/>
                  </a:lnTo>
                  <a:lnTo>
                    <a:pt x="419" y="26"/>
                  </a:lnTo>
                  <a:lnTo>
                    <a:pt x="430" y="24"/>
                  </a:lnTo>
                  <a:lnTo>
                    <a:pt x="434" y="26"/>
                  </a:lnTo>
                  <a:lnTo>
                    <a:pt x="438" y="24"/>
                  </a:lnTo>
                  <a:lnTo>
                    <a:pt x="444" y="5"/>
                  </a:lnTo>
                  <a:lnTo>
                    <a:pt x="445" y="5"/>
                  </a:lnTo>
                  <a:lnTo>
                    <a:pt x="462" y="0"/>
                  </a:lnTo>
                  <a:lnTo>
                    <a:pt x="464" y="3"/>
                  </a:lnTo>
                  <a:lnTo>
                    <a:pt x="464" y="11"/>
                  </a:lnTo>
                  <a:lnTo>
                    <a:pt x="468" y="11"/>
                  </a:lnTo>
                  <a:lnTo>
                    <a:pt x="470" y="11"/>
                  </a:lnTo>
                  <a:lnTo>
                    <a:pt x="476" y="9"/>
                  </a:lnTo>
                  <a:lnTo>
                    <a:pt x="485" y="15"/>
                  </a:lnTo>
                  <a:lnTo>
                    <a:pt x="487" y="18"/>
                  </a:lnTo>
                  <a:lnTo>
                    <a:pt x="492" y="18"/>
                  </a:lnTo>
                  <a:lnTo>
                    <a:pt x="500" y="15"/>
                  </a:lnTo>
                  <a:lnTo>
                    <a:pt x="506" y="15"/>
                  </a:lnTo>
                  <a:lnTo>
                    <a:pt x="508" y="18"/>
                  </a:lnTo>
                  <a:lnTo>
                    <a:pt x="509" y="32"/>
                  </a:lnTo>
                  <a:lnTo>
                    <a:pt x="515" y="49"/>
                  </a:lnTo>
                  <a:lnTo>
                    <a:pt x="519" y="50"/>
                  </a:lnTo>
                  <a:lnTo>
                    <a:pt x="532" y="50"/>
                  </a:lnTo>
                  <a:lnTo>
                    <a:pt x="540" y="56"/>
                  </a:lnTo>
                  <a:lnTo>
                    <a:pt x="547" y="71"/>
                  </a:lnTo>
                  <a:lnTo>
                    <a:pt x="547" y="79"/>
                  </a:lnTo>
                  <a:lnTo>
                    <a:pt x="541" y="90"/>
                  </a:lnTo>
                  <a:lnTo>
                    <a:pt x="541" y="101"/>
                  </a:lnTo>
                  <a:lnTo>
                    <a:pt x="545" y="103"/>
                  </a:lnTo>
                  <a:lnTo>
                    <a:pt x="570" y="105"/>
                  </a:lnTo>
                  <a:lnTo>
                    <a:pt x="581" y="111"/>
                  </a:lnTo>
                  <a:lnTo>
                    <a:pt x="581" y="116"/>
                  </a:lnTo>
                  <a:lnTo>
                    <a:pt x="585" y="116"/>
                  </a:lnTo>
                  <a:lnTo>
                    <a:pt x="602" y="116"/>
                  </a:lnTo>
                  <a:lnTo>
                    <a:pt x="603" y="124"/>
                  </a:lnTo>
                  <a:lnTo>
                    <a:pt x="609" y="126"/>
                  </a:lnTo>
                  <a:lnTo>
                    <a:pt x="609" y="131"/>
                  </a:lnTo>
                  <a:lnTo>
                    <a:pt x="605" y="133"/>
                  </a:lnTo>
                  <a:lnTo>
                    <a:pt x="603" y="143"/>
                  </a:lnTo>
                  <a:lnTo>
                    <a:pt x="600" y="144"/>
                  </a:lnTo>
                  <a:lnTo>
                    <a:pt x="598" y="146"/>
                  </a:lnTo>
                  <a:lnTo>
                    <a:pt x="603" y="146"/>
                  </a:lnTo>
                  <a:lnTo>
                    <a:pt x="632" y="160"/>
                  </a:lnTo>
                  <a:lnTo>
                    <a:pt x="690" y="208"/>
                  </a:lnTo>
                  <a:lnTo>
                    <a:pt x="724" y="231"/>
                  </a:lnTo>
                  <a:lnTo>
                    <a:pt x="763" y="252"/>
                  </a:lnTo>
                  <a:lnTo>
                    <a:pt x="795" y="276"/>
                  </a:lnTo>
                  <a:lnTo>
                    <a:pt x="820" y="310"/>
                  </a:lnTo>
                  <a:lnTo>
                    <a:pt x="842" y="316"/>
                  </a:lnTo>
                  <a:lnTo>
                    <a:pt x="861" y="325"/>
                  </a:lnTo>
                  <a:lnTo>
                    <a:pt x="854" y="366"/>
                  </a:lnTo>
                  <a:lnTo>
                    <a:pt x="831" y="408"/>
                  </a:lnTo>
                  <a:lnTo>
                    <a:pt x="568" y="430"/>
                  </a:lnTo>
                  <a:lnTo>
                    <a:pt x="543" y="462"/>
                  </a:lnTo>
                  <a:lnTo>
                    <a:pt x="528" y="489"/>
                  </a:lnTo>
                  <a:lnTo>
                    <a:pt x="479" y="577"/>
                  </a:lnTo>
                  <a:lnTo>
                    <a:pt x="466" y="585"/>
                  </a:lnTo>
                  <a:lnTo>
                    <a:pt x="462" y="588"/>
                  </a:lnTo>
                  <a:lnTo>
                    <a:pt x="462" y="592"/>
                  </a:lnTo>
                  <a:lnTo>
                    <a:pt x="462" y="596"/>
                  </a:lnTo>
                  <a:lnTo>
                    <a:pt x="472" y="598"/>
                  </a:lnTo>
                  <a:lnTo>
                    <a:pt x="472" y="622"/>
                  </a:lnTo>
                  <a:lnTo>
                    <a:pt x="464" y="637"/>
                  </a:lnTo>
                  <a:lnTo>
                    <a:pt x="470" y="645"/>
                  </a:lnTo>
                  <a:lnTo>
                    <a:pt x="491" y="651"/>
                  </a:lnTo>
                  <a:lnTo>
                    <a:pt x="491" y="683"/>
                  </a:lnTo>
                  <a:lnTo>
                    <a:pt x="483" y="694"/>
                  </a:lnTo>
                  <a:lnTo>
                    <a:pt x="474" y="701"/>
                  </a:lnTo>
                  <a:lnTo>
                    <a:pt x="476" y="733"/>
                  </a:lnTo>
                  <a:lnTo>
                    <a:pt x="476" y="743"/>
                  </a:lnTo>
                  <a:lnTo>
                    <a:pt x="479" y="763"/>
                  </a:lnTo>
                  <a:lnTo>
                    <a:pt x="464" y="790"/>
                  </a:lnTo>
                  <a:lnTo>
                    <a:pt x="457" y="784"/>
                  </a:lnTo>
                  <a:lnTo>
                    <a:pt x="455" y="782"/>
                  </a:lnTo>
                  <a:lnTo>
                    <a:pt x="457" y="782"/>
                  </a:lnTo>
                  <a:lnTo>
                    <a:pt x="453" y="778"/>
                  </a:lnTo>
                  <a:lnTo>
                    <a:pt x="451" y="778"/>
                  </a:lnTo>
                  <a:lnTo>
                    <a:pt x="391" y="726"/>
                  </a:lnTo>
                  <a:lnTo>
                    <a:pt x="389" y="726"/>
                  </a:lnTo>
                  <a:lnTo>
                    <a:pt x="363" y="699"/>
                  </a:lnTo>
                  <a:lnTo>
                    <a:pt x="359" y="694"/>
                  </a:lnTo>
                  <a:lnTo>
                    <a:pt x="359" y="696"/>
                  </a:lnTo>
                  <a:lnTo>
                    <a:pt x="353" y="692"/>
                  </a:lnTo>
                  <a:lnTo>
                    <a:pt x="336" y="675"/>
                  </a:lnTo>
                  <a:lnTo>
                    <a:pt x="336" y="667"/>
                  </a:lnTo>
                  <a:lnTo>
                    <a:pt x="334" y="664"/>
                  </a:lnTo>
                  <a:lnTo>
                    <a:pt x="327" y="667"/>
                  </a:lnTo>
                  <a:lnTo>
                    <a:pt x="302" y="641"/>
                  </a:lnTo>
                  <a:lnTo>
                    <a:pt x="304" y="641"/>
                  </a:lnTo>
                  <a:lnTo>
                    <a:pt x="306" y="639"/>
                  </a:lnTo>
                  <a:lnTo>
                    <a:pt x="299" y="634"/>
                  </a:lnTo>
                  <a:lnTo>
                    <a:pt x="295" y="630"/>
                  </a:lnTo>
                  <a:lnTo>
                    <a:pt x="293" y="630"/>
                  </a:lnTo>
                  <a:lnTo>
                    <a:pt x="291" y="628"/>
                  </a:lnTo>
                  <a:lnTo>
                    <a:pt x="286" y="626"/>
                  </a:lnTo>
                  <a:lnTo>
                    <a:pt x="278" y="620"/>
                  </a:lnTo>
                  <a:lnTo>
                    <a:pt x="276" y="620"/>
                  </a:lnTo>
                  <a:lnTo>
                    <a:pt x="282" y="624"/>
                  </a:lnTo>
                  <a:lnTo>
                    <a:pt x="274" y="619"/>
                  </a:lnTo>
                  <a:lnTo>
                    <a:pt x="271" y="617"/>
                  </a:lnTo>
                  <a:lnTo>
                    <a:pt x="265" y="611"/>
                  </a:lnTo>
                  <a:lnTo>
                    <a:pt x="261" y="609"/>
                  </a:lnTo>
                  <a:lnTo>
                    <a:pt x="233" y="583"/>
                  </a:lnTo>
                  <a:lnTo>
                    <a:pt x="227" y="577"/>
                  </a:lnTo>
                  <a:lnTo>
                    <a:pt x="225" y="575"/>
                  </a:lnTo>
                  <a:lnTo>
                    <a:pt x="197" y="555"/>
                  </a:lnTo>
                  <a:lnTo>
                    <a:pt x="193" y="551"/>
                  </a:lnTo>
                  <a:lnTo>
                    <a:pt x="180" y="540"/>
                  </a:lnTo>
                  <a:lnTo>
                    <a:pt x="160" y="523"/>
                  </a:lnTo>
                  <a:lnTo>
                    <a:pt x="139" y="511"/>
                  </a:lnTo>
                  <a:lnTo>
                    <a:pt x="135" y="508"/>
                  </a:lnTo>
                  <a:lnTo>
                    <a:pt x="131" y="506"/>
                  </a:lnTo>
                  <a:lnTo>
                    <a:pt x="116" y="494"/>
                  </a:lnTo>
                  <a:lnTo>
                    <a:pt x="109" y="489"/>
                  </a:lnTo>
                  <a:lnTo>
                    <a:pt x="94" y="479"/>
                  </a:lnTo>
                  <a:lnTo>
                    <a:pt x="88" y="477"/>
                  </a:lnTo>
                  <a:lnTo>
                    <a:pt x="82" y="474"/>
                  </a:lnTo>
                  <a:lnTo>
                    <a:pt x="71" y="468"/>
                  </a:lnTo>
                  <a:lnTo>
                    <a:pt x="60" y="464"/>
                  </a:lnTo>
                  <a:lnTo>
                    <a:pt x="56" y="464"/>
                  </a:lnTo>
                  <a:lnTo>
                    <a:pt x="52" y="461"/>
                  </a:lnTo>
                  <a:lnTo>
                    <a:pt x="50" y="457"/>
                  </a:lnTo>
                  <a:lnTo>
                    <a:pt x="47" y="455"/>
                  </a:lnTo>
                  <a:lnTo>
                    <a:pt x="35" y="453"/>
                  </a:lnTo>
                  <a:lnTo>
                    <a:pt x="30" y="455"/>
                  </a:lnTo>
                  <a:lnTo>
                    <a:pt x="15" y="449"/>
                  </a:lnTo>
                  <a:lnTo>
                    <a:pt x="15" y="447"/>
                  </a:lnTo>
                  <a:lnTo>
                    <a:pt x="15" y="408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45" name="Freeform 19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772873" y="3995737"/>
              <a:ext cx="499099" cy="280000"/>
            </a:xfrm>
            <a:custGeom>
              <a:avLst/>
              <a:gdLst>
                <a:gd name="T0" fmla="*/ 0 w 703"/>
                <a:gd name="T1" fmla="*/ 150 h 336"/>
                <a:gd name="T2" fmla="*/ 7 w 703"/>
                <a:gd name="T3" fmla="*/ 173 h 336"/>
                <a:gd name="T4" fmla="*/ 7 w 703"/>
                <a:gd name="T5" fmla="*/ 207 h 336"/>
                <a:gd name="T6" fmla="*/ 15 w 703"/>
                <a:gd name="T7" fmla="*/ 214 h 336"/>
                <a:gd name="T8" fmla="*/ 34 w 703"/>
                <a:gd name="T9" fmla="*/ 229 h 336"/>
                <a:gd name="T10" fmla="*/ 58 w 703"/>
                <a:gd name="T11" fmla="*/ 250 h 336"/>
                <a:gd name="T12" fmla="*/ 73 w 703"/>
                <a:gd name="T13" fmla="*/ 256 h 336"/>
                <a:gd name="T14" fmla="*/ 86 w 703"/>
                <a:gd name="T15" fmla="*/ 278 h 336"/>
                <a:gd name="T16" fmla="*/ 101 w 703"/>
                <a:gd name="T17" fmla="*/ 327 h 336"/>
                <a:gd name="T18" fmla="*/ 133 w 703"/>
                <a:gd name="T19" fmla="*/ 280 h 336"/>
                <a:gd name="T20" fmla="*/ 143 w 703"/>
                <a:gd name="T21" fmla="*/ 272 h 336"/>
                <a:gd name="T22" fmla="*/ 156 w 703"/>
                <a:gd name="T23" fmla="*/ 256 h 336"/>
                <a:gd name="T24" fmla="*/ 178 w 703"/>
                <a:gd name="T25" fmla="*/ 180 h 336"/>
                <a:gd name="T26" fmla="*/ 210 w 703"/>
                <a:gd name="T27" fmla="*/ 186 h 336"/>
                <a:gd name="T28" fmla="*/ 235 w 703"/>
                <a:gd name="T29" fmla="*/ 220 h 336"/>
                <a:gd name="T30" fmla="*/ 239 w 703"/>
                <a:gd name="T31" fmla="*/ 257 h 336"/>
                <a:gd name="T32" fmla="*/ 271 w 703"/>
                <a:gd name="T33" fmla="*/ 289 h 336"/>
                <a:gd name="T34" fmla="*/ 303 w 703"/>
                <a:gd name="T35" fmla="*/ 314 h 336"/>
                <a:gd name="T36" fmla="*/ 346 w 703"/>
                <a:gd name="T37" fmla="*/ 272 h 336"/>
                <a:gd name="T38" fmla="*/ 387 w 703"/>
                <a:gd name="T39" fmla="*/ 222 h 336"/>
                <a:gd name="T40" fmla="*/ 410 w 703"/>
                <a:gd name="T41" fmla="*/ 207 h 336"/>
                <a:gd name="T42" fmla="*/ 432 w 703"/>
                <a:gd name="T43" fmla="*/ 199 h 336"/>
                <a:gd name="T44" fmla="*/ 446 w 703"/>
                <a:gd name="T45" fmla="*/ 180 h 336"/>
                <a:gd name="T46" fmla="*/ 466 w 703"/>
                <a:gd name="T47" fmla="*/ 178 h 336"/>
                <a:gd name="T48" fmla="*/ 472 w 703"/>
                <a:gd name="T49" fmla="*/ 186 h 336"/>
                <a:gd name="T50" fmla="*/ 489 w 703"/>
                <a:gd name="T51" fmla="*/ 193 h 336"/>
                <a:gd name="T52" fmla="*/ 508 w 703"/>
                <a:gd name="T53" fmla="*/ 190 h 336"/>
                <a:gd name="T54" fmla="*/ 517 w 703"/>
                <a:gd name="T55" fmla="*/ 224 h 336"/>
                <a:gd name="T56" fmla="*/ 542 w 703"/>
                <a:gd name="T57" fmla="*/ 231 h 336"/>
                <a:gd name="T58" fmla="*/ 543 w 703"/>
                <a:gd name="T59" fmla="*/ 265 h 336"/>
                <a:gd name="T60" fmla="*/ 572 w 703"/>
                <a:gd name="T61" fmla="*/ 280 h 336"/>
                <a:gd name="T62" fmla="*/ 587 w 703"/>
                <a:gd name="T63" fmla="*/ 291 h 336"/>
                <a:gd name="T64" fmla="*/ 611 w 703"/>
                <a:gd name="T65" fmla="*/ 301 h 336"/>
                <a:gd name="T66" fmla="*/ 605 w 703"/>
                <a:gd name="T67" fmla="*/ 316 h 336"/>
                <a:gd name="T68" fmla="*/ 696 w 703"/>
                <a:gd name="T69" fmla="*/ 178 h 336"/>
                <a:gd name="T70" fmla="*/ 611 w 703"/>
                <a:gd name="T71" fmla="*/ 126 h 336"/>
                <a:gd name="T72" fmla="*/ 573 w 703"/>
                <a:gd name="T73" fmla="*/ 116 h 336"/>
                <a:gd name="T74" fmla="*/ 557 w 703"/>
                <a:gd name="T75" fmla="*/ 156 h 336"/>
                <a:gd name="T76" fmla="*/ 538 w 703"/>
                <a:gd name="T77" fmla="*/ 163 h 336"/>
                <a:gd name="T78" fmla="*/ 485 w 703"/>
                <a:gd name="T79" fmla="*/ 158 h 336"/>
                <a:gd name="T80" fmla="*/ 464 w 703"/>
                <a:gd name="T81" fmla="*/ 137 h 336"/>
                <a:gd name="T82" fmla="*/ 449 w 703"/>
                <a:gd name="T83" fmla="*/ 131 h 336"/>
                <a:gd name="T84" fmla="*/ 432 w 703"/>
                <a:gd name="T85" fmla="*/ 129 h 336"/>
                <a:gd name="T86" fmla="*/ 419 w 703"/>
                <a:gd name="T87" fmla="*/ 101 h 336"/>
                <a:gd name="T88" fmla="*/ 382 w 703"/>
                <a:gd name="T89" fmla="*/ 34 h 336"/>
                <a:gd name="T90" fmla="*/ 355 w 703"/>
                <a:gd name="T91" fmla="*/ 2 h 336"/>
                <a:gd name="T92" fmla="*/ 310 w 703"/>
                <a:gd name="T93" fmla="*/ 11 h 336"/>
                <a:gd name="T94" fmla="*/ 306 w 703"/>
                <a:gd name="T95" fmla="*/ 19 h 336"/>
                <a:gd name="T96" fmla="*/ 289 w 703"/>
                <a:gd name="T97" fmla="*/ 39 h 336"/>
                <a:gd name="T98" fmla="*/ 246 w 703"/>
                <a:gd name="T99" fmla="*/ 56 h 336"/>
                <a:gd name="T100" fmla="*/ 222 w 703"/>
                <a:gd name="T101" fmla="*/ 56 h 336"/>
                <a:gd name="T102" fmla="*/ 182 w 703"/>
                <a:gd name="T103" fmla="*/ 58 h 336"/>
                <a:gd name="T104" fmla="*/ 137 w 703"/>
                <a:gd name="T105" fmla="*/ 60 h 336"/>
                <a:gd name="T106" fmla="*/ 73 w 703"/>
                <a:gd name="T107" fmla="*/ 86 h 336"/>
                <a:gd name="T108" fmla="*/ 56 w 703"/>
                <a:gd name="T109" fmla="*/ 94 h 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336"/>
                <a:gd name="T167" fmla="*/ 703 w 703"/>
                <a:gd name="T168" fmla="*/ 336 h 3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336">
                  <a:moveTo>
                    <a:pt x="2" y="118"/>
                  </a:moveTo>
                  <a:lnTo>
                    <a:pt x="0" y="145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5" y="167"/>
                  </a:lnTo>
                  <a:lnTo>
                    <a:pt x="7" y="173"/>
                  </a:lnTo>
                  <a:lnTo>
                    <a:pt x="11" y="173"/>
                  </a:lnTo>
                  <a:lnTo>
                    <a:pt x="5" y="182"/>
                  </a:lnTo>
                  <a:lnTo>
                    <a:pt x="7" y="207"/>
                  </a:lnTo>
                  <a:lnTo>
                    <a:pt x="11" y="210"/>
                  </a:lnTo>
                  <a:lnTo>
                    <a:pt x="15" y="210"/>
                  </a:lnTo>
                  <a:lnTo>
                    <a:pt x="15" y="214"/>
                  </a:lnTo>
                  <a:lnTo>
                    <a:pt x="20" y="209"/>
                  </a:lnTo>
                  <a:lnTo>
                    <a:pt x="24" y="210"/>
                  </a:lnTo>
                  <a:lnTo>
                    <a:pt x="34" y="229"/>
                  </a:lnTo>
                  <a:lnTo>
                    <a:pt x="41" y="231"/>
                  </a:lnTo>
                  <a:lnTo>
                    <a:pt x="49" y="242"/>
                  </a:lnTo>
                  <a:lnTo>
                    <a:pt x="58" y="250"/>
                  </a:lnTo>
                  <a:lnTo>
                    <a:pt x="64" y="248"/>
                  </a:lnTo>
                  <a:lnTo>
                    <a:pt x="67" y="252"/>
                  </a:lnTo>
                  <a:lnTo>
                    <a:pt x="73" y="256"/>
                  </a:lnTo>
                  <a:lnTo>
                    <a:pt x="79" y="265"/>
                  </a:lnTo>
                  <a:lnTo>
                    <a:pt x="83" y="267"/>
                  </a:lnTo>
                  <a:lnTo>
                    <a:pt x="86" y="278"/>
                  </a:lnTo>
                  <a:lnTo>
                    <a:pt x="90" y="284"/>
                  </a:lnTo>
                  <a:lnTo>
                    <a:pt x="98" y="288"/>
                  </a:lnTo>
                  <a:lnTo>
                    <a:pt x="101" y="327"/>
                  </a:lnTo>
                  <a:lnTo>
                    <a:pt x="107" y="336"/>
                  </a:lnTo>
                  <a:lnTo>
                    <a:pt x="111" y="336"/>
                  </a:lnTo>
                  <a:lnTo>
                    <a:pt x="133" y="280"/>
                  </a:lnTo>
                  <a:lnTo>
                    <a:pt x="137" y="280"/>
                  </a:lnTo>
                  <a:lnTo>
                    <a:pt x="143" y="276"/>
                  </a:lnTo>
                  <a:lnTo>
                    <a:pt x="143" y="272"/>
                  </a:lnTo>
                  <a:lnTo>
                    <a:pt x="146" y="269"/>
                  </a:lnTo>
                  <a:lnTo>
                    <a:pt x="148" y="265"/>
                  </a:lnTo>
                  <a:lnTo>
                    <a:pt x="156" y="256"/>
                  </a:lnTo>
                  <a:lnTo>
                    <a:pt x="162" y="203"/>
                  </a:lnTo>
                  <a:lnTo>
                    <a:pt x="173" y="182"/>
                  </a:lnTo>
                  <a:lnTo>
                    <a:pt x="178" y="180"/>
                  </a:lnTo>
                  <a:lnTo>
                    <a:pt x="182" y="180"/>
                  </a:lnTo>
                  <a:lnTo>
                    <a:pt x="203" y="182"/>
                  </a:lnTo>
                  <a:lnTo>
                    <a:pt x="210" y="186"/>
                  </a:lnTo>
                  <a:lnTo>
                    <a:pt x="224" y="201"/>
                  </a:lnTo>
                  <a:lnTo>
                    <a:pt x="235" y="207"/>
                  </a:lnTo>
                  <a:lnTo>
                    <a:pt x="235" y="220"/>
                  </a:lnTo>
                  <a:lnTo>
                    <a:pt x="233" y="235"/>
                  </a:lnTo>
                  <a:lnTo>
                    <a:pt x="235" y="252"/>
                  </a:lnTo>
                  <a:lnTo>
                    <a:pt x="239" y="257"/>
                  </a:lnTo>
                  <a:lnTo>
                    <a:pt x="244" y="286"/>
                  </a:lnTo>
                  <a:lnTo>
                    <a:pt x="250" y="289"/>
                  </a:lnTo>
                  <a:lnTo>
                    <a:pt x="271" y="289"/>
                  </a:lnTo>
                  <a:lnTo>
                    <a:pt x="282" y="293"/>
                  </a:lnTo>
                  <a:lnTo>
                    <a:pt x="295" y="312"/>
                  </a:lnTo>
                  <a:lnTo>
                    <a:pt x="303" y="314"/>
                  </a:lnTo>
                  <a:lnTo>
                    <a:pt x="314" y="314"/>
                  </a:lnTo>
                  <a:lnTo>
                    <a:pt x="318" y="312"/>
                  </a:lnTo>
                  <a:lnTo>
                    <a:pt x="346" y="272"/>
                  </a:lnTo>
                  <a:lnTo>
                    <a:pt x="382" y="233"/>
                  </a:lnTo>
                  <a:lnTo>
                    <a:pt x="383" y="225"/>
                  </a:lnTo>
                  <a:lnTo>
                    <a:pt x="387" y="222"/>
                  </a:lnTo>
                  <a:lnTo>
                    <a:pt x="391" y="220"/>
                  </a:lnTo>
                  <a:lnTo>
                    <a:pt x="397" y="214"/>
                  </a:lnTo>
                  <a:lnTo>
                    <a:pt x="410" y="207"/>
                  </a:lnTo>
                  <a:lnTo>
                    <a:pt x="417" y="205"/>
                  </a:lnTo>
                  <a:lnTo>
                    <a:pt x="421" y="201"/>
                  </a:lnTo>
                  <a:lnTo>
                    <a:pt x="432" y="199"/>
                  </a:lnTo>
                  <a:lnTo>
                    <a:pt x="436" y="201"/>
                  </a:lnTo>
                  <a:lnTo>
                    <a:pt x="440" y="199"/>
                  </a:lnTo>
                  <a:lnTo>
                    <a:pt x="446" y="180"/>
                  </a:lnTo>
                  <a:lnTo>
                    <a:pt x="447" y="180"/>
                  </a:lnTo>
                  <a:lnTo>
                    <a:pt x="464" y="175"/>
                  </a:lnTo>
                  <a:lnTo>
                    <a:pt x="466" y="178"/>
                  </a:lnTo>
                  <a:lnTo>
                    <a:pt x="466" y="186"/>
                  </a:lnTo>
                  <a:lnTo>
                    <a:pt x="470" y="186"/>
                  </a:lnTo>
                  <a:lnTo>
                    <a:pt x="472" y="186"/>
                  </a:lnTo>
                  <a:lnTo>
                    <a:pt x="478" y="184"/>
                  </a:lnTo>
                  <a:lnTo>
                    <a:pt x="487" y="190"/>
                  </a:lnTo>
                  <a:lnTo>
                    <a:pt x="489" y="193"/>
                  </a:lnTo>
                  <a:lnTo>
                    <a:pt x="494" y="193"/>
                  </a:lnTo>
                  <a:lnTo>
                    <a:pt x="502" y="190"/>
                  </a:lnTo>
                  <a:lnTo>
                    <a:pt x="508" y="190"/>
                  </a:lnTo>
                  <a:lnTo>
                    <a:pt x="510" y="193"/>
                  </a:lnTo>
                  <a:lnTo>
                    <a:pt x="511" y="207"/>
                  </a:lnTo>
                  <a:lnTo>
                    <a:pt x="517" y="224"/>
                  </a:lnTo>
                  <a:lnTo>
                    <a:pt x="521" y="225"/>
                  </a:lnTo>
                  <a:lnTo>
                    <a:pt x="534" y="225"/>
                  </a:lnTo>
                  <a:lnTo>
                    <a:pt x="542" y="231"/>
                  </a:lnTo>
                  <a:lnTo>
                    <a:pt x="549" y="246"/>
                  </a:lnTo>
                  <a:lnTo>
                    <a:pt x="549" y="254"/>
                  </a:lnTo>
                  <a:lnTo>
                    <a:pt x="543" y="265"/>
                  </a:lnTo>
                  <a:lnTo>
                    <a:pt x="543" y="276"/>
                  </a:lnTo>
                  <a:lnTo>
                    <a:pt x="547" y="278"/>
                  </a:lnTo>
                  <a:lnTo>
                    <a:pt x="572" y="280"/>
                  </a:lnTo>
                  <a:lnTo>
                    <a:pt x="583" y="286"/>
                  </a:lnTo>
                  <a:lnTo>
                    <a:pt x="583" y="291"/>
                  </a:lnTo>
                  <a:lnTo>
                    <a:pt x="587" y="291"/>
                  </a:lnTo>
                  <a:lnTo>
                    <a:pt x="604" y="291"/>
                  </a:lnTo>
                  <a:lnTo>
                    <a:pt x="605" y="299"/>
                  </a:lnTo>
                  <a:lnTo>
                    <a:pt x="611" y="301"/>
                  </a:lnTo>
                  <a:lnTo>
                    <a:pt x="611" y="306"/>
                  </a:lnTo>
                  <a:lnTo>
                    <a:pt x="607" y="308"/>
                  </a:lnTo>
                  <a:lnTo>
                    <a:pt x="605" y="316"/>
                  </a:lnTo>
                  <a:lnTo>
                    <a:pt x="703" y="308"/>
                  </a:lnTo>
                  <a:lnTo>
                    <a:pt x="698" y="178"/>
                  </a:lnTo>
                  <a:lnTo>
                    <a:pt x="696" y="178"/>
                  </a:lnTo>
                  <a:lnTo>
                    <a:pt x="690" y="146"/>
                  </a:lnTo>
                  <a:lnTo>
                    <a:pt x="651" y="146"/>
                  </a:lnTo>
                  <a:lnTo>
                    <a:pt x="611" y="126"/>
                  </a:lnTo>
                  <a:lnTo>
                    <a:pt x="600" y="124"/>
                  </a:lnTo>
                  <a:lnTo>
                    <a:pt x="590" y="118"/>
                  </a:lnTo>
                  <a:lnTo>
                    <a:pt x="573" y="116"/>
                  </a:lnTo>
                  <a:lnTo>
                    <a:pt x="562" y="118"/>
                  </a:lnTo>
                  <a:lnTo>
                    <a:pt x="555" y="131"/>
                  </a:lnTo>
                  <a:lnTo>
                    <a:pt x="557" y="156"/>
                  </a:lnTo>
                  <a:lnTo>
                    <a:pt x="543" y="158"/>
                  </a:lnTo>
                  <a:lnTo>
                    <a:pt x="545" y="165"/>
                  </a:lnTo>
                  <a:lnTo>
                    <a:pt x="538" y="163"/>
                  </a:lnTo>
                  <a:lnTo>
                    <a:pt x="491" y="163"/>
                  </a:lnTo>
                  <a:lnTo>
                    <a:pt x="487" y="161"/>
                  </a:lnTo>
                  <a:lnTo>
                    <a:pt x="485" y="158"/>
                  </a:lnTo>
                  <a:lnTo>
                    <a:pt x="470" y="146"/>
                  </a:lnTo>
                  <a:lnTo>
                    <a:pt x="466" y="139"/>
                  </a:lnTo>
                  <a:lnTo>
                    <a:pt x="464" y="137"/>
                  </a:lnTo>
                  <a:lnTo>
                    <a:pt x="459" y="139"/>
                  </a:lnTo>
                  <a:lnTo>
                    <a:pt x="451" y="137"/>
                  </a:lnTo>
                  <a:lnTo>
                    <a:pt x="449" y="131"/>
                  </a:lnTo>
                  <a:lnTo>
                    <a:pt x="447" y="131"/>
                  </a:lnTo>
                  <a:lnTo>
                    <a:pt x="440" y="131"/>
                  </a:lnTo>
                  <a:lnTo>
                    <a:pt x="432" y="129"/>
                  </a:lnTo>
                  <a:lnTo>
                    <a:pt x="431" y="116"/>
                  </a:lnTo>
                  <a:lnTo>
                    <a:pt x="423" y="116"/>
                  </a:lnTo>
                  <a:lnTo>
                    <a:pt x="419" y="101"/>
                  </a:lnTo>
                  <a:lnTo>
                    <a:pt x="419" y="79"/>
                  </a:lnTo>
                  <a:lnTo>
                    <a:pt x="417" y="43"/>
                  </a:lnTo>
                  <a:lnTo>
                    <a:pt x="382" y="34"/>
                  </a:lnTo>
                  <a:lnTo>
                    <a:pt x="357" y="0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31" y="11"/>
                  </a:lnTo>
                  <a:lnTo>
                    <a:pt x="320" y="13"/>
                  </a:lnTo>
                  <a:lnTo>
                    <a:pt x="310" y="11"/>
                  </a:lnTo>
                  <a:lnTo>
                    <a:pt x="310" y="13"/>
                  </a:lnTo>
                  <a:lnTo>
                    <a:pt x="306" y="15"/>
                  </a:lnTo>
                  <a:lnTo>
                    <a:pt x="306" y="19"/>
                  </a:lnTo>
                  <a:lnTo>
                    <a:pt x="304" y="22"/>
                  </a:lnTo>
                  <a:lnTo>
                    <a:pt x="304" y="26"/>
                  </a:lnTo>
                  <a:lnTo>
                    <a:pt x="289" y="39"/>
                  </a:lnTo>
                  <a:lnTo>
                    <a:pt x="273" y="49"/>
                  </a:lnTo>
                  <a:lnTo>
                    <a:pt x="256" y="54"/>
                  </a:lnTo>
                  <a:lnTo>
                    <a:pt x="246" y="56"/>
                  </a:lnTo>
                  <a:lnTo>
                    <a:pt x="224" y="56"/>
                  </a:lnTo>
                  <a:lnTo>
                    <a:pt x="224" y="58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9" y="56"/>
                  </a:lnTo>
                  <a:lnTo>
                    <a:pt x="182" y="58"/>
                  </a:lnTo>
                  <a:lnTo>
                    <a:pt x="154" y="58"/>
                  </a:lnTo>
                  <a:lnTo>
                    <a:pt x="152" y="58"/>
                  </a:lnTo>
                  <a:lnTo>
                    <a:pt x="137" y="60"/>
                  </a:lnTo>
                  <a:lnTo>
                    <a:pt x="109" y="69"/>
                  </a:lnTo>
                  <a:lnTo>
                    <a:pt x="79" y="84"/>
                  </a:lnTo>
                  <a:lnTo>
                    <a:pt x="73" y="86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4" y="11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20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74923" y="3297633"/>
              <a:ext cx="775522" cy="1014672"/>
            </a:xfrm>
            <a:custGeom>
              <a:avLst/>
              <a:gdLst>
                <a:gd name="T0" fmla="*/ 2147483647 w 1091"/>
                <a:gd name="T1" fmla="*/ 2147483647 h 1225"/>
                <a:gd name="T2" fmla="*/ 2147483647 w 1091"/>
                <a:gd name="T3" fmla="*/ 2147483647 h 1225"/>
                <a:gd name="T4" fmla="*/ 2147483647 w 1091"/>
                <a:gd name="T5" fmla="*/ 2147483647 h 1225"/>
                <a:gd name="T6" fmla="*/ 2147483647 w 1091"/>
                <a:gd name="T7" fmla="*/ 2147483647 h 1225"/>
                <a:gd name="T8" fmla="*/ 2147483647 w 1091"/>
                <a:gd name="T9" fmla="*/ 2147483647 h 1225"/>
                <a:gd name="T10" fmla="*/ 2147483647 w 1091"/>
                <a:gd name="T11" fmla="*/ 2147483647 h 1225"/>
                <a:gd name="T12" fmla="*/ 2147483647 w 1091"/>
                <a:gd name="T13" fmla="*/ 2147483647 h 1225"/>
                <a:gd name="T14" fmla="*/ 2147483647 w 1091"/>
                <a:gd name="T15" fmla="*/ 2147483647 h 1225"/>
                <a:gd name="T16" fmla="*/ 2147483647 w 1091"/>
                <a:gd name="T17" fmla="*/ 2147483647 h 1225"/>
                <a:gd name="T18" fmla="*/ 2147483647 w 1091"/>
                <a:gd name="T19" fmla="*/ 2147483647 h 1225"/>
                <a:gd name="T20" fmla="*/ 2147483647 w 1091"/>
                <a:gd name="T21" fmla="*/ 2147483647 h 1225"/>
                <a:gd name="T22" fmla="*/ 2147483647 w 1091"/>
                <a:gd name="T23" fmla="*/ 2147483647 h 1225"/>
                <a:gd name="T24" fmla="*/ 2147483647 w 1091"/>
                <a:gd name="T25" fmla="*/ 2147483647 h 1225"/>
                <a:gd name="T26" fmla="*/ 2147483647 w 1091"/>
                <a:gd name="T27" fmla="*/ 2147483647 h 1225"/>
                <a:gd name="T28" fmla="*/ 2147483647 w 1091"/>
                <a:gd name="T29" fmla="*/ 2147483647 h 1225"/>
                <a:gd name="T30" fmla="*/ 2147483647 w 1091"/>
                <a:gd name="T31" fmla="*/ 2147483647 h 1225"/>
                <a:gd name="T32" fmla="*/ 2147483647 w 1091"/>
                <a:gd name="T33" fmla="*/ 2147483647 h 1225"/>
                <a:gd name="T34" fmla="*/ 2147483647 w 1091"/>
                <a:gd name="T35" fmla="*/ 2147483647 h 1225"/>
                <a:gd name="T36" fmla="*/ 2147483647 w 1091"/>
                <a:gd name="T37" fmla="*/ 2147483647 h 1225"/>
                <a:gd name="T38" fmla="*/ 2147483647 w 1091"/>
                <a:gd name="T39" fmla="*/ 2147483647 h 1225"/>
                <a:gd name="T40" fmla="*/ 2147483647 w 1091"/>
                <a:gd name="T41" fmla="*/ 2147483647 h 1225"/>
                <a:gd name="T42" fmla="*/ 2147483647 w 1091"/>
                <a:gd name="T43" fmla="*/ 2147483647 h 1225"/>
                <a:gd name="T44" fmla="*/ 2147483647 w 1091"/>
                <a:gd name="T45" fmla="*/ 2147483647 h 1225"/>
                <a:gd name="T46" fmla="*/ 2147483647 w 1091"/>
                <a:gd name="T47" fmla="*/ 2147483647 h 1225"/>
                <a:gd name="T48" fmla="*/ 2147483647 w 1091"/>
                <a:gd name="T49" fmla="*/ 2147483647 h 1225"/>
                <a:gd name="T50" fmla="*/ 2147483647 w 1091"/>
                <a:gd name="T51" fmla="*/ 2147483647 h 1225"/>
                <a:gd name="T52" fmla="*/ 2147483647 w 1091"/>
                <a:gd name="T53" fmla="*/ 2147483647 h 1225"/>
                <a:gd name="T54" fmla="*/ 2147483647 w 1091"/>
                <a:gd name="T55" fmla="*/ 2147483647 h 1225"/>
                <a:gd name="T56" fmla="*/ 2147483647 w 1091"/>
                <a:gd name="T57" fmla="*/ 2147483647 h 1225"/>
                <a:gd name="T58" fmla="*/ 2147483647 w 1091"/>
                <a:gd name="T59" fmla="*/ 2147483647 h 1225"/>
                <a:gd name="T60" fmla="*/ 2147483647 w 1091"/>
                <a:gd name="T61" fmla="*/ 2147483647 h 1225"/>
                <a:gd name="T62" fmla="*/ 2147483647 w 1091"/>
                <a:gd name="T63" fmla="*/ 2147483647 h 1225"/>
                <a:gd name="T64" fmla="*/ 2147483647 w 1091"/>
                <a:gd name="T65" fmla="*/ 2147483647 h 1225"/>
                <a:gd name="T66" fmla="*/ 2147483647 w 1091"/>
                <a:gd name="T67" fmla="*/ 2147483647 h 1225"/>
                <a:gd name="T68" fmla="*/ 2147483647 w 1091"/>
                <a:gd name="T69" fmla="*/ 2147483647 h 1225"/>
                <a:gd name="T70" fmla="*/ 2147483647 w 1091"/>
                <a:gd name="T71" fmla="*/ 2147483647 h 1225"/>
                <a:gd name="T72" fmla="*/ 2147483647 w 1091"/>
                <a:gd name="T73" fmla="*/ 2147483647 h 1225"/>
                <a:gd name="T74" fmla="*/ 2147483647 w 1091"/>
                <a:gd name="T75" fmla="*/ 2147483647 h 1225"/>
                <a:gd name="T76" fmla="*/ 2147483647 w 1091"/>
                <a:gd name="T77" fmla="*/ 2147483647 h 1225"/>
                <a:gd name="T78" fmla="*/ 2147483647 w 1091"/>
                <a:gd name="T79" fmla="*/ 2147483647 h 1225"/>
                <a:gd name="T80" fmla="*/ 2147483647 w 1091"/>
                <a:gd name="T81" fmla="*/ 2147483647 h 1225"/>
                <a:gd name="T82" fmla="*/ 2147483647 w 1091"/>
                <a:gd name="T83" fmla="*/ 2147483647 h 1225"/>
                <a:gd name="T84" fmla="*/ 2147483647 w 1091"/>
                <a:gd name="T85" fmla="*/ 2147483647 h 1225"/>
                <a:gd name="T86" fmla="*/ 2147483647 w 1091"/>
                <a:gd name="T87" fmla="*/ 2147483647 h 1225"/>
                <a:gd name="T88" fmla="*/ 2147483647 w 1091"/>
                <a:gd name="T89" fmla="*/ 2147483647 h 1225"/>
                <a:gd name="T90" fmla="*/ 2147483647 w 1091"/>
                <a:gd name="T91" fmla="*/ 2147483647 h 1225"/>
                <a:gd name="T92" fmla="*/ 2147483647 w 1091"/>
                <a:gd name="T93" fmla="*/ 2147483647 h 1225"/>
                <a:gd name="T94" fmla="*/ 2147483647 w 1091"/>
                <a:gd name="T95" fmla="*/ 2147483647 h 1225"/>
                <a:gd name="T96" fmla="*/ 2147483647 w 1091"/>
                <a:gd name="T97" fmla="*/ 2147483647 h 1225"/>
                <a:gd name="T98" fmla="*/ 2147483647 w 1091"/>
                <a:gd name="T99" fmla="*/ 2147483647 h 1225"/>
                <a:gd name="T100" fmla="*/ 2147483647 w 1091"/>
                <a:gd name="T101" fmla="*/ 2147483647 h 1225"/>
                <a:gd name="T102" fmla="*/ 2147483647 w 1091"/>
                <a:gd name="T103" fmla="*/ 2147483647 h 1225"/>
                <a:gd name="T104" fmla="*/ 2147483647 w 1091"/>
                <a:gd name="T105" fmla="*/ 2147483647 h 1225"/>
                <a:gd name="T106" fmla="*/ 2147483647 w 1091"/>
                <a:gd name="T107" fmla="*/ 2147483647 h 1225"/>
                <a:gd name="T108" fmla="*/ 2147483647 w 1091"/>
                <a:gd name="T109" fmla="*/ 2147483647 h 1225"/>
                <a:gd name="T110" fmla="*/ 2147483647 w 1091"/>
                <a:gd name="T111" fmla="*/ 2147483647 h 1225"/>
                <a:gd name="T112" fmla="*/ 2147483647 w 1091"/>
                <a:gd name="T113" fmla="*/ 2147483647 h 1225"/>
                <a:gd name="T114" fmla="*/ 2147483647 w 1091"/>
                <a:gd name="T115" fmla="*/ 2147483647 h 1225"/>
                <a:gd name="T116" fmla="*/ 2147483647 w 1091"/>
                <a:gd name="T117" fmla="*/ 2147483647 h 1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1"/>
                <a:gd name="T178" fmla="*/ 0 h 1225"/>
                <a:gd name="T179" fmla="*/ 1091 w 1091"/>
                <a:gd name="T180" fmla="*/ 1225 h 12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1" h="1225">
                  <a:moveTo>
                    <a:pt x="0" y="109"/>
                  </a:moveTo>
                  <a:lnTo>
                    <a:pt x="32" y="115"/>
                  </a:lnTo>
                  <a:lnTo>
                    <a:pt x="39" y="119"/>
                  </a:lnTo>
                  <a:lnTo>
                    <a:pt x="41" y="122"/>
                  </a:lnTo>
                  <a:lnTo>
                    <a:pt x="39" y="126"/>
                  </a:lnTo>
                  <a:lnTo>
                    <a:pt x="37" y="139"/>
                  </a:lnTo>
                  <a:lnTo>
                    <a:pt x="39" y="143"/>
                  </a:lnTo>
                  <a:lnTo>
                    <a:pt x="45" y="149"/>
                  </a:lnTo>
                  <a:lnTo>
                    <a:pt x="45" y="158"/>
                  </a:lnTo>
                  <a:lnTo>
                    <a:pt x="43" y="166"/>
                  </a:lnTo>
                  <a:lnTo>
                    <a:pt x="34" y="171"/>
                  </a:lnTo>
                  <a:lnTo>
                    <a:pt x="22" y="182"/>
                  </a:lnTo>
                  <a:lnTo>
                    <a:pt x="17" y="199"/>
                  </a:lnTo>
                  <a:lnTo>
                    <a:pt x="19" y="201"/>
                  </a:lnTo>
                  <a:lnTo>
                    <a:pt x="20" y="209"/>
                  </a:lnTo>
                  <a:lnTo>
                    <a:pt x="22" y="214"/>
                  </a:lnTo>
                  <a:lnTo>
                    <a:pt x="32" y="222"/>
                  </a:lnTo>
                  <a:lnTo>
                    <a:pt x="34" y="228"/>
                  </a:lnTo>
                  <a:lnTo>
                    <a:pt x="32" y="233"/>
                  </a:lnTo>
                  <a:lnTo>
                    <a:pt x="28" y="235"/>
                  </a:lnTo>
                  <a:lnTo>
                    <a:pt x="34" y="239"/>
                  </a:lnTo>
                  <a:lnTo>
                    <a:pt x="39" y="245"/>
                  </a:lnTo>
                  <a:lnTo>
                    <a:pt x="41" y="248"/>
                  </a:lnTo>
                  <a:lnTo>
                    <a:pt x="34" y="262"/>
                  </a:lnTo>
                  <a:lnTo>
                    <a:pt x="34" y="269"/>
                  </a:lnTo>
                  <a:lnTo>
                    <a:pt x="35" y="275"/>
                  </a:lnTo>
                  <a:lnTo>
                    <a:pt x="56" y="299"/>
                  </a:lnTo>
                  <a:lnTo>
                    <a:pt x="71" y="293"/>
                  </a:lnTo>
                  <a:lnTo>
                    <a:pt x="75" y="290"/>
                  </a:lnTo>
                  <a:lnTo>
                    <a:pt x="79" y="290"/>
                  </a:lnTo>
                  <a:lnTo>
                    <a:pt x="84" y="292"/>
                  </a:lnTo>
                  <a:lnTo>
                    <a:pt x="81" y="301"/>
                  </a:lnTo>
                  <a:lnTo>
                    <a:pt x="82" y="305"/>
                  </a:lnTo>
                  <a:lnTo>
                    <a:pt x="90" y="307"/>
                  </a:lnTo>
                  <a:lnTo>
                    <a:pt x="96" y="307"/>
                  </a:lnTo>
                  <a:lnTo>
                    <a:pt x="98" y="309"/>
                  </a:lnTo>
                  <a:lnTo>
                    <a:pt x="98" y="312"/>
                  </a:lnTo>
                  <a:lnTo>
                    <a:pt x="107" y="316"/>
                  </a:lnTo>
                  <a:lnTo>
                    <a:pt x="105" y="325"/>
                  </a:lnTo>
                  <a:lnTo>
                    <a:pt x="98" y="341"/>
                  </a:lnTo>
                  <a:lnTo>
                    <a:pt x="90" y="350"/>
                  </a:lnTo>
                  <a:lnTo>
                    <a:pt x="90" y="361"/>
                  </a:lnTo>
                  <a:lnTo>
                    <a:pt x="90" y="382"/>
                  </a:lnTo>
                  <a:lnTo>
                    <a:pt x="88" y="384"/>
                  </a:lnTo>
                  <a:lnTo>
                    <a:pt x="82" y="382"/>
                  </a:lnTo>
                  <a:lnTo>
                    <a:pt x="77" y="380"/>
                  </a:lnTo>
                  <a:lnTo>
                    <a:pt x="69" y="376"/>
                  </a:lnTo>
                  <a:lnTo>
                    <a:pt x="66" y="373"/>
                  </a:lnTo>
                  <a:lnTo>
                    <a:pt x="64" y="373"/>
                  </a:lnTo>
                  <a:lnTo>
                    <a:pt x="58" y="371"/>
                  </a:lnTo>
                  <a:lnTo>
                    <a:pt x="52" y="373"/>
                  </a:lnTo>
                  <a:lnTo>
                    <a:pt x="51" y="374"/>
                  </a:lnTo>
                  <a:lnTo>
                    <a:pt x="43" y="395"/>
                  </a:lnTo>
                  <a:lnTo>
                    <a:pt x="37" y="399"/>
                  </a:lnTo>
                  <a:lnTo>
                    <a:pt x="26" y="397"/>
                  </a:lnTo>
                  <a:lnTo>
                    <a:pt x="19" y="403"/>
                  </a:lnTo>
                  <a:lnTo>
                    <a:pt x="15" y="406"/>
                  </a:lnTo>
                  <a:lnTo>
                    <a:pt x="15" y="410"/>
                  </a:lnTo>
                  <a:lnTo>
                    <a:pt x="19" y="412"/>
                  </a:lnTo>
                  <a:lnTo>
                    <a:pt x="26" y="412"/>
                  </a:lnTo>
                  <a:lnTo>
                    <a:pt x="32" y="410"/>
                  </a:lnTo>
                  <a:lnTo>
                    <a:pt x="43" y="404"/>
                  </a:lnTo>
                  <a:lnTo>
                    <a:pt x="43" y="410"/>
                  </a:lnTo>
                  <a:lnTo>
                    <a:pt x="37" y="420"/>
                  </a:lnTo>
                  <a:lnTo>
                    <a:pt x="26" y="431"/>
                  </a:lnTo>
                  <a:lnTo>
                    <a:pt x="26" y="435"/>
                  </a:lnTo>
                  <a:lnTo>
                    <a:pt x="22" y="444"/>
                  </a:lnTo>
                  <a:lnTo>
                    <a:pt x="26" y="495"/>
                  </a:lnTo>
                  <a:lnTo>
                    <a:pt x="32" y="495"/>
                  </a:lnTo>
                  <a:lnTo>
                    <a:pt x="35" y="493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58" y="485"/>
                  </a:lnTo>
                  <a:lnTo>
                    <a:pt x="69" y="476"/>
                  </a:lnTo>
                  <a:lnTo>
                    <a:pt x="86" y="457"/>
                  </a:lnTo>
                  <a:lnTo>
                    <a:pt x="111" y="436"/>
                  </a:lnTo>
                  <a:lnTo>
                    <a:pt x="116" y="427"/>
                  </a:lnTo>
                  <a:lnTo>
                    <a:pt x="124" y="423"/>
                  </a:lnTo>
                  <a:lnTo>
                    <a:pt x="126" y="423"/>
                  </a:lnTo>
                  <a:lnTo>
                    <a:pt x="131" y="421"/>
                  </a:lnTo>
                  <a:lnTo>
                    <a:pt x="139" y="431"/>
                  </a:lnTo>
                  <a:lnTo>
                    <a:pt x="148" y="446"/>
                  </a:lnTo>
                  <a:lnTo>
                    <a:pt x="152" y="438"/>
                  </a:lnTo>
                  <a:lnTo>
                    <a:pt x="160" y="423"/>
                  </a:lnTo>
                  <a:lnTo>
                    <a:pt x="152" y="416"/>
                  </a:lnTo>
                  <a:lnTo>
                    <a:pt x="150" y="410"/>
                  </a:lnTo>
                  <a:lnTo>
                    <a:pt x="154" y="408"/>
                  </a:lnTo>
                  <a:lnTo>
                    <a:pt x="169" y="406"/>
                  </a:lnTo>
                  <a:lnTo>
                    <a:pt x="173" y="403"/>
                  </a:lnTo>
                  <a:lnTo>
                    <a:pt x="173" y="391"/>
                  </a:lnTo>
                  <a:lnTo>
                    <a:pt x="175" y="391"/>
                  </a:lnTo>
                  <a:lnTo>
                    <a:pt x="180" y="391"/>
                  </a:lnTo>
                  <a:lnTo>
                    <a:pt x="192" y="391"/>
                  </a:lnTo>
                  <a:lnTo>
                    <a:pt x="195" y="388"/>
                  </a:lnTo>
                  <a:lnTo>
                    <a:pt x="201" y="388"/>
                  </a:lnTo>
                  <a:lnTo>
                    <a:pt x="207" y="403"/>
                  </a:lnTo>
                  <a:lnTo>
                    <a:pt x="201" y="423"/>
                  </a:lnTo>
                  <a:lnTo>
                    <a:pt x="205" y="429"/>
                  </a:lnTo>
                  <a:lnTo>
                    <a:pt x="210" y="433"/>
                  </a:lnTo>
                  <a:lnTo>
                    <a:pt x="214" y="442"/>
                  </a:lnTo>
                  <a:lnTo>
                    <a:pt x="220" y="442"/>
                  </a:lnTo>
                  <a:lnTo>
                    <a:pt x="225" y="442"/>
                  </a:lnTo>
                  <a:lnTo>
                    <a:pt x="229" y="448"/>
                  </a:lnTo>
                  <a:lnTo>
                    <a:pt x="240" y="455"/>
                  </a:lnTo>
                  <a:lnTo>
                    <a:pt x="242" y="467"/>
                  </a:lnTo>
                  <a:lnTo>
                    <a:pt x="237" y="470"/>
                  </a:lnTo>
                  <a:lnTo>
                    <a:pt x="225" y="476"/>
                  </a:lnTo>
                  <a:lnTo>
                    <a:pt x="218" y="483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6"/>
                  </a:lnTo>
                  <a:lnTo>
                    <a:pt x="205" y="478"/>
                  </a:lnTo>
                  <a:lnTo>
                    <a:pt x="197" y="485"/>
                  </a:lnTo>
                  <a:lnTo>
                    <a:pt x="192" y="544"/>
                  </a:lnTo>
                  <a:lnTo>
                    <a:pt x="201" y="549"/>
                  </a:lnTo>
                  <a:lnTo>
                    <a:pt x="205" y="555"/>
                  </a:lnTo>
                  <a:lnTo>
                    <a:pt x="209" y="557"/>
                  </a:lnTo>
                  <a:lnTo>
                    <a:pt x="220" y="555"/>
                  </a:lnTo>
                  <a:lnTo>
                    <a:pt x="220" y="563"/>
                  </a:lnTo>
                  <a:lnTo>
                    <a:pt x="225" y="572"/>
                  </a:lnTo>
                  <a:lnTo>
                    <a:pt x="227" y="572"/>
                  </a:lnTo>
                  <a:lnTo>
                    <a:pt x="231" y="572"/>
                  </a:lnTo>
                  <a:lnTo>
                    <a:pt x="237" y="568"/>
                  </a:lnTo>
                  <a:lnTo>
                    <a:pt x="242" y="561"/>
                  </a:lnTo>
                  <a:lnTo>
                    <a:pt x="250" y="557"/>
                  </a:lnTo>
                  <a:lnTo>
                    <a:pt x="252" y="551"/>
                  </a:lnTo>
                  <a:lnTo>
                    <a:pt x="256" y="542"/>
                  </a:lnTo>
                  <a:lnTo>
                    <a:pt x="261" y="538"/>
                  </a:lnTo>
                  <a:lnTo>
                    <a:pt x="263" y="540"/>
                  </a:lnTo>
                  <a:lnTo>
                    <a:pt x="267" y="540"/>
                  </a:lnTo>
                  <a:lnTo>
                    <a:pt x="269" y="540"/>
                  </a:lnTo>
                  <a:lnTo>
                    <a:pt x="272" y="540"/>
                  </a:lnTo>
                  <a:lnTo>
                    <a:pt x="276" y="542"/>
                  </a:lnTo>
                  <a:lnTo>
                    <a:pt x="280" y="549"/>
                  </a:lnTo>
                  <a:lnTo>
                    <a:pt x="284" y="551"/>
                  </a:lnTo>
                  <a:lnTo>
                    <a:pt x="314" y="566"/>
                  </a:lnTo>
                  <a:lnTo>
                    <a:pt x="319" y="566"/>
                  </a:lnTo>
                  <a:lnTo>
                    <a:pt x="323" y="566"/>
                  </a:lnTo>
                  <a:lnTo>
                    <a:pt x="321" y="576"/>
                  </a:lnTo>
                  <a:lnTo>
                    <a:pt x="319" y="576"/>
                  </a:lnTo>
                  <a:lnTo>
                    <a:pt x="316" y="578"/>
                  </a:lnTo>
                  <a:lnTo>
                    <a:pt x="312" y="585"/>
                  </a:lnTo>
                  <a:lnTo>
                    <a:pt x="308" y="587"/>
                  </a:lnTo>
                  <a:lnTo>
                    <a:pt x="301" y="594"/>
                  </a:lnTo>
                  <a:lnTo>
                    <a:pt x="299" y="602"/>
                  </a:lnTo>
                  <a:lnTo>
                    <a:pt x="295" y="602"/>
                  </a:lnTo>
                  <a:lnTo>
                    <a:pt x="289" y="608"/>
                  </a:lnTo>
                  <a:lnTo>
                    <a:pt x="289" y="611"/>
                  </a:lnTo>
                  <a:lnTo>
                    <a:pt x="282" y="628"/>
                  </a:lnTo>
                  <a:lnTo>
                    <a:pt x="278" y="647"/>
                  </a:lnTo>
                  <a:lnTo>
                    <a:pt x="274" y="657"/>
                  </a:lnTo>
                  <a:lnTo>
                    <a:pt x="265" y="672"/>
                  </a:lnTo>
                  <a:lnTo>
                    <a:pt x="265" y="679"/>
                  </a:lnTo>
                  <a:lnTo>
                    <a:pt x="263" y="681"/>
                  </a:lnTo>
                  <a:lnTo>
                    <a:pt x="259" y="683"/>
                  </a:lnTo>
                  <a:lnTo>
                    <a:pt x="254" y="692"/>
                  </a:lnTo>
                  <a:lnTo>
                    <a:pt x="252" y="696"/>
                  </a:lnTo>
                  <a:lnTo>
                    <a:pt x="254" y="700"/>
                  </a:lnTo>
                  <a:lnTo>
                    <a:pt x="257" y="702"/>
                  </a:lnTo>
                  <a:lnTo>
                    <a:pt x="263" y="709"/>
                  </a:lnTo>
                  <a:lnTo>
                    <a:pt x="263" y="713"/>
                  </a:lnTo>
                  <a:lnTo>
                    <a:pt x="257" y="722"/>
                  </a:lnTo>
                  <a:lnTo>
                    <a:pt x="257" y="724"/>
                  </a:lnTo>
                  <a:lnTo>
                    <a:pt x="259" y="728"/>
                  </a:lnTo>
                  <a:lnTo>
                    <a:pt x="261" y="730"/>
                  </a:lnTo>
                  <a:lnTo>
                    <a:pt x="272" y="736"/>
                  </a:lnTo>
                  <a:lnTo>
                    <a:pt x="276" y="736"/>
                  </a:lnTo>
                  <a:lnTo>
                    <a:pt x="278" y="739"/>
                  </a:lnTo>
                  <a:lnTo>
                    <a:pt x="284" y="743"/>
                  </a:lnTo>
                  <a:lnTo>
                    <a:pt x="293" y="745"/>
                  </a:lnTo>
                  <a:lnTo>
                    <a:pt x="297" y="745"/>
                  </a:lnTo>
                  <a:lnTo>
                    <a:pt x="304" y="751"/>
                  </a:lnTo>
                  <a:lnTo>
                    <a:pt x="316" y="751"/>
                  </a:lnTo>
                  <a:lnTo>
                    <a:pt x="325" y="753"/>
                  </a:lnTo>
                  <a:lnTo>
                    <a:pt x="335" y="754"/>
                  </a:lnTo>
                  <a:lnTo>
                    <a:pt x="336" y="758"/>
                  </a:lnTo>
                  <a:lnTo>
                    <a:pt x="338" y="760"/>
                  </a:lnTo>
                  <a:lnTo>
                    <a:pt x="335" y="768"/>
                  </a:lnTo>
                  <a:lnTo>
                    <a:pt x="331" y="775"/>
                  </a:lnTo>
                  <a:lnTo>
                    <a:pt x="321" y="779"/>
                  </a:lnTo>
                  <a:lnTo>
                    <a:pt x="303" y="783"/>
                  </a:lnTo>
                  <a:lnTo>
                    <a:pt x="297" y="781"/>
                  </a:lnTo>
                  <a:lnTo>
                    <a:pt x="291" y="786"/>
                  </a:lnTo>
                  <a:lnTo>
                    <a:pt x="282" y="786"/>
                  </a:lnTo>
                  <a:lnTo>
                    <a:pt x="280" y="784"/>
                  </a:lnTo>
                  <a:lnTo>
                    <a:pt x="278" y="786"/>
                  </a:lnTo>
                  <a:lnTo>
                    <a:pt x="276" y="794"/>
                  </a:lnTo>
                  <a:lnTo>
                    <a:pt x="272" y="835"/>
                  </a:lnTo>
                  <a:lnTo>
                    <a:pt x="269" y="843"/>
                  </a:lnTo>
                  <a:lnTo>
                    <a:pt x="265" y="843"/>
                  </a:lnTo>
                  <a:lnTo>
                    <a:pt x="259" y="848"/>
                  </a:lnTo>
                  <a:lnTo>
                    <a:pt x="254" y="858"/>
                  </a:lnTo>
                  <a:lnTo>
                    <a:pt x="252" y="860"/>
                  </a:lnTo>
                  <a:lnTo>
                    <a:pt x="250" y="864"/>
                  </a:lnTo>
                  <a:lnTo>
                    <a:pt x="246" y="867"/>
                  </a:lnTo>
                  <a:lnTo>
                    <a:pt x="248" y="884"/>
                  </a:lnTo>
                  <a:lnTo>
                    <a:pt x="254" y="892"/>
                  </a:lnTo>
                  <a:lnTo>
                    <a:pt x="259" y="892"/>
                  </a:lnTo>
                  <a:lnTo>
                    <a:pt x="269" y="894"/>
                  </a:lnTo>
                  <a:lnTo>
                    <a:pt x="272" y="895"/>
                  </a:lnTo>
                  <a:lnTo>
                    <a:pt x="278" y="895"/>
                  </a:lnTo>
                  <a:lnTo>
                    <a:pt x="288" y="899"/>
                  </a:lnTo>
                  <a:lnTo>
                    <a:pt x="293" y="905"/>
                  </a:lnTo>
                  <a:lnTo>
                    <a:pt x="293" y="907"/>
                  </a:lnTo>
                  <a:lnTo>
                    <a:pt x="293" y="916"/>
                  </a:lnTo>
                  <a:lnTo>
                    <a:pt x="293" y="922"/>
                  </a:lnTo>
                  <a:lnTo>
                    <a:pt x="297" y="927"/>
                  </a:lnTo>
                  <a:lnTo>
                    <a:pt x="301" y="944"/>
                  </a:lnTo>
                  <a:lnTo>
                    <a:pt x="314" y="944"/>
                  </a:lnTo>
                  <a:lnTo>
                    <a:pt x="318" y="941"/>
                  </a:lnTo>
                  <a:lnTo>
                    <a:pt x="319" y="941"/>
                  </a:lnTo>
                  <a:lnTo>
                    <a:pt x="321" y="939"/>
                  </a:lnTo>
                  <a:lnTo>
                    <a:pt x="325" y="941"/>
                  </a:lnTo>
                  <a:lnTo>
                    <a:pt x="331" y="941"/>
                  </a:lnTo>
                  <a:lnTo>
                    <a:pt x="338" y="937"/>
                  </a:lnTo>
                  <a:lnTo>
                    <a:pt x="348" y="931"/>
                  </a:lnTo>
                  <a:lnTo>
                    <a:pt x="355" y="931"/>
                  </a:lnTo>
                  <a:lnTo>
                    <a:pt x="359" y="935"/>
                  </a:lnTo>
                  <a:lnTo>
                    <a:pt x="365" y="948"/>
                  </a:lnTo>
                  <a:lnTo>
                    <a:pt x="367" y="952"/>
                  </a:lnTo>
                  <a:lnTo>
                    <a:pt x="372" y="956"/>
                  </a:lnTo>
                  <a:lnTo>
                    <a:pt x="376" y="954"/>
                  </a:lnTo>
                  <a:lnTo>
                    <a:pt x="378" y="948"/>
                  </a:lnTo>
                  <a:lnTo>
                    <a:pt x="382" y="943"/>
                  </a:lnTo>
                  <a:lnTo>
                    <a:pt x="389" y="939"/>
                  </a:lnTo>
                  <a:lnTo>
                    <a:pt x="393" y="939"/>
                  </a:lnTo>
                  <a:lnTo>
                    <a:pt x="395" y="935"/>
                  </a:lnTo>
                  <a:lnTo>
                    <a:pt x="399" y="927"/>
                  </a:lnTo>
                  <a:lnTo>
                    <a:pt x="410" y="909"/>
                  </a:lnTo>
                  <a:lnTo>
                    <a:pt x="410" y="901"/>
                  </a:lnTo>
                  <a:lnTo>
                    <a:pt x="408" y="894"/>
                  </a:lnTo>
                  <a:lnTo>
                    <a:pt x="406" y="880"/>
                  </a:lnTo>
                  <a:lnTo>
                    <a:pt x="415" y="880"/>
                  </a:lnTo>
                  <a:lnTo>
                    <a:pt x="419" y="882"/>
                  </a:lnTo>
                  <a:lnTo>
                    <a:pt x="429" y="890"/>
                  </a:lnTo>
                  <a:lnTo>
                    <a:pt x="434" y="890"/>
                  </a:lnTo>
                  <a:lnTo>
                    <a:pt x="447" y="895"/>
                  </a:lnTo>
                  <a:lnTo>
                    <a:pt x="455" y="901"/>
                  </a:lnTo>
                  <a:lnTo>
                    <a:pt x="464" y="905"/>
                  </a:lnTo>
                  <a:lnTo>
                    <a:pt x="468" y="907"/>
                  </a:lnTo>
                  <a:lnTo>
                    <a:pt x="481" y="912"/>
                  </a:lnTo>
                  <a:lnTo>
                    <a:pt x="485" y="916"/>
                  </a:lnTo>
                  <a:lnTo>
                    <a:pt x="491" y="929"/>
                  </a:lnTo>
                  <a:lnTo>
                    <a:pt x="491" y="933"/>
                  </a:lnTo>
                  <a:lnTo>
                    <a:pt x="493" y="935"/>
                  </a:lnTo>
                  <a:lnTo>
                    <a:pt x="494" y="943"/>
                  </a:lnTo>
                  <a:lnTo>
                    <a:pt x="494" y="954"/>
                  </a:lnTo>
                  <a:lnTo>
                    <a:pt x="496" y="958"/>
                  </a:lnTo>
                  <a:lnTo>
                    <a:pt x="502" y="963"/>
                  </a:lnTo>
                  <a:lnTo>
                    <a:pt x="515" y="969"/>
                  </a:lnTo>
                  <a:lnTo>
                    <a:pt x="517" y="971"/>
                  </a:lnTo>
                  <a:lnTo>
                    <a:pt x="517" y="980"/>
                  </a:lnTo>
                  <a:lnTo>
                    <a:pt x="515" y="982"/>
                  </a:lnTo>
                  <a:lnTo>
                    <a:pt x="515" y="984"/>
                  </a:lnTo>
                  <a:lnTo>
                    <a:pt x="519" y="986"/>
                  </a:lnTo>
                  <a:lnTo>
                    <a:pt x="525" y="995"/>
                  </a:lnTo>
                  <a:lnTo>
                    <a:pt x="530" y="995"/>
                  </a:lnTo>
                  <a:lnTo>
                    <a:pt x="541" y="993"/>
                  </a:lnTo>
                  <a:lnTo>
                    <a:pt x="555" y="997"/>
                  </a:lnTo>
                  <a:lnTo>
                    <a:pt x="572" y="993"/>
                  </a:lnTo>
                  <a:lnTo>
                    <a:pt x="581" y="993"/>
                  </a:lnTo>
                  <a:lnTo>
                    <a:pt x="592" y="1006"/>
                  </a:lnTo>
                  <a:lnTo>
                    <a:pt x="600" y="1022"/>
                  </a:lnTo>
                  <a:lnTo>
                    <a:pt x="604" y="1037"/>
                  </a:lnTo>
                  <a:lnTo>
                    <a:pt x="604" y="1055"/>
                  </a:lnTo>
                  <a:lnTo>
                    <a:pt x="596" y="1067"/>
                  </a:lnTo>
                  <a:lnTo>
                    <a:pt x="583" y="1082"/>
                  </a:lnTo>
                  <a:lnTo>
                    <a:pt x="581" y="1085"/>
                  </a:lnTo>
                  <a:lnTo>
                    <a:pt x="592" y="1123"/>
                  </a:lnTo>
                  <a:lnTo>
                    <a:pt x="600" y="1138"/>
                  </a:lnTo>
                  <a:lnTo>
                    <a:pt x="611" y="1144"/>
                  </a:lnTo>
                  <a:lnTo>
                    <a:pt x="622" y="1144"/>
                  </a:lnTo>
                  <a:lnTo>
                    <a:pt x="636" y="1148"/>
                  </a:lnTo>
                  <a:lnTo>
                    <a:pt x="651" y="1146"/>
                  </a:lnTo>
                  <a:lnTo>
                    <a:pt x="671" y="1131"/>
                  </a:lnTo>
                  <a:lnTo>
                    <a:pt x="677" y="1119"/>
                  </a:lnTo>
                  <a:lnTo>
                    <a:pt x="696" y="1117"/>
                  </a:lnTo>
                  <a:lnTo>
                    <a:pt x="724" y="1101"/>
                  </a:lnTo>
                  <a:lnTo>
                    <a:pt x="726" y="1093"/>
                  </a:lnTo>
                  <a:lnTo>
                    <a:pt x="728" y="1099"/>
                  </a:lnTo>
                  <a:lnTo>
                    <a:pt x="737" y="1097"/>
                  </a:lnTo>
                  <a:lnTo>
                    <a:pt x="745" y="1106"/>
                  </a:lnTo>
                  <a:lnTo>
                    <a:pt x="756" y="1110"/>
                  </a:lnTo>
                  <a:lnTo>
                    <a:pt x="754" y="1119"/>
                  </a:lnTo>
                  <a:lnTo>
                    <a:pt x="748" y="1121"/>
                  </a:lnTo>
                  <a:lnTo>
                    <a:pt x="743" y="1123"/>
                  </a:lnTo>
                  <a:lnTo>
                    <a:pt x="739" y="1123"/>
                  </a:lnTo>
                  <a:lnTo>
                    <a:pt x="739" y="1127"/>
                  </a:lnTo>
                  <a:lnTo>
                    <a:pt x="735" y="1127"/>
                  </a:lnTo>
                  <a:lnTo>
                    <a:pt x="733" y="1129"/>
                  </a:lnTo>
                  <a:lnTo>
                    <a:pt x="737" y="1133"/>
                  </a:lnTo>
                  <a:lnTo>
                    <a:pt x="739" y="1138"/>
                  </a:lnTo>
                  <a:lnTo>
                    <a:pt x="745" y="1144"/>
                  </a:lnTo>
                  <a:lnTo>
                    <a:pt x="756" y="1161"/>
                  </a:lnTo>
                  <a:lnTo>
                    <a:pt x="769" y="1178"/>
                  </a:lnTo>
                  <a:lnTo>
                    <a:pt x="799" y="1193"/>
                  </a:lnTo>
                  <a:lnTo>
                    <a:pt x="801" y="1196"/>
                  </a:lnTo>
                  <a:lnTo>
                    <a:pt x="805" y="1196"/>
                  </a:lnTo>
                  <a:lnTo>
                    <a:pt x="810" y="1195"/>
                  </a:lnTo>
                  <a:lnTo>
                    <a:pt x="812" y="1219"/>
                  </a:lnTo>
                  <a:lnTo>
                    <a:pt x="831" y="1223"/>
                  </a:lnTo>
                  <a:lnTo>
                    <a:pt x="848" y="1221"/>
                  </a:lnTo>
                  <a:lnTo>
                    <a:pt x="863" y="1219"/>
                  </a:lnTo>
                  <a:lnTo>
                    <a:pt x="882" y="1221"/>
                  </a:lnTo>
                  <a:lnTo>
                    <a:pt x="893" y="1219"/>
                  </a:lnTo>
                  <a:lnTo>
                    <a:pt x="933" y="1223"/>
                  </a:lnTo>
                  <a:lnTo>
                    <a:pt x="993" y="1225"/>
                  </a:lnTo>
                  <a:lnTo>
                    <a:pt x="1031" y="1223"/>
                  </a:lnTo>
                  <a:lnTo>
                    <a:pt x="1044" y="1225"/>
                  </a:lnTo>
                  <a:lnTo>
                    <a:pt x="1051" y="1217"/>
                  </a:lnTo>
                  <a:lnTo>
                    <a:pt x="1070" y="1204"/>
                  </a:lnTo>
                  <a:lnTo>
                    <a:pt x="1078" y="1202"/>
                  </a:lnTo>
                  <a:lnTo>
                    <a:pt x="1076" y="1200"/>
                  </a:lnTo>
                  <a:lnTo>
                    <a:pt x="1085" y="1195"/>
                  </a:lnTo>
                  <a:lnTo>
                    <a:pt x="1091" y="1191"/>
                  </a:lnTo>
                  <a:lnTo>
                    <a:pt x="1091" y="1181"/>
                  </a:lnTo>
                  <a:lnTo>
                    <a:pt x="1087" y="1181"/>
                  </a:lnTo>
                  <a:lnTo>
                    <a:pt x="1081" y="1172"/>
                  </a:lnTo>
                  <a:lnTo>
                    <a:pt x="1078" y="1133"/>
                  </a:lnTo>
                  <a:lnTo>
                    <a:pt x="1070" y="1129"/>
                  </a:lnTo>
                  <a:lnTo>
                    <a:pt x="1066" y="1123"/>
                  </a:lnTo>
                  <a:lnTo>
                    <a:pt x="1063" y="1112"/>
                  </a:lnTo>
                  <a:lnTo>
                    <a:pt x="1059" y="1110"/>
                  </a:lnTo>
                  <a:lnTo>
                    <a:pt x="1053" y="1101"/>
                  </a:lnTo>
                  <a:lnTo>
                    <a:pt x="1047" y="1097"/>
                  </a:lnTo>
                  <a:lnTo>
                    <a:pt x="1044" y="1093"/>
                  </a:lnTo>
                  <a:lnTo>
                    <a:pt x="1038" y="1095"/>
                  </a:lnTo>
                  <a:lnTo>
                    <a:pt x="1029" y="1087"/>
                  </a:lnTo>
                  <a:lnTo>
                    <a:pt x="1021" y="1076"/>
                  </a:lnTo>
                  <a:lnTo>
                    <a:pt x="1014" y="1074"/>
                  </a:lnTo>
                  <a:lnTo>
                    <a:pt x="1004" y="1055"/>
                  </a:lnTo>
                  <a:lnTo>
                    <a:pt x="1000" y="1054"/>
                  </a:lnTo>
                  <a:lnTo>
                    <a:pt x="995" y="1059"/>
                  </a:lnTo>
                  <a:lnTo>
                    <a:pt x="995" y="1055"/>
                  </a:lnTo>
                  <a:lnTo>
                    <a:pt x="991" y="1055"/>
                  </a:lnTo>
                  <a:lnTo>
                    <a:pt x="987" y="1052"/>
                  </a:lnTo>
                  <a:lnTo>
                    <a:pt x="985" y="1027"/>
                  </a:lnTo>
                  <a:lnTo>
                    <a:pt x="991" y="1018"/>
                  </a:lnTo>
                  <a:lnTo>
                    <a:pt x="987" y="1018"/>
                  </a:lnTo>
                  <a:lnTo>
                    <a:pt x="985" y="1012"/>
                  </a:lnTo>
                  <a:lnTo>
                    <a:pt x="984" y="1003"/>
                  </a:lnTo>
                  <a:lnTo>
                    <a:pt x="980" y="995"/>
                  </a:lnTo>
                  <a:lnTo>
                    <a:pt x="980" y="990"/>
                  </a:lnTo>
                  <a:lnTo>
                    <a:pt x="982" y="963"/>
                  </a:lnTo>
                  <a:lnTo>
                    <a:pt x="976" y="969"/>
                  </a:lnTo>
                  <a:lnTo>
                    <a:pt x="972" y="969"/>
                  </a:lnTo>
                  <a:lnTo>
                    <a:pt x="963" y="973"/>
                  </a:lnTo>
                  <a:lnTo>
                    <a:pt x="946" y="976"/>
                  </a:lnTo>
                  <a:lnTo>
                    <a:pt x="931" y="976"/>
                  </a:lnTo>
                  <a:lnTo>
                    <a:pt x="925" y="978"/>
                  </a:lnTo>
                  <a:lnTo>
                    <a:pt x="912" y="978"/>
                  </a:lnTo>
                  <a:lnTo>
                    <a:pt x="908" y="980"/>
                  </a:lnTo>
                  <a:lnTo>
                    <a:pt x="910" y="982"/>
                  </a:lnTo>
                  <a:lnTo>
                    <a:pt x="906" y="988"/>
                  </a:lnTo>
                  <a:lnTo>
                    <a:pt x="903" y="986"/>
                  </a:lnTo>
                  <a:lnTo>
                    <a:pt x="905" y="982"/>
                  </a:lnTo>
                  <a:lnTo>
                    <a:pt x="903" y="978"/>
                  </a:lnTo>
                  <a:lnTo>
                    <a:pt x="886" y="980"/>
                  </a:lnTo>
                  <a:lnTo>
                    <a:pt x="878" y="974"/>
                  </a:lnTo>
                  <a:lnTo>
                    <a:pt x="869" y="965"/>
                  </a:lnTo>
                  <a:lnTo>
                    <a:pt x="848" y="946"/>
                  </a:lnTo>
                  <a:lnTo>
                    <a:pt x="846" y="944"/>
                  </a:lnTo>
                  <a:lnTo>
                    <a:pt x="841" y="935"/>
                  </a:lnTo>
                  <a:lnTo>
                    <a:pt x="831" y="927"/>
                  </a:lnTo>
                  <a:lnTo>
                    <a:pt x="818" y="909"/>
                  </a:lnTo>
                  <a:lnTo>
                    <a:pt x="810" y="901"/>
                  </a:lnTo>
                  <a:lnTo>
                    <a:pt x="801" y="897"/>
                  </a:lnTo>
                  <a:lnTo>
                    <a:pt x="790" y="895"/>
                  </a:lnTo>
                  <a:lnTo>
                    <a:pt x="786" y="897"/>
                  </a:lnTo>
                  <a:lnTo>
                    <a:pt x="788" y="895"/>
                  </a:lnTo>
                  <a:lnTo>
                    <a:pt x="775" y="890"/>
                  </a:lnTo>
                  <a:lnTo>
                    <a:pt x="767" y="882"/>
                  </a:lnTo>
                  <a:lnTo>
                    <a:pt x="765" y="875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0" y="867"/>
                  </a:lnTo>
                  <a:lnTo>
                    <a:pt x="758" y="867"/>
                  </a:lnTo>
                  <a:lnTo>
                    <a:pt x="754" y="867"/>
                  </a:lnTo>
                  <a:lnTo>
                    <a:pt x="743" y="856"/>
                  </a:lnTo>
                  <a:lnTo>
                    <a:pt x="735" y="856"/>
                  </a:lnTo>
                  <a:lnTo>
                    <a:pt x="730" y="858"/>
                  </a:lnTo>
                  <a:lnTo>
                    <a:pt x="720" y="858"/>
                  </a:lnTo>
                  <a:lnTo>
                    <a:pt x="715" y="854"/>
                  </a:lnTo>
                  <a:lnTo>
                    <a:pt x="713" y="854"/>
                  </a:lnTo>
                  <a:lnTo>
                    <a:pt x="705" y="858"/>
                  </a:lnTo>
                  <a:lnTo>
                    <a:pt x="705" y="854"/>
                  </a:lnTo>
                  <a:lnTo>
                    <a:pt x="698" y="856"/>
                  </a:lnTo>
                  <a:lnTo>
                    <a:pt x="692" y="856"/>
                  </a:lnTo>
                  <a:lnTo>
                    <a:pt x="684" y="856"/>
                  </a:lnTo>
                  <a:lnTo>
                    <a:pt x="664" y="854"/>
                  </a:lnTo>
                  <a:lnTo>
                    <a:pt x="637" y="848"/>
                  </a:lnTo>
                  <a:lnTo>
                    <a:pt x="607" y="835"/>
                  </a:lnTo>
                  <a:lnTo>
                    <a:pt x="605" y="833"/>
                  </a:lnTo>
                  <a:lnTo>
                    <a:pt x="587" y="830"/>
                  </a:lnTo>
                  <a:lnTo>
                    <a:pt x="581" y="826"/>
                  </a:lnTo>
                  <a:lnTo>
                    <a:pt x="577" y="811"/>
                  </a:lnTo>
                  <a:lnTo>
                    <a:pt x="564" y="807"/>
                  </a:lnTo>
                  <a:lnTo>
                    <a:pt x="558" y="803"/>
                  </a:lnTo>
                  <a:lnTo>
                    <a:pt x="553" y="794"/>
                  </a:lnTo>
                  <a:lnTo>
                    <a:pt x="549" y="790"/>
                  </a:lnTo>
                  <a:lnTo>
                    <a:pt x="551" y="783"/>
                  </a:lnTo>
                  <a:lnTo>
                    <a:pt x="553" y="777"/>
                  </a:lnTo>
                  <a:lnTo>
                    <a:pt x="543" y="768"/>
                  </a:lnTo>
                  <a:lnTo>
                    <a:pt x="541" y="764"/>
                  </a:lnTo>
                  <a:lnTo>
                    <a:pt x="540" y="758"/>
                  </a:lnTo>
                  <a:lnTo>
                    <a:pt x="532" y="754"/>
                  </a:lnTo>
                  <a:lnTo>
                    <a:pt x="528" y="747"/>
                  </a:lnTo>
                  <a:lnTo>
                    <a:pt x="519" y="739"/>
                  </a:lnTo>
                  <a:lnTo>
                    <a:pt x="502" y="726"/>
                  </a:lnTo>
                  <a:lnTo>
                    <a:pt x="483" y="709"/>
                  </a:lnTo>
                  <a:lnTo>
                    <a:pt x="478" y="690"/>
                  </a:lnTo>
                  <a:lnTo>
                    <a:pt x="479" y="681"/>
                  </a:lnTo>
                  <a:lnTo>
                    <a:pt x="483" y="657"/>
                  </a:lnTo>
                  <a:lnTo>
                    <a:pt x="478" y="643"/>
                  </a:lnTo>
                  <a:lnTo>
                    <a:pt x="474" y="632"/>
                  </a:lnTo>
                  <a:lnTo>
                    <a:pt x="470" y="625"/>
                  </a:lnTo>
                  <a:lnTo>
                    <a:pt x="464" y="619"/>
                  </a:lnTo>
                  <a:lnTo>
                    <a:pt x="464" y="617"/>
                  </a:lnTo>
                  <a:lnTo>
                    <a:pt x="459" y="610"/>
                  </a:lnTo>
                  <a:lnTo>
                    <a:pt x="447" y="587"/>
                  </a:lnTo>
                  <a:lnTo>
                    <a:pt x="447" y="583"/>
                  </a:lnTo>
                  <a:lnTo>
                    <a:pt x="442" y="579"/>
                  </a:lnTo>
                  <a:lnTo>
                    <a:pt x="434" y="564"/>
                  </a:lnTo>
                  <a:lnTo>
                    <a:pt x="378" y="472"/>
                  </a:lnTo>
                  <a:lnTo>
                    <a:pt x="372" y="472"/>
                  </a:lnTo>
                  <a:lnTo>
                    <a:pt x="363" y="467"/>
                  </a:lnTo>
                  <a:lnTo>
                    <a:pt x="327" y="427"/>
                  </a:lnTo>
                  <a:lnTo>
                    <a:pt x="323" y="427"/>
                  </a:lnTo>
                  <a:lnTo>
                    <a:pt x="321" y="414"/>
                  </a:lnTo>
                  <a:lnTo>
                    <a:pt x="319" y="410"/>
                  </a:lnTo>
                  <a:lnTo>
                    <a:pt x="314" y="406"/>
                  </a:lnTo>
                  <a:lnTo>
                    <a:pt x="318" y="404"/>
                  </a:lnTo>
                  <a:lnTo>
                    <a:pt x="310" y="393"/>
                  </a:lnTo>
                  <a:lnTo>
                    <a:pt x="284" y="314"/>
                  </a:lnTo>
                  <a:lnTo>
                    <a:pt x="278" y="271"/>
                  </a:lnTo>
                  <a:lnTo>
                    <a:pt x="282" y="256"/>
                  </a:lnTo>
                  <a:lnTo>
                    <a:pt x="282" y="250"/>
                  </a:lnTo>
                  <a:lnTo>
                    <a:pt x="291" y="220"/>
                  </a:lnTo>
                  <a:lnTo>
                    <a:pt x="295" y="203"/>
                  </a:lnTo>
                  <a:lnTo>
                    <a:pt x="291" y="199"/>
                  </a:lnTo>
                  <a:lnTo>
                    <a:pt x="288" y="198"/>
                  </a:lnTo>
                  <a:lnTo>
                    <a:pt x="271" y="184"/>
                  </a:lnTo>
                  <a:lnTo>
                    <a:pt x="256" y="173"/>
                  </a:lnTo>
                  <a:lnTo>
                    <a:pt x="244" y="162"/>
                  </a:lnTo>
                  <a:lnTo>
                    <a:pt x="225" y="135"/>
                  </a:lnTo>
                  <a:lnTo>
                    <a:pt x="177" y="53"/>
                  </a:lnTo>
                  <a:lnTo>
                    <a:pt x="165" y="55"/>
                  </a:lnTo>
                  <a:lnTo>
                    <a:pt x="154" y="47"/>
                  </a:lnTo>
                  <a:lnTo>
                    <a:pt x="137" y="32"/>
                  </a:lnTo>
                  <a:lnTo>
                    <a:pt x="128" y="23"/>
                  </a:lnTo>
                  <a:lnTo>
                    <a:pt x="122" y="19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3" y="4"/>
                  </a:lnTo>
                  <a:lnTo>
                    <a:pt x="101" y="0"/>
                  </a:lnTo>
                  <a:lnTo>
                    <a:pt x="98" y="2"/>
                  </a:lnTo>
                  <a:lnTo>
                    <a:pt x="88" y="9"/>
                  </a:lnTo>
                  <a:lnTo>
                    <a:pt x="86" y="15"/>
                  </a:lnTo>
                  <a:lnTo>
                    <a:pt x="75" y="13"/>
                  </a:lnTo>
                  <a:lnTo>
                    <a:pt x="69" y="11"/>
                  </a:lnTo>
                  <a:lnTo>
                    <a:pt x="58" y="13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15" y="36"/>
                  </a:lnTo>
                  <a:lnTo>
                    <a:pt x="35" y="49"/>
                  </a:lnTo>
                  <a:lnTo>
                    <a:pt x="35" y="58"/>
                  </a:lnTo>
                  <a:lnTo>
                    <a:pt x="19" y="72"/>
                  </a:lnTo>
                  <a:lnTo>
                    <a:pt x="22" y="87"/>
                  </a:lnTo>
                  <a:lnTo>
                    <a:pt x="15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</a:t>
              </a:r>
            </a:p>
          </p:txBody>
        </p:sp>
        <p:sp>
          <p:nvSpPr>
            <p:cNvPr id="47" name="Freeform 20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332302" y="3373334"/>
              <a:ext cx="437398" cy="470401"/>
            </a:xfrm>
            <a:custGeom>
              <a:avLst/>
              <a:gdLst>
                <a:gd name="T0" fmla="*/ 1 w 617"/>
                <a:gd name="T1" fmla="*/ 18 h 570"/>
                <a:gd name="T2" fmla="*/ 3 w 617"/>
                <a:gd name="T3" fmla="*/ 16 h 570"/>
                <a:gd name="T4" fmla="*/ 5 w 617"/>
                <a:gd name="T5" fmla="*/ 14 h 570"/>
                <a:gd name="T6" fmla="*/ 6 w 617"/>
                <a:gd name="T7" fmla="*/ 14 h 570"/>
                <a:gd name="T8" fmla="*/ 7 w 617"/>
                <a:gd name="T9" fmla="*/ 12 h 570"/>
                <a:gd name="T10" fmla="*/ 9 w 617"/>
                <a:gd name="T11" fmla="*/ 11 h 570"/>
                <a:gd name="T12" fmla="*/ 12 w 617"/>
                <a:gd name="T13" fmla="*/ 10 h 570"/>
                <a:gd name="T14" fmla="*/ 13 w 617"/>
                <a:gd name="T15" fmla="*/ 10 h 570"/>
                <a:gd name="T16" fmla="*/ 17 w 617"/>
                <a:gd name="T17" fmla="*/ 8 h 570"/>
                <a:gd name="T18" fmla="*/ 18 w 617"/>
                <a:gd name="T19" fmla="*/ 8 h 570"/>
                <a:gd name="T20" fmla="*/ 22 w 617"/>
                <a:gd name="T21" fmla="*/ 8 h 570"/>
                <a:gd name="T22" fmla="*/ 24 w 617"/>
                <a:gd name="T23" fmla="*/ 7 h 570"/>
                <a:gd name="T24" fmla="*/ 26 w 617"/>
                <a:gd name="T25" fmla="*/ 7 h 570"/>
                <a:gd name="T26" fmla="*/ 27 w 617"/>
                <a:gd name="T27" fmla="*/ 5 h 570"/>
                <a:gd name="T28" fmla="*/ 28 w 617"/>
                <a:gd name="T29" fmla="*/ 5 h 570"/>
                <a:gd name="T30" fmla="*/ 29 w 617"/>
                <a:gd name="T31" fmla="*/ 3 h 570"/>
                <a:gd name="T32" fmla="*/ 29 w 617"/>
                <a:gd name="T33" fmla="*/ 2 h 570"/>
                <a:gd name="T34" fmla="*/ 30 w 617"/>
                <a:gd name="T35" fmla="*/ 2 h 570"/>
                <a:gd name="T36" fmla="*/ 32 w 617"/>
                <a:gd name="T37" fmla="*/ 1 h 570"/>
                <a:gd name="T38" fmla="*/ 33 w 617"/>
                <a:gd name="T39" fmla="*/ 1 h 570"/>
                <a:gd name="T40" fmla="*/ 33 w 617"/>
                <a:gd name="T41" fmla="*/ 1 h 570"/>
                <a:gd name="T42" fmla="*/ 35 w 617"/>
                <a:gd name="T43" fmla="*/ 2 h 570"/>
                <a:gd name="T44" fmla="*/ 35 w 617"/>
                <a:gd name="T45" fmla="*/ 1 h 570"/>
                <a:gd name="T46" fmla="*/ 35 w 617"/>
                <a:gd name="T47" fmla="*/ 1 h 570"/>
                <a:gd name="T48" fmla="*/ 37 w 617"/>
                <a:gd name="T49" fmla="*/ 0 h 570"/>
                <a:gd name="T50" fmla="*/ 39 w 617"/>
                <a:gd name="T51" fmla="*/ 1 h 570"/>
                <a:gd name="T52" fmla="*/ 42 w 617"/>
                <a:gd name="T53" fmla="*/ 1 h 570"/>
                <a:gd name="T54" fmla="*/ 45 w 617"/>
                <a:gd name="T55" fmla="*/ 1 h 570"/>
                <a:gd name="T56" fmla="*/ 48 w 617"/>
                <a:gd name="T57" fmla="*/ 1 h 570"/>
                <a:gd name="T58" fmla="*/ 47 w 617"/>
                <a:gd name="T59" fmla="*/ 18 h 570"/>
                <a:gd name="T60" fmla="*/ 23 w 617"/>
                <a:gd name="T61" fmla="*/ 58 h 570"/>
                <a:gd name="T62" fmla="*/ 7 w 617"/>
                <a:gd name="T63" fmla="*/ 29 h 570"/>
                <a:gd name="T64" fmla="*/ 5 w 617"/>
                <a:gd name="T65" fmla="*/ 30 h 570"/>
                <a:gd name="T66" fmla="*/ 3 w 617"/>
                <a:gd name="T67" fmla="*/ 29 h 570"/>
                <a:gd name="T68" fmla="*/ 1 w 617"/>
                <a:gd name="T69" fmla="*/ 21 h 570"/>
                <a:gd name="T70" fmla="*/ 0 w 617"/>
                <a:gd name="T71" fmla="*/ 20 h 5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570"/>
                <a:gd name="T110" fmla="*/ 617 w 617"/>
                <a:gd name="T111" fmla="*/ 570 h 5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570">
                  <a:moveTo>
                    <a:pt x="0" y="192"/>
                  </a:moveTo>
                  <a:lnTo>
                    <a:pt x="4" y="179"/>
                  </a:lnTo>
                  <a:lnTo>
                    <a:pt x="9" y="173"/>
                  </a:lnTo>
                  <a:lnTo>
                    <a:pt x="32" y="156"/>
                  </a:lnTo>
                  <a:lnTo>
                    <a:pt x="40" y="151"/>
                  </a:lnTo>
                  <a:lnTo>
                    <a:pt x="56" y="138"/>
                  </a:lnTo>
                  <a:lnTo>
                    <a:pt x="64" y="136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85" y="126"/>
                  </a:lnTo>
                  <a:lnTo>
                    <a:pt x="96" y="117"/>
                  </a:lnTo>
                  <a:lnTo>
                    <a:pt x="115" y="109"/>
                  </a:lnTo>
                  <a:lnTo>
                    <a:pt x="124" y="106"/>
                  </a:lnTo>
                  <a:lnTo>
                    <a:pt x="149" y="100"/>
                  </a:lnTo>
                  <a:lnTo>
                    <a:pt x="156" y="98"/>
                  </a:lnTo>
                  <a:lnTo>
                    <a:pt x="173" y="94"/>
                  </a:lnTo>
                  <a:lnTo>
                    <a:pt x="196" y="89"/>
                  </a:lnTo>
                  <a:lnTo>
                    <a:pt x="216" y="87"/>
                  </a:lnTo>
                  <a:lnTo>
                    <a:pt x="222" y="85"/>
                  </a:lnTo>
                  <a:lnTo>
                    <a:pt x="233" y="83"/>
                  </a:lnTo>
                  <a:lnTo>
                    <a:pt x="241" y="79"/>
                  </a:lnTo>
                  <a:lnTo>
                    <a:pt x="271" y="76"/>
                  </a:lnTo>
                  <a:lnTo>
                    <a:pt x="286" y="70"/>
                  </a:lnTo>
                  <a:lnTo>
                    <a:pt x="299" y="68"/>
                  </a:lnTo>
                  <a:lnTo>
                    <a:pt x="310" y="64"/>
                  </a:lnTo>
                  <a:lnTo>
                    <a:pt x="322" y="62"/>
                  </a:lnTo>
                  <a:lnTo>
                    <a:pt x="325" y="59"/>
                  </a:lnTo>
                  <a:lnTo>
                    <a:pt x="339" y="55"/>
                  </a:lnTo>
                  <a:lnTo>
                    <a:pt x="342" y="53"/>
                  </a:lnTo>
                  <a:lnTo>
                    <a:pt x="348" y="49"/>
                  </a:lnTo>
                  <a:lnTo>
                    <a:pt x="365" y="34"/>
                  </a:lnTo>
                  <a:lnTo>
                    <a:pt x="369" y="30"/>
                  </a:lnTo>
                  <a:lnTo>
                    <a:pt x="371" y="27"/>
                  </a:lnTo>
                  <a:lnTo>
                    <a:pt x="374" y="27"/>
                  </a:lnTo>
                  <a:lnTo>
                    <a:pt x="380" y="25"/>
                  </a:lnTo>
                  <a:lnTo>
                    <a:pt x="389" y="23"/>
                  </a:lnTo>
                  <a:lnTo>
                    <a:pt x="399" y="19"/>
                  </a:lnTo>
                  <a:lnTo>
                    <a:pt x="404" y="17"/>
                  </a:lnTo>
                  <a:lnTo>
                    <a:pt x="414" y="17"/>
                  </a:lnTo>
                  <a:lnTo>
                    <a:pt x="418" y="15"/>
                  </a:lnTo>
                  <a:lnTo>
                    <a:pt x="423" y="15"/>
                  </a:lnTo>
                  <a:lnTo>
                    <a:pt x="425" y="17"/>
                  </a:lnTo>
                  <a:lnTo>
                    <a:pt x="436" y="19"/>
                  </a:lnTo>
                  <a:lnTo>
                    <a:pt x="438" y="19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8" y="17"/>
                  </a:lnTo>
                  <a:lnTo>
                    <a:pt x="448" y="15"/>
                  </a:lnTo>
                  <a:lnTo>
                    <a:pt x="461" y="4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89" y="2"/>
                  </a:lnTo>
                  <a:lnTo>
                    <a:pt x="504" y="0"/>
                  </a:lnTo>
                  <a:lnTo>
                    <a:pt x="531" y="6"/>
                  </a:lnTo>
                  <a:lnTo>
                    <a:pt x="544" y="10"/>
                  </a:lnTo>
                  <a:lnTo>
                    <a:pt x="568" y="12"/>
                  </a:lnTo>
                  <a:lnTo>
                    <a:pt x="602" y="17"/>
                  </a:lnTo>
                  <a:lnTo>
                    <a:pt x="608" y="17"/>
                  </a:lnTo>
                  <a:lnTo>
                    <a:pt x="617" y="100"/>
                  </a:lnTo>
                  <a:lnTo>
                    <a:pt x="598" y="175"/>
                  </a:lnTo>
                  <a:lnTo>
                    <a:pt x="536" y="254"/>
                  </a:lnTo>
                  <a:lnTo>
                    <a:pt x="292" y="570"/>
                  </a:lnTo>
                  <a:lnTo>
                    <a:pt x="119" y="337"/>
                  </a:lnTo>
                  <a:lnTo>
                    <a:pt x="85" y="294"/>
                  </a:lnTo>
                  <a:lnTo>
                    <a:pt x="75" y="303"/>
                  </a:lnTo>
                  <a:lnTo>
                    <a:pt x="55" y="296"/>
                  </a:lnTo>
                  <a:lnTo>
                    <a:pt x="47" y="292"/>
                  </a:lnTo>
                  <a:lnTo>
                    <a:pt x="34" y="290"/>
                  </a:lnTo>
                  <a:lnTo>
                    <a:pt x="15" y="290"/>
                  </a:lnTo>
                  <a:lnTo>
                    <a:pt x="11" y="209"/>
                  </a:lnTo>
                  <a:lnTo>
                    <a:pt x="4" y="20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20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776476" y="2427732"/>
              <a:ext cx="702030" cy="904002"/>
            </a:xfrm>
            <a:custGeom>
              <a:avLst/>
              <a:gdLst/>
              <a:ahLst/>
              <a:cxnLst>
                <a:cxn ang="0">
                  <a:pos x="12" y="414"/>
                </a:cxn>
                <a:cxn ang="0">
                  <a:pos x="40" y="452"/>
                </a:cxn>
                <a:cxn ang="0">
                  <a:pos x="72" y="493"/>
                </a:cxn>
                <a:cxn ang="0">
                  <a:pos x="98" y="549"/>
                </a:cxn>
                <a:cxn ang="0">
                  <a:pos x="142" y="572"/>
                </a:cxn>
                <a:cxn ang="0">
                  <a:pos x="177" y="563"/>
                </a:cxn>
                <a:cxn ang="0">
                  <a:pos x="211" y="598"/>
                </a:cxn>
                <a:cxn ang="0">
                  <a:pos x="230" y="683"/>
                </a:cxn>
                <a:cxn ang="0">
                  <a:pos x="260" y="775"/>
                </a:cxn>
                <a:cxn ang="0">
                  <a:pos x="277" y="803"/>
                </a:cxn>
                <a:cxn ang="0">
                  <a:pos x="296" y="848"/>
                </a:cxn>
                <a:cxn ang="0">
                  <a:pos x="337" y="865"/>
                </a:cxn>
                <a:cxn ang="0">
                  <a:pos x="409" y="920"/>
                </a:cxn>
                <a:cxn ang="0">
                  <a:pos x="416" y="980"/>
                </a:cxn>
                <a:cxn ang="0">
                  <a:pos x="431" y="999"/>
                </a:cxn>
                <a:cxn ang="0">
                  <a:pos x="478" y="980"/>
                </a:cxn>
                <a:cxn ang="0">
                  <a:pos x="514" y="1027"/>
                </a:cxn>
                <a:cxn ang="0">
                  <a:pos x="557" y="1037"/>
                </a:cxn>
                <a:cxn ang="0">
                  <a:pos x="600" y="1046"/>
                </a:cxn>
                <a:cxn ang="0">
                  <a:pos x="614" y="865"/>
                </a:cxn>
                <a:cxn ang="0">
                  <a:pos x="629" y="790"/>
                </a:cxn>
                <a:cxn ang="0">
                  <a:pos x="679" y="762"/>
                </a:cxn>
                <a:cxn ang="0">
                  <a:pos x="674" y="709"/>
                </a:cxn>
                <a:cxn ang="0">
                  <a:pos x="721" y="657"/>
                </a:cxn>
                <a:cxn ang="0">
                  <a:pos x="768" y="606"/>
                </a:cxn>
                <a:cxn ang="0">
                  <a:pos x="819" y="583"/>
                </a:cxn>
                <a:cxn ang="0">
                  <a:pos x="911" y="600"/>
                </a:cxn>
                <a:cxn ang="0">
                  <a:pos x="969" y="589"/>
                </a:cxn>
                <a:cxn ang="0">
                  <a:pos x="986" y="512"/>
                </a:cxn>
                <a:cxn ang="0">
                  <a:pos x="937" y="423"/>
                </a:cxn>
                <a:cxn ang="0">
                  <a:pos x="911" y="489"/>
                </a:cxn>
                <a:cxn ang="0">
                  <a:pos x="871" y="487"/>
                </a:cxn>
                <a:cxn ang="0">
                  <a:pos x="821" y="487"/>
                </a:cxn>
                <a:cxn ang="0">
                  <a:pos x="787" y="427"/>
                </a:cxn>
                <a:cxn ang="0">
                  <a:pos x="757" y="391"/>
                </a:cxn>
                <a:cxn ang="0">
                  <a:pos x="779" y="367"/>
                </a:cxn>
                <a:cxn ang="0">
                  <a:pos x="768" y="333"/>
                </a:cxn>
                <a:cxn ang="0">
                  <a:pos x="790" y="273"/>
                </a:cxn>
                <a:cxn ang="0">
                  <a:pos x="790" y="194"/>
                </a:cxn>
                <a:cxn ang="0">
                  <a:pos x="764" y="73"/>
                </a:cxn>
                <a:cxn ang="0">
                  <a:pos x="631" y="43"/>
                </a:cxn>
                <a:cxn ang="0">
                  <a:pos x="540" y="124"/>
                </a:cxn>
                <a:cxn ang="0">
                  <a:pos x="484" y="90"/>
                </a:cxn>
                <a:cxn ang="0">
                  <a:pos x="420" y="87"/>
                </a:cxn>
                <a:cxn ang="0">
                  <a:pos x="379" y="94"/>
                </a:cxn>
                <a:cxn ang="0">
                  <a:pos x="309" y="43"/>
                </a:cxn>
                <a:cxn ang="0">
                  <a:pos x="251" y="0"/>
                </a:cxn>
                <a:cxn ang="0">
                  <a:pos x="224" y="21"/>
                </a:cxn>
                <a:cxn ang="0">
                  <a:pos x="202" y="79"/>
                </a:cxn>
                <a:cxn ang="0">
                  <a:pos x="158" y="100"/>
                </a:cxn>
                <a:cxn ang="0">
                  <a:pos x="155" y="139"/>
                </a:cxn>
                <a:cxn ang="0">
                  <a:pos x="132" y="181"/>
                </a:cxn>
                <a:cxn ang="0">
                  <a:pos x="68" y="262"/>
                </a:cxn>
                <a:cxn ang="0">
                  <a:pos x="10" y="269"/>
                </a:cxn>
                <a:cxn ang="0">
                  <a:pos x="0" y="329"/>
                </a:cxn>
              </a:cxnLst>
              <a:rect l="0" t="0" r="r" b="b"/>
              <a:pathLst>
                <a:path w="990" h="1089">
                  <a:moveTo>
                    <a:pt x="0" y="350"/>
                  </a:moveTo>
                  <a:lnTo>
                    <a:pt x="2" y="369"/>
                  </a:lnTo>
                  <a:lnTo>
                    <a:pt x="4" y="391"/>
                  </a:lnTo>
                  <a:lnTo>
                    <a:pt x="12" y="414"/>
                  </a:lnTo>
                  <a:lnTo>
                    <a:pt x="19" y="437"/>
                  </a:lnTo>
                  <a:lnTo>
                    <a:pt x="31" y="448"/>
                  </a:lnTo>
                  <a:lnTo>
                    <a:pt x="34" y="452"/>
                  </a:lnTo>
                  <a:lnTo>
                    <a:pt x="40" y="452"/>
                  </a:lnTo>
                  <a:lnTo>
                    <a:pt x="47" y="453"/>
                  </a:lnTo>
                  <a:lnTo>
                    <a:pt x="57" y="468"/>
                  </a:lnTo>
                  <a:lnTo>
                    <a:pt x="66" y="478"/>
                  </a:lnTo>
                  <a:lnTo>
                    <a:pt x="72" y="493"/>
                  </a:lnTo>
                  <a:lnTo>
                    <a:pt x="83" y="510"/>
                  </a:lnTo>
                  <a:lnTo>
                    <a:pt x="91" y="527"/>
                  </a:lnTo>
                  <a:lnTo>
                    <a:pt x="93" y="536"/>
                  </a:lnTo>
                  <a:lnTo>
                    <a:pt x="98" y="549"/>
                  </a:lnTo>
                  <a:lnTo>
                    <a:pt x="108" y="572"/>
                  </a:lnTo>
                  <a:lnTo>
                    <a:pt x="119" y="579"/>
                  </a:lnTo>
                  <a:lnTo>
                    <a:pt x="132" y="578"/>
                  </a:lnTo>
                  <a:lnTo>
                    <a:pt x="142" y="572"/>
                  </a:lnTo>
                  <a:lnTo>
                    <a:pt x="151" y="572"/>
                  </a:lnTo>
                  <a:lnTo>
                    <a:pt x="155" y="568"/>
                  </a:lnTo>
                  <a:lnTo>
                    <a:pt x="166" y="566"/>
                  </a:lnTo>
                  <a:lnTo>
                    <a:pt x="177" y="563"/>
                  </a:lnTo>
                  <a:lnTo>
                    <a:pt x="189" y="572"/>
                  </a:lnTo>
                  <a:lnTo>
                    <a:pt x="192" y="576"/>
                  </a:lnTo>
                  <a:lnTo>
                    <a:pt x="205" y="596"/>
                  </a:lnTo>
                  <a:lnTo>
                    <a:pt x="211" y="598"/>
                  </a:lnTo>
                  <a:lnTo>
                    <a:pt x="230" y="642"/>
                  </a:lnTo>
                  <a:lnTo>
                    <a:pt x="228" y="655"/>
                  </a:lnTo>
                  <a:lnTo>
                    <a:pt x="234" y="668"/>
                  </a:lnTo>
                  <a:lnTo>
                    <a:pt x="230" y="683"/>
                  </a:lnTo>
                  <a:lnTo>
                    <a:pt x="237" y="713"/>
                  </a:lnTo>
                  <a:lnTo>
                    <a:pt x="245" y="726"/>
                  </a:lnTo>
                  <a:lnTo>
                    <a:pt x="256" y="747"/>
                  </a:lnTo>
                  <a:lnTo>
                    <a:pt x="260" y="775"/>
                  </a:lnTo>
                  <a:lnTo>
                    <a:pt x="264" y="783"/>
                  </a:lnTo>
                  <a:lnTo>
                    <a:pt x="271" y="790"/>
                  </a:lnTo>
                  <a:lnTo>
                    <a:pt x="275" y="800"/>
                  </a:lnTo>
                  <a:lnTo>
                    <a:pt x="277" y="803"/>
                  </a:lnTo>
                  <a:lnTo>
                    <a:pt x="286" y="822"/>
                  </a:lnTo>
                  <a:lnTo>
                    <a:pt x="290" y="833"/>
                  </a:lnTo>
                  <a:lnTo>
                    <a:pt x="300" y="843"/>
                  </a:lnTo>
                  <a:lnTo>
                    <a:pt x="296" y="848"/>
                  </a:lnTo>
                  <a:lnTo>
                    <a:pt x="301" y="850"/>
                  </a:lnTo>
                  <a:lnTo>
                    <a:pt x="313" y="850"/>
                  </a:lnTo>
                  <a:lnTo>
                    <a:pt x="330" y="852"/>
                  </a:lnTo>
                  <a:lnTo>
                    <a:pt x="337" y="865"/>
                  </a:lnTo>
                  <a:lnTo>
                    <a:pt x="339" y="880"/>
                  </a:lnTo>
                  <a:lnTo>
                    <a:pt x="333" y="903"/>
                  </a:lnTo>
                  <a:lnTo>
                    <a:pt x="337" y="909"/>
                  </a:lnTo>
                  <a:lnTo>
                    <a:pt x="409" y="920"/>
                  </a:lnTo>
                  <a:lnTo>
                    <a:pt x="407" y="928"/>
                  </a:lnTo>
                  <a:lnTo>
                    <a:pt x="410" y="933"/>
                  </a:lnTo>
                  <a:lnTo>
                    <a:pt x="426" y="969"/>
                  </a:lnTo>
                  <a:lnTo>
                    <a:pt x="416" y="980"/>
                  </a:lnTo>
                  <a:lnTo>
                    <a:pt x="410" y="986"/>
                  </a:lnTo>
                  <a:lnTo>
                    <a:pt x="410" y="993"/>
                  </a:lnTo>
                  <a:lnTo>
                    <a:pt x="416" y="997"/>
                  </a:lnTo>
                  <a:lnTo>
                    <a:pt x="431" y="999"/>
                  </a:lnTo>
                  <a:lnTo>
                    <a:pt x="439" y="997"/>
                  </a:lnTo>
                  <a:lnTo>
                    <a:pt x="444" y="991"/>
                  </a:lnTo>
                  <a:lnTo>
                    <a:pt x="461" y="982"/>
                  </a:lnTo>
                  <a:lnTo>
                    <a:pt x="478" y="980"/>
                  </a:lnTo>
                  <a:lnTo>
                    <a:pt x="491" y="982"/>
                  </a:lnTo>
                  <a:lnTo>
                    <a:pt x="501" y="993"/>
                  </a:lnTo>
                  <a:lnTo>
                    <a:pt x="506" y="1018"/>
                  </a:lnTo>
                  <a:lnTo>
                    <a:pt x="514" y="1027"/>
                  </a:lnTo>
                  <a:lnTo>
                    <a:pt x="523" y="1033"/>
                  </a:lnTo>
                  <a:lnTo>
                    <a:pt x="538" y="1038"/>
                  </a:lnTo>
                  <a:lnTo>
                    <a:pt x="553" y="1038"/>
                  </a:lnTo>
                  <a:lnTo>
                    <a:pt x="557" y="1037"/>
                  </a:lnTo>
                  <a:lnTo>
                    <a:pt x="561" y="1038"/>
                  </a:lnTo>
                  <a:lnTo>
                    <a:pt x="567" y="1035"/>
                  </a:lnTo>
                  <a:lnTo>
                    <a:pt x="576" y="1089"/>
                  </a:lnTo>
                  <a:lnTo>
                    <a:pt x="600" y="1046"/>
                  </a:lnTo>
                  <a:lnTo>
                    <a:pt x="597" y="1018"/>
                  </a:lnTo>
                  <a:lnTo>
                    <a:pt x="595" y="997"/>
                  </a:lnTo>
                  <a:lnTo>
                    <a:pt x="602" y="877"/>
                  </a:lnTo>
                  <a:lnTo>
                    <a:pt x="614" y="865"/>
                  </a:lnTo>
                  <a:lnTo>
                    <a:pt x="616" y="856"/>
                  </a:lnTo>
                  <a:lnTo>
                    <a:pt x="614" y="828"/>
                  </a:lnTo>
                  <a:lnTo>
                    <a:pt x="625" y="796"/>
                  </a:lnTo>
                  <a:lnTo>
                    <a:pt x="629" y="790"/>
                  </a:lnTo>
                  <a:lnTo>
                    <a:pt x="648" y="781"/>
                  </a:lnTo>
                  <a:lnTo>
                    <a:pt x="649" y="769"/>
                  </a:lnTo>
                  <a:lnTo>
                    <a:pt x="655" y="764"/>
                  </a:lnTo>
                  <a:lnTo>
                    <a:pt x="679" y="762"/>
                  </a:lnTo>
                  <a:lnTo>
                    <a:pt x="681" y="758"/>
                  </a:lnTo>
                  <a:lnTo>
                    <a:pt x="672" y="747"/>
                  </a:lnTo>
                  <a:lnTo>
                    <a:pt x="678" y="728"/>
                  </a:lnTo>
                  <a:lnTo>
                    <a:pt x="674" y="709"/>
                  </a:lnTo>
                  <a:lnTo>
                    <a:pt x="683" y="675"/>
                  </a:lnTo>
                  <a:lnTo>
                    <a:pt x="689" y="668"/>
                  </a:lnTo>
                  <a:lnTo>
                    <a:pt x="713" y="658"/>
                  </a:lnTo>
                  <a:lnTo>
                    <a:pt x="721" y="657"/>
                  </a:lnTo>
                  <a:lnTo>
                    <a:pt x="734" y="638"/>
                  </a:lnTo>
                  <a:lnTo>
                    <a:pt x="736" y="630"/>
                  </a:lnTo>
                  <a:lnTo>
                    <a:pt x="762" y="611"/>
                  </a:lnTo>
                  <a:lnTo>
                    <a:pt x="768" y="606"/>
                  </a:lnTo>
                  <a:lnTo>
                    <a:pt x="770" y="591"/>
                  </a:lnTo>
                  <a:lnTo>
                    <a:pt x="774" y="583"/>
                  </a:lnTo>
                  <a:lnTo>
                    <a:pt x="796" y="579"/>
                  </a:lnTo>
                  <a:lnTo>
                    <a:pt x="819" y="583"/>
                  </a:lnTo>
                  <a:lnTo>
                    <a:pt x="841" y="585"/>
                  </a:lnTo>
                  <a:lnTo>
                    <a:pt x="864" y="593"/>
                  </a:lnTo>
                  <a:lnTo>
                    <a:pt x="898" y="593"/>
                  </a:lnTo>
                  <a:lnTo>
                    <a:pt x="911" y="600"/>
                  </a:lnTo>
                  <a:lnTo>
                    <a:pt x="922" y="595"/>
                  </a:lnTo>
                  <a:lnTo>
                    <a:pt x="937" y="591"/>
                  </a:lnTo>
                  <a:lnTo>
                    <a:pt x="952" y="593"/>
                  </a:lnTo>
                  <a:lnTo>
                    <a:pt x="969" y="589"/>
                  </a:lnTo>
                  <a:lnTo>
                    <a:pt x="980" y="591"/>
                  </a:lnTo>
                  <a:lnTo>
                    <a:pt x="988" y="585"/>
                  </a:lnTo>
                  <a:lnTo>
                    <a:pt x="990" y="553"/>
                  </a:lnTo>
                  <a:lnTo>
                    <a:pt x="986" y="512"/>
                  </a:lnTo>
                  <a:lnTo>
                    <a:pt x="971" y="480"/>
                  </a:lnTo>
                  <a:lnTo>
                    <a:pt x="958" y="465"/>
                  </a:lnTo>
                  <a:lnTo>
                    <a:pt x="947" y="437"/>
                  </a:lnTo>
                  <a:lnTo>
                    <a:pt x="937" y="423"/>
                  </a:lnTo>
                  <a:lnTo>
                    <a:pt x="928" y="444"/>
                  </a:lnTo>
                  <a:lnTo>
                    <a:pt x="928" y="452"/>
                  </a:lnTo>
                  <a:lnTo>
                    <a:pt x="922" y="468"/>
                  </a:lnTo>
                  <a:lnTo>
                    <a:pt x="911" y="489"/>
                  </a:lnTo>
                  <a:lnTo>
                    <a:pt x="901" y="506"/>
                  </a:lnTo>
                  <a:lnTo>
                    <a:pt x="896" y="495"/>
                  </a:lnTo>
                  <a:lnTo>
                    <a:pt x="886" y="495"/>
                  </a:lnTo>
                  <a:lnTo>
                    <a:pt x="871" y="487"/>
                  </a:lnTo>
                  <a:lnTo>
                    <a:pt x="856" y="489"/>
                  </a:lnTo>
                  <a:lnTo>
                    <a:pt x="828" y="491"/>
                  </a:lnTo>
                  <a:lnTo>
                    <a:pt x="824" y="491"/>
                  </a:lnTo>
                  <a:lnTo>
                    <a:pt x="821" y="487"/>
                  </a:lnTo>
                  <a:lnTo>
                    <a:pt x="807" y="472"/>
                  </a:lnTo>
                  <a:lnTo>
                    <a:pt x="798" y="448"/>
                  </a:lnTo>
                  <a:lnTo>
                    <a:pt x="792" y="438"/>
                  </a:lnTo>
                  <a:lnTo>
                    <a:pt x="787" y="427"/>
                  </a:lnTo>
                  <a:lnTo>
                    <a:pt x="775" y="418"/>
                  </a:lnTo>
                  <a:lnTo>
                    <a:pt x="766" y="405"/>
                  </a:lnTo>
                  <a:lnTo>
                    <a:pt x="758" y="397"/>
                  </a:lnTo>
                  <a:lnTo>
                    <a:pt x="757" y="391"/>
                  </a:lnTo>
                  <a:lnTo>
                    <a:pt x="757" y="382"/>
                  </a:lnTo>
                  <a:lnTo>
                    <a:pt x="758" y="374"/>
                  </a:lnTo>
                  <a:lnTo>
                    <a:pt x="766" y="367"/>
                  </a:lnTo>
                  <a:lnTo>
                    <a:pt x="779" y="367"/>
                  </a:lnTo>
                  <a:lnTo>
                    <a:pt x="783" y="365"/>
                  </a:lnTo>
                  <a:lnTo>
                    <a:pt x="783" y="357"/>
                  </a:lnTo>
                  <a:lnTo>
                    <a:pt x="770" y="335"/>
                  </a:lnTo>
                  <a:lnTo>
                    <a:pt x="768" y="333"/>
                  </a:lnTo>
                  <a:lnTo>
                    <a:pt x="764" y="327"/>
                  </a:lnTo>
                  <a:lnTo>
                    <a:pt x="764" y="322"/>
                  </a:lnTo>
                  <a:lnTo>
                    <a:pt x="783" y="284"/>
                  </a:lnTo>
                  <a:lnTo>
                    <a:pt x="790" y="273"/>
                  </a:lnTo>
                  <a:lnTo>
                    <a:pt x="796" y="260"/>
                  </a:lnTo>
                  <a:lnTo>
                    <a:pt x="794" y="245"/>
                  </a:lnTo>
                  <a:lnTo>
                    <a:pt x="794" y="228"/>
                  </a:lnTo>
                  <a:lnTo>
                    <a:pt x="790" y="194"/>
                  </a:lnTo>
                  <a:lnTo>
                    <a:pt x="806" y="156"/>
                  </a:lnTo>
                  <a:lnTo>
                    <a:pt x="807" y="139"/>
                  </a:lnTo>
                  <a:lnTo>
                    <a:pt x="775" y="92"/>
                  </a:lnTo>
                  <a:lnTo>
                    <a:pt x="764" y="73"/>
                  </a:lnTo>
                  <a:lnTo>
                    <a:pt x="745" y="58"/>
                  </a:lnTo>
                  <a:lnTo>
                    <a:pt x="687" y="47"/>
                  </a:lnTo>
                  <a:lnTo>
                    <a:pt x="672" y="41"/>
                  </a:lnTo>
                  <a:lnTo>
                    <a:pt x="631" y="43"/>
                  </a:lnTo>
                  <a:lnTo>
                    <a:pt x="604" y="64"/>
                  </a:lnTo>
                  <a:lnTo>
                    <a:pt x="591" y="87"/>
                  </a:lnTo>
                  <a:lnTo>
                    <a:pt x="563" y="126"/>
                  </a:lnTo>
                  <a:lnTo>
                    <a:pt x="540" y="124"/>
                  </a:lnTo>
                  <a:lnTo>
                    <a:pt x="529" y="104"/>
                  </a:lnTo>
                  <a:lnTo>
                    <a:pt x="527" y="102"/>
                  </a:lnTo>
                  <a:lnTo>
                    <a:pt x="491" y="88"/>
                  </a:lnTo>
                  <a:lnTo>
                    <a:pt x="484" y="90"/>
                  </a:lnTo>
                  <a:lnTo>
                    <a:pt x="458" y="102"/>
                  </a:lnTo>
                  <a:lnTo>
                    <a:pt x="442" y="90"/>
                  </a:lnTo>
                  <a:lnTo>
                    <a:pt x="435" y="87"/>
                  </a:lnTo>
                  <a:lnTo>
                    <a:pt x="420" y="87"/>
                  </a:lnTo>
                  <a:lnTo>
                    <a:pt x="412" y="90"/>
                  </a:lnTo>
                  <a:lnTo>
                    <a:pt x="407" y="100"/>
                  </a:lnTo>
                  <a:lnTo>
                    <a:pt x="401" y="102"/>
                  </a:lnTo>
                  <a:lnTo>
                    <a:pt x="379" y="94"/>
                  </a:lnTo>
                  <a:lnTo>
                    <a:pt x="365" y="85"/>
                  </a:lnTo>
                  <a:lnTo>
                    <a:pt x="331" y="51"/>
                  </a:lnTo>
                  <a:lnTo>
                    <a:pt x="324" y="45"/>
                  </a:lnTo>
                  <a:lnTo>
                    <a:pt x="309" y="43"/>
                  </a:lnTo>
                  <a:lnTo>
                    <a:pt x="286" y="32"/>
                  </a:lnTo>
                  <a:lnTo>
                    <a:pt x="281" y="28"/>
                  </a:lnTo>
                  <a:lnTo>
                    <a:pt x="260" y="4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1" y="6"/>
                  </a:lnTo>
                  <a:lnTo>
                    <a:pt x="234" y="21"/>
                  </a:lnTo>
                  <a:lnTo>
                    <a:pt x="224" y="21"/>
                  </a:lnTo>
                  <a:lnTo>
                    <a:pt x="221" y="15"/>
                  </a:lnTo>
                  <a:lnTo>
                    <a:pt x="213" y="28"/>
                  </a:lnTo>
                  <a:lnTo>
                    <a:pt x="198" y="43"/>
                  </a:lnTo>
                  <a:lnTo>
                    <a:pt x="202" y="79"/>
                  </a:lnTo>
                  <a:lnTo>
                    <a:pt x="198" y="92"/>
                  </a:lnTo>
                  <a:lnTo>
                    <a:pt x="187" y="96"/>
                  </a:lnTo>
                  <a:lnTo>
                    <a:pt x="168" y="98"/>
                  </a:lnTo>
                  <a:lnTo>
                    <a:pt x="158" y="100"/>
                  </a:lnTo>
                  <a:lnTo>
                    <a:pt x="153" y="102"/>
                  </a:lnTo>
                  <a:lnTo>
                    <a:pt x="147" y="104"/>
                  </a:lnTo>
                  <a:lnTo>
                    <a:pt x="147" y="115"/>
                  </a:lnTo>
                  <a:lnTo>
                    <a:pt x="155" y="139"/>
                  </a:lnTo>
                  <a:lnTo>
                    <a:pt x="155" y="151"/>
                  </a:lnTo>
                  <a:lnTo>
                    <a:pt x="149" y="160"/>
                  </a:lnTo>
                  <a:lnTo>
                    <a:pt x="136" y="171"/>
                  </a:lnTo>
                  <a:lnTo>
                    <a:pt x="132" y="181"/>
                  </a:lnTo>
                  <a:lnTo>
                    <a:pt x="126" y="245"/>
                  </a:lnTo>
                  <a:lnTo>
                    <a:pt x="108" y="256"/>
                  </a:lnTo>
                  <a:lnTo>
                    <a:pt x="79" y="263"/>
                  </a:lnTo>
                  <a:lnTo>
                    <a:pt x="68" y="262"/>
                  </a:lnTo>
                  <a:lnTo>
                    <a:pt x="61" y="260"/>
                  </a:lnTo>
                  <a:lnTo>
                    <a:pt x="46" y="260"/>
                  </a:lnTo>
                  <a:lnTo>
                    <a:pt x="12" y="258"/>
                  </a:lnTo>
                  <a:lnTo>
                    <a:pt x="10" y="269"/>
                  </a:lnTo>
                  <a:lnTo>
                    <a:pt x="10" y="286"/>
                  </a:lnTo>
                  <a:lnTo>
                    <a:pt x="8" y="305"/>
                  </a:lnTo>
                  <a:lnTo>
                    <a:pt x="4" y="314"/>
                  </a:lnTo>
                  <a:lnTo>
                    <a:pt x="0" y="32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20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436813" y="2345509"/>
              <a:ext cx="578821" cy="920848"/>
            </a:xfrm>
            <a:custGeom>
              <a:avLst/>
              <a:gdLst>
                <a:gd name="T0" fmla="*/ 679763 w 814"/>
                <a:gd name="T1" fmla="*/ 62441186 h 1108"/>
                <a:gd name="T2" fmla="*/ 1359525 w 814"/>
                <a:gd name="T3" fmla="*/ 71264492 h 1108"/>
                <a:gd name="T4" fmla="*/ 8154676 w 814"/>
                <a:gd name="T5" fmla="*/ 71943334 h 1108"/>
                <a:gd name="T6" fmla="*/ 10872901 w 814"/>
                <a:gd name="T7" fmla="*/ 76015566 h 1108"/>
                <a:gd name="T8" fmla="*/ 12232426 w 814"/>
                <a:gd name="T9" fmla="*/ 76694408 h 1108"/>
                <a:gd name="T10" fmla="*/ 15630416 w 814"/>
                <a:gd name="T11" fmla="*/ 81445483 h 1108"/>
                <a:gd name="T12" fmla="*/ 16310178 w 814"/>
                <a:gd name="T13" fmla="*/ 79408955 h 1108"/>
                <a:gd name="T14" fmla="*/ 19028402 w 814"/>
                <a:gd name="T15" fmla="*/ 80087797 h 1108"/>
                <a:gd name="T16" fmla="*/ 21066864 w 814"/>
                <a:gd name="T17" fmla="*/ 80087797 h 1108"/>
                <a:gd name="T18" fmla="*/ 23105326 w 814"/>
                <a:gd name="T19" fmla="*/ 76694408 h 1108"/>
                <a:gd name="T20" fmla="*/ 24464851 w 814"/>
                <a:gd name="T21" fmla="*/ 78730112 h 1108"/>
                <a:gd name="T22" fmla="*/ 25144613 w 814"/>
                <a:gd name="T23" fmla="*/ 82123501 h 1108"/>
                <a:gd name="T24" fmla="*/ 25144613 w 814"/>
                <a:gd name="T25" fmla="*/ 85517714 h 1108"/>
                <a:gd name="T26" fmla="*/ 34658818 w 814"/>
                <a:gd name="T27" fmla="*/ 90946807 h 1108"/>
                <a:gd name="T28" fmla="*/ 38735742 w 814"/>
                <a:gd name="T29" fmla="*/ 93662178 h 1108"/>
                <a:gd name="T30" fmla="*/ 46890415 w 814"/>
                <a:gd name="T31" fmla="*/ 98413252 h 1108"/>
                <a:gd name="T32" fmla="*/ 53006626 w 814"/>
                <a:gd name="T33" fmla="*/ 103163502 h 1108"/>
                <a:gd name="T34" fmla="*/ 55045926 w 814"/>
                <a:gd name="T35" fmla="*/ 108593445 h 1108"/>
                <a:gd name="T36" fmla="*/ 55045926 w 814"/>
                <a:gd name="T37" fmla="*/ 113344519 h 1108"/>
                <a:gd name="T38" fmla="*/ 55045926 w 814"/>
                <a:gd name="T39" fmla="*/ 120810140 h 1108"/>
                <a:gd name="T40" fmla="*/ 57764151 w 814"/>
                <a:gd name="T41" fmla="*/ 128275760 h 1108"/>
                <a:gd name="T42" fmla="*/ 63880362 w 814"/>
                <a:gd name="T43" fmla="*/ 135063362 h 1108"/>
                <a:gd name="T44" fmla="*/ 81549233 w 814"/>
                <a:gd name="T45" fmla="*/ 151352289 h 1108"/>
                <a:gd name="T46" fmla="*/ 99218104 w 814"/>
                <a:gd name="T47" fmla="*/ 171713447 h 1108"/>
                <a:gd name="T48" fmla="*/ 102616091 w 814"/>
                <a:gd name="T49" fmla="*/ 179179068 h 1108"/>
                <a:gd name="T50" fmla="*/ 106014078 w 814"/>
                <a:gd name="T51" fmla="*/ 183930142 h 1108"/>
                <a:gd name="T52" fmla="*/ 110770790 w 814"/>
                <a:gd name="T53" fmla="*/ 190717744 h 1108"/>
                <a:gd name="T54" fmla="*/ 115528301 w 814"/>
                <a:gd name="T55" fmla="*/ 198862208 h 1108"/>
                <a:gd name="T56" fmla="*/ 117566763 w 814"/>
                <a:gd name="T57" fmla="*/ 204291301 h 1108"/>
                <a:gd name="T58" fmla="*/ 122324275 w 814"/>
                <a:gd name="T59" fmla="*/ 209042375 h 1108"/>
                <a:gd name="T60" fmla="*/ 127080961 w 814"/>
                <a:gd name="T61" fmla="*/ 215829977 h 1108"/>
                <a:gd name="T62" fmla="*/ 132517410 w 814"/>
                <a:gd name="T63" fmla="*/ 223974492 h 1108"/>
                <a:gd name="T64" fmla="*/ 136595159 w 814"/>
                <a:gd name="T65" fmla="*/ 228046723 h 1108"/>
                <a:gd name="T66" fmla="*/ 142711370 w 814"/>
                <a:gd name="T67" fmla="*/ 238226890 h 1108"/>
                <a:gd name="T68" fmla="*/ 146788295 w 814"/>
                <a:gd name="T69" fmla="*/ 240942261 h 1108"/>
                <a:gd name="T70" fmla="*/ 152225568 w 814"/>
                <a:gd name="T71" fmla="*/ 241620279 h 1108"/>
                <a:gd name="T72" fmla="*/ 151545806 w 814"/>
                <a:gd name="T73" fmla="*/ 223974492 h 1108"/>
                <a:gd name="T74" fmla="*/ 154264030 w 814"/>
                <a:gd name="T75" fmla="*/ 217865732 h 1108"/>
                <a:gd name="T76" fmla="*/ 151545806 w 814"/>
                <a:gd name="T77" fmla="*/ 207685513 h 1108"/>
                <a:gd name="T78" fmla="*/ 146788295 w 814"/>
                <a:gd name="T79" fmla="*/ 201576754 h 1108"/>
                <a:gd name="T80" fmla="*/ 141351846 w 814"/>
                <a:gd name="T81" fmla="*/ 190717744 h 1108"/>
                <a:gd name="T82" fmla="*/ 136595159 w 814"/>
                <a:gd name="T83" fmla="*/ 167641216 h 1108"/>
                <a:gd name="T84" fmla="*/ 128440486 w 814"/>
                <a:gd name="T85" fmla="*/ 147280057 h 1108"/>
                <a:gd name="T86" fmla="*/ 120284988 w 814"/>
                <a:gd name="T87" fmla="*/ 146601215 h 1108"/>
                <a:gd name="T88" fmla="*/ 110770790 w 814"/>
                <a:gd name="T89" fmla="*/ 141850141 h 1108"/>
                <a:gd name="T90" fmla="*/ 104654553 w 814"/>
                <a:gd name="T91" fmla="*/ 126240057 h 1108"/>
                <a:gd name="T92" fmla="*/ 97859404 w 814"/>
                <a:gd name="T93" fmla="*/ 119453278 h 1108"/>
                <a:gd name="T94" fmla="*/ 91743193 w 814"/>
                <a:gd name="T95" fmla="*/ 98413252 h 1108"/>
                <a:gd name="T96" fmla="*/ 93781655 w 814"/>
                <a:gd name="T97" fmla="*/ 80766640 h 1108"/>
                <a:gd name="T98" fmla="*/ 84947220 w 814"/>
                <a:gd name="T99" fmla="*/ 63798871 h 1108"/>
                <a:gd name="T100" fmla="*/ 78831009 w 814"/>
                <a:gd name="T101" fmla="*/ 52261006 h 1108"/>
                <a:gd name="T102" fmla="*/ 67278349 w 814"/>
                <a:gd name="T103" fmla="*/ 48188774 h 1108"/>
                <a:gd name="T104" fmla="*/ 61162137 w 814"/>
                <a:gd name="T105" fmla="*/ 21718850 h 1108"/>
                <a:gd name="T106" fmla="*/ 53006626 w 814"/>
                <a:gd name="T107" fmla="*/ 3393391 h 1108"/>
                <a:gd name="T108" fmla="*/ 44851953 w 814"/>
                <a:gd name="T109" fmla="*/ 0 h 1108"/>
                <a:gd name="T110" fmla="*/ 36017518 w 814"/>
                <a:gd name="T111" fmla="*/ 19682322 h 1108"/>
                <a:gd name="T112" fmla="*/ 9514201 w 814"/>
                <a:gd name="T113" fmla="*/ 34614394 h 1108"/>
                <a:gd name="T114" fmla="*/ 3397988 w 814"/>
                <a:gd name="T115" fmla="*/ 48188774 h 1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4"/>
                <a:gd name="T175" fmla="*/ 0 h 1108"/>
                <a:gd name="T176" fmla="*/ 814 w 814"/>
                <a:gd name="T177" fmla="*/ 1108 h 1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4" h="1108">
                  <a:moveTo>
                    <a:pt x="0" y="254"/>
                  </a:moveTo>
                  <a:lnTo>
                    <a:pt x="1" y="262"/>
                  </a:lnTo>
                  <a:lnTo>
                    <a:pt x="5" y="266"/>
                  </a:lnTo>
                  <a:lnTo>
                    <a:pt x="7" y="269"/>
                  </a:lnTo>
                  <a:lnTo>
                    <a:pt x="1" y="286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5" y="298"/>
                  </a:lnTo>
                  <a:lnTo>
                    <a:pt x="7" y="316"/>
                  </a:lnTo>
                  <a:lnTo>
                    <a:pt x="7" y="328"/>
                  </a:lnTo>
                  <a:lnTo>
                    <a:pt x="11" y="330"/>
                  </a:lnTo>
                  <a:lnTo>
                    <a:pt x="15" y="328"/>
                  </a:lnTo>
                  <a:lnTo>
                    <a:pt x="22" y="326"/>
                  </a:lnTo>
                  <a:lnTo>
                    <a:pt x="31" y="328"/>
                  </a:lnTo>
                  <a:lnTo>
                    <a:pt x="41" y="331"/>
                  </a:lnTo>
                  <a:lnTo>
                    <a:pt x="50" y="339"/>
                  </a:lnTo>
                  <a:lnTo>
                    <a:pt x="54" y="345"/>
                  </a:lnTo>
                  <a:lnTo>
                    <a:pt x="52" y="346"/>
                  </a:lnTo>
                  <a:lnTo>
                    <a:pt x="54" y="348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56" y="343"/>
                  </a:lnTo>
                  <a:lnTo>
                    <a:pt x="65" y="345"/>
                  </a:lnTo>
                  <a:lnTo>
                    <a:pt x="67" y="345"/>
                  </a:lnTo>
                  <a:lnTo>
                    <a:pt x="65" y="352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7" y="369"/>
                  </a:lnTo>
                  <a:lnTo>
                    <a:pt x="79" y="373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4" y="369"/>
                  </a:lnTo>
                  <a:lnTo>
                    <a:pt x="84" y="365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2" y="363"/>
                  </a:lnTo>
                  <a:lnTo>
                    <a:pt x="94" y="365"/>
                  </a:lnTo>
                  <a:lnTo>
                    <a:pt x="97" y="367"/>
                  </a:lnTo>
                  <a:lnTo>
                    <a:pt x="101" y="367"/>
                  </a:lnTo>
                  <a:lnTo>
                    <a:pt x="103" y="373"/>
                  </a:lnTo>
                  <a:lnTo>
                    <a:pt x="107" y="371"/>
                  </a:lnTo>
                  <a:lnTo>
                    <a:pt x="109" y="371"/>
                  </a:lnTo>
                  <a:lnTo>
                    <a:pt x="110" y="367"/>
                  </a:lnTo>
                  <a:lnTo>
                    <a:pt x="112" y="365"/>
                  </a:lnTo>
                  <a:lnTo>
                    <a:pt x="110" y="362"/>
                  </a:lnTo>
                  <a:lnTo>
                    <a:pt x="110" y="358"/>
                  </a:lnTo>
                  <a:lnTo>
                    <a:pt x="116" y="352"/>
                  </a:lnTo>
                  <a:lnTo>
                    <a:pt x="118" y="352"/>
                  </a:lnTo>
                  <a:lnTo>
                    <a:pt x="122" y="352"/>
                  </a:lnTo>
                  <a:lnTo>
                    <a:pt x="124" y="352"/>
                  </a:lnTo>
                  <a:lnTo>
                    <a:pt x="124" y="356"/>
                  </a:lnTo>
                  <a:lnTo>
                    <a:pt x="126" y="358"/>
                  </a:lnTo>
                  <a:lnTo>
                    <a:pt x="126" y="362"/>
                  </a:lnTo>
                  <a:lnTo>
                    <a:pt x="126" y="363"/>
                  </a:lnTo>
                  <a:lnTo>
                    <a:pt x="127" y="363"/>
                  </a:lnTo>
                  <a:lnTo>
                    <a:pt x="135" y="367"/>
                  </a:lnTo>
                  <a:lnTo>
                    <a:pt x="135" y="371"/>
                  </a:lnTo>
                  <a:lnTo>
                    <a:pt x="131" y="377"/>
                  </a:lnTo>
                  <a:lnTo>
                    <a:pt x="133" y="378"/>
                  </a:lnTo>
                  <a:lnTo>
                    <a:pt x="133" y="380"/>
                  </a:lnTo>
                  <a:lnTo>
                    <a:pt x="129" y="386"/>
                  </a:lnTo>
                  <a:lnTo>
                    <a:pt x="131" y="386"/>
                  </a:lnTo>
                  <a:lnTo>
                    <a:pt x="129" y="392"/>
                  </a:lnTo>
                  <a:lnTo>
                    <a:pt x="131" y="395"/>
                  </a:lnTo>
                  <a:lnTo>
                    <a:pt x="133" y="399"/>
                  </a:lnTo>
                  <a:lnTo>
                    <a:pt x="137" y="399"/>
                  </a:lnTo>
                  <a:lnTo>
                    <a:pt x="156" y="405"/>
                  </a:lnTo>
                  <a:lnTo>
                    <a:pt x="180" y="416"/>
                  </a:lnTo>
                  <a:lnTo>
                    <a:pt x="182" y="416"/>
                  </a:lnTo>
                  <a:lnTo>
                    <a:pt x="184" y="418"/>
                  </a:lnTo>
                  <a:lnTo>
                    <a:pt x="189" y="422"/>
                  </a:lnTo>
                  <a:lnTo>
                    <a:pt x="191" y="422"/>
                  </a:lnTo>
                  <a:lnTo>
                    <a:pt x="199" y="429"/>
                  </a:lnTo>
                  <a:lnTo>
                    <a:pt x="203" y="431"/>
                  </a:lnTo>
                  <a:lnTo>
                    <a:pt x="212" y="446"/>
                  </a:lnTo>
                  <a:lnTo>
                    <a:pt x="233" y="448"/>
                  </a:lnTo>
                  <a:lnTo>
                    <a:pt x="235" y="450"/>
                  </a:lnTo>
                  <a:lnTo>
                    <a:pt x="244" y="452"/>
                  </a:lnTo>
                  <a:lnTo>
                    <a:pt x="248" y="454"/>
                  </a:lnTo>
                  <a:lnTo>
                    <a:pt x="259" y="467"/>
                  </a:lnTo>
                  <a:lnTo>
                    <a:pt x="265" y="469"/>
                  </a:lnTo>
                  <a:lnTo>
                    <a:pt x="274" y="473"/>
                  </a:lnTo>
                  <a:lnTo>
                    <a:pt x="276" y="473"/>
                  </a:lnTo>
                  <a:lnTo>
                    <a:pt x="284" y="478"/>
                  </a:lnTo>
                  <a:lnTo>
                    <a:pt x="285" y="488"/>
                  </a:lnTo>
                  <a:lnTo>
                    <a:pt x="282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9" y="501"/>
                  </a:lnTo>
                  <a:lnTo>
                    <a:pt x="291" y="510"/>
                  </a:lnTo>
                  <a:lnTo>
                    <a:pt x="287" y="516"/>
                  </a:lnTo>
                  <a:lnTo>
                    <a:pt x="285" y="520"/>
                  </a:lnTo>
                  <a:lnTo>
                    <a:pt x="287" y="520"/>
                  </a:lnTo>
                  <a:lnTo>
                    <a:pt x="289" y="527"/>
                  </a:lnTo>
                  <a:lnTo>
                    <a:pt x="285" y="531"/>
                  </a:lnTo>
                  <a:lnTo>
                    <a:pt x="280" y="544"/>
                  </a:lnTo>
                  <a:lnTo>
                    <a:pt x="274" y="546"/>
                  </a:lnTo>
                  <a:lnTo>
                    <a:pt x="284" y="555"/>
                  </a:lnTo>
                  <a:lnTo>
                    <a:pt x="285" y="561"/>
                  </a:lnTo>
                  <a:lnTo>
                    <a:pt x="284" y="570"/>
                  </a:lnTo>
                  <a:lnTo>
                    <a:pt x="285" y="572"/>
                  </a:lnTo>
                  <a:lnTo>
                    <a:pt x="289" y="580"/>
                  </a:lnTo>
                  <a:lnTo>
                    <a:pt x="300" y="589"/>
                  </a:lnTo>
                  <a:lnTo>
                    <a:pt x="325" y="608"/>
                  </a:lnTo>
                  <a:lnTo>
                    <a:pt x="327" y="608"/>
                  </a:lnTo>
                  <a:lnTo>
                    <a:pt x="329" y="610"/>
                  </a:lnTo>
                  <a:lnTo>
                    <a:pt x="329" y="614"/>
                  </a:lnTo>
                  <a:lnTo>
                    <a:pt x="331" y="617"/>
                  </a:lnTo>
                  <a:lnTo>
                    <a:pt x="387" y="661"/>
                  </a:lnTo>
                  <a:lnTo>
                    <a:pt x="408" y="681"/>
                  </a:lnTo>
                  <a:lnTo>
                    <a:pt x="410" y="681"/>
                  </a:lnTo>
                  <a:lnTo>
                    <a:pt x="413" y="687"/>
                  </a:lnTo>
                  <a:lnTo>
                    <a:pt x="423" y="693"/>
                  </a:lnTo>
                  <a:lnTo>
                    <a:pt x="432" y="700"/>
                  </a:lnTo>
                  <a:lnTo>
                    <a:pt x="455" y="719"/>
                  </a:lnTo>
                  <a:lnTo>
                    <a:pt x="492" y="757"/>
                  </a:lnTo>
                  <a:lnTo>
                    <a:pt x="511" y="779"/>
                  </a:lnTo>
                  <a:lnTo>
                    <a:pt x="515" y="789"/>
                  </a:lnTo>
                  <a:lnTo>
                    <a:pt x="522" y="800"/>
                  </a:lnTo>
                  <a:lnTo>
                    <a:pt x="522" y="804"/>
                  </a:lnTo>
                  <a:lnTo>
                    <a:pt x="528" y="811"/>
                  </a:lnTo>
                  <a:lnTo>
                    <a:pt x="528" y="822"/>
                  </a:lnTo>
                  <a:lnTo>
                    <a:pt x="530" y="824"/>
                  </a:lnTo>
                  <a:lnTo>
                    <a:pt x="537" y="834"/>
                  </a:lnTo>
                  <a:lnTo>
                    <a:pt x="539" y="834"/>
                  </a:lnTo>
                  <a:lnTo>
                    <a:pt x="543" y="837"/>
                  </a:lnTo>
                  <a:lnTo>
                    <a:pt x="547" y="839"/>
                  </a:lnTo>
                  <a:lnTo>
                    <a:pt x="551" y="843"/>
                  </a:lnTo>
                  <a:lnTo>
                    <a:pt x="556" y="854"/>
                  </a:lnTo>
                  <a:lnTo>
                    <a:pt x="562" y="858"/>
                  </a:lnTo>
                  <a:lnTo>
                    <a:pt x="568" y="868"/>
                  </a:lnTo>
                  <a:lnTo>
                    <a:pt x="569" y="868"/>
                  </a:lnTo>
                  <a:lnTo>
                    <a:pt x="575" y="875"/>
                  </a:lnTo>
                  <a:lnTo>
                    <a:pt x="579" y="879"/>
                  </a:lnTo>
                  <a:lnTo>
                    <a:pt x="592" y="898"/>
                  </a:lnTo>
                  <a:lnTo>
                    <a:pt x="594" y="907"/>
                  </a:lnTo>
                  <a:lnTo>
                    <a:pt x="592" y="907"/>
                  </a:lnTo>
                  <a:lnTo>
                    <a:pt x="596" y="911"/>
                  </a:lnTo>
                  <a:lnTo>
                    <a:pt x="600" y="920"/>
                  </a:lnTo>
                  <a:lnTo>
                    <a:pt x="605" y="926"/>
                  </a:lnTo>
                  <a:lnTo>
                    <a:pt x="605" y="939"/>
                  </a:lnTo>
                  <a:lnTo>
                    <a:pt x="607" y="935"/>
                  </a:lnTo>
                  <a:lnTo>
                    <a:pt x="609" y="939"/>
                  </a:lnTo>
                  <a:lnTo>
                    <a:pt x="609" y="935"/>
                  </a:lnTo>
                  <a:lnTo>
                    <a:pt x="622" y="947"/>
                  </a:lnTo>
                  <a:lnTo>
                    <a:pt x="633" y="960"/>
                  </a:lnTo>
                  <a:lnTo>
                    <a:pt x="633" y="958"/>
                  </a:lnTo>
                  <a:lnTo>
                    <a:pt x="635" y="958"/>
                  </a:lnTo>
                  <a:lnTo>
                    <a:pt x="635" y="962"/>
                  </a:lnTo>
                  <a:lnTo>
                    <a:pt x="641" y="967"/>
                  </a:lnTo>
                  <a:lnTo>
                    <a:pt x="647" y="973"/>
                  </a:lnTo>
                  <a:lnTo>
                    <a:pt x="654" y="982"/>
                  </a:lnTo>
                  <a:lnTo>
                    <a:pt x="660" y="990"/>
                  </a:lnTo>
                  <a:lnTo>
                    <a:pt x="671" y="1001"/>
                  </a:lnTo>
                  <a:lnTo>
                    <a:pt x="673" y="1009"/>
                  </a:lnTo>
                  <a:lnTo>
                    <a:pt x="680" y="1016"/>
                  </a:lnTo>
                  <a:lnTo>
                    <a:pt x="684" y="1026"/>
                  </a:lnTo>
                  <a:lnTo>
                    <a:pt x="686" y="1026"/>
                  </a:lnTo>
                  <a:lnTo>
                    <a:pt x="686" y="1022"/>
                  </a:lnTo>
                  <a:lnTo>
                    <a:pt x="688" y="1026"/>
                  </a:lnTo>
                  <a:lnTo>
                    <a:pt x="703" y="1037"/>
                  </a:lnTo>
                  <a:lnTo>
                    <a:pt x="707" y="1043"/>
                  </a:lnTo>
                  <a:lnTo>
                    <a:pt x="709" y="1044"/>
                  </a:lnTo>
                  <a:lnTo>
                    <a:pt x="712" y="1048"/>
                  </a:lnTo>
                  <a:lnTo>
                    <a:pt x="726" y="1061"/>
                  </a:lnTo>
                  <a:lnTo>
                    <a:pt x="739" y="1084"/>
                  </a:lnTo>
                  <a:lnTo>
                    <a:pt x="741" y="1088"/>
                  </a:lnTo>
                  <a:lnTo>
                    <a:pt x="741" y="1093"/>
                  </a:lnTo>
                  <a:lnTo>
                    <a:pt x="746" y="1091"/>
                  </a:lnTo>
                  <a:lnTo>
                    <a:pt x="748" y="1095"/>
                  </a:lnTo>
                  <a:lnTo>
                    <a:pt x="756" y="1097"/>
                  </a:lnTo>
                  <a:lnTo>
                    <a:pt x="758" y="1099"/>
                  </a:lnTo>
                  <a:lnTo>
                    <a:pt x="763" y="1103"/>
                  </a:lnTo>
                  <a:lnTo>
                    <a:pt x="763" y="1107"/>
                  </a:lnTo>
                  <a:lnTo>
                    <a:pt x="765" y="1108"/>
                  </a:lnTo>
                  <a:lnTo>
                    <a:pt x="767" y="1107"/>
                  </a:lnTo>
                  <a:lnTo>
                    <a:pt x="786" y="1108"/>
                  </a:lnTo>
                  <a:lnTo>
                    <a:pt x="790" y="1107"/>
                  </a:lnTo>
                  <a:lnTo>
                    <a:pt x="788" y="1095"/>
                  </a:lnTo>
                  <a:lnTo>
                    <a:pt x="782" y="1086"/>
                  </a:lnTo>
                  <a:lnTo>
                    <a:pt x="782" y="1082"/>
                  </a:lnTo>
                  <a:lnTo>
                    <a:pt x="780" y="1076"/>
                  </a:lnTo>
                  <a:lnTo>
                    <a:pt x="786" y="1026"/>
                  </a:lnTo>
                  <a:lnTo>
                    <a:pt x="782" y="1024"/>
                  </a:lnTo>
                  <a:lnTo>
                    <a:pt x="780" y="1016"/>
                  </a:lnTo>
                  <a:lnTo>
                    <a:pt x="780" y="1011"/>
                  </a:lnTo>
                  <a:lnTo>
                    <a:pt x="786" y="1005"/>
                  </a:lnTo>
                  <a:lnTo>
                    <a:pt x="799" y="999"/>
                  </a:lnTo>
                  <a:lnTo>
                    <a:pt x="808" y="1003"/>
                  </a:lnTo>
                  <a:lnTo>
                    <a:pt x="814" y="980"/>
                  </a:lnTo>
                  <a:lnTo>
                    <a:pt x="812" y="965"/>
                  </a:lnTo>
                  <a:lnTo>
                    <a:pt x="805" y="952"/>
                  </a:lnTo>
                  <a:lnTo>
                    <a:pt x="788" y="950"/>
                  </a:lnTo>
                  <a:lnTo>
                    <a:pt x="776" y="950"/>
                  </a:lnTo>
                  <a:lnTo>
                    <a:pt x="771" y="948"/>
                  </a:lnTo>
                  <a:lnTo>
                    <a:pt x="775" y="943"/>
                  </a:lnTo>
                  <a:lnTo>
                    <a:pt x="765" y="933"/>
                  </a:lnTo>
                  <a:lnTo>
                    <a:pt x="761" y="922"/>
                  </a:lnTo>
                  <a:lnTo>
                    <a:pt x="752" y="903"/>
                  </a:lnTo>
                  <a:lnTo>
                    <a:pt x="750" y="900"/>
                  </a:lnTo>
                  <a:lnTo>
                    <a:pt x="746" y="890"/>
                  </a:lnTo>
                  <a:lnTo>
                    <a:pt x="739" y="883"/>
                  </a:lnTo>
                  <a:lnTo>
                    <a:pt x="735" y="875"/>
                  </a:lnTo>
                  <a:lnTo>
                    <a:pt x="731" y="847"/>
                  </a:lnTo>
                  <a:lnTo>
                    <a:pt x="720" y="826"/>
                  </a:lnTo>
                  <a:lnTo>
                    <a:pt x="712" y="813"/>
                  </a:lnTo>
                  <a:lnTo>
                    <a:pt x="705" y="783"/>
                  </a:lnTo>
                  <a:lnTo>
                    <a:pt x="709" y="768"/>
                  </a:lnTo>
                  <a:lnTo>
                    <a:pt x="703" y="755"/>
                  </a:lnTo>
                  <a:lnTo>
                    <a:pt x="705" y="742"/>
                  </a:lnTo>
                  <a:lnTo>
                    <a:pt x="686" y="698"/>
                  </a:lnTo>
                  <a:lnTo>
                    <a:pt x="680" y="696"/>
                  </a:lnTo>
                  <a:lnTo>
                    <a:pt x="667" y="676"/>
                  </a:lnTo>
                  <a:lnTo>
                    <a:pt x="664" y="672"/>
                  </a:lnTo>
                  <a:lnTo>
                    <a:pt x="652" y="663"/>
                  </a:lnTo>
                  <a:lnTo>
                    <a:pt x="641" y="666"/>
                  </a:lnTo>
                  <a:lnTo>
                    <a:pt x="630" y="668"/>
                  </a:lnTo>
                  <a:lnTo>
                    <a:pt x="626" y="672"/>
                  </a:lnTo>
                  <a:lnTo>
                    <a:pt x="617" y="672"/>
                  </a:lnTo>
                  <a:lnTo>
                    <a:pt x="607" y="678"/>
                  </a:lnTo>
                  <a:lnTo>
                    <a:pt x="594" y="679"/>
                  </a:lnTo>
                  <a:lnTo>
                    <a:pt x="583" y="672"/>
                  </a:lnTo>
                  <a:lnTo>
                    <a:pt x="573" y="649"/>
                  </a:lnTo>
                  <a:lnTo>
                    <a:pt x="568" y="636"/>
                  </a:lnTo>
                  <a:lnTo>
                    <a:pt x="566" y="627"/>
                  </a:lnTo>
                  <a:lnTo>
                    <a:pt x="558" y="610"/>
                  </a:lnTo>
                  <a:lnTo>
                    <a:pt x="547" y="593"/>
                  </a:lnTo>
                  <a:lnTo>
                    <a:pt x="541" y="578"/>
                  </a:lnTo>
                  <a:lnTo>
                    <a:pt x="532" y="568"/>
                  </a:lnTo>
                  <a:lnTo>
                    <a:pt x="522" y="553"/>
                  </a:lnTo>
                  <a:lnTo>
                    <a:pt x="515" y="552"/>
                  </a:lnTo>
                  <a:lnTo>
                    <a:pt x="509" y="552"/>
                  </a:lnTo>
                  <a:lnTo>
                    <a:pt x="506" y="548"/>
                  </a:lnTo>
                  <a:lnTo>
                    <a:pt x="494" y="537"/>
                  </a:lnTo>
                  <a:lnTo>
                    <a:pt x="487" y="514"/>
                  </a:lnTo>
                  <a:lnTo>
                    <a:pt x="479" y="491"/>
                  </a:lnTo>
                  <a:lnTo>
                    <a:pt x="477" y="469"/>
                  </a:lnTo>
                  <a:lnTo>
                    <a:pt x="475" y="450"/>
                  </a:lnTo>
                  <a:lnTo>
                    <a:pt x="475" y="429"/>
                  </a:lnTo>
                  <a:lnTo>
                    <a:pt x="479" y="414"/>
                  </a:lnTo>
                  <a:lnTo>
                    <a:pt x="483" y="405"/>
                  </a:lnTo>
                  <a:lnTo>
                    <a:pt x="485" y="386"/>
                  </a:lnTo>
                  <a:lnTo>
                    <a:pt x="485" y="369"/>
                  </a:lnTo>
                  <a:lnTo>
                    <a:pt x="487" y="358"/>
                  </a:lnTo>
                  <a:lnTo>
                    <a:pt x="483" y="335"/>
                  </a:lnTo>
                  <a:lnTo>
                    <a:pt x="474" y="322"/>
                  </a:lnTo>
                  <a:lnTo>
                    <a:pt x="455" y="298"/>
                  </a:lnTo>
                  <a:lnTo>
                    <a:pt x="440" y="292"/>
                  </a:lnTo>
                  <a:lnTo>
                    <a:pt x="434" y="281"/>
                  </a:lnTo>
                  <a:lnTo>
                    <a:pt x="432" y="256"/>
                  </a:lnTo>
                  <a:lnTo>
                    <a:pt x="430" y="245"/>
                  </a:lnTo>
                  <a:lnTo>
                    <a:pt x="419" y="239"/>
                  </a:lnTo>
                  <a:lnTo>
                    <a:pt x="410" y="239"/>
                  </a:lnTo>
                  <a:lnTo>
                    <a:pt x="391" y="237"/>
                  </a:lnTo>
                  <a:lnTo>
                    <a:pt x="366" y="230"/>
                  </a:lnTo>
                  <a:lnTo>
                    <a:pt x="357" y="230"/>
                  </a:lnTo>
                  <a:lnTo>
                    <a:pt x="349" y="222"/>
                  </a:lnTo>
                  <a:lnTo>
                    <a:pt x="348" y="220"/>
                  </a:lnTo>
                  <a:lnTo>
                    <a:pt x="340" y="213"/>
                  </a:lnTo>
                  <a:lnTo>
                    <a:pt x="334" y="183"/>
                  </a:lnTo>
                  <a:lnTo>
                    <a:pt x="334" y="162"/>
                  </a:lnTo>
                  <a:lnTo>
                    <a:pt x="327" y="123"/>
                  </a:lnTo>
                  <a:lnTo>
                    <a:pt x="317" y="100"/>
                  </a:lnTo>
                  <a:lnTo>
                    <a:pt x="312" y="72"/>
                  </a:lnTo>
                  <a:lnTo>
                    <a:pt x="304" y="55"/>
                  </a:lnTo>
                  <a:lnTo>
                    <a:pt x="302" y="42"/>
                  </a:lnTo>
                  <a:lnTo>
                    <a:pt x="293" y="25"/>
                  </a:lnTo>
                  <a:lnTo>
                    <a:pt x="274" y="17"/>
                  </a:lnTo>
                  <a:lnTo>
                    <a:pt x="261" y="6"/>
                  </a:lnTo>
                  <a:lnTo>
                    <a:pt x="252" y="2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12" y="15"/>
                  </a:lnTo>
                  <a:lnTo>
                    <a:pt x="212" y="40"/>
                  </a:lnTo>
                  <a:lnTo>
                    <a:pt x="216" y="53"/>
                  </a:lnTo>
                  <a:lnTo>
                    <a:pt x="212" y="61"/>
                  </a:lnTo>
                  <a:lnTo>
                    <a:pt x="189" y="89"/>
                  </a:lnTo>
                  <a:lnTo>
                    <a:pt x="159" y="113"/>
                  </a:lnTo>
                  <a:lnTo>
                    <a:pt x="92" y="155"/>
                  </a:lnTo>
                  <a:lnTo>
                    <a:pt x="60" y="181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5" y="166"/>
                  </a:lnTo>
                  <a:lnTo>
                    <a:pt x="47" y="172"/>
                  </a:lnTo>
                  <a:lnTo>
                    <a:pt x="39" y="179"/>
                  </a:lnTo>
                  <a:lnTo>
                    <a:pt x="31" y="200"/>
                  </a:lnTo>
                  <a:lnTo>
                    <a:pt x="18" y="219"/>
                  </a:lnTo>
                  <a:lnTo>
                    <a:pt x="16" y="220"/>
                  </a:lnTo>
                  <a:lnTo>
                    <a:pt x="5" y="239"/>
                  </a:lnTo>
                  <a:lnTo>
                    <a:pt x="3" y="24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19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665396" y="2237787"/>
              <a:ext cx="412753" cy="908687"/>
            </a:xfrm>
            <a:custGeom>
              <a:avLst/>
              <a:gdLst>
                <a:gd name="T0" fmla="*/ 18 w 582"/>
                <a:gd name="T1" fmla="*/ 92 h 1098"/>
                <a:gd name="T2" fmla="*/ 31 w 582"/>
                <a:gd name="T3" fmla="*/ 92 h 1098"/>
                <a:gd name="T4" fmla="*/ 38 w 582"/>
                <a:gd name="T5" fmla="*/ 59 h 1098"/>
                <a:gd name="T6" fmla="*/ 28 w 582"/>
                <a:gd name="T7" fmla="*/ 54 h 1098"/>
                <a:gd name="T8" fmla="*/ 21 w 582"/>
                <a:gd name="T9" fmla="*/ 59 h 1098"/>
                <a:gd name="T10" fmla="*/ 29 w 582"/>
                <a:gd name="T11" fmla="*/ 36 h 1098"/>
                <a:gd name="T12" fmla="*/ 49 w 582"/>
                <a:gd name="T13" fmla="*/ 22 h 1098"/>
                <a:gd name="T14" fmla="*/ 71 w 582"/>
                <a:gd name="T15" fmla="*/ 12 h 1098"/>
                <a:gd name="T16" fmla="*/ 77 w 582"/>
                <a:gd name="T17" fmla="*/ 21 h 1098"/>
                <a:gd name="T18" fmla="*/ 89 w 582"/>
                <a:gd name="T19" fmla="*/ 53 h 1098"/>
                <a:gd name="T20" fmla="*/ 90 w 582"/>
                <a:gd name="T21" fmla="*/ 61 h 1098"/>
                <a:gd name="T22" fmla="*/ 93 w 582"/>
                <a:gd name="T23" fmla="*/ 73 h 1098"/>
                <a:gd name="T24" fmla="*/ 91 w 582"/>
                <a:gd name="T25" fmla="*/ 88 h 1098"/>
                <a:gd name="T26" fmla="*/ 104 w 582"/>
                <a:gd name="T27" fmla="*/ 98 h 1098"/>
                <a:gd name="T28" fmla="*/ 110 w 582"/>
                <a:gd name="T29" fmla="*/ 115 h 1098"/>
                <a:gd name="T30" fmla="*/ 119 w 582"/>
                <a:gd name="T31" fmla="*/ 124 h 1098"/>
                <a:gd name="T32" fmla="*/ 135 w 582"/>
                <a:gd name="T33" fmla="*/ 139 h 1098"/>
                <a:gd name="T34" fmla="*/ 142 w 582"/>
                <a:gd name="T35" fmla="*/ 136 h 1098"/>
                <a:gd name="T36" fmla="*/ 154 w 582"/>
                <a:gd name="T37" fmla="*/ 143 h 1098"/>
                <a:gd name="T38" fmla="*/ 165 w 582"/>
                <a:gd name="T39" fmla="*/ 178 h 1098"/>
                <a:gd name="T40" fmla="*/ 133 w 582"/>
                <a:gd name="T41" fmla="*/ 210 h 1098"/>
                <a:gd name="T42" fmla="*/ 123 w 582"/>
                <a:gd name="T43" fmla="*/ 212 h 1098"/>
                <a:gd name="T44" fmla="*/ 120 w 582"/>
                <a:gd name="T45" fmla="*/ 224 h 1098"/>
                <a:gd name="T46" fmla="*/ 119 w 582"/>
                <a:gd name="T47" fmla="*/ 231 h 1098"/>
                <a:gd name="T48" fmla="*/ 106 w 582"/>
                <a:gd name="T49" fmla="*/ 239 h 1098"/>
                <a:gd name="T50" fmla="*/ 99 w 582"/>
                <a:gd name="T51" fmla="*/ 245 h 1098"/>
                <a:gd name="T52" fmla="*/ 89 w 582"/>
                <a:gd name="T53" fmla="*/ 248 h 1098"/>
                <a:gd name="T54" fmla="*/ 95 w 582"/>
                <a:gd name="T55" fmla="*/ 260 h 1098"/>
                <a:gd name="T56" fmla="*/ 95 w 582"/>
                <a:gd name="T57" fmla="*/ 282 h 1098"/>
                <a:gd name="T58" fmla="*/ 101 w 582"/>
                <a:gd name="T59" fmla="*/ 294 h 1098"/>
                <a:gd name="T60" fmla="*/ 104 w 582"/>
                <a:gd name="T61" fmla="*/ 299 h 1098"/>
                <a:gd name="T62" fmla="*/ 92 w 582"/>
                <a:gd name="T63" fmla="*/ 312 h 1098"/>
                <a:gd name="T64" fmla="*/ 82 w 582"/>
                <a:gd name="T65" fmla="*/ 311 h 1098"/>
                <a:gd name="T66" fmla="*/ 75 w 582"/>
                <a:gd name="T67" fmla="*/ 322 h 1098"/>
                <a:gd name="T68" fmla="*/ 68 w 582"/>
                <a:gd name="T69" fmla="*/ 339 h 1098"/>
                <a:gd name="T70" fmla="*/ 66 w 582"/>
                <a:gd name="T71" fmla="*/ 348 h 1098"/>
                <a:gd name="T72" fmla="*/ 53 w 582"/>
                <a:gd name="T73" fmla="*/ 354 h 1098"/>
                <a:gd name="T74" fmla="*/ 41 w 582"/>
                <a:gd name="T75" fmla="*/ 308 h 1098"/>
                <a:gd name="T76" fmla="*/ 33 w 582"/>
                <a:gd name="T77" fmla="*/ 280 h 1098"/>
                <a:gd name="T78" fmla="*/ 26 w 582"/>
                <a:gd name="T79" fmla="*/ 255 h 1098"/>
                <a:gd name="T80" fmla="*/ 25 w 582"/>
                <a:gd name="T81" fmla="*/ 241 h 1098"/>
                <a:gd name="T82" fmla="*/ 23 w 582"/>
                <a:gd name="T83" fmla="*/ 227 h 1098"/>
                <a:gd name="T84" fmla="*/ 22 w 582"/>
                <a:gd name="T85" fmla="*/ 215 h 1098"/>
                <a:gd name="T86" fmla="*/ 33 w 582"/>
                <a:gd name="T87" fmla="*/ 195 h 1098"/>
                <a:gd name="T88" fmla="*/ 50 w 582"/>
                <a:gd name="T89" fmla="*/ 200 h 1098"/>
                <a:gd name="T90" fmla="*/ 54 w 582"/>
                <a:gd name="T91" fmla="*/ 191 h 1098"/>
                <a:gd name="T92" fmla="*/ 35 w 582"/>
                <a:gd name="T93" fmla="*/ 180 h 1098"/>
                <a:gd name="T94" fmla="*/ 39 w 582"/>
                <a:gd name="T95" fmla="*/ 174 h 1098"/>
                <a:gd name="T96" fmla="*/ 28 w 582"/>
                <a:gd name="T97" fmla="*/ 167 h 1098"/>
                <a:gd name="T98" fmla="*/ 17 w 582"/>
                <a:gd name="T99" fmla="*/ 154 h 1098"/>
                <a:gd name="T100" fmla="*/ 14 w 582"/>
                <a:gd name="T101" fmla="*/ 130 h 1098"/>
                <a:gd name="T102" fmla="*/ 0 w 582"/>
                <a:gd name="T103" fmla="*/ 111 h 10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1098"/>
                <a:gd name="T158" fmla="*/ 582 w 582"/>
                <a:gd name="T159" fmla="*/ 1098 h 10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1098">
                  <a:moveTo>
                    <a:pt x="0" y="344"/>
                  </a:moveTo>
                  <a:lnTo>
                    <a:pt x="17" y="333"/>
                  </a:lnTo>
                  <a:lnTo>
                    <a:pt x="51" y="295"/>
                  </a:lnTo>
                  <a:lnTo>
                    <a:pt x="66" y="286"/>
                  </a:lnTo>
                  <a:lnTo>
                    <a:pt x="76" y="278"/>
                  </a:lnTo>
                  <a:lnTo>
                    <a:pt x="79" y="272"/>
                  </a:lnTo>
                  <a:lnTo>
                    <a:pt x="91" y="271"/>
                  </a:lnTo>
                  <a:lnTo>
                    <a:pt x="109" y="284"/>
                  </a:lnTo>
                  <a:lnTo>
                    <a:pt x="121" y="278"/>
                  </a:lnTo>
                  <a:lnTo>
                    <a:pt x="128" y="252"/>
                  </a:lnTo>
                  <a:lnTo>
                    <a:pt x="138" y="244"/>
                  </a:lnTo>
                  <a:lnTo>
                    <a:pt x="136" y="182"/>
                  </a:lnTo>
                  <a:lnTo>
                    <a:pt x="128" y="175"/>
                  </a:lnTo>
                  <a:lnTo>
                    <a:pt x="119" y="175"/>
                  </a:lnTo>
                  <a:lnTo>
                    <a:pt x="100" y="165"/>
                  </a:lnTo>
                  <a:lnTo>
                    <a:pt x="98" y="167"/>
                  </a:lnTo>
                  <a:lnTo>
                    <a:pt x="98" y="180"/>
                  </a:lnTo>
                  <a:lnTo>
                    <a:pt x="91" y="186"/>
                  </a:lnTo>
                  <a:lnTo>
                    <a:pt x="85" y="182"/>
                  </a:lnTo>
                  <a:lnTo>
                    <a:pt x="74" y="184"/>
                  </a:lnTo>
                  <a:lnTo>
                    <a:pt x="70" y="148"/>
                  </a:lnTo>
                  <a:lnTo>
                    <a:pt x="72" y="143"/>
                  </a:lnTo>
                  <a:lnTo>
                    <a:pt x="91" y="133"/>
                  </a:lnTo>
                  <a:lnTo>
                    <a:pt x="102" y="114"/>
                  </a:lnTo>
                  <a:lnTo>
                    <a:pt x="109" y="111"/>
                  </a:lnTo>
                  <a:lnTo>
                    <a:pt x="136" y="107"/>
                  </a:lnTo>
                  <a:lnTo>
                    <a:pt x="168" y="96"/>
                  </a:lnTo>
                  <a:lnTo>
                    <a:pt x="172" y="69"/>
                  </a:lnTo>
                  <a:lnTo>
                    <a:pt x="185" y="22"/>
                  </a:lnTo>
                  <a:lnTo>
                    <a:pt x="217" y="11"/>
                  </a:lnTo>
                  <a:lnTo>
                    <a:pt x="232" y="24"/>
                  </a:lnTo>
                  <a:lnTo>
                    <a:pt x="252" y="37"/>
                  </a:lnTo>
                  <a:lnTo>
                    <a:pt x="264" y="20"/>
                  </a:lnTo>
                  <a:lnTo>
                    <a:pt x="281" y="0"/>
                  </a:lnTo>
                  <a:lnTo>
                    <a:pt x="301" y="28"/>
                  </a:lnTo>
                  <a:lnTo>
                    <a:pt x="271" y="64"/>
                  </a:lnTo>
                  <a:lnTo>
                    <a:pt x="281" y="84"/>
                  </a:lnTo>
                  <a:lnTo>
                    <a:pt x="298" y="94"/>
                  </a:lnTo>
                  <a:lnTo>
                    <a:pt x="303" y="133"/>
                  </a:lnTo>
                  <a:lnTo>
                    <a:pt x="314" y="163"/>
                  </a:lnTo>
                  <a:lnTo>
                    <a:pt x="320" y="167"/>
                  </a:lnTo>
                  <a:lnTo>
                    <a:pt x="318" y="171"/>
                  </a:lnTo>
                  <a:lnTo>
                    <a:pt x="320" y="173"/>
                  </a:lnTo>
                  <a:lnTo>
                    <a:pt x="318" y="190"/>
                  </a:lnTo>
                  <a:lnTo>
                    <a:pt x="309" y="199"/>
                  </a:lnTo>
                  <a:lnTo>
                    <a:pt x="305" y="210"/>
                  </a:lnTo>
                  <a:lnTo>
                    <a:pt x="326" y="220"/>
                  </a:lnTo>
                  <a:lnTo>
                    <a:pt x="330" y="224"/>
                  </a:lnTo>
                  <a:lnTo>
                    <a:pt x="335" y="227"/>
                  </a:lnTo>
                  <a:lnTo>
                    <a:pt x="333" y="233"/>
                  </a:lnTo>
                  <a:lnTo>
                    <a:pt x="326" y="244"/>
                  </a:lnTo>
                  <a:lnTo>
                    <a:pt x="322" y="271"/>
                  </a:lnTo>
                  <a:lnTo>
                    <a:pt x="328" y="274"/>
                  </a:lnTo>
                  <a:lnTo>
                    <a:pt x="341" y="274"/>
                  </a:lnTo>
                  <a:lnTo>
                    <a:pt x="373" y="284"/>
                  </a:lnTo>
                  <a:lnTo>
                    <a:pt x="367" y="304"/>
                  </a:lnTo>
                  <a:lnTo>
                    <a:pt x="378" y="310"/>
                  </a:lnTo>
                  <a:lnTo>
                    <a:pt x="377" y="335"/>
                  </a:lnTo>
                  <a:lnTo>
                    <a:pt x="380" y="355"/>
                  </a:lnTo>
                  <a:lnTo>
                    <a:pt x="390" y="355"/>
                  </a:lnTo>
                  <a:lnTo>
                    <a:pt x="395" y="363"/>
                  </a:lnTo>
                  <a:lnTo>
                    <a:pt x="401" y="365"/>
                  </a:lnTo>
                  <a:lnTo>
                    <a:pt x="416" y="382"/>
                  </a:lnTo>
                  <a:lnTo>
                    <a:pt x="422" y="385"/>
                  </a:lnTo>
                  <a:lnTo>
                    <a:pt x="429" y="414"/>
                  </a:lnTo>
                  <a:lnTo>
                    <a:pt x="448" y="412"/>
                  </a:lnTo>
                  <a:lnTo>
                    <a:pt x="465" y="412"/>
                  </a:lnTo>
                  <a:lnTo>
                    <a:pt x="478" y="432"/>
                  </a:lnTo>
                  <a:lnTo>
                    <a:pt x="482" y="436"/>
                  </a:lnTo>
                  <a:lnTo>
                    <a:pt x="489" y="429"/>
                  </a:lnTo>
                  <a:lnTo>
                    <a:pt x="493" y="425"/>
                  </a:lnTo>
                  <a:lnTo>
                    <a:pt x="503" y="421"/>
                  </a:lnTo>
                  <a:lnTo>
                    <a:pt x="508" y="421"/>
                  </a:lnTo>
                  <a:lnTo>
                    <a:pt x="529" y="423"/>
                  </a:lnTo>
                  <a:lnTo>
                    <a:pt x="544" y="427"/>
                  </a:lnTo>
                  <a:lnTo>
                    <a:pt x="546" y="444"/>
                  </a:lnTo>
                  <a:lnTo>
                    <a:pt x="546" y="517"/>
                  </a:lnTo>
                  <a:lnTo>
                    <a:pt x="548" y="530"/>
                  </a:lnTo>
                  <a:lnTo>
                    <a:pt x="550" y="551"/>
                  </a:lnTo>
                  <a:lnTo>
                    <a:pt x="582" y="553"/>
                  </a:lnTo>
                  <a:lnTo>
                    <a:pt x="580" y="566"/>
                  </a:lnTo>
                  <a:lnTo>
                    <a:pt x="533" y="605"/>
                  </a:lnTo>
                  <a:lnTo>
                    <a:pt x="478" y="651"/>
                  </a:lnTo>
                  <a:lnTo>
                    <a:pt x="472" y="651"/>
                  </a:lnTo>
                  <a:lnTo>
                    <a:pt x="461" y="658"/>
                  </a:lnTo>
                  <a:lnTo>
                    <a:pt x="452" y="654"/>
                  </a:lnTo>
                  <a:lnTo>
                    <a:pt x="442" y="654"/>
                  </a:lnTo>
                  <a:lnTo>
                    <a:pt x="437" y="656"/>
                  </a:lnTo>
                  <a:lnTo>
                    <a:pt x="435" y="664"/>
                  </a:lnTo>
                  <a:lnTo>
                    <a:pt x="425" y="671"/>
                  </a:lnTo>
                  <a:lnTo>
                    <a:pt x="425" y="683"/>
                  </a:lnTo>
                  <a:lnTo>
                    <a:pt x="425" y="692"/>
                  </a:lnTo>
                  <a:lnTo>
                    <a:pt x="424" y="698"/>
                  </a:lnTo>
                  <a:lnTo>
                    <a:pt x="425" y="711"/>
                  </a:lnTo>
                  <a:lnTo>
                    <a:pt x="425" y="713"/>
                  </a:lnTo>
                  <a:lnTo>
                    <a:pt x="424" y="718"/>
                  </a:lnTo>
                  <a:lnTo>
                    <a:pt x="409" y="718"/>
                  </a:lnTo>
                  <a:lnTo>
                    <a:pt x="395" y="720"/>
                  </a:lnTo>
                  <a:lnTo>
                    <a:pt x="386" y="728"/>
                  </a:lnTo>
                  <a:lnTo>
                    <a:pt x="375" y="739"/>
                  </a:lnTo>
                  <a:lnTo>
                    <a:pt x="363" y="741"/>
                  </a:lnTo>
                  <a:lnTo>
                    <a:pt x="360" y="747"/>
                  </a:lnTo>
                  <a:lnTo>
                    <a:pt x="358" y="754"/>
                  </a:lnTo>
                  <a:lnTo>
                    <a:pt x="350" y="760"/>
                  </a:lnTo>
                  <a:lnTo>
                    <a:pt x="345" y="762"/>
                  </a:lnTo>
                  <a:lnTo>
                    <a:pt x="343" y="760"/>
                  </a:lnTo>
                  <a:lnTo>
                    <a:pt x="333" y="760"/>
                  </a:lnTo>
                  <a:lnTo>
                    <a:pt x="316" y="769"/>
                  </a:lnTo>
                  <a:lnTo>
                    <a:pt x="313" y="780"/>
                  </a:lnTo>
                  <a:lnTo>
                    <a:pt x="316" y="782"/>
                  </a:lnTo>
                  <a:lnTo>
                    <a:pt x="333" y="786"/>
                  </a:lnTo>
                  <a:lnTo>
                    <a:pt x="337" y="805"/>
                  </a:lnTo>
                  <a:lnTo>
                    <a:pt x="346" y="820"/>
                  </a:lnTo>
                  <a:lnTo>
                    <a:pt x="339" y="831"/>
                  </a:lnTo>
                  <a:lnTo>
                    <a:pt x="331" y="852"/>
                  </a:lnTo>
                  <a:lnTo>
                    <a:pt x="333" y="874"/>
                  </a:lnTo>
                  <a:lnTo>
                    <a:pt x="337" y="893"/>
                  </a:lnTo>
                  <a:lnTo>
                    <a:pt x="341" y="895"/>
                  </a:lnTo>
                  <a:lnTo>
                    <a:pt x="345" y="899"/>
                  </a:lnTo>
                  <a:lnTo>
                    <a:pt x="358" y="910"/>
                  </a:lnTo>
                  <a:lnTo>
                    <a:pt x="365" y="920"/>
                  </a:lnTo>
                  <a:lnTo>
                    <a:pt x="369" y="920"/>
                  </a:lnTo>
                  <a:lnTo>
                    <a:pt x="371" y="923"/>
                  </a:lnTo>
                  <a:lnTo>
                    <a:pt x="367" y="927"/>
                  </a:lnTo>
                  <a:lnTo>
                    <a:pt x="363" y="952"/>
                  </a:lnTo>
                  <a:lnTo>
                    <a:pt x="341" y="955"/>
                  </a:lnTo>
                  <a:lnTo>
                    <a:pt x="331" y="967"/>
                  </a:lnTo>
                  <a:lnTo>
                    <a:pt x="324" y="968"/>
                  </a:lnTo>
                  <a:lnTo>
                    <a:pt x="309" y="963"/>
                  </a:lnTo>
                  <a:lnTo>
                    <a:pt x="303" y="963"/>
                  </a:lnTo>
                  <a:lnTo>
                    <a:pt x="299" y="965"/>
                  </a:lnTo>
                  <a:lnTo>
                    <a:pt x="290" y="965"/>
                  </a:lnTo>
                  <a:lnTo>
                    <a:pt x="288" y="963"/>
                  </a:lnTo>
                  <a:lnTo>
                    <a:pt x="281" y="967"/>
                  </a:lnTo>
                  <a:lnTo>
                    <a:pt x="279" y="970"/>
                  </a:lnTo>
                  <a:lnTo>
                    <a:pt x="267" y="997"/>
                  </a:lnTo>
                  <a:lnTo>
                    <a:pt x="267" y="1053"/>
                  </a:lnTo>
                  <a:lnTo>
                    <a:pt x="262" y="1057"/>
                  </a:lnTo>
                  <a:lnTo>
                    <a:pt x="258" y="1057"/>
                  </a:lnTo>
                  <a:lnTo>
                    <a:pt x="241" y="1051"/>
                  </a:lnTo>
                  <a:lnTo>
                    <a:pt x="232" y="1055"/>
                  </a:lnTo>
                  <a:lnTo>
                    <a:pt x="226" y="1063"/>
                  </a:lnTo>
                  <a:lnTo>
                    <a:pt x="234" y="1068"/>
                  </a:lnTo>
                  <a:lnTo>
                    <a:pt x="235" y="1081"/>
                  </a:lnTo>
                  <a:lnTo>
                    <a:pt x="226" y="1093"/>
                  </a:lnTo>
                  <a:lnTo>
                    <a:pt x="226" y="1089"/>
                  </a:lnTo>
                  <a:lnTo>
                    <a:pt x="188" y="1087"/>
                  </a:lnTo>
                  <a:lnTo>
                    <a:pt x="188" y="1098"/>
                  </a:lnTo>
                  <a:lnTo>
                    <a:pt x="151" y="1098"/>
                  </a:lnTo>
                  <a:lnTo>
                    <a:pt x="145" y="1083"/>
                  </a:lnTo>
                  <a:lnTo>
                    <a:pt x="147" y="968"/>
                  </a:lnTo>
                  <a:lnTo>
                    <a:pt x="143" y="953"/>
                  </a:lnTo>
                  <a:lnTo>
                    <a:pt x="134" y="931"/>
                  </a:lnTo>
                  <a:lnTo>
                    <a:pt x="121" y="916"/>
                  </a:lnTo>
                  <a:lnTo>
                    <a:pt x="115" y="901"/>
                  </a:lnTo>
                  <a:lnTo>
                    <a:pt x="117" y="871"/>
                  </a:lnTo>
                  <a:lnTo>
                    <a:pt x="119" y="856"/>
                  </a:lnTo>
                  <a:lnTo>
                    <a:pt x="117" y="833"/>
                  </a:lnTo>
                  <a:lnTo>
                    <a:pt x="113" y="824"/>
                  </a:lnTo>
                  <a:lnTo>
                    <a:pt x="93" y="790"/>
                  </a:lnTo>
                  <a:lnTo>
                    <a:pt x="79" y="775"/>
                  </a:lnTo>
                  <a:lnTo>
                    <a:pt x="87" y="771"/>
                  </a:lnTo>
                  <a:lnTo>
                    <a:pt x="91" y="756"/>
                  </a:lnTo>
                  <a:lnTo>
                    <a:pt x="89" y="748"/>
                  </a:lnTo>
                  <a:lnTo>
                    <a:pt x="87" y="739"/>
                  </a:lnTo>
                  <a:lnTo>
                    <a:pt x="87" y="731"/>
                  </a:lnTo>
                  <a:lnTo>
                    <a:pt x="79" y="711"/>
                  </a:lnTo>
                  <a:lnTo>
                    <a:pt x="81" y="703"/>
                  </a:lnTo>
                  <a:lnTo>
                    <a:pt x="85" y="696"/>
                  </a:lnTo>
                  <a:lnTo>
                    <a:pt x="91" y="690"/>
                  </a:lnTo>
                  <a:lnTo>
                    <a:pt x="93" y="673"/>
                  </a:lnTo>
                  <a:lnTo>
                    <a:pt x="77" y="668"/>
                  </a:lnTo>
                  <a:lnTo>
                    <a:pt x="77" y="649"/>
                  </a:lnTo>
                  <a:lnTo>
                    <a:pt x="79" y="632"/>
                  </a:lnTo>
                  <a:lnTo>
                    <a:pt x="91" y="620"/>
                  </a:lnTo>
                  <a:lnTo>
                    <a:pt x="119" y="607"/>
                  </a:lnTo>
                  <a:lnTo>
                    <a:pt x="136" y="617"/>
                  </a:lnTo>
                  <a:lnTo>
                    <a:pt x="168" y="620"/>
                  </a:lnTo>
                  <a:lnTo>
                    <a:pt x="170" y="619"/>
                  </a:lnTo>
                  <a:lnTo>
                    <a:pt x="177" y="619"/>
                  </a:lnTo>
                  <a:lnTo>
                    <a:pt x="198" y="617"/>
                  </a:lnTo>
                  <a:lnTo>
                    <a:pt x="205" y="605"/>
                  </a:lnTo>
                  <a:lnTo>
                    <a:pt x="205" y="598"/>
                  </a:lnTo>
                  <a:lnTo>
                    <a:pt x="192" y="590"/>
                  </a:lnTo>
                  <a:lnTo>
                    <a:pt x="187" y="592"/>
                  </a:lnTo>
                  <a:lnTo>
                    <a:pt x="155" y="585"/>
                  </a:lnTo>
                  <a:lnTo>
                    <a:pt x="156" y="573"/>
                  </a:lnTo>
                  <a:lnTo>
                    <a:pt x="126" y="560"/>
                  </a:lnTo>
                  <a:lnTo>
                    <a:pt x="121" y="555"/>
                  </a:lnTo>
                  <a:lnTo>
                    <a:pt x="124" y="543"/>
                  </a:lnTo>
                  <a:lnTo>
                    <a:pt x="140" y="545"/>
                  </a:lnTo>
                  <a:lnTo>
                    <a:pt x="138" y="540"/>
                  </a:lnTo>
                  <a:lnTo>
                    <a:pt x="130" y="530"/>
                  </a:lnTo>
                  <a:lnTo>
                    <a:pt x="121" y="528"/>
                  </a:lnTo>
                  <a:lnTo>
                    <a:pt x="117" y="530"/>
                  </a:lnTo>
                  <a:lnTo>
                    <a:pt x="98" y="517"/>
                  </a:lnTo>
                  <a:lnTo>
                    <a:pt x="77" y="494"/>
                  </a:lnTo>
                  <a:lnTo>
                    <a:pt x="76" y="491"/>
                  </a:lnTo>
                  <a:lnTo>
                    <a:pt x="64" y="483"/>
                  </a:lnTo>
                  <a:lnTo>
                    <a:pt x="61" y="479"/>
                  </a:lnTo>
                  <a:lnTo>
                    <a:pt x="72" y="447"/>
                  </a:lnTo>
                  <a:lnTo>
                    <a:pt x="57" y="440"/>
                  </a:lnTo>
                  <a:lnTo>
                    <a:pt x="61" y="429"/>
                  </a:lnTo>
                  <a:lnTo>
                    <a:pt x="51" y="402"/>
                  </a:lnTo>
                  <a:lnTo>
                    <a:pt x="25" y="395"/>
                  </a:lnTo>
                  <a:lnTo>
                    <a:pt x="23" y="382"/>
                  </a:lnTo>
                  <a:lnTo>
                    <a:pt x="10" y="367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0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506360" y="1442129"/>
              <a:ext cx="876166" cy="1208003"/>
            </a:xfrm>
            <a:custGeom>
              <a:avLst/>
              <a:gdLst>
                <a:gd name="T0" fmla="*/ 54168 w 1236"/>
                <a:gd name="T1" fmla="*/ 0 h 1458"/>
                <a:gd name="T2" fmla="*/ 18877 w 1236"/>
                <a:gd name="T3" fmla="*/ 32060 h 1458"/>
                <a:gd name="T4" fmla="*/ 26263 w 1236"/>
                <a:gd name="T5" fmla="*/ 68231 h 1458"/>
                <a:gd name="T6" fmla="*/ 28725 w 1236"/>
                <a:gd name="T7" fmla="*/ 144682 h 1458"/>
                <a:gd name="T8" fmla="*/ 27084 w 1236"/>
                <a:gd name="T9" fmla="*/ 166056 h 1458"/>
                <a:gd name="T10" fmla="*/ 25442 w 1236"/>
                <a:gd name="T11" fmla="*/ 190718 h 1458"/>
                <a:gd name="T12" fmla="*/ 27084 w 1236"/>
                <a:gd name="T13" fmla="*/ 205515 h 1458"/>
                <a:gd name="T14" fmla="*/ 23801 w 1236"/>
                <a:gd name="T15" fmla="*/ 216202 h 1458"/>
                <a:gd name="T16" fmla="*/ 9849 w 1236"/>
                <a:gd name="T17" fmla="*/ 212091 h 1458"/>
                <a:gd name="T18" fmla="*/ 4924 w 1236"/>
                <a:gd name="T19" fmla="*/ 210447 h 1458"/>
                <a:gd name="T20" fmla="*/ 821 w 1236"/>
                <a:gd name="T21" fmla="*/ 213735 h 1458"/>
                <a:gd name="T22" fmla="*/ 0 w 1236"/>
                <a:gd name="T23" fmla="*/ 219490 h 1458"/>
                <a:gd name="T24" fmla="*/ 4104 w 1236"/>
                <a:gd name="T25" fmla="*/ 229354 h 1458"/>
                <a:gd name="T26" fmla="*/ 8207 w 1236"/>
                <a:gd name="T27" fmla="*/ 233465 h 1458"/>
                <a:gd name="T28" fmla="*/ 16414 w 1236"/>
                <a:gd name="T29" fmla="*/ 253194 h 1458"/>
                <a:gd name="T30" fmla="*/ 22159 w 1236"/>
                <a:gd name="T31" fmla="*/ 263881 h 1458"/>
                <a:gd name="T32" fmla="*/ 18877 w 1236"/>
                <a:gd name="T33" fmla="*/ 276212 h 1458"/>
                <a:gd name="T34" fmla="*/ 20518 w 1236"/>
                <a:gd name="T35" fmla="*/ 286077 h 1458"/>
                <a:gd name="T36" fmla="*/ 31187 w 1236"/>
                <a:gd name="T37" fmla="*/ 287721 h 1458"/>
                <a:gd name="T38" fmla="*/ 35291 w 1236"/>
                <a:gd name="T39" fmla="*/ 288543 h 1458"/>
                <a:gd name="T40" fmla="*/ 45140 w 1236"/>
                <a:gd name="T41" fmla="*/ 294297 h 1458"/>
                <a:gd name="T42" fmla="*/ 49243 w 1236"/>
                <a:gd name="T43" fmla="*/ 306628 h 1458"/>
                <a:gd name="T44" fmla="*/ 54168 w 1236"/>
                <a:gd name="T45" fmla="*/ 330468 h 1458"/>
                <a:gd name="T46" fmla="*/ 57451 w 1236"/>
                <a:gd name="T47" fmla="*/ 346087 h 1458"/>
                <a:gd name="T48" fmla="*/ 61554 w 1236"/>
                <a:gd name="T49" fmla="*/ 348553 h 1458"/>
                <a:gd name="T50" fmla="*/ 73865 w 1236"/>
                <a:gd name="T51" fmla="*/ 351019 h 1458"/>
                <a:gd name="T52" fmla="*/ 77969 w 1236"/>
                <a:gd name="T53" fmla="*/ 361706 h 1458"/>
                <a:gd name="T54" fmla="*/ 86996 w 1236"/>
                <a:gd name="T55" fmla="*/ 372393 h 1458"/>
                <a:gd name="T56" fmla="*/ 97666 w 1236"/>
                <a:gd name="T57" fmla="*/ 382257 h 1458"/>
                <a:gd name="T58" fmla="*/ 105052 w 1236"/>
                <a:gd name="T59" fmla="*/ 383079 h 1458"/>
                <a:gd name="T60" fmla="*/ 117363 w 1236"/>
                <a:gd name="T61" fmla="*/ 361706 h 1458"/>
                <a:gd name="T62" fmla="*/ 122288 w 1236"/>
                <a:gd name="T63" fmla="*/ 353485 h 1458"/>
                <a:gd name="T64" fmla="*/ 120646 w 1236"/>
                <a:gd name="T65" fmla="*/ 341154 h 1458"/>
                <a:gd name="T66" fmla="*/ 125570 w 1236"/>
                <a:gd name="T67" fmla="*/ 339510 h 1458"/>
                <a:gd name="T68" fmla="*/ 133778 w 1236"/>
                <a:gd name="T69" fmla="*/ 335400 h 1458"/>
                <a:gd name="T70" fmla="*/ 137881 w 1236"/>
                <a:gd name="T71" fmla="*/ 318137 h 1458"/>
                <a:gd name="T72" fmla="*/ 141985 w 1236"/>
                <a:gd name="T73" fmla="*/ 315671 h 1458"/>
                <a:gd name="T74" fmla="*/ 146909 w 1236"/>
                <a:gd name="T75" fmla="*/ 315671 h 1458"/>
                <a:gd name="T76" fmla="*/ 158399 w 1236"/>
                <a:gd name="T77" fmla="*/ 325535 h 1458"/>
                <a:gd name="T78" fmla="*/ 170710 w 1236"/>
                <a:gd name="T79" fmla="*/ 336222 h 1458"/>
                <a:gd name="T80" fmla="*/ 180559 w 1236"/>
                <a:gd name="T81" fmla="*/ 340332 h 1458"/>
                <a:gd name="T82" fmla="*/ 187125 w 1236"/>
                <a:gd name="T83" fmla="*/ 337044 h 1458"/>
                <a:gd name="T84" fmla="*/ 198615 w 1236"/>
                <a:gd name="T85" fmla="*/ 337866 h 1458"/>
                <a:gd name="T86" fmla="*/ 209284 w 1236"/>
                <a:gd name="T87" fmla="*/ 341154 h 1458"/>
                <a:gd name="T88" fmla="*/ 223236 w 1236"/>
                <a:gd name="T89" fmla="*/ 337044 h 1458"/>
                <a:gd name="T90" fmla="*/ 242113 w 1236"/>
                <a:gd name="T91" fmla="*/ 324713 h 1458"/>
                <a:gd name="T92" fmla="*/ 257707 w 1236"/>
                <a:gd name="T93" fmla="*/ 321425 h 1458"/>
                <a:gd name="T94" fmla="*/ 284790 w 1236"/>
                <a:gd name="T95" fmla="*/ 183319 h 1458"/>
                <a:gd name="T96" fmla="*/ 256886 w 1236"/>
                <a:gd name="T97" fmla="*/ 166878 h 1458"/>
                <a:gd name="T98" fmla="*/ 239651 w 1236"/>
                <a:gd name="T99" fmla="*/ 157013 h 1458"/>
                <a:gd name="T100" fmla="*/ 214208 w 1236"/>
                <a:gd name="T101" fmla="*/ 117554 h 1458"/>
                <a:gd name="T102" fmla="*/ 201077 w 1236"/>
                <a:gd name="T103" fmla="*/ 78096 h 1458"/>
                <a:gd name="T104" fmla="*/ 172352 w 1236"/>
                <a:gd name="T105" fmla="*/ 48501 h 1458"/>
                <a:gd name="T106" fmla="*/ 150192 w 1236"/>
                <a:gd name="T107" fmla="*/ 27950 h 1458"/>
                <a:gd name="T108" fmla="*/ 133778 w 1236"/>
                <a:gd name="T109" fmla="*/ 6576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6"/>
                <a:gd name="T166" fmla="*/ 0 h 1458"/>
                <a:gd name="T167" fmla="*/ 1236 w 1236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6" h="1458">
                  <a:moveTo>
                    <a:pt x="574" y="17"/>
                  </a:moveTo>
                  <a:lnTo>
                    <a:pt x="420" y="10"/>
                  </a:lnTo>
                  <a:lnTo>
                    <a:pt x="237" y="0"/>
                  </a:lnTo>
                  <a:lnTo>
                    <a:pt x="232" y="106"/>
                  </a:lnTo>
                  <a:lnTo>
                    <a:pt x="98" y="98"/>
                  </a:lnTo>
                  <a:lnTo>
                    <a:pt x="83" y="123"/>
                  </a:lnTo>
                  <a:lnTo>
                    <a:pt x="94" y="121"/>
                  </a:lnTo>
                  <a:lnTo>
                    <a:pt x="98" y="159"/>
                  </a:lnTo>
                  <a:lnTo>
                    <a:pt x="115" y="260"/>
                  </a:lnTo>
                  <a:lnTo>
                    <a:pt x="134" y="313"/>
                  </a:lnTo>
                  <a:lnTo>
                    <a:pt x="143" y="386"/>
                  </a:lnTo>
                  <a:lnTo>
                    <a:pt x="126" y="550"/>
                  </a:lnTo>
                  <a:lnTo>
                    <a:pt x="108" y="548"/>
                  </a:lnTo>
                  <a:lnTo>
                    <a:pt x="113" y="582"/>
                  </a:lnTo>
                  <a:lnTo>
                    <a:pt x="117" y="633"/>
                  </a:lnTo>
                  <a:lnTo>
                    <a:pt x="126" y="678"/>
                  </a:lnTo>
                  <a:lnTo>
                    <a:pt x="121" y="702"/>
                  </a:lnTo>
                  <a:lnTo>
                    <a:pt x="113" y="725"/>
                  </a:lnTo>
                  <a:lnTo>
                    <a:pt x="121" y="751"/>
                  </a:lnTo>
                  <a:lnTo>
                    <a:pt x="119" y="770"/>
                  </a:lnTo>
                  <a:lnTo>
                    <a:pt x="119" y="783"/>
                  </a:lnTo>
                  <a:lnTo>
                    <a:pt x="124" y="800"/>
                  </a:lnTo>
                  <a:lnTo>
                    <a:pt x="124" y="806"/>
                  </a:lnTo>
                  <a:lnTo>
                    <a:pt x="104" y="823"/>
                  </a:lnTo>
                  <a:lnTo>
                    <a:pt x="79" y="809"/>
                  </a:lnTo>
                  <a:lnTo>
                    <a:pt x="68" y="808"/>
                  </a:lnTo>
                  <a:lnTo>
                    <a:pt x="42" y="808"/>
                  </a:lnTo>
                  <a:lnTo>
                    <a:pt x="34" y="808"/>
                  </a:lnTo>
                  <a:lnTo>
                    <a:pt x="27" y="802"/>
                  </a:lnTo>
                  <a:lnTo>
                    <a:pt x="21" y="800"/>
                  </a:lnTo>
                  <a:lnTo>
                    <a:pt x="17" y="802"/>
                  </a:lnTo>
                  <a:lnTo>
                    <a:pt x="15" y="806"/>
                  </a:lnTo>
                  <a:lnTo>
                    <a:pt x="4" y="813"/>
                  </a:lnTo>
                  <a:lnTo>
                    <a:pt x="0" y="819"/>
                  </a:lnTo>
                  <a:lnTo>
                    <a:pt x="0" y="826"/>
                  </a:lnTo>
                  <a:lnTo>
                    <a:pt x="0" y="836"/>
                  </a:lnTo>
                  <a:lnTo>
                    <a:pt x="10" y="858"/>
                  </a:lnTo>
                  <a:lnTo>
                    <a:pt x="15" y="868"/>
                  </a:lnTo>
                  <a:lnTo>
                    <a:pt x="17" y="873"/>
                  </a:lnTo>
                  <a:lnTo>
                    <a:pt x="25" y="875"/>
                  </a:lnTo>
                  <a:lnTo>
                    <a:pt x="30" y="879"/>
                  </a:lnTo>
                  <a:lnTo>
                    <a:pt x="38" y="890"/>
                  </a:lnTo>
                  <a:lnTo>
                    <a:pt x="49" y="924"/>
                  </a:lnTo>
                  <a:lnTo>
                    <a:pt x="74" y="950"/>
                  </a:lnTo>
                  <a:lnTo>
                    <a:pt x="72" y="964"/>
                  </a:lnTo>
                  <a:lnTo>
                    <a:pt x="76" y="971"/>
                  </a:lnTo>
                  <a:lnTo>
                    <a:pt x="91" y="982"/>
                  </a:lnTo>
                  <a:lnTo>
                    <a:pt x="94" y="1003"/>
                  </a:lnTo>
                  <a:lnTo>
                    <a:pt x="106" y="1030"/>
                  </a:lnTo>
                  <a:lnTo>
                    <a:pt x="91" y="1043"/>
                  </a:lnTo>
                  <a:lnTo>
                    <a:pt x="83" y="1050"/>
                  </a:lnTo>
                  <a:lnTo>
                    <a:pt x="81" y="1060"/>
                  </a:lnTo>
                  <a:lnTo>
                    <a:pt x="81" y="1075"/>
                  </a:lnTo>
                  <a:lnTo>
                    <a:pt x="89" y="1090"/>
                  </a:lnTo>
                  <a:lnTo>
                    <a:pt x="104" y="1097"/>
                  </a:lnTo>
                  <a:lnTo>
                    <a:pt x="115" y="1110"/>
                  </a:lnTo>
                  <a:lnTo>
                    <a:pt x="136" y="1095"/>
                  </a:lnTo>
                  <a:lnTo>
                    <a:pt x="143" y="1097"/>
                  </a:lnTo>
                  <a:lnTo>
                    <a:pt x="149" y="1099"/>
                  </a:lnTo>
                  <a:lnTo>
                    <a:pt x="155" y="1097"/>
                  </a:lnTo>
                  <a:lnTo>
                    <a:pt x="164" y="1101"/>
                  </a:lnTo>
                  <a:lnTo>
                    <a:pt x="177" y="1112"/>
                  </a:lnTo>
                  <a:lnTo>
                    <a:pt x="196" y="1120"/>
                  </a:lnTo>
                  <a:lnTo>
                    <a:pt x="205" y="1137"/>
                  </a:lnTo>
                  <a:lnTo>
                    <a:pt x="207" y="1150"/>
                  </a:lnTo>
                  <a:lnTo>
                    <a:pt x="215" y="1167"/>
                  </a:lnTo>
                  <a:lnTo>
                    <a:pt x="220" y="1195"/>
                  </a:lnTo>
                  <a:lnTo>
                    <a:pt x="230" y="1218"/>
                  </a:lnTo>
                  <a:lnTo>
                    <a:pt x="237" y="1257"/>
                  </a:lnTo>
                  <a:lnTo>
                    <a:pt x="237" y="1278"/>
                  </a:lnTo>
                  <a:lnTo>
                    <a:pt x="243" y="1308"/>
                  </a:lnTo>
                  <a:lnTo>
                    <a:pt x="251" y="1315"/>
                  </a:lnTo>
                  <a:lnTo>
                    <a:pt x="252" y="1317"/>
                  </a:lnTo>
                  <a:lnTo>
                    <a:pt x="260" y="1325"/>
                  </a:lnTo>
                  <a:lnTo>
                    <a:pt x="269" y="1325"/>
                  </a:lnTo>
                  <a:lnTo>
                    <a:pt x="294" y="1332"/>
                  </a:lnTo>
                  <a:lnTo>
                    <a:pt x="313" y="1334"/>
                  </a:lnTo>
                  <a:lnTo>
                    <a:pt x="322" y="1334"/>
                  </a:lnTo>
                  <a:lnTo>
                    <a:pt x="333" y="1340"/>
                  </a:lnTo>
                  <a:lnTo>
                    <a:pt x="335" y="1351"/>
                  </a:lnTo>
                  <a:lnTo>
                    <a:pt x="337" y="1376"/>
                  </a:lnTo>
                  <a:lnTo>
                    <a:pt x="343" y="1387"/>
                  </a:lnTo>
                  <a:lnTo>
                    <a:pt x="358" y="1393"/>
                  </a:lnTo>
                  <a:lnTo>
                    <a:pt x="377" y="1417"/>
                  </a:lnTo>
                  <a:lnTo>
                    <a:pt x="386" y="1430"/>
                  </a:lnTo>
                  <a:lnTo>
                    <a:pt x="390" y="1453"/>
                  </a:lnTo>
                  <a:lnTo>
                    <a:pt x="424" y="1455"/>
                  </a:lnTo>
                  <a:lnTo>
                    <a:pt x="439" y="1455"/>
                  </a:lnTo>
                  <a:lnTo>
                    <a:pt x="446" y="1457"/>
                  </a:lnTo>
                  <a:lnTo>
                    <a:pt x="457" y="1458"/>
                  </a:lnTo>
                  <a:lnTo>
                    <a:pt x="486" y="1451"/>
                  </a:lnTo>
                  <a:lnTo>
                    <a:pt x="504" y="1440"/>
                  </a:lnTo>
                  <a:lnTo>
                    <a:pt x="510" y="1376"/>
                  </a:lnTo>
                  <a:lnTo>
                    <a:pt x="514" y="1366"/>
                  </a:lnTo>
                  <a:lnTo>
                    <a:pt x="527" y="1355"/>
                  </a:lnTo>
                  <a:lnTo>
                    <a:pt x="533" y="1346"/>
                  </a:lnTo>
                  <a:lnTo>
                    <a:pt x="533" y="1334"/>
                  </a:lnTo>
                  <a:lnTo>
                    <a:pt x="525" y="1310"/>
                  </a:lnTo>
                  <a:lnTo>
                    <a:pt x="525" y="1299"/>
                  </a:lnTo>
                  <a:lnTo>
                    <a:pt x="531" y="1297"/>
                  </a:lnTo>
                  <a:lnTo>
                    <a:pt x="536" y="1295"/>
                  </a:lnTo>
                  <a:lnTo>
                    <a:pt x="546" y="1293"/>
                  </a:lnTo>
                  <a:lnTo>
                    <a:pt x="565" y="1291"/>
                  </a:lnTo>
                  <a:lnTo>
                    <a:pt x="576" y="1287"/>
                  </a:lnTo>
                  <a:lnTo>
                    <a:pt x="580" y="1274"/>
                  </a:lnTo>
                  <a:lnTo>
                    <a:pt x="576" y="1238"/>
                  </a:lnTo>
                  <a:lnTo>
                    <a:pt x="591" y="1223"/>
                  </a:lnTo>
                  <a:lnTo>
                    <a:pt x="599" y="1210"/>
                  </a:lnTo>
                  <a:lnTo>
                    <a:pt x="602" y="1216"/>
                  </a:lnTo>
                  <a:lnTo>
                    <a:pt x="612" y="1216"/>
                  </a:lnTo>
                  <a:lnTo>
                    <a:pt x="619" y="1201"/>
                  </a:lnTo>
                  <a:lnTo>
                    <a:pt x="625" y="1195"/>
                  </a:lnTo>
                  <a:lnTo>
                    <a:pt x="629" y="1195"/>
                  </a:lnTo>
                  <a:lnTo>
                    <a:pt x="638" y="1199"/>
                  </a:lnTo>
                  <a:lnTo>
                    <a:pt x="659" y="1223"/>
                  </a:lnTo>
                  <a:lnTo>
                    <a:pt x="664" y="1227"/>
                  </a:lnTo>
                  <a:lnTo>
                    <a:pt x="687" y="1238"/>
                  </a:lnTo>
                  <a:lnTo>
                    <a:pt x="702" y="1240"/>
                  </a:lnTo>
                  <a:lnTo>
                    <a:pt x="709" y="1246"/>
                  </a:lnTo>
                  <a:lnTo>
                    <a:pt x="743" y="1280"/>
                  </a:lnTo>
                  <a:lnTo>
                    <a:pt x="757" y="1289"/>
                  </a:lnTo>
                  <a:lnTo>
                    <a:pt x="779" y="1297"/>
                  </a:lnTo>
                  <a:lnTo>
                    <a:pt x="785" y="1295"/>
                  </a:lnTo>
                  <a:lnTo>
                    <a:pt x="790" y="1285"/>
                  </a:lnTo>
                  <a:lnTo>
                    <a:pt x="798" y="1282"/>
                  </a:lnTo>
                  <a:lnTo>
                    <a:pt x="813" y="1282"/>
                  </a:lnTo>
                  <a:lnTo>
                    <a:pt x="820" y="1285"/>
                  </a:lnTo>
                  <a:lnTo>
                    <a:pt x="836" y="1297"/>
                  </a:lnTo>
                  <a:lnTo>
                    <a:pt x="862" y="1285"/>
                  </a:lnTo>
                  <a:lnTo>
                    <a:pt x="869" y="1283"/>
                  </a:lnTo>
                  <a:lnTo>
                    <a:pt x="905" y="1297"/>
                  </a:lnTo>
                  <a:lnTo>
                    <a:pt x="907" y="1299"/>
                  </a:lnTo>
                  <a:lnTo>
                    <a:pt x="918" y="1319"/>
                  </a:lnTo>
                  <a:lnTo>
                    <a:pt x="941" y="1321"/>
                  </a:lnTo>
                  <a:lnTo>
                    <a:pt x="969" y="1282"/>
                  </a:lnTo>
                  <a:lnTo>
                    <a:pt x="982" y="1259"/>
                  </a:lnTo>
                  <a:lnTo>
                    <a:pt x="1009" y="1238"/>
                  </a:lnTo>
                  <a:lnTo>
                    <a:pt x="1050" y="1236"/>
                  </a:lnTo>
                  <a:lnTo>
                    <a:pt x="1065" y="1242"/>
                  </a:lnTo>
                  <a:lnTo>
                    <a:pt x="1123" y="1253"/>
                  </a:lnTo>
                  <a:lnTo>
                    <a:pt x="1120" y="1223"/>
                  </a:lnTo>
                  <a:lnTo>
                    <a:pt x="1073" y="1033"/>
                  </a:lnTo>
                  <a:lnTo>
                    <a:pt x="1063" y="981"/>
                  </a:lnTo>
                  <a:lnTo>
                    <a:pt x="1236" y="697"/>
                  </a:lnTo>
                  <a:lnTo>
                    <a:pt x="1191" y="681"/>
                  </a:lnTo>
                  <a:lnTo>
                    <a:pt x="1161" y="657"/>
                  </a:lnTo>
                  <a:lnTo>
                    <a:pt x="1116" y="634"/>
                  </a:lnTo>
                  <a:lnTo>
                    <a:pt x="1108" y="625"/>
                  </a:lnTo>
                  <a:lnTo>
                    <a:pt x="1065" y="614"/>
                  </a:lnTo>
                  <a:lnTo>
                    <a:pt x="1041" y="597"/>
                  </a:lnTo>
                  <a:lnTo>
                    <a:pt x="1016" y="565"/>
                  </a:lnTo>
                  <a:lnTo>
                    <a:pt x="965" y="533"/>
                  </a:lnTo>
                  <a:lnTo>
                    <a:pt x="930" y="446"/>
                  </a:lnTo>
                  <a:lnTo>
                    <a:pt x="924" y="388"/>
                  </a:lnTo>
                  <a:lnTo>
                    <a:pt x="894" y="324"/>
                  </a:lnTo>
                  <a:lnTo>
                    <a:pt x="875" y="298"/>
                  </a:lnTo>
                  <a:lnTo>
                    <a:pt x="871" y="288"/>
                  </a:lnTo>
                  <a:lnTo>
                    <a:pt x="798" y="243"/>
                  </a:lnTo>
                  <a:lnTo>
                    <a:pt x="749" y="185"/>
                  </a:lnTo>
                  <a:lnTo>
                    <a:pt x="723" y="168"/>
                  </a:lnTo>
                  <a:lnTo>
                    <a:pt x="676" y="113"/>
                  </a:lnTo>
                  <a:lnTo>
                    <a:pt x="651" y="104"/>
                  </a:lnTo>
                  <a:lnTo>
                    <a:pt x="632" y="85"/>
                  </a:lnTo>
                  <a:lnTo>
                    <a:pt x="597" y="27"/>
                  </a:lnTo>
                  <a:lnTo>
                    <a:pt x="580" y="25"/>
                  </a:lnTo>
                  <a:lnTo>
                    <a:pt x="574" y="1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0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967093" y="3176522"/>
              <a:ext cx="278344" cy="449602"/>
            </a:xfrm>
            <a:custGeom>
              <a:avLst/>
              <a:gdLst>
                <a:gd name="T0" fmla="*/ 2147483647 w 393"/>
                <a:gd name="T1" fmla="*/ 2147483647 h 546"/>
                <a:gd name="T2" fmla="*/ 2147483647 w 393"/>
                <a:gd name="T3" fmla="*/ 2147483647 h 546"/>
                <a:gd name="T4" fmla="*/ 2147483647 w 393"/>
                <a:gd name="T5" fmla="*/ 2147483647 h 546"/>
                <a:gd name="T6" fmla="*/ 2147483647 w 393"/>
                <a:gd name="T7" fmla="*/ 2147483647 h 546"/>
                <a:gd name="T8" fmla="*/ 2147483647 w 393"/>
                <a:gd name="T9" fmla="*/ 2147483647 h 546"/>
                <a:gd name="T10" fmla="*/ 2147483647 w 393"/>
                <a:gd name="T11" fmla="*/ 2147483647 h 546"/>
                <a:gd name="T12" fmla="*/ 2147483647 w 393"/>
                <a:gd name="T13" fmla="*/ 2147483647 h 546"/>
                <a:gd name="T14" fmla="*/ 2147483647 w 393"/>
                <a:gd name="T15" fmla="*/ 2147483647 h 546"/>
                <a:gd name="T16" fmla="*/ 2147483647 w 393"/>
                <a:gd name="T17" fmla="*/ 2147483647 h 546"/>
                <a:gd name="T18" fmla="*/ 2147483647 w 393"/>
                <a:gd name="T19" fmla="*/ 2147483647 h 546"/>
                <a:gd name="T20" fmla="*/ 2147483647 w 393"/>
                <a:gd name="T21" fmla="*/ 2147483647 h 546"/>
                <a:gd name="T22" fmla="*/ 2147483647 w 393"/>
                <a:gd name="T23" fmla="*/ 2147483647 h 546"/>
                <a:gd name="T24" fmla="*/ 2147483647 w 393"/>
                <a:gd name="T25" fmla="*/ 2147483647 h 546"/>
                <a:gd name="T26" fmla="*/ 2147483647 w 393"/>
                <a:gd name="T27" fmla="*/ 2147483647 h 546"/>
                <a:gd name="T28" fmla="*/ 2147483647 w 393"/>
                <a:gd name="T29" fmla="*/ 2147483647 h 546"/>
                <a:gd name="T30" fmla="*/ 2147483647 w 393"/>
                <a:gd name="T31" fmla="*/ 2147483647 h 546"/>
                <a:gd name="T32" fmla="*/ 2147483647 w 393"/>
                <a:gd name="T33" fmla="*/ 2147483647 h 546"/>
                <a:gd name="T34" fmla="*/ 2147483647 w 393"/>
                <a:gd name="T35" fmla="*/ 2147483647 h 546"/>
                <a:gd name="T36" fmla="*/ 2147483647 w 393"/>
                <a:gd name="T37" fmla="*/ 2147483647 h 546"/>
                <a:gd name="T38" fmla="*/ 2147483647 w 393"/>
                <a:gd name="T39" fmla="*/ 2147483647 h 546"/>
                <a:gd name="T40" fmla="*/ 2147483647 w 393"/>
                <a:gd name="T41" fmla="*/ 2147483647 h 546"/>
                <a:gd name="T42" fmla="*/ 2147483647 w 393"/>
                <a:gd name="T43" fmla="*/ 2147483647 h 546"/>
                <a:gd name="T44" fmla="*/ 2147483647 w 393"/>
                <a:gd name="T45" fmla="*/ 2147483647 h 546"/>
                <a:gd name="T46" fmla="*/ 2147483647 w 393"/>
                <a:gd name="T47" fmla="*/ 2147483647 h 546"/>
                <a:gd name="T48" fmla="*/ 2147483647 w 393"/>
                <a:gd name="T49" fmla="*/ 2147483647 h 546"/>
                <a:gd name="T50" fmla="*/ 2147483647 w 393"/>
                <a:gd name="T51" fmla="*/ 2147483647 h 546"/>
                <a:gd name="T52" fmla="*/ 2147483647 w 393"/>
                <a:gd name="T53" fmla="*/ 2147483647 h 546"/>
                <a:gd name="T54" fmla="*/ 2147483647 w 393"/>
                <a:gd name="T55" fmla="*/ 2147483647 h 546"/>
                <a:gd name="T56" fmla="*/ 2147483647 w 393"/>
                <a:gd name="T57" fmla="*/ 2147483647 h 546"/>
                <a:gd name="T58" fmla="*/ 2147483647 w 393"/>
                <a:gd name="T59" fmla="*/ 2147483647 h 546"/>
                <a:gd name="T60" fmla="*/ 2147483647 w 393"/>
                <a:gd name="T61" fmla="*/ 2147483647 h 546"/>
                <a:gd name="T62" fmla="*/ 2147483647 w 393"/>
                <a:gd name="T63" fmla="*/ 2147483647 h 546"/>
                <a:gd name="T64" fmla="*/ 2147483647 w 393"/>
                <a:gd name="T65" fmla="*/ 2147483647 h 546"/>
                <a:gd name="T66" fmla="*/ 2147483647 w 393"/>
                <a:gd name="T67" fmla="*/ 2147483647 h 546"/>
                <a:gd name="T68" fmla="*/ 2147483647 w 393"/>
                <a:gd name="T69" fmla="*/ 2147483647 h 546"/>
                <a:gd name="T70" fmla="*/ 2147483647 w 393"/>
                <a:gd name="T71" fmla="*/ 2147483647 h 546"/>
                <a:gd name="T72" fmla="*/ 2147483647 w 393"/>
                <a:gd name="T73" fmla="*/ 2147483647 h 546"/>
                <a:gd name="T74" fmla="*/ 2147483647 w 393"/>
                <a:gd name="T75" fmla="*/ 2147483647 h 546"/>
                <a:gd name="T76" fmla="*/ 2147483647 w 393"/>
                <a:gd name="T77" fmla="*/ 2147483647 h 546"/>
                <a:gd name="T78" fmla="*/ 2147483647 w 393"/>
                <a:gd name="T79" fmla="*/ 2147483647 h 546"/>
                <a:gd name="T80" fmla="*/ 2147483647 w 393"/>
                <a:gd name="T81" fmla="*/ 2147483647 h 546"/>
                <a:gd name="T82" fmla="*/ 2147483647 w 393"/>
                <a:gd name="T83" fmla="*/ 2147483647 h 546"/>
                <a:gd name="T84" fmla="*/ 2147483647 w 393"/>
                <a:gd name="T85" fmla="*/ 2147483647 h 546"/>
                <a:gd name="T86" fmla="*/ 2147483647 w 393"/>
                <a:gd name="T87" fmla="*/ 2147483647 h 546"/>
                <a:gd name="T88" fmla="*/ 2147483647 w 393"/>
                <a:gd name="T89" fmla="*/ 2147483647 h 546"/>
                <a:gd name="T90" fmla="*/ 2147483647 w 393"/>
                <a:gd name="T91" fmla="*/ 2147483647 h 546"/>
                <a:gd name="T92" fmla="*/ 2147483647 w 393"/>
                <a:gd name="T93" fmla="*/ 2147483647 h 546"/>
                <a:gd name="T94" fmla="*/ 2147483647 w 393"/>
                <a:gd name="T95" fmla="*/ 2147483647 h 546"/>
                <a:gd name="T96" fmla="*/ 2147483647 w 393"/>
                <a:gd name="T97" fmla="*/ 2147483647 h 546"/>
                <a:gd name="T98" fmla="*/ 2147483647 w 393"/>
                <a:gd name="T99" fmla="*/ 2147483647 h 546"/>
                <a:gd name="T100" fmla="*/ 2147483647 w 393"/>
                <a:gd name="T101" fmla="*/ 2147483647 h 546"/>
                <a:gd name="T102" fmla="*/ 2147483647 w 393"/>
                <a:gd name="T103" fmla="*/ 2147483647 h 546"/>
                <a:gd name="T104" fmla="*/ 2147483647 w 393"/>
                <a:gd name="T105" fmla="*/ 2147483647 h 546"/>
                <a:gd name="T106" fmla="*/ 2147483647 w 393"/>
                <a:gd name="T107" fmla="*/ 2147483647 h 546"/>
                <a:gd name="T108" fmla="*/ 2147483647 w 393"/>
                <a:gd name="T109" fmla="*/ 2147483647 h 546"/>
                <a:gd name="T110" fmla="*/ 2147483647 w 393"/>
                <a:gd name="T111" fmla="*/ 0 h 546"/>
                <a:gd name="T112" fmla="*/ 2147483647 w 393"/>
                <a:gd name="T113" fmla="*/ 2147483647 h 546"/>
                <a:gd name="T114" fmla="*/ 2147483647 w 393"/>
                <a:gd name="T115" fmla="*/ 2147483647 h 546"/>
                <a:gd name="T116" fmla="*/ 2147483647 w 393"/>
                <a:gd name="T117" fmla="*/ 2147483647 h 546"/>
                <a:gd name="T118" fmla="*/ 2147483647 w 393"/>
                <a:gd name="T119" fmla="*/ 2147483647 h 546"/>
                <a:gd name="T120" fmla="*/ 2147483647 w 393"/>
                <a:gd name="T121" fmla="*/ 2147483647 h 546"/>
                <a:gd name="T122" fmla="*/ 2147483647 w 393"/>
                <a:gd name="T123" fmla="*/ 2147483647 h 546"/>
                <a:gd name="T124" fmla="*/ 0 w 393"/>
                <a:gd name="T125" fmla="*/ 2147483647 h 5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546"/>
                <a:gd name="T191" fmla="*/ 393 w 393"/>
                <a:gd name="T192" fmla="*/ 546 h 5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546">
                  <a:moveTo>
                    <a:pt x="0" y="96"/>
                  </a:moveTo>
                  <a:lnTo>
                    <a:pt x="7" y="108"/>
                  </a:lnTo>
                  <a:lnTo>
                    <a:pt x="19" y="134"/>
                  </a:lnTo>
                  <a:lnTo>
                    <a:pt x="22" y="173"/>
                  </a:lnTo>
                  <a:lnTo>
                    <a:pt x="22" y="179"/>
                  </a:lnTo>
                  <a:lnTo>
                    <a:pt x="24" y="187"/>
                  </a:lnTo>
                  <a:lnTo>
                    <a:pt x="22" y="198"/>
                  </a:lnTo>
                  <a:lnTo>
                    <a:pt x="20" y="202"/>
                  </a:lnTo>
                  <a:lnTo>
                    <a:pt x="19" y="219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28" y="239"/>
                  </a:lnTo>
                  <a:lnTo>
                    <a:pt x="32" y="247"/>
                  </a:lnTo>
                  <a:lnTo>
                    <a:pt x="34" y="249"/>
                  </a:lnTo>
                  <a:lnTo>
                    <a:pt x="39" y="264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6"/>
                  </a:lnTo>
                  <a:lnTo>
                    <a:pt x="43" y="267"/>
                  </a:lnTo>
                  <a:lnTo>
                    <a:pt x="49" y="273"/>
                  </a:lnTo>
                  <a:lnTo>
                    <a:pt x="49" y="275"/>
                  </a:lnTo>
                  <a:lnTo>
                    <a:pt x="49" y="277"/>
                  </a:lnTo>
                  <a:lnTo>
                    <a:pt x="51" y="281"/>
                  </a:lnTo>
                  <a:lnTo>
                    <a:pt x="52" y="281"/>
                  </a:lnTo>
                  <a:lnTo>
                    <a:pt x="60" y="301"/>
                  </a:lnTo>
                  <a:lnTo>
                    <a:pt x="60" y="307"/>
                  </a:lnTo>
                  <a:lnTo>
                    <a:pt x="60" y="311"/>
                  </a:lnTo>
                  <a:lnTo>
                    <a:pt x="60" y="313"/>
                  </a:lnTo>
                  <a:lnTo>
                    <a:pt x="60" y="314"/>
                  </a:lnTo>
                  <a:lnTo>
                    <a:pt x="67" y="320"/>
                  </a:lnTo>
                  <a:lnTo>
                    <a:pt x="73" y="322"/>
                  </a:lnTo>
                  <a:lnTo>
                    <a:pt x="86" y="329"/>
                  </a:lnTo>
                  <a:lnTo>
                    <a:pt x="92" y="335"/>
                  </a:lnTo>
                  <a:lnTo>
                    <a:pt x="94" y="335"/>
                  </a:lnTo>
                  <a:lnTo>
                    <a:pt x="96" y="339"/>
                  </a:lnTo>
                  <a:lnTo>
                    <a:pt x="99" y="341"/>
                  </a:lnTo>
                  <a:lnTo>
                    <a:pt x="103" y="341"/>
                  </a:lnTo>
                  <a:lnTo>
                    <a:pt x="101" y="339"/>
                  </a:lnTo>
                  <a:lnTo>
                    <a:pt x="103" y="339"/>
                  </a:lnTo>
                  <a:lnTo>
                    <a:pt x="107" y="339"/>
                  </a:lnTo>
                  <a:lnTo>
                    <a:pt x="113" y="348"/>
                  </a:lnTo>
                  <a:lnTo>
                    <a:pt x="113" y="350"/>
                  </a:lnTo>
                  <a:lnTo>
                    <a:pt x="115" y="354"/>
                  </a:lnTo>
                  <a:lnTo>
                    <a:pt x="115" y="358"/>
                  </a:lnTo>
                  <a:lnTo>
                    <a:pt x="111" y="363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3" y="377"/>
                  </a:lnTo>
                  <a:lnTo>
                    <a:pt x="103" y="380"/>
                  </a:lnTo>
                  <a:lnTo>
                    <a:pt x="101" y="382"/>
                  </a:lnTo>
                  <a:lnTo>
                    <a:pt x="107" y="392"/>
                  </a:lnTo>
                  <a:lnTo>
                    <a:pt x="107" y="401"/>
                  </a:lnTo>
                  <a:lnTo>
                    <a:pt x="107" y="407"/>
                  </a:lnTo>
                  <a:lnTo>
                    <a:pt x="109" y="410"/>
                  </a:lnTo>
                  <a:lnTo>
                    <a:pt x="107" y="410"/>
                  </a:lnTo>
                  <a:lnTo>
                    <a:pt x="107" y="414"/>
                  </a:lnTo>
                  <a:lnTo>
                    <a:pt x="103" y="418"/>
                  </a:lnTo>
                  <a:lnTo>
                    <a:pt x="103" y="424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1" y="427"/>
                  </a:lnTo>
                  <a:lnTo>
                    <a:pt x="103" y="431"/>
                  </a:lnTo>
                  <a:lnTo>
                    <a:pt x="101" y="431"/>
                  </a:lnTo>
                  <a:lnTo>
                    <a:pt x="105" y="437"/>
                  </a:lnTo>
                  <a:lnTo>
                    <a:pt x="101" y="448"/>
                  </a:lnTo>
                  <a:lnTo>
                    <a:pt x="96" y="454"/>
                  </a:lnTo>
                  <a:lnTo>
                    <a:pt x="94" y="454"/>
                  </a:lnTo>
                  <a:lnTo>
                    <a:pt x="92" y="456"/>
                  </a:lnTo>
                  <a:lnTo>
                    <a:pt x="90" y="454"/>
                  </a:lnTo>
                  <a:lnTo>
                    <a:pt x="86" y="452"/>
                  </a:lnTo>
                  <a:lnTo>
                    <a:pt x="84" y="457"/>
                  </a:lnTo>
                  <a:lnTo>
                    <a:pt x="83" y="459"/>
                  </a:lnTo>
                  <a:lnTo>
                    <a:pt x="81" y="463"/>
                  </a:lnTo>
                  <a:lnTo>
                    <a:pt x="79" y="465"/>
                  </a:lnTo>
                  <a:lnTo>
                    <a:pt x="77" y="469"/>
                  </a:lnTo>
                  <a:lnTo>
                    <a:pt x="69" y="474"/>
                  </a:lnTo>
                  <a:lnTo>
                    <a:pt x="67" y="474"/>
                  </a:lnTo>
                  <a:lnTo>
                    <a:pt x="58" y="488"/>
                  </a:lnTo>
                  <a:lnTo>
                    <a:pt x="56" y="486"/>
                  </a:lnTo>
                  <a:lnTo>
                    <a:pt x="52" y="491"/>
                  </a:lnTo>
                  <a:lnTo>
                    <a:pt x="45" y="504"/>
                  </a:lnTo>
                  <a:lnTo>
                    <a:pt x="41" y="506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6" y="512"/>
                  </a:lnTo>
                  <a:lnTo>
                    <a:pt x="37" y="510"/>
                  </a:lnTo>
                  <a:lnTo>
                    <a:pt x="41" y="508"/>
                  </a:lnTo>
                  <a:lnTo>
                    <a:pt x="49" y="514"/>
                  </a:lnTo>
                  <a:lnTo>
                    <a:pt x="51" y="514"/>
                  </a:lnTo>
                  <a:lnTo>
                    <a:pt x="52" y="516"/>
                  </a:lnTo>
                  <a:lnTo>
                    <a:pt x="54" y="514"/>
                  </a:lnTo>
                  <a:lnTo>
                    <a:pt x="62" y="520"/>
                  </a:lnTo>
                  <a:lnTo>
                    <a:pt x="64" y="520"/>
                  </a:lnTo>
                  <a:lnTo>
                    <a:pt x="73" y="514"/>
                  </a:lnTo>
                  <a:lnTo>
                    <a:pt x="77" y="516"/>
                  </a:lnTo>
                  <a:lnTo>
                    <a:pt x="81" y="521"/>
                  </a:lnTo>
                  <a:lnTo>
                    <a:pt x="86" y="535"/>
                  </a:lnTo>
                  <a:lnTo>
                    <a:pt x="88" y="533"/>
                  </a:lnTo>
                  <a:lnTo>
                    <a:pt x="88" y="536"/>
                  </a:lnTo>
                  <a:lnTo>
                    <a:pt x="92" y="538"/>
                  </a:lnTo>
                  <a:lnTo>
                    <a:pt x="96" y="538"/>
                  </a:lnTo>
                  <a:lnTo>
                    <a:pt x="99" y="536"/>
                  </a:lnTo>
                  <a:lnTo>
                    <a:pt x="105" y="521"/>
                  </a:lnTo>
                  <a:lnTo>
                    <a:pt x="115" y="512"/>
                  </a:lnTo>
                  <a:lnTo>
                    <a:pt x="126" y="493"/>
                  </a:lnTo>
                  <a:lnTo>
                    <a:pt x="133" y="486"/>
                  </a:lnTo>
                  <a:lnTo>
                    <a:pt x="139" y="484"/>
                  </a:lnTo>
                  <a:lnTo>
                    <a:pt x="143" y="482"/>
                  </a:lnTo>
                  <a:lnTo>
                    <a:pt x="152" y="486"/>
                  </a:lnTo>
                  <a:lnTo>
                    <a:pt x="154" y="486"/>
                  </a:lnTo>
                  <a:lnTo>
                    <a:pt x="163" y="486"/>
                  </a:lnTo>
                  <a:lnTo>
                    <a:pt x="180" y="478"/>
                  </a:lnTo>
                  <a:lnTo>
                    <a:pt x="194" y="465"/>
                  </a:lnTo>
                  <a:lnTo>
                    <a:pt x="207" y="465"/>
                  </a:lnTo>
                  <a:lnTo>
                    <a:pt x="218" y="467"/>
                  </a:lnTo>
                  <a:lnTo>
                    <a:pt x="229" y="476"/>
                  </a:lnTo>
                  <a:lnTo>
                    <a:pt x="246" y="489"/>
                  </a:lnTo>
                  <a:lnTo>
                    <a:pt x="257" y="486"/>
                  </a:lnTo>
                  <a:lnTo>
                    <a:pt x="286" y="516"/>
                  </a:lnTo>
                  <a:lnTo>
                    <a:pt x="295" y="518"/>
                  </a:lnTo>
                  <a:lnTo>
                    <a:pt x="303" y="531"/>
                  </a:lnTo>
                  <a:lnTo>
                    <a:pt x="320" y="546"/>
                  </a:lnTo>
                  <a:lnTo>
                    <a:pt x="323" y="546"/>
                  </a:lnTo>
                  <a:lnTo>
                    <a:pt x="323" y="525"/>
                  </a:lnTo>
                  <a:lnTo>
                    <a:pt x="329" y="508"/>
                  </a:lnTo>
                  <a:lnTo>
                    <a:pt x="336" y="480"/>
                  </a:lnTo>
                  <a:lnTo>
                    <a:pt x="335" y="467"/>
                  </a:lnTo>
                  <a:lnTo>
                    <a:pt x="338" y="452"/>
                  </a:lnTo>
                  <a:lnTo>
                    <a:pt x="331" y="446"/>
                  </a:lnTo>
                  <a:lnTo>
                    <a:pt x="333" y="435"/>
                  </a:lnTo>
                  <a:lnTo>
                    <a:pt x="340" y="429"/>
                  </a:lnTo>
                  <a:lnTo>
                    <a:pt x="370" y="427"/>
                  </a:lnTo>
                  <a:lnTo>
                    <a:pt x="387" y="416"/>
                  </a:lnTo>
                  <a:lnTo>
                    <a:pt x="393" y="390"/>
                  </a:lnTo>
                  <a:lnTo>
                    <a:pt x="340" y="348"/>
                  </a:lnTo>
                  <a:lnTo>
                    <a:pt x="350" y="333"/>
                  </a:lnTo>
                  <a:lnTo>
                    <a:pt x="342" y="282"/>
                  </a:lnTo>
                  <a:lnTo>
                    <a:pt x="321" y="267"/>
                  </a:lnTo>
                  <a:lnTo>
                    <a:pt x="303" y="230"/>
                  </a:lnTo>
                  <a:lnTo>
                    <a:pt x="312" y="190"/>
                  </a:lnTo>
                  <a:lnTo>
                    <a:pt x="303" y="136"/>
                  </a:lnTo>
                  <a:lnTo>
                    <a:pt x="297" y="139"/>
                  </a:lnTo>
                  <a:lnTo>
                    <a:pt x="293" y="138"/>
                  </a:lnTo>
                  <a:lnTo>
                    <a:pt x="289" y="139"/>
                  </a:lnTo>
                  <a:lnTo>
                    <a:pt x="274" y="139"/>
                  </a:lnTo>
                  <a:lnTo>
                    <a:pt x="259" y="134"/>
                  </a:lnTo>
                  <a:lnTo>
                    <a:pt x="250" y="128"/>
                  </a:lnTo>
                  <a:lnTo>
                    <a:pt x="242" y="119"/>
                  </a:lnTo>
                  <a:lnTo>
                    <a:pt x="237" y="94"/>
                  </a:lnTo>
                  <a:lnTo>
                    <a:pt x="227" y="83"/>
                  </a:lnTo>
                  <a:lnTo>
                    <a:pt x="214" y="81"/>
                  </a:lnTo>
                  <a:lnTo>
                    <a:pt x="197" y="83"/>
                  </a:lnTo>
                  <a:lnTo>
                    <a:pt x="180" y="92"/>
                  </a:lnTo>
                  <a:lnTo>
                    <a:pt x="175" y="98"/>
                  </a:lnTo>
                  <a:lnTo>
                    <a:pt x="167" y="100"/>
                  </a:lnTo>
                  <a:lnTo>
                    <a:pt x="152" y="98"/>
                  </a:lnTo>
                  <a:lnTo>
                    <a:pt x="146" y="94"/>
                  </a:lnTo>
                  <a:lnTo>
                    <a:pt x="146" y="87"/>
                  </a:lnTo>
                  <a:lnTo>
                    <a:pt x="152" y="81"/>
                  </a:lnTo>
                  <a:lnTo>
                    <a:pt x="162" y="70"/>
                  </a:lnTo>
                  <a:lnTo>
                    <a:pt x="146" y="34"/>
                  </a:lnTo>
                  <a:lnTo>
                    <a:pt x="143" y="29"/>
                  </a:lnTo>
                  <a:lnTo>
                    <a:pt x="145" y="21"/>
                  </a:lnTo>
                  <a:lnTo>
                    <a:pt x="73" y="10"/>
                  </a:lnTo>
                  <a:lnTo>
                    <a:pt x="69" y="4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3" y="25"/>
                  </a:lnTo>
                  <a:lnTo>
                    <a:pt x="47" y="27"/>
                  </a:lnTo>
                  <a:lnTo>
                    <a:pt x="41" y="77"/>
                  </a:lnTo>
                  <a:lnTo>
                    <a:pt x="43" y="83"/>
                  </a:lnTo>
                  <a:lnTo>
                    <a:pt x="43" y="87"/>
                  </a:lnTo>
                  <a:lnTo>
                    <a:pt x="49" y="96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28" y="108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7" y="98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2" y="9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6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20141" y="3942226"/>
              <a:ext cx="140271" cy="151159"/>
            </a:xfrm>
            <a:custGeom>
              <a:avLst/>
              <a:gdLst>
                <a:gd name="T0" fmla="*/ 0 w 11189"/>
                <a:gd name="T1" fmla="*/ 0 h 10784"/>
                <a:gd name="T2" fmla="*/ 0 w 11189"/>
                <a:gd name="T3" fmla="*/ 0 h 10784"/>
                <a:gd name="T4" fmla="*/ 0 w 11189"/>
                <a:gd name="T5" fmla="*/ 0 h 10784"/>
                <a:gd name="T6" fmla="*/ 0 w 11189"/>
                <a:gd name="T7" fmla="*/ 0 h 10784"/>
                <a:gd name="T8" fmla="*/ 0 w 11189"/>
                <a:gd name="T9" fmla="*/ 0 h 10784"/>
                <a:gd name="T10" fmla="*/ 0 w 11189"/>
                <a:gd name="T11" fmla="*/ 0 h 10784"/>
                <a:gd name="T12" fmla="*/ 0 w 11189"/>
                <a:gd name="T13" fmla="*/ 0 h 10784"/>
                <a:gd name="T14" fmla="*/ 0 w 11189"/>
                <a:gd name="T15" fmla="*/ 0 h 10784"/>
                <a:gd name="T16" fmla="*/ 0 w 11189"/>
                <a:gd name="T17" fmla="*/ 0 h 10784"/>
                <a:gd name="T18" fmla="*/ 0 w 11189"/>
                <a:gd name="T19" fmla="*/ 0 h 10784"/>
                <a:gd name="T20" fmla="*/ 0 w 11189"/>
                <a:gd name="T21" fmla="*/ 0 h 10784"/>
                <a:gd name="T22" fmla="*/ 0 w 11189"/>
                <a:gd name="T23" fmla="*/ 0 h 10784"/>
                <a:gd name="T24" fmla="*/ 0 w 11189"/>
                <a:gd name="T25" fmla="*/ 0 h 10784"/>
                <a:gd name="T26" fmla="*/ 0 w 11189"/>
                <a:gd name="T27" fmla="*/ 0 h 10784"/>
                <a:gd name="T28" fmla="*/ 0 w 11189"/>
                <a:gd name="T29" fmla="*/ 0 h 10784"/>
                <a:gd name="T30" fmla="*/ 0 w 11189"/>
                <a:gd name="T31" fmla="*/ 0 h 10784"/>
                <a:gd name="T32" fmla="*/ 0 w 11189"/>
                <a:gd name="T33" fmla="*/ 0 h 10784"/>
                <a:gd name="T34" fmla="*/ 0 w 11189"/>
                <a:gd name="T35" fmla="*/ 0 h 10784"/>
                <a:gd name="T36" fmla="*/ 0 w 11189"/>
                <a:gd name="T37" fmla="*/ 0 h 10784"/>
                <a:gd name="T38" fmla="*/ 0 w 11189"/>
                <a:gd name="T39" fmla="*/ 0 h 10784"/>
                <a:gd name="T40" fmla="*/ 0 w 11189"/>
                <a:gd name="T41" fmla="*/ 0 h 10784"/>
                <a:gd name="T42" fmla="*/ 0 w 11189"/>
                <a:gd name="T43" fmla="*/ 0 h 10784"/>
                <a:gd name="T44" fmla="*/ 0 w 11189"/>
                <a:gd name="T45" fmla="*/ 0 h 10784"/>
                <a:gd name="T46" fmla="*/ 0 w 11189"/>
                <a:gd name="T47" fmla="*/ 0 h 10784"/>
                <a:gd name="T48" fmla="*/ 0 w 11189"/>
                <a:gd name="T49" fmla="*/ 0 h 10784"/>
                <a:gd name="T50" fmla="*/ 0 w 11189"/>
                <a:gd name="T51" fmla="*/ 0 h 10784"/>
                <a:gd name="T52" fmla="*/ 0 w 11189"/>
                <a:gd name="T53" fmla="*/ 0 h 10784"/>
                <a:gd name="T54" fmla="*/ 0 w 11189"/>
                <a:gd name="T55" fmla="*/ 0 h 10784"/>
                <a:gd name="T56" fmla="*/ 0 w 11189"/>
                <a:gd name="T57" fmla="*/ 0 h 10784"/>
                <a:gd name="T58" fmla="*/ 0 w 11189"/>
                <a:gd name="T59" fmla="*/ 0 h 10784"/>
                <a:gd name="T60" fmla="*/ 0 w 11189"/>
                <a:gd name="T61" fmla="*/ 0 h 10784"/>
                <a:gd name="T62" fmla="*/ 0 w 11189"/>
                <a:gd name="T63" fmla="*/ 0 h 10784"/>
                <a:gd name="T64" fmla="*/ 0 w 11189"/>
                <a:gd name="T65" fmla="*/ 0 h 10784"/>
                <a:gd name="T66" fmla="*/ 0 w 11189"/>
                <a:gd name="T67" fmla="*/ 0 h 10784"/>
                <a:gd name="T68" fmla="*/ 0 w 11189"/>
                <a:gd name="T69" fmla="*/ 0 h 10784"/>
                <a:gd name="T70" fmla="*/ 0 w 11189"/>
                <a:gd name="T71" fmla="*/ 0 h 10784"/>
                <a:gd name="T72" fmla="*/ 0 w 11189"/>
                <a:gd name="T73" fmla="*/ 0 h 10784"/>
                <a:gd name="T74" fmla="*/ 0 w 11189"/>
                <a:gd name="T75" fmla="*/ 0 h 10784"/>
                <a:gd name="T76" fmla="*/ 0 w 11189"/>
                <a:gd name="T77" fmla="*/ 0 h 10784"/>
                <a:gd name="T78" fmla="*/ 0 w 11189"/>
                <a:gd name="T79" fmla="*/ 0 h 10784"/>
                <a:gd name="T80" fmla="*/ 0 w 11189"/>
                <a:gd name="T81" fmla="*/ 0 h 10784"/>
                <a:gd name="T82" fmla="*/ 0 w 11189"/>
                <a:gd name="T83" fmla="*/ 0 h 10784"/>
                <a:gd name="T84" fmla="*/ 0 w 11189"/>
                <a:gd name="T85" fmla="*/ 0 h 10784"/>
                <a:gd name="T86" fmla="*/ 0 w 11189"/>
                <a:gd name="T87" fmla="*/ 0 h 10784"/>
                <a:gd name="T88" fmla="*/ 0 w 11189"/>
                <a:gd name="T89" fmla="*/ 0 h 10784"/>
                <a:gd name="T90" fmla="*/ 0 w 11189"/>
                <a:gd name="T91" fmla="*/ 0 h 10784"/>
                <a:gd name="T92" fmla="*/ 0 w 11189"/>
                <a:gd name="T93" fmla="*/ 0 h 10784"/>
                <a:gd name="T94" fmla="*/ 0 w 11189"/>
                <a:gd name="T95" fmla="*/ 0 h 10784"/>
                <a:gd name="T96" fmla="*/ 0 w 11189"/>
                <a:gd name="T97" fmla="*/ 0 h 10784"/>
                <a:gd name="T98" fmla="*/ 0 w 11189"/>
                <a:gd name="T99" fmla="*/ 0 h 10784"/>
                <a:gd name="T100" fmla="*/ 0 w 11189"/>
                <a:gd name="T101" fmla="*/ 0 h 10784"/>
                <a:gd name="T102" fmla="*/ 0 w 11189"/>
                <a:gd name="T103" fmla="*/ 0 h 10784"/>
                <a:gd name="T104" fmla="*/ 0 w 11189"/>
                <a:gd name="T105" fmla="*/ 0 h 10784"/>
                <a:gd name="T106" fmla="*/ 0 w 11189"/>
                <a:gd name="T107" fmla="*/ 0 h 10784"/>
                <a:gd name="T108" fmla="*/ 0 w 11189"/>
                <a:gd name="T109" fmla="*/ 0 h 10784"/>
                <a:gd name="T110" fmla="*/ 0 w 11189"/>
                <a:gd name="T111" fmla="*/ 0 h 10784"/>
                <a:gd name="T112" fmla="*/ 0 w 11189"/>
                <a:gd name="T113" fmla="*/ 0 h 10784"/>
                <a:gd name="T114" fmla="*/ 0 w 11189"/>
                <a:gd name="T115" fmla="*/ 0 h 10784"/>
                <a:gd name="T116" fmla="*/ 0 w 11189"/>
                <a:gd name="T117" fmla="*/ 0 h 107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89"/>
                <a:gd name="T178" fmla="*/ 0 h 10784"/>
                <a:gd name="T179" fmla="*/ 11189 w 11189"/>
                <a:gd name="T180" fmla="*/ 10784 h 107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89" h="10784">
                  <a:moveTo>
                    <a:pt x="10672" y="5845"/>
                  </a:moveTo>
                  <a:lnTo>
                    <a:pt x="10414" y="5758"/>
                  </a:lnTo>
                  <a:lnTo>
                    <a:pt x="10477" y="5540"/>
                  </a:lnTo>
                  <a:lnTo>
                    <a:pt x="10414" y="5414"/>
                  </a:lnTo>
                  <a:lnTo>
                    <a:pt x="10156" y="5328"/>
                  </a:lnTo>
                  <a:lnTo>
                    <a:pt x="10242" y="4811"/>
                  </a:lnTo>
                  <a:lnTo>
                    <a:pt x="10844" y="4122"/>
                  </a:lnTo>
                  <a:lnTo>
                    <a:pt x="10844" y="3863"/>
                  </a:lnTo>
                  <a:lnTo>
                    <a:pt x="10759" y="3863"/>
                  </a:lnTo>
                  <a:lnTo>
                    <a:pt x="11017" y="3518"/>
                  </a:lnTo>
                  <a:lnTo>
                    <a:pt x="11189" y="3346"/>
                  </a:lnTo>
                  <a:lnTo>
                    <a:pt x="11189" y="3088"/>
                  </a:lnTo>
                  <a:lnTo>
                    <a:pt x="11189" y="2657"/>
                  </a:lnTo>
                  <a:lnTo>
                    <a:pt x="11102" y="3174"/>
                  </a:lnTo>
                  <a:lnTo>
                    <a:pt x="11017" y="3260"/>
                  </a:lnTo>
                  <a:lnTo>
                    <a:pt x="10759" y="3260"/>
                  </a:lnTo>
                  <a:lnTo>
                    <a:pt x="10414" y="3260"/>
                  </a:lnTo>
                  <a:lnTo>
                    <a:pt x="10070" y="3260"/>
                  </a:lnTo>
                  <a:lnTo>
                    <a:pt x="9726" y="3260"/>
                  </a:lnTo>
                  <a:lnTo>
                    <a:pt x="9209" y="3174"/>
                  </a:lnTo>
                  <a:lnTo>
                    <a:pt x="9150" y="3034"/>
                  </a:lnTo>
                  <a:lnTo>
                    <a:pt x="8951" y="3001"/>
                  </a:lnTo>
                  <a:lnTo>
                    <a:pt x="8693" y="2399"/>
                  </a:lnTo>
                  <a:lnTo>
                    <a:pt x="8693" y="2226"/>
                  </a:lnTo>
                  <a:lnTo>
                    <a:pt x="8434" y="1796"/>
                  </a:lnTo>
                  <a:lnTo>
                    <a:pt x="8263" y="1020"/>
                  </a:lnTo>
                  <a:lnTo>
                    <a:pt x="8263" y="762"/>
                  </a:lnTo>
                  <a:lnTo>
                    <a:pt x="8091" y="331"/>
                  </a:lnTo>
                  <a:lnTo>
                    <a:pt x="7918" y="245"/>
                  </a:lnTo>
                  <a:lnTo>
                    <a:pt x="7918" y="158"/>
                  </a:lnTo>
                  <a:lnTo>
                    <a:pt x="7707" y="0"/>
                  </a:lnTo>
                  <a:lnTo>
                    <a:pt x="7401" y="245"/>
                  </a:lnTo>
                  <a:lnTo>
                    <a:pt x="6713" y="848"/>
                  </a:lnTo>
                  <a:lnTo>
                    <a:pt x="6369" y="1020"/>
                  </a:lnTo>
                  <a:lnTo>
                    <a:pt x="6025" y="848"/>
                  </a:lnTo>
                  <a:lnTo>
                    <a:pt x="5681" y="848"/>
                  </a:lnTo>
                  <a:lnTo>
                    <a:pt x="5508" y="675"/>
                  </a:lnTo>
                  <a:lnTo>
                    <a:pt x="5423" y="675"/>
                  </a:lnTo>
                  <a:lnTo>
                    <a:pt x="5413" y="666"/>
                  </a:lnTo>
                  <a:lnTo>
                    <a:pt x="4648" y="590"/>
                  </a:lnTo>
                  <a:lnTo>
                    <a:pt x="4218" y="503"/>
                  </a:lnTo>
                  <a:lnTo>
                    <a:pt x="4045" y="331"/>
                  </a:lnTo>
                  <a:lnTo>
                    <a:pt x="3998" y="260"/>
                  </a:lnTo>
                  <a:lnTo>
                    <a:pt x="3983" y="254"/>
                  </a:lnTo>
                  <a:lnTo>
                    <a:pt x="4045" y="503"/>
                  </a:lnTo>
                  <a:lnTo>
                    <a:pt x="3701" y="1107"/>
                  </a:lnTo>
                  <a:lnTo>
                    <a:pt x="3615" y="1192"/>
                  </a:lnTo>
                  <a:lnTo>
                    <a:pt x="3270" y="1796"/>
                  </a:lnTo>
                  <a:lnTo>
                    <a:pt x="3270" y="2141"/>
                  </a:lnTo>
                  <a:lnTo>
                    <a:pt x="3012" y="2399"/>
                  </a:lnTo>
                  <a:lnTo>
                    <a:pt x="2840" y="2571"/>
                  </a:lnTo>
                  <a:lnTo>
                    <a:pt x="2410" y="2916"/>
                  </a:lnTo>
                  <a:lnTo>
                    <a:pt x="1893" y="3260"/>
                  </a:lnTo>
                  <a:lnTo>
                    <a:pt x="1721" y="3433"/>
                  </a:lnTo>
                  <a:lnTo>
                    <a:pt x="1721" y="3690"/>
                  </a:lnTo>
                  <a:lnTo>
                    <a:pt x="860" y="4639"/>
                  </a:lnTo>
                  <a:lnTo>
                    <a:pt x="860" y="4724"/>
                  </a:lnTo>
                  <a:lnTo>
                    <a:pt x="860" y="5156"/>
                  </a:lnTo>
                  <a:lnTo>
                    <a:pt x="516" y="5586"/>
                  </a:lnTo>
                  <a:lnTo>
                    <a:pt x="258" y="5586"/>
                  </a:lnTo>
                  <a:lnTo>
                    <a:pt x="172" y="5758"/>
                  </a:lnTo>
                  <a:lnTo>
                    <a:pt x="0" y="5673"/>
                  </a:lnTo>
                  <a:lnTo>
                    <a:pt x="85" y="5758"/>
                  </a:lnTo>
                  <a:lnTo>
                    <a:pt x="85" y="6017"/>
                  </a:lnTo>
                  <a:lnTo>
                    <a:pt x="274" y="6707"/>
                  </a:lnTo>
                  <a:lnTo>
                    <a:pt x="860" y="6707"/>
                  </a:lnTo>
                  <a:lnTo>
                    <a:pt x="880" y="6965"/>
                  </a:lnTo>
                  <a:lnTo>
                    <a:pt x="1118" y="6965"/>
                  </a:lnTo>
                  <a:lnTo>
                    <a:pt x="1205" y="8085"/>
                  </a:lnTo>
                  <a:lnTo>
                    <a:pt x="1721" y="9032"/>
                  </a:lnTo>
                  <a:lnTo>
                    <a:pt x="1807" y="9032"/>
                  </a:lnTo>
                  <a:lnTo>
                    <a:pt x="2668" y="8947"/>
                  </a:lnTo>
                  <a:lnTo>
                    <a:pt x="3098" y="8515"/>
                  </a:lnTo>
                  <a:lnTo>
                    <a:pt x="3356" y="8171"/>
                  </a:lnTo>
                  <a:lnTo>
                    <a:pt x="3443" y="8171"/>
                  </a:lnTo>
                  <a:lnTo>
                    <a:pt x="3701" y="8343"/>
                  </a:lnTo>
                  <a:lnTo>
                    <a:pt x="3744" y="8430"/>
                  </a:lnTo>
                  <a:lnTo>
                    <a:pt x="3787" y="8430"/>
                  </a:lnTo>
                  <a:lnTo>
                    <a:pt x="3959" y="8688"/>
                  </a:lnTo>
                  <a:lnTo>
                    <a:pt x="4303" y="9291"/>
                  </a:lnTo>
                  <a:lnTo>
                    <a:pt x="4475" y="9549"/>
                  </a:lnTo>
                  <a:lnTo>
                    <a:pt x="4698" y="9939"/>
                  </a:lnTo>
                  <a:lnTo>
                    <a:pt x="4820" y="9981"/>
                  </a:lnTo>
                  <a:lnTo>
                    <a:pt x="4991" y="10210"/>
                  </a:lnTo>
                  <a:lnTo>
                    <a:pt x="5078" y="10239"/>
                  </a:lnTo>
                  <a:lnTo>
                    <a:pt x="5336" y="10583"/>
                  </a:lnTo>
                  <a:lnTo>
                    <a:pt x="5336" y="10784"/>
                  </a:lnTo>
                  <a:lnTo>
                    <a:pt x="5508" y="10669"/>
                  </a:lnTo>
                  <a:lnTo>
                    <a:pt x="5681" y="10411"/>
                  </a:lnTo>
                  <a:lnTo>
                    <a:pt x="6196" y="10066"/>
                  </a:lnTo>
                  <a:lnTo>
                    <a:pt x="6627" y="10066"/>
                  </a:lnTo>
                  <a:lnTo>
                    <a:pt x="6799" y="10066"/>
                  </a:lnTo>
                  <a:lnTo>
                    <a:pt x="6886" y="9894"/>
                  </a:lnTo>
                  <a:lnTo>
                    <a:pt x="6971" y="9377"/>
                  </a:lnTo>
                  <a:lnTo>
                    <a:pt x="7660" y="9291"/>
                  </a:lnTo>
                  <a:lnTo>
                    <a:pt x="8176" y="8774"/>
                  </a:lnTo>
                  <a:lnTo>
                    <a:pt x="8434" y="8430"/>
                  </a:lnTo>
                  <a:lnTo>
                    <a:pt x="8607" y="8430"/>
                  </a:lnTo>
                  <a:lnTo>
                    <a:pt x="8779" y="8688"/>
                  </a:lnTo>
                  <a:lnTo>
                    <a:pt x="9037" y="8860"/>
                  </a:lnTo>
                  <a:lnTo>
                    <a:pt x="9554" y="9377"/>
                  </a:lnTo>
                  <a:lnTo>
                    <a:pt x="9639" y="9464"/>
                  </a:lnTo>
                  <a:lnTo>
                    <a:pt x="10070" y="9119"/>
                  </a:lnTo>
                  <a:lnTo>
                    <a:pt x="10156" y="8171"/>
                  </a:lnTo>
                  <a:lnTo>
                    <a:pt x="10156" y="7826"/>
                  </a:lnTo>
                  <a:lnTo>
                    <a:pt x="10156" y="7568"/>
                  </a:lnTo>
                  <a:lnTo>
                    <a:pt x="10242" y="6879"/>
                  </a:lnTo>
                  <a:lnTo>
                    <a:pt x="10156" y="6792"/>
                  </a:lnTo>
                  <a:lnTo>
                    <a:pt x="10242" y="6620"/>
                  </a:lnTo>
                  <a:lnTo>
                    <a:pt x="10501" y="6707"/>
                  </a:lnTo>
                  <a:lnTo>
                    <a:pt x="10759" y="6707"/>
                  </a:lnTo>
                  <a:lnTo>
                    <a:pt x="10931" y="6707"/>
                  </a:lnTo>
                  <a:lnTo>
                    <a:pt x="11017" y="6362"/>
                  </a:lnTo>
                  <a:lnTo>
                    <a:pt x="11017" y="6319"/>
                  </a:lnTo>
                  <a:lnTo>
                    <a:pt x="10988" y="6247"/>
                  </a:lnTo>
                  <a:lnTo>
                    <a:pt x="10844" y="6103"/>
                  </a:lnTo>
                  <a:lnTo>
                    <a:pt x="10823" y="6050"/>
                  </a:lnTo>
                  <a:lnTo>
                    <a:pt x="10759" y="6017"/>
                  </a:lnTo>
                  <a:lnTo>
                    <a:pt x="10672" y="584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18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547057" y="4000541"/>
              <a:ext cx="581369" cy="467201"/>
            </a:xfrm>
            <a:custGeom>
              <a:avLst/>
              <a:gdLst>
                <a:gd name="T0" fmla="*/ 2147483647 w 820"/>
                <a:gd name="T1" fmla="*/ 2147483647 h 565"/>
                <a:gd name="T2" fmla="*/ 2147483647 w 820"/>
                <a:gd name="T3" fmla="*/ 2147483647 h 565"/>
                <a:gd name="T4" fmla="*/ 2147483647 w 820"/>
                <a:gd name="T5" fmla="*/ 2147483647 h 565"/>
                <a:gd name="T6" fmla="*/ 2147483647 w 820"/>
                <a:gd name="T7" fmla="*/ 2147483647 h 565"/>
                <a:gd name="T8" fmla="*/ 2147483647 w 820"/>
                <a:gd name="T9" fmla="*/ 2147483647 h 565"/>
                <a:gd name="T10" fmla="*/ 2147483647 w 820"/>
                <a:gd name="T11" fmla="*/ 2147483647 h 565"/>
                <a:gd name="T12" fmla="*/ 2147483647 w 820"/>
                <a:gd name="T13" fmla="*/ 2147483647 h 565"/>
                <a:gd name="T14" fmla="*/ 2147483647 w 820"/>
                <a:gd name="T15" fmla="*/ 2147483647 h 565"/>
                <a:gd name="T16" fmla="*/ 2147483647 w 820"/>
                <a:gd name="T17" fmla="*/ 2147483647 h 565"/>
                <a:gd name="T18" fmla="*/ 2147483647 w 820"/>
                <a:gd name="T19" fmla="*/ 2147483647 h 565"/>
                <a:gd name="T20" fmla="*/ 2147483647 w 820"/>
                <a:gd name="T21" fmla="*/ 2147483647 h 565"/>
                <a:gd name="T22" fmla="*/ 2147483647 w 820"/>
                <a:gd name="T23" fmla="*/ 2147483647 h 565"/>
                <a:gd name="T24" fmla="*/ 2147483647 w 820"/>
                <a:gd name="T25" fmla="*/ 2147483647 h 565"/>
                <a:gd name="T26" fmla="*/ 2147483647 w 820"/>
                <a:gd name="T27" fmla="*/ 2147483647 h 565"/>
                <a:gd name="T28" fmla="*/ 2147483647 w 820"/>
                <a:gd name="T29" fmla="*/ 2147483647 h 565"/>
                <a:gd name="T30" fmla="*/ 2147483647 w 820"/>
                <a:gd name="T31" fmla="*/ 2147483647 h 565"/>
                <a:gd name="T32" fmla="*/ 2147483647 w 820"/>
                <a:gd name="T33" fmla="*/ 2147483647 h 565"/>
                <a:gd name="T34" fmla="*/ 2147483647 w 820"/>
                <a:gd name="T35" fmla="*/ 2147483647 h 565"/>
                <a:gd name="T36" fmla="*/ 2147483647 w 820"/>
                <a:gd name="T37" fmla="*/ 2147483647 h 565"/>
                <a:gd name="T38" fmla="*/ 2147483647 w 820"/>
                <a:gd name="T39" fmla="*/ 2147483647 h 565"/>
                <a:gd name="T40" fmla="*/ 2147483647 w 820"/>
                <a:gd name="T41" fmla="*/ 2147483647 h 565"/>
                <a:gd name="T42" fmla="*/ 2147483647 w 820"/>
                <a:gd name="T43" fmla="*/ 2147483647 h 565"/>
                <a:gd name="T44" fmla="*/ 2147483647 w 820"/>
                <a:gd name="T45" fmla="*/ 2147483647 h 565"/>
                <a:gd name="T46" fmla="*/ 2147483647 w 820"/>
                <a:gd name="T47" fmla="*/ 2147483647 h 565"/>
                <a:gd name="T48" fmla="*/ 2147483647 w 820"/>
                <a:gd name="T49" fmla="*/ 2147483647 h 565"/>
                <a:gd name="T50" fmla="*/ 2147483647 w 820"/>
                <a:gd name="T51" fmla="*/ 2147483647 h 565"/>
                <a:gd name="T52" fmla="*/ 2147483647 w 820"/>
                <a:gd name="T53" fmla="*/ 2147483647 h 565"/>
                <a:gd name="T54" fmla="*/ 2147483647 w 820"/>
                <a:gd name="T55" fmla="*/ 2147483647 h 565"/>
                <a:gd name="T56" fmla="*/ 2147483647 w 820"/>
                <a:gd name="T57" fmla="*/ 2147483647 h 565"/>
                <a:gd name="T58" fmla="*/ 2147483647 w 820"/>
                <a:gd name="T59" fmla="*/ 2147483647 h 565"/>
                <a:gd name="T60" fmla="*/ 2147483647 w 820"/>
                <a:gd name="T61" fmla="*/ 2147483647 h 565"/>
                <a:gd name="T62" fmla="*/ 2147483647 w 820"/>
                <a:gd name="T63" fmla="*/ 2147483647 h 565"/>
                <a:gd name="T64" fmla="*/ 2147483647 w 820"/>
                <a:gd name="T65" fmla="*/ 2147483647 h 565"/>
                <a:gd name="T66" fmla="*/ 2147483647 w 820"/>
                <a:gd name="T67" fmla="*/ 2147483647 h 565"/>
                <a:gd name="T68" fmla="*/ 2147483647 w 820"/>
                <a:gd name="T69" fmla="*/ 2147483647 h 565"/>
                <a:gd name="T70" fmla="*/ 2147483647 w 820"/>
                <a:gd name="T71" fmla="*/ 2147483647 h 565"/>
                <a:gd name="T72" fmla="*/ 2147483647 w 820"/>
                <a:gd name="T73" fmla="*/ 2147483647 h 565"/>
                <a:gd name="T74" fmla="*/ 2147483647 w 820"/>
                <a:gd name="T75" fmla="*/ 2147483647 h 565"/>
                <a:gd name="T76" fmla="*/ 2147483647 w 820"/>
                <a:gd name="T77" fmla="*/ 2147483647 h 565"/>
                <a:gd name="T78" fmla="*/ 2147483647 w 820"/>
                <a:gd name="T79" fmla="*/ 2147483647 h 565"/>
                <a:gd name="T80" fmla="*/ 2147483647 w 820"/>
                <a:gd name="T81" fmla="*/ 2147483647 h 565"/>
                <a:gd name="T82" fmla="*/ 2147483647 w 820"/>
                <a:gd name="T83" fmla="*/ 2147483647 h 565"/>
                <a:gd name="T84" fmla="*/ 2147483647 w 820"/>
                <a:gd name="T85" fmla="*/ 2147483647 h 565"/>
                <a:gd name="T86" fmla="*/ 2147483647 w 820"/>
                <a:gd name="T87" fmla="*/ 2147483647 h 565"/>
                <a:gd name="T88" fmla="*/ 2147483647 w 820"/>
                <a:gd name="T89" fmla="*/ 2147483647 h 565"/>
                <a:gd name="T90" fmla="*/ 2147483647 w 820"/>
                <a:gd name="T91" fmla="*/ 2147483647 h 565"/>
                <a:gd name="T92" fmla="*/ 2147483647 w 820"/>
                <a:gd name="T93" fmla="*/ 2147483647 h 565"/>
                <a:gd name="T94" fmla="*/ 2147483647 w 820"/>
                <a:gd name="T95" fmla="*/ 2147483647 h 565"/>
                <a:gd name="T96" fmla="*/ 2147483647 w 820"/>
                <a:gd name="T97" fmla="*/ 2147483647 h 565"/>
                <a:gd name="T98" fmla="*/ 2147483647 w 820"/>
                <a:gd name="T99" fmla="*/ 2147483647 h 565"/>
                <a:gd name="T100" fmla="*/ 2147483647 w 820"/>
                <a:gd name="T101" fmla="*/ 2147483647 h 565"/>
                <a:gd name="T102" fmla="*/ 2147483647 w 820"/>
                <a:gd name="T103" fmla="*/ 2147483647 h 565"/>
                <a:gd name="T104" fmla="*/ 2147483647 w 820"/>
                <a:gd name="T105" fmla="*/ 2147483647 h 565"/>
                <a:gd name="T106" fmla="*/ 2147483647 w 820"/>
                <a:gd name="T107" fmla="*/ 2147483647 h 565"/>
                <a:gd name="T108" fmla="*/ 2147483647 w 820"/>
                <a:gd name="T109" fmla="*/ 2147483647 h 565"/>
                <a:gd name="T110" fmla="*/ 2147483647 w 820"/>
                <a:gd name="T111" fmla="*/ 2147483647 h 565"/>
                <a:gd name="T112" fmla="*/ 2147483647 w 820"/>
                <a:gd name="T113" fmla="*/ 2147483647 h 565"/>
                <a:gd name="T114" fmla="*/ 2147483647 w 820"/>
                <a:gd name="T115" fmla="*/ 2147483647 h 565"/>
                <a:gd name="T116" fmla="*/ 2147483647 w 820"/>
                <a:gd name="T117" fmla="*/ 2147483647 h 565"/>
                <a:gd name="T118" fmla="*/ 2147483647 w 820"/>
                <a:gd name="T119" fmla="*/ 2147483647 h 565"/>
                <a:gd name="T120" fmla="*/ 2147483647 w 820"/>
                <a:gd name="T121" fmla="*/ 2147483647 h 565"/>
                <a:gd name="T122" fmla="*/ 2147483647 w 820"/>
                <a:gd name="T123" fmla="*/ 2147483647 h 565"/>
                <a:gd name="T124" fmla="*/ 0 w 820"/>
                <a:gd name="T125" fmla="*/ 2147483647 h 5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0"/>
                <a:gd name="T190" fmla="*/ 0 h 565"/>
                <a:gd name="T191" fmla="*/ 820 w 820"/>
                <a:gd name="T192" fmla="*/ 565 h 5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0" h="565">
                  <a:moveTo>
                    <a:pt x="0" y="196"/>
                  </a:moveTo>
                  <a:lnTo>
                    <a:pt x="5" y="179"/>
                  </a:lnTo>
                  <a:lnTo>
                    <a:pt x="5" y="147"/>
                  </a:lnTo>
                  <a:lnTo>
                    <a:pt x="20" y="143"/>
                  </a:lnTo>
                  <a:lnTo>
                    <a:pt x="28" y="147"/>
                  </a:lnTo>
                  <a:lnTo>
                    <a:pt x="32" y="147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41" y="147"/>
                  </a:lnTo>
                  <a:lnTo>
                    <a:pt x="47" y="143"/>
                  </a:lnTo>
                  <a:lnTo>
                    <a:pt x="47" y="140"/>
                  </a:lnTo>
                  <a:lnTo>
                    <a:pt x="56" y="136"/>
                  </a:lnTo>
                  <a:lnTo>
                    <a:pt x="58" y="132"/>
                  </a:lnTo>
                  <a:lnTo>
                    <a:pt x="60" y="123"/>
                  </a:lnTo>
                  <a:lnTo>
                    <a:pt x="58" y="108"/>
                  </a:lnTo>
                  <a:lnTo>
                    <a:pt x="54" y="100"/>
                  </a:lnTo>
                  <a:lnTo>
                    <a:pt x="54" y="76"/>
                  </a:lnTo>
                  <a:lnTo>
                    <a:pt x="58" y="64"/>
                  </a:lnTo>
                  <a:lnTo>
                    <a:pt x="79" y="55"/>
                  </a:lnTo>
                  <a:lnTo>
                    <a:pt x="86" y="55"/>
                  </a:lnTo>
                  <a:lnTo>
                    <a:pt x="92" y="59"/>
                  </a:lnTo>
                  <a:lnTo>
                    <a:pt x="98" y="61"/>
                  </a:lnTo>
                  <a:lnTo>
                    <a:pt x="111" y="59"/>
                  </a:lnTo>
                  <a:lnTo>
                    <a:pt x="115" y="62"/>
                  </a:lnTo>
                  <a:lnTo>
                    <a:pt x="120" y="68"/>
                  </a:lnTo>
                  <a:lnTo>
                    <a:pt x="120" y="74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41" y="89"/>
                  </a:lnTo>
                  <a:lnTo>
                    <a:pt x="150" y="91"/>
                  </a:lnTo>
                  <a:lnTo>
                    <a:pt x="152" y="89"/>
                  </a:lnTo>
                  <a:lnTo>
                    <a:pt x="156" y="91"/>
                  </a:lnTo>
                  <a:lnTo>
                    <a:pt x="171" y="89"/>
                  </a:lnTo>
                  <a:lnTo>
                    <a:pt x="179" y="85"/>
                  </a:lnTo>
                  <a:lnTo>
                    <a:pt x="207" y="85"/>
                  </a:lnTo>
                  <a:lnTo>
                    <a:pt x="218" y="89"/>
                  </a:lnTo>
                  <a:lnTo>
                    <a:pt x="237" y="94"/>
                  </a:lnTo>
                  <a:lnTo>
                    <a:pt x="250" y="96"/>
                  </a:lnTo>
                  <a:lnTo>
                    <a:pt x="254" y="98"/>
                  </a:lnTo>
                  <a:lnTo>
                    <a:pt x="258" y="98"/>
                  </a:lnTo>
                  <a:lnTo>
                    <a:pt x="263" y="98"/>
                  </a:lnTo>
                  <a:lnTo>
                    <a:pt x="261" y="106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6" y="108"/>
                  </a:lnTo>
                  <a:lnTo>
                    <a:pt x="282" y="109"/>
                  </a:lnTo>
                  <a:lnTo>
                    <a:pt x="284" y="108"/>
                  </a:lnTo>
                  <a:lnTo>
                    <a:pt x="293" y="109"/>
                  </a:lnTo>
                  <a:lnTo>
                    <a:pt x="295" y="113"/>
                  </a:lnTo>
                  <a:lnTo>
                    <a:pt x="308" y="115"/>
                  </a:lnTo>
                  <a:lnTo>
                    <a:pt x="305" y="124"/>
                  </a:lnTo>
                  <a:lnTo>
                    <a:pt x="308" y="126"/>
                  </a:lnTo>
                  <a:lnTo>
                    <a:pt x="316" y="126"/>
                  </a:lnTo>
                  <a:lnTo>
                    <a:pt x="327" y="121"/>
                  </a:lnTo>
                  <a:lnTo>
                    <a:pt x="329" y="119"/>
                  </a:lnTo>
                  <a:lnTo>
                    <a:pt x="329" y="115"/>
                  </a:lnTo>
                  <a:lnTo>
                    <a:pt x="325" y="111"/>
                  </a:lnTo>
                  <a:lnTo>
                    <a:pt x="318" y="104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8"/>
                  </a:lnTo>
                  <a:lnTo>
                    <a:pt x="308" y="59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3" y="44"/>
                  </a:lnTo>
                  <a:lnTo>
                    <a:pt x="301" y="40"/>
                  </a:lnTo>
                  <a:lnTo>
                    <a:pt x="303" y="36"/>
                  </a:lnTo>
                  <a:lnTo>
                    <a:pt x="305" y="34"/>
                  </a:lnTo>
                  <a:lnTo>
                    <a:pt x="303" y="23"/>
                  </a:lnTo>
                  <a:lnTo>
                    <a:pt x="301" y="19"/>
                  </a:lnTo>
                  <a:lnTo>
                    <a:pt x="301" y="14"/>
                  </a:lnTo>
                  <a:lnTo>
                    <a:pt x="306" y="8"/>
                  </a:lnTo>
                  <a:lnTo>
                    <a:pt x="312" y="10"/>
                  </a:lnTo>
                  <a:lnTo>
                    <a:pt x="316" y="14"/>
                  </a:lnTo>
                  <a:lnTo>
                    <a:pt x="316" y="19"/>
                  </a:lnTo>
                  <a:lnTo>
                    <a:pt x="318" y="21"/>
                  </a:lnTo>
                  <a:lnTo>
                    <a:pt x="320" y="19"/>
                  </a:lnTo>
                  <a:lnTo>
                    <a:pt x="325" y="14"/>
                  </a:lnTo>
                  <a:lnTo>
                    <a:pt x="329" y="8"/>
                  </a:lnTo>
                  <a:lnTo>
                    <a:pt x="333" y="6"/>
                  </a:lnTo>
                  <a:lnTo>
                    <a:pt x="331" y="12"/>
                  </a:lnTo>
                  <a:lnTo>
                    <a:pt x="346" y="10"/>
                  </a:lnTo>
                  <a:lnTo>
                    <a:pt x="348" y="12"/>
                  </a:lnTo>
                  <a:lnTo>
                    <a:pt x="352" y="8"/>
                  </a:lnTo>
                  <a:lnTo>
                    <a:pt x="352" y="4"/>
                  </a:lnTo>
                  <a:lnTo>
                    <a:pt x="359" y="0"/>
                  </a:lnTo>
                  <a:lnTo>
                    <a:pt x="357" y="10"/>
                  </a:lnTo>
                  <a:lnTo>
                    <a:pt x="363" y="21"/>
                  </a:lnTo>
                  <a:lnTo>
                    <a:pt x="365" y="25"/>
                  </a:lnTo>
                  <a:lnTo>
                    <a:pt x="382" y="30"/>
                  </a:lnTo>
                  <a:lnTo>
                    <a:pt x="387" y="32"/>
                  </a:lnTo>
                  <a:lnTo>
                    <a:pt x="385" y="36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0" y="45"/>
                  </a:lnTo>
                  <a:lnTo>
                    <a:pt x="378" y="51"/>
                  </a:lnTo>
                  <a:lnTo>
                    <a:pt x="378" y="61"/>
                  </a:lnTo>
                  <a:lnTo>
                    <a:pt x="378" y="72"/>
                  </a:lnTo>
                  <a:lnTo>
                    <a:pt x="374" y="76"/>
                  </a:lnTo>
                  <a:lnTo>
                    <a:pt x="370" y="79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8" y="87"/>
                  </a:lnTo>
                  <a:lnTo>
                    <a:pt x="372" y="87"/>
                  </a:lnTo>
                  <a:lnTo>
                    <a:pt x="376" y="83"/>
                  </a:lnTo>
                  <a:lnTo>
                    <a:pt x="387" y="85"/>
                  </a:lnTo>
                  <a:lnTo>
                    <a:pt x="389" y="87"/>
                  </a:lnTo>
                  <a:lnTo>
                    <a:pt x="389" y="93"/>
                  </a:lnTo>
                  <a:lnTo>
                    <a:pt x="389" y="104"/>
                  </a:lnTo>
                  <a:lnTo>
                    <a:pt x="402" y="104"/>
                  </a:lnTo>
                  <a:lnTo>
                    <a:pt x="404" y="98"/>
                  </a:lnTo>
                  <a:lnTo>
                    <a:pt x="421" y="83"/>
                  </a:lnTo>
                  <a:lnTo>
                    <a:pt x="431" y="64"/>
                  </a:lnTo>
                  <a:lnTo>
                    <a:pt x="448" y="61"/>
                  </a:lnTo>
                  <a:lnTo>
                    <a:pt x="451" y="55"/>
                  </a:lnTo>
                  <a:lnTo>
                    <a:pt x="455" y="55"/>
                  </a:lnTo>
                  <a:lnTo>
                    <a:pt x="463" y="59"/>
                  </a:lnTo>
                  <a:lnTo>
                    <a:pt x="464" y="55"/>
                  </a:lnTo>
                  <a:lnTo>
                    <a:pt x="470" y="53"/>
                  </a:lnTo>
                  <a:lnTo>
                    <a:pt x="476" y="53"/>
                  </a:lnTo>
                  <a:lnTo>
                    <a:pt x="479" y="51"/>
                  </a:lnTo>
                  <a:lnTo>
                    <a:pt x="483" y="51"/>
                  </a:lnTo>
                  <a:lnTo>
                    <a:pt x="487" y="51"/>
                  </a:lnTo>
                  <a:lnTo>
                    <a:pt x="489" y="47"/>
                  </a:lnTo>
                  <a:lnTo>
                    <a:pt x="489" y="45"/>
                  </a:lnTo>
                  <a:lnTo>
                    <a:pt x="495" y="44"/>
                  </a:lnTo>
                  <a:lnTo>
                    <a:pt x="498" y="45"/>
                  </a:lnTo>
                  <a:lnTo>
                    <a:pt x="508" y="30"/>
                  </a:lnTo>
                  <a:lnTo>
                    <a:pt x="510" y="25"/>
                  </a:lnTo>
                  <a:lnTo>
                    <a:pt x="513" y="21"/>
                  </a:lnTo>
                  <a:lnTo>
                    <a:pt x="519" y="21"/>
                  </a:lnTo>
                  <a:lnTo>
                    <a:pt x="515" y="15"/>
                  </a:lnTo>
                  <a:lnTo>
                    <a:pt x="519" y="12"/>
                  </a:lnTo>
                  <a:lnTo>
                    <a:pt x="525" y="17"/>
                  </a:lnTo>
                  <a:lnTo>
                    <a:pt x="528" y="19"/>
                  </a:lnTo>
                  <a:lnTo>
                    <a:pt x="530" y="21"/>
                  </a:lnTo>
                  <a:lnTo>
                    <a:pt x="530" y="25"/>
                  </a:lnTo>
                  <a:lnTo>
                    <a:pt x="534" y="40"/>
                  </a:lnTo>
                  <a:lnTo>
                    <a:pt x="547" y="40"/>
                  </a:lnTo>
                  <a:lnTo>
                    <a:pt x="549" y="59"/>
                  </a:lnTo>
                  <a:lnTo>
                    <a:pt x="557" y="74"/>
                  </a:lnTo>
                  <a:lnTo>
                    <a:pt x="560" y="79"/>
                  </a:lnTo>
                  <a:lnTo>
                    <a:pt x="564" y="79"/>
                  </a:lnTo>
                  <a:lnTo>
                    <a:pt x="579" y="77"/>
                  </a:lnTo>
                  <a:lnTo>
                    <a:pt x="585" y="70"/>
                  </a:lnTo>
                  <a:lnTo>
                    <a:pt x="590" y="64"/>
                  </a:lnTo>
                  <a:lnTo>
                    <a:pt x="592" y="64"/>
                  </a:lnTo>
                  <a:lnTo>
                    <a:pt x="596" y="68"/>
                  </a:lnTo>
                  <a:lnTo>
                    <a:pt x="602" y="79"/>
                  </a:lnTo>
                  <a:lnTo>
                    <a:pt x="604" y="83"/>
                  </a:lnTo>
                  <a:lnTo>
                    <a:pt x="611" y="93"/>
                  </a:lnTo>
                  <a:lnTo>
                    <a:pt x="615" y="94"/>
                  </a:lnTo>
                  <a:lnTo>
                    <a:pt x="619" y="100"/>
                  </a:lnTo>
                  <a:lnTo>
                    <a:pt x="619" y="104"/>
                  </a:lnTo>
                  <a:lnTo>
                    <a:pt x="621" y="111"/>
                  </a:lnTo>
                  <a:lnTo>
                    <a:pt x="639" y="128"/>
                  </a:lnTo>
                  <a:lnTo>
                    <a:pt x="645" y="130"/>
                  </a:lnTo>
                  <a:lnTo>
                    <a:pt x="651" y="132"/>
                  </a:lnTo>
                  <a:lnTo>
                    <a:pt x="651" y="136"/>
                  </a:lnTo>
                  <a:lnTo>
                    <a:pt x="654" y="145"/>
                  </a:lnTo>
                  <a:lnTo>
                    <a:pt x="660" y="151"/>
                  </a:lnTo>
                  <a:lnTo>
                    <a:pt x="673" y="153"/>
                  </a:lnTo>
                  <a:lnTo>
                    <a:pt x="679" y="158"/>
                  </a:lnTo>
                  <a:lnTo>
                    <a:pt x="683" y="162"/>
                  </a:lnTo>
                  <a:lnTo>
                    <a:pt x="685" y="170"/>
                  </a:lnTo>
                  <a:lnTo>
                    <a:pt x="701" y="181"/>
                  </a:lnTo>
                  <a:lnTo>
                    <a:pt x="707" y="187"/>
                  </a:lnTo>
                  <a:lnTo>
                    <a:pt x="716" y="187"/>
                  </a:lnTo>
                  <a:lnTo>
                    <a:pt x="730" y="188"/>
                  </a:lnTo>
                  <a:lnTo>
                    <a:pt x="735" y="190"/>
                  </a:lnTo>
                  <a:lnTo>
                    <a:pt x="747" y="204"/>
                  </a:lnTo>
                  <a:lnTo>
                    <a:pt x="752" y="205"/>
                  </a:lnTo>
                  <a:lnTo>
                    <a:pt x="752" y="217"/>
                  </a:lnTo>
                  <a:lnTo>
                    <a:pt x="754" y="234"/>
                  </a:lnTo>
                  <a:lnTo>
                    <a:pt x="743" y="277"/>
                  </a:lnTo>
                  <a:lnTo>
                    <a:pt x="745" y="286"/>
                  </a:lnTo>
                  <a:lnTo>
                    <a:pt x="752" y="292"/>
                  </a:lnTo>
                  <a:lnTo>
                    <a:pt x="756" y="299"/>
                  </a:lnTo>
                  <a:lnTo>
                    <a:pt x="764" y="365"/>
                  </a:lnTo>
                  <a:lnTo>
                    <a:pt x="777" y="367"/>
                  </a:lnTo>
                  <a:lnTo>
                    <a:pt x="782" y="371"/>
                  </a:lnTo>
                  <a:lnTo>
                    <a:pt x="786" y="395"/>
                  </a:lnTo>
                  <a:lnTo>
                    <a:pt x="790" y="401"/>
                  </a:lnTo>
                  <a:lnTo>
                    <a:pt x="797" y="409"/>
                  </a:lnTo>
                  <a:lnTo>
                    <a:pt x="799" y="407"/>
                  </a:lnTo>
                  <a:lnTo>
                    <a:pt x="803" y="409"/>
                  </a:lnTo>
                  <a:lnTo>
                    <a:pt x="818" y="414"/>
                  </a:lnTo>
                  <a:lnTo>
                    <a:pt x="820" y="427"/>
                  </a:lnTo>
                  <a:lnTo>
                    <a:pt x="814" y="435"/>
                  </a:lnTo>
                  <a:lnTo>
                    <a:pt x="811" y="441"/>
                  </a:lnTo>
                  <a:lnTo>
                    <a:pt x="809" y="454"/>
                  </a:lnTo>
                  <a:lnTo>
                    <a:pt x="803" y="473"/>
                  </a:lnTo>
                  <a:lnTo>
                    <a:pt x="797" y="478"/>
                  </a:lnTo>
                  <a:lnTo>
                    <a:pt x="794" y="480"/>
                  </a:lnTo>
                  <a:lnTo>
                    <a:pt x="792" y="486"/>
                  </a:lnTo>
                  <a:lnTo>
                    <a:pt x="782" y="489"/>
                  </a:lnTo>
                  <a:lnTo>
                    <a:pt x="779" y="493"/>
                  </a:lnTo>
                  <a:lnTo>
                    <a:pt x="775" y="489"/>
                  </a:lnTo>
                  <a:lnTo>
                    <a:pt x="767" y="493"/>
                  </a:lnTo>
                  <a:lnTo>
                    <a:pt x="777" y="510"/>
                  </a:lnTo>
                  <a:lnTo>
                    <a:pt x="775" y="514"/>
                  </a:lnTo>
                  <a:lnTo>
                    <a:pt x="767" y="520"/>
                  </a:lnTo>
                  <a:lnTo>
                    <a:pt x="760" y="527"/>
                  </a:lnTo>
                  <a:lnTo>
                    <a:pt x="756" y="529"/>
                  </a:lnTo>
                  <a:lnTo>
                    <a:pt x="752" y="527"/>
                  </a:lnTo>
                  <a:lnTo>
                    <a:pt x="741" y="533"/>
                  </a:lnTo>
                  <a:lnTo>
                    <a:pt x="733" y="540"/>
                  </a:lnTo>
                  <a:lnTo>
                    <a:pt x="735" y="552"/>
                  </a:lnTo>
                  <a:lnTo>
                    <a:pt x="739" y="557"/>
                  </a:lnTo>
                  <a:lnTo>
                    <a:pt x="735" y="561"/>
                  </a:lnTo>
                  <a:lnTo>
                    <a:pt x="728" y="565"/>
                  </a:lnTo>
                  <a:lnTo>
                    <a:pt x="718" y="553"/>
                  </a:lnTo>
                  <a:lnTo>
                    <a:pt x="711" y="550"/>
                  </a:lnTo>
                  <a:lnTo>
                    <a:pt x="707" y="542"/>
                  </a:lnTo>
                  <a:lnTo>
                    <a:pt x="705" y="540"/>
                  </a:lnTo>
                  <a:lnTo>
                    <a:pt x="705" y="536"/>
                  </a:lnTo>
                  <a:lnTo>
                    <a:pt x="703" y="536"/>
                  </a:lnTo>
                  <a:lnTo>
                    <a:pt x="694" y="529"/>
                  </a:lnTo>
                  <a:lnTo>
                    <a:pt x="686" y="527"/>
                  </a:lnTo>
                  <a:lnTo>
                    <a:pt x="679" y="527"/>
                  </a:lnTo>
                  <a:lnTo>
                    <a:pt x="675" y="527"/>
                  </a:lnTo>
                  <a:lnTo>
                    <a:pt x="675" y="529"/>
                  </a:lnTo>
                  <a:lnTo>
                    <a:pt x="673" y="533"/>
                  </a:lnTo>
                  <a:lnTo>
                    <a:pt x="651" y="523"/>
                  </a:lnTo>
                  <a:lnTo>
                    <a:pt x="649" y="521"/>
                  </a:lnTo>
                  <a:lnTo>
                    <a:pt x="647" y="520"/>
                  </a:lnTo>
                  <a:lnTo>
                    <a:pt x="641" y="520"/>
                  </a:lnTo>
                  <a:lnTo>
                    <a:pt x="617" y="516"/>
                  </a:lnTo>
                  <a:lnTo>
                    <a:pt x="604" y="512"/>
                  </a:lnTo>
                  <a:lnTo>
                    <a:pt x="594" y="512"/>
                  </a:lnTo>
                  <a:lnTo>
                    <a:pt x="583" y="510"/>
                  </a:lnTo>
                  <a:lnTo>
                    <a:pt x="572" y="508"/>
                  </a:lnTo>
                  <a:lnTo>
                    <a:pt x="558" y="503"/>
                  </a:lnTo>
                  <a:lnTo>
                    <a:pt x="538" y="497"/>
                  </a:lnTo>
                  <a:lnTo>
                    <a:pt x="528" y="497"/>
                  </a:lnTo>
                  <a:lnTo>
                    <a:pt x="517" y="495"/>
                  </a:lnTo>
                  <a:lnTo>
                    <a:pt x="511" y="497"/>
                  </a:lnTo>
                  <a:lnTo>
                    <a:pt x="487" y="493"/>
                  </a:lnTo>
                  <a:lnTo>
                    <a:pt x="476" y="488"/>
                  </a:lnTo>
                  <a:lnTo>
                    <a:pt x="470" y="486"/>
                  </a:lnTo>
                  <a:lnTo>
                    <a:pt x="459" y="474"/>
                  </a:lnTo>
                  <a:lnTo>
                    <a:pt x="453" y="474"/>
                  </a:lnTo>
                  <a:lnTo>
                    <a:pt x="451" y="473"/>
                  </a:lnTo>
                  <a:lnTo>
                    <a:pt x="449" y="469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38" y="463"/>
                  </a:lnTo>
                  <a:lnTo>
                    <a:pt x="436" y="457"/>
                  </a:lnTo>
                  <a:lnTo>
                    <a:pt x="432" y="454"/>
                  </a:lnTo>
                  <a:lnTo>
                    <a:pt x="427" y="448"/>
                  </a:lnTo>
                  <a:lnTo>
                    <a:pt x="410" y="442"/>
                  </a:lnTo>
                  <a:lnTo>
                    <a:pt x="399" y="439"/>
                  </a:lnTo>
                  <a:lnTo>
                    <a:pt x="395" y="439"/>
                  </a:lnTo>
                  <a:lnTo>
                    <a:pt x="391" y="437"/>
                  </a:lnTo>
                  <a:lnTo>
                    <a:pt x="387" y="437"/>
                  </a:lnTo>
                  <a:lnTo>
                    <a:pt x="352" y="422"/>
                  </a:lnTo>
                  <a:lnTo>
                    <a:pt x="325" y="410"/>
                  </a:lnTo>
                  <a:lnTo>
                    <a:pt x="303" y="405"/>
                  </a:lnTo>
                  <a:lnTo>
                    <a:pt x="289" y="399"/>
                  </a:lnTo>
                  <a:lnTo>
                    <a:pt x="271" y="392"/>
                  </a:lnTo>
                  <a:lnTo>
                    <a:pt x="246" y="382"/>
                  </a:lnTo>
                  <a:lnTo>
                    <a:pt x="233" y="377"/>
                  </a:lnTo>
                  <a:lnTo>
                    <a:pt x="214" y="373"/>
                  </a:lnTo>
                  <a:lnTo>
                    <a:pt x="195" y="363"/>
                  </a:lnTo>
                  <a:lnTo>
                    <a:pt x="194" y="365"/>
                  </a:lnTo>
                  <a:lnTo>
                    <a:pt x="192" y="365"/>
                  </a:lnTo>
                  <a:lnTo>
                    <a:pt x="188" y="360"/>
                  </a:lnTo>
                  <a:lnTo>
                    <a:pt x="186" y="360"/>
                  </a:lnTo>
                  <a:lnTo>
                    <a:pt x="184" y="360"/>
                  </a:lnTo>
                  <a:lnTo>
                    <a:pt x="182" y="360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58" y="333"/>
                  </a:lnTo>
                  <a:lnTo>
                    <a:pt x="152" y="326"/>
                  </a:lnTo>
                  <a:lnTo>
                    <a:pt x="135" y="316"/>
                  </a:lnTo>
                  <a:lnTo>
                    <a:pt x="128" y="314"/>
                  </a:lnTo>
                  <a:lnTo>
                    <a:pt x="109" y="303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8" y="298"/>
                  </a:lnTo>
                  <a:lnTo>
                    <a:pt x="98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8" y="292"/>
                  </a:lnTo>
                  <a:lnTo>
                    <a:pt x="83" y="277"/>
                  </a:lnTo>
                  <a:lnTo>
                    <a:pt x="79" y="275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73" y="275"/>
                  </a:lnTo>
                  <a:lnTo>
                    <a:pt x="71" y="273"/>
                  </a:lnTo>
                  <a:lnTo>
                    <a:pt x="69" y="275"/>
                  </a:lnTo>
                  <a:lnTo>
                    <a:pt x="68" y="277"/>
                  </a:lnTo>
                  <a:lnTo>
                    <a:pt x="66" y="273"/>
                  </a:lnTo>
                  <a:lnTo>
                    <a:pt x="62" y="271"/>
                  </a:lnTo>
                  <a:lnTo>
                    <a:pt x="60" y="267"/>
                  </a:lnTo>
                  <a:lnTo>
                    <a:pt x="58" y="267"/>
                  </a:lnTo>
                  <a:lnTo>
                    <a:pt x="49" y="266"/>
                  </a:lnTo>
                  <a:lnTo>
                    <a:pt x="49" y="256"/>
                  </a:lnTo>
                  <a:lnTo>
                    <a:pt x="39" y="243"/>
                  </a:lnTo>
                  <a:lnTo>
                    <a:pt x="36" y="241"/>
                  </a:lnTo>
                  <a:lnTo>
                    <a:pt x="28" y="234"/>
                  </a:lnTo>
                  <a:lnTo>
                    <a:pt x="26" y="228"/>
                  </a:lnTo>
                  <a:lnTo>
                    <a:pt x="24" y="228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11" y="209"/>
                  </a:lnTo>
                  <a:lnTo>
                    <a:pt x="2" y="20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186"/>
            <p:cNvSpPr>
              <a:spLocks/>
            </p:cNvSpPr>
            <p:nvPr/>
          </p:nvSpPr>
          <p:spPr bwMode="auto">
            <a:xfrm>
              <a:off x="2264600" y="3686940"/>
              <a:ext cx="626616" cy="484801"/>
            </a:xfrm>
            <a:custGeom>
              <a:avLst/>
              <a:gdLst>
                <a:gd name="T0" fmla="*/ 1105260556 w 884"/>
                <a:gd name="T1" fmla="*/ 2147483647 h 581"/>
                <a:gd name="T2" fmla="*/ 2147483647 w 884"/>
                <a:gd name="T3" fmla="*/ 2147483647 h 581"/>
                <a:gd name="T4" fmla="*/ 2147483647 w 884"/>
                <a:gd name="T5" fmla="*/ 2147483647 h 581"/>
                <a:gd name="T6" fmla="*/ 2147483647 w 884"/>
                <a:gd name="T7" fmla="*/ 2147483647 h 581"/>
                <a:gd name="T8" fmla="*/ 2147483647 w 884"/>
                <a:gd name="T9" fmla="*/ 2147483647 h 581"/>
                <a:gd name="T10" fmla="*/ 2147483647 w 884"/>
                <a:gd name="T11" fmla="*/ 2147483647 h 581"/>
                <a:gd name="T12" fmla="*/ 2147483647 w 884"/>
                <a:gd name="T13" fmla="*/ 2147483647 h 581"/>
                <a:gd name="T14" fmla="*/ 2147483647 w 884"/>
                <a:gd name="T15" fmla="*/ 2147483647 h 581"/>
                <a:gd name="T16" fmla="*/ 2147483647 w 884"/>
                <a:gd name="T17" fmla="*/ 2147483647 h 581"/>
                <a:gd name="T18" fmla="*/ 2147483647 w 884"/>
                <a:gd name="T19" fmla="*/ 2147483647 h 581"/>
                <a:gd name="T20" fmla="*/ 2147483647 w 884"/>
                <a:gd name="T21" fmla="*/ 2147483647 h 581"/>
                <a:gd name="T22" fmla="*/ 2147483647 w 884"/>
                <a:gd name="T23" fmla="*/ 2147483647 h 581"/>
                <a:gd name="T24" fmla="*/ 2147483647 w 884"/>
                <a:gd name="T25" fmla="*/ 2147483647 h 581"/>
                <a:gd name="T26" fmla="*/ 2147483647 w 884"/>
                <a:gd name="T27" fmla="*/ 2147483647 h 581"/>
                <a:gd name="T28" fmla="*/ 2147483647 w 884"/>
                <a:gd name="T29" fmla="*/ 2147483647 h 581"/>
                <a:gd name="T30" fmla="*/ 2147483647 w 884"/>
                <a:gd name="T31" fmla="*/ 2147483647 h 581"/>
                <a:gd name="T32" fmla="*/ 2147483647 w 884"/>
                <a:gd name="T33" fmla="*/ 2147483647 h 581"/>
                <a:gd name="T34" fmla="*/ 2147483647 w 884"/>
                <a:gd name="T35" fmla="*/ 2147483647 h 581"/>
                <a:gd name="T36" fmla="*/ 2147483647 w 884"/>
                <a:gd name="T37" fmla="*/ 2147483647 h 581"/>
                <a:gd name="T38" fmla="*/ 2147483647 w 884"/>
                <a:gd name="T39" fmla="*/ 2147483647 h 581"/>
                <a:gd name="T40" fmla="*/ 2147483647 w 884"/>
                <a:gd name="T41" fmla="*/ 2147483647 h 581"/>
                <a:gd name="T42" fmla="*/ 2147483647 w 884"/>
                <a:gd name="T43" fmla="*/ 2147483647 h 581"/>
                <a:gd name="T44" fmla="*/ 2147483647 w 884"/>
                <a:gd name="T45" fmla="*/ 2147483647 h 581"/>
                <a:gd name="T46" fmla="*/ 2147483647 w 884"/>
                <a:gd name="T47" fmla="*/ 2147483647 h 581"/>
                <a:gd name="T48" fmla="*/ 2147483647 w 884"/>
                <a:gd name="T49" fmla="*/ 2147483647 h 581"/>
                <a:gd name="T50" fmla="*/ 2147483647 w 884"/>
                <a:gd name="T51" fmla="*/ 2147483647 h 581"/>
                <a:gd name="T52" fmla="*/ 2147483647 w 884"/>
                <a:gd name="T53" fmla="*/ 2147483647 h 581"/>
                <a:gd name="T54" fmla="*/ 2147483647 w 884"/>
                <a:gd name="T55" fmla="*/ 2147483647 h 581"/>
                <a:gd name="T56" fmla="*/ 2147483647 w 884"/>
                <a:gd name="T57" fmla="*/ 2147483647 h 581"/>
                <a:gd name="T58" fmla="*/ 2147483647 w 884"/>
                <a:gd name="T59" fmla="*/ 2147483647 h 581"/>
                <a:gd name="T60" fmla="*/ 2147483647 w 884"/>
                <a:gd name="T61" fmla="*/ 2147483647 h 581"/>
                <a:gd name="T62" fmla="*/ 2147483647 w 884"/>
                <a:gd name="T63" fmla="*/ 2147483647 h 581"/>
                <a:gd name="T64" fmla="*/ 2147483647 w 884"/>
                <a:gd name="T65" fmla="*/ 2147483647 h 581"/>
                <a:gd name="T66" fmla="*/ 2147483647 w 884"/>
                <a:gd name="T67" fmla="*/ 2147483647 h 581"/>
                <a:gd name="T68" fmla="*/ 2147483647 w 884"/>
                <a:gd name="T69" fmla="*/ 2147483647 h 581"/>
                <a:gd name="T70" fmla="*/ 2147483647 w 884"/>
                <a:gd name="T71" fmla="*/ 2147483647 h 581"/>
                <a:gd name="T72" fmla="*/ 2147483647 w 884"/>
                <a:gd name="T73" fmla="*/ 1135064899 h 581"/>
                <a:gd name="T74" fmla="*/ 2147483647 w 884"/>
                <a:gd name="T75" fmla="*/ 2147483647 h 581"/>
                <a:gd name="T76" fmla="*/ 2147483647 w 884"/>
                <a:gd name="T77" fmla="*/ 567532864 h 581"/>
                <a:gd name="T78" fmla="*/ 2147483647 w 884"/>
                <a:gd name="T79" fmla="*/ 567532864 h 581"/>
                <a:gd name="T80" fmla="*/ 2147483647 w 884"/>
                <a:gd name="T81" fmla="*/ 567532864 h 581"/>
                <a:gd name="T82" fmla="*/ 2147483647 w 884"/>
                <a:gd name="T83" fmla="*/ 1135064899 h 581"/>
                <a:gd name="T84" fmla="*/ 2147483647 w 884"/>
                <a:gd name="T85" fmla="*/ 2147483647 h 581"/>
                <a:gd name="T86" fmla="*/ 2147483647 w 884"/>
                <a:gd name="T87" fmla="*/ 1702597556 h 581"/>
                <a:gd name="T88" fmla="*/ 2147483647 w 884"/>
                <a:gd name="T89" fmla="*/ 1702597556 h 581"/>
                <a:gd name="T90" fmla="*/ 2147483647 w 884"/>
                <a:gd name="T91" fmla="*/ 2147483647 h 581"/>
                <a:gd name="T92" fmla="*/ 2147483647 w 884"/>
                <a:gd name="T93" fmla="*/ 2147483647 h 581"/>
                <a:gd name="T94" fmla="*/ 2147483647 w 884"/>
                <a:gd name="T95" fmla="*/ 2147483647 h 581"/>
                <a:gd name="T96" fmla="*/ 2147483647 w 884"/>
                <a:gd name="T97" fmla="*/ 2147483647 h 581"/>
                <a:gd name="T98" fmla="*/ 2147483647 w 884"/>
                <a:gd name="T99" fmla="*/ 2147483647 h 581"/>
                <a:gd name="T100" fmla="*/ 2147483647 w 884"/>
                <a:gd name="T101" fmla="*/ 2147483647 h 581"/>
                <a:gd name="T102" fmla="*/ 2147483647 w 884"/>
                <a:gd name="T103" fmla="*/ 2147483647 h 581"/>
                <a:gd name="T104" fmla="*/ 2147483647 w 884"/>
                <a:gd name="T105" fmla="*/ 2147483647 h 581"/>
                <a:gd name="T106" fmla="*/ 2147483647 w 884"/>
                <a:gd name="T107" fmla="*/ 2147483647 h 581"/>
                <a:gd name="T108" fmla="*/ 2147483647 w 884"/>
                <a:gd name="T109" fmla="*/ 2147483647 h 581"/>
                <a:gd name="T110" fmla="*/ 2147483647 w 884"/>
                <a:gd name="T111" fmla="*/ 2147483647 h 581"/>
                <a:gd name="T112" fmla="*/ 1658227521 w 884"/>
                <a:gd name="T113" fmla="*/ 2147483647 h 581"/>
                <a:gd name="T114" fmla="*/ 552967170 w 884"/>
                <a:gd name="T115" fmla="*/ 2147483647 h 5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581"/>
                <a:gd name="T176" fmla="*/ 884 w 884"/>
                <a:gd name="T177" fmla="*/ 581 h 5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581">
                  <a:moveTo>
                    <a:pt x="0" y="416"/>
                  </a:moveTo>
                  <a:lnTo>
                    <a:pt x="4" y="418"/>
                  </a:lnTo>
                  <a:lnTo>
                    <a:pt x="13" y="425"/>
                  </a:lnTo>
                  <a:lnTo>
                    <a:pt x="25" y="433"/>
                  </a:lnTo>
                  <a:lnTo>
                    <a:pt x="28" y="438"/>
                  </a:lnTo>
                  <a:lnTo>
                    <a:pt x="36" y="450"/>
                  </a:lnTo>
                  <a:lnTo>
                    <a:pt x="38" y="453"/>
                  </a:lnTo>
                  <a:lnTo>
                    <a:pt x="42" y="463"/>
                  </a:lnTo>
                  <a:lnTo>
                    <a:pt x="45" y="474"/>
                  </a:lnTo>
                  <a:lnTo>
                    <a:pt x="49" y="480"/>
                  </a:lnTo>
                  <a:lnTo>
                    <a:pt x="55" y="482"/>
                  </a:lnTo>
                  <a:lnTo>
                    <a:pt x="72" y="491"/>
                  </a:lnTo>
                  <a:lnTo>
                    <a:pt x="75" y="491"/>
                  </a:lnTo>
                  <a:lnTo>
                    <a:pt x="75" y="493"/>
                  </a:lnTo>
                  <a:lnTo>
                    <a:pt x="77" y="493"/>
                  </a:lnTo>
                  <a:lnTo>
                    <a:pt x="83" y="493"/>
                  </a:lnTo>
                  <a:lnTo>
                    <a:pt x="91" y="495"/>
                  </a:lnTo>
                  <a:lnTo>
                    <a:pt x="100" y="500"/>
                  </a:lnTo>
                  <a:lnTo>
                    <a:pt x="111" y="502"/>
                  </a:lnTo>
                  <a:lnTo>
                    <a:pt x="111" y="504"/>
                  </a:lnTo>
                  <a:lnTo>
                    <a:pt x="117" y="506"/>
                  </a:lnTo>
                  <a:lnTo>
                    <a:pt x="124" y="508"/>
                  </a:lnTo>
                  <a:lnTo>
                    <a:pt x="132" y="510"/>
                  </a:lnTo>
                  <a:lnTo>
                    <a:pt x="132" y="512"/>
                  </a:lnTo>
                  <a:lnTo>
                    <a:pt x="136" y="512"/>
                  </a:lnTo>
                  <a:lnTo>
                    <a:pt x="149" y="515"/>
                  </a:lnTo>
                  <a:lnTo>
                    <a:pt x="164" y="521"/>
                  </a:lnTo>
                  <a:lnTo>
                    <a:pt x="166" y="523"/>
                  </a:lnTo>
                  <a:lnTo>
                    <a:pt x="179" y="529"/>
                  </a:lnTo>
                  <a:lnTo>
                    <a:pt x="186" y="534"/>
                  </a:lnTo>
                  <a:lnTo>
                    <a:pt x="194" y="536"/>
                  </a:lnTo>
                  <a:lnTo>
                    <a:pt x="200" y="540"/>
                  </a:lnTo>
                  <a:lnTo>
                    <a:pt x="215" y="544"/>
                  </a:lnTo>
                  <a:lnTo>
                    <a:pt x="218" y="547"/>
                  </a:lnTo>
                  <a:lnTo>
                    <a:pt x="230" y="547"/>
                  </a:lnTo>
                  <a:lnTo>
                    <a:pt x="234" y="549"/>
                  </a:lnTo>
                  <a:lnTo>
                    <a:pt x="243" y="549"/>
                  </a:lnTo>
                  <a:lnTo>
                    <a:pt x="249" y="553"/>
                  </a:lnTo>
                  <a:lnTo>
                    <a:pt x="262" y="555"/>
                  </a:lnTo>
                  <a:lnTo>
                    <a:pt x="265" y="555"/>
                  </a:lnTo>
                  <a:lnTo>
                    <a:pt x="313" y="568"/>
                  </a:lnTo>
                  <a:lnTo>
                    <a:pt x="324" y="574"/>
                  </a:lnTo>
                  <a:lnTo>
                    <a:pt x="335" y="581"/>
                  </a:lnTo>
                  <a:lnTo>
                    <a:pt x="346" y="579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60" y="566"/>
                  </a:lnTo>
                  <a:lnTo>
                    <a:pt x="365" y="564"/>
                  </a:lnTo>
                  <a:lnTo>
                    <a:pt x="367" y="564"/>
                  </a:lnTo>
                  <a:lnTo>
                    <a:pt x="373" y="564"/>
                  </a:lnTo>
                  <a:lnTo>
                    <a:pt x="378" y="566"/>
                  </a:lnTo>
                  <a:lnTo>
                    <a:pt x="384" y="568"/>
                  </a:lnTo>
                  <a:lnTo>
                    <a:pt x="397" y="574"/>
                  </a:lnTo>
                  <a:lnTo>
                    <a:pt x="399" y="576"/>
                  </a:lnTo>
                  <a:lnTo>
                    <a:pt x="405" y="579"/>
                  </a:lnTo>
                  <a:lnTo>
                    <a:pt x="403" y="570"/>
                  </a:lnTo>
                  <a:lnTo>
                    <a:pt x="408" y="553"/>
                  </a:lnTo>
                  <a:lnTo>
                    <a:pt x="408" y="521"/>
                  </a:lnTo>
                  <a:lnTo>
                    <a:pt x="423" y="517"/>
                  </a:lnTo>
                  <a:lnTo>
                    <a:pt x="431" y="521"/>
                  </a:lnTo>
                  <a:lnTo>
                    <a:pt x="435" y="521"/>
                  </a:lnTo>
                  <a:lnTo>
                    <a:pt x="433" y="517"/>
                  </a:lnTo>
                  <a:lnTo>
                    <a:pt x="435" y="515"/>
                  </a:lnTo>
                  <a:lnTo>
                    <a:pt x="444" y="521"/>
                  </a:lnTo>
                  <a:lnTo>
                    <a:pt x="450" y="517"/>
                  </a:lnTo>
                  <a:lnTo>
                    <a:pt x="450" y="514"/>
                  </a:lnTo>
                  <a:lnTo>
                    <a:pt x="459" y="510"/>
                  </a:lnTo>
                  <a:lnTo>
                    <a:pt x="461" y="506"/>
                  </a:lnTo>
                  <a:lnTo>
                    <a:pt x="463" y="497"/>
                  </a:lnTo>
                  <a:lnTo>
                    <a:pt x="461" y="482"/>
                  </a:lnTo>
                  <a:lnTo>
                    <a:pt x="457" y="474"/>
                  </a:lnTo>
                  <a:lnTo>
                    <a:pt x="457" y="450"/>
                  </a:lnTo>
                  <a:lnTo>
                    <a:pt x="461" y="438"/>
                  </a:lnTo>
                  <a:lnTo>
                    <a:pt x="482" y="429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501" y="435"/>
                  </a:lnTo>
                  <a:lnTo>
                    <a:pt x="514" y="433"/>
                  </a:lnTo>
                  <a:lnTo>
                    <a:pt x="518" y="436"/>
                  </a:lnTo>
                  <a:lnTo>
                    <a:pt x="523" y="442"/>
                  </a:lnTo>
                  <a:lnTo>
                    <a:pt x="523" y="448"/>
                  </a:lnTo>
                  <a:lnTo>
                    <a:pt x="536" y="457"/>
                  </a:lnTo>
                  <a:lnTo>
                    <a:pt x="538" y="461"/>
                  </a:lnTo>
                  <a:lnTo>
                    <a:pt x="540" y="461"/>
                  </a:lnTo>
                  <a:lnTo>
                    <a:pt x="544" y="463"/>
                  </a:lnTo>
                  <a:lnTo>
                    <a:pt x="553" y="465"/>
                  </a:lnTo>
                  <a:lnTo>
                    <a:pt x="555" y="463"/>
                  </a:lnTo>
                  <a:lnTo>
                    <a:pt x="559" y="465"/>
                  </a:lnTo>
                  <a:lnTo>
                    <a:pt x="574" y="463"/>
                  </a:lnTo>
                  <a:lnTo>
                    <a:pt x="582" y="459"/>
                  </a:lnTo>
                  <a:lnTo>
                    <a:pt x="610" y="459"/>
                  </a:lnTo>
                  <a:lnTo>
                    <a:pt x="621" y="463"/>
                  </a:lnTo>
                  <a:lnTo>
                    <a:pt x="640" y="468"/>
                  </a:lnTo>
                  <a:lnTo>
                    <a:pt x="653" y="470"/>
                  </a:lnTo>
                  <a:lnTo>
                    <a:pt x="657" y="472"/>
                  </a:lnTo>
                  <a:lnTo>
                    <a:pt x="661" y="472"/>
                  </a:lnTo>
                  <a:lnTo>
                    <a:pt x="666" y="472"/>
                  </a:lnTo>
                  <a:lnTo>
                    <a:pt x="664" y="480"/>
                  </a:lnTo>
                  <a:lnTo>
                    <a:pt x="677" y="485"/>
                  </a:lnTo>
                  <a:lnTo>
                    <a:pt x="677" y="483"/>
                  </a:lnTo>
                  <a:lnTo>
                    <a:pt x="679" y="482"/>
                  </a:lnTo>
                  <a:lnTo>
                    <a:pt x="685" y="483"/>
                  </a:lnTo>
                  <a:lnTo>
                    <a:pt x="687" y="482"/>
                  </a:lnTo>
                  <a:lnTo>
                    <a:pt x="696" y="483"/>
                  </a:lnTo>
                  <a:lnTo>
                    <a:pt x="698" y="487"/>
                  </a:lnTo>
                  <a:lnTo>
                    <a:pt x="711" y="489"/>
                  </a:lnTo>
                  <a:lnTo>
                    <a:pt x="708" y="498"/>
                  </a:lnTo>
                  <a:lnTo>
                    <a:pt x="711" y="500"/>
                  </a:lnTo>
                  <a:lnTo>
                    <a:pt x="719" y="500"/>
                  </a:lnTo>
                  <a:lnTo>
                    <a:pt x="730" y="495"/>
                  </a:lnTo>
                  <a:lnTo>
                    <a:pt x="732" y="493"/>
                  </a:lnTo>
                  <a:lnTo>
                    <a:pt x="732" y="489"/>
                  </a:lnTo>
                  <a:lnTo>
                    <a:pt x="728" y="485"/>
                  </a:lnTo>
                  <a:lnTo>
                    <a:pt x="721" y="478"/>
                  </a:lnTo>
                  <a:lnTo>
                    <a:pt x="715" y="453"/>
                  </a:lnTo>
                  <a:lnTo>
                    <a:pt x="715" y="446"/>
                  </a:lnTo>
                  <a:lnTo>
                    <a:pt x="713" y="442"/>
                  </a:lnTo>
                  <a:lnTo>
                    <a:pt x="711" y="433"/>
                  </a:lnTo>
                  <a:lnTo>
                    <a:pt x="709" y="431"/>
                  </a:lnTo>
                  <a:lnTo>
                    <a:pt x="709" y="427"/>
                  </a:lnTo>
                  <a:lnTo>
                    <a:pt x="711" y="423"/>
                  </a:lnTo>
                  <a:lnTo>
                    <a:pt x="709" y="419"/>
                  </a:lnTo>
                  <a:lnTo>
                    <a:pt x="706" y="418"/>
                  </a:lnTo>
                  <a:lnTo>
                    <a:pt x="704" y="414"/>
                  </a:lnTo>
                  <a:lnTo>
                    <a:pt x="706" y="410"/>
                  </a:lnTo>
                  <a:lnTo>
                    <a:pt x="708" y="408"/>
                  </a:lnTo>
                  <a:lnTo>
                    <a:pt x="706" y="397"/>
                  </a:lnTo>
                  <a:lnTo>
                    <a:pt x="704" y="393"/>
                  </a:lnTo>
                  <a:lnTo>
                    <a:pt x="704" y="388"/>
                  </a:lnTo>
                  <a:lnTo>
                    <a:pt x="709" y="382"/>
                  </a:lnTo>
                  <a:lnTo>
                    <a:pt x="715" y="384"/>
                  </a:lnTo>
                  <a:lnTo>
                    <a:pt x="719" y="388"/>
                  </a:lnTo>
                  <a:lnTo>
                    <a:pt x="719" y="393"/>
                  </a:lnTo>
                  <a:lnTo>
                    <a:pt x="721" y="395"/>
                  </a:lnTo>
                  <a:lnTo>
                    <a:pt x="723" y="393"/>
                  </a:lnTo>
                  <a:lnTo>
                    <a:pt x="728" y="388"/>
                  </a:lnTo>
                  <a:lnTo>
                    <a:pt x="732" y="382"/>
                  </a:lnTo>
                  <a:lnTo>
                    <a:pt x="736" y="380"/>
                  </a:lnTo>
                  <a:lnTo>
                    <a:pt x="734" y="386"/>
                  </a:lnTo>
                  <a:lnTo>
                    <a:pt x="749" y="384"/>
                  </a:lnTo>
                  <a:lnTo>
                    <a:pt x="751" y="386"/>
                  </a:lnTo>
                  <a:lnTo>
                    <a:pt x="755" y="382"/>
                  </a:lnTo>
                  <a:lnTo>
                    <a:pt x="755" y="378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4" y="369"/>
                  </a:lnTo>
                  <a:lnTo>
                    <a:pt x="766" y="367"/>
                  </a:lnTo>
                  <a:lnTo>
                    <a:pt x="768" y="359"/>
                  </a:lnTo>
                  <a:lnTo>
                    <a:pt x="785" y="344"/>
                  </a:lnTo>
                  <a:lnTo>
                    <a:pt x="792" y="329"/>
                  </a:lnTo>
                  <a:lnTo>
                    <a:pt x="798" y="324"/>
                  </a:lnTo>
                  <a:lnTo>
                    <a:pt x="800" y="324"/>
                  </a:lnTo>
                  <a:lnTo>
                    <a:pt x="803" y="320"/>
                  </a:lnTo>
                  <a:lnTo>
                    <a:pt x="800" y="314"/>
                  </a:lnTo>
                  <a:lnTo>
                    <a:pt x="802" y="310"/>
                  </a:lnTo>
                  <a:lnTo>
                    <a:pt x="809" y="305"/>
                  </a:lnTo>
                  <a:lnTo>
                    <a:pt x="809" y="282"/>
                  </a:lnTo>
                  <a:lnTo>
                    <a:pt x="813" y="280"/>
                  </a:lnTo>
                  <a:lnTo>
                    <a:pt x="817" y="277"/>
                  </a:lnTo>
                  <a:lnTo>
                    <a:pt x="817" y="273"/>
                  </a:lnTo>
                  <a:lnTo>
                    <a:pt x="820" y="269"/>
                  </a:lnTo>
                  <a:lnTo>
                    <a:pt x="830" y="271"/>
                  </a:lnTo>
                  <a:lnTo>
                    <a:pt x="832" y="267"/>
                  </a:lnTo>
                  <a:lnTo>
                    <a:pt x="839" y="265"/>
                  </a:lnTo>
                  <a:lnTo>
                    <a:pt x="835" y="252"/>
                  </a:lnTo>
                  <a:lnTo>
                    <a:pt x="832" y="248"/>
                  </a:lnTo>
                  <a:lnTo>
                    <a:pt x="832" y="246"/>
                  </a:lnTo>
                  <a:lnTo>
                    <a:pt x="834" y="243"/>
                  </a:lnTo>
                  <a:lnTo>
                    <a:pt x="828" y="235"/>
                  </a:lnTo>
                  <a:lnTo>
                    <a:pt x="824" y="231"/>
                  </a:lnTo>
                  <a:lnTo>
                    <a:pt x="828" y="229"/>
                  </a:lnTo>
                  <a:lnTo>
                    <a:pt x="828" y="216"/>
                  </a:lnTo>
                  <a:lnTo>
                    <a:pt x="826" y="216"/>
                  </a:lnTo>
                  <a:lnTo>
                    <a:pt x="822" y="213"/>
                  </a:lnTo>
                  <a:lnTo>
                    <a:pt x="820" y="205"/>
                  </a:lnTo>
                  <a:lnTo>
                    <a:pt x="826" y="203"/>
                  </a:lnTo>
                  <a:lnTo>
                    <a:pt x="830" y="203"/>
                  </a:lnTo>
                  <a:lnTo>
                    <a:pt x="834" y="201"/>
                  </a:lnTo>
                  <a:lnTo>
                    <a:pt x="835" y="205"/>
                  </a:lnTo>
                  <a:lnTo>
                    <a:pt x="845" y="197"/>
                  </a:lnTo>
                  <a:lnTo>
                    <a:pt x="845" y="194"/>
                  </a:lnTo>
                  <a:lnTo>
                    <a:pt x="843" y="190"/>
                  </a:lnTo>
                  <a:lnTo>
                    <a:pt x="845" y="173"/>
                  </a:lnTo>
                  <a:lnTo>
                    <a:pt x="849" y="171"/>
                  </a:lnTo>
                  <a:lnTo>
                    <a:pt x="851" y="171"/>
                  </a:lnTo>
                  <a:lnTo>
                    <a:pt x="852" y="166"/>
                  </a:lnTo>
                  <a:lnTo>
                    <a:pt x="856" y="164"/>
                  </a:lnTo>
                  <a:lnTo>
                    <a:pt x="854" y="158"/>
                  </a:lnTo>
                  <a:lnTo>
                    <a:pt x="852" y="156"/>
                  </a:lnTo>
                  <a:lnTo>
                    <a:pt x="851" y="152"/>
                  </a:lnTo>
                  <a:lnTo>
                    <a:pt x="849" y="152"/>
                  </a:lnTo>
                  <a:lnTo>
                    <a:pt x="847" y="139"/>
                  </a:lnTo>
                  <a:lnTo>
                    <a:pt x="843" y="141"/>
                  </a:lnTo>
                  <a:lnTo>
                    <a:pt x="845" y="135"/>
                  </a:lnTo>
                  <a:lnTo>
                    <a:pt x="851" y="134"/>
                  </a:lnTo>
                  <a:lnTo>
                    <a:pt x="854" y="135"/>
                  </a:lnTo>
                  <a:lnTo>
                    <a:pt x="858" y="135"/>
                  </a:lnTo>
                  <a:lnTo>
                    <a:pt x="862" y="135"/>
                  </a:lnTo>
                  <a:lnTo>
                    <a:pt x="871" y="120"/>
                  </a:lnTo>
                  <a:lnTo>
                    <a:pt x="873" y="122"/>
                  </a:lnTo>
                  <a:lnTo>
                    <a:pt x="879" y="124"/>
                  </a:lnTo>
                  <a:lnTo>
                    <a:pt x="879" y="118"/>
                  </a:lnTo>
                  <a:lnTo>
                    <a:pt x="882" y="107"/>
                  </a:lnTo>
                  <a:lnTo>
                    <a:pt x="884" y="102"/>
                  </a:lnTo>
                  <a:lnTo>
                    <a:pt x="879" y="98"/>
                  </a:lnTo>
                  <a:lnTo>
                    <a:pt x="828" y="88"/>
                  </a:lnTo>
                  <a:lnTo>
                    <a:pt x="822" y="85"/>
                  </a:lnTo>
                  <a:lnTo>
                    <a:pt x="800" y="73"/>
                  </a:lnTo>
                  <a:lnTo>
                    <a:pt x="796" y="81"/>
                  </a:lnTo>
                  <a:lnTo>
                    <a:pt x="796" y="87"/>
                  </a:lnTo>
                  <a:lnTo>
                    <a:pt x="792" y="88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83" y="105"/>
                  </a:lnTo>
                  <a:lnTo>
                    <a:pt x="773" y="120"/>
                  </a:lnTo>
                  <a:lnTo>
                    <a:pt x="764" y="126"/>
                  </a:lnTo>
                  <a:lnTo>
                    <a:pt x="751" y="130"/>
                  </a:lnTo>
                  <a:lnTo>
                    <a:pt x="743" y="130"/>
                  </a:lnTo>
                  <a:lnTo>
                    <a:pt x="741" y="128"/>
                  </a:lnTo>
                  <a:lnTo>
                    <a:pt x="736" y="128"/>
                  </a:lnTo>
                  <a:lnTo>
                    <a:pt x="728" y="130"/>
                  </a:lnTo>
                  <a:lnTo>
                    <a:pt x="713" y="128"/>
                  </a:lnTo>
                  <a:lnTo>
                    <a:pt x="706" y="130"/>
                  </a:lnTo>
                  <a:lnTo>
                    <a:pt x="700" y="128"/>
                  </a:lnTo>
                  <a:lnTo>
                    <a:pt x="696" y="128"/>
                  </a:lnTo>
                  <a:lnTo>
                    <a:pt x="692" y="126"/>
                  </a:lnTo>
                  <a:lnTo>
                    <a:pt x="676" y="124"/>
                  </a:lnTo>
                  <a:lnTo>
                    <a:pt x="664" y="132"/>
                  </a:lnTo>
                  <a:lnTo>
                    <a:pt x="662" y="128"/>
                  </a:lnTo>
                  <a:lnTo>
                    <a:pt x="659" y="128"/>
                  </a:lnTo>
                  <a:lnTo>
                    <a:pt x="655" y="128"/>
                  </a:lnTo>
                  <a:lnTo>
                    <a:pt x="657" y="122"/>
                  </a:lnTo>
                  <a:lnTo>
                    <a:pt x="664" y="118"/>
                  </a:lnTo>
                  <a:lnTo>
                    <a:pt x="668" y="113"/>
                  </a:lnTo>
                  <a:lnTo>
                    <a:pt x="664" y="100"/>
                  </a:lnTo>
                  <a:lnTo>
                    <a:pt x="661" y="94"/>
                  </a:lnTo>
                  <a:lnTo>
                    <a:pt x="649" y="92"/>
                  </a:lnTo>
                  <a:lnTo>
                    <a:pt x="638" y="94"/>
                  </a:lnTo>
                  <a:lnTo>
                    <a:pt x="630" y="94"/>
                  </a:lnTo>
                  <a:lnTo>
                    <a:pt x="627" y="98"/>
                  </a:lnTo>
                  <a:lnTo>
                    <a:pt x="613" y="92"/>
                  </a:lnTo>
                  <a:lnTo>
                    <a:pt x="608" y="100"/>
                  </a:lnTo>
                  <a:lnTo>
                    <a:pt x="606" y="102"/>
                  </a:lnTo>
                  <a:lnTo>
                    <a:pt x="600" y="102"/>
                  </a:lnTo>
                  <a:lnTo>
                    <a:pt x="591" y="103"/>
                  </a:lnTo>
                  <a:lnTo>
                    <a:pt x="587" y="103"/>
                  </a:lnTo>
                  <a:lnTo>
                    <a:pt x="583" y="102"/>
                  </a:lnTo>
                  <a:lnTo>
                    <a:pt x="582" y="98"/>
                  </a:lnTo>
                  <a:lnTo>
                    <a:pt x="578" y="102"/>
                  </a:lnTo>
                  <a:lnTo>
                    <a:pt x="576" y="100"/>
                  </a:lnTo>
                  <a:lnTo>
                    <a:pt x="572" y="102"/>
                  </a:lnTo>
                  <a:lnTo>
                    <a:pt x="563" y="94"/>
                  </a:lnTo>
                  <a:lnTo>
                    <a:pt x="557" y="81"/>
                  </a:lnTo>
                  <a:lnTo>
                    <a:pt x="553" y="28"/>
                  </a:lnTo>
                  <a:lnTo>
                    <a:pt x="548" y="28"/>
                  </a:lnTo>
                  <a:lnTo>
                    <a:pt x="542" y="32"/>
                  </a:lnTo>
                  <a:lnTo>
                    <a:pt x="540" y="30"/>
                  </a:lnTo>
                  <a:lnTo>
                    <a:pt x="527" y="24"/>
                  </a:lnTo>
                  <a:lnTo>
                    <a:pt x="525" y="23"/>
                  </a:lnTo>
                  <a:lnTo>
                    <a:pt x="521" y="26"/>
                  </a:lnTo>
                  <a:lnTo>
                    <a:pt x="519" y="28"/>
                  </a:lnTo>
                  <a:lnTo>
                    <a:pt x="516" y="36"/>
                  </a:lnTo>
                  <a:lnTo>
                    <a:pt x="510" y="38"/>
                  </a:lnTo>
                  <a:lnTo>
                    <a:pt x="508" y="45"/>
                  </a:lnTo>
                  <a:lnTo>
                    <a:pt x="499" y="51"/>
                  </a:lnTo>
                  <a:lnTo>
                    <a:pt x="493" y="51"/>
                  </a:lnTo>
                  <a:lnTo>
                    <a:pt x="484" y="47"/>
                  </a:lnTo>
                  <a:lnTo>
                    <a:pt x="480" y="47"/>
                  </a:lnTo>
                  <a:lnTo>
                    <a:pt x="472" y="43"/>
                  </a:lnTo>
                  <a:lnTo>
                    <a:pt x="459" y="41"/>
                  </a:lnTo>
                  <a:lnTo>
                    <a:pt x="455" y="41"/>
                  </a:lnTo>
                  <a:lnTo>
                    <a:pt x="452" y="28"/>
                  </a:lnTo>
                  <a:lnTo>
                    <a:pt x="452" y="21"/>
                  </a:lnTo>
                  <a:lnTo>
                    <a:pt x="448" y="15"/>
                  </a:lnTo>
                  <a:lnTo>
                    <a:pt x="448" y="7"/>
                  </a:lnTo>
                  <a:lnTo>
                    <a:pt x="435" y="0"/>
                  </a:lnTo>
                  <a:lnTo>
                    <a:pt x="435" y="9"/>
                  </a:lnTo>
                  <a:lnTo>
                    <a:pt x="429" y="7"/>
                  </a:lnTo>
                  <a:lnTo>
                    <a:pt x="423" y="0"/>
                  </a:lnTo>
                  <a:lnTo>
                    <a:pt x="414" y="2"/>
                  </a:lnTo>
                  <a:lnTo>
                    <a:pt x="408" y="0"/>
                  </a:lnTo>
                  <a:lnTo>
                    <a:pt x="378" y="11"/>
                  </a:lnTo>
                  <a:lnTo>
                    <a:pt x="369" y="15"/>
                  </a:lnTo>
                  <a:lnTo>
                    <a:pt x="358" y="11"/>
                  </a:lnTo>
                  <a:lnTo>
                    <a:pt x="350" y="11"/>
                  </a:lnTo>
                  <a:lnTo>
                    <a:pt x="343" y="17"/>
                  </a:lnTo>
                  <a:lnTo>
                    <a:pt x="331" y="15"/>
                  </a:lnTo>
                  <a:lnTo>
                    <a:pt x="314" y="19"/>
                  </a:lnTo>
                  <a:lnTo>
                    <a:pt x="309" y="19"/>
                  </a:lnTo>
                  <a:lnTo>
                    <a:pt x="307" y="21"/>
                  </a:lnTo>
                  <a:lnTo>
                    <a:pt x="292" y="21"/>
                  </a:lnTo>
                  <a:lnTo>
                    <a:pt x="290" y="26"/>
                  </a:lnTo>
                  <a:lnTo>
                    <a:pt x="288" y="28"/>
                  </a:lnTo>
                  <a:lnTo>
                    <a:pt x="284" y="28"/>
                  </a:lnTo>
                  <a:lnTo>
                    <a:pt x="282" y="30"/>
                  </a:lnTo>
                  <a:lnTo>
                    <a:pt x="275" y="34"/>
                  </a:lnTo>
                  <a:lnTo>
                    <a:pt x="271" y="39"/>
                  </a:lnTo>
                  <a:lnTo>
                    <a:pt x="260" y="47"/>
                  </a:lnTo>
                  <a:lnTo>
                    <a:pt x="252" y="49"/>
                  </a:lnTo>
                  <a:lnTo>
                    <a:pt x="249" y="47"/>
                  </a:lnTo>
                  <a:lnTo>
                    <a:pt x="249" y="53"/>
                  </a:lnTo>
                  <a:lnTo>
                    <a:pt x="245" y="53"/>
                  </a:lnTo>
                  <a:lnTo>
                    <a:pt x="243" y="53"/>
                  </a:lnTo>
                  <a:lnTo>
                    <a:pt x="241" y="45"/>
                  </a:lnTo>
                  <a:lnTo>
                    <a:pt x="237" y="39"/>
                  </a:lnTo>
                  <a:lnTo>
                    <a:pt x="230" y="38"/>
                  </a:lnTo>
                  <a:lnTo>
                    <a:pt x="222" y="36"/>
                  </a:lnTo>
                  <a:lnTo>
                    <a:pt x="220" y="39"/>
                  </a:lnTo>
                  <a:lnTo>
                    <a:pt x="224" y="41"/>
                  </a:lnTo>
                  <a:lnTo>
                    <a:pt x="226" y="41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0" y="41"/>
                  </a:lnTo>
                  <a:lnTo>
                    <a:pt x="211" y="43"/>
                  </a:lnTo>
                  <a:lnTo>
                    <a:pt x="207" y="39"/>
                  </a:lnTo>
                  <a:lnTo>
                    <a:pt x="203" y="41"/>
                  </a:lnTo>
                  <a:lnTo>
                    <a:pt x="200" y="56"/>
                  </a:lnTo>
                  <a:lnTo>
                    <a:pt x="196" y="68"/>
                  </a:lnTo>
                  <a:lnTo>
                    <a:pt x="200" y="79"/>
                  </a:lnTo>
                  <a:lnTo>
                    <a:pt x="192" y="90"/>
                  </a:lnTo>
                  <a:lnTo>
                    <a:pt x="202" y="96"/>
                  </a:lnTo>
                  <a:lnTo>
                    <a:pt x="205" y="90"/>
                  </a:lnTo>
                  <a:lnTo>
                    <a:pt x="213" y="88"/>
                  </a:lnTo>
                  <a:lnTo>
                    <a:pt x="220" y="96"/>
                  </a:lnTo>
                  <a:lnTo>
                    <a:pt x="228" y="85"/>
                  </a:lnTo>
                  <a:lnTo>
                    <a:pt x="237" y="96"/>
                  </a:lnTo>
                  <a:lnTo>
                    <a:pt x="247" y="98"/>
                  </a:lnTo>
                  <a:lnTo>
                    <a:pt x="258" y="105"/>
                  </a:lnTo>
                  <a:lnTo>
                    <a:pt x="264" y="111"/>
                  </a:lnTo>
                  <a:lnTo>
                    <a:pt x="264" y="122"/>
                  </a:lnTo>
                  <a:lnTo>
                    <a:pt x="260" y="132"/>
                  </a:lnTo>
                  <a:lnTo>
                    <a:pt x="250" y="134"/>
                  </a:lnTo>
                  <a:lnTo>
                    <a:pt x="245" y="143"/>
                  </a:lnTo>
                  <a:lnTo>
                    <a:pt x="245" y="150"/>
                  </a:lnTo>
                  <a:lnTo>
                    <a:pt x="256" y="156"/>
                  </a:lnTo>
                  <a:lnTo>
                    <a:pt x="260" y="166"/>
                  </a:lnTo>
                  <a:lnTo>
                    <a:pt x="264" y="167"/>
                  </a:lnTo>
                  <a:lnTo>
                    <a:pt x="273" y="175"/>
                  </a:lnTo>
                  <a:lnTo>
                    <a:pt x="271" y="184"/>
                  </a:lnTo>
                  <a:lnTo>
                    <a:pt x="273" y="196"/>
                  </a:lnTo>
                  <a:lnTo>
                    <a:pt x="273" y="197"/>
                  </a:lnTo>
                  <a:lnTo>
                    <a:pt x="269" y="203"/>
                  </a:lnTo>
                  <a:lnTo>
                    <a:pt x="269" y="207"/>
                  </a:lnTo>
                  <a:lnTo>
                    <a:pt x="282" y="201"/>
                  </a:lnTo>
                  <a:lnTo>
                    <a:pt x="282" y="205"/>
                  </a:lnTo>
                  <a:lnTo>
                    <a:pt x="292" y="201"/>
                  </a:lnTo>
                  <a:lnTo>
                    <a:pt x="297" y="197"/>
                  </a:lnTo>
                  <a:lnTo>
                    <a:pt x="303" y="197"/>
                  </a:lnTo>
                  <a:lnTo>
                    <a:pt x="309" y="205"/>
                  </a:lnTo>
                  <a:lnTo>
                    <a:pt x="309" y="207"/>
                  </a:lnTo>
                  <a:lnTo>
                    <a:pt x="305" y="211"/>
                  </a:lnTo>
                  <a:lnTo>
                    <a:pt x="305" y="218"/>
                  </a:lnTo>
                  <a:lnTo>
                    <a:pt x="303" y="226"/>
                  </a:lnTo>
                  <a:lnTo>
                    <a:pt x="301" y="228"/>
                  </a:lnTo>
                  <a:lnTo>
                    <a:pt x="299" y="229"/>
                  </a:lnTo>
                  <a:lnTo>
                    <a:pt x="296" y="233"/>
                  </a:lnTo>
                  <a:lnTo>
                    <a:pt x="294" y="239"/>
                  </a:lnTo>
                  <a:lnTo>
                    <a:pt x="290" y="241"/>
                  </a:lnTo>
                  <a:lnTo>
                    <a:pt x="286" y="246"/>
                  </a:lnTo>
                  <a:lnTo>
                    <a:pt x="284" y="252"/>
                  </a:lnTo>
                  <a:lnTo>
                    <a:pt x="284" y="258"/>
                  </a:lnTo>
                  <a:lnTo>
                    <a:pt x="279" y="263"/>
                  </a:lnTo>
                  <a:lnTo>
                    <a:pt x="275" y="260"/>
                  </a:lnTo>
                  <a:lnTo>
                    <a:pt x="271" y="260"/>
                  </a:lnTo>
                  <a:lnTo>
                    <a:pt x="265" y="256"/>
                  </a:lnTo>
                  <a:lnTo>
                    <a:pt x="254" y="258"/>
                  </a:lnTo>
                  <a:lnTo>
                    <a:pt x="252" y="261"/>
                  </a:lnTo>
                  <a:lnTo>
                    <a:pt x="239" y="267"/>
                  </a:lnTo>
                  <a:lnTo>
                    <a:pt x="226" y="278"/>
                  </a:lnTo>
                  <a:lnTo>
                    <a:pt x="217" y="284"/>
                  </a:lnTo>
                  <a:lnTo>
                    <a:pt x="213" y="293"/>
                  </a:lnTo>
                  <a:lnTo>
                    <a:pt x="202" y="299"/>
                  </a:lnTo>
                  <a:lnTo>
                    <a:pt x="196" y="305"/>
                  </a:lnTo>
                  <a:lnTo>
                    <a:pt x="175" y="312"/>
                  </a:lnTo>
                  <a:lnTo>
                    <a:pt x="171" y="312"/>
                  </a:lnTo>
                  <a:lnTo>
                    <a:pt x="170" y="316"/>
                  </a:lnTo>
                  <a:lnTo>
                    <a:pt x="168" y="318"/>
                  </a:lnTo>
                  <a:lnTo>
                    <a:pt x="160" y="325"/>
                  </a:lnTo>
                  <a:lnTo>
                    <a:pt x="149" y="324"/>
                  </a:lnTo>
                  <a:lnTo>
                    <a:pt x="138" y="307"/>
                  </a:lnTo>
                  <a:lnTo>
                    <a:pt x="138" y="305"/>
                  </a:lnTo>
                  <a:lnTo>
                    <a:pt x="130" y="312"/>
                  </a:lnTo>
                  <a:lnTo>
                    <a:pt x="119" y="320"/>
                  </a:lnTo>
                  <a:lnTo>
                    <a:pt x="111" y="322"/>
                  </a:lnTo>
                  <a:lnTo>
                    <a:pt x="92" y="316"/>
                  </a:lnTo>
                  <a:lnTo>
                    <a:pt x="92" y="318"/>
                  </a:lnTo>
                  <a:lnTo>
                    <a:pt x="87" y="320"/>
                  </a:lnTo>
                  <a:lnTo>
                    <a:pt x="87" y="322"/>
                  </a:lnTo>
                  <a:lnTo>
                    <a:pt x="81" y="329"/>
                  </a:lnTo>
                  <a:lnTo>
                    <a:pt x="79" y="331"/>
                  </a:lnTo>
                  <a:lnTo>
                    <a:pt x="75" y="331"/>
                  </a:lnTo>
                  <a:lnTo>
                    <a:pt x="74" y="327"/>
                  </a:lnTo>
                  <a:lnTo>
                    <a:pt x="70" y="327"/>
                  </a:lnTo>
                  <a:lnTo>
                    <a:pt x="68" y="325"/>
                  </a:lnTo>
                  <a:lnTo>
                    <a:pt x="64" y="331"/>
                  </a:lnTo>
                  <a:lnTo>
                    <a:pt x="66" y="333"/>
                  </a:lnTo>
                  <a:lnTo>
                    <a:pt x="68" y="339"/>
                  </a:lnTo>
                  <a:lnTo>
                    <a:pt x="66" y="340"/>
                  </a:lnTo>
                  <a:lnTo>
                    <a:pt x="62" y="346"/>
                  </a:lnTo>
                  <a:lnTo>
                    <a:pt x="51" y="354"/>
                  </a:lnTo>
                  <a:lnTo>
                    <a:pt x="45" y="361"/>
                  </a:lnTo>
                  <a:lnTo>
                    <a:pt x="40" y="369"/>
                  </a:lnTo>
                  <a:lnTo>
                    <a:pt x="23" y="386"/>
                  </a:lnTo>
                  <a:lnTo>
                    <a:pt x="2" y="401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4" y="412"/>
                  </a:lnTo>
                  <a:lnTo>
                    <a:pt x="2" y="412"/>
                  </a:lnTo>
                  <a:lnTo>
                    <a:pt x="2" y="414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02"/>
            <p:cNvSpPr>
              <a:spLocks/>
            </p:cNvSpPr>
            <p:nvPr/>
          </p:nvSpPr>
          <p:spPr bwMode="auto">
            <a:xfrm>
              <a:off x="425892" y="1200528"/>
              <a:ext cx="558058" cy="947202"/>
            </a:xfrm>
            <a:custGeom>
              <a:avLst/>
              <a:gdLst>
                <a:gd name="T0" fmla="*/ 2147483647 w 786"/>
                <a:gd name="T1" fmla="*/ 2147483647 h 1142"/>
                <a:gd name="T2" fmla="*/ 2147483647 w 786"/>
                <a:gd name="T3" fmla="*/ 2147483647 h 1142"/>
                <a:gd name="T4" fmla="*/ 2147483647 w 786"/>
                <a:gd name="T5" fmla="*/ 2147483647 h 1142"/>
                <a:gd name="T6" fmla="*/ 2147483647 w 786"/>
                <a:gd name="T7" fmla="*/ 2147483647 h 1142"/>
                <a:gd name="T8" fmla="*/ 2147483647 w 786"/>
                <a:gd name="T9" fmla="*/ 2147483647 h 1142"/>
                <a:gd name="T10" fmla="*/ 2147483647 w 786"/>
                <a:gd name="T11" fmla="*/ 2147483647 h 1142"/>
                <a:gd name="T12" fmla="*/ 2147483647 w 786"/>
                <a:gd name="T13" fmla="*/ 2147483647 h 1142"/>
                <a:gd name="T14" fmla="*/ 2147483647 w 786"/>
                <a:gd name="T15" fmla="*/ 2147483647 h 1142"/>
                <a:gd name="T16" fmla="*/ 2147483647 w 786"/>
                <a:gd name="T17" fmla="*/ 2147483647 h 1142"/>
                <a:gd name="T18" fmla="*/ 2147483647 w 786"/>
                <a:gd name="T19" fmla="*/ 2147483647 h 1142"/>
                <a:gd name="T20" fmla="*/ 2147483647 w 786"/>
                <a:gd name="T21" fmla="*/ 2147483647 h 1142"/>
                <a:gd name="T22" fmla="*/ 2147483647 w 786"/>
                <a:gd name="T23" fmla="*/ 2147483647 h 1142"/>
                <a:gd name="T24" fmla="*/ 2147483647 w 786"/>
                <a:gd name="T25" fmla="*/ 2147483647 h 1142"/>
                <a:gd name="T26" fmla="*/ 2147483647 w 786"/>
                <a:gd name="T27" fmla="*/ 2147483647 h 1142"/>
                <a:gd name="T28" fmla="*/ 2147483647 w 786"/>
                <a:gd name="T29" fmla="*/ 2147483647 h 1142"/>
                <a:gd name="T30" fmla="*/ 2147483647 w 786"/>
                <a:gd name="T31" fmla="*/ 2147483647 h 1142"/>
                <a:gd name="T32" fmla="*/ 2147483647 w 786"/>
                <a:gd name="T33" fmla="*/ 2147483647 h 1142"/>
                <a:gd name="T34" fmla="*/ 2147483647 w 786"/>
                <a:gd name="T35" fmla="*/ 2147483647 h 1142"/>
                <a:gd name="T36" fmla="*/ 2147483647 w 786"/>
                <a:gd name="T37" fmla="*/ 2147483647 h 1142"/>
                <a:gd name="T38" fmla="*/ 2147483647 w 786"/>
                <a:gd name="T39" fmla="*/ 2147483647 h 1142"/>
                <a:gd name="T40" fmla="*/ 2147483647 w 786"/>
                <a:gd name="T41" fmla="*/ 2147483647 h 1142"/>
                <a:gd name="T42" fmla="*/ 2147483647 w 786"/>
                <a:gd name="T43" fmla="*/ 2147483647 h 1142"/>
                <a:gd name="T44" fmla="*/ 2147483647 w 786"/>
                <a:gd name="T45" fmla="*/ 2147483647 h 1142"/>
                <a:gd name="T46" fmla="*/ 2147483647 w 786"/>
                <a:gd name="T47" fmla="*/ 2147483647 h 1142"/>
                <a:gd name="T48" fmla="*/ 2147483647 w 786"/>
                <a:gd name="T49" fmla="*/ 2147483647 h 1142"/>
                <a:gd name="T50" fmla="*/ 2147483647 w 786"/>
                <a:gd name="T51" fmla="*/ 2147483647 h 1142"/>
                <a:gd name="T52" fmla="*/ 2147483647 w 786"/>
                <a:gd name="T53" fmla="*/ 2147483647 h 1142"/>
                <a:gd name="T54" fmla="*/ 2147483647 w 786"/>
                <a:gd name="T55" fmla="*/ 2147483647 h 1142"/>
                <a:gd name="T56" fmla="*/ 2147483647 w 786"/>
                <a:gd name="T57" fmla="*/ 2147483647 h 1142"/>
                <a:gd name="T58" fmla="*/ 2147483647 w 786"/>
                <a:gd name="T59" fmla="*/ 2147483647 h 1142"/>
                <a:gd name="T60" fmla="*/ 2147483647 w 786"/>
                <a:gd name="T61" fmla="*/ 2147483647 h 1142"/>
                <a:gd name="T62" fmla="*/ 2147483647 w 786"/>
                <a:gd name="T63" fmla="*/ 2147483647 h 1142"/>
                <a:gd name="T64" fmla="*/ 2147483647 w 786"/>
                <a:gd name="T65" fmla="*/ 2147483647 h 1142"/>
                <a:gd name="T66" fmla="*/ 2147483647 w 786"/>
                <a:gd name="T67" fmla="*/ 2147483647 h 1142"/>
                <a:gd name="T68" fmla="*/ 2147483647 w 786"/>
                <a:gd name="T69" fmla="*/ 2147483647 h 1142"/>
                <a:gd name="T70" fmla="*/ 2147483647 w 786"/>
                <a:gd name="T71" fmla="*/ 2147483647 h 1142"/>
                <a:gd name="T72" fmla="*/ 2147483647 w 786"/>
                <a:gd name="T73" fmla="*/ 2147483647 h 1142"/>
                <a:gd name="T74" fmla="*/ 2147483647 w 786"/>
                <a:gd name="T75" fmla="*/ 2147483647 h 1142"/>
                <a:gd name="T76" fmla="*/ 2147483647 w 786"/>
                <a:gd name="T77" fmla="*/ 2147483647 h 1142"/>
                <a:gd name="T78" fmla="*/ 2147483647 w 786"/>
                <a:gd name="T79" fmla="*/ 2147483647 h 1142"/>
                <a:gd name="T80" fmla="*/ 2147483647 w 786"/>
                <a:gd name="T81" fmla="*/ 2147483647 h 1142"/>
                <a:gd name="T82" fmla="*/ 2147483647 w 786"/>
                <a:gd name="T83" fmla="*/ 2147483647 h 1142"/>
                <a:gd name="T84" fmla="*/ 2147483647 w 786"/>
                <a:gd name="T85" fmla="*/ 2147483647 h 1142"/>
                <a:gd name="T86" fmla="*/ 2147483647 w 786"/>
                <a:gd name="T87" fmla="*/ 2147483647 h 1142"/>
                <a:gd name="T88" fmla="*/ 2147483647 w 786"/>
                <a:gd name="T89" fmla="*/ 2147483647 h 11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6"/>
                <a:gd name="T136" fmla="*/ 0 h 1142"/>
                <a:gd name="T137" fmla="*/ 786 w 786"/>
                <a:gd name="T138" fmla="*/ 1142 h 11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6" h="1142">
                  <a:moveTo>
                    <a:pt x="22" y="22"/>
                  </a:moveTo>
                  <a:lnTo>
                    <a:pt x="0" y="0"/>
                  </a:lnTo>
                  <a:lnTo>
                    <a:pt x="205" y="2"/>
                  </a:lnTo>
                  <a:lnTo>
                    <a:pt x="476" y="7"/>
                  </a:lnTo>
                  <a:lnTo>
                    <a:pt x="481" y="7"/>
                  </a:lnTo>
                  <a:lnTo>
                    <a:pt x="461" y="37"/>
                  </a:lnTo>
                  <a:lnTo>
                    <a:pt x="432" y="66"/>
                  </a:lnTo>
                  <a:lnTo>
                    <a:pt x="412" y="94"/>
                  </a:lnTo>
                  <a:lnTo>
                    <a:pt x="408" y="120"/>
                  </a:lnTo>
                  <a:lnTo>
                    <a:pt x="404" y="116"/>
                  </a:lnTo>
                  <a:lnTo>
                    <a:pt x="397" y="122"/>
                  </a:lnTo>
                  <a:lnTo>
                    <a:pt x="399" y="163"/>
                  </a:lnTo>
                  <a:lnTo>
                    <a:pt x="395" y="173"/>
                  </a:lnTo>
                  <a:lnTo>
                    <a:pt x="387" y="173"/>
                  </a:lnTo>
                  <a:lnTo>
                    <a:pt x="397" y="188"/>
                  </a:lnTo>
                  <a:lnTo>
                    <a:pt x="406" y="192"/>
                  </a:lnTo>
                  <a:lnTo>
                    <a:pt x="423" y="214"/>
                  </a:lnTo>
                  <a:lnTo>
                    <a:pt x="429" y="222"/>
                  </a:lnTo>
                  <a:lnTo>
                    <a:pt x="429" y="235"/>
                  </a:lnTo>
                  <a:lnTo>
                    <a:pt x="432" y="246"/>
                  </a:lnTo>
                  <a:lnTo>
                    <a:pt x="432" y="258"/>
                  </a:lnTo>
                  <a:lnTo>
                    <a:pt x="427" y="263"/>
                  </a:lnTo>
                  <a:lnTo>
                    <a:pt x="419" y="273"/>
                  </a:lnTo>
                  <a:lnTo>
                    <a:pt x="419" y="291"/>
                  </a:lnTo>
                  <a:lnTo>
                    <a:pt x="415" y="305"/>
                  </a:lnTo>
                  <a:lnTo>
                    <a:pt x="410" y="359"/>
                  </a:lnTo>
                  <a:lnTo>
                    <a:pt x="412" y="378"/>
                  </a:lnTo>
                  <a:lnTo>
                    <a:pt x="419" y="389"/>
                  </a:lnTo>
                  <a:lnTo>
                    <a:pt x="419" y="408"/>
                  </a:lnTo>
                  <a:lnTo>
                    <a:pt x="438" y="423"/>
                  </a:lnTo>
                  <a:lnTo>
                    <a:pt x="442" y="502"/>
                  </a:lnTo>
                  <a:lnTo>
                    <a:pt x="447" y="532"/>
                  </a:lnTo>
                  <a:lnTo>
                    <a:pt x="447" y="562"/>
                  </a:lnTo>
                  <a:lnTo>
                    <a:pt x="440" y="606"/>
                  </a:lnTo>
                  <a:lnTo>
                    <a:pt x="451" y="632"/>
                  </a:lnTo>
                  <a:lnTo>
                    <a:pt x="468" y="651"/>
                  </a:lnTo>
                  <a:lnTo>
                    <a:pt x="485" y="668"/>
                  </a:lnTo>
                  <a:lnTo>
                    <a:pt x="485" y="698"/>
                  </a:lnTo>
                  <a:lnTo>
                    <a:pt x="494" y="711"/>
                  </a:lnTo>
                  <a:lnTo>
                    <a:pt x="506" y="696"/>
                  </a:lnTo>
                  <a:lnTo>
                    <a:pt x="519" y="705"/>
                  </a:lnTo>
                  <a:lnTo>
                    <a:pt x="534" y="726"/>
                  </a:lnTo>
                  <a:lnTo>
                    <a:pt x="589" y="788"/>
                  </a:lnTo>
                  <a:lnTo>
                    <a:pt x="605" y="811"/>
                  </a:lnTo>
                  <a:lnTo>
                    <a:pt x="619" y="848"/>
                  </a:lnTo>
                  <a:lnTo>
                    <a:pt x="634" y="861"/>
                  </a:lnTo>
                  <a:lnTo>
                    <a:pt x="637" y="882"/>
                  </a:lnTo>
                  <a:lnTo>
                    <a:pt x="639" y="901"/>
                  </a:lnTo>
                  <a:lnTo>
                    <a:pt x="649" y="923"/>
                  </a:lnTo>
                  <a:lnTo>
                    <a:pt x="653" y="908"/>
                  </a:lnTo>
                  <a:lnTo>
                    <a:pt x="664" y="912"/>
                  </a:lnTo>
                  <a:lnTo>
                    <a:pt x="673" y="950"/>
                  </a:lnTo>
                  <a:lnTo>
                    <a:pt x="686" y="940"/>
                  </a:lnTo>
                  <a:lnTo>
                    <a:pt x="701" y="948"/>
                  </a:lnTo>
                  <a:lnTo>
                    <a:pt x="715" y="993"/>
                  </a:lnTo>
                  <a:lnTo>
                    <a:pt x="720" y="1025"/>
                  </a:lnTo>
                  <a:lnTo>
                    <a:pt x="741" y="1036"/>
                  </a:lnTo>
                  <a:lnTo>
                    <a:pt x="760" y="1034"/>
                  </a:lnTo>
                  <a:lnTo>
                    <a:pt x="763" y="1044"/>
                  </a:lnTo>
                  <a:lnTo>
                    <a:pt x="758" y="1076"/>
                  </a:lnTo>
                  <a:lnTo>
                    <a:pt x="767" y="1089"/>
                  </a:lnTo>
                  <a:lnTo>
                    <a:pt x="773" y="1102"/>
                  </a:lnTo>
                  <a:lnTo>
                    <a:pt x="773" y="1129"/>
                  </a:lnTo>
                  <a:lnTo>
                    <a:pt x="786" y="1142"/>
                  </a:lnTo>
                  <a:lnTo>
                    <a:pt x="765" y="1140"/>
                  </a:lnTo>
                  <a:lnTo>
                    <a:pt x="703" y="1136"/>
                  </a:lnTo>
                  <a:lnTo>
                    <a:pt x="551" y="1123"/>
                  </a:lnTo>
                  <a:lnTo>
                    <a:pt x="498" y="1112"/>
                  </a:lnTo>
                  <a:lnTo>
                    <a:pt x="500" y="1106"/>
                  </a:lnTo>
                  <a:lnTo>
                    <a:pt x="508" y="1106"/>
                  </a:lnTo>
                  <a:lnTo>
                    <a:pt x="515" y="1093"/>
                  </a:lnTo>
                  <a:lnTo>
                    <a:pt x="521" y="1083"/>
                  </a:lnTo>
                  <a:lnTo>
                    <a:pt x="515" y="1066"/>
                  </a:lnTo>
                  <a:lnTo>
                    <a:pt x="502" y="1057"/>
                  </a:lnTo>
                  <a:lnTo>
                    <a:pt x="510" y="1050"/>
                  </a:lnTo>
                  <a:lnTo>
                    <a:pt x="525" y="1027"/>
                  </a:lnTo>
                  <a:lnTo>
                    <a:pt x="532" y="1012"/>
                  </a:lnTo>
                  <a:lnTo>
                    <a:pt x="521" y="984"/>
                  </a:lnTo>
                  <a:lnTo>
                    <a:pt x="519" y="967"/>
                  </a:lnTo>
                  <a:lnTo>
                    <a:pt x="502" y="963"/>
                  </a:lnTo>
                  <a:lnTo>
                    <a:pt x="491" y="942"/>
                  </a:lnTo>
                  <a:lnTo>
                    <a:pt x="479" y="925"/>
                  </a:lnTo>
                  <a:lnTo>
                    <a:pt x="472" y="908"/>
                  </a:lnTo>
                  <a:lnTo>
                    <a:pt x="459" y="893"/>
                  </a:lnTo>
                  <a:lnTo>
                    <a:pt x="442" y="897"/>
                  </a:lnTo>
                  <a:lnTo>
                    <a:pt x="438" y="884"/>
                  </a:lnTo>
                  <a:lnTo>
                    <a:pt x="434" y="867"/>
                  </a:lnTo>
                  <a:lnTo>
                    <a:pt x="423" y="854"/>
                  </a:lnTo>
                  <a:lnTo>
                    <a:pt x="415" y="841"/>
                  </a:lnTo>
                  <a:lnTo>
                    <a:pt x="404" y="831"/>
                  </a:lnTo>
                  <a:lnTo>
                    <a:pt x="389" y="809"/>
                  </a:lnTo>
                  <a:lnTo>
                    <a:pt x="376" y="792"/>
                  </a:lnTo>
                  <a:lnTo>
                    <a:pt x="359" y="777"/>
                  </a:lnTo>
                  <a:lnTo>
                    <a:pt x="329" y="765"/>
                  </a:lnTo>
                  <a:lnTo>
                    <a:pt x="321" y="749"/>
                  </a:lnTo>
                  <a:lnTo>
                    <a:pt x="305" y="739"/>
                  </a:lnTo>
                  <a:lnTo>
                    <a:pt x="291" y="722"/>
                  </a:lnTo>
                  <a:lnTo>
                    <a:pt x="271" y="717"/>
                  </a:lnTo>
                  <a:lnTo>
                    <a:pt x="265" y="707"/>
                  </a:lnTo>
                  <a:lnTo>
                    <a:pt x="248" y="696"/>
                  </a:lnTo>
                  <a:lnTo>
                    <a:pt x="235" y="679"/>
                  </a:lnTo>
                  <a:lnTo>
                    <a:pt x="239" y="638"/>
                  </a:lnTo>
                  <a:lnTo>
                    <a:pt x="224" y="628"/>
                  </a:lnTo>
                  <a:lnTo>
                    <a:pt x="225" y="579"/>
                  </a:lnTo>
                  <a:lnTo>
                    <a:pt x="222" y="542"/>
                  </a:lnTo>
                  <a:lnTo>
                    <a:pt x="201" y="513"/>
                  </a:lnTo>
                  <a:lnTo>
                    <a:pt x="188" y="517"/>
                  </a:lnTo>
                  <a:lnTo>
                    <a:pt x="186" y="513"/>
                  </a:lnTo>
                  <a:lnTo>
                    <a:pt x="180" y="502"/>
                  </a:lnTo>
                  <a:lnTo>
                    <a:pt x="188" y="470"/>
                  </a:lnTo>
                  <a:lnTo>
                    <a:pt x="190" y="448"/>
                  </a:lnTo>
                  <a:lnTo>
                    <a:pt x="171" y="412"/>
                  </a:lnTo>
                  <a:lnTo>
                    <a:pt x="160" y="397"/>
                  </a:lnTo>
                  <a:lnTo>
                    <a:pt x="146" y="382"/>
                  </a:lnTo>
                  <a:lnTo>
                    <a:pt x="137" y="376"/>
                  </a:lnTo>
                  <a:lnTo>
                    <a:pt x="139" y="350"/>
                  </a:lnTo>
                  <a:lnTo>
                    <a:pt x="141" y="325"/>
                  </a:lnTo>
                  <a:lnTo>
                    <a:pt x="130" y="308"/>
                  </a:lnTo>
                  <a:lnTo>
                    <a:pt x="96" y="263"/>
                  </a:lnTo>
                  <a:lnTo>
                    <a:pt x="66" y="237"/>
                  </a:lnTo>
                  <a:lnTo>
                    <a:pt x="73" y="209"/>
                  </a:lnTo>
                  <a:lnTo>
                    <a:pt x="60" y="188"/>
                  </a:lnTo>
                  <a:lnTo>
                    <a:pt x="83" y="197"/>
                  </a:lnTo>
                  <a:lnTo>
                    <a:pt x="84" y="179"/>
                  </a:lnTo>
                  <a:lnTo>
                    <a:pt x="75" y="165"/>
                  </a:lnTo>
                  <a:lnTo>
                    <a:pt x="45" y="133"/>
                  </a:lnTo>
                  <a:lnTo>
                    <a:pt x="39" y="105"/>
                  </a:lnTo>
                  <a:lnTo>
                    <a:pt x="51" y="86"/>
                  </a:lnTo>
                  <a:lnTo>
                    <a:pt x="51" y="71"/>
                  </a:lnTo>
                  <a:lnTo>
                    <a:pt x="47" y="66"/>
                  </a:lnTo>
                  <a:lnTo>
                    <a:pt x="43" y="62"/>
                  </a:lnTo>
                  <a:lnTo>
                    <a:pt x="36" y="60"/>
                  </a:lnTo>
                  <a:lnTo>
                    <a:pt x="32" y="58"/>
                  </a:lnTo>
                  <a:lnTo>
                    <a:pt x="26" y="3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639791" y="2107731"/>
              <a:ext cx="769215" cy="1073603"/>
            </a:xfrm>
            <a:custGeom>
              <a:avLst/>
              <a:gdLst>
                <a:gd name="T0" fmla="*/ 2147483647 w 1081"/>
                <a:gd name="T1" fmla="*/ 2147483647 h 1292"/>
                <a:gd name="T2" fmla="*/ 2147483647 w 1081"/>
                <a:gd name="T3" fmla="*/ 2147483647 h 1292"/>
                <a:gd name="T4" fmla="*/ 2147483647 w 1081"/>
                <a:gd name="T5" fmla="*/ 2147483647 h 1292"/>
                <a:gd name="T6" fmla="*/ 2147483647 w 1081"/>
                <a:gd name="T7" fmla="*/ 0 h 1292"/>
                <a:gd name="T8" fmla="*/ 2147483647 w 1081"/>
                <a:gd name="T9" fmla="*/ 2147483647 h 1292"/>
                <a:gd name="T10" fmla="*/ 2147483647 w 1081"/>
                <a:gd name="T11" fmla="*/ 2147483647 h 1292"/>
                <a:gd name="T12" fmla="*/ 2147483647 w 1081"/>
                <a:gd name="T13" fmla="*/ 2147483647 h 1292"/>
                <a:gd name="T14" fmla="*/ 2147483647 w 1081"/>
                <a:gd name="T15" fmla="*/ 2147483647 h 1292"/>
                <a:gd name="T16" fmla="*/ 2147483647 w 1081"/>
                <a:gd name="T17" fmla="*/ 2147483647 h 1292"/>
                <a:gd name="T18" fmla="*/ 2147483647 w 1081"/>
                <a:gd name="T19" fmla="*/ 2147483647 h 1292"/>
                <a:gd name="T20" fmla="*/ 2147483647 w 1081"/>
                <a:gd name="T21" fmla="*/ 2147483647 h 1292"/>
                <a:gd name="T22" fmla="*/ 2147483647 w 1081"/>
                <a:gd name="T23" fmla="*/ 2147483647 h 1292"/>
                <a:gd name="T24" fmla="*/ 2147483647 w 1081"/>
                <a:gd name="T25" fmla="*/ 2147483647 h 1292"/>
                <a:gd name="T26" fmla="*/ 2147483647 w 1081"/>
                <a:gd name="T27" fmla="*/ 2147483647 h 1292"/>
                <a:gd name="T28" fmla="*/ 2147483647 w 1081"/>
                <a:gd name="T29" fmla="*/ 2147483647 h 1292"/>
                <a:gd name="T30" fmla="*/ 2147483647 w 1081"/>
                <a:gd name="T31" fmla="*/ 2147483647 h 1292"/>
                <a:gd name="T32" fmla="*/ 2147483647 w 1081"/>
                <a:gd name="T33" fmla="*/ 2147483647 h 1292"/>
                <a:gd name="T34" fmla="*/ 2147483647 w 1081"/>
                <a:gd name="T35" fmla="*/ 2147483647 h 1292"/>
                <a:gd name="T36" fmla="*/ 2147483647 w 1081"/>
                <a:gd name="T37" fmla="*/ 2147483647 h 1292"/>
                <a:gd name="T38" fmla="*/ 2147483647 w 1081"/>
                <a:gd name="T39" fmla="*/ 2147483647 h 1292"/>
                <a:gd name="T40" fmla="*/ 2147483647 w 1081"/>
                <a:gd name="T41" fmla="*/ 2147483647 h 1292"/>
                <a:gd name="T42" fmla="*/ 2147483647 w 1081"/>
                <a:gd name="T43" fmla="*/ 2147483647 h 1292"/>
                <a:gd name="T44" fmla="*/ 2147483647 w 1081"/>
                <a:gd name="T45" fmla="*/ 2147483647 h 1292"/>
                <a:gd name="T46" fmla="*/ 2147483647 w 1081"/>
                <a:gd name="T47" fmla="*/ 2147483647 h 1292"/>
                <a:gd name="T48" fmla="*/ 2147483647 w 1081"/>
                <a:gd name="T49" fmla="*/ 2147483647 h 1292"/>
                <a:gd name="T50" fmla="*/ 2147483647 w 1081"/>
                <a:gd name="T51" fmla="*/ 2147483647 h 1292"/>
                <a:gd name="T52" fmla="*/ 2147483647 w 1081"/>
                <a:gd name="T53" fmla="*/ 2147483647 h 1292"/>
                <a:gd name="T54" fmla="*/ 2147483647 w 1081"/>
                <a:gd name="T55" fmla="*/ 2147483647 h 1292"/>
                <a:gd name="T56" fmla="*/ 2147483647 w 1081"/>
                <a:gd name="T57" fmla="*/ 2147483647 h 1292"/>
                <a:gd name="T58" fmla="*/ 2147483647 w 1081"/>
                <a:gd name="T59" fmla="*/ 2147483647 h 1292"/>
                <a:gd name="T60" fmla="*/ 2147483647 w 1081"/>
                <a:gd name="T61" fmla="*/ 2147483647 h 1292"/>
                <a:gd name="T62" fmla="*/ 2147483647 w 1081"/>
                <a:gd name="T63" fmla="*/ 2147483647 h 1292"/>
                <a:gd name="T64" fmla="*/ 2147483647 w 1081"/>
                <a:gd name="T65" fmla="*/ 2147483647 h 1292"/>
                <a:gd name="T66" fmla="*/ 2147483647 w 1081"/>
                <a:gd name="T67" fmla="*/ 2147483647 h 1292"/>
                <a:gd name="T68" fmla="*/ 2147483647 w 1081"/>
                <a:gd name="T69" fmla="*/ 2147483647 h 1292"/>
                <a:gd name="T70" fmla="*/ 2147483647 w 1081"/>
                <a:gd name="T71" fmla="*/ 2147483647 h 1292"/>
                <a:gd name="T72" fmla="*/ 2147483647 w 1081"/>
                <a:gd name="T73" fmla="*/ 2147483647 h 1292"/>
                <a:gd name="T74" fmla="*/ 2147483647 w 1081"/>
                <a:gd name="T75" fmla="*/ 2147483647 h 1292"/>
                <a:gd name="T76" fmla="*/ 2147483647 w 1081"/>
                <a:gd name="T77" fmla="*/ 2147483647 h 1292"/>
                <a:gd name="T78" fmla="*/ 2147483647 w 1081"/>
                <a:gd name="T79" fmla="*/ 2147483647 h 1292"/>
                <a:gd name="T80" fmla="*/ 2147483647 w 1081"/>
                <a:gd name="T81" fmla="*/ 2147483647 h 1292"/>
                <a:gd name="T82" fmla="*/ 2147483647 w 1081"/>
                <a:gd name="T83" fmla="*/ 2147483647 h 1292"/>
                <a:gd name="T84" fmla="*/ 2147483647 w 1081"/>
                <a:gd name="T85" fmla="*/ 2147483647 h 1292"/>
                <a:gd name="T86" fmla="*/ 2147483647 w 1081"/>
                <a:gd name="T87" fmla="*/ 2147483647 h 1292"/>
                <a:gd name="T88" fmla="*/ 2147483647 w 1081"/>
                <a:gd name="T89" fmla="*/ 2147483647 h 1292"/>
                <a:gd name="T90" fmla="*/ 2147483647 w 1081"/>
                <a:gd name="T91" fmla="*/ 2147483647 h 1292"/>
                <a:gd name="T92" fmla="*/ 2147483647 w 1081"/>
                <a:gd name="T93" fmla="*/ 2147483647 h 1292"/>
                <a:gd name="T94" fmla="*/ 2147483647 w 1081"/>
                <a:gd name="T95" fmla="*/ 2147483647 h 1292"/>
                <a:gd name="T96" fmla="*/ 2147483647 w 1081"/>
                <a:gd name="T97" fmla="*/ 2147483647 h 1292"/>
                <a:gd name="T98" fmla="*/ 2147483647 w 1081"/>
                <a:gd name="T99" fmla="*/ 2147483647 h 1292"/>
                <a:gd name="T100" fmla="*/ 2147483647 w 1081"/>
                <a:gd name="T101" fmla="*/ 2147483647 h 1292"/>
                <a:gd name="T102" fmla="*/ 2147483647 w 1081"/>
                <a:gd name="T103" fmla="*/ 2147483647 h 1292"/>
                <a:gd name="T104" fmla="*/ 2147483647 w 1081"/>
                <a:gd name="T105" fmla="*/ 2147483647 h 1292"/>
                <a:gd name="T106" fmla="*/ 2147483647 w 1081"/>
                <a:gd name="T107" fmla="*/ 2147483647 h 1292"/>
                <a:gd name="T108" fmla="*/ 2147483647 w 1081"/>
                <a:gd name="T109" fmla="*/ 2147483647 h 1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1292"/>
                <a:gd name="T167" fmla="*/ 1081 w 1081"/>
                <a:gd name="T168" fmla="*/ 1292 h 1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1292">
                  <a:moveTo>
                    <a:pt x="0" y="30"/>
                  </a:moveTo>
                  <a:lnTo>
                    <a:pt x="15" y="28"/>
                  </a:lnTo>
                  <a:lnTo>
                    <a:pt x="26" y="30"/>
                  </a:lnTo>
                  <a:lnTo>
                    <a:pt x="39" y="24"/>
                  </a:lnTo>
                  <a:lnTo>
                    <a:pt x="47" y="26"/>
                  </a:lnTo>
                  <a:lnTo>
                    <a:pt x="58" y="20"/>
                  </a:lnTo>
                  <a:lnTo>
                    <a:pt x="73" y="32"/>
                  </a:lnTo>
                  <a:lnTo>
                    <a:pt x="118" y="32"/>
                  </a:lnTo>
                  <a:lnTo>
                    <a:pt x="147" y="22"/>
                  </a:lnTo>
                  <a:lnTo>
                    <a:pt x="158" y="18"/>
                  </a:lnTo>
                  <a:lnTo>
                    <a:pt x="158" y="7"/>
                  </a:lnTo>
                  <a:lnTo>
                    <a:pt x="182" y="0"/>
                  </a:lnTo>
                  <a:lnTo>
                    <a:pt x="192" y="3"/>
                  </a:lnTo>
                  <a:lnTo>
                    <a:pt x="199" y="15"/>
                  </a:lnTo>
                  <a:lnTo>
                    <a:pt x="252" y="26"/>
                  </a:lnTo>
                  <a:lnTo>
                    <a:pt x="404" y="39"/>
                  </a:lnTo>
                  <a:lnTo>
                    <a:pt x="466" y="43"/>
                  </a:lnTo>
                  <a:lnTo>
                    <a:pt x="487" y="45"/>
                  </a:lnTo>
                  <a:lnTo>
                    <a:pt x="510" y="84"/>
                  </a:lnTo>
                  <a:lnTo>
                    <a:pt x="521" y="122"/>
                  </a:lnTo>
                  <a:lnTo>
                    <a:pt x="545" y="169"/>
                  </a:lnTo>
                  <a:lnTo>
                    <a:pt x="543" y="180"/>
                  </a:lnTo>
                  <a:lnTo>
                    <a:pt x="559" y="222"/>
                  </a:lnTo>
                  <a:lnTo>
                    <a:pt x="564" y="220"/>
                  </a:lnTo>
                  <a:lnTo>
                    <a:pt x="564" y="233"/>
                  </a:lnTo>
                  <a:lnTo>
                    <a:pt x="609" y="267"/>
                  </a:lnTo>
                  <a:lnTo>
                    <a:pt x="602" y="285"/>
                  </a:lnTo>
                  <a:lnTo>
                    <a:pt x="611" y="317"/>
                  </a:lnTo>
                  <a:lnTo>
                    <a:pt x="624" y="314"/>
                  </a:lnTo>
                  <a:lnTo>
                    <a:pt x="634" y="310"/>
                  </a:lnTo>
                  <a:lnTo>
                    <a:pt x="681" y="353"/>
                  </a:lnTo>
                  <a:lnTo>
                    <a:pt x="681" y="378"/>
                  </a:lnTo>
                  <a:lnTo>
                    <a:pt x="696" y="417"/>
                  </a:lnTo>
                  <a:lnTo>
                    <a:pt x="703" y="413"/>
                  </a:lnTo>
                  <a:lnTo>
                    <a:pt x="707" y="419"/>
                  </a:lnTo>
                  <a:lnTo>
                    <a:pt x="703" y="447"/>
                  </a:lnTo>
                  <a:lnTo>
                    <a:pt x="711" y="462"/>
                  </a:lnTo>
                  <a:lnTo>
                    <a:pt x="713" y="498"/>
                  </a:lnTo>
                  <a:lnTo>
                    <a:pt x="720" y="498"/>
                  </a:lnTo>
                  <a:lnTo>
                    <a:pt x="724" y="521"/>
                  </a:lnTo>
                  <a:lnTo>
                    <a:pt x="715" y="555"/>
                  </a:lnTo>
                  <a:lnTo>
                    <a:pt x="724" y="570"/>
                  </a:lnTo>
                  <a:lnTo>
                    <a:pt x="722" y="573"/>
                  </a:lnTo>
                  <a:lnTo>
                    <a:pt x="750" y="643"/>
                  </a:lnTo>
                  <a:lnTo>
                    <a:pt x="777" y="660"/>
                  </a:lnTo>
                  <a:lnTo>
                    <a:pt x="773" y="677"/>
                  </a:lnTo>
                  <a:lnTo>
                    <a:pt x="781" y="684"/>
                  </a:lnTo>
                  <a:lnTo>
                    <a:pt x="779" y="731"/>
                  </a:lnTo>
                  <a:lnTo>
                    <a:pt x="794" y="752"/>
                  </a:lnTo>
                  <a:lnTo>
                    <a:pt x="816" y="769"/>
                  </a:lnTo>
                  <a:lnTo>
                    <a:pt x="835" y="818"/>
                  </a:lnTo>
                  <a:lnTo>
                    <a:pt x="833" y="842"/>
                  </a:lnTo>
                  <a:lnTo>
                    <a:pt x="818" y="867"/>
                  </a:lnTo>
                  <a:lnTo>
                    <a:pt x="818" y="904"/>
                  </a:lnTo>
                  <a:lnTo>
                    <a:pt x="828" y="919"/>
                  </a:lnTo>
                  <a:lnTo>
                    <a:pt x="826" y="936"/>
                  </a:lnTo>
                  <a:lnTo>
                    <a:pt x="839" y="963"/>
                  </a:lnTo>
                  <a:lnTo>
                    <a:pt x="869" y="976"/>
                  </a:lnTo>
                  <a:lnTo>
                    <a:pt x="895" y="970"/>
                  </a:lnTo>
                  <a:lnTo>
                    <a:pt x="907" y="953"/>
                  </a:lnTo>
                  <a:lnTo>
                    <a:pt x="918" y="938"/>
                  </a:lnTo>
                  <a:lnTo>
                    <a:pt x="933" y="942"/>
                  </a:lnTo>
                  <a:lnTo>
                    <a:pt x="935" y="948"/>
                  </a:lnTo>
                  <a:lnTo>
                    <a:pt x="944" y="951"/>
                  </a:lnTo>
                  <a:lnTo>
                    <a:pt x="952" y="978"/>
                  </a:lnTo>
                  <a:lnTo>
                    <a:pt x="972" y="985"/>
                  </a:lnTo>
                  <a:lnTo>
                    <a:pt x="980" y="1019"/>
                  </a:lnTo>
                  <a:lnTo>
                    <a:pt x="1008" y="1019"/>
                  </a:lnTo>
                  <a:lnTo>
                    <a:pt x="1018" y="1064"/>
                  </a:lnTo>
                  <a:lnTo>
                    <a:pt x="1023" y="1074"/>
                  </a:lnTo>
                  <a:lnTo>
                    <a:pt x="1029" y="1079"/>
                  </a:lnTo>
                  <a:lnTo>
                    <a:pt x="1027" y="1091"/>
                  </a:lnTo>
                  <a:lnTo>
                    <a:pt x="1021" y="1104"/>
                  </a:lnTo>
                  <a:lnTo>
                    <a:pt x="1027" y="1108"/>
                  </a:lnTo>
                  <a:lnTo>
                    <a:pt x="1044" y="1128"/>
                  </a:lnTo>
                  <a:lnTo>
                    <a:pt x="1059" y="1128"/>
                  </a:lnTo>
                  <a:lnTo>
                    <a:pt x="1066" y="1140"/>
                  </a:lnTo>
                  <a:lnTo>
                    <a:pt x="1078" y="1145"/>
                  </a:lnTo>
                  <a:lnTo>
                    <a:pt x="1076" y="1164"/>
                  </a:lnTo>
                  <a:lnTo>
                    <a:pt x="1081" y="1179"/>
                  </a:lnTo>
                  <a:lnTo>
                    <a:pt x="1080" y="1200"/>
                  </a:lnTo>
                  <a:lnTo>
                    <a:pt x="1068" y="1228"/>
                  </a:lnTo>
                  <a:lnTo>
                    <a:pt x="1053" y="1243"/>
                  </a:lnTo>
                  <a:lnTo>
                    <a:pt x="1044" y="1252"/>
                  </a:lnTo>
                  <a:lnTo>
                    <a:pt x="1019" y="1260"/>
                  </a:lnTo>
                  <a:lnTo>
                    <a:pt x="987" y="1284"/>
                  </a:lnTo>
                  <a:lnTo>
                    <a:pt x="978" y="1284"/>
                  </a:lnTo>
                  <a:lnTo>
                    <a:pt x="976" y="1290"/>
                  </a:lnTo>
                  <a:lnTo>
                    <a:pt x="961" y="1292"/>
                  </a:lnTo>
                  <a:lnTo>
                    <a:pt x="948" y="1284"/>
                  </a:lnTo>
                  <a:lnTo>
                    <a:pt x="927" y="1252"/>
                  </a:lnTo>
                  <a:lnTo>
                    <a:pt x="927" y="1241"/>
                  </a:lnTo>
                  <a:lnTo>
                    <a:pt x="922" y="1224"/>
                  </a:lnTo>
                  <a:lnTo>
                    <a:pt x="923" y="1217"/>
                  </a:lnTo>
                  <a:lnTo>
                    <a:pt x="920" y="1207"/>
                  </a:lnTo>
                  <a:lnTo>
                    <a:pt x="922" y="1202"/>
                  </a:lnTo>
                  <a:lnTo>
                    <a:pt x="918" y="1196"/>
                  </a:lnTo>
                  <a:lnTo>
                    <a:pt x="910" y="1177"/>
                  </a:lnTo>
                  <a:lnTo>
                    <a:pt x="893" y="1145"/>
                  </a:lnTo>
                  <a:lnTo>
                    <a:pt x="880" y="1111"/>
                  </a:lnTo>
                  <a:lnTo>
                    <a:pt x="846" y="1098"/>
                  </a:lnTo>
                  <a:lnTo>
                    <a:pt x="833" y="1098"/>
                  </a:lnTo>
                  <a:lnTo>
                    <a:pt x="797" y="1051"/>
                  </a:lnTo>
                  <a:lnTo>
                    <a:pt x="797" y="1038"/>
                  </a:lnTo>
                  <a:lnTo>
                    <a:pt x="777" y="1021"/>
                  </a:lnTo>
                  <a:lnTo>
                    <a:pt x="715" y="961"/>
                  </a:lnTo>
                  <a:lnTo>
                    <a:pt x="717" y="955"/>
                  </a:lnTo>
                  <a:lnTo>
                    <a:pt x="707" y="953"/>
                  </a:lnTo>
                  <a:lnTo>
                    <a:pt x="621" y="921"/>
                  </a:lnTo>
                  <a:lnTo>
                    <a:pt x="598" y="886"/>
                  </a:lnTo>
                  <a:lnTo>
                    <a:pt x="581" y="880"/>
                  </a:lnTo>
                  <a:lnTo>
                    <a:pt x="583" y="846"/>
                  </a:lnTo>
                  <a:lnTo>
                    <a:pt x="553" y="825"/>
                  </a:lnTo>
                  <a:lnTo>
                    <a:pt x="532" y="833"/>
                  </a:lnTo>
                  <a:lnTo>
                    <a:pt x="527" y="829"/>
                  </a:lnTo>
                  <a:lnTo>
                    <a:pt x="527" y="807"/>
                  </a:lnTo>
                  <a:lnTo>
                    <a:pt x="519" y="784"/>
                  </a:lnTo>
                  <a:lnTo>
                    <a:pt x="525" y="743"/>
                  </a:lnTo>
                  <a:lnTo>
                    <a:pt x="545" y="699"/>
                  </a:lnTo>
                  <a:lnTo>
                    <a:pt x="549" y="665"/>
                  </a:lnTo>
                  <a:lnTo>
                    <a:pt x="562" y="656"/>
                  </a:lnTo>
                  <a:lnTo>
                    <a:pt x="557" y="645"/>
                  </a:lnTo>
                  <a:lnTo>
                    <a:pt x="551" y="624"/>
                  </a:lnTo>
                  <a:lnTo>
                    <a:pt x="547" y="538"/>
                  </a:lnTo>
                  <a:lnTo>
                    <a:pt x="540" y="507"/>
                  </a:lnTo>
                  <a:lnTo>
                    <a:pt x="530" y="500"/>
                  </a:lnTo>
                  <a:lnTo>
                    <a:pt x="504" y="459"/>
                  </a:lnTo>
                  <a:lnTo>
                    <a:pt x="491" y="447"/>
                  </a:lnTo>
                  <a:lnTo>
                    <a:pt x="478" y="455"/>
                  </a:lnTo>
                  <a:lnTo>
                    <a:pt x="459" y="445"/>
                  </a:lnTo>
                  <a:lnTo>
                    <a:pt x="461" y="438"/>
                  </a:lnTo>
                  <a:lnTo>
                    <a:pt x="455" y="432"/>
                  </a:lnTo>
                  <a:lnTo>
                    <a:pt x="444" y="434"/>
                  </a:lnTo>
                  <a:lnTo>
                    <a:pt x="436" y="425"/>
                  </a:lnTo>
                  <a:lnTo>
                    <a:pt x="416" y="417"/>
                  </a:lnTo>
                  <a:lnTo>
                    <a:pt x="414" y="406"/>
                  </a:lnTo>
                  <a:lnTo>
                    <a:pt x="425" y="400"/>
                  </a:lnTo>
                  <a:lnTo>
                    <a:pt x="421" y="395"/>
                  </a:lnTo>
                  <a:lnTo>
                    <a:pt x="391" y="385"/>
                  </a:lnTo>
                  <a:lnTo>
                    <a:pt x="384" y="376"/>
                  </a:lnTo>
                  <a:lnTo>
                    <a:pt x="384" y="365"/>
                  </a:lnTo>
                  <a:lnTo>
                    <a:pt x="370" y="310"/>
                  </a:lnTo>
                  <a:lnTo>
                    <a:pt x="357" y="302"/>
                  </a:lnTo>
                  <a:lnTo>
                    <a:pt x="325" y="301"/>
                  </a:lnTo>
                  <a:lnTo>
                    <a:pt x="286" y="299"/>
                  </a:lnTo>
                  <a:lnTo>
                    <a:pt x="261" y="308"/>
                  </a:lnTo>
                  <a:lnTo>
                    <a:pt x="254" y="306"/>
                  </a:lnTo>
                  <a:lnTo>
                    <a:pt x="256" y="295"/>
                  </a:lnTo>
                  <a:lnTo>
                    <a:pt x="241" y="285"/>
                  </a:lnTo>
                  <a:lnTo>
                    <a:pt x="231" y="257"/>
                  </a:lnTo>
                  <a:lnTo>
                    <a:pt x="205" y="246"/>
                  </a:lnTo>
                  <a:lnTo>
                    <a:pt x="182" y="244"/>
                  </a:lnTo>
                  <a:lnTo>
                    <a:pt x="156" y="197"/>
                  </a:lnTo>
                  <a:lnTo>
                    <a:pt x="132" y="191"/>
                  </a:lnTo>
                  <a:lnTo>
                    <a:pt x="122" y="197"/>
                  </a:lnTo>
                  <a:lnTo>
                    <a:pt x="109" y="182"/>
                  </a:lnTo>
                  <a:lnTo>
                    <a:pt x="100" y="180"/>
                  </a:lnTo>
                  <a:lnTo>
                    <a:pt x="94" y="171"/>
                  </a:lnTo>
                  <a:lnTo>
                    <a:pt x="96" y="120"/>
                  </a:lnTo>
                  <a:lnTo>
                    <a:pt x="66" y="99"/>
                  </a:lnTo>
                  <a:lnTo>
                    <a:pt x="54" y="99"/>
                  </a:lnTo>
                  <a:lnTo>
                    <a:pt x="39" y="71"/>
                  </a:lnTo>
                  <a:lnTo>
                    <a:pt x="41" y="52"/>
                  </a:lnTo>
                  <a:lnTo>
                    <a:pt x="32" y="56"/>
                  </a:lnTo>
                  <a:lnTo>
                    <a:pt x="19" y="58"/>
                  </a:lnTo>
                  <a:lnTo>
                    <a:pt x="15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</a:t>
              </a:r>
            </a:p>
          </p:txBody>
        </p:sp>
        <p:sp>
          <p:nvSpPr>
            <p:cNvPr id="58" name="Freeform 196"/>
            <p:cNvSpPr>
              <a:spLocks/>
            </p:cNvSpPr>
            <p:nvPr/>
          </p:nvSpPr>
          <p:spPr bwMode="auto">
            <a:xfrm>
              <a:off x="4023793" y="3544535"/>
              <a:ext cx="529264" cy="603202"/>
            </a:xfrm>
            <a:custGeom>
              <a:avLst/>
              <a:gdLst>
                <a:gd name="T0" fmla="*/ 2147483647 w 745"/>
                <a:gd name="T1" fmla="*/ 2147483647 h 726"/>
                <a:gd name="T2" fmla="*/ 2147483647 w 745"/>
                <a:gd name="T3" fmla="*/ 2147483647 h 726"/>
                <a:gd name="T4" fmla="*/ 2147483647 w 745"/>
                <a:gd name="T5" fmla="*/ 2147483647 h 726"/>
                <a:gd name="T6" fmla="*/ 2147483647 w 745"/>
                <a:gd name="T7" fmla="*/ 2147483647 h 726"/>
                <a:gd name="T8" fmla="*/ 2147483647 w 745"/>
                <a:gd name="T9" fmla="*/ 2147483647 h 726"/>
                <a:gd name="T10" fmla="*/ 2147483647 w 745"/>
                <a:gd name="T11" fmla="*/ 2147483647 h 726"/>
                <a:gd name="T12" fmla="*/ 2147483647 w 745"/>
                <a:gd name="T13" fmla="*/ 2147483647 h 726"/>
                <a:gd name="T14" fmla="*/ 2147483647 w 745"/>
                <a:gd name="T15" fmla="*/ 2147483647 h 726"/>
                <a:gd name="T16" fmla="*/ 2147483647 w 745"/>
                <a:gd name="T17" fmla="*/ 2147483647 h 726"/>
                <a:gd name="T18" fmla="*/ 2147483647 w 745"/>
                <a:gd name="T19" fmla="*/ 2147483647 h 726"/>
                <a:gd name="T20" fmla="*/ 2147483647 w 745"/>
                <a:gd name="T21" fmla="*/ 2147483647 h 726"/>
                <a:gd name="T22" fmla="*/ 2147483647 w 745"/>
                <a:gd name="T23" fmla="*/ 2147483647 h 726"/>
                <a:gd name="T24" fmla="*/ 2147483647 w 745"/>
                <a:gd name="T25" fmla="*/ 2147483647 h 726"/>
                <a:gd name="T26" fmla="*/ 2147483647 w 745"/>
                <a:gd name="T27" fmla="*/ 2147483647 h 726"/>
                <a:gd name="T28" fmla="*/ 2147483647 w 745"/>
                <a:gd name="T29" fmla="*/ 2147483647 h 726"/>
                <a:gd name="T30" fmla="*/ 2147483647 w 745"/>
                <a:gd name="T31" fmla="*/ 2147483647 h 726"/>
                <a:gd name="T32" fmla="*/ 2147483647 w 745"/>
                <a:gd name="T33" fmla="*/ 2147483647 h 726"/>
                <a:gd name="T34" fmla="*/ 2147483647 w 745"/>
                <a:gd name="T35" fmla="*/ 2147483647 h 726"/>
                <a:gd name="T36" fmla="*/ 2147483647 w 745"/>
                <a:gd name="T37" fmla="*/ 2147483647 h 726"/>
                <a:gd name="T38" fmla="*/ 2147483647 w 745"/>
                <a:gd name="T39" fmla="*/ 2147483647 h 726"/>
                <a:gd name="T40" fmla="*/ 2147483647 w 745"/>
                <a:gd name="T41" fmla="*/ 2147483647 h 726"/>
                <a:gd name="T42" fmla="*/ 2147483647 w 745"/>
                <a:gd name="T43" fmla="*/ 2147483647 h 726"/>
                <a:gd name="T44" fmla="*/ 2147483647 w 745"/>
                <a:gd name="T45" fmla="*/ 2147483647 h 726"/>
                <a:gd name="T46" fmla="*/ 2147483647 w 745"/>
                <a:gd name="T47" fmla="*/ 2147483647 h 726"/>
                <a:gd name="T48" fmla="*/ 2147483647 w 745"/>
                <a:gd name="T49" fmla="*/ 2147483647 h 726"/>
                <a:gd name="T50" fmla="*/ 2147483647 w 745"/>
                <a:gd name="T51" fmla="*/ 2147483647 h 726"/>
                <a:gd name="T52" fmla="*/ 2147483647 w 745"/>
                <a:gd name="T53" fmla="*/ 2147483647 h 726"/>
                <a:gd name="T54" fmla="*/ 2147483647 w 745"/>
                <a:gd name="T55" fmla="*/ 2147483647 h 726"/>
                <a:gd name="T56" fmla="*/ 2147483647 w 745"/>
                <a:gd name="T57" fmla="*/ 2147483647 h 726"/>
                <a:gd name="T58" fmla="*/ 2147483647 w 745"/>
                <a:gd name="T59" fmla="*/ 2147483647 h 726"/>
                <a:gd name="T60" fmla="*/ 2147483647 w 745"/>
                <a:gd name="T61" fmla="*/ 2147483647 h 726"/>
                <a:gd name="T62" fmla="*/ 2147483647 w 745"/>
                <a:gd name="T63" fmla="*/ 2147483647 h 726"/>
                <a:gd name="T64" fmla="*/ 2147483647 w 745"/>
                <a:gd name="T65" fmla="*/ 2147483647 h 726"/>
                <a:gd name="T66" fmla="*/ 2147483647 w 745"/>
                <a:gd name="T67" fmla="*/ 2147483647 h 726"/>
                <a:gd name="T68" fmla="*/ 0 w 745"/>
                <a:gd name="T69" fmla="*/ 2147483647 h 726"/>
                <a:gd name="T70" fmla="*/ 2147483647 w 745"/>
                <a:gd name="T71" fmla="*/ 2147483647 h 726"/>
                <a:gd name="T72" fmla="*/ 2147483647 w 745"/>
                <a:gd name="T73" fmla="*/ 2147483647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5"/>
                <a:gd name="T112" fmla="*/ 0 h 726"/>
                <a:gd name="T113" fmla="*/ 745 w 745"/>
                <a:gd name="T114" fmla="*/ 726 h 7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5" h="726">
                  <a:moveTo>
                    <a:pt x="62" y="649"/>
                  </a:moveTo>
                  <a:lnTo>
                    <a:pt x="66" y="664"/>
                  </a:lnTo>
                  <a:lnTo>
                    <a:pt x="74" y="664"/>
                  </a:lnTo>
                  <a:lnTo>
                    <a:pt x="75" y="677"/>
                  </a:lnTo>
                  <a:lnTo>
                    <a:pt x="83" y="679"/>
                  </a:lnTo>
                  <a:lnTo>
                    <a:pt x="90" y="679"/>
                  </a:lnTo>
                  <a:lnTo>
                    <a:pt x="92" y="679"/>
                  </a:lnTo>
                  <a:lnTo>
                    <a:pt x="94" y="685"/>
                  </a:lnTo>
                  <a:lnTo>
                    <a:pt x="102" y="687"/>
                  </a:lnTo>
                  <a:lnTo>
                    <a:pt x="107" y="685"/>
                  </a:lnTo>
                  <a:lnTo>
                    <a:pt x="109" y="687"/>
                  </a:lnTo>
                  <a:lnTo>
                    <a:pt x="113" y="694"/>
                  </a:lnTo>
                  <a:lnTo>
                    <a:pt x="128" y="706"/>
                  </a:lnTo>
                  <a:lnTo>
                    <a:pt x="130" y="709"/>
                  </a:lnTo>
                  <a:lnTo>
                    <a:pt x="134" y="711"/>
                  </a:lnTo>
                  <a:lnTo>
                    <a:pt x="181" y="711"/>
                  </a:lnTo>
                  <a:lnTo>
                    <a:pt x="188" y="713"/>
                  </a:lnTo>
                  <a:lnTo>
                    <a:pt x="186" y="706"/>
                  </a:lnTo>
                  <a:lnTo>
                    <a:pt x="200" y="704"/>
                  </a:lnTo>
                  <a:lnTo>
                    <a:pt x="198" y="679"/>
                  </a:lnTo>
                  <a:lnTo>
                    <a:pt x="205" y="666"/>
                  </a:lnTo>
                  <a:lnTo>
                    <a:pt x="216" y="664"/>
                  </a:lnTo>
                  <a:lnTo>
                    <a:pt x="233" y="666"/>
                  </a:lnTo>
                  <a:lnTo>
                    <a:pt x="243" y="672"/>
                  </a:lnTo>
                  <a:lnTo>
                    <a:pt x="254" y="674"/>
                  </a:lnTo>
                  <a:lnTo>
                    <a:pt x="294" y="694"/>
                  </a:lnTo>
                  <a:lnTo>
                    <a:pt x="333" y="694"/>
                  </a:lnTo>
                  <a:lnTo>
                    <a:pt x="339" y="726"/>
                  </a:lnTo>
                  <a:lnTo>
                    <a:pt x="440" y="719"/>
                  </a:lnTo>
                  <a:lnTo>
                    <a:pt x="704" y="702"/>
                  </a:lnTo>
                  <a:lnTo>
                    <a:pt x="745" y="700"/>
                  </a:lnTo>
                  <a:lnTo>
                    <a:pt x="743" y="668"/>
                  </a:lnTo>
                  <a:lnTo>
                    <a:pt x="726" y="425"/>
                  </a:lnTo>
                  <a:lnTo>
                    <a:pt x="721" y="363"/>
                  </a:lnTo>
                  <a:lnTo>
                    <a:pt x="548" y="130"/>
                  </a:lnTo>
                  <a:lnTo>
                    <a:pt x="514" y="87"/>
                  </a:lnTo>
                  <a:lnTo>
                    <a:pt x="504" y="96"/>
                  </a:lnTo>
                  <a:lnTo>
                    <a:pt x="484" y="89"/>
                  </a:lnTo>
                  <a:lnTo>
                    <a:pt x="476" y="85"/>
                  </a:lnTo>
                  <a:lnTo>
                    <a:pt x="463" y="83"/>
                  </a:lnTo>
                  <a:lnTo>
                    <a:pt x="444" y="83"/>
                  </a:lnTo>
                  <a:lnTo>
                    <a:pt x="440" y="2"/>
                  </a:lnTo>
                  <a:lnTo>
                    <a:pt x="433" y="0"/>
                  </a:lnTo>
                  <a:lnTo>
                    <a:pt x="422" y="27"/>
                  </a:lnTo>
                  <a:lnTo>
                    <a:pt x="410" y="85"/>
                  </a:lnTo>
                  <a:lnTo>
                    <a:pt x="422" y="198"/>
                  </a:lnTo>
                  <a:lnTo>
                    <a:pt x="427" y="220"/>
                  </a:lnTo>
                  <a:lnTo>
                    <a:pt x="427" y="228"/>
                  </a:lnTo>
                  <a:lnTo>
                    <a:pt x="414" y="239"/>
                  </a:lnTo>
                  <a:lnTo>
                    <a:pt x="405" y="245"/>
                  </a:lnTo>
                  <a:lnTo>
                    <a:pt x="390" y="262"/>
                  </a:lnTo>
                  <a:lnTo>
                    <a:pt x="382" y="264"/>
                  </a:lnTo>
                  <a:lnTo>
                    <a:pt x="380" y="267"/>
                  </a:lnTo>
                  <a:lnTo>
                    <a:pt x="376" y="311"/>
                  </a:lnTo>
                  <a:lnTo>
                    <a:pt x="378" y="337"/>
                  </a:lnTo>
                  <a:lnTo>
                    <a:pt x="374" y="352"/>
                  </a:lnTo>
                  <a:lnTo>
                    <a:pt x="367" y="373"/>
                  </a:lnTo>
                  <a:lnTo>
                    <a:pt x="356" y="388"/>
                  </a:lnTo>
                  <a:lnTo>
                    <a:pt x="339" y="405"/>
                  </a:lnTo>
                  <a:lnTo>
                    <a:pt x="215" y="499"/>
                  </a:lnTo>
                  <a:lnTo>
                    <a:pt x="209" y="506"/>
                  </a:lnTo>
                  <a:lnTo>
                    <a:pt x="188" y="512"/>
                  </a:lnTo>
                  <a:lnTo>
                    <a:pt x="185" y="516"/>
                  </a:lnTo>
                  <a:lnTo>
                    <a:pt x="177" y="516"/>
                  </a:lnTo>
                  <a:lnTo>
                    <a:pt x="175" y="519"/>
                  </a:lnTo>
                  <a:lnTo>
                    <a:pt x="160" y="527"/>
                  </a:lnTo>
                  <a:lnTo>
                    <a:pt x="158" y="527"/>
                  </a:lnTo>
                  <a:lnTo>
                    <a:pt x="151" y="531"/>
                  </a:lnTo>
                  <a:lnTo>
                    <a:pt x="141" y="533"/>
                  </a:lnTo>
                  <a:lnTo>
                    <a:pt x="0" y="548"/>
                  </a:lnTo>
                  <a:lnTo>
                    <a:pt x="25" y="582"/>
                  </a:lnTo>
                  <a:lnTo>
                    <a:pt x="60" y="591"/>
                  </a:lnTo>
                  <a:lnTo>
                    <a:pt x="62" y="627"/>
                  </a:lnTo>
                  <a:lnTo>
                    <a:pt x="62" y="649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10"/>
            <p:cNvSpPr>
              <a:spLocks/>
            </p:cNvSpPr>
            <p:nvPr/>
          </p:nvSpPr>
          <p:spPr bwMode="auto">
            <a:xfrm>
              <a:off x="705607" y="1208528"/>
              <a:ext cx="910444" cy="1291203"/>
            </a:xfrm>
            <a:custGeom>
              <a:avLst/>
              <a:gdLst>
                <a:gd name="T0" fmla="*/ 55132 w 1281"/>
                <a:gd name="T1" fmla="*/ 37776 h 1560"/>
                <a:gd name="T2" fmla="*/ 54310 w 1281"/>
                <a:gd name="T3" fmla="*/ 57486 h 1560"/>
                <a:gd name="T4" fmla="*/ 52664 w 1281"/>
                <a:gd name="T5" fmla="*/ 62413 h 1560"/>
                <a:gd name="T6" fmla="*/ 49372 w 1281"/>
                <a:gd name="T7" fmla="*/ 62413 h 1560"/>
                <a:gd name="T8" fmla="*/ 50195 w 1281"/>
                <a:gd name="T9" fmla="*/ 66519 h 1560"/>
                <a:gd name="T10" fmla="*/ 52664 w 1281"/>
                <a:gd name="T11" fmla="*/ 71447 h 1560"/>
                <a:gd name="T12" fmla="*/ 52664 w 1281"/>
                <a:gd name="T13" fmla="*/ 78016 h 1560"/>
                <a:gd name="T14" fmla="*/ 52664 w 1281"/>
                <a:gd name="T15" fmla="*/ 84586 h 1560"/>
                <a:gd name="T16" fmla="*/ 46081 w 1281"/>
                <a:gd name="T17" fmla="*/ 85407 h 1560"/>
                <a:gd name="T18" fmla="*/ 44435 w 1281"/>
                <a:gd name="T19" fmla="*/ 82944 h 1560"/>
                <a:gd name="T20" fmla="*/ 42789 w 1281"/>
                <a:gd name="T21" fmla="*/ 82944 h 1560"/>
                <a:gd name="T22" fmla="*/ 41144 w 1281"/>
                <a:gd name="T23" fmla="*/ 78838 h 1560"/>
                <a:gd name="T24" fmla="*/ 40321 w 1281"/>
                <a:gd name="T25" fmla="*/ 77195 h 1560"/>
                <a:gd name="T26" fmla="*/ 37852 w 1281"/>
                <a:gd name="T27" fmla="*/ 75553 h 1560"/>
                <a:gd name="T28" fmla="*/ 37029 w 1281"/>
                <a:gd name="T29" fmla="*/ 73910 h 1560"/>
                <a:gd name="T30" fmla="*/ 36206 w 1281"/>
                <a:gd name="T31" fmla="*/ 73910 h 1560"/>
                <a:gd name="T32" fmla="*/ 35384 w 1281"/>
                <a:gd name="T33" fmla="*/ 72268 h 1560"/>
                <a:gd name="T34" fmla="*/ 35384 w 1281"/>
                <a:gd name="T35" fmla="*/ 69804 h 1560"/>
                <a:gd name="T36" fmla="*/ 35384 w 1281"/>
                <a:gd name="T37" fmla="*/ 68162 h 1560"/>
                <a:gd name="T38" fmla="*/ 36206 w 1281"/>
                <a:gd name="T39" fmla="*/ 67341 h 1560"/>
                <a:gd name="T40" fmla="*/ 34561 w 1281"/>
                <a:gd name="T41" fmla="*/ 66519 h 1560"/>
                <a:gd name="T42" fmla="*/ 32092 w 1281"/>
                <a:gd name="T43" fmla="*/ 66519 h 1560"/>
                <a:gd name="T44" fmla="*/ 32092 w 1281"/>
                <a:gd name="T45" fmla="*/ 64877 h 1560"/>
                <a:gd name="T46" fmla="*/ 32092 w 1281"/>
                <a:gd name="T47" fmla="*/ 65698 h 1560"/>
                <a:gd name="T48" fmla="*/ 31269 w 1281"/>
                <a:gd name="T49" fmla="*/ 64877 h 1560"/>
                <a:gd name="T50" fmla="*/ 31269 w 1281"/>
                <a:gd name="T51" fmla="*/ 64877 h 1560"/>
                <a:gd name="T52" fmla="*/ 30446 w 1281"/>
                <a:gd name="T53" fmla="*/ 63234 h 1560"/>
                <a:gd name="T54" fmla="*/ 30446 w 1281"/>
                <a:gd name="T55" fmla="*/ 63234 h 1560"/>
                <a:gd name="T56" fmla="*/ 28801 w 1281"/>
                <a:gd name="T57" fmla="*/ 60771 h 1560"/>
                <a:gd name="T58" fmla="*/ 28801 w 1281"/>
                <a:gd name="T59" fmla="*/ 60771 h 1560"/>
                <a:gd name="T60" fmla="*/ 28801 w 1281"/>
                <a:gd name="T61" fmla="*/ 59128 h 1560"/>
                <a:gd name="T62" fmla="*/ 26332 w 1281"/>
                <a:gd name="T63" fmla="*/ 57486 h 1560"/>
                <a:gd name="T64" fmla="*/ 25509 w 1281"/>
                <a:gd name="T65" fmla="*/ 55022 h 1560"/>
                <a:gd name="T66" fmla="*/ 24686 w 1281"/>
                <a:gd name="T67" fmla="*/ 54201 h 1560"/>
                <a:gd name="T68" fmla="*/ 23040 w 1281"/>
                <a:gd name="T69" fmla="*/ 50916 h 1560"/>
                <a:gd name="T70" fmla="*/ 23040 w 1281"/>
                <a:gd name="T71" fmla="*/ 48452 h 1560"/>
                <a:gd name="T72" fmla="*/ 23040 w 1281"/>
                <a:gd name="T73" fmla="*/ 47631 h 1560"/>
                <a:gd name="T74" fmla="*/ 21395 w 1281"/>
                <a:gd name="T75" fmla="*/ 45989 h 1560"/>
                <a:gd name="T76" fmla="*/ 21395 w 1281"/>
                <a:gd name="T77" fmla="*/ 43525 h 1560"/>
                <a:gd name="T78" fmla="*/ 19749 w 1281"/>
                <a:gd name="T79" fmla="*/ 41061 h 1560"/>
                <a:gd name="T80" fmla="*/ 18926 w 1281"/>
                <a:gd name="T81" fmla="*/ 37776 h 1560"/>
                <a:gd name="T82" fmla="*/ 18926 w 1281"/>
                <a:gd name="T83" fmla="*/ 32849 h 1560"/>
                <a:gd name="T84" fmla="*/ 18103 w 1281"/>
                <a:gd name="T85" fmla="*/ 30385 h 1560"/>
                <a:gd name="T86" fmla="*/ 16457 w 1281"/>
                <a:gd name="T87" fmla="*/ 24637 h 1560"/>
                <a:gd name="T88" fmla="*/ 16457 w 1281"/>
                <a:gd name="T89" fmla="*/ 22173 h 1560"/>
                <a:gd name="T90" fmla="*/ 17280 w 1281"/>
                <a:gd name="T91" fmla="*/ 20531 h 1560"/>
                <a:gd name="T92" fmla="*/ 15635 w 1281"/>
                <a:gd name="T93" fmla="*/ 19709 h 1560"/>
                <a:gd name="T94" fmla="*/ 13166 w 1281"/>
                <a:gd name="T95" fmla="*/ 18888 h 1560"/>
                <a:gd name="T96" fmla="*/ 12343 w 1281"/>
                <a:gd name="T97" fmla="*/ 16425 h 1560"/>
                <a:gd name="T98" fmla="*/ 10697 w 1281"/>
                <a:gd name="T99" fmla="*/ 14782 h 1560"/>
                <a:gd name="T100" fmla="*/ 9874 w 1281"/>
                <a:gd name="T101" fmla="*/ 13961 h 1560"/>
                <a:gd name="T102" fmla="*/ 9052 w 1281"/>
                <a:gd name="T103" fmla="*/ 14782 h 1560"/>
                <a:gd name="T104" fmla="*/ 7406 w 1281"/>
                <a:gd name="T105" fmla="*/ 14782 h 1560"/>
                <a:gd name="T106" fmla="*/ 5760 w 1281"/>
                <a:gd name="T107" fmla="*/ 13140 h 1560"/>
                <a:gd name="T108" fmla="*/ 4937 w 1281"/>
                <a:gd name="T109" fmla="*/ 11497 h 1560"/>
                <a:gd name="T110" fmla="*/ 3291 w 1281"/>
                <a:gd name="T111" fmla="*/ 9855 h 1560"/>
                <a:gd name="T112" fmla="*/ 2469 w 1281"/>
                <a:gd name="T113" fmla="*/ 10676 h 1560"/>
                <a:gd name="T114" fmla="*/ 823 w 1281"/>
                <a:gd name="T115" fmla="*/ 6570 h 1560"/>
                <a:gd name="T116" fmla="*/ 4114 w 1281"/>
                <a:gd name="T117" fmla="*/ 1642 h 1560"/>
                <a:gd name="T118" fmla="*/ 40321 w 1281"/>
                <a:gd name="T119" fmla="*/ 20531 h 1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1"/>
                <a:gd name="T181" fmla="*/ 0 h 1560"/>
                <a:gd name="T182" fmla="*/ 1281 w 1281"/>
                <a:gd name="T183" fmla="*/ 1560 h 1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1" h="1560">
                  <a:moveTo>
                    <a:pt x="1236" y="382"/>
                  </a:moveTo>
                  <a:lnTo>
                    <a:pt x="1221" y="407"/>
                  </a:lnTo>
                  <a:lnTo>
                    <a:pt x="1232" y="405"/>
                  </a:lnTo>
                  <a:lnTo>
                    <a:pt x="1236" y="443"/>
                  </a:lnTo>
                  <a:lnTo>
                    <a:pt x="1253" y="544"/>
                  </a:lnTo>
                  <a:lnTo>
                    <a:pt x="1272" y="597"/>
                  </a:lnTo>
                  <a:lnTo>
                    <a:pt x="1281" y="670"/>
                  </a:lnTo>
                  <a:lnTo>
                    <a:pt x="1264" y="834"/>
                  </a:lnTo>
                  <a:lnTo>
                    <a:pt x="1246" y="832"/>
                  </a:lnTo>
                  <a:lnTo>
                    <a:pt x="1251" y="866"/>
                  </a:lnTo>
                  <a:lnTo>
                    <a:pt x="1255" y="917"/>
                  </a:lnTo>
                  <a:lnTo>
                    <a:pt x="1264" y="962"/>
                  </a:lnTo>
                  <a:lnTo>
                    <a:pt x="1259" y="986"/>
                  </a:lnTo>
                  <a:lnTo>
                    <a:pt x="1251" y="1009"/>
                  </a:lnTo>
                  <a:lnTo>
                    <a:pt x="1259" y="1035"/>
                  </a:lnTo>
                  <a:lnTo>
                    <a:pt x="1257" y="1054"/>
                  </a:lnTo>
                  <a:lnTo>
                    <a:pt x="1257" y="1067"/>
                  </a:lnTo>
                  <a:lnTo>
                    <a:pt x="1262" y="1084"/>
                  </a:lnTo>
                  <a:lnTo>
                    <a:pt x="1262" y="1090"/>
                  </a:lnTo>
                  <a:lnTo>
                    <a:pt x="1242" y="1107"/>
                  </a:lnTo>
                  <a:lnTo>
                    <a:pt x="1217" y="1093"/>
                  </a:lnTo>
                  <a:lnTo>
                    <a:pt x="1206" y="1092"/>
                  </a:lnTo>
                  <a:lnTo>
                    <a:pt x="1180" y="1092"/>
                  </a:lnTo>
                  <a:lnTo>
                    <a:pt x="1172" y="1092"/>
                  </a:lnTo>
                  <a:lnTo>
                    <a:pt x="1165" y="1086"/>
                  </a:lnTo>
                  <a:lnTo>
                    <a:pt x="1159" y="1084"/>
                  </a:lnTo>
                  <a:lnTo>
                    <a:pt x="1155" y="1086"/>
                  </a:lnTo>
                  <a:lnTo>
                    <a:pt x="1153" y="1090"/>
                  </a:lnTo>
                  <a:lnTo>
                    <a:pt x="1142" y="1097"/>
                  </a:lnTo>
                  <a:lnTo>
                    <a:pt x="1138" y="1103"/>
                  </a:lnTo>
                  <a:lnTo>
                    <a:pt x="1138" y="1110"/>
                  </a:lnTo>
                  <a:lnTo>
                    <a:pt x="1138" y="1120"/>
                  </a:lnTo>
                  <a:lnTo>
                    <a:pt x="1148" y="1142"/>
                  </a:lnTo>
                  <a:lnTo>
                    <a:pt x="1153" y="1152"/>
                  </a:lnTo>
                  <a:lnTo>
                    <a:pt x="1155" y="1157"/>
                  </a:lnTo>
                  <a:lnTo>
                    <a:pt x="1163" y="1159"/>
                  </a:lnTo>
                  <a:lnTo>
                    <a:pt x="1168" y="1163"/>
                  </a:lnTo>
                  <a:lnTo>
                    <a:pt x="1176" y="1174"/>
                  </a:lnTo>
                  <a:lnTo>
                    <a:pt x="1187" y="1208"/>
                  </a:lnTo>
                  <a:lnTo>
                    <a:pt x="1212" y="1234"/>
                  </a:lnTo>
                  <a:lnTo>
                    <a:pt x="1210" y="1248"/>
                  </a:lnTo>
                  <a:lnTo>
                    <a:pt x="1214" y="1255"/>
                  </a:lnTo>
                  <a:lnTo>
                    <a:pt x="1229" y="1266"/>
                  </a:lnTo>
                  <a:lnTo>
                    <a:pt x="1232" y="1287"/>
                  </a:lnTo>
                  <a:lnTo>
                    <a:pt x="1244" y="1314"/>
                  </a:lnTo>
                  <a:lnTo>
                    <a:pt x="1229" y="1327"/>
                  </a:lnTo>
                  <a:lnTo>
                    <a:pt x="1221" y="1334"/>
                  </a:lnTo>
                  <a:lnTo>
                    <a:pt x="1219" y="1344"/>
                  </a:lnTo>
                  <a:lnTo>
                    <a:pt x="1219" y="1359"/>
                  </a:lnTo>
                  <a:lnTo>
                    <a:pt x="1227" y="1374"/>
                  </a:lnTo>
                  <a:lnTo>
                    <a:pt x="1242" y="1381"/>
                  </a:lnTo>
                  <a:lnTo>
                    <a:pt x="1253" y="1394"/>
                  </a:lnTo>
                  <a:lnTo>
                    <a:pt x="1253" y="1419"/>
                  </a:lnTo>
                  <a:lnTo>
                    <a:pt x="1257" y="1432"/>
                  </a:lnTo>
                  <a:lnTo>
                    <a:pt x="1253" y="1440"/>
                  </a:lnTo>
                  <a:lnTo>
                    <a:pt x="1230" y="1468"/>
                  </a:lnTo>
                  <a:lnTo>
                    <a:pt x="1200" y="1492"/>
                  </a:lnTo>
                  <a:lnTo>
                    <a:pt x="1133" y="1534"/>
                  </a:lnTo>
                  <a:lnTo>
                    <a:pt x="1101" y="1560"/>
                  </a:lnTo>
                  <a:lnTo>
                    <a:pt x="1093" y="1537"/>
                  </a:lnTo>
                  <a:lnTo>
                    <a:pt x="1089" y="1537"/>
                  </a:lnTo>
                  <a:lnTo>
                    <a:pt x="1088" y="1504"/>
                  </a:lnTo>
                  <a:lnTo>
                    <a:pt x="1080" y="1490"/>
                  </a:lnTo>
                  <a:lnTo>
                    <a:pt x="1076" y="1487"/>
                  </a:lnTo>
                  <a:lnTo>
                    <a:pt x="1069" y="1481"/>
                  </a:lnTo>
                  <a:lnTo>
                    <a:pt x="1065" y="1472"/>
                  </a:lnTo>
                  <a:lnTo>
                    <a:pt x="1057" y="1466"/>
                  </a:lnTo>
                  <a:lnTo>
                    <a:pt x="1044" y="1460"/>
                  </a:lnTo>
                  <a:lnTo>
                    <a:pt x="1041" y="1462"/>
                  </a:lnTo>
                  <a:lnTo>
                    <a:pt x="1033" y="1458"/>
                  </a:lnTo>
                  <a:lnTo>
                    <a:pt x="1029" y="1453"/>
                  </a:lnTo>
                  <a:lnTo>
                    <a:pt x="1020" y="1455"/>
                  </a:lnTo>
                  <a:lnTo>
                    <a:pt x="1010" y="1455"/>
                  </a:lnTo>
                  <a:lnTo>
                    <a:pt x="1007" y="1456"/>
                  </a:lnTo>
                  <a:lnTo>
                    <a:pt x="1005" y="1460"/>
                  </a:lnTo>
                  <a:lnTo>
                    <a:pt x="1001" y="1458"/>
                  </a:lnTo>
                  <a:lnTo>
                    <a:pt x="993" y="1455"/>
                  </a:lnTo>
                  <a:lnTo>
                    <a:pt x="990" y="1453"/>
                  </a:lnTo>
                  <a:lnTo>
                    <a:pt x="986" y="1449"/>
                  </a:lnTo>
                  <a:lnTo>
                    <a:pt x="982" y="1447"/>
                  </a:lnTo>
                  <a:lnTo>
                    <a:pt x="973" y="1436"/>
                  </a:lnTo>
                  <a:lnTo>
                    <a:pt x="963" y="1398"/>
                  </a:lnTo>
                  <a:lnTo>
                    <a:pt x="952" y="1381"/>
                  </a:lnTo>
                  <a:lnTo>
                    <a:pt x="954" y="1379"/>
                  </a:lnTo>
                  <a:lnTo>
                    <a:pt x="962" y="1376"/>
                  </a:lnTo>
                  <a:lnTo>
                    <a:pt x="960" y="1364"/>
                  </a:lnTo>
                  <a:lnTo>
                    <a:pt x="952" y="1357"/>
                  </a:lnTo>
                  <a:lnTo>
                    <a:pt x="946" y="1353"/>
                  </a:lnTo>
                  <a:lnTo>
                    <a:pt x="931" y="1361"/>
                  </a:lnTo>
                  <a:lnTo>
                    <a:pt x="926" y="1355"/>
                  </a:lnTo>
                  <a:lnTo>
                    <a:pt x="922" y="1351"/>
                  </a:lnTo>
                  <a:lnTo>
                    <a:pt x="914" y="1349"/>
                  </a:lnTo>
                  <a:lnTo>
                    <a:pt x="899" y="1344"/>
                  </a:lnTo>
                  <a:lnTo>
                    <a:pt x="890" y="1342"/>
                  </a:lnTo>
                  <a:lnTo>
                    <a:pt x="884" y="1340"/>
                  </a:lnTo>
                  <a:lnTo>
                    <a:pt x="882" y="1340"/>
                  </a:lnTo>
                  <a:lnTo>
                    <a:pt x="877" y="1334"/>
                  </a:lnTo>
                  <a:lnTo>
                    <a:pt x="867" y="1323"/>
                  </a:lnTo>
                  <a:lnTo>
                    <a:pt x="866" y="1319"/>
                  </a:lnTo>
                  <a:lnTo>
                    <a:pt x="858" y="1312"/>
                  </a:lnTo>
                  <a:lnTo>
                    <a:pt x="849" y="1306"/>
                  </a:lnTo>
                  <a:lnTo>
                    <a:pt x="841" y="1304"/>
                  </a:lnTo>
                  <a:lnTo>
                    <a:pt x="839" y="1302"/>
                  </a:lnTo>
                  <a:lnTo>
                    <a:pt x="841" y="1302"/>
                  </a:lnTo>
                  <a:lnTo>
                    <a:pt x="847" y="1297"/>
                  </a:lnTo>
                  <a:lnTo>
                    <a:pt x="849" y="1289"/>
                  </a:lnTo>
                  <a:lnTo>
                    <a:pt x="851" y="1287"/>
                  </a:lnTo>
                  <a:lnTo>
                    <a:pt x="845" y="1282"/>
                  </a:lnTo>
                  <a:lnTo>
                    <a:pt x="839" y="1285"/>
                  </a:lnTo>
                  <a:lnTo>
                    <a:pt x="837" y="1285"/>
                  </a:lnTo>
                  <a:lnTo>
                    <a:pt x="835" y="1285"/>
                  </a:lnTo>
                  <a:lnTo>
                    <a:pt x="834" y="1285"/>
                  </a:lnTo>
                  <a:lnTo>
                    <a:pt x="834" y="1282"/>
                  </a:lnTo>
                  <a:lnTo>
                    <a:pt x="834" y="1274"/>
                  </a:lnTo>
                  <a:lnTo>
                    <a:pt x="834" y="1272"/>
                  </a:lnTo>
                  <a:lnTo>
                    <a:pt x="834" y="1268"/>
                  </a:lnTo>
                  <a:lnTo>
                    <a:pt x="832" y="1268"/>
                  </a:lnTo>
                  <a:lnTo>
                    <a:pt x="828" y="1266"/>
                  </a:lnTo>
                  <a:lnTo>
                    <a:pt x="826" y="1268"/>
                  </a:lnTo>
                  <a:lnTo>
                    <a:pt x="830" y="1253"/>
                  </a:lnTo>
                  <a:lnTo>
                    <a:pt x="830" y="1248"/>
                  </a:lnTo>
                  <a:lnTo>
                    <a:pt x="828" y="1238"/>
                  </a:lnTo>
                  <a:lnTo>
                    <a:pt x="824" y="1234"/>
                  </a:lnTo>
                  <a:lnTo>
                    <a:pt x="822" y="1231"/>
                  </a:lnTo>
                  <a:lnTo>
                    <a:pt x="822" y="1229"/>
                  </a:lnTo>
                  <a:lnTo>
                    <a:pt x="822" y="1227"/>
                  </a:lnTo>
                  <a:lnTo>
                    <a:pt x="822" y="1225"/>
                  </a:lnTo>
                  <a:lnTo>
                    <a:pt x="822" y="1216"/>
                  </a:lnTo>
                  <a:lnTo>
                    <a:pt x="824" y="1212"/>
                  </a:lnTo>
                  <a:lnTo>
                    <a:pt x="826" y="1214"/>
                  </a:lnTo>
                  <a:lnTo>
                    <a:pt x="828" y="1214"/>
                  </a:lnTo>
                  <a:lnTo>
                    <a:pt x="830" y="1208"/>
                  </a:lnTo>
                  <a:lnTo>
                    <a:pt x="828" y="1199"/>
                  </a:lnTo>
                  <a:lnTo>
                    <a:pt x="828" y="1195"/>
                  </a:lnTo>
                  <a:lnTo>
                    <a:pt x="828" y="1189"/>
                  </a:lnTo>
                  <a:lnTo>
                    <a:pt x="828" y="1186"/>
                  </a:lnTo>
                  <a:lnTo>
                    <a:pt x="828" y="1178"/>
                  </a:lnTo>
                  <a:lnTo>
                    <a:pt x="830" y="1178"/>
                  </a:lnTo>
                  <a:lnTo>
                    <a:pt x="834" y="1178"/>
                  </a:lnTo>
                  <a:lnTo>
                    <a:pt x="835" y="1174"/>
                  </a:lnTo>
                  <a:lnTo>
                    <a:pt x="834" y="1172"/>
                  </a:lnTo>
                  <a:lnTo>
                    <a:pt x="830" y="1171"/>
                  </a:lnTo>
                  <a:lnTo>
                    <a:pt x="826" y="1167"/>
                  </a:lnTo>
                  <a:lnTo>
                    <a:pt x="822" y="1163"/>
                  </a:lnTo>
                  <a:lnTo>
                    <a:pt x="819" y="1161"/>
                  </a:lnTo>
                  <a:lnTo>
                    <a:pt x="817" y="1161"/>
                  </a:lnTo>
                  <a:lnTo>
                    <a:pt x="805" y="1155"/>
                  </a:lnTo>
                  <a:lnTo>
                    <a:pt x="792" y="1152"/>
                  </a:lnTo>
                  <a:lnTo>
                    <a:pt x="781" y="1154"/>
                  </a:lnTo>
                  <a:lnTo>
                    <a:pt x="779" y="1157"/>
                  </a:lnTo>
                  <a:lnTo>
                    <a:pt x="777" y="1159"/>
                  </a:lnTo>
                  <a:lnTo>
                    <a:pt x="777" y="1161"/>
                  </a:lnTo>
                  <a:lnTo>
                    <a:pt x="758" y="1155"/>
                  </a:lnTo>
                  <a:lnTo>
                    <a:pt x="756" y="1152"/>
                  </a:lnTo>
                  <a:lnTo>
                    <a:pt x="760" y="1154"/>
                  </a:lnTo>
                  <a:lnTo>
                    <a:pt x="762" y="1150"/>
                  </a:lnTo>
                  <a:lnTo>
                    <a:pt x="760" y="1148"/>
                  </a:lnTo>
                  <a:lnTo>
                    <a:pt x="758" y="1148"/>
                  </a:lnTo>
                  <a:lnTo>
                    <a:pt x="756" y="1144"/>
                  </a:lnTo>
                  <a:lnTo>
                    <a:pt x="756" y="1142"/>
                  </a:lnTo>
                  <a:lnTo>
                    <a:pt x="753" y="1140"/>
                  </a:lnTo>
                  <a:lnTo>
                    <a:pt x="747" y="1139"/>
                  </a:lnTo>
                  <a:lnTo>
                    <a:pt x="741" y="1142"/>
                  </a:lnTo>
                  <a:lnTo>
                    <a:pt x="741" y="1144"/>
                  </a:lnTo>
                  <a:lnTo>
                    <a:pt x="740" y="1144"/>
                  </a:lnTo>
                  <a:lnTo>
                    <a:pt x="738" y="1142"/>
                  </a:lnTo>
                  <a:lnTo>
                    <a:pt x="740" y="1146"/>
                  </a:lnTo>
                  <a:lnTo>
                    <a:pt x="738" y="1146"/>
                  </a:lnTo>
                  <a:lnTo>
                    <a:pt x="738" y="1144"/>
                  </a:lnTo>
                  <a:lnTo>
                    <a:pt x="734" y="1144"/>
                  </a:lnTo>
                  <a:lnTo>
                    <a:pt x="732" y="1144"/>
                  </a:lnTo>
                  <a:lnTo>
                    <a:pt x="730" y="1144"/>
                  </a:lnTo>
                  <a:lnTo>
                    <a:pt x="730" y="1142"/>
                  </a:lnTo>
                  <a:lnTo>
                    <a:pt x="732" y="1142"/>
                  </a:lnTo>
                  <a:lnTo>
                    <a:pt x="730" y="1139"/>
                  </a:lnTo>
                  <a:lnTo>
                    <a:pt x="728" y="1139"/>
                  </a:lnTo>
                  <a:lnTo>
                    <a:pt x="726" y="1140"/>
                  </a:lnTo>
                  <a:lnTo>
                    <a:pt x="728" y="1137"/>
                  </a:lnTo>
                  <a:lnTo>
                    <a:pt x="728" y="1135"/>
                  </a:lnTo>
                  <a:lnTo>
                    <a:pt x="724" y="1135"/>
                  </a:lnTo>
                  <a:lnTo>
                    <a:pt x="724" y="1131"/>
                  </a:lnTo>
                  <a:lnTo>
                    <a:pt x="721" y="1131"/>
                  </a:lnTo>
                  <a:lnTo>
                    <a:pt x="717" y="1129"/>
                  </a:lnTo>
                  <a:lnTo>
                    <a:pt x="715" y="1124"/>
                  </a:lnTo>
                  <a:lnTo>
                    <a:pt x="711" y="1122"/>
                  </a:lnTo>
                  <a:lnTo>
                    <a:pt x="709" y="1116"/>
                  </a:lnTo>
                  <a:lnTo>
                    <a:pt x="704" y="1116"/>
                  </a:lnTo>
                  <a:lnTo>
                    <a:pt x="704" y="1114"/>
                  </a:lnTo>
                  <a:lnTo>
                    <a:pt x="702" y="1114"/>
                  </a:lnTo>
                  <a:lnTo>
                    <a:pt x="700" y="1114"/>
                  </a:lnTo>
                  <a:lnTo>
                    <a:pt x="702" y="1112"/>
                  </a:lnTo>
                  <a:lnTo>
                    <a:pt x="698" y="1107"/>
                  </a:lnTo>
                  <a:lnTo>
                    <a:pt x="696" y="1105"/>
                  </a:lnTo>
                  <a:lnTo>
                    <a:pt x="696" y="1101"/>
                  </a:lnTo>
                  <a:lnTo>
                    <a:pt x="694" y="1099"/>
                  </a:lnTo>
                  <a:lnTo>
                    <a:pt x="694" y="1097"/>
                  </a:lnTo>
                  <a:lnTo>
                    <a:pt x="693" y="1095"/>
                  </a:lnTo>
                  <a:lnTo>
                    <a:pt x="691" y="1093"/>
                  </a:lnTo>
                  <a:lnTo>
                    <a:pt x="691" y="1090"/>
                  </a:lnTo>
                  <a:lnTo>
                    <a:pt x="687" y="1090"/>
                  </a:lnTo>
                  <a:lnTo>
                    <a:pt x="687" y="1088"/>
                  </a:lnTo>
                  <a:lnTo>
                    <a:pt x="687" y="1082"/>
                  </a:lnTo>
                  <a:lnTo>
                    <a:pt x="683" y="1076"/>
                  </a:lnTo>
                  <a:lnTo>
                    <a:pt x="679" y="1075"/>
                  </a:lnTo>
                  <a:lnTo>
                    <a:pt x="679" y="1073"/>
                  </a:lnTo>
                  <a:lnTo>
                    <a:pt x="677" y="1069"/>
                  </a:lnTo>
                  <a:lnTo>
                    <a:pt x="677" y="1067"/>
                  </a:lnTo>
                  <a:lnTo>
                    <a:pt x="674" y="1061"/>
                  </a:lnTo>
                  <a:lnTo>
                    <a:pt x="672" y="1060"/>
                  </a:lnTo>
                  <a:lnTo>
                    <a:pt x="670" y="1058"/>
                  </a:lnTo>
                  <a:lnTo>
                    <a:pt x="668" y="1056"/>
                  </a:lnTo>
                  <a:lnTo>
                    <a:pt x="666" y="1052"/>
                  </a:lnTo>
                  <a:lnTo>
                    <a:pt x="664" y="1050"/>
                  </a:lnTo>
                  <a:lnTo>
                    <a:pt x="662" y="1044"/>
                  </a:lnTo>
                  <a:lnTo>
                    <a:pt x="664" y="1041"/>
                  </a:lnTo>
                  <a:lnTo>
                    <a:pt x="662" y="1037"/>
                  </a:lnTo>
                  <a:lnTo>
                    <a:pt x="659" y="1033"/>
                  </a:lnTo>
                  <a:lnTo>
                    <a:pt x="651" y="1029"/>
                  </a:lnTo>
                  <a:lnTo>
                    <a:pt x="644" y="1028"/>
                  </a:lnTo>
                  <a:lnTo>
                    <a:pt x="627" y="1016"/>
                  </a:lnTo>
                  <a:lnTo>
                    <a:pt x="617" y="1014"/>
                  </a:lnTo>
                  <a:lnTo>
                    <a:pt x="614" y="1013"/>
                  </a:lnTo>
                  <a:lnTo>
                    <a:pt x="614" y="1009"/>
                  </a:lnTo>
                  <a:lnTo>
                    <a:pt x="615" y="1009"/>
                  </a:lnTo>
                  <a:lnTo>
                    <a:pt x="614" y="1001"/>
                  </a:lnTo>
                  <a:lnTo>
                    <a:pt x="610" y="997"/>
                  </a:lnTo>
                  <a:lnTo>
                    <a:pt x="608" y="988"/>
                  </a:lnTo>
                  <a:lnTo>
                    <a:pt x="606" y="984"/>
                  </a:lnTo>
                  <a:lnTo>
                    <a:pt x="606" y="981"/>
                  </a:lnTo>
                  <a:lnTo>
                    <a:pt x="602" y="973"/>
                  </a:lnTo>
                  <a:lnTo>
                    <a:pt x="591" y="965"/>
                  </a:lnTo>
                  <a:lnTo>
                    <a:pt x="583" y="958"/>
                  </a:lnTo>
                  <a:lnTo>
                    <a:pt x="582" y="954"/>
                  </a:lnTo>
                  <a:lnTo>
                    <a:pt x="580" y="952"/>
                  </a:lnTo>
                  <a:lnTo>
                    <a:pt x="578" y="950"/>
                  </a:lnTo>
                  <a:lnTo>
                    <a:pt x="576" y="949"/>
                  </a:lnTo>
                  <a:lnTo>
                    <a:pt x="574" y="943"/>
                  </a:lnTo>
                  <a:lnTo>
                    <a:pt x="570" y="939"/>
                  </a:lnTo>
                  <a:lnTo>
                    <a:pt x="572" y="937"/>
                  </a:lnTo>
                  <a:lnTo>
                    <a:pt x="570" y="920"/>
                  </a:lnTo>
                  <a:lnTo>
                    <a:pt x="557" y="913"/>
                  </a:lnTo>
                  <a:lnTo>
                    <a:pt x="553" y="907"/>
                  </a:lnTo>
                  <a:lnTo>
                    <a:pt x="546" y="898"/>
                  </a:lnTo>
                  <a:lnTo>
                    <a:pt x="546" y="892"/>
                  </a:lnTo>
                  <a:lnTo>
                    <a:pt x="542" y="888"/>
                  </a:lnTo>
                  <a:lnTo>
                    <a:pt x="531" y="886"/>
                  </a:lnTo>
                  <a:lnTo>
                    <a:pt x="531" y="885"/>
                  </a:lnTo>
                  <a:lnTo>
                    <a:pt x="534" y="883"/>
                  </a:lnTo>
                  <a:lnTo>
                    <a:pt x="534" y="881"/>
                  </a:lnTo>
                  <a:lnTo>
                    <a:pt x="531" y="873"/>
                  </a:lnTo>
                  <a:lnTo>
                    <a:pt x="533" y="862"/>
                  </a:lnTo>
                  <a:lnTo>
                    <a:pt x="529" y="862"/>
                  </a:lnTo>
                  <a:lnTo>
                    <a:pt x="533" y="856"/>
                  </a:lnTo>
                  <a:lnTo>
                    <a:pt x="534" y="853"/>
                  </a:lnTo>
                  <a:lnTo>
                    <a:pt x="531" y="843"/>
                  </a:lnTo>
                  <a:lnTo>
                    <a:pt x="527" y="841"/>
                  </a:lnTo>
                  <a:lnTo>
                    <a:pt x="529" y="839"/>
                  </a:lnTo>
                  <a:lnTo>
                    <a:pt x="527" y="838"/>
                  </a:lnTo>
                  <a:lnTo>
                    <a:pt x="523" y="838"/>
                  </a:lnTo>
                  <a:lnTo>
                    <a:pt x="527" y="823"/>
                  </a:lnTo>
                  <a:lnTo>
                    <a:pt x="525" y="813"/>
                  </a:lnTo>
                  <a:lnTo>
                    <a:pt x="523" y="807"/>
                  </a:lnTo>
                  <a:lnTo>
                    <a:pt x="519" y="802"/>
                  </a:lnTo>
                  <a:lnTo>
                    <a:pt x="512" y="800"/>
                  </a:lnTo>
                  <a:lnTo>
                    <a:pt x="504" y="802"/>
                  </a:lnTo>
                  <a:lnTo>
                    <a:pt x="503" y="809"/>
                  </a:lnTo>
                  <a:lnTo>
                    <a:pt x="499" y="802"/>
                  </a:lnTo>
                  <a:lnTo>
                    <a:pt x="489" y="798"/>
                  </a:lnTo>
                  <a:lnTo>
                    <a:pt x="487" y="794"/>
                  </a:lnTo>
                  <a:lnTo>
                    <a:pt x="487" y="787"/>
                  </a:lnTo>
                  <a:lnTo>
                    <a:pt x="497" y="768"/>
                  </a:lnTo>
                  <a:lnTo>
                    <a:pt x="497" y="760"/>
                  </a:lnTo>
                  <a:lnTo>
                    <a:pt x="495" y="759"/>
                  </a:lnTo>
                  <a:lnTo>
                    <a:pt x="493" y="759"/>
                  </a:lnTo>
                  <a:lnTo>
                    <a:pt x="487" y="755"/>
                  </a:lnTo>
                  <a:lnTo>
                    <a:pt x="487" y="745"/>
                  </a:lnTo>
                  <a:lnTo>
                    <a:pt x="482" y="740"/>
                  </a:lnTo>
                  <a:lnTo>
                    <a:pt x="478" y="736"/>
                  </a:lnTo>
                  <a:lnTo>
                    <a:pt x="474" y="730"/>
                  </a:lnTo>
                  <a:lnTo>
                    <a:pt x="467" y="713"/>
                  </a:lnTo>
                  <a:lnTo>
                    <a:pt x="467" y="712"/>
                  </a:lnTo>
                  <a:lnTo>
                    <a:pt x="461" y="708"/>
                  </a:lnTo>
                  <a:lnTo>
                    <a:pt x="455" y="689"/>
                  </a:lnTo>
                  <a:lnTo>
                    <a:pt x="448" y="676"/>
                  </a:lnTo>
                  <a:lnTo>
                    <a:pt x="448" y="664"/>
                  </a:lnTo>
                  <a:lnTo>
                    <a:pt x="444" y="659"/>
                  </a:lnTo>
                  <a:lnTo>
                    <a:pt x="442" y="661"/>
                  </a:lnTo>
                  <a:lnTo>
                    <a:pt x="439" y="657"/>
                  </a:lnTo>
                  <a:lnTo>
                    <a:pt x="435" y="659"/>
                  </a:lnTo>
                  <a:lnTo>
                    <a:pt x="431" y="657"/>
                  </a:lnTo>
                  <a:lnTo>
                    <a:pt x="433" y="627"/>
                  </a:lnTo>
                  <a:lnTo>
                    <a:pt x="431" y="621"/>
                  </a:lnTo>
                  <a:lnTo>
                    <a:pt x="435" y="599"/>
                  </a:lnTo>
                  <a:lnTo>
                    <a:pt x="431" y="582"/>
                  </a:lnTo>
                  <a:lnTo>
                    <a:pt x="425" y="574"/>
                  </a:lnTo>
                  <a:lnTo>
                    <a:pt x="420" y="572"/>
                  </a:lnTo>
                  <a:lnTo>
                    <a:pt x="416" y="572"/>
                  </a:lnTo>
                  <a:lnTo>
                    <a:pt x="414" y="572"/>
                  </a:lnTo>
                  <a:lnTo>
                    <a:pt x="418" y="559"/>
                  </a:lnTo>
                  <a:lnTo>
                    <a:pt x="418" y="544"/>
                  </a:lnTo>
                  <a:lnTo>
                    <a:pt x="410" y="527"/>
                  </a:lnTo>
                  <a:lnTo>
                    <a:pt x="395" y="508"/>
                  </a:lnTo>
                  <a:lnTo>
                    <a:pt x="393" y="508"/>
                  </a:lnTo>
                  <a:lnTo>
                    <a:pt x="378" y="476"/>
                  </a:lnTo>
                  <a:lnTo>
                    <a:pt x="376" y="467"/>
                  </a:lnTo>
                  <a:lnTo>
                    <a:pt x="375" y="452"/>
                  </a:lnTo>
                  <a:lnTo>
                    <a:pt x="371" y="441"/>
                  </a:lnTo>
                  <a:lnTo>
                    <a:pt x="375" y="437"/>
                  </a:lnTo>
                  <a:lnTo>
                    <a:pt x="378" y="426"/>
                  </a:lnTo>
                  <a:lnTo>
                    <a:pt x="380" y="407"/>
                  </a:lnTo>
                  <a:lnTo>
                    <a:pt x="382" y="405"/>
                  </a:lnTo>
                  <a:lnTo>
                    <a:pt x="380" y="397"/>
                  </a:lnTo>
                  <a:lnTo>
                    <a:pt x="376" y="384"/>
                  </a:lnTo>
                  <a:lnTo>
                    <a:pt x="378" y="382"/>
                  </a:lnTo>
                  <a:lnTo>
                    <a:pt x="378" y="384"/>
                  </a:lnTo>
                  <a:lnTo>
                    <a:pt x="392" y="380"/>
                  </a:lnTo>
                  <a:lnTo>
                    <a:pt x="393" y="380"/>
                  </a:lnTo>
                  <a:lnTo>
                    <a:pt x="395" y="373"/>
                  </a:lnTo>
                  <a:lnTo>
                    <a:pt x="393" y="371"/>
                  </a:lnTo>
                  <a:lnTo>
                    <a:pt x="395" y="365"/>
                  </a:lnTo>
                  <a:lnTo>
                    <a:pt x="395" y="363"/>
                  </a:lnTo>
                  <a:lnTo>
                    <a:pt x="393" y="358"/>
                  </a:lnTo>
                  <a:lnTo>
                    <a:pt x="392" y="358"/>
                  </a:lnTo>
                  <a:lnTo>
                    <a:pt x="392" y="356"/>
                  </a:lnTo>
                  <a:lnTo>
                    <a:pt x="390" y="354"/>
                  </a:lnTo>
                  <a:lnTo>
                    <a:pt x="382" y="352"/>
                  </a:lnTo>
                  <a:lnTo>
                    <a:pt x="380" y="354"/>
                  </a:lnTo>
                  <a:lnTo>
                    <a:pt x="367" y="345"/>
                  </a:lnTo>
                  <a:lnTo>
                    <a:pt x="363" y="341"/>
                  </a:lnTo>
                  <a:lnTo>
                    <a:pt x="365" y="339"/>
                  </a:lnTo>
                  <a:lnTo>
                    <a:pt x="360" y="339"/>
                  </a:lnTo>
                  <a:lnTo>
                    <a:pt x="350" y="337"/>
                  </a:lnTo>
                  <a:lnTo>
                    <a:pt x="331" y="330"/>
                  </a:lnTo>
                  <a:lnTo>
                    <a:pt x="320" y="328"/>
                  </a:lnTo>
                  <a:lnTo>
                    <a:pt x="318" y="326"/>
                  </a:lnTo>
                  <a:lnTo>
                    <a:pt x="297" y="320"/>
                  </a:lnTo>
                  <a:lnTo>
                    <a:pt x="297" y="318"/>
                  </a:lnTo>
                  <a:lnTo>
                    <a:pt x="292" y="315"/>
                  </a:lnTo>
                  <a:lnTo>
                    <a:pt x="282" y="313"/>
                  </a:lnTo>
                  <a:lnTo>
                    <a:pt x="279" y="309"/>
                  </a:lnTo>
                  <a:lnTo>
                    <a:pt x="281" y="307"/>
                  </a:lnTo>
                  <a:lnTo>
                    <a:pt x="284" y="300"/>
                  </a:lnTo>
                  <a:lnTo>
                    <a:pt x="286" y="298"/>
                  </a:lnTo>
                  <a:lnTo>
                    <a:pt x="282" y="290"/>
                  </a:lnTo>
                  <a:lnTo>
                    <a:pt x="284" y="283"/>
                  </a:lnTo>
                  <a:lnTo>
                    <a:pt x="281" y="275"/>
                  </a:lnTo>
                  <a:lnTo>
                    <a:pt x="277" y="269"/>
                  </a:lnTo>
                  <a:lnTo>
                    <a:pt x="273" y="268"/>
                  </a:lnTo>
                  <a:lnTo>
                    <a:pt x="258" y="258"/>
                  </a:lnTo>
                  <a:lnTo>
                    <a:pt x="256" y="256"/>
                  </a:lnTo>
                  <a:lnTo>
                    <a:pt x="254" y="256"/>
                  </a:lnTo>
                  <a:lnTo>
                    <a:pt x="250" y="254"/>
                  </a:lnTo>
                  <a:lnTo>
                    <a:pt x="245" y="251"/>
                  </a:lnTo>
                  <a:lnTo>
                    <a:pt x="241" y="249"/>
                  </a:lnTo>
                  <a:lnTo>
                    <a:pt x="239" y="249"/>
                  </a:lnTo>
                  <a:lnTo>
                    <a:pt x="235" y="249"/>
                  </a:lnTo>
                  <a:lnTo>
                    <a:pt x="235" y="247"/>
                  </a:lnTo>
                  <a:lnTo>
                    <a:pt x="232" y="245"/>
                  </a:lnTo>
                  <a:lnTo>
                    <a:pt x="230" y="243"/>
                  </a:lnTo>
                  <a:lnTo>
                    <a:pt x="228" y="245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7" y="249"/>
                  </a:lnTo>
                  <a:lnTo>
                    <a:pt x="213" y="251"/>
                  </a:lnTo>
                  <a:lnTo>
                    <a:pt x="207" y="247"/>
                  </a:lnTo>
                  <a:lnTo>
                    <a:pt x="194" y="252"/>
                  </a:lnTo>
                  <a:lnTo>
                    <a:pt x="192" y="260"/>
                  </a:lnTo>
                  <a:lnTo>
                    <a:pt x="186" y="266"/>
                  </a:lnTo>
                  <a:lnTo>
                    <a:pt x="177" y="262"/>
                  </a:lnTo>
                  <a:lnTo>
                    <a:pt x="170" y="258"/>
                  </a:lnTo>
                  <a:lnTo>
                    <a:pt x="162" y="252"/>
                  </a:lnTo>
                  <a:lnTo>
                    <a:pt x="156" y="249"/>
                  </a:lnTo>
                  <a:lnTo>
                    <a:pt x="153" y="247"/>
                  </a:lnTo>
                  <a:lnTo>
                    <a:pt x="147" y="241"/>
                  </a:lnTo>
                  <a:lnTo>
                    <a:pt x="149" y="239"/>
                  </a:lnTo>
                  <a:lnTo>
                    <a:pt x="139" y="232"/>
                  </a:lnTo>
                  <a:lnTo>
                    <a:pt x="128" y="224"/>
                  </a:lnTo>
                  <a:lnTo>
                    <a:pt x="124" y="224"/>
                  </a:lnTo>
                  <a:lnTo>
                    <a:pt x="124" y="222"/>
                  </a:lnTo>
                  <a:lnTo>
                    <a:pt x="123" y="219"/>
                  </a:lnTo>
                  <a:lnTo>
                    <a:pt x="117" y="217"/>
                  </a:lnTo>
                  <a:lnTo>
                    <a:pt x="115" y="213"/>
                  </a:lnTo>
                  <a:lnTo>
                    <a:pt x="113" y="211"/>
                  </a:lnTo>
                  <a:lnTo>
                    <a:pt x="111" y="209"/>
                  </a:lnTo>
                  <a:lnTo>
                    <a:pt x="107" y="204"/>
                  </a:lnTo>
                  <a:lnTo>
                    <a:pt x="107" y="202"/>
                  </a:lnTo>
                  <a:lnTo>
                    <a:pt x="102" y="198"/>
                  </a:lnTo>
                  <a:lnTo>
                    <a:pt x="96" y="194"/>
                  </a:lnTo>
                  <a:lnTo>
                    <a:pt x="87" y="192"/>
                  </a:lnTo>
                  <a:lnTo>
                    <a:pt x="81" y="192"/>
                  </a:lnTo>
                  <a:lnTo>
                    <a:pt x="77" y="190"/>
                  </a:lnTo>
                  <a:lnTo>
                    <a:pt x="72" y="185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0" y="177"/>
                  </a:lnTo>
                  <a:lnTo>
                    <a:pt x="57" y="175"/>
                  </a:lnTo>
                  <a:lnTo>
                    <a:pt x="53" y="181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42" y="185"/>
                  </a:lnTo>
                  <a:lnTo>
                    <a:pt x="36" y="177"/>
                  </a:lnTo>
                  <a:lnTo>
                    <a:pt x="19" y="155"/>
                  </a:lnTo>
                  <a:lnTo>
                    <a:pt x="10" y="151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2" y="126"/>
                  </a:lnTo>
                  <a:lnTo>
                    <a:pt x="10" y="85"/>
                  </a:lnTo>
                  <a:lnTo>
                    <a:pt x="17" y="79"/>
                  </a:lnTo>
                  <a:lnTo>
                    <a:pt x="21" y="83"/>
                  </a:lnTo>
                  <a:lnTo>
                    <a:pt x="25" y="57"/>
                  </a:lnTo>
                  <a:lnTo>
                    <a:pt x="45" y="29"/>
                  </a:lnTo>
                  <a:lnTo>
                    <a:pt x="74" y="0"/>
                  </a:lnTo>
                  <a:lnTo>
                    <a:pt x="98" y="32"/>
                  </a:lnTo>
                  <a:lnTo>
                    <a:pt x="356" y="153"/>
                  </a:lnTo>
                  <a:lnTo>
                    <a:pt x="709" y="315"/>
                  </a:lnTo>
                  <a:lnTo>
                    <a:pt x="711" y="315"/>
                  </a:lnTo>
                  <a:lnTo>
                    <a:pt x="738" y="328"/>
                  </a:lnTo>
                  <a:lnTo>
                    <a:pt x="743" y="330"/>
                  </a:lnTo>
                  <a:lnTo>
                    <a:pt x="792" y="352"/>
                  </a:lnTo>
                  <a:lnTo>
                    <a:pt x="916" y="362"/>
                  </a:lnTo>
                  <a:lnTo>
                    <a:pt x="1200" y="380"/>
                  </a:lnTo>
                  <a:lnTo>
                    <a:pt x="1236" y="382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    </a:t>
              </a:r>
            </a:p>
          </p:txBody>
        </p:sp>
        <p:sp>
          <p:nvSpPr>
            <p:cNvPr id="60" name="Freeform 18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267928" y="3686628"/>
              <a:ext cx="626616" cy="484801"/>
            </a:xfrm>
            <a:custGeom>
              <a:avLst/>
              <a:gdLst>
                <a:gd name="T0" fmla="*/ 1105260556 w 884"/>
                <a:gd name="T1" fmla="*/ 2147483647 h 581"/>
                <a:gd name="T2" fmla="*/ 2147483647 w 884"/>
                <a:gd name="T3" fmla="*/ 2147483647 h 581"/>
                <a:gd name="T4" fmla="*/ 2147483647 w 884"/>
                <a:gd name="T5" fmla="*/ 2147483647 h 581"/>
                <a:gd name="T6" fmla="*/ 2147483647 w 884"/>
                <a:gd name="T7" fmla="*/ 2147483647 h 581"/>
                <a:gd name="T8" fmla="*/ 2147483647 w 884"/>
                <a:gd name="T9" fmla="*/ 2147483647 h 581"/>
                <a:gd name="T10" fmla="*/ 2147483647 w 884"/>
                <a:gd name="T11" fmla="*/ 2147483647 h 581"/>
                <a:gd name="T12" fmla="*/ 2147483647 w 884"/>
                <a:gd name="T13" fmla="*/ 2147483647 h 581"/>
                <a:gd name="T14" fmla="*/ 2147483647 w 884"/>
                <a:gd name="T15" fmla="*/ 2147483647 h 581"/>
                <a:gd name="T16" fmla="*/ 2147483647 w 884"/>
                <a:gd name="T17" fmla="*/ 2147483647 h 581"/>
                <a:gd name="T18" fmla="*/ 2147483647 w 884"/>
                <a:gd name="T19" fmla="*/ 2147483647 h 581"/>
                <a:gd name="T20" fmla="*/ 2147483647 w 884"/>
                <a:gd name="T21" fmla="*/ 2147483647 h 581"/>
                <a:gd name="T22" fmla="*/ 2147483647 w 884"/>
                <a:gd name="T23" fmla="*/ 2147483647 h 581"/>
                <a:gd name="T24" fmla="*/ 2147483647 w 884"/>
                <a:gd name="T25" fmla="*/ 2147483647 h 581"/>
                <a:gd name="T26" fmla="*/ 2147483647 w 884"/>
                <a:gd name="T27" fmla="*/ 2147483647 h 581"/>
                <a:gd name="T28" fmla="*/ 2147483647 w 884"/>
                <a:gd name="T29" fmla="*/ 2147483647 h 581"/>
                <a:gd name="T30" fmla="*/ 2147483647 w 884"/>
                <a:gd name="T31" fmla="*/ 2147483647 h 581"/>
                <a:gd name="T32" fmla="*/ 2147483647 w 884"/>
                <a:gd name="T33" fmla="*/ 2147483647 h 581"/>
                <a:gd name="T34" fmla="*/ 2147483647 w 884"/>
                <a:gd name="T35" fmla="*/ 2147483647 h 581"/>
                <a:gd name="T36" fmla="*/ 2147483647 w 884"/>
                <a:gd name="T37" fmla="*/ 2147483647 h 581"/>
                <a:gd name="T38" fmla="*/ 2147483647 w 884"/>
                <a:gd name="T39" fmla="*/ 2147483647 h 581"/>
                <a:gd name="T40" fmla="*/ 2147483647 w 884"/>
                <a:gd name="T41" fmla="*/ 2147483647 h 581"/>
                <a:gd name="T42" fmla="*/ 2147483647 w 884"/>
                <a:gd name="T43" fmla="*/ 2147483647 h 581"/>
                <a:gd name="T44" fmla="*/ 2147483647 w 884"/>
                <a:gd name="T45" fmla="*/ 2147483647 h 581"/>
                <a:gd name="T46" fmla="*/ 2147483647 w 884"/>
                <a:gd name="T47" fmla="*/ 2147483647 h 581"/>
                <a:gd name="T48" fmla="*/ 2147483647 w 884"/>
                <a:gd name="T49" fmla="*/ 2147483647 h 581"/>
                <a:gd name="T50" fmla="*/ 2147483647 w 884"/>
                <a:gd name="T51" fmla="*/ 2147483647 h 581"/>
                <a:gd name="T52" fmla="*/ 2147483647 w 884"/>
                <a:gd name="T53" fmla="*/ 2147483647 h 581"/>
                <a:gd name="T54" fmla="*/ 2147483647 w 884"/>
                <a:gd name="T55" fmla="*/ 2147483647 h 581"/>
                <a:gd name="T56" fmla="*/ 2147483647 w 884"/>
                <a:gd name="T57" fmla="*/ 2147483647 h 581"/>
                <a:gd name="T58" fmla="*/ 2147483647 w 884"/>
                <a:gd name="T59" fmla="*/ 2147483647 h 581"/>
                <a:gd name="T60" fmla="*/ 2147483647 w 884"/>
                <a:gd name="T61" fmla="*/ 2147483647 h 581"/>
                <a:gd name="T62" fmla="*/ 2147483647 w 884"/>
                <a:gd name="T63" fmla="*/ 2147483647 h 581"/>
                <a:gd name="T64" fmla="*/ 2147483647 w 884"/>
                <a:gd name="T65" fmla="*/ 2147483647 h 581"/>
                <a:gd name="T66" fmla="*/ 2147483647 w 884"/>
                <a:gd name="T67" fmla="*/ 2147483647 h 581"/>
                <a:gd name="T68" fmla="*/ 2147483647 w 884"/>
                <a:gd name="T69" fmla="*/ 2147483647 h 581"/>
                <a:gd name="T70" fmla="*/ 2147483647 w 884"/>
                <a:gd name="T71" fmla="*/ 2147483647 h 581"/>
                <a:gd name="T72" fmla="*/ 2147483647 w 884"/>
                <a:gd name="T73" fmla="*/ 1135064899 h 581"/>
                <a:gd name="T74" fmla="*/ 2147483647 w 884"/>
                <a:gd name="T75" fmla="*/ 2147483647 h 581"/>
                <a:gd name="T76" fmla="*/ 2147483647 w 884"/>
                <a:gd name="T77" fmla="*/ 567532864 h 581"/>
                <a:gd name="T78" fmla="*/ 2147483647 w 884"/>
                <a:gd name="T79" fmla="*/ 567532864 h 581"/>
                <a:gd name="T80" fmla="*/ 2147483647 w 884"/>
                <a:gd name="T81" fmla="*/ 567532864 h 581"/>
                <a:gd name="T82" fmla="*/ 2147483647 w 884"/>
                <a:gd name="T83" fmla="*/ 1135064899 h 581"/>
                <a:gd name="T84" fmla="*/ 2147483647 w 884"/>
                <a:gd name="T85" fmla="*/ 2147483647 h 581"/>
                <a:gd name="T86" fmla="*/ 2147483647 w 884"/>
                <a:gd name="T87" fmla="*/ 1702597556 h 581"/>
                <a:gd name="T88" fmla="*/ 2147483647 w 884"/>
                <a:gd name="T89" fmla="*/ 1702597556 h 581"/>
                <a:gd name="T90" fmla="*/ 2147483647 w 884"/>
                <a:gd name="T91" fmla="*/ 2147483647 h 581"/>
                <a:gd name="T92" fmla="*/ 2147483647 w 884"/>
                <a:gd name="T93" fmla="*/ 2147483647 h 581"/>
                <a:gd name="T94" fmla="*/ 2147483647 w 884"/>
                <a:gd name="T95" fmla="*/ 2147483647 h 581"/>
                <a:gd name="T96" fmla="*/ 2147483647 w 884"/>
                <a:gd name="T97" fmla="*/ 2147483647 h 581"/>
                <a:gd name="T98" fmla="*/ 2147483647 w 884"/>
                <a:gd name="T99" fmla="*/ 2147483647 h 581"/>
                <a:gd name="T100" fmla="*/ 2147483647 w 884"/>
                <a:gd name="T101" fmla="*/ 2147483647 h 581"/>
                <a:gd name="T102" fmla="*/ 2147483647 w 884"/>
                <a:gd name="T103" fmla="*/ 2147483647 h 581"/>
                <a:gd name="T104" fmla="*/ 2147483647 w 884"/>
                <a:gd name="T105" fmla="*/ 2147483647 h 581"/>
                <a:gd name="T106" fmla="*/ 2147483647 w 884"/>
                <a:gd name="T107" fmla="*/ 2147483647 h 581"/>
                <a:gd name="T108" fmla="*/ 2147483647 w 884"/>
                <a:gd name="T109" fmla="*/ 2147483647 h 581"/>
                <a:gd name="T110" fmla="*/ 2147483647 w 884"/>
                <a:gd name="T111" fmla="*/ 2147483647 h 581"/>
                <a:gd name="T112" fmla="*/ 1658227521 w 884"/>
                <a:gd name="T113" fmla="*/ 2147483647 h 581"/>
                <a:gd name="T114" fmla="*/ 552967170 w 884"/>
                <a:gd name="T115" fmla="*/ 2147483647 h 5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581"/>
                <a:gd name="T176" fmla="*/ 884 w 884"/>
                <a:gd name="T177" fmla="*/ 581 h 5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581">
                  <a:moveTo>
                    <a:pt x="0" y="416"/>
                  </a:moveTo>
                  <a:lnTo>
                    <a:pt x="4" y="418"/>
                  </a:lnTo>
                  <a:lnTo>
                    <a:pt x="13" y="425"/>
                  </a:lnTo>
                  <a:lnTo>
                    <a:pt x="25" y="433"/>
                  </a:lnTo>
                  <a:lnTo>
                    <a:pt x="28" y="438"/>
                  </a:lnTo>
                  <a:lnTo>
                    <a:pt x="36" y="450"/>
                  </a:lnTo>
                  <a:lnTo>
                    <a:pt x="38" y="453"/>
                  </a:lnTo>
                  <a:lnTo>
                    <a:pt x="42" y="463"/>
                  </a:lnTo>
                  <a:lnTo>
                    <a:pt x="45" y="474"/>
                  </a:lnTo>
                  <a:lnTo>
                    <a:pt x="49" y="480"/>
                  </a:lnTo>
                  <a:lnTo>
                    <a:pt x="55" y="482"/>
                  </a:lnTo>
                  <a:lnTo>
                    <a:pt x="72" y="491"/>
                  </a:lnTo>
                  <a:lnTo>
                    <a:pt x="75" y="491"/>
                  </a:lnTo>
                  <a:lnTo>
                    <a:pt x="75" y="493"/>
                  </a:lnTo>
                  <a:lnTo>
                    <a:pt x="77" y="493"/>
                  </a:lnTo>
                  <a:lnTo>
                    <a:pt x="83" y="493"/>
                  </a:lnTo>
                  <a:lnTo>
                    <a:pt x="91" y="495"/>
                  </a:lnTo>
                  <a:lnTo>
                    <a:pt x="100" y="500"/>
                  </a:lnTo>
                  <a:lnTo>
                    <a:pt x="111" y="502"/>
                  </a:lnTo>
                  <a:lnTo>
                    <a:pt x="111" y="504"/>
                  </a:lnTo>
                  <a:lnTo>
                    <a:pt x="117" y="506"/>
                  </a:lnTo>
                  <a:lnTo>
                    <a:pt x="124" y="508"/>
                  </a:lnTo>
                  <a:lnTo>
                    <a:pt x="132" y="510"/>
                  </a:lnTo>
                  <a:lnTo>
                    <a:pt x="132" y="512"/>
                  </a:lnTo>
                  <a:lnTo>
                    <a:pt x="136" y="512"/>
                  </a:lnTo>
                  <a:lnTo>
                    <a:pt x="149" y="515"/>
                  </a:lnTo>
                  <a:lnTo>
                    <a:pt x="164" y="521"/>
                  </a:lnTo>
                  <a:lnTo>
                    <a:pt x="166" y="523"/>
                  </a:lnTo>
                  <a:lnTo>
                    <a:pt x="179" y="529"/>
                  </a:lnTo>
                  <a:lnTo>
                    <a:pt x="186" y="534"/>
                  </a:lnTo>
                  <a:lnTo>
                    <a:pt x="194" y="536"/>
                  </a:lnTo>
                  <a:lnTo>
                    <a:pt x="200" y="540"/>
                  </a:lnTo>
                  <a:lnTo>
                    <a:pt x="215" y="544"/>
                  </a:lnTo>
                  <a:lnTo>
                    <a:pt x="218" y="547"/>
                  </a:lnTo>
                  <a:lnTo>
                    <a:pt x="230" y="547"/>
                  </a:lnTo>
                  <a:lnTo>
                    <a:pt x="234" y="549"/>
                  </a:lnTo>
                  <a:lnTo>
                    <a:pt x="243" y="549"/>
                  </a:lnTo>
                  <a:lnTo>
                    <a:pt x="249" y="553"/>
                  </a:lnTo>
                  <a:lnTo>
                    <a:pt x="262" y="555"/>
                  </a:lnTo>
                  <a:lnTo>
                    <a:pt x="265" y="555"/>
                  </a:lnTo>
                  <a:lnTo>
                    <a:pt x="313" y="568"/>
                  </a:lnTo>
                  <a:lnTo>
                    <a:pt x="324" y="574"/>
                  </a:lnTo>
                  <a:lnTo>
                    <a:pt x="335" y="581"/>
                  </a:lnTo>
                  <a:lnTo>
                    <a:pt x="346" y="579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60" y="566"/>
                  </a:lnTo>
                  <a:lnTo>
                    <a:pt x="365" y="564"/>
                  </a:lnTo>
                  <a:lnTo>
                    <a:pt x="367" y="564"/>
                  </a:lnTo>
                  <a:lnTo>
                    <a:pt x="373" y="564"/>
                  </a:lnTo>
                  <a:lnTo>
                    <a:pt x="378" y="566"/>
                  </a:lnTo>
                  <a:lnTo>
                    <a:pt x="384" y="568"/>
                  </a:lnTo>
                  <a:lnTo>
                    <a:pt x="397" y="574"/>
                  </a:lnTo>
                  <a:lnTo>
                    <a:pt x="399" y="576"/>
                  </a:lnTo>
                  <a:lnTo>
                    <a:pt x="405" y="579"/>
                  </a:lnTo>
                  <a:lnTo>
                    <a:pt x="403" y="570"/>
                  </a:lnTo>
                  <a:lnTo>
                    <a:pt x="408" y="553"/>
                  </a:lnTo>
                  <a:lnTo>
                    <a:pt x="408" y="521"/>
                  </a:lnTo>
                  <a:lnTo>
                    <a:pt x="423" y="517"/>
                  </a:lnTo>
                  <a:lnTo>
                    <a:pt x="431" y="521"/>
                  </a:lnTo>
                  <a:lnTo>
                    <a:pt x="435" y="521"/>
                  </a:lnTo>
                  <a:lnTo>
                    <a:pt x="433" y="517"/>
                  </a:lnTo>
                  <a:lnTo>
                    <a:pt x="435" y="515"/>
                  </a:lnTo>
                  <a:lnTo>
                    <a:pt x="444" y="521"/>
                  </a:lnTo>
                  <a:lnTo>
                    <a:pt x="450" y="517"/>
                  </a:lnTo>
                  <a:lnTo>
                    <a:pt x="450" y="514"/>
                  </a:lnTo>
                  <a:lnTo>
                    <a:pt x="459" y="510"/>
                  </a:lnTo>
                  <a:lnTo>
                    <a:pt x="461" y="506"/>
                  </a:lnTo>
                  <a:lnTo>
                    <a:pt x="463" y="497"/>
                  </a:lnTo>
                  <a:lnTo>
                    <a:pt x="461" y="482"/>
                  </a:lnTo>
                  <a:lnTo>
                    <a:pt x="457" y="474"/>
                  </a:lnTo>
                  <a:lnTo>
                    <a:pt x="457" y="450"/>
                  </a:lnTo>
                  <a:lnTo>
                    <a:pt x="461" y="438"/>
                  </a:lnTo>
                  <a:lnTo>
                    <a:pt x="482" y="429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501" y="435"/>
                  </a:lnTo>
                  <a:lnTo>
                    <a:pt x="514" y="433"/>
                  </a:lnTo>
                  <a:lnTo>
                    <a:pt x="518" y="436"/>
                  </a:lnTo>
                  <a:lnTo>
                    <a:pt x="523" y="442"/>
                  </a:lnTo>
                  <a:lnTo>
                    <a:pt x="523" y="448"/>
                  </a:lnTo>
                  <a:lnTo>
                    <a:pt x="536" y="457"/>
                  </a:lnTo>
                  <a:lnTo>
                    <a:pt x="538" y="461"/>
                  </a:lnTo>
                  <a:lnTo>
                    <a:pt x="540" y="461"/>
                  </a:lnTo>
                  <a:lnTo>
                    <a:pt x="544" y="463"/>
                  </a:lnTo>
                  <a:lnTo>
                    <a:pt x="553" y="465"/>
                  </a:lnTo>
                  <a:lnTo>
                    <a:pt x="555" y="463"/>
                  </a:lnTo>
                  <a:lnTo>
                    <a:pt x="559" y="465"/>
                  </a:lnTo>
                  <a:lnTo>
                    <a:pt x="574" y="463"/>
                  </a:lnTo>
                  <a:lnTo>
                    <a:pt x="582" y="459"/>
                  </a:lnTo>
                  <a:lnTo>
                    <a:pt x="610" y="459"/>
                  </a:lnTo>
                  <a:lnTo>
                    <a:pt x="621" y="463"/>
                  </a:lnTo>
                  <a:lnTo>
                    <a:pt x="640" y="468"/>
                  </a:lnTo>
                  <a:lnTo>
                    <a:pt x="653" y="470"/>
                  </a:lnTo>
                  <a:lnTo>
                    <a:pt x="657" y="472"/>
                  </a:lnTo>
                  <a:lnTo>
                    <a:pt x="661" y="472"/>
                  </a:lnTo>
                  <a:lnTo>
                    <a:pt x="666" y="472"/>
                  </a:lnTo>
                  <a:lnTo>
                    <a:pt x="664" y="480"/>
                  </a:lnTo>
                  <a:lnTo>
                    <a:pt x="677" y="485"/>
                  </a:lnTo>
                  <a:lnTo>
                    <a:pt x="677" y="483"/>
                  </a:lnTo>
                  <a:lnTo>
                    <a:pt x="679" y="482"/>
                  </a:lnTo>
                  <a:lnTo>
                    <a:pt x="685" y="483"/>
                  </a:lnTo>
                  <a:lnTo>
                    <a:pt x="687" y="482"/>
                  </a:lnTo>
                  <a:lnTo>
                    <a:pt x="696" y="483"/>
                  </a:lnTo>
                  <a:lnTo>
                    <a:pt x="698" y="487"/>
                  </a:lnTo>
                  <a:lnTo>
                    <a:pt x="711" y="489"/>
                  </a:lnTo>
                  <a:lnTo>
                    <a:pt x="708" y="498"/>
                  </a:lnTo>
                  <a:lnTo>
                    <a:pt x="711" y="500"/>
                  </a:lnTo>
                  <a:lnTo>
                    <a:pt x="719" y="500"/>
                  </a:lnTo>
                  <a:lnTo>
                    <a:pt x="730" y="495"/>
                  </a:lnTo>
                  <a:lnTo>
                    <a:pt x="732" y="493"/>
                  </a:lnTo>
                  <a:lnTo>
                    <a:pt x="732" y="489"/>
                  </a:lnTo>
                  <a:lnTo>
                    <a:pt x="728" y="485"/>
                  </a:lnTo>
                  <a:lnTo>
                    <a:pt x="721" y="478"/>
                  </a:lnTo>
                  <a:lnTo>
                    <a:pt x="715" y="453"/>
                  </a:lnTo>
                  <a:lnTo>
                    <a:pt x="715" y="446"/>
                  </a:lnTo>
                  <a:lnTo>
                    <a:pt x="713" y="442"/>
                  </a:lnTo>
                  <a:lnTo>
                    <a:pt x="711" y="433"/>
                  </a:lnTo>
                  <a:lnTo>
                    <a:pt x="709" y="431"/>
                  </a:lnTo>
                  <a:lnTo>
                    <a:pt x="709" y="427"/>
                  </a:lnTo>
                  <a:lnTo>
                    <a:pt x="711" y="423"/>
                  </a:lnTo>
                  <a:lnTo>
                    <a:pt x="709" y="419"/>
                  </a:lnTo>
                  <a:lnTo>
                    <a:pt x="706" y="418"/>
                  </a:lnTo>
                  <a:lnTo>
                    <a:pt x="704" y="414"/>
                  </a:lnTo>
                  <a:lnTo>
                    <a:pt x="706" y="410"/>
                  </a:lnTo>
                  <a:lnTo>
                    <a:pt x="708" y="408"/>
                  </a:lnTo>
                  <a:lnTo>
                    <a:pt x="706" y="397"/>
                  </a:lnTo>
                  <a:lnTo>
                    <a:pt x="704" y="393"/>
                  </a:lnTo>
                  <a:lnTo>
                    <a:pt x="704" y="388"/>
                  </a:lnTo>
                  <a:lnTo>
                    <a:pt x="709" y="382"/>
                  </a:lnTo>
                  <a:lnTo>
                    <a:pt x="715" y="384"/>
                  </a:lnTo>
                  <a:lnTo>
                    <a:pt x="719" y="388"/>
                  </a:lnTo>
                  <a:lnTo>
                    <a:pt x="719" y="393"/>
                  </a:lnTo>
                  <a:lnTo>
                    <a:pt x="721" y="395"/>
                  </a:lnTo>
                  <a:lnTo>
                    <a:pt x="723" y="393"/>
                  </a:lnTo>
                  <a:lnTo>
                    <a:pt x="728" y="388"/>
                  </a:lnTo>
                  <a:lnTo>
                    <a:pt x="732" y="382"/>
                  </a:lnTo>
                  <a:lnTo>
                    <a:pt x="736" y="380"/>
                  </a:lnTo>
                  <a:lnTo>
                    <a:pt x="734" y="386"/>
                  </a:lnTo>
                  <a:lnTo>
                    <a:pt x="749" y="384"/>
                  </a:lnTo>
                  <a:lnTo>
                    <a:pt x="751" y="386"/>
                  </a:lnTo>
                  <a:lnTo>
                    <a:pt x="755" y="382"/>
                  </a:lnTo>
                  <a:lnTo>
                    <a:pt x="755" y="378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4" y="369"/>
                  </a:lnTo>
                  <a:lnTo>
                    <a:pt x="766" y="367"/>
                  </a:lnTo>
                  <a:lnTo>
                    <a:pt x="768" y="359"/>
                  </a:lnTo>
                  <a:lnTo>
                    <a:pt x="785" y="344"/>
                  </a:lnTo>
                  <a:lnTo>
                    <a:pt x="792" y="329"/>
                  </a:lnTo>
                  <a:lnTo>
                    <a:pt x="798" y="324"/>
                  </a:lnTo>
                  <a:lnTo>
                    <a:pt x="800" y="324"/>
                  </a:lnTo>
                  <a:lnTo>
                    <a:pt x="803" y="320"/>
                  </a:lnTo>
                  <a:lnTo>
                    <a:pt x="800" y="314"/>
                  </a:lnTo>
                  <a:lnTo>
                    <a:pt x="802" y="310"/>
                  </a:lnTo>
                  <a:lnTo>
                    <a:pt x="809" y="305"/>
                  </a:lnTo>
                  <a:lnTo>
                    <a:pt x="809" y="282"/>
                  </a:lnTo>
                  <a:lnTo>
                    <a:pt x="813" y="280"/>
                  </a:lnTo>
                  <a:lnTo>
                    <a:pt x="817" y="277"/>
                  </a:lnTo>
                  <a:lnTo>
                    <a:pt x="817" y="273"/>
                  </a:lnTo>
                  <a:lnTo>
                    <a:pt x="820" y="269"/>
                  </a:lnTo>
                  <a:lnTo>
                    <a:pt x="830" y="271"/>
                  </a:lnTo>
                  <a:lnTo>
                    <a:pt x="832" y="267"/>
                  </a:lnTo>
                  <a:lnTo>
                    <a:pt x="839" y="265"/>
                  </a:lnTo>
                  <a:lnTo>
                    <a:pt x="835" y="252"/>
                  </a:lnTo>
                  <a:lnTo>
                    <a:pt x="832" y="248"/>
                  </a:lnTo>
                  <a:lnTo>
                    <a:pt x="832" y="246"/>
                  </a:lnTo>
                  <a:lnTo>
                    <a:pt x="834" y="243"/>
                  </a:lnTo>
                  <a:lnTo>
                    <a:pt x="828" y="235"/>
                  </a:lnTo>
                  <a:lnTo>
                    <a:pt x="824" y="231"/>
                  </a:lnTo>
                  <a:lnTo>
                    <a:pt x="828" y="229"/>
                  </a:lnTo>
                  <a:lnTo>
                    <a:pt x="828" y="216"/>
                  </a:lnTo>
                  <a:lnTo>
                    <a:pt x="826" y="216"/>
                  </a:lnTo>
                  <a:lnTo>
                    <a:pt x="822" y="213"/>
                  </a:lnTo>
                  <a:lnTo>
                    <a:pt x="820" y="205"/>
                  </a:lnTo>
                  <a:lnTo>
                    <a:pt x="826" y="203"/>
                  </a:lnTo>
                  <a:lnTo>
                    <a:pt x="830" y="203"/>
                  </a:lnTo>
                  <a:lnTo>
                    <a:pt x="834" y="201"/>
                  </a:lnTo>
                  <a:lnTo>
                    <a:pt x="835" y="205"/>
                  </a:lnTo>
                  <a:lnTo>
                    <a:pt x="845" y="197"/>
                  </a:lnTo>
                  <a:lnTo>
                    <a:pt x="845" y="194"/>
                  </a:lnTo>
                  <a:lnTo>
                    <a:pt x="843" y="190"/>
                  </a:lnTo>
                  <a:lnTo>
                    <a:pt x="845" y="173"/>
                  </a:lnTo>
                  <a:lnTo>
                    <a:pt x="849" y="171"/>
                  </a:lnTo>
                  <a:lnTo>
                    <a:pt x="851" y="171"/>
                  </a:lnTo>
                  <a:lnTo>
                    <a:pt x="852" y="166"/>
                  </a:lnTo>
                  <a:lnTo>
                    <a:pt x="856" y="164"/>
                  </a:lnTo>
                  <a:lnTo>
                    <a:pt x="854" y="158"/>
                  </a:lnTo>
                  <a:lnTo>
                    <a:pt x="852" y="156"/>
                  </a:lnTo>
                  <a:lnTo>
                    <a:pt x="851" y="152"/>
                  </a:lnTo>
                  <a:lnTo>
                    <a:pt x="849" y="152"/>
                  </a:lnTo>
                  <a:lnTo>
                    <a:pt x="847" y="139"/>
                  </a:lnTo>
                  <a:lnTo>
                    <a:pt x="843" y="141"/>
                  </a:lnTo>
                  <a:lnTo>
                    <a:pt x="845" y="135"/>
                  </a:lnTo>
                  <a:lnTo>
                    <a:pt x="851" y="134"/>
                  </a:lnTo>
                  <a:lnTo>
                    <a:pt x="854" y="135"/>
                  </a:lnTo>
                  <a:lnTo>
                    <a:pt x="858" y="135"/>
                  </a:lnTo>
                  <a:lnTo>
                    <a:pt x="862" y="135"/>
                  </a:lnTo>
                  <a:lnTo>
                    <a:pt x="871" y="120"/>
                  </a:lnTo>
                  <a:lnTo>
                    <a:pt x="873" y="122"/>
                  </a:lnTo>
                  <a:lnTo>
                    <a:pt x="879" y="124"/>
                  </a:lnTo>
                  <a:lnTo>
                    <a:pt x="879" y="118"/>
                  </a:lnTo>
                  <a:lnTo>
                    <a:pt x="882" y="107"/>
                  </a:lnTo>
                  <a:lnTo>
                    <a:pt x="884" y="102"/>
                  </a:lnTo>
                  <a:lnTo>
                    <a:pt x="879" y="98"/>
                  </a:lnTo>
                  <a:lnTo>
                    <a:pt x="828" y="88"/>
                  </a:lnTo>
                  <a:lnTo>
                    <a:pt x="822" y="85"/>
                  </a:lnTo>
                  <a:lnTo>
                    <a:pt x="800" y="73"/>
                  </a:lnTo>
                  <a:lnTo>
                    <a:pt x="796" y="81"/>
                  </a:lnTo>
                  <a:lnTo>
                    <a:pt x="796" y="87"/>
                  </a:lnTo>
                  <a:lnTo>
                    <a:pt x="792" y="88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83" y="105"/>
                  </a:lnTo>
                  <a:lnTo>
                    <a:pt x="773" y="120"/>
                  </a:lnTo>
                  <a:lnTo>
                    <a:pt x="764" y="126"/>
                  </a:lnTo>
                  <a:lnTo>
                    <a:pt x="751" y="130"/>
                  </a:lnTo>
                  <a:lnTo>
                    <a:pt x="743" y="130"/>
                  </a:lnTo>
                  <a:lnTo>
                    <a:pt x="741" y="128"/>
                  </a:lnTo>
                  <a:lnTo>
                    <a:pt x="736" y="128"/>
                  </a:lnTo>
                  <a:lnTo>
                    <a:pt x="728" y="130"/>
                  </a:lnTo>
                  <a:lnTo>
                    <a:pt x="713" y="128"/>
                  </a:lnTo>
                  <a:lnTo>
                    <a:pt x="706" y="130"/>
                  </a:lnTo>
                  <a:lnTo>
                    <a:pt x="700" y="128"/>
                  </a:lnTo>
                  <a:lnTo>
                    <a:pt x="696" y="128"/>
                  </a:lnTo>
                  <a:lnTo>
                    <a:pt x="692" y="126"/>
                  </a:lnTo>
                  <a:lnTo>
                    <a:pt x="676" y="124"/>
                  </a:lnTo>
                  <a:lnTo>
                    <a:pt x="664" y="132"/>
                  </a:lnTo>
                  <a:lnTo>
                    <a:pt x="662" y="128"/>
                  </a:lnTo>
                  <a:lnTo>
                    <a:pt x="659" y="128"/>
                  </a:lnTo>
                  <a:lnTo>
                    <a:pt x="655" y="128"/>
                  </a:lnTo>
                  <a:lnTo>
                    <a:pt x="657" y="122"/>
                  </a:lnTo>
                  <a:lnTo>
                    <a:pt x="664" y="118"/>
                  </a:lnTo>
                  <a:lnTo>
                    <a:pt x="668" y="113"/>
                  </a:lnTo>
                  <a:lnTo>
                    <a:pt x="664" y="100"/>
                  </a:lnTo>
                  <a:lnTo>
                    <a:pt x="661" y="94"/>
                  </a:lnTo>
                  <a:lnTo>
                    <a:pt x="649" y="92"/>
                  </a:lnTo>
                  <a:lnTo>
                    <a:pt x="638" y="94"/>
                  </a:lnTo>
                  <a:lnTo>
                    <a:pt x="630" y="94"/>
                  </a:lnTo>
                  <a:lnTo>
                    <a:pt x="627" y="98"/>
                  </a:lnTo>
                  <a:lnTo>
                    <a:pt x="613" y="92"/>
                  </a:lnTo>
                  <a:lnTo>
                    <a:pt x="608" y="100"/>
                  </a:lnTo>
                  <a:lnTo>
                    <a:pt x="606" y="102"/>
                  </a:lnTo>
                  <a:lnTo>
                    <a:pt x="600" y="102"/>
                  </a:lnTo>
                  <a:lnTo>
                    <a:pt x="591" y="103"/>
                  </a:lnTo>
                  <a:lnTo>
                    <a:pt x="587" y="103"/>
                  </a:lnTo>
                  <a:lnTo>
                    <a:pt x="583" y="102"/>
                  </a:lnTo>
                  <a:lnTo>
                    <a:pt x="582" y="98"/>
                  </a:lnTo>
                  <a:lnTo>
                    <a:pt x="578" y="102"/>
                  </a:lnTo>
                  <a:lnTo>
                    <a:pt x="576" y="100"/>
                  </a:lnTo>
                  <a:lnTo>
                    <a:pt x="572" y="102"/>
                  </a:lnTo>
                  <a:lnTo>
                    <a:pt x="563" y="94"/>
                  </a:lnTo>
                  <a:lnTo>
                    <a:pt x="557" y="81"/>
                  </a:lnTo>
                  <a:lnTo>
                    <a:pt x="553" y="28"/>
                  </a:lnTo>
                  <a:lnTo>
                    <a:pt x="548" y="28"/>
                  </a:lnTo>
                  <a:lnTo>
                    <a:pt x="542" y="32"/>
                  </a:lnTo>
                  <a:lnTo>
                    <a:pt x="540" y="30"/>
                  </a:lnTo>
                  <a:lnTo>
                    <a:pt x="527" y="24"/>
                  </a:lnTo>
                  <a:lnTo>
                    <a:pt x="525" y="23"/>
                  </a:lnTo>
                  <a:lnTo>
                    <a:pt x="521" y="26"/>
                  </a:lnTo>
                  <a:lnTo>
                    <a:pt x="519" y="28"/>
                  </a:lnTo>
                  <a:lnTo>
                    <a:pt x="516" y="36"/>
                  </a:lnTo>
                  <a:lnTo>
                    <a:pt x="510" y="38"/>
                  </a:lnTo>
                  <a:lnTo>
                    <a:pt x="508" y="45"/>
                  </a:lnTo>
                  <a:lnTo>
                    <a:pt x="499" y="51"/>
                  </a:lnTo>
                  <a:lnTo>
                    <a:pt x="493" y="51"/>
                  </a:lnTo>
                  <a:lnTo>
                    <a:pt x="484" y="47"/>
                  </a:lnTo>
                  <a:lnTo>
                    <a:pt x="480" y="47"/>
                  </a:lnTo>
                  <a:lnTo>
                    <a:pt x="472" y="43"/>
                  </a:lnTo>
                  <a:lnTo>
                    <a:pt x="459" y="41"/>
                  </a:lnTo>
                  <a:lnTo>
                    <a:pt x="455" y="41"/>
                  </a:lnTo>
                  <a:lnTo>
                    <a:pt x="452" y="28"/>
                  </a:lnTo>
                  <a:lnTo>
                    <a:pt x="452" y="21"/>
                  </a:lnTo>
                  <a:lnTo>
                    <a:pt x="448" y="15"/>
                  </a:lnTo>
                  <a:lnTo>
                    <a:pt x="448" y="7"/>
                  </a:lnTo>
                  <a:lnTo>
                    <a:pt x="435" y="0"/>
                  </a:lnTo>
                  <a:lnTo>
                    <a:pt x="435" y="9"/>
                  </a:lnTo>
                  <a:lnTo>
                    <a:pt x="429" y="7"/>
                  </a:lnTo>
                  <a:lnTo>
                    <a:pt x="423" y="0"/>
                  </a:lnTo>
                  <a:lnTo>
                    <a:pt x="414" y="2"/>
                  </a:lnTo>
                  <a:lnTo>
                    <a:pt x="408" y="0"/>
                  </a:lnTo>
                  <a:lnTo>
                    <a:pt x="378" y="11"/>
                  </a:lnTo>
                  <a:lnTo>
                    <a:pt x="369" y="15"/>
                  </a:lnTo>
                  <a:lnTo>
                    <a:pt x="358" y="11"/>
                  </a:lnTo>
                  <a:lnTo>
                    <a:pt x="350" y="11"/>
                  </a:lnTo>
                  <a:lnTo>
                    <a:pt x="343" y="17"/>
                  </a:lnTo>
                  <a:lnTo>
                    <a:pt x="331" y="15"/>
                  </a:lnTo>
                  <a:lnTo>
                    <a:pt x="314" y="19"/>
                  </a:lnTo>
                  <a:lnTo>
                    <a:pt x="309" y="19"/>
                  </a:lnTo>
                  <a:lnTo>
                    <a:pt x="307" y="21"/>
                  </a:lnTo>
                  <a:lnTo>
                    <a:pt x="292" y="21"/>
                  </a:lnTo>
                  <a:lnTo>
                    <a:pt x="290" y="26"/>
                  </a:lnTo>
                  <a:lnTo>
                    <a:pt x="288" y="28"/>
                  </a:lnTo>
                  <a:lnTo>
                    <a:pt x="284" y="28"/>
                  </a:lnTo>
                  <a:lnTo>
                    <a:pt x="282" y="30"/>
                  </a:lnTo>
                  <a:lnTo>
                    <a:pt x="275" y="34"/>
                  </a:lnTo>
                  <a:lnTo>
                    <a:pt x="271" y="39"/>
                  </a:lnTo>
                  <a:lnTo>
                    <a:pt x="260" y="47"/>
                  </a:lnTo>
                  <a:lnTo>
                    <a:pt x="252" y="49"/>
                  </a:lnTo>
                  <a:lnTo>
                    <a:pt x="249" y="47"/>
                  </a:lnTo>
                  <a:lnTo>
                    <a:pt x="249" y="53"/>
                  </a:lnTo>
                  <a:lnTo>
                    <a:pt x="245" y="53"/>
                  </a:lnTo>
                  <a:lnTo>
                    <a:pt x="243" y="53"/>
                  </a:lnTo>
                  <a:lnTo>
                    <a:pt x="241" y="45"/>
                  </a:lnTo>
                  <a:lnTo>
                    <a:pt x="237" y="39"/>
                  </a:lnTo>
                  <a:lnTo>
                    <a:pt x="230" y="38"/>
                  </a:lnTo>
                  <a:lnTo>
                    <a:pt x="222" y="36"/>
                  </a:lnTo>
                  <a:lnTo>
                    <a:pt x="220" y="39"/>
                  </a:lnTo>
                  <a:lnTo>
                    <a:pt x="224" y="41"/>
                  </a:lnTo>
                  <a:lnTo>
                    <a:pt x="226" y="41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0" y="41"/>
                  </a:lnTo>
                  <a:lnTo>
                    <a:pt x="211" y="43"/>
                  </a:lnTo>
                  <a:lnTo>
                    <a:pt x="207" y="39"/>
                  </a:lnTo>
                  <a:lnTo>
                    <a:pt x="203" y="41"/>
                  </a:lnTo>
                  <a:lnTo>
                    <a:pt x="200" y="56"/>
                  </a:lnTo>
                  <a:lnTo>
                    <a:pt x="196" y="68"/>
                  </a:lnTo>
                  <a:lnTo>
                    <a:pt x="200" y="79"/>
                  </a:lnTo>
                  <a:lnTo>
                    <a:pt x="192" y="90"/>
                  </a:lnTo>
                  <a:lnTo>
                    <a:pt x="202" y="96"/>
                  </a:lnTo>
                  <a:lnTo>
                    <a:pt x="205" y="90"/>
                  </a:lnTo>
                  <a:lnTo>
                    <a:pt x="213" y="88"/>
                  </a:lnTo>
                  <a:lnTo>
                    <a:pt x="220" y="96"/>
                  </a:lnTo>
                  <a:lnTo>
                    <a:pt x="228" y="85"/>
                  </a:lnTo>
                  <a:lnTo>
                    <a:pt x="237" y="96"/>
                  </a:lnTo>
                  <a:lnTo>
                    <a:pt x="247" y="98"/>
                  </a:lnTo>
                  <a:lnTo>
                    <a:pt x="258" y="105"/>
                  </a:lnTo>
                  <a:lnTo>
                    <a:pt x="264" y="111"/>
                  </a:lnTo>
                  <a:lnTo>
                    <a:pt x="264" y="122"/>
                  </a:lnTo>
                  <a:lnTo>
                    <a:pt x="260" y="132"/>
                  </a:lnTo>
                  <a:lnTo>
                    <a:pt x="250" y="134"/>
                  </a:lnTo>
                  <a:lnTo>
                    <a:pt x="245" y="143"/>
                  </a:lnTo>
                  <a:lnTo>
                    <a:pt x="245" y="150"/>
                  </a:lnTo>
                  <a:lnTo>
                    <a:pt x="256" y="156"/>
                  </a:lnTo>
                  <a:lnTo>
                    <a:pt x="260" y="166"/>
                  </a:lnTo>
                  <a:lnTo>
                    <a:pt x="264" y="167"/>
                  </a:lnTo>
                  <a:lnTo>
                    <a:pt x="273" y="175"/>
                  </a:lnTo>
                  <a:lnTo>
                    <a:pt x="271" y="184"/>
                  </a:lnTo>
                  <a:lnTo>
                    <a:pt x="273" y="196"/>
                  </a:lnTo>
                  <a:lnTo>
                    <a:pt x="273" y="197"/>
                  </a:lnTo>
                  <a:lnTo>
                    <a:pt x="269" y="203"/>
                  </a:lnTo>
                  <a:lnTo>
                    <a:pt x="269" y="207"/>
                  </a:lnTo>
                  <a:lnTo>
                    <a:pt x="282" y="201"/>
                  </a:lnTo>
                  <a:lnTo>
                    <a:pt x="282" y="205"/>
                  </a:lnTo>
                  <a:lnTo>
                    <a:pt x="292" y="201"/>
                  </a:lnTo>
                  <a:lnTo>
                    <a:pt x="297" y="197"/>
                  </a:lnTo>
                  <a:lnTo>
                    <a:pt x="303" y="197"/>
                  </a:lnTo>
                  <a:lnTo>
                    <a:pt x="309" y="205"/>
                  </a:lnTo>
                  <a:lnTo>
                    <a:pt x="309" y="207"/>
                  </a:lnTo>
                  <a:lnTo>
                    <a:pt x="305" y="211"/>
                  </a:lnTo>
                  <a:lnTo>
                    <a:pt x="305" y="218"/>
                  </a:lnTo>
                  <a:lnTo>
                    <a:pt x="303" y="226"/>
                  </a:lnTo>
                  <a:lnTo>
                    <a:pt x="301" y="228"/>
                  </a:lnTo>
                  <a:lnTo>
                    <a:pt x="299" y="229"/>
                  </a:lnTo>
                  <a:lnTo>
                    <a:pt x="296" y="233"/>
                  </a:lnTo>
                  <a:lnTo>
                    <a:pt x="294" y="239"/>
                  </a:lnTo>
                  <a:lnTo>
                    <a:pt x="290" y="241"/>
                  </a:lnTo>
                  <a:lnTo>
                    <a:pt x="286" y="246"/>
                  </a:lnTo>
                  <a:lnTo>
                    <a:pt x="284" y="252"/>
                  </a:lnTo>
                  <a:lnTo>
                    <a:pt x="284" y="258"/>
                  </a:lnTo>
                  <a:lnTo>
                    <a:pt x="279" y="263"/>
                  </a:lnTo>
                  <a:lnTo>
                    <a:pt x="275" y="260"/>
                  </a:lnTo>
                  <a:lnTo>
                    <a:pt x="271" y="260"/>
                  </a:lnTo>
                  <a:lnTo>
                    <a:pt x="265" y="256"/>
                  </a:lnTo>
                  <a:lnTo>
                    <a:pt x="254" y="258"/>
                  </a:lnTo>
                  <a:lnTo>
                    <a:pt x="252" y="261"/>
                  </a:lnTo>
                  <a:lnTo>
                    <a:pt x="239" y="267"/>
                  </a:lnTo>
                  <a:lnTo>
                    <a:pt x="226" y="278"/>
                  </a:lnTo>
                  <a:lnTo>
                    <a:pt x="217" y="284"/>
                  </a:lnTo>
                  <a:lnTo>
                    <a:pt x="213" y="293"/>
                  </a:lnTo>
                  <a:lnTo>
                    <a:pt x="202" y="299"/>
                  </a:lnTo>
                  <a:lnTo>
                    <a:pt x="196" y="305"/>
                  </a:lnTo>
                  <a:lnTo>
                    <a:pt x="175" y="312"/>
                  </a:lnTo>
                  <a:lnTo>
                    <a:pt x="171" y="312"/>
                  </a:lnTo>
                  <a:lnTo>
                    <a:pt x="170" y="316"/>
                  </a:lnTo>
                  <a:lnTo>
                    <a:pt x="168" y="318"/>
                  </a:lnTo>
                  <a:lnTo>
                    <a:pt x="160" y="325"/>
                  </a:lnTo>
                  <a:lnTo>
                    <a:pt x="149" y="324"/>
                  </a:lnTo>
                  <a:lnTo>
                    <a:pt x="138" y="307"/>
                  </a:lnTo>
                  <a:lnTo>
                    <a:pt x="138" y="305"/>
                  </a:lnTo>
                  <a:lnTo>
                    <a:pt x="130" y="312"/>
                  </a:lnTo>
                  <a:lnTo>
                    <a:pt x="119" y="320"/>
                  </a:lnTo>
                  <a:lnTo>
                    <a:pt x="111" y="322"/>
                  </a:lnTo>
                  <a:lnTo>
                    <a:pt x="92" y="316"/>
                  </a:lnTo>
                  <a:lnTo>
                    <a:pt x="92" y="318"/>
                  </a:lnTo>
                  <a:lnTo>
                    <a:pt x="87" y="320"/>
                  </a:lnTo>
                  <a:lnTo>
                    <a:pt x="87" y="322"/>
                  </a:lnTo>
                  <a:lnTo>
                    <a:pt x="81" y="329"/>
                  </a:lnTo>
                  <a:lnTo>
                    <a:pt x="79" y="331"/>
                  </a:lnTo>
                  <a:lnTo>
                    <a:pt x="75" y="331"/>
                  </a:lnTo>
                  <a:lnTo>
                    <a:pt x="74" y="327"/>
                  </a:lnTo>
                  <a:lnTo>
                    <a:pt x="70" y="327"/>
                  </a:lnTo>
                  <a:lnTo>
                    <a:pt x="68" y="325"/>
                  </a:lnTo>
                  <a:lnTo>
                    <a:pt x="64" y="331"/>
                  </a:lnTo>
                  <a:lnTo>
                    <a:pt x="66" y="333"/>
                  </a:lnTo>
                  <a:lnTo>
                    <a:pt x="68" y="339"/>
                  </a:lnTo>
                  <a:lnTo>
                    <a:pt x="66" y="340"/>
                  </a:lnTo>
                  <a:lnTo>
                    <a:pt x="62" y="346"/>
                  </a:lnTo>
                  <a:lnTo>
                    <a:pt x="51" y="354"/>
                  </a:lnTo>
                  <a:lnTo>
                    <a:pt x="45" y="361"/>
                  </a:lnTo>
                  <a:lnTo>
                    <a:pt x="40" y="369"/>
                  </a:lnTo>
                  <a:lnTo>
                    <a:pt x="23" y="386"/>
                  </a:lnTo>
                  <a:lnTo>
                    <a:pt x="2" y="401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4" y="412"/>
                  </a:lnTo>
                  <a:lnTo>
                    <a:pt x="2" y="412"/>
                  </a:lnTo>
                  <a:lnTo>
                    <a:pt x="2" y="414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Freeform 20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29220" y="1200216"/>
              <a:ext cx="558058" cy="947202"/>
            </a:xfrm>
            <a:custGeom>
              <a:avLst/>
              <a:gdLst>
                <a:gd name="T0" fmla="*/ 2147483647 w 786"/>
                <a:gd name="T1" fmla="*/ 2147483647 h 1142"/>
                <a:gd name="T2" fmla="*/ 2147483647 w 786"/>
                <a:gd name="T3" fmla="*/ 2147483647 h 1142"/>
                <a:gd name="T4" fmla="*/ 2147483647 w 786"/>
                <a:gd name="T5" fmla="*/ 2147483647 h 1142"/>
                <a:gd name="T6" fmla="*/ 2147483647 w 786"/>
                <a:gd name="T7" fmla="*/ 2147483647 h 1142"/>
                <a:gd name="T8" fmla="*/ 2147483647 w 786"/>
                <a:gd name="T9" fmla="*/ 2147483647 h 1142"/>
                <a:gd name="T10" fmla="*/ 2147483647 w 786"/>
                <a:gd name="T11" fmla="*/ 2147483647 h 1142"/>
                <a:gd name="T12" fmla="*/ 2147483647 w 786"/>
                <a:gd name="T13" fmla="*/ 2147483647 h 1142"/>
                <a:gd name="T14" fmla="*/ 2147483647 w 786"/>
                <a:gd name="T15" fmla="*/ 2147483647 h 1142"/>
                <a:gd name="T16" fmla="*/ 2147483647 w 786"/>
                <a:gd name="T17" fmla="*/ 2147483647 h 1142"/>
                <a:gd name="T18" fmla="*/ 2147483647 w 786"/>
                <a:gd name="T19" fmla="*/ 2147483647 h 1142"/>
                <a:gd name="T20" fmla="*/ 2147483647 w 786"/>
                <a:gd name="T21" fmla="*/ 2147483647 h 1142"/>
                <a:gd name="T22" fmla="*/ 2147483647 w 786"/>
                <a:gd name="T23" fmla="*/ 2147483647 h 1142"/>
                <a:gd name="T24" fmla="*/ 2147483647 w 786"/>
                <a:gd name="T25" fmla="*/ 2147483647 h 1142"/>
                <a:gd name="T26" fmla="*/ 2147483647 w 786"/>
                <a:gd name="T27" fmla="*/ 2147483647 h 1142"/>
                <a:gd name="T28" fmla="*/ 2147483647 w 786"/>
                <a:gd name="T29" fmla="*/ 2147483647 h 1142"/>
                <a:gd name="T30" fmla="*/ 2147483647 w 786"/>
                <a:gd name="T31" fmla="*/ 2147483647 h 1142"/>
                <a:gd name="T32" fmla="*/ 2147483647 w 786"/>
                <a:gd name="T33" fmla="*/ 2147483647 h 1142"/>
                <a:gd name="T34" fmla="*/ 2147483647 w 786"/>
                <a:gd name="T35" fmla="*/ 2147483647 h 1142"/>
                <a:gd name="T36" fmla="*/ 2147483647 w 786"/>
                <a:gd name="T37" fmla="*/ 2147483647 h 1142"/>
                <a:gd name="T38" fmla="*/ 2147483647 w 786"/>
                <a:gd name="T39" fmla="*/ 2147483647 h 1142"/>
                <a:gd name="T40" fmla="*/ 2147483647 w 786"/>
                <a:gd name="T41" fmla="*/ 2147483647 h 1142"/>
                <a:gd name="T42" fmla="*/ 2147483647 w 786"/>
                <a:gd name="T43" fmla="*/ 2147483647 h 1142"/>
                <a:gd name="T44" fmla="*/ 2147483647 w 786"/>
                <a:gd name="T45" fmla="*/ 2147483647 h 1142"/>
                <a:gd name="T46" fmla="*/ 2147483647 w 786"/>
                <a:gd name="T47" fmla="*/ 2147483647 h 1142"/>
                <a:gd name="T48" fmla="*/ 2147483647 w 786"/>
                <a:gd name="T49" fmla="*/ 2147483647 h 1142"/>
                <a:gd name="T50" fmla="*/ 2147483647 w 786"/>
                <a:gd name="T51" fmla="*/ 2147483647 h 1142"/>
                <a:gd name="T52" fmla="*/ 2147483647 w 786"/>
                <a:gd name="T53" fmla="*/ 2147483647 h 1142"/>
                <a:gd name="T54" fmla="*/ 2147483647 w 786"/>
                <a:gd name="T55" fmla="*/ 2147483647 h 1142"/>
                <a:gd name="T56" fmla="*/ 2147483647 w 786"/>
                <a:gd name="T57" fmla="*/ 2147483647 h 1142"/>
                <a:gd name="T58" fmla="*/ 2147483647 w 786"/>
                <a:gd name="T59" fmla="*/ 2147483647 h 1142"/>
                <a:gd name="T60" fmla="*/ 2147483647 w 786"/>
                <a:gd name="T61" fmla="*/ 2147483647 h 1142"/>
                <a:gd name="T62" fmla="*/ 2147483647 w 786"/>
                <a:gd name="T63" fmla="*/ 2147483647 h 1142"/>
                <a:gd name="T64" fmla="*/ 2147483647 w 786"/>
                <a:gd name="T65" fmla="*/ 2147483647 h 1142"/>
                <a:gd name="T66" fmla="*/ 2147483647 w 786"/>
                <a:gd name="T67" fmla="*/ 2147483647 h 1142"/>
                <a:gd name="T68" fmla="*/ 2147483647 w 786"/>
                <a:gd name="T69" fmla="*/ 2147483647 h 1142"/>
                <a:gd name="T70" fmla="*/ 2147483647 w 786"/>
                <a:gd name="T71" fmla="*/ 2147483647 h 1142"/>
                <a:gd name="T72" fmla="*/ 2147483647 w 786"/>
                <a:gd name="T73" fmla="*/ 2147483647 h 1142"/>
                <a:gd name="T74" fmla="*/ 2147483647 w 786"/>
                <a:gd name="T75" fmla="*/ 2147483647 h 1142"/>
                <a:gd name="T76" fmla="*/ 2147483647 w 786"/>
                <a:gd name="T77" fmla="*/ 2147483647 h 1142"/>
                <a:gd name="T78" fmla="*/ 2147483647 w 786"/>
                <a:gd name="T79" fmla="*/ 2147483647 h 1142"/>
                <a:gd name="T80" fmla="*/ 2147483647 w 786"/>
                <a:gd name="T81" fmla="*/ 2147483647 h 1142"/>
                <a:gd name="T82" fmla="*/ 2147483647 w 786"/>
                <a:gd name="T83" fmla="*/ 2147483647 h 1142"/>
                <a:gd name="T84" fmla="*/ 2147483647 w 786"/>
                <a:gd name="T85" fmla="*/ 2147483647 h 1142"/>
                <a:gd name="T86" fmla="*/ 2147483647 w 786"/>
                <a:gd name="T87" fmla="*/ 2147483647 h 1142"/>
                <a:gd name="T88" fmla="*/ 2147483647 w 786"/>
                <a:gd name="T89" fmla="*/ 2147483647 h 11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6"/>
                <a:gd name="T136" fmla="*/ 0 h 1142"/>
                <a:gd name="T137" fmla="*/ 786 w 786"/>
                <a:gd name="T138" fmla="*/ 1142 h 11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6" h="1142">
                  <a:moveTo>
                    <a:pt x="22" y="22"/>
                  </a:moveTo>
                  <a:lnTo>
                    <a:pt x="0" y="0"/>
                  </a:lnTo>
                  <a:lnTo>
                    <a:pt x="205" y="2"/>
                  </a:lnTo>
                  <a:lnTo>
                    <a:pt x="476" y="7"/>
                  </a:lnTo>
                  <a:lnTo>
                    <a:pt x="481" y="7"/>
                  </a:lnTo>
                  <a:lnTo>
                    <a:pt x="461" y="37"/>
                  </a:lnTo>
                  <a:lnTo>
                    <a:pt x="432" y="66"/>
                  </a:lnTo>
                  <a:lnTo>
                    <a:pt x="412" y="94"/>
                  </a:lnTo>
                  <a:lnTo>
                    <a:pt x="408" y="120"/>
                  </a:lnTo>
                  <a:lnTo>
                    <a:pt x="404" y="116"/>
                  </a:lnTo>
                  <a:lnTo>
                    <a:pt x="397" y="122"/>
                  </a:lnTo>
                  <a:lnTo>
                    <a:pt x="399" y="163"/>
                  </a:lnTo>
                  <a:lnTo>
                    <a:pt x="395" y="173"/>
                  </a:lnTo>
                  <a:lnTo>
                    <a:pt x="387" y="173"/>
                  </a:lnTo>
                  <a:lnTo>
                    <a:pt x="397" y="188"/>
                  </a:lnTo>
                  <a:lnTo>
                    <a:pt x="406" y="192"/>
                  </a:lnTo>
                  <a:lnTo>
                    <a:pt x="423" y="214"/>
                  </a:lnTo>
                  <a:lnTo>
                    <a:pt x="429" y="222"/>
                  </a:lnTo>
                  <a:lnTo>
                    <a:pt x="429" y="235"/>
                  </a:lnTo>
                  <a:lnTo>
                    <a:pt x="432" y="246"/>
                  </a:lnTo>
                  <a:lnTo>
                    <a:pt x="432" y="258"/>
                  </a:lnTo>
                  <a:lnTo>
                    <a:pt x="427" y="263"/>
                  </a:lnTo>
                  <a:lnTo>
                    <a:pt x="419" y="273"/>
                  </a:lnTo>
                  <a:lnTo>
                    <a:pt x="419" y="291"/>
                  </a:lnTo>
                  <a:lnTo>
                    <a:pt x="415" y="305"/>
                  </a:lnTo>
                  <a:lnTo>
                    <a:pt x="410" y="359"/>
                  </a:lnTo>
                  <a:lnTo>
                    <a:pt x="412" y="378"/>
                  </a:lnTo>
                  <a:lnTo>
                    <a:pt x="419" y="389"/>
                  </a:lnTo>
                  <a:lnTo>
                    <a:pt x="419" y="408"/>
                  </a:lnTo>
                  <a:lnTo>
                    <a:pt x="438" y="423"/>
                  </a:lnTo>
                  <a:lnTo>
                    <a:pt x="442" y="502"/>
                  </a:lnTo>
                  <a:lnTo>
                    <a:pt x="447" y="532"/>
                  </a:lnTo>
                  <a:lnTo>
                    <a:pt x="447" y="562"/>
                  </a:lnTo>
                  <a:lnTo>
                    <a:pt x="440" y="606"/>
                  </a:lnTo>
                  <a:lnTo>
                    <a:pt x="451" y="632"/>
                  </a:lnTo>
                  <a:lnTo>
                    <a:pt x="468" y="651"/>
                  </a:lnTo>
                  <a:lnTo>
                    <a:pt x="485" y="668"/>
                  </a:lnTo>
                  <a:lnTo>
                    <a:pt x="485" y="698"/>
                  </a:lnTo>
                  <a:lnTo>
                    <a:pt x="494" y="711"/>
                  </a:lnTo>
                  <a:lnTo>
                    <a:pt x="506" y="696"/>
                  </a:lnTo>
                  <a:lnTo>
                    <a:pt x="519" y="705"/>
                  </a:lnTo>
                  <a:lnTo>
                    <a:pt x="534" y="726"/>
                  </a:lnTo>
                  <a:lnTo>
                    <a:pt x="589" y="788"/>
                  </a:lnTo>
                  <a:lnTo>
                    <a:pt x="605" y="811"/>
                  </a:lnTo>
                  <a:lnTo>
                    <a:pt x="619" y="848"/>
                  </a:lnTo>
                  <a:lnTo>
                    <a:pt x="634" y="861"/>
                  </a:lnTo>
                  <a:lnTo>
                    <a:pt x="637" y="882"/>
                  </a:lnTo>
                  <a:lnTo>
                    <a:pt x="639" y="901"/>
                  </a:lnTo>
                  <a:lnTo>
                    <a:pt x="649" y="923"/>
                  </a:lnTo>
                  <a:lnTo>
                    <a:pt x="653" y="908"/>
                  </a:lnTo>
                  <a:lnTo>
                    <a:pt x="664" y="912"/>
                  </a:lnTo>
                  <a:lnTo>
                    <a:pt x="673" y="950"/>
                  </a:lnTo>
                  <a:lnTo>
                    <a:pt x="686" y="940"/>
                  </a:lnTo>
                  <a:lnTo>
                    <a:pt x="701" y="948"/>
                  </a:lnTo>
                  <a:lnTo>
                    <a:pt x="715" y="993"/>
                  </a:lnTo>
                  <a:lnTo>
                    <a:pt x="720" y="1025"/>
                  </a:lnTo>
                  <a:lnTo>
                    <a:pt x="741" y="1036"/>
                  </a:lnTo>
                  <a:lnTo>
                    <a:pt x="760" y="1034"/>
                  </a:lnTo>
                  <a:lnTo>
                    <a:pt x="763" y="1044"/>
                  </a:lnTo>
                  <a:lnTo>
                    <a:pt x="758" y="1076"/>
                  </a:lnTo>
                  <a:lnTo>
                    <a:pt x="767" y="1089"/>
                  </a:lnTo>
                  <a:lnTo>
                    <a:pt x="773" y="1102"/>
                  </a:lnTo>
                  <a:lnTo>
                    <a:pt x="773" y="1129"/>
                  </a:lnTo>
                  <a:lnTo>
                    <a:pt x="786" y="1142"/>
                  </a:lnTo>
                  <a:lnTo>
                    <a:pt x="765" y="1140"/>
                  </a:lnTo>
                  <a:lnTo>
                    <a:pt x="703" y="1136"/>
                  </a:lnTo>
                  <a:lnTo>
                    <a:pt x="551" y="1123"/>
                  </a:lnTo>
                  <a:lnTo>
                    <a:pt x="498" y="1112"/>
                  </a:lnTo>
                  <a:lnTo>
                    <a:pt x="500" y="1106"/>
                  </a:lnTo>
                  <a:lnTo>
                    <a:pt x="508" y="1106"/>
                  </a:lnTo>
                  <a:lnTo>
                    <a:pt x="515" y="1093"/>
                  </a:lnTo>
                  <a:lnTo>
                    <a:pt x="521" y="1083"/>
                  </a:lnTo>
                  <a:lnTo>
                    <a:pt x="515" y="1066"/>
                  </a:lnTo>
                  <a:lnTo>
                    <a:pt x="502" y="1057"/>
                  </a:lnTo>
                  <a:lnTo>
                    <a:pt x="510" y="1050"/>
                  </a:lnTo>
                  <a:lnTo>
                    <a:pt x="525" y="1027"/>
                  </a:lnTo>
                  <a:lnTo>
                    <a:pt x="532" y="1012"/>
                  </a:lnTo>
                  <a:lnTo>
                    <a:pt x="521" y="984"/>
                  </a:lnTo>
                  <a:lnTo>
                    <a:pt x="519" y="967"/>
                  </a:lnTo>
                  <a:lnTo>
                    <a:pt x="502" y="963"/>
                  </a:lnTo>
                  <a:lnTo>
                    <a:pt x="491" y="942"/>
                  </a:lnTo>
                  <a:lnTo>
                    <a:pt x="479" y="925"/>
                  </a:lnTo>
                  <a:lnTo>
                    <a:pt x="472" y="908"/>
                  </a:lnTo>
                  <a:lnTo>
                    <a:pt x="459" y="893"/>
                  </a:lnTo>
                  <a:lnTo>
                    <a:pt x="442" y="897"/>
                  </a:lnTo>
                  <a:lnTo>
                    <a:pt x="438" y="884"/>
                  </a:lnTo>
                  <a:lnTo>
                    <a:pt x="434" y="867"/>
                  </a:lnTo>
                  <a:lnTo>
                    <a:pt x="423" y="854"/>
                  </a:lnTo>
                  <a:lnTo>
                    <a:pt x="415" y="841"/>
                  </a:lnTo>
                  <a:lnTo>
                    <a:pt x="404" y="831"/>
                  </a:lnTo>
                  <a:lnTo>
                    <a:pt x="389" y="809"/>
                  </a:lnTo>
                  <a:lnTo>
                    <a:pt x="376" y="792"/>
                  </a:lnTo>
                  <a:lnTo>
                    <a:pt x="359" y="777"/>
                  </a:lnTo>
                  <a:lnTo>
                    <a:pt x="329" y="765"/>
                  </a:lnTo>
                  <a:lnTo>
                    <a:pt x="321" y="749"/>
                  </a:lnTo>
                  <a:lnTo>
                    <a:pt x="305" y="739"/>
                  </a:lnTo>
                  <a:lnTo>
                    <a:pt x="291" y="722"/>
                  </a:lnTo>
                  <a:lnTo>
                    <a:pt x="271" y="717"/>
                  </a:lnTo>
                  <a:lnTo>
                    <a:pt x="265" y="707"/>
                  </a:lnTo>
                  <a:lnTo>
                    <a:pt x="248" y="696"/>
                  </a:lnTo>
                  <a:lnTo>
                    <a:pt x="235" y="679"/>
                  </a:lnTo>
                  <a:lnTo>
                    <a:pt x="239" y="638"/>
                  </a:lnTo>
                  <a:lnTo>
                    <a:pt x="224" y="628"/>
                  </a:lnTo>
                  <a:lnTo>
                    <a:pt x="225" y="579"/>
                  </a:lnTo>
                  <a:lnTo>
                    <a:pt x="222" y="542"/>
                  </a:lnTo>
                  <a:lnTo>
                    <a:pt x="201" y="513"/>
                  </a:lnTo>
                  <a:lnTo>
                    <a:pt x="188" y="517"/>
                  </a:lnTo>
                  <a:lnTo>
                    <a:pt x="186" y="513"/>
                  </a:lnTo>
                  <a:lnTo>
                    <a:pt x="180" y="502"/>
                  </a:lnTo>
                  <a:lnTo>
                    <a:pt x="188" y="470"/>
                  </a:lnTo>
                  <a:lnTo>
                    <a:pt x="190" y="448"/>
                  </a:lnTo>
                  <a:lnTo>
                    <a:pt x="171" y="412"/>
                  </a:lnTo>
                  <a:lnTo>
                    <a:pt x="160" y="397"/>
                  </a:lnTo>
                  <a:lnTo>
                    <a:pt x="146" y="382"/>
                  </a:lnTo>
                  <a:lnTo>
                    <a:pt x="137" y="376"/>
                  </a:lnTo>
                  <a:lnTo>
                    <a:pt x="139" y="350"/>
                  </a:lnTo>
                  <a:lnTo>
                    <a:pt x="141" y="325"/>
                  </a:lnTo>
                  <a:lnTo>
                    <a:pt x="130" y="308"/>
                  </a:lnTo>
                  <a:lnTo>
                    <a:pt x="96" y="263"/>
                  </a:lnTo>
                  <a:lnTo>
                    <a:pt x="66" y="237"/>
                  </a:lnTo>
                  <a:lnTo>
                    <a:pt x="73" y="209"/>
                  </a:lnTo>
                  <a:lnTo>
                    <a:pt x="60" y="188"/>
                  </a:lnTo>
                  <a:lnTo>
                    <a:pt x="83" y="197"/>
                  </a:lnTo>
                  <a:lnTo>
                    <a:pt x="84" y="179"/>
                  </a:lnTo>
                  <a:lnTo>
                    <a:pt x="75" y="165"/>
                  </a:lnTo>
                  <a:lnTo>
                    <a:pt x="45" y="133"/>
                  </a:lnTo>
                  <a:lnTo>
                    <a:pt x="39" y="105"/>
                  </a:lnTo>
                  <a:lnTo>
                    <a:pt x="51" y="86"/>
                  </a:lnTo>
                  <a:lnTo>
                    <a:pt x="51" y="71"/>
                  </a:lnTo>
                  <a:lnTo>
                    <a:pt x="47" y="66"/>
                  </a:lnTo>
                  <a:lnTo>
                    <a:pt x="43" y="62"/>
                  </a:lnTo>
                  <a:lnTo>
                    <a:pt x="36" y="60"/>
                  </a:lnTo>
                  <a:lnTo>
                    <a:pt x="32" y="58"/>
                  </a:lnTo>
                  <a:lnTo>
                    <a:pt x="26" y="3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</a:t>
              </a:r>
            </a:p>
          </p:txBody>
        </p:sp>
        <p:sp>
          <p:nvSpPr>
            <p:cNvPr id="62" name="Freeform 20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43119" y="2107419"/>
              <a:ext cx="769215" cy="1073603"/>
            </a:xfrm>
            <a:custGeom>
              <a:avLst/>
              <a:gdLst>
                <a:gd name="T0" fmla="*/ 2147483647 w 1081"/>
                <a:gd name="T1" fmla="*/ 2147483647 h 1292"/>
                <a:gd name="T2" fmla="*/ 2147483647 w 1081"/>
                <a:gd name="T3" fmla="*/ 2147483647 h 1292"/>
                <a:gd name="T4" fmla="*/ 2147483647 w 1081"/>
                <a:gd name="T5" fmla="*/ 2147483647 h 1292"/>
                <a:gd name="T6" fmla="*/ 2147483647 w 1081"/>
                <a:gd name="T7" fmla="*/ 0 h 1292"/>
                <a:gd name="T8" fmla="*/ 2147483647 w 1081"/>
                <a:gd name="T9" fmla="*/ 2147483647 h 1292"/>
                <a:gd name="T10" fmla="*/ 2147483647 w 1081"/>
                <a:gd name="T11" fmla="*/ 2147483647 h 1292"/>
                <a:gd name="T12" fmla="*/ 2147483647 w 1081"/>
                <a:gd name="T13" fmla="*/ 2147483647 h 1292"/>
                <a:gd name="T14" fmla="*/ 2147483647 w 1081"/>
                <a:gd name="T15" fmla="*/ 2147483647 h 1292"/>
                <a:gd name="T16" fmla="*/ 2147483647 w 1081"/>
                <a:gd name="T17" fmla="*/ 2147483647 h 1292"/>
                <a:gd name="T18" fmla="*/ 2147483647 w 1081"/>
                <a:gd name="T19" fmla="*/ 2147483647 h 1292"/>
                <a:gd name="T20" fmla="*/ 2147483647 w 1081"/>
                <a:gd name="T21" fmla="*/ 2147483647 h 1292"/>
                <a:gd name="T22" fmla="*/ 2147483647 w 1081"/>
                <a:gd name="T23" fmla="*/ 2147483647 h 1292"/>
                <a:gd name="T24" fmla="*/ 2147483647 w 1081"/>
                <a:gd name="T25" fmla="*/ 2147483647 h 1292"/>
                <a:gd name="T26" fmla="*/ 2147483647 w 1081"/>
                <a:gd name="T27" fmla="*/ 2147483647 h 1292"/>
                <a:gd name="T28" fmla="*/ 2147483647 w 1081"/>
                <a:gd name="T29" fmla="*/ 2147483647 h 1292"/>
                <a:gd name="T30" fmla="*/ 2147483647 w 1081"/>
                <a:gd name="T31" fmla="*/ 2147483647 h 1292"/>
                <a:gd name="T32" fmla="*/ 2147483647 w 1081"/>
                <a:gd name="T33" fmla="*/ 2147483647 h 1292"/>
                <a:gd name="T34" fmla="*/ 2147483647 w 1081"/>
                <a:gd name="T35" fmla="*/ 2147483647 h 1292"/>
                <a:gd name="T36" fmla="*/ 2147483647 w 1081"/>
                <a:gd name="T37" fmla="*/ 2147483647 h 1292"/>
                <a:gd name="T38" fmla="*/ 2147483647 w 1081"/>
                <a:gd name="T39" fmla="*/ 2147483647 h 1292"/>
                <a:gd name="T40" fmla="*/ 2147483647 w 1081"/>
                <a:gd name="T41" fmla="*/ 2147483647 h 1292"/>
                <a:gd name="T42" fmla="*/ 2147483647 w 1081"/>
                <a:gd name="T43" fmla="*/ 2147483647 h 1292"/>
                <a:gd name="T44" fmla="*/ 2147483647 w 1081"/>
                <a:gd name="T45" fmla="*/ 2147483647 h 1292"/>
                <a:gd name="T46" fmla="*/ 2147483647 w 1081"/>
                <a:gd name="T47" fmla="*/ 2147483647 h 1292"/>
                <a:gd name="T48" fmla="*/ 2147483647 w 1081"/>
                <a:gd name="T49" fmla="*/ 2147483647 h 1292"/>
                <a:gd name="T50" fmla="*/ 2147483647 w 1081"/>
                <a:gd name="T51" fmla="*/ 2147483647 h 1292"/>
                <a:gd name="T52" fmla="*/ 2147483647 w 1081"/>
                <a:gd name="T53" fmla="*/ 2147483647 h 1292"/>
                <a:gd name="T54" fmla="*/ 2147483647 w 1081"/>
                <a:gd name="T55" fmla="*/ 2147483647 h 1292"/>
                <a:gd name="T56" fmla="*/ 2147483647 w 1081"/>
                <a:gd name="T57" fmla="*/ 2147483647 h 1292"/>
                <a:gd name="T58" fmla="*/ 2147483647 w 1081"/>
                <a:gd name="T59" fmla="*/ 2147483647 h 1292"/>
                <a:gd name="T60" fmla="*/ 2147483647 w 1081"/>
                <a:gd name="T61" fmla="*/ 2147483647 h 1292"/>
                <a:gd name="T62" fmla="*/ 2147483647 w 1081"/>
                <a:gd name="T63" fmla="*/ 2147483647 h 1292"/>
                <a:gd name="T64" fmla="*/ 2147483647 w 1081"/>
                <a:gd name="T65" fmla="*/ 2147483647 h 1292"/>
                <a:gd name="T66" fmla="*/ 2147483647 w 1081"/>
                <a:gd name="T67" fmla="*/ 2147483647 h 1292"/>
                <a:gd name="T68" fmla="*/ 2147483647 w 1081"/>
                <a:gd name="T69" fmla="*/ 2147483647 h 1292"/>
                <a:gd name="T70" fmla="*/ 2147483647 w 1081"/>
                <a:gd name="T71" fmla="*/ 2147483647 h 1292"/>
                <a:gd name="T72" fmla="*/ 2147483647 w 1081"/>
                <a:gd name="T73" fmla="*/ 2147483647 h 1292"/>
                <a:gd name="T74" fmla="*/ 2147483647 w 1081"/>
                <a:gd name="T75" fmla="*/ 2147483647 h 1292"/>
                <a:gd name="T76" fmla="*/ 2147483647 w 1081"/>
                <a:gd name="T77" fmla="*/ 2147483647 h 1292"/>
                <a:gd name="T78" fmla="*/ 2147483647 w 1081"/>
                <a:gd name="T79" fmla="*/ 2147483647 h 1292"/>
                <a:gd name="T80" fmla="*/ 2147483647 w 1081"/>
                <a:gd name="T81" fmla="*/ 2147483647 h 1292"/>
                <a:gd name="T82" fmla="*/ 2147483647 w 1081"/>
                <a:gd name="T83" fmla="*/ 2147483647 h 1292"/>
                <a:gd name="T84" fmla="*/ 2147483647 w 1081"/>
                <a:gd name="T85" fmla="*/ 2147483647 h 1292"/>
                <a:gd name="T86" fmla="*/ 2147483647 w 1081"/>
                <a:gd name="T87" fmla="*/ 2147483647 h 1292"/>
                <a:gd name="T88" fmla="*/ 2147483647 w 1081"/>
                <a:gd name="T89" fmla="*/ 2147483647 h 1292"/>
                <a:gd name="T90" fmla="*/ 2147483647 w 1081"/>
                <a:gd name="T91" fmla="*/ 2147483647 h 1292"/>
                <a:gd name="T92" fmla="*/ 2147483647 w 1081"/>
                <a:gd name="T93" fmla="*/ 2147483647 h 1292"/>
                <a:gd name="T94" fmla="*/ 2147483647 w 1081"/>
                <a:gd name="T95" fmla="*/ 2147483647 h 1292"/>
                <a:gd name="T96" fmla="*/ 2147483647 w 1081"/>
                <a:gd name="T97" fmla="*/ 2147483647 h 1292"/>
                <a:gd name="T98" fmla="*/ 2147483647 w 1081"/>
                <a:gd name="T99" fmla="*/ 2147483647 h 1292"/>
                <a:gd name="T100" fmla="*/ 2147483647 w 1081"/>
                <a:gd name="T101" fmla="*/ 2147483647 h 1292"/>
                <a:gd name="T102" fmla="*/ 2147483647 w 1081"/>
                <a:gd name="T103" fmla="*/ 2147483647 h 1292"/>
                <a:gd name="T104" fmla="*/ 2147483647 w 1081"/>
                <a:gd name="T105" fmla="*/ 2147483647 h 1292"/>
                <a:gd name="T106" fmla="*/ 2147483647 w 1081"/>
                <a:gd name="T107" fmla="*/ 2147483647 h 1292"/>
                <a:gd name="T108" fmla="*/ 2147483647 w 1081"/>
                <a:gd name="T109" fmla="*/ 2147483647 h 1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1292"/>
                <a:gd name="T167" fmla="*/ 1081 w 1081"/>
                <a:gd name="T168" fmla="*/ 1292 h 1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1292">
                  <a:moveTo>
                    <a:pt x="0" y="30"/>
                  </a:moveTo>
                  <a:lnTo>
                    <a:pt x="15" y="28"/>
                  </a:lnTo>
                  <a:lnTo>
                    <a:pt x="26" y="30"/>
                  </a:lnTo>
                  <a:lnTo>
                    <a:pt x="39" y="24"/>
                  </a:lnTo>
                  <a:lnTo>
                    <a:pt x="47" y="26"/>
                  </a:lnTo>
                  <a:lnTo>
                    <a:pt x="58" y="20"/>
                  </a:lnTo>
                  <a:lnTo>
                    <a:pt x="73" y="32"/>
                  </a:lnTo>
                  <a:lnTo>
                    <a:pt x="118" y="32"/>
                  </a:lnTo>
                  <a:lnTo>
                    <a:pt x="147" y="22"/>
                  </a:lnTo>
                  <a:lnTo>
                    <a:pt x="158" y="18"/>
                  </a:lnTo>
                  <a:lnTo>
                    <a:pt x="158" y="7"/>
                  </a:lnTo>
                  <a:lnTo>
                    <a:pt x="182" y="0"/>
                  </a:lnTo>
                  <a:lnTo>
                    <a:pt x="192" y="3"/>
                  </a:lnTo>
                  <a:lnTo>
                    <a:pt x="199" y="15"/>
                  </a:lnTo>
                  <a:lnTo>
                    <a:pt x="252" y="26"/>
                  </a:lnTo>
                  <a:lnTo>
                    <a:pt x="404" y="39"/>
                  </a:lnTo>
                  <a:lnTo>
                    <a:pt x="466" y="43"/>
                  </a:lnTo>
                  <a:lnTo>
                    <a:pt x="487" y="45"/>
                  </a:lnTo>
                  <a:lnTo>
                    <a:pt x="510" y="84"/>
                  </a:lnTo>
                  <a:lnTo>
                    <a:pt x="521" y="122"/>
                  </a:lnTo>
                  <a:lnTo>
                    <a:pt x="545" y="169"/>
                  </a:lnTo>
                  <a:lnTo>
                    <a:pt x="543" y="180"/>
                  </a:lnTo>
                  <a:lnTo>
                    <a:pt x="559" y="222"/>
                  </a:lnTo>
                  <a:lnTo>
                    <a:pt x="564" y="220"/>
                  </a:lnTo>
                  <a:lnTo>
                    <a:pt x="564" y="233"/>
                  </a:lnTo>
                  <a:lnTo>
                    <a:pt x="609" y="267"/>
                  </a:lnTo>
                  <a:lnTo>
                    <a:pt x="602" y="285"/>
                  </a:lnTo>
                  <a:lnTo>
                    <a:pt x="611" y="317"/>
                  </a:lnTo>
                  <a:lnTo>
                    <a:pt x="624" y="314"/>
                  </a:lnTo>
                  <a:lnTo>
                    <a:pt x="634" y="310"/>
                  </a:lnTo>
                  <a:lnTo>
                    <a:pt x="681" y="353"/>
                  </a:lnTo>
                  <a:lnTo>
                    <a:pt x="681" y="378"/>
                  </a:lnTo>
                  <a:lnTo>
                    <a:pt x="696" y="417"/>
                  </a:lnTo>
                  <a:lnTo>
                    <a:pt x="703" y="413"/>
                  </a:lnTo>
                  <a:lnTo>
                    <a:pt x="707" y="419"/>
                  </a:lnTo>
                  <a:lnTo>
                    <a:pt x="703" y="447"/>
                  </a:lnTo>
                  <a:lnTo>
                    <a:pt x="711" y="462"/>
                  </a:lnTo>
                  <a:lnTo>
                    <a:pt x="713" y="498"/>
                  </a:lnTo>
                  <a:lnTo>
                    <a:pt x="720" y="498"/>
                  </a:lnTo>
                  <a:lnTo>
                    <a:pt x="724" y="521"/>
                  </a:lnTo>
                  <a:lnTo>
                    <a:pt x="715" y="555"/>
                  </a:lnTo>
                  <a:lnTo>
                    <a:pt x="724" y="570"/>
                  </a:lnTo>
                  <a:lnTo>
                    <a:pt x="722" y="573"/>
                  </a:lnTo>
                  <a:lnTo>
                    <a:pt x="750" y="643"/>
                  </a:lnTo>
                  <a:lnTo>
                    <a:pt x="777" y="660"/>
                  </a:lnTo>
                  <a:lnTo>
                    <a:pt x="773" y="677"/>
                  </a:lnTo>
                  <a:lnTo>
                    <a:pt x="781" y="684"/>
                  </a:lnTo>
                  <a:lnTo>
                    <a:pt x="779" y="731"/>
                  </a:lnTo>
                  <a:lnTo>
                    <a:pt x="794" y="752"/>
                  </a:lnTo>
                  <a:lnTo>
                    <a:pt x="816" y="769"/>
                  </a:lnTo>
                  <a:lnTo>
                    <a:pt x="835" y="818"/>
                  </a:lnTo>
                  <a:lnTo>
                    <a:pt x="833" y="842"/>
                  </a:lnTo>
                  <a:lnTo>
                    <a:pt x="818" y="867"/>
                  </a:lnTo>
                  <a:lnTo>
                    <a:pt x="818" y="904"/>
                  </a:lnTo>
                  <a:lnTo>
                    <a:pt x="828" y="919"/>
                  </a:lnTo>
                  <a:lnTo>
                    <a:pt x="826" y="936"/>
                  </a:lnTo>
                  <a:lnTo>
                    <a:pt x="839" y="963"/>
                  </a:lnTo>
                  <a:lnTo>
                    <a:pt x="869" y="976"/>
                  </a:lnTo>
                  <a:lnTo>
                    <a:pt x="895" y="970"/>
                  </a:lnTo>
                  <a:lnTo>
                    <a:pt x="907" y="953"/>
                  </a:lnTo>
                  <a:lnTo>
                    <a:pt x="918" y="938"/>
                  </a:lnTo>
                  <a:lnTo>
                    <a:pt x="933" y="942"/>
                  </a:lnTo>
                  <a:lnTo>
                    <a:pt x="935" y="948"/>
                  </a:lnTo>
                  <a:lnTo>
                    <a:pt x="944" y="951"/>
                  </a:lnTo>
                  <a:lnTo>
                    <a:pt x="952" y="978"/>
                  </a:lnTo>
                  <a:lnTo>
                    <a:pt x="972" y="985"/>
                  </a:lnTo>
                  <a:lnTo>
                    <a:pt x="980" y="1019"/>
                  </a:lnTo>
                  <a:lnTo>
                    <a:pt x="1008" y="1019"/>
                  </a:lnTo>
                  <a:lnTo>
                    <a:pt x="1018" y="1064"/>
                  </a:lnTo>
                  <a:lnTo>
                    <a:pt x="1023" y="1074"/>
                  </a:lnTo>
                  <a:lnTo>
                    <a:pt x="1029" y="1079"/>
                  </a:lnTo>
                  <a:lnTo>
                    <a:pt x="1027" y="1091"/>
                  </a:lnTo>
                  <a:lnTo>
                    <a:pt x="1021" y="1104"/>
                  </a:lnTo>
                  <a:lnTo>
                    <a:pt x="1027" y="1108"/>
                  </a:lnTo>
                  <a:lnTo>
                    <a:pt x="1044" y="1128"/>
                  </a:lnTo>
                  <a:lnTo>
                    <a:pt x="1059" y="1128"/>
                  </a:lnTo>
                  <a:lnTo>
                    <a:pt x="1066" y="1140"/>
                  </a:lnTo>
                  <a:lnTo>
                    <a:pt x="1078" y="1145"/>
                  </a:lnTo>
                  <a:lnTo>
                    <a:pt x="1076" y="1164"/>
                  </a:lnTo>
                  <a:lnTo>
                    <a:pt x="1081" y="1179"/>
                  </a:lnTo>
                  <a:lnTo>
                    <a:pt x="1080" y="1200"/>
                  </a:lnTo>
                  <a:lnTo>
                    <a:pt x="1068" y="1228"/>
                  </a:lnTo>
                  <a:lnTo>
                    <a:pt x="1053" y="1243"/>
                  </a:lnTo>
                  <a:lnTo>
                    <a:pt x="1044" y="1252"/>
                  </a:lnTo>
                  <a:lnTo>
                    <a:pt x="1019" y="1260"/>
                  </a:lnTo>
                  <a:lnTo>
                    <a:pt x="987" y="1284"/>
                  </a:lnTo>
                  <a:lnTo>
                    <a:pt x="978" y="1284"/>
                  </a:lnTo>
                  <a:lnTo>
                    <a:pt x="976" y="1290"/>
                  </a:lnTo>
                  <a:lnTo>
                    <a:pt x="961" y="1292"/>
                  </a:lnTo>
                  <a:lnTo>
                    <a:pt x="948" y="1284"/>
                  </a:lnTo>
                  <a:lnTo>
                    <a:pt x="927" y="1252"/>
                  </a:lnTo>
                  <a:lnTo>
                    <a:pt x="927" y="1241"/>
                  </a:lnTo>
                  <a:lnTo>
                    <a:pt x="922" y="1224"/>
                  </a:lnTo>
                  <a:lnTo>
                    <a:pt x="923" y="1217"/>
                  </a:lnTo>
                  <a:lnTo>
                    <a:pt x="920" y="1207"/>
                  </a:lnTo>
                  <a:lnTo>
                    <a:pt x="922" y="1202"/>
                  </a:lnTo>
                  <a:lnTo>
                    <a:pt x="918" y="1196"/>
                  </a:lnTo>
                  <a:lnTo>
                    <a:pt x="910" y="1177"/>
                  </a:lnTo>
                  <a:lnTo>
                    <a:pt x="893" y="1145"/>
                  </a:lnTo>
                  <a:lnTo>
                    <a:pt x="880" y="1111"/>
                  </a:lnTo>
                  <a:lnTo>
                    <a:pt x="846" y="1098"/>
                  </a:lnTo>
                  <a:lnTo>
                    <a:pt x="833" y="1098"/>
                  </a:lnTo>
                  <a:lnTo>
                    <a:pt x="797" y="1051"/>
                  </a:lnTo>
                  <a:lnTo>
                    <a:pt x="797" y="1038"/>
                  </a:lnTo>
                  <a:lnTo>
                    <a:pt x="777" y="1021"/>
                  </a:lnTo>
                  <a:lnTo>
                    <a:pt x="715" y="961"/>
                  </a:lnTo>
                  <a:lnTo>
                    <a:pt x="717" y="955"/>
                  </a:lnTo>
                  <a:lnTo>
                    <a:pt x="707" y="953"/>
                  </a:lnTo>
                  <a:lnTo>
                    <a:pt x="621" y="921"/>
                  </a:lnTo>
                  <a:lnTo>
                    <a:pt x="598" y="886"/>
                  </a:lnTo>
                  <a:lnTo>
                    <a:pt x="581" y="880"/>
                  </a:lnTo>
                  <a:lnTo>
                    <a:pt x="583" y="846"/>
                  </a:lnTo>
                  <a:lnTo>
                    <a:pt x="553" y="825"/>
                  </a:lnTo>
                  <a:lnTo>
                    <a:pt x="532" y="833"/>
                  </a:lnTo>
                  <a:lnTo>
                    <a:pt x="527" y="829"/>
                  </a:lnTo>
                  <a:lnTo>
                    <a:pt x="527" y="807"/>
                  </a:lnTo>
                  <a:lnTo>
                    <a:pt x="519" y="784"/>
                  </a:lnTo>
                  <a:lnTo>
                    <a:pt x="525" y="743"/>
                  </a:lnTo>
                  <a:lnTo>
                    <a:pt x="545" y="699"/>
                  </a:lnTo>
                  <a:lnTo>
                    <a:pt x="549" y="665"/>
                  </a:lnTo>
                  <a:lnTo>
                    <a:pt x="562" y="656"/>
                  </a:lnTo>
                  <a:lnTo>
                    <a:pt x="557" y="645"/>
                  </a:lnTo>
                  <a:lnTo>
                    <a:pt x="551" y="624"/>
                  </a:lnTo>
                  <a:lnTo>
                    <a:pt x="547" y="538"/>
                  </a:lnTo>
                  <a:lnTo>
                    <a:pt x="540" y="507"/>
                  </a:lnTo>
                  <a:lnTo>
                    <a:pt x="530" y="500"/>
                  </a:lnTo>
                  <a:lnTo>
                    <a:pt x="504" y="459"/>
                  </a:lnTo>
                  <a:lnTo>
                    <a:pt x="491" y="447"/>
                  </a:lnTo>
                  <a:lnTo>
                    <a:pt x="478" y="455"/>
                  </a:lnTo>
                  <a:lnTo>
                    <a:pt x="459" y="445"/>
                  </a:lnTo>
                  <a:lnTo>
                    <a:pt x="461" y="438"/>
                  </a:lnTo>
                  <a:lnTo>
                    <a:pt x="455" y="432"/>
                  </a:lnTo>
                  <a:lnTo>
                    <a:pt x="444" y="434"/>
                  </a:lnTo>
                  <a:lnTo>
                    <a:pt x="436" y="425"/>
                  </a:lnTo>
                  <a:lnTo>
                    <a:pt x="416" y="417"/>
                  </a:lnTo>
                  <a:lnTo>
                    <a:pt x="414" y="406"/>
                  </a:lnTo>
                  <a:lnTo>
                    <a:pt x="425" y="400"/>
                  </a:lnTo>
                  <a:lnTo>
                    <a:pt x="421" y="395"/>
                  </a:lnTo>
                  <a:lnTo>
                    <a:pt x="391" y="385"/>
                  </a:lnTo>
                  <a:lnTo>
                    <a:pt x="384" y="376"/>
                  </a:lnTo>
                  <a:lnTo>
                    <a:pt x="384" y="365"/>
                  </a:lnTo>
                  <a:lnTo>
                    <a:pt x="370" y="310"/>
                  </a:lnTo>
                  <a:lnTo>
                    <a:pt x="357" y="302"/>
                  </a:lnTo>
                  <a:lnTo>
                    <a:pt x="325" y="301"/>
                  </a:lnTo>
                  <a:lnTo>
                    <a:pt x="286" y="299"/>
                  </a:lnTo>
                  <a:lnTo>
                    <a:pt x="261" y="308"/>
                  </a:lnTo>
                  <a:lnTo>
                    <a:pt x="254" y="306"/>
                  </a:lnTo>
                  <a:lnTo>
                    <a:pt x="256" y="295"/>
                  </a:lnTo>
                  <a:lnTo>
                    <a:pt x="241" y="285"/>
                  </a:lnTo>
                  <a:lnTo>
                    <a:pt x="231" y="257"/>
                  </a:lnTo>
                  <a:lnTo>
                    <a:pt x="205" y="246"/>
                  </a:lnTo>
                  <a:lnTo>
                    <a:pt x="182" y="244"/>
                  </a:lnTo>
                  <a:lnTo>
                    <a:pt x="156" y="197"/>
                  </a:lnTo>
                  <a:lnTo>
                    <a:pt x="132" y="191"/>
                  </a:lnTo>
                  <a:lnTo>
                    <a:pt x="122" y="197"/>
                  </a:lnTo>
                  <a:lnTo>
                    <a:pt x="109" y="182"/>
                  </a:lnTo>
                  <a:lnTo>
                    <a:pt x="100" y="180"/>
                  </a:lnTo>
                  <a:lnTo>
                    <a:pt x="94" y="171"/>
                  </a:lnTo>
                  <a:lnTo>
                    <a:pt x="96" y="120"/>
                  </a:lnTo>
                  <a:lnTo>
                    <a:pt x="66" y="99"/>
                  </a:lnTo>
                  <a:lnTo>
                    <a:pt x="54" y="99"/>
                  </a:lnTo>
                  <a:lnTo>
                    <a:pt x="39" y="71"/>
                  </a:lnTo>
                  <a:lnTo>
                    <a:pt x="41" y="52"/>
                  </a:lnTo>
                  <a:lnTo>
                    <a:pt x="32" y="56"/>
                  </a:lnTo>
                  <a:lnTo>
                    <a:pt x="19" y="58"/>
                  </a:lnTo>
                  <a:lnTo>
                    <a:pt x="15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</a:t>
              </a:r>
            </a:p>
          </p:txBody>
        </p:sp>
        <p:sp>
          <p:nvSpPr>
            <p:cNvPr id="63" name="Freeform 19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027121" y="3544223"/>
              <a:ext cx="529264" cy="603202"/>
            </a:xfrm>
            <a:custGeom>
              <a:avLst/>
              <a:gdLst>
                <a:gd name="T0" fmla="*/ 2147483647 w 745"/>
                <a:gd name="T1" fmla="*/ 2147483647 h 726"/>
                <a:gd name="T2" fmla="*/ 2147483647 w 745"/>
                <a:gd name="T3" fmla="*/ 2147483647 h 726"/>
                <a:gd name="T4" fmla="*/ 2147483647 w 745"/>
                <a:gd name="T5" fmla="*/ 2147483647 h 726"/>
                <a:gd name="T6" fmla="*/ 2147483647 w 745"/>
                <a:gd name="T7" fmla="*/ 2147483647 h 726"/>
                <a:gd name="T8" fmla="*/ 2147483647 w 745"/>
                <a:gd name="T9" fmla="*/ 2147483647 h 726"/>
                <a:gd name="T10" fmla="*/ 2147483647 w 745"/>
                <a:gd name="T11" fmla="*/ 2147483647 h 726"/>
                <a:gd name="T12" fmla="*/ 2147483647 w 745"/>
                <a:gd name="T13" fmla="*/ 2147483647 h 726"/>
                <a:gd name="T14" fmla="*/ 2147483647 w 745"/>
                <a:gd name="T15" fmla="*/ 2147483647 h 726"/>
                <a:gd name="T16" fmla="*/ 2147483647 w 745"/>
                <a:gd name="T17" fmla="*/ 2147483647 h 726"/>
                <a:gd name="T18" fmla="*/ 2147483647 w 745"/>
                <a:gd name="T19" fmla="*/ 2147483647 h 726"/>
                <a:gd name="T20" fmla="*/ 2147483647 w 745"/>
                <a:gd name="T21" fmla="*/ 2147483647 h 726"/>
                <a:gd name="T22" fmla="*/ 2147483647 w 745"/>
                <a:gd name="T23" fmla="*/ 2147483647 h 726"/>
                <a:gd name="T24" fmla="*/ 2147483647 w 745"/>
                <a:gd name="T25" fmla="*/ 2147483647 h 726"/>
                <a:gd name="T26" fmla="*/ 2147483647 w 745"/>
                <a:gd name="T27" fmla="*/ 2147483647 h 726"/>
                <a:gd name="T28" fmla="*/ 2147483647 w 745"/>
                <a:gd name="T29" fmla="*/ 2147483647 h 726"/>
                <a:gd name="T30" fmla="*/ 2147483647 w 745"/>
                <a:gd name="T31" fmla="*/ 2147483647 h 726"/>
                <a:gd name="T32" fmla="*/ 2147483647 w 745"/>
                <a:gd name="T33" fmla="*/ 2147483647 h 726"/>
                <a:gd name="T34" fmla="*/ 2147483647 w 745"/>
                <a:gd name="T35" fmla="*/ 2147483647 h 726"/>
                <a:gd name="T36" fmla="*/ 2147483647 w 745"/>
                <a:gd name="T37" fmla="*/ 2147483647 h 726"/>
                <a:gd name="T38" fmla="*/ 2147483647 w 745"/>
                <a:gd name="T39" fmla="*/ 2147483647 h 726"/>
                <a:gd name="T40" fmla="*/ 2147483647 w 745"/>
                <a:gd name="T41" fmla="*/ 2147483647 h 726"/>
                <a:gd name="T42" fmla="*/ 2147483647 w 745"/>
                <a:gd name="T43" fmla="*/ 2147483647 h 726"/>
                <a:gd name="T44" fmla="*/ 2147483647 w 745"/>
                <a:gd name="T45" fmla="*/ 2147483647 h 726"/>
                <a:gd name="T46" fmla="*/ 2147483647 w 745"/>
                <a:gd name="T47" fmla="*/ 2147483647 h 726"/>
                <a:gd name="T48" fmla="*/ 2147483647 w 745"/>
                <a:gd name="T49" fmla="*/ 2147483647 h 726"/>
                <a:gd name="T50" fmla="*/ 2147483647 w 745"/>
                <a:gd name="T51" fmla="*/ 2147483647 h 726"/>
                <a:gd name="T52" fmla="*/ 2147483647 w 745"/>
                <a:gd name="T53" fmla="*/ 2147483647 h 726"/>
                <a:gd name="T54" fmla="*/ 2147483647 w 745"/>
                <a:gd name="T55" fmla="*/ 2147483647 h 726"/>
                <a:gd name="T56" fmla="*/ 2147483647 w 745"/>
                <a:gd name="T57" fmla="*/ 2147483647 h 726"/>
                <a:gd name="T58" fmla="*/ 2147483647 w 745"/>
                <a:gd name="T59" fmla="*/ 2147483647 h 726"/>
                <a:gd name="T60" fmla="*/ 2147483647 w 745"/>
                <a:gd name="T61" fmla="*/ 2147483647 h 726"/>
                <a:gd name="T62" fmla="*/ 2147483647 w 745"/>
                <a:gd name="T63" fmla="*/ 2147483647 h 726"/>
                <a:gd name="T64" fmla="*/ 2147483647 w 745"/>
                <a:gd name="T65" fmla="*/ 2147483647 h 726"/>
                <a:gd name="T66" fmla="*/ 2147483647 w 745"/>
                <a:gd name="T67" fmla="*/ 2147483647 h 726"/>
                <a:gd name="T68" fmla="*/ 0 w 745"/>
                <a:gd name="T69" fmla="*/ 2147483647 h 726"/>
                <a:gd name="T70" fmla="*/ 2147483647 w 745"/>
                <a:gd name="T71" fmla="*/ 2147483647 h 726"/>
                <a:gd name="T72" fmla="*/ 2147483647 w 745"/>
                <a:gd name="T73" fmla="*/ 2147483647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5"/>
                <a:gd name="T112" fmla="*/ 0 h 726"/>
                <a:gd name="T113" fmla="*/ 745 w 745"/>
                <a:gd name="T114" fmla="*/ 726 h 7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5" h="726">
                  <a:moveTo>
                    <a:pt x="62" y="649"/>
                  </a:moveTo>
                  <a:lnTo>
                    <a:pt x="66" y="664"/>
                  </a:lnTo>
                  <a:lnTo>
                    <a:pt x="74" y="664"/>
                  </a:lnTo>
                  <a:lnTo>
                    <a:pt x="75" y="677"/>
                  </a:lnTo>
                  <a:lnTo>
                    <a:pt x="83" y="679"/>
                  </a:lnTo>
                  <a:lnTo>
                    <a:pt x="90" y="679"/>
                  </a:lnTo>
                  <a:lnTo>
                    <a:pt x="92" y="679"/>
                  </a:lnTo>
                  <a:lnTo>
                    <a:pt x="94" y="685"/>
                  </a:lnTo>
                  <a:lnTo>
                    <a:pt x="102" y="687"/>
                  </a:lnTo>
                  <a:lnTo>
                    <a:pt x="107" y="685"/>
                  </a:lnTo>
                  <a:lnTo>
                    <a:pt x="109" y="687"/>
                  </a:lnTo>
                  <a:lnTo>
                    <a:pt x="113" y="694"/>
                  </a:lnTo>
                  <a:lnTo>
                    <a:pt x="128" y="706"/>
                  </a:lnTo>
                  <a:lnTo>
                    <a:pt x="130" y="709"/>
                  </a:lnTo>
                  <a:lnTo>
                    <a:pt x="134" y="711"/>
                  </a:lnTo>
                  <a:lnTo>
                    <a:pt x="181" y="711"/>
                  </a:lnTo>
                  <a:lnTo>
                    <a:pt x="188" y="713"/>
                  </a:lnTo>
                  <a:lnTo>
                    <a:pt x="186" y="706"/>
                  </a:lnTo>
                  <a:lnTo>
                    <a:pt x="200" y="704"/>
                  </a:lnTo>
                  <a:lnTo>
                    <a:pt x="198" y="679"/>
                  </a:lnTo>
                  <a:lnTo>
                    <a:pt x="205" y="666"/>
                  </a:lnTo>
                  <a:lnTo>
                    <a:pt x="216" y="664"/>
                  </a:lnTo>
                  <a:lnTo>
                    <a:pt x="233" y="666"/>
                  </a:lnTo>
                  <a:lnTo>
                    <a:pt x="243" y="672"/>
                  </a:lnTo>
                  <a:lnTo>
                    <a:pt x="254" y="674"/>
                  </a:lnTo>
                  <a:lnTo>
                    <a:pt x="294" y="694"/>
                  </a:lnTo>
                  <a:lnTo>
                    <a:pt x="333" y="694"/>
                  </a:lnTo>
                  <a:lnTo>
                    <a:pt x="339" y="726"/>
                  </a:lnTo>
                  <a:lnTo>
                    <a:pt x="440" y="719"/>
                  </a:lnTo>
                  <a:lnTo>
                    <a:pt x="704" y="702"/>
                  </a:lnTo>
                  <a:lnTo>
                    <a:pt x="745" y="700"/>
                  </a:lnTo>
                  <a:lnTo>
                    <a:pt x="743" y="668"/>
                  </a:lnTo>
                  <a:lnTo>
                    <a:pt x="726" y="425"/>
                  </a:lnTo>
                  <a:lnTo>
                    <a:pt x="721" y="363"/>
                  </a:lnTo>
                  <a:lnTo>
                    <a:pt x="548" y="130"/>
                  </a:lnTo>
                  <a:lnTo>
                    <a:pt x="514" y="87"/>
                  </a:lnTo>
                  <a:lnTo>
                    <a:pt x="504" y="96"/>
                  </a:lnTo>
                  <a:lnTo>
                    <a:pt x="484" y="89"/>
                  </a:lnTo>
                  <a:lnTo>
                    <a:pt x="476" y="85"/>
                  </a:lnTo>
                  <a:lnTo>
                    <a:pt x="463" y="83"/>
                  </a:lnTo>
                  <a:lnTo>
                    <a:pt x="444" y="83"/>
                  </a:lnTo>
                  <a:lnTo>
                    <a:pt x="440" y="2"/>
                  </a:lnTo>
                  <a:lnTo>
                    <a:pt x="433" y="0"/>
                  </a:lnTo>
                  <a:lnTo>
                    <a:pt x="422" y="27"/>
                  </a:lnTo>
                  <a:lnTo>
                    <a:pt x="410" y="85"/>
                  </a:lnTo>
                  <a:lnTo>
                    <a:pt x="422" y="198"/>
                  </a:lnTo>
                  <a:lnTo>
                    <a:pt x="427" y="220"/>
                  </a:lnTo>
                  <a:lnTo>
                    <a:pt x="427" y="228"/>
                  </a:lnTo>
                  <a:lnTo>
                    <a:pt x="414" y="239"/>
                  </a:lnTo>
                  <a:lnTo>
                    <a:pt x="405" y="245"/>
                  </a:lnTo>
                  <a:lnTo>
                    <a:pt x="390" y="262"/>
                  </a:lnTo>
                  <a:lnTo>
                    <a:pt x="382" y="264"/>
                  </a:lnTo>
                  <a:lnTo>
                    <a:pt x="380" y="267"/>
                  </a:lnTo>
                  <a:lnTo>
                    <a:pt x="376" y="311"/>
                  </a:lnTo>
                  <a:lnTo>
                    <a:pt x="378" y="337"/>
                  </a:lnTo>
                  <a:lnTo>
                    <a:pt x="374" y="352"/>
                  </a:lnTo>
                  <a:lnTo>
                    <a:pt x="367" y="373"/>
                  </a:lnTo>
                  <a:lnTo>
                    <a:pt x="356" y="388"/>
                  </a:lnTo>
                  <a:lnTo>
                    <a:pt x="339" y="405"/>
                  </a:lnTo>
                  <a:lnTo>
                    <a:pt x="215" y="499"/>
                  </a:lnTo>
                  <a:lnTo>
                    <a:pt x="209" y="506"/>
                  </a:lnTo>
                  <a:lnTo>
                    <a:pt x="188" y="512"/>
                  </a:lnTo>
                  <a:lnTo>
                    <a:pt x="185" y="516"/>
                  </a:lnTo>
                  <a:lnTo>
                    <a:pt x="177" y="516"/>
                  </a:lnTo>
                  <a:lnTo>
                    <a:pt x="175" y="519"/>
                  </a:lnTo>
                  <a:lnTo>
                    <a:pt x="160" y="527"/>
                  </a:lnTo>
                  <a:lnTo>
                    <a:pt x="158" y="527"/>
                  </a:lnTo>
                  <a:lnTo>
                    <a:pt x="151" y="531"/>
                  </a:lnTo>
                  <a:lnTo>
                    <a:pt x="141" y="533"/>
                  </a:lnTo>
                  <a:lnTo>
                    <a:pt x="0" y="548"/>
                  </a:lnTo>
                  <a:lnTo>
                    <a:pt x="25" y="582"/>
                  </a:lnTo>
                  <a:lnTo>
                    <a:pt x="60" y="591"/>
                  </a:lnTo>
                  <a:lnTo>
                    <a:pt x="62" y="627"/>
                  </a:lnTo>
                  <a:lnTo>
                    <a:pt x="62" y="64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Freeform 21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708935" y="1208216"/>
              <a:ext cx="910444" cy="1291203"/>
            </a:xfrm>
            <a:custGeom>
              <a:avLst/>
              <a:gdLst>
                <a:gd name="T0" fmla="*/ 55132 w 1281"/>
                <a:gd name="T1" fmla="*/ 37776 h 1560"/>
                <a:gd name="T2" fmla="*/ 54310 w 1281"/>
                <a:gd name="T3" fmla="*/ 57486 h 1560"/>
                <a:gd name="T4" fmla="*/ 52664 w 1281"/>
                <a:gd name="T5" fmla="*/ 62413 h 1560"/>
                <a:gd name="T6" fmla="*/ 49372 w 1281"/>
                <a:gd name="T7" fmla="*/ 62413 h 1560"/>
                <a:gd name="T8" fmla="*/ 50195 w 1281"/>
                <a:gd name="T9" fmla="*/ 66519 h 1560"/>
                <a:gd name="T10" fmla="*/ 52664 w 1281"/>
                <a:gd name="T11" fmla="*/ 71447 h 1560"/>
                <a:gd name="T12" fmla="*/ 52664 w 1281"/>
                <a:gd name="T13" fmla="*/ 78016 h 1560"/>
                <a:gd name="T14" fmla="*/ 52664 w 1281"/>
                <a:gd name="T15" fmla="*/ 84586 h 1560"/>
                <a:gd name="T16" fmla="*/ 46081 w 1281"/>
                <a:gd name="T17" fmla="*/ 85407 h 1560"/>
                <a:gd name="T18" fmla="*/ 44435 w 1281"/>
                <a:gd name="T19" fmla="*/ 82944 h 1560"/>
                <a:gd name="T20" fmla="*/ 42789 w 1281"/>
                <a:gd name="T21" fmla="*/ 82944 h 1560"/>
                <a:gd name="T22" fmla="*/ 41144 w 1281"/>
                <a:gd name="T23" fmla="*/ 78838 h 1560"/>
                <a:gd name="T24" fmla="*/ 40321 w 1281"/>
                <a:gd name="T25" fmla="*/ 77195 h 1560"/>
                <a:gd name="T26" fmla="*/ 37852 w 1281"/>
                <a:gd name="T27" fmla="*/ 75553 h 1560"/>
                <a:gd name="T28" fmla="*/ 37029 w 1281"/>
                <a:gd name="T29" fmla="*/ 73910 h 1560"/>
                <a:gd name="T30" fmla="*/ 36206 w 1281"/>
                <a:gd name="T31" fmla="*/ 73910 h 1560"/>
                <a:gd name="T32" fmla="*/ 35384 w 1281"/>
                <a:gd name="T33" fmla="*/ 72268 h 1560"/>
                <a:gd name="T34" fmla="*/ 35384 w 1281"/>
                <a:gd name="T35" fmla="*/ 69804 h 1560"/>
                <a:gd name="T36" fmla="*/ 35384 w 1281"/>
                <a:gd name="T37" fmla="*/ 68162 h 1560"/>
                <a:gd name="T38" fmla="*/ 36206 w 1281"/>
                <a:gd name="T39" fmla="*/ 67341 h 1560"/>
                <a:gd name="T40" fmla="*/ 34561 w 1281"/>
                <a:gd name="T41" fmla="*/ 66519 h 1560"/>
                <a:gd name="T42" fmla="*/ 32092 w 1281"/>
                <a:gd name="T43" fmla="*/ 66519 h 1560"/>
                <a:gd name="T44" fmla="*/ 32092 w 1281"/>
                <a:gd name="T45" fmla="*/ 64877 h 1560"/>
                <a:gd name="T46" fmla="*/ 32092 w 1281"/>
                <a:gd name="T47" fmla="*/ 65698 h 1560"/>
                <a:gd name="T48" fmla="*/ 31269 w 1281"/>
                <a:gd name="T49" fmla="*/ 64877 h 1560"/>
                <a:gd name="T50" fmla="*/ 31269 w 1281"/>
                <a:gd name="T51" fmla="*/ 64877 h 1560"/>
                <a:gd name="T52" fmla="*/ 30446 w 1281"/>
                <a:gd name="T53" fmla="*/ 63234 h 1560"/>
                <a:gd name="T54" fmla="*/ 30446 w 1281"/>
                <a:gd name="T55" fmla="*/ 63234 h 1560"/>
                <a:gd name="T56" fmla="*/ 28801 w 1281"/>
                <a:gd name="T57" fmla="*/ 60771 h 1560"/>
                <a:gd name="T58" fmla="*/ 28801 w 1281"/>
                <a:gd name="T59" fmla="*/ 60771 h 1560"/>
                <a:gd name="T60" fmla="*/ 28801 w 1281"/>
                <a:gd name="T61" fmla="*/ 59128 h 1560"/>
                <a:gd name="T62" fmla="*/ 26332 w 1281"/>
                <a:gd name="T63" fmla="*/ 57486 h 1560"/>
                <a:gd name="T64" fmla="*/ 25509 w 1281"/>
                <a:gd name="T65" fmla="*/ 55022 h 1560"/>
                <a:gd name="T66" fmla="*/ 24686 w 1281"/>
                <a:gd name="T67" fmla="*/ 54201 h 1560"/>
                <a:gd name="T68" fmla="*/ 23040 w 1281"/>
                <a:gd name="T69" fmla="*/ 50916 h 1560"/>
                <a:gd name="T70" fmla="*/ 23040 w 1281"/>
                <a:gd name="T71" fmla="*/ 48452 h 1560"/>
                <a:gd name="T72" fmla="*/ 23040 w 1281"/>
                <a:gd name="T73" fmla="*/ 47631 h 1560"/>
                <a:gd name="T74" fmla="*/ 21395 w 1281"/>
                <a:gd name="T75" fmla="*/ 45989 h 1560"/>
                <a:gd name="T76" fmla="*/ 21395 w 1281"/>
                <a:gd name="T77" fmla="*/ 43525 h 1560"/>
                <a:gd name="T78" fmla="*/ 19749 w 1281"/>
                <a:gd name="T79" fmla="*/ 41061 h 1560"/>
                <a:gd name="T80" fmla="*/ 18926 w 1281"/>
                <a:gd name="T81" fmla="*/ 37776 h 1560"/>
                <a:gd name="T82" fmla="*/ 18926 w 1281"/>
                <a:gd name="T83" fmla="*/ 32849 h 1560"/>
                <a:gd name="T84" fmla="*/ 18103 w 1281"/>
                <a:gd name="T85" fmla="*/ 30385 h 1560"/>
                <a:gd name="T86" fmla="*/ 16457 w 1281"/>
                <a:gd name="T87" fmla="*/ 24637 h 1560"/>
                <a:gd name="T88" fmla="*/ 16457 w 1281"/>
                <a:gd name="T89" fmla="*/ 22173 h 1560"/>
                <a:gd name="T90" fmla="*/ 17280 w 1281"/>
                <a:gd name="T91" fmla="*/ 20531 h 1560"/>
                <a:gd name="T92" fmla="*/ 15635 w 1281"/>
                <a:gd name="T93" fmla="*/ 19709 h 1560"/>
                <a:gd name="T94" fmla="*/ 13166 w 1281"/>
                <a:gd name="T95" fmla="*/ 18888 h 1560"/>
                <a:gd name="T96" fmla="*/ 12343 w 1281"/>
                <a:gd name="T97" fmla="*/ 16425 h 1560"/>
                <a:gd name="T98" fmla="*/ 10697 w 1281"/>
                <a:gd name="T99" fmla="*/ 14782 h 1560"/>
                <a:gd name="T100" fmla="*/ 9874 w 1281"/>
                <a:gd name="T101" fmla="*/ 13961 h 1560"/>
                <a:gd name="T102" fmla="*/ 9052 w 1281"/>
                <a:gd name="T103" fmla="*/ 14782 h 1560"/>
                <a:gd name="T104" fmla="*/ 7406 w 1281"/>
                <a:gd name="T105" fmla="*/ 14782 h 1560"/>
                <a:gd name="T106" fmla="*/ 5760 w 1281"/>
                <a:gd name="T107" fmla="*/ 13140 h 1560"/>
                <a:gd name="T108" fmla="*/ 4937 w 1281"/>
                <a:gd name="T109" fmla="*/ 11497 h 1560"/>
                <a:gd name="T110" fmla="*/ 3291 w 1281"/>
                <a:gd name="T111" fmla="*/ 9855 h 1560"/>
                <a:gd name="T112" fmla="*/ 2469 w 1281"/>
                <a:gd name="T113" fmla="*/ 10676 h 1560"/>
                <a:gd name="T114" fmla="*/ 823 w 1281"/>
                <a:gd name="T115" fmla="*/ 6570 h 1560"/>
                <a:gd name="T116" fmla="*/ 4114 w 1281"/>
                <a:gd name="T117" fmla="*/ 1642 h 1560"/>
                <a:gd name="T118" fmla="*/ 40321 w 1281"/>
                <a:gd name="T119" fmla="*/ 20531 h 1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1"/>
                <a:gd name="T181" fmla="*/ 0 h 1560"/>
                <a:gd name="T182" fmla="*/ 1281 w 1281"/>
                <a:gd name="T183" fmla="*/ 1560 h 1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1" h="1560">
                  <a:moveTo>
                    <a:pt x="1236" y="382"/>
                  </a:moveTo>
                  <a:lnTo>
                    <a:pt x="1221" y="407"/>
                  </a:lnTo>
                  <a:lnTo>
                    <a:pt x="1232" y="405"/>
                  </a:lnTo>
                  <a:lnTo>
                    <a:pt x="1236" y="443"/>
                  </a:lnTo>
                  <a:lnTo>
                    <a:pt x="1253" y="544"/>
                  </a:lnTo>
                  <a:lnTo>
                    <a:pt x="1272" y="597"/>
                  </a:lnTo>
                  <a:lnTo>
                    <a:pt x="1281" y="670"/>
                  </a:lnTo>
                  <a:lnTo>
                    <a:pt x="1264" y="834"/>
                  </a:lnTo>
                  <a:lnTo>
                    <a:pt x="1246" y="832"/>
                  </a:lnTo>
                  <a:lnTo>
                    <a:pt x="1251" y="866"/>
                  </a:lnTo>
                  <a:lnTo>
                    <a:pt x="1255" y="917"/>
                  </a:lnTo>
                  <a:lnTo>
                    <a:pt x="1264" y="962"/>
                  </a:lnTo>
                  <a:lnTo>
                    <a:pt x="1259" y="986"/>
                  </a:lnTo>
                  <a:lnTo>
                    <a:pt x="1251" y="1009"/>
                  </a:lnTo>
                  <a:lnTo>
                    <a:pt x="1259" y="1035"/>
                  </a:lnTo>
                  <a:lnTo>
                    <a:pt x="1257" y="1054"/>
                  </a:lnTo>
                  <a:lnTo>
                    <a:pt x="1257" y="1067"/>
                  </a:lnTo>
                  <a:lnTo>
                    <a:pt x="1262" y="1084"/>
                  </a:lnTo>
                  <a:lnTo>
                    <a:pt x="1262" y="1090"/>
                  </a:lnTo>
                  <a:lnTo>
                    <a:pt x="1242" y="1107"/>
                  </a:lnTo>
                  <a:lnTo>
                    <a:pt x="1217" y="1093"/>
                  </a:lnTo>
                  <a:lnTo>
                    <a:pt x="1206" y="1092"/>
                  </a:lnTo>
                  <a:lnTo>
                    <a:pt x="1180" y="1092"/>
                  </a:lnTo>
                  <a:lnTo>
                    <a:pt x="1172" y="1092"/>
                  </a:lnTo>
                  <a:lnTo>
                    <a:pt x="1165" y="1086"/>
                  </a:lnTo>
                  <a:lnTo>
                    <a:pt x="1159" y="1084"/>
                  </a:lnTo>
                  <a:lnTo>
                    <a:pt x="1155" y="1086"/>
                  </a:lnTo>
                  <a:lnTo>
                    <a:pt x="1153" y="1090"/>
                  </a:lnTo>
                  <a:lnTo>
                    <a:pt x="1142" y="1097"/>
                  </a:lnTo>
                  <a:lnTo>
                    <a:pt x="1138" y="1103"/>
                  </a:lnTo>
                  <a:lnTo>
                    <a:pt x="1138" y="1110"/>
                  </a:lnTo>
                  <a:lnTo>
                    <a:pt x="1138" y="1120"/>
                  </a:lnTo>
                  <a:lnTo>
                    <a:pt x="1148" y="1142"/>
                  </a:lnTo>
                  <a:lnTo>
                    <a:pt x="1153" y="1152"/>
                  </a:lnTo>
                  <a:lnTo>
                    <a:pt x="1155" y="1157"/>
                  </a:lnTo>
                  <a:lnTo>
                    <a:pt x="1163" y="1159"/>
                  </a:lnTo>
                  <a:lnTo>
                    <a:pt x="1168" y="1163"/>
                  </a:lnTo>
                  <a:lnTo>
                    <a:pt x="1176" y="1174"/>
                  </a:lnTo>
                  <a:lnTo>
                    <a:pt x="1187" y="1208"/>
                  </a:lnTo>
                  <a:lnTo>
                    <a:pt x="1212" y="1234"/>
                  </a:lnTo>
                  <a:lnTo>
                    <a:pt x="1210" y="1248"/>
                  </a:lnTo>
                  <a:lnTo>
                    <a:pt x="1214" y="1255"/>
                  </a:lnTo>
                  <a:lnTo>
                    <a:pt x="1229" y="1266"/>
                  </a:lnTo>
                  <a:lnTo>
                    <a:pt x="1232" y="1287"/>
                  </a:lnTo>
                  <a:lnTo>
                    <a:pt x="1244" y="1314"/>
                  </a:lnTo>
                  <a:lnTo>
                    <a:pt x="1229" y="1327"/>
                  </a:lnTo>
                  <a:lnTo>
                    <a:pt x="1221" y="1334"/>
                  </a:lnTo>
                  <a:lnTo>
                    <a:pt x="1219" y="1344"/>
                  </a:lnTo>
                  <a:lnTo>
                    <a:pt x="1219" y="1359"/>
                  </a:lnTo>
                  <a:lnTo>
                    <a:pt x="1227" y="1374"/>
                  </a:lnTo>
                  <a:lnTo>
                    <a:pt x="1242" y="1381"/>
                  </a:lnTo>
                  <a:lnTo>
                    <a:pt x="1253" y="1394"/>
                  </a:lnTo>
                  <a:lnTo>
                    <a:pt x="1253" y="1419"/>
                  </a:lnTo>
                  <a:lnTo>
                    <a:pt x="1257" y="1432"/>
                  </a:lnTo>
                  <a:lnTo>
                    <a:pt x="1253" y="1440"/>
                  </a:lnTo>
                  <a:lnTo>
                    <a:pt x="1230" y="1468"/>
                  </a:lnTo>
                  <a:lnTo>
                    <a:pt x="1200" y="1492"/>
                  </a:lnTo>
                  <a:lnTo>
                    <a:pt x="1133" y="1534"/>
                  </a:lnTo>
                  <a:lnTo>
                    <a:pt x="1101" y="1560"/>
                  </a:lnTo>
                  <a:lnTo>
                    <a:pt x="1093" y="1537"/>
                  </a:lnTo>
                  <a:lnTo>
                    <a:pt x="1089" y="1537"/>
                  </a:lnTo>
                  <a:lnTo>
                    <a:pt x="1088" y="1504"/>
                  </a:lnTo>
                  <a:lnTo>
                    <a:pt x="1080" y="1490"/>
                  </a:lnTo>
                  <a:lnTo>
                    <a:pt x="1076" y="1487"/>
                  </a:lnTo>
                  <a:lnTo>
                    <a:pt x="1069" y="1481"/>
                  </a:lnTo>
                  <a:lnTo>
                    <a:pt x="1065" y="1472"/>
                  </a:lnTo>
                  <a:lnTo>
                    <a:pt x="1057" y="1466"/>
                  </a:lnTo>
                  <a:lnTo>
                    <a:pt x="1044" y="1460"/>
                  </a:lnTo>
                  <a:lnTo>
                    <a:pt x="1041" y="1462"/>
                  </a:lnTo>
                  <a:lnTo>
                    <a:pt x="1033" y="1458"/>
                  </a:lnTo>
                  <a:lnTo>
                    <a:pt x="1029" y="1453"/>
                  </a:lnTo>
                  <a:lnTo>
                    <a:pt x="1020" y="1455"/>
                  </a:lnTo>
                  <a:lnTo>
                    <a:pt x="1010" y="1455"/>
                  </a:lnTo>
                  <a:lnTo>
                    <a:pt x="1007" y="1456"/>
                  </a:lnTo>
                  <a:lnTo>
                    <a:pt x="1005" y="1460"/>
                  </a:lnTo>
                  <a:lnTo>
                    <a:pt x="1001" y="1458"/>
                  </a:lnTo>
                  <a:lnTo>
                    <a:pt x="993" y="1455"/>
                  </a:lnTo>
                  <a:lnTo>
                    <a:pt x="990" y="1453"/>
                  </a:lnTo>
                  <a:lnTo>
                    <a:pt x="986" y="1449"/>
                  </a:lnTo>
                  <a:lnTo>
                    <a:pt x="982" y="1447"/>
                  </a:lnTo>
                  <a:lnTo>
                    <a:pt x="973" y="1436"/>
                  </a:lnTo>
                  <a:lnTo>
                    <a:pt x="963" y="1398"/>
                  </a:lnTo>
                  <a:lnTo>
                    <a:pt x="952" y="1381"/>
                  </a:lnTo>
                  <a:lnTo>
                    <a:pt x="954" y="1379"/>
                  </a:lnTo>
                  <a:lnTo>
                    <a:pt x="962" y="1376"/>
                  </a:lnTo>
                  <a:lnTo>
                    <a:pt x="960" y="1364"/>
                  </a:lnTo>
                  <a:lnTo>
                    <a:pt x="952" y="1357"/>
                  </a:lnTo>
                  <a:lnTo>
                    <a:pt x="946" y="1353"/>
                  </a:lnTo>
                  <a:lnTo>
                    <a:pt x="931" y="1361"/>
                  </a:lnTo>
                  <a:lnTo>
                    <a:pt x="926" y="1355"/>
                  </a:lnTo>
                  <a:lnTo>
                    <a:pt x="922" y="1351"/>
                  </a:lnTo>
                  <a:lnTo>
                    <a:pt x="914" y="1349"/>
                  </a:lnTo>
                  <a:lnTo>
                    <a:pt x="899" y="1344"/>
                  </a:lnTo>
                  <a:lnTo>
                    <a:pt x="890" y="1342"/>
                  </a:lnTo>
                  <a:lnTo>
                    <a:pt x="884" y="1340"/>
                  </a:lnTo>
                  <a:lnTo>
                    <a:pt x="882" y="1340"/>
                  </a:lnTo>
                  <a:lnTo>
                    <a:pt x="877" y="1334"/>
                  </a:lnTo>
                  <a:lnTo>
                    <a:pt x="867" y="1323"/>
                  </a:lnTo>
                  <a:lnTo>
                    <a:pt x="866" y="1319"/>
                  </a:lnTo>
                  <a:lnTo>
                    <a:pt x="858" y="1312"/>
                  </a:lnTo>
                  <a:lnTo>
                    <a:pt x="849" y="1306"/>
                  </a:lnTo>
                  <a:lnTo>
                    <a:pt x="841" y="1304"/>
                  </a:lnTo>
                  <a:lnTo>
                    <a:pt x="839" y="1302"/>
                  </a:lnTo>
                  <a:lnTo>
                    <a:pt x="841" y="1302"/>
                  </a:lnTo>
                  <a:lnTo>
                    <a:pt x="847" y="1297"/>
                  </a:lnTo>
                  <a:lnTo>
                    <a:pt x="849" y="1289"/>
                  </a:lnTo>
                  <a:lnTo>
                    <a:pt x="851" y="1287"/>
                  </a:lnTo>
                  <a:lnTo>
                    <a:pt x="845" y="1282"/>
                  </a:lnTo>
                  <a:lnTo>
                    <a:pt x="839" y="1285"/>
                  </a:lnTo>
                  <a:lnTo>
                    <a:pt x="837" y="1285"/>
                  </a:lnTo>
                  <a:lnTo>
                    <a:pt x="835" y="1285"/>
                  </a:lnTo>
                  <a:lnTo>
                    <a:pt x="834" y="1285"/>
                  </a:lnTo>
                  <a:lnTo>
                    <a:pt x="834" y="1282"/>
                  </a:lnTo>
                  <a:lnTo>
                    <a:pt x="834" y="1274"/>
                  </a:lnTo>
                  <a:lnTo>
                    <a:pt x="834" y="1272"/>
                  </a:lnTo>
                  <a:lnTo>
                    <a:pt x="834" y="1268"/>
                  </a:lnTo>
                  <a:lnTo>
                    <a:pt x="832" y="1268"/>
                  </a:lnTo>
                  <a:lnTo>
                    <a:pt x="828" y="1266"/>
                  </a:lnTo>
                  <a:lnTo>
                    <a:pt x="826" y="1268"/>
                  </a:lnTo>
                  <a:lnTo>
                    <a:pt x="830" y="1253"/>
                  </a:lnTo>
                  <a:lnTo>
                    <a:pt x="830" y="1248"/>
                  </a:lnTo>
                  <a:lnTo>
                    <a:pt x="828" y="1238"/>
                  </a:lnTo>
                  <a:lnTo>
                    <a:pt x="824" y="1234"/>
                  </a:lnTo>
                  <a:lnTo>
                    <a:pt x="822" y="1231"/>
                  </a:lnTo>
                  <a:lnTo>
                    <a:pt x="822" y="1229"/>
                  </a:lnTo>
                  <a:lnTo>
                    <a:pt x="822" y="1227"/>
                  </a:lnTo>
                  <a:lnTo>
                    <a:pt x="822" y="1225"/>
                  </a:lnTo>
                  <a:lnTo>
                    <a:pt x="822" y="1216"/>
                  </a:lnTo>
                  <a:lnTo>
                    <a:pt x="824" y="1212"/>
                  </a:lnTo>
                  <a:lnTo>
                    <a:pt x="826" y="1214"/>
                  </a:lnTo>
                  <a:lnTo>
                    <a:pt x="828" y="1214"/>
                  </a:lnTo>
                  <a:lnTo>
                    <a:pt x="830" y="1208"/>
                  </a:lnTo>
                  <a:lnTo>
                    <a:pt x="828" y="1199"/>
                  </a:lnTo>
                  <a:lnTo>
                    <a:pt x="828" y="1195"/>
                  </a:lnTo>
                  <a:lnTo>
                    <a:pt x="828" y="1189"/>
                  </a:lnTo>
                  <a:lnTo>
                    <a:pt x="828" y="1186"/>
                  </a:lnTo>
                  <a:lnTo>
                    <a:pt x="828" y="1178"/>
                  </a:lnTo>
                  <a:lnTo>
                    <a:pt x="830" y="1178"/>
                  </a:lnTo>
                  <a:lnTo>
                    <a:pt x="834" y="1178"/>
                  </a:lnTo>
                  <a:lnTo>
                    <a:pt x="835" y="1174"/>
                  </a:lnTo>
                  <a:lnTo>
                    <a:pt x="834" y="1172"/>
                  </a:lnTo>
                  <a:lnTo>
                    <a:pt x="830" y="1171"/>
                  </a:lnTo>
                  <a:lnTo>
                    <a:pt x="826" y="1167"/>
                  </a:lnTo>
                  <a:lnTo>
                    <a:pt x="822" y="1163"/>
                  </a:lnTo>
                  <a:lnTo>
                    <a:pt x="819" y="1161"/>
                  </a:lnTo>
                  <a:lnTo>
                    <a:pt x="817" y="1161"/>
                  </a:lnTo>
                  <a:lnTo>
                    <a:pt x="805" y="1155"/>
                  </a:lnTo>
                  <a:lnTo>
                    <a:pt x="792" y="1152"/>
                  </a:lnTo>
                  <a:lnTo>
                    <a:pt x="781" y="1154"/>
                  </a:lnTo>
                  <a:lnTo>
                    <a:pt x="779" y="1157"/>
                  </a:lnTo>
                  <a:lnTo>
                    <a:pt x="777" y="1159"/>
                  </a:lnTo>
                  <a:lnTo>
                    <a:pt x="777" y="1161"/>
                  </a:lnTo>
                  <a:lnTo>
                    <a:pt x="758" y="1155"/>
                  </a:lnTo>
                  <a:lnTo>
                    <a:pt x="756" y="1152"/>
                  </a:lnTo>
                  <a:lnTo>
                    <a:pt x="760" y="1154"/>
                  </a:lnTo>
                  <a:lnTo>
                    <a:pt x="762" y="1150"/>
                  </a:lnTo>
                  <a:lnTo>
                    <a:pt x="760" y="1148"/>
                  </a:lnTo>
                  <a:lnTo>
                    <a:pt x="758" y="1148"/>
                  </a:lnTo>
                  <a:lnTo>
                    <a:pt x="756" y="1144"/>
                  </a:lnTo>
                  <a:lnTo>
                    <a:pt x="756" y="1142"/>
                  </a:lnTo>
                  <a:lnTo>
                    <a:pt x="753" y="1140"/>
                  </a:lnTo>
                  <a:lnTo>
                    <a:pt x="747" y="1139"/>
                  </a:lnTo>
                  <a:lnTo>
                    <a:pt x="741" y="1142"/>
                  </a:lnTo>
                  <a:lnTo>
                    <a:pt x="741" y="1144"/>
                  </a:lnTo>
                  <a:lnTo>
                    <a:pt x="740" y="1144"/>
                  </a:lnTo>
                  <a:lnTo>
                    <a:pt x="738" y="1142"/>
                  </a:lnTo>
                  <a:lnTo>
                    <a:pt x="740" y="1146"/>
                  </a:lnTo>
                  <a:lnTo>
                    <a:pt x="738" y="1146"/>
                  </a:lnTo>
                  <a:lnTo>
                    <a:pt x="738" y="1144"/>
                  </a:lnTo>
                  <a:lnTo>
                    <a:pt x="734" y="1144"/>
                  </a:lnTo>
                  <a:lnTo>
                    <a:pt x="732" y="1144"/>
                  </a:lnTo>
                  <a:lnTo>
                    <a:pt x="730" y="1144"/>
                  </a:lnTo>
                  <a:lnTo>
                    <a:pt x="730" y="1142"/>
                  </a:lnTo>
                  <a:lnTo>
                    <a:pt x="732" y="1142"/>
                  </a:lnTo>
                  <a:lnTo>
                    <a:pt x="730" y="1139"/>
                  </a:lnTo>
                  <a:lnTo>
                    <a:pt x="728" y="1139"/>
                  </a:lnTo>
                  <a:lnTo>
                    <a:pt x="726" y="1140"/>
                  </a:lnTo>
                  <a:lnTo>
                    <a:pt x="728" y="1137"/>
                  </a:lnTo>
                  <a:lnTo>
                    <a:pt x="728" y="1135"/>
                  </a:lnTo>
                  <a:lnTo>
                    <a:pt x="724" y="1135"/>
                  </a:lnTo>
                  <a:lnTo>
                    <a:pt x="724" y="1131"/>
                  </a:lnTo>
                  <a:lnTo>
                    <a:pt x="721" y="1131"/>
                  </a:lnTo>
                  <a:lnTo>
                    <a:pt x="717" y="1129"/>
                  </a:lnTo>
                  <a:lnTo>
                    <a:pt x="715" y="1124"/>
                  </a:lnTo>
                  <a:lnTo>
                    <a:pt x="711" y="1122"/>
                  </a:lnTo>
                  <a:lnTo>
                    <a:pt x="709" y="1116"/>
                  </a:lnTo>
                  <a:lnTo>
                    <a:pt x="704" y="1116"/>
                  </a:lnTo>
                  <a:lnTo>
                    <a:pt x="704" y="1114"/>
                  </a:lnTo>
                  <a:lnTo>
                    <a:pt x="702" y="1114"/>
                  </a:lnTo>
                  <a:lnTo>
                    <a:pt x="700" y="1114"/>
                  </a:lnTo>
                  <a:lnTo>
                    <a:pt x="702" y="1112"/>
                  </a:lnTo>
                  <a:lnTo>
                    <a:pt x="698" y="1107"/>
                  </a:lnTo>
                  <a:lnTo>
                    <a:pt x="696" y="1105"/>
                  </a:lnTo>
                  <a:lnTo>
                    <a:pt x="696" y="1101"/>
                  </a:lnTo>
                  <a:lnTo>
                    <a:pt x="694" y="1099"/>
                  </a:lnTo>
                  <a:lnTo>
                    <a:pt x="694" y="1097"/>
                  </a:lnTo>
                  <a:lnTo>
                    <a:pt x="693" y="1095"/>
                  </a:lnTo>
                  <a:lnTo>
                    <a:pt x="691" y="1093"/>
                  </a:lnTo>
                  <a:lnTo>
                    <a:pt x="691" y="1090"/>
                  </a:lnTo>
                  <a:lnTo>
                    <a:pt x="687" y="1090"/>
                  </a:lnTo>
                  <a:lnTo>
                    <a:pt x="687" y="1088"/>
                  </a:lnTo>
                  <a:lnTo>
                    <a:pt x="687" y="1082"/>
                  </a:lnTo>
                  <a:lnTo>
                    <a:pt x="683" y="1076"/>
                  </a:lnTo>
                  <a:lnTo>
                    <a:pt x="679" y="1075"/>
                  </a:lnTo>
                  <a:lnTo>
                    <a:pt x="679" y="1073"/>
                  </a:lnTo>
                  <a:lnTo>
                    <a:pt x="677" y="1069"/>
                  </a:lnTo>
                  <a:lnTo>
                    <a:pt x="677" y="1067"/>
                  </a:lnTo>
                  <a:lnTo>
                    <a:pt x="674" y="1061"/>
                  </a:lnTo>
                  <a:lnTo>
                    <a:pt x="672" y="1060"/>
                  </a:lnTo>
                  <a:lnTo>
                    <a:pt x="670" y="1058"/>
                  </a:lnTo>
                  <a:lnTo>
                    <a:pt x="668" y="1056"/>
                  </a:lnTo>
                  <a:lnTo>
                    <a:pt x="666" y="1052"/>
                  </a:lnTo>
                  <a:lnTo>
                    <a:pt x="664" y="1050"/>
                  </a:lnTo>
                  <a:lnTo>
                    <a:pt x="662" y="1044"/>
                  </a:lnTo>
                  <a:lnTo>
                    <a:pt x="664" y="1041"/>
                  </a:lnTo>
                  <a:lnTo>
                    <a:pt x="662" y="1037"/>
                  </a:lnTo>
                  <a:lnTo>
                    <a:pt x="659" y="1033"/>
                  </a:lnTo>
                  <a:lnTo>
                    <a:pt x="651" y="1029"/>
                  </a:lnTo>
                  <a:lnTo>
                    <a:pt x="644" y="1028"/>
                  </a:lnTo>
                  <a:lnTo>
                    <a:pt x="627" y="1016"/>
                  </a:lnTo>
                  <a:lnTo>
                    <a:pt x="617" y="1014"/>
                  </a:lnTo>
                  <a:lnTo>
                    <a:pt x="614" y="1013"/>
                  </a:lnTo>
                  <a:lnTo>
                    <a:pt x="614" y="1009"/>
                  </a:lnTo>
                  <a:lnTo>
                    <a:pt x="615" y="1009"/>
                  </a:lnTo>
                  <a:lnTo>
                    <a:pt x="614" y="1001"/>
                  </a:lnTo>
                  <a:lnTo>
                    <a:pt x="610" y="997"/>
                  </a:lnTo>
                  <a:lnTo>
                    <a:pt x="608" y="988"/>
                  </a:lnTo>
                  <a:lnTo>
                    <a:pt x="606" y="984"/>
                  </a:lnTo>
                  <a:lnTo>
                    <a:pt x="606" y="981"/>
                  </a:lnTo>
                  <a:lnTo>
                    <a:pt x="602" y="973"/>
                  </a:lnTo>
                  <a:lnTo>
                    <a:pt x="591" y="965"/>
                  </a:lnTo>
                  <a:lnTo>
                    <a:pt x="583" y="958"/>
                  </a:lnTo>
                  <a:lnTo>
                    <a:pt x="582" y="954"/>
                  </a:lnTo>
                  <a:lnTo>
                    <a:pt x="580" y="952"/>
                  </a:lnTo>
                  <a:lnTo>
                    <a:pt x="578" y="950"/>
                  </a:lnTo>
                  <a:lnTo>
                    <a:pt x="576" y="949"/>
                  </a:lnTo>
                  <a:lnTo>
                    <a:pt x="574" y="943"/>
                  </a:lnTo>
                  <a:lnTo>
                    <a:pt x="570" y="939"/>
                  </a:lnTo>
                  <a:lnTo>
                    <a:pt x="572" y="937"/>
                  </a:lnTo>
                  <a:lnTo>
                    <a:pt x="570" y="920"/>
                  </a:lnTo>
                  <a:lnTo>
                    <a:pt x="557" y="913"/>
                  </a:lnTo>
                  <a:lnTo>
                    <a:pt x="553" y="907"/>
                  </a:lnTo>
                  <a:lnTo>
                    <a:pt x="546" y="898"/>
                  </a:lnTo>
                  <a:lnTo>
                    <a:pt x="546" y="892"/>
                  </a:lnTo>
                  <a:lnTo>
                    <a:pt x="542" y="888"/>
                  </a:lnTo>
                  <a:lnTo>
                    <a:pt x="531" y="886"/>
                  </a:lnTo>
                  <a:lnTo>
                    <a:pt x="531" y="885"/>
                  </a:lnTo>
                  <a:lnTo>
                    <a:pt x="534" y="883"/>
                  </a:lnTo>
                  <a:lnTo>
                    <a:pt x="534" y="881"/>
                  </a:lnTo>
                  <a:lnTo>
                    <a:pt x="531" y="873"/>
                  </a:lnTo>
                  <a:lnTo>
                    <a:pt x="533" y="862"/>
                  </a:lnTo>
                  <a:lnTo>
                    <a:pt x="529" y="862"/>
                  </a:lnTo>
                  <a:lnTo>
                    <a:pt x="533" y="856"/>
                  </a:lnTo>
                  <a:lnTo>
                    <a:pt x="534" y="853"/>
                  </a:lnTo>
                  <a:lnTo>
                    <a:pt x="531" y="843"/>
                  </a:lnTo>
                  <a:lnTo>
                    <a:pt x="527" y="841"/>
                  </a:lnTo>
                  <a:lnTo>
                    <a:pt x="529" y="839"/>
                  </a:lnTo>
                  <a:lnTo>
                    <a:pt x="527" y="838"/>
                  </a:lnTo>
                  <a:lnTo>
                    <a:pt x="523" y="838"/>
                  </a:lnTo>
                  <a:lnTo>
                    <a:pt x="527" y="823"/>
                  </a:lnTo>
                  <a:lnTo>
                    <a:pt x="525" y="813"/>
                  </a:lnTo>
                  <a:lnTo>
                    <a:pt x="523" y="807"/>
                  </a:lnTo>
                  <a:lnTo>
                    <a:pt x="519" y="802"/>
                  </a:lnTo>
                  <a:lnTo>
                    <a:pt x="512" y="800"/>
                  </a:lnTo>
                  <a:lnTo>
                    <a:pt x="504" y="802"/>
                  </a:lnTo>
                  <a:lnTo>
                    <a:pt x="503" y="809"/>
                  </a:lnTo>
                  <a:lnTo>
                    <a:pt x="499" y="802"/>
                  </a:lnTo>
                  <a:lnTo>
                    <a:pt x="489" y="798"/>
                  </a:lnTo>
                  <a:lnTo>
                    <a:pt x="487" y="794"/>
                  </a:lnTo>
                  <a:lnTo>
                    <a:pt x="487" y="787"/>
                  </a:lnTo>
                  <a:lnTo>
                    <a:pt x="497" y="768"/>
                  </a:lnTo>
                  <a:lnTo>
                    <a:pt x="497" y="760"/>
                  </a:lnTo>
                  <a:lnTo>
                    <a:pt x="495" y="759"/>
                  </a:lnTo>
                  <a:lnTo>
                    <a:pt x="493" y="759"/>
                  </a:lnTo>
                  <a:lnTo>
                    <a:pt x="487" y="755"/>
                  </a:lnTo>
                  <a:lnTo>
                    <a:pt x="487" y="745"/>
                  </a:lnTo>
                  <a:lnTo>
                    <a:pt x="482" y="740"/>
                  </a:lnTo>
                  <a:lnTo>
                    <a:pt x="478" y="736"/>
                  </a:lnTo>
                  <a:lnTo>
                    <a:pt x="474" y="730"/>
                  </a:lnTo>
                  <a:lnTo>
                    <a:pt x="467" y="713"/>
                  </a:lnTo>
                  <a:lnTo>
                    <a:pt x="467" y="712"/>
                  </a:lnTo>
                  <a:lnTo>
                    <a:pt x="461" y="708"/>
                  </a:lnTo>
                  <a:lnTo>
                    <a:pt x="455" y="689"/>
                  </a:lnTo>
                  <a:lnTo>
                    <a:pt x="448" y="676"/>
                  </a:lnTo>
                  <a:lnTo>
                    <a:pt x="448" y="664"/>
                  </a:lnTo>
                  <a:lnTo>
                    <a:pt x="444" y="659"/>
                  </a:lnTo>
                  <a:lnTo>
                    <a:pt x="442" y="661"/>
                  </a:lnTo>
                  <a:lnTo>
                    <a:pt x="439" y="657"/>
                  </a:lnTo>
                  <a:lnTo>
                    <a:pt x="435" y="659"/>
                  </a:lnTo>
                  <a:lnTo>
                    <a:pt x="431" y="657"/>
                  </a:lnTo>
                  <a:lnTo>
                    <a:pt x="433" y="627"/>
                  </a:lnTo>
                  <a:lnTo>
                    <a:pt x="431" y="621"/>
                  </a:lnTo>
                  <a:lnTo>
                    <a:pt x="435" y="599"/>
                  </a:lnTo>
                  <a:lnTo>
                    <a:pt x="431" y="582"/>
                  </a:lnTo>
                  <a:lnTo>
                    <a:pt x="425" y="574"/>
                  </a:lnTo>
                  <a:lnTo>
                    <a:pt x="420" y="572"/>
                  </a:lnTo>
                  <a:lnTo>
                    <a:pt x="416" y="572"/>
                  </a:lnTo>
                  <a:lnTo>
                    <a:pt x="414" y="572"/>
                  </a:lnTo>
                  <a:lnTo>
                    <a:pt x="418" y="559"/>
                  </a:lnTo>
                  <a:lnTo>
                    <a:pt x="418" y="544"/>
                  </a:lnTo>
                  <a:lnTo>
                    <a:pt x="410" y="527"/>
                  </a:lnTo>
                  <a:lnTo>
                    <a:pt x="395" y="508"/>
                  </a:lnTo>
                  <a:lnTo>
                    <a:pt x="393" y="508"/>
                  </a:lnTo>
                  <a:lnTo>
                    <a:pt x="378" y="476"/>
                  </a:lnTo>
                  <a:lnTo>
                    <a:pt x="376" y="467"/>
                  </a:lnTo>
                  <a:lnTo>
                    <a:pt x="375" y="452"/>
                  </a:lnTo>
                  <a:lnTo>
                    <a:pt x="371" y="441"/>
                  </a:lnTo>
                  <a:lnTo>
                    <a:pt x="375" y="437"/>
                  </a:lnTo>
                  <a:lnTo>
                    <a:pt x="378" y="426"/>
                  </a:lnTo>
                  <a:lnTo>
                    <a:pt x="380" y="407"/>
                  </a:lnTo>
                  <a:lnTo>
                    <a:pt x="382" y="405"/>
                  </a:lnTo>
                  <a:lnTo>
                    <a:pt x="380" y="397"/>
                  </a:lnTo>
                  <a:lnTo>
                    <a:pt x="376" y="384"/>
                  </a:lnTo>
                  <a:lnTo>
                    <a:pt x="378" y="382"/>
                  </a:lnTo>
                  <a:lnTo>
                    <a:pt x="378" y="384"/>
                  </a:lnTo>
                  <a:lnTo>
                    <a:pt x="392" y="380"/>
                  </a:lnTo>
                  <a:lnTo>
                    <a:pt x="393" y="380"/>
                  </a:lnTo>
                  <a:lnTo>
                    <a:pt x="395" y="373"/>
                  </a:lnTo>
                  <a:lnTo>
                    <a:pt x="393" y="371"/>
                  </a:lnTo>
                  <a:lnTo>
                    <a:pt x="395" y="365"/>
                  </a:lnTo>
                  <a:lnTo>
                    <a:pt x="395" y="363"/>
                  </a:lnTo>
                  <a:lnTo>
                    <a:pt x="393" y="358"/>
                  </a:lnTo>
                  <a:lnTo>
                    <a:pt x="392" y="358"/>
                  </a:lnTo>
                  <a:lnTo>
                    <a:pt x="392" y="356"/>
                  </a:lnTo>
                  <a:lnTo>
                    <a:pt x="390" y="354"/>
                  </a:lnTo>
                  <a:lnTo>
                    <a:pt x="382" y="352"/>
                  </a:lnTo>
                  <a:lnTo>
                    <a:pt x="380" y="354"/>
                  </a:lnTo>
                  <a:lnTo>
                    <a:pt x="367" y="345"/>
                  </a:lnTo>
                  <a:lnTo>
                    <a:pt x="363" y="341"/>
                  </a:lnTo>
                  <a:lnTo>
                    <a:pt x="365" y="339"/>
                  </a:lnTo>
                  <a:lnTo>
                    <a:pt x="360" y="339"/>
                  </a:lnTo>
                  <a:lnTo>
                    <a:pt x="350" y="337"/>
                  </a:lnTo>
                  <a:lnTo>
                    <a:pt x="331" y="330"/>
                  </a:lnTo>
                  <a:lnTo>
                    <a:pt x="320" y="328"/>
                  </a:lnTo>
                  <a:lnTo>
                    <a:pt x="318" y="326"/>
                  </a:lnTo>
                  <a:lnTo>
                    <a:pt x="297" y="320"/>
                  </a:lnTo>
                  <a:lnTo>
                    <a:pt x="297" y="318"/>
                  </a:lnTo>
                  <a:lnTo>
                    <a:pt x="292" y="315"/>
                  </a:lnTo>
                  <a:lnTo>
                    <a:pt x="282" y="313"/>
                  </a:lnTo>
                  <a:lnTo>
                    <a:pt x="279" y="309"/>
                  </a:lnTo>
                  <a:lnTo>
                    <a:pt x="281" y="307"/>
                  </a:lnTo>
                  <a:lnTo>
                    <a:pt x="284" y="300"/>
                  </a:lnTo>
                  <a:lnTo>
                    <a:pt x="286" y="298"/>
                  </a:lnTo>
                  <a:lnTo>
                    <a:pt x="282" y="290"/>
                  </a:lnTo>
                  <a:lnTo>
                    <a:pt x="284" y="283"/>
                  </a:lnTo>
                  <a:lnTo>
                    <a:pt x="281" y="275"/>
                  </a:lnTo>
                  <a:lnTo>
                    <a:pt x="277" y="269"/>
                  </a:lnTo>
                  <a:lnTo>
                    <a:pt x="273" y="268"/>
                  </a:lnTo>
                  <a:lnTo>
                    <a:pt x="258" y="258"/>
                  </a:lnTo>
                  <a:lnTo>
                    <a:pt x="256" y="256"/>
                  </a:lnTo>
                  <a:lnTo>
                    <a:pt x="254" y="256"/>
                  </a:lnTo>
                  <a:lnTo>
                    <a:pt x="250" y="254"/>
                  </a:lnTo>
                  <a:lnTo>
                    <a:pt x="245" y="251"/>
                  </a:lnTo>
                  <a:lnTo>
                    <a:pt x="241" y="249"/>
                  </a:lnTo>
                  <a:lnTo>
                    <a:pt x="239" y="249"/>
                  </a:lnTo>
                  <a:lnTo>
                    <a:pt x="235" y="249"/>
                  </a:lnTo>
                  <a:lnTo>
                    <a:pt x="235" y="247"/>
                  </a:lnTo>
                  <a:lnTo>
                    <a:pt x="232" y="245"/>
                  </a:lnTo>
                  <a:lnTo>
                    <a:pt x="230" y="243"/>
                  </a:lnTo>
                  <a:lnTo>
                    <a:pt x="228" y="245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7" y="249"/>
                  </a:lnTo>
                  <a:lnTo>
                    <a:pt x="213" y="251"/>
                  </a:lnTo>
                  <a:lnTo>
                    <a:pt x="207" y="247"/>
                  </a:lnTo>
                  <a:lnTo>
                    <a:pt x="194" y="252"/>
                  </a:lnTo>
                  <a:lnTo>
                    <a:pt x="192" y="260"/>
                  </a:lnTo>
                  <a:lnTo>
                    <a:pt x="186" y="266"/>
                  </a:lnTo>
                  <a:lnTo>
                    <a:pt x="177" y="262"/>
                  </a:lnTo>
                  <a:lnTo>
                    <a:pt x="170" y="258"/>
                  </a:lnTo>
                  <a:lnTo>
                    <a:pt x="162" y="252"/>
                  </a:lnTo>
                  <a:lnTo>
                    <a:pt x="156" y="249"/>
                  </a:lnTo>
                  <a:lnTo>
                    <a:pt x="153" y="247"/>
                  </a:lnTo>
                  <a:lnTo>
                    <a:pt x="147" y="241"/>
                  </a:lnTo>
                  <a:lnTo>
                    <a:pt x="149" y="239"/>
                  </a:lnTo>
                  <a:lnTo>
                    <a:pt x="139" y="232"/>
                  </a:lnTo>
                  <a:lnTo>
                    <a:pt x="128" y="224"/>
                  </a:lnTo>
                  <a:lnTo>
                    <a:pt x="124" y="224"/>
                  </a:lnTo>
                  <a:lnTo>
                    <a:pt x="124" y="222"/>
                  </a:lnTo>
                  <a:lnTo>
                    <a:pt x="123" y="219"/>
                  </a:lnTo>
                  <a:lnTo>
                    <a:pt x="117" y="217"/>
                  </a:lnTo>
                  <a:lnTo>
                    <a:pt x="115" y="213"/>
                  </a:lnTo>
                  <a:lnTo>
                    <a:pt x="113" y="211"/>
                  </a:lnTo>
                  <a:lnTo>
                    <a:pt x="111" y="209"/>
                  </a:lnTo>
                  <a:lnTo>
                    <a:pt x="107" y="204"/>
                  </a:lnTo>
                  <a:lnTo>
                    <a:pt x="107" y="202"/>
                  </a:lnTo>
                  <a:lnTo>
                    <a:pt x="102" y="198"/>
                  </a:lnTo>
                  <a:lnTo>
                    <a:pt x="96" y="194"/>
                  </a:lnTo>
                  <a:lnTo>
                    <a:pt x="87" y="192"/>
                  </a:lnTo>
                  <a:lnTo>
                    <a:pt x="81" y="192"/>
                  </a:lnTo>
                  <a:lnTo>
                    <a:pt x="77" y="190"/>
                  </a:lnTo>
                  <a:lnTo>
                    <a:pt x="72" y="185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0" y="177"/>
                  </a:lnTo>
                  <a:lnTo>
                    <a:pt x="57" y="175"/>
                  </a:lnTo>
                  <a:lnTo>
                    <a:pt x="53" y="181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42" y="185"/>
                  </a:lnTo>
                  <a:lnTo>
                    <a:pt x="36" y="177"/>
                  </a:lnTo>
                  <a:lnTo>
                    <a:pt x="19" y="155"/>
                  </a:lnTo>
                  <a:lnTo>
                    <a:pt x="10" y="151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2" y="126"/>
                  </a:lnTo>
                  <a:lnTo>
                    <a:pt x="10" y="85"/>
                  </a:lnTo>
                  <a:lnTo>
                    <a:pt x="17" y="79"/>
                  </a:lnTo>
                  <a:lnTo>
                    <a:pt x="21" y="83"/>
                  </a:lnTo>
                  <a:lnTo>
                    <a:pt x="25" y="57"/>
                  </a:lnTo>
                  <a:lnTo>
                    <a:pt x="45" y="29"/>
                  </a:lnTo>
                  <a:lnTo>
                    <a:pt x="74" y="0"/>
                  </a:lnTo>
                  <a:lnTo>
                    <a:pt x="98" y="32"/>
                  </a:lnTo>
                  <a:lnTo>
                    <a:pt x="356" y="153"/>
                  </a:lnTo>
                  <a:lnTo>
                    <a:pt x="709" y="315"/>
                  </a:lnTo>
                  <a:lnTo>
                    <a:pt x="711" y="315"/>
                  </a:lnTo>
                  <a:lnTo>
                    <a:pt x="738" y="328"/>
                  </a:lnTo>
                  <a:lnTo>
                    <a:pt x="743" y="330"/>
                  </a:lnTo>
                  <a:lnTo>
                    <a:pt x="792" y="352"/>
                  </a:lnTo>
                  <a:lnTo>
                    <a:pt x="916" y="362"/>
                  </a:lnTo>
                  <a:lnTo>
                    <a:pt x="1200" y="380"/>
                  </a:lnTo>
                  <a:lnTo>
                    <a:pt x="1236" y="38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    </a:t>
              </a:r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2078719" y="3442829"/>
            <a:ext cx="38374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2,456 MUNICIPIOS</a:t>
            </a:r>
          </a:p>
        </p:txBody>
      </p:sp>
      <p:cxnSp>
        <p:nvCxnSpPr>
          <p:cNvPr id="66" name="Conector recto 65"/>
          <p:cNvCxnSpPr/>
          <p:nvPr/>
        </p:nvCxnSpPr>
        <p:spPr>
          <a:xfrm flipV="1">
            <a:off x="5138656" y="2722625"/>
            <a:ext cx="873504" cy="1583289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cxnSp>
        <p:nvCxnSpPr>
          <p:cNvPr id="67" name="Conector recto 66"/>
          <p:cNvCxnSpPr/>
          <p:nvPr/>
        </p:nvCxnSpPr>
        <p:spPr>
          <a:xfrm flipV="1">
            <a:off x="4990018" y="2716689"/>
            <a:ext cx="1038075" cy="227724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cxnSp>
        <p:nvCxnSpPr>
          <p:cNvPr id="68" name="Conector recto 67"/>
          <p:cNvCxnSpPr/>
          <p:nvPr/>
        </p:nvCxnSpPr>
        <p:spPr>
          <a:xfrm flipV="1">
            <a:off x="5195559" y="2762039"/>
            <a:ext cx="820308" cy="254732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sp>
        <p:nvSpPr>
          <p:cNvPr id="69" name="Conector 68"/>
          <p:cNvSpPr/>
          <p:nvPr/>
        </p:nvSpPr>
        <p:spPr>
          <a:xfrm>
            <a:off x="5174967" y="5261503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Conector 69"/>
          <p:cNvSpPr/>
          <p:nvPr/>
        </p:nvSpPr>
        <p:spPr>
          <a:xfrm>
            <a:off x="5076056" y="4293096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Conector 70"/>
          <p:cNvSpPr/>
          <p:nvPr/>
        </p:nvSpPr>
        <p:spPr>
          <a:xfrm>
            <a:off x="4958329" y="4941168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6015761" y="1392188"/>
            <a:ext cx="2002231" cy="255454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68.5% de los municipios con menos de 25 mil habitantes se concentra en 7 entidades: </a:t>
            </a: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Oaxaca, Puebla, Veracruz, Yucatán, Jalisco, Michoacán y Chiapas.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-26655" y="592857"/>
            <a:ext cx="682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del Sistema </a:t>
            </a:r>
            <a:r>
              <a:rPr lang="es-MX" alt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Contabilidad </a:t>
            </a:r>
            <a:endParaRPr lang="es-MX" altLang="es-MX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altLang="es-MX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Gubernamental </a:t>
            </a:r>
            <a:r>
              <a:rPr lang="es-MX" alt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Simplificado</a:t>
            </a:r>
          </a:p>
        </p:txBody>
      </p:sp>
      <p:cxnSp>
        <p:nvCxnSpPr>
          <p:cNvPr id="74" name="Conector recto 73"/>
          <p:cNvCxnSpPr>
            <a:stCxn id="75" idx="3"/>
          </p:cNvCxnSpPr>
          <p:nvPr/>
        </p:nvCxnSpPr>
        <p:spPr>
          <a:xfrm flipV="1">
            <a:off x="2293778" y="3724551"/>
            <a:ext cx="631139" cy="114981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75" name="CuadroTexto 74"/>
          <p:cNvSpPr txBox="1"/>
          <p:nvPr/>
        </p:nvSpPr>
        <p:spPr>
          <a:xfrm>
            <a:off x="493116" y="4212649"/>
            <a:ext cx="1800662" cy="132343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68.7% de los municipios del país (1,687) tiene menos de </a:t>
            </a: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 mil habitantes.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143768" y="6347990"/>
            <a:ext cx="599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prstClr val="black"/>
                </a:solidFill>
                <a:latin typeface="Calibri"/>
              </a:rPr>
              <a:t>Fuente: Instituto Nacional de Estadística y </a:t>
            </a:r>
            <a:r>
              <a:rPr lang="es-ES" sz="1200" dirty="0" smtClean="0">
                <a:solidFill>
                  <a:prstClr val="black"/>
                </a:solidFill>
                <a:latin typeface="Calibri"/>
              </a:rPr>
              <a:t>Geografía INEGI 2010.</a:t>
            </a:r>
            <a:endParaRPr lang="es-MX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Conector recto 76"/>
          <p:cNvCxnSpPr/>
          <p:nvPr/>
        </p:nvCxnSpPr>
        <p:spPr>
          <a:xfrm flipV="1">
            <a:off x="4122728" y="2774067"/>
            <a:ext cx="1882322" cy="154530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sp>
        <p:nvSpPr>
          <p:cNvPr id="78" name="Conector 77"/>
          <p:cNvSpPr/>
          <p:nvPr/>
        </p:nvSpPr>
        <p:spPr>
          <a:xfrm>
            <a:off x="4102136" y="4271507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9" name="Conector recto 78"/>
          <p:cNvCxnSpPr/>
          <p:nvPr/>
        </p:nvCxnSpPr>
        <p:spPr>
          <a:xfrm flipV="1">
            <a:off x="4340037" y="2722418"/>
            <a:ext cx="1678919" cy="203343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sp>
        <p:nvSpPr>
          <p:cNvPr id="80" name="Conector 79"/>
          <p:cNvSpPr/>
          <p:nvPr/>
        </p:nvSpPr>
        <p:spPr>
          <a:xfrm>
            <a:off x="4319445" y="4707988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1" name="Conector recto 80"/>
          <p:cNvCxnSpPr>
            <a:stCxn id="82" idx="7"/>
          </p:cNvCxnSpPr>
          <p:nvPr/>
        </p:nvCxnSpPr>
        <p:spPr>
          <a:xfrm flipV="1">
            <a:off x="5979176" y="2728579"/>
            <a:ext cx="25874" cy="265133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</p:cxnSp>
      <p:sp>
        <p:nvSpPr>
          <p:cNvPr id="82" name="Conector 81"/>
          <p:cNvSpPr/>
          <p:nvPr/>
        </p:nvSpPr>
        <p:spPr>
          <a:xfrm>
            <a:off x="5940152" y="5373216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3" name="Conector 82"/>
          <p:cNvSpPr/>
          <p:nvPr/>
        </p:nvSpPr>
        <p:spPr>
          <a:xfrm>
            <a:off x="6812124" y="4390878"/>
            <a:ext cx="45719" cy="45719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4" name="Marcador de número de diapositiva 83"/>
          <p:cNvSpPr>
            <a:spLocks noGrp="1"/>
          </p:cNvSpPr>
          <p:nvPr>
            <p:ph type="sldNum" sz="quarter" idx="12"/>
          </p:nvPr>
        </p:nvSpPr>
        <p:spPr>
          <a:xfrm>
            <a:off x="8701694" y="6442426"/>
            <a:ext cx="422031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17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82039" y="1366171"/>
            <a:ext cx="5582106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altLang="es-MX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PROYECTOS 2014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altLang="es-MX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MX" sz="36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 Luis Potosí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MX" sz="36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Yucatán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MX" sz="36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 California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MX" sz="36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MX" sz="36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Sinaloa</a:t>
            </a:r>
          </a:p>
          <a:p>
            <a:pPr algn="ctr"/>
            <a:r>
              <a:rPr lang="es-MX" alt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MX" altLang="es-MX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28185" y="6358792"/>
            <a:ext cx="515815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92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/>
          </p:cNvSpPr>
          <p:nvPr/>
        </p:nvSpPr>
        <p:spPr>
          <a:xfrm>
            <a:off x="656492" y="1830617"/>
            <a:ext cx="8215312" cy="35610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algn="just">
              <a:buFont typeface="Wingdings" pitchFamily="2" charset="2"/>
              <a:buChar char="q"/>
            </a:pPr>
            <a:endParaRPr lang="es-MX" altLang="es-MX" sz="2400" dirty="0" smtClean="0"/>
          </a:p>
          <a:p>
            <a:pPr marL="82913" indent="0" algn="just">
              <a:spcAft>
                <a:spcPts val="600"/>
              </a:spcAft>
              <a:buNone/>
            </a:pPr>
            <a:r>
              <a:rPr lang="es-MX" altLang="es-MX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Comprobar a la fecha de la revisión, el avance de los municipios de los estados de San Luis Potosí, Yucatán, Baja California, Colima y Sinaloa en el cumplimiento de la LGCG y los acuerdos emitidos por el CONAC, con el propósito de promover las acciones necesarias para que éstos cumplan de manera adecuada y oportuna sus obligaciones.</a:t>
            </a: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457200" y="1044805"/>
            <a:ext cx="2497015" cy="785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02173" y="6492875"/>
            <a:ext cx="539262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7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111" y="1671432"/>
            <a:ext cx="6149249" cy="4865338"/>
          </a:xfrm>
          <a:prstGeom prst="rect">
            <a:avLst/>
          </a:prstGeom>
        </p:spPr>
      </p:pic>
      <p:sp>
        <p:nvSpPr>
          <p:cNvPr id="3" name="4 Título"/>
          <p:cNvSpPr txBox="1">
            <a:spLocks/>
          </p:cNvSpPr>
          <p:nvPr/>
        </p:nvSpPr>
        <p:spPr>
          <a:xfrm>
            <a:off x="743087" y="833478"/>
            <a:ext cx="1816468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altLang="es-MX" sz="2800" b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Alcance</a:t>
            </a: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altLang="es-MX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827153" y="1226384"/>
            <a:ext cx="2797983" cy="16062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  <a:p>
            <a:pPr algn="ctr"/>
            <a:r>
              <a:rPr lang="es-MX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s-MX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08668" y="40605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106</a:t>
            </a:r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048041" y="616743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58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680020" y="568011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10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235668" y="415117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18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28577" y="37735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5</a:t>
            </a: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695459" y="2807594"/>
            <a:ext cx="837128" cy="96591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2459865" y="3651309"/>
            <a:ext cx="212649" cy="54720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2908300" y="5173113"/>
            <a:ext cx="519035" cy="58633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156364" y="4520502"/>
            <a:ext cx="117186" cy="170884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6627934" y="4400582"/>
            <a:ext cx="400890" cy="5389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668376" y="6471871"/>
            <a:ext cx="47562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35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1220477" y="1233308"/>
            <a:ext cx="1589357" cy="7629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754" y="1422474"/>
            <a:ext cx="5680589" cy="44945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47451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8640"/>
          <a:stretch/>
        </p:blipFill>
        <p:spPr>
          <a:xfrm>
            <a:off x="4492049" y="5553975"/>
            <a:ext cx="1677682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Conector recto 4"/>
          <p:cNvCxnSpPr/>
          <p:nvPr/>
        </p:nvCxnSpPr>
        <p:spPr>
          <a:xfrm flipH="1" flipV="1">
            <a:off x="4629232" y="4680006"/>
            <a:ext cx="554017" cy="12199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1581417" y="3312220"/>
            <a:ext cx="2441831" cy="1247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14" l="457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9" y="664753"/>
            <a:ext cx="152200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1997318" y="4360962"/>
            <a:ext cx="288000" cy="252000"/>
          </a:xfrm>
          <a:prstGeom prst="rect">
            <a:avLst/>
          </a:prstGeom>
          <a:solidFill>
            <a:srgbClr val="22B1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86686" y="4852591"/>
            <a:ext cx="288000" cy="25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012319" y="5454257"/>
            <a:ext cx="288000" cy="252000"/>
          </a:xfrm>
          <a:prstGeom prst="rect">
            <a:avLst/>
          </a:prstGeom>
          <a:solidFill>
            <a:srgbClr val="CD16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CuadroTexto 22"/>
          <p:cNvSpPr txBox="1">
            <a:spLocks noChangeArrowheads="1"/>
          </p:cNvSpPr>
          <p:nvPr/>
        </p:nvSpPr>
        <p:spPr bwMode="auto">
          <a:xfrm>
            <a:off x="2269397" y="4260016"/>
            <a:ext cx="1770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200" b="1" dirty="0"/>
              <a:t>Mayores a </a:t>
            </a:r>
            <a:r>
              <a:rPr lang="es-MX" altLang="es-MX" sz="1200" b="1" dirty="0" smtClean="0"/>
              <a:t>25,000 habitantes </a:t>
            </a:r>
            <a:endParaRPr lang="es-MX" altLang="es-MX" sz="1200" dirty="0"/>
          </a:p>
        </p:txBody>
      </p:sp>
      <p:sp>
        <p:nvSpPr>
          <p:cNvPr id="12" name="CuadroTexto 23"/>
          <p:cNvSpPr txBox="1">
            <a:spLocks noChangeArrowheads="1"/>
          </p:cNvSpPr>
          <p:nvPr/>
        </p:nvSpPr>
        <p:spPr bwMode="auto">
          <a:xfrm>
            <a:off x="2269397" y="4765327"/>
            <a:ext cx="1979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200" b="1" dirty="0"/>
              <a:t>Menores a 25,000 y Mayores</a:t>
            </a:r>
            <a:r>
              <a:rPr lang="es-MX" altLang="es-MX" sz="1200" dirty="0"/>
              <a:t>  </a:t>
            </a:r>
            <a:r>
              <a:rPr lang="es-MX" altLang="es-MX" sz="1200" b="1" dirty="0"/>
              <a:t>a </a:t>
            </a:r>
            <a:r>
              <a:rPr lang="es-MX" altLang="es-MX" sz="1200" b="1" dirty="0" smtClean="0"/>
              <a:t>5,000 habitantes</a:t>
            </a:r>
            <a:endParaRPr lang="es-MX" altLang="es-MX" sz="1200" dirty="0"/>
          </a:p>
        </p:txBody>
      </p:sp>
      <p:sp>
        <p:nvSpPr>
          <p:cNvPr id="13" name="CuadroTexto 24"/>
          <p:cNvSpPr txBox="1">
            <a:spLocks noChangeArrowheads="1"/>
          </p:cNvSpPr>
          <p:nvPr/>
        </p:nvSpPr>
        <p:spPr bwMode="auto">
          <a:xfrm>
            <a:off x="2310672" y="5359610"/>
            <a:ext cx="168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200" b="1" dirty="0"/>
              <a:t>Menores a </a:t>
            </a:r>
            <a:r>
              <a:rPr lang="es-MX" altLang="es-MX" sz="1200" b="1" dirty="0" smtClean="0"/>
              <a:t>5,000 habitantes</a:t>
            </a:r>
            <a:endParaRPr lang="es-MX" altLang="es-MX" sz="1200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7545320" y="3134544"/>
            <a:ext cx="532752" cy="13563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5363740" y="1833898"/>
            <a:ext cx="261493" cy="2263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8" b="97663" l="3433" r="949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8846" y="609342"/>
            <a:ext cx="161068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252" y="1974770"/>
            <a:ext cx="1770097" cy="1440000"/>
          </a:xfrm>
          <a:prstGeom prst="rect">
            <a:avLst/>
          </a:prstGeom>
        </p:spPr>
      </p:pic>
      <p:sp>
        <p:nvSpPr>
          <p:cNvPr id="18" name="4 Título"/>
          <p:cNvSpPr txBox="1">
            <a:spLocks/>
          </p:cNvSpPr>
          <p:nvPr/>
        </p:nvSpPr>
        <p:spPr>
          <a:xfrm>
            <a:off x="111283" y="178246"/>
            <a:ext cx="5476922" cy="674622"/>
          </a:xfrm>
          <a:prstGeom prst="rect">
            <a:avLst/>
          </a:prstGeo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la población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9" y="2234544"/>
            <a:ext cx="200743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721815" y="4342510"/>
            <a:ext cx="178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 municipios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47389" y="4866500"/>
            <a:ext cx="178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municipios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47389" y="5454257"/>
            <a:ext cx="178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municipios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48048" y="5773855"/>
            <a:ext cx="1215241" cy="806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endParaRPr lang="es-MX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número de diapositiva 23"/>
          <p:cNvSpPr>
            <a:spLocks noGrp="1"/>
          </p:cNvSpPr>
          <p:nvPr>
            <p:ph type="sldNum" sz="quarter" idx="12"/>
          </p:nvPr>
        </p:nvSpPr>
        <p:spPr>
          <a:xfrm>
            <a:off x="8593016" y="6397692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917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3375531" y="1871933"/>
            <a:ext cx="2373407" cy="703376"/>
          </a:xfrm>
          <a:custGeom>
            <a:avLst/>
            <a:gdLst>
              <a:gd name="connsiteX0" fmla="*/ 0 w 2373407"/>
              <a:gd name="connsiteY0" fmla="*/ 70338 h 703376"/>
              <a:gd name="connsiteX1" fmla="*/ 70338 w 2373407"/>
              <a:gd name="connsiteY1" fmla="*/ 0 h 703376"/>
              <a:gd name="connsiteX2" fmla="*/ 2303069 w 2373407"/>
              <a:gd name="connsiteY2" fmla="*/ 0 h 703376"/>
              <a:gd name="connsiteX3" fmla="*/ 2373407 w 2373407"/>
              <a:gd name="connsiteY3" fmla="*/ 70338 h 703376"/>
              <a:gd name="connsiteX4" fmla="*/ 2373407 w 2373407"/>
              <a:gd name="connsiteY4" fmla="*/ 633038 h 703376"/>
              <a:gd name="connsiteX5" fmla="*/ 2303069 w 2373407"/>
              <a:gd name="connsiteY5" fmla="*/ 703376 h 703376"/>
              <a:gd name="connsiteX6" fmla="*/ 70338 w 2373407"/>
              <a:gd name="connsiteY6" fmla="*/ 703376 h 703376"/>
              <a:gd name="connsiteX7" fmla="*/ 0 w 2373407"/>
              <a:gd name="connsiteY7" fmla="*/ 633038 h 703376"/>
              <a:gd name="connsiteX8" fmla="*/ 0 w 2373407"/>
              <a:gd name="connsiteY8" fmla="*/ 70338 h 70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3407" h="703376">
                <a:moveTo>
                  <a:pt x="0" y="70338"/>
                </a:moveTo>
                <a:cubicBezTo>
                  <a:pt x="0" y="31491"/>
                  <a:pt x="31491" y="0"/>
                  <a:pt x="70338" y="0"/>
                </a:cubicBezTo>
                <a:lnTo>
                  <a:pt x="2303069" y="0"/>
                </a:lnTo>
                <a:cubicBezTo>
                  <a:pt x="2341916" y="0"/>
                  <a:pt x="2373407" y="31491"/>
                  <a:pt x="2373407" y="70338"/>
                </a:cubicBezTo>
                <a:lnTo>
                  <a:pt x="2373407" y="633038"/>
                </a:lnTo>
                <a:cubicBezTo>
                  <a:pt x="2373407" y="671885"/>
                  <a:pt x="2341916" y="703376"/>
                  <a:pt x="2303069" y="703376"/>
                </a:cubicBezTo>
                <a:lnTo>
                  <a:pt x="70338" y="703376"/>
                </a:lnTo>
                <a:cubicBezTo>
                  <a:pt x="31491" y="703376"/>
                  <a:pt x="0" y="671885"/>
                  <a:pt x="0" y="633038"/>
                </a:cubicBezTo>
                <a:lnTo>
                  <a:pt x="0" y="703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66321" tIns="66321" rIns="66321" bIns="663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DEL PROYECTO</a:t>
            </a:r>
            <a:endParaRPr lang="es-MX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2240909" y="5896171"/>
            <a:ext cx="545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GUÍA DE CUMPLIMIENTO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28515" y="4380163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TALLER DE </a:t>
            </a:r>
            <a:r>
              <a:rPr lang="es-MX" alt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CAPACITACIÓN, Y DEFINICIÓN </a:t>
            </a:r>
            <a:r>
              <a:rPr lang="es-MX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  <a:r>
              <a:rPr lang="es-MX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Y HOMOLOGACIÓN DE </a:t>
            </a:r>
            <a:r>
              <a:rPr lang="es-MX" alt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CIRTERIOS.</a:t>
            </a:r>
            <a:endParaRPr lang="es-MX" alt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7 Rectángulo redondeado"/>
          <p:cNvSpPr/>
          <p:nvPr/>
        </p:nvSpPr>
        <p:spPr>
          <a:xfrm>
            <a:off x="3469806" y="4664698"/>
            <a:ext cx="2330450" cy="66992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/>
              <a:t>APOYO TÉCNICO</a:t>
            </a:r>
          </a:p>
          <a:p>
            <a:pPr algn="ctr">
              <a:defRPr/>
            </a:pPr>
            <a:r>
              <a:rPr lang="es-MX" sz="1200" dirty="0" smtClean="0"/>
              <a:t>72 </a:t>
            </a:r>
            <a:r>
              <a:rPr lang="es-MX" sz="1200" dirty="0"/>
              <a:t>PERSONAS</a:t>
            </a:r>
          </a:p>
        </p:txBody>
      </p:sp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7035690" y="4595223"/>
            <a:ext cx="2079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OTROS PARTICIPANTES</a:t>
            </a:r>
            <a:r>
              <a:rPr lang="es-MX" altLang="es-MX" sz="1200" b="1" dirty="0" smtClean="0"/>
              <a:t>: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597876" y="723144"/>
            <a:ext cx="2276079" cy="785812"/>
          </a:xfrm>
          <a:prstGeom prst="rect">
            <a:avLst/>
          </a:prstGeom>
        </p:spPr>
        <p:txBody>
          <a:bodyPr/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kumimoji="0" lang="es-MX" alt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alt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alt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9" y="3175085"/>
            <a:ext cx="2273449" cy="8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60925">
            <a:off x="6270191" y="2075387"/>
            <a:ext cx="1042506" cy="871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25" y="2123069"/>
            <a:ext cx="1042506" cy="871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79865">
            <a:off x="6002861" y="3924427"/>
            <a:ext cx="1146147" cy="12558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70749">
            <a:off x="4276504" y="5302310"/>
            <a:ext cx="571460" cy="6261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85" y="4819102"/>
            <a:ext cx="809625" cy="2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85" y="5203393"/>
            <a:ext cx="747430" cy="2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31" y="5512937"/>
            <a:ext cx="867337" cy="6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redondeado 15"/>
          <p:cNvSpPr/>
          <p:nvPr/>
        </p:nvSpPr>
        <p:spPr>
          <a:xfrm>
            <a:off x="7769398" y="6249300"/>
            <a:ext cx="1030001" cy="5875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schemeClr val="tx1"/>
                </a:solidFill>
              </a:rPr>
              <a:t>ASAMBLEA ESTATAL  FISCAL DEL ESTADO DE COLIMA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362749" y="2994873"/>
            <a:ext cx="1355319" cy="910571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7676881" y="3297088"/>
            <a:ext cx="7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OEC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8720310" y="6471738"/>
            <a:ext cx="42369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1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/>
          </p:cNvSpPr>
          <p:nvPr/>
        </p:nvSpPr>
        <p:spPr>
          <a:xfrm>
            <a:off x="429964" y="1308974"/>
            <a:ext cx="8215312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Los cuestionarios de la “Guía de Cumplimiento” (http://www.conac.gob.mx/secretario.html) se aplicaron directamente al personal responsable del registro de las operaciones y de la generación de información financiera.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MX" sz="2400" dirty="0" smtClean="0">
              <a:solidFill>
                <a:srgbClr val="1C1C1C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Las respuestas fueron clasificadas y ordenadas en una base de datos, información que fue analizada para determinar su calidad y congruencia.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MX" sz="2400" dirty="0" smtClean="0">
              <a:solidFill>
                <a:srgbClr val="1C1C1C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 mayoría de las respuestas está soportada con evidencia documental.</a:t>
            </a:r>
          </a:p>
          <a:p>
            <a:pPr marL="442913" indent="-360000" algn="just">
              <a:spcAft>
                <a:spcPts val="600"/>
              </a:spcAft>
              <a:buFont typeface="Wingdings" pitchFamily="2" charset="2"/>
              <a:buChar char="q"/>
            </a:pPr>
            <a:endParaRPr lang="es-MX" altLang="es-MX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429964" y="675562"/>
            <a:ext cx="3201724" cy="785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57846" y="6492875"/>
            <a:ext cx="43375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668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/>
          </p:cNvSpPr>
          <p:nvPr/>
        </p:nvSpPr>
        <p:spPr>
          <a:xfrm>
            <a:off x="467544" y="1879346"/>
            <a:ext cx="8352928" cy="35209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s-MX" altLang="es-MX" sz="24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 información obtenida fue validada por:  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Presidentes Municipales, Tesoreros, Sub-tesoreros, Contralores municipales, Síndicos, y en su totalidad, por el personal de las Contralorías Estatales.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es-MX" sz="2400" dirty="0" smtClean="0">
              <a:solidFill>
                <a:srgbClr val="1C1C1C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 determinaron criterios y algoritmos para el diseño de la fórmula utilizada en el cálculo del avance en el cumplimiento</a:t>
            </a:r>
            <a:r>
              <a:rPr lang="es-MX" sz="2400" dirty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la Ley.</a:t>
            </a:r>
            <a:endParaRPr lang="es-MX" sz="240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269631" y="880668"/>
            <a:ext cx="3703113" cy="785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97733" y="6492875"/>
            <a:ext cx="445477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60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/>
        </p:nvSpPr>
        <p:spPr>
          <a:xfrm>
            <a:off x="3330575" y="1839913"/>
            <a:ext cx="4549775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224213"/>
            <a:ext cx="36417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803400"/>
            <a:ext cx="19272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r="16360" b="8990"/>
          <a:stretch>
            <a:fillRect/>
          </a:stretch>
        </p:blipFill>
        <p:spPr bwMode="auto">
          <a:xfrm>
            <a:off x="3589338" y="1874838"/>
            <a:ext cx="1927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7" t="5971" r="26633" b="88196"/>
          <a:stretch>
            <a:fillRect/>
          </a:stretch>
        </p:blipFill>
        <p:spPr bwMode="auto">
          <a:xfrm>
            <a:off x="6059488" y="1885950"/>
            <a:ext cx="1600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270507" y="431800"/>
            <a:ext cx="638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rgbClr val="800000"/>
                </a:solidFill>
                <a:cs typeface="Arial" panose="020B0604020202020204" pitchFamily="34" charset="0"/>
              </a:rPr>
              <a:t>Convenio de Colaboración</a:t>
            </a:r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270507" y="2894013"/>
            <a:ext cx="48307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OBJETIVO</a:t>
            </a:r>
          </a:p>
          <a:p>
            <a:pPr algn="just" eaLnBrk="1" hangingPunct="1"/>
            <a:r>
              <a:rPr lang="es-MX" altLang="es-MX" sz="2400" b="1" dirty="0">
                <a:solidFill>
                  <a:srgbClr val="663300"/>
                </a:solidFill>
                <a:latin typeface="Calibri" panose="020F0502020204030204" pitchFamily="34" charset="0"/>
              </a:rPr>
              <a:t>Establecer las acciones de colaboración encaminadas al fortalecimiento de las actividades de control, vigilancia, fiscalización, evaluación, transparencia y rendición de cuentas de los entes públicos en materia de Contabilidad Gubernamental.</a:t>
            </a:r>
          </a:p>
          <a:p>
            <a:pPr algn="ctr" eaLnBrk="1" hangingPunct="1"/>
            <a:endParaRPr lang="es-MX" altLang="es-MX" sz="2400" b="1" i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2 CuadroTexto"/>
          <p:cNvSpPr txBox="1">
            <a:spLocks noChangeArrowheads="1"/>
          </p:cNvSpPr>
          <p:nvPr/>
        </p:nvSpPr>
        <p:spPr bwMode="auto">
          <a:xfrm>
            <a:off x="138113" y="1287463"/>
            <a:ext cx="638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MX" sz="2000" b="1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3 de Septiembre de 2013</a:t>
            </a:r>
          </a:p>
        </p:txBody>
      </p:sp>
      <p:sp>
        <p:nvSpPr>
          <p:cNvPr id="17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75077" y="6403343"/>
            <a:ext cx="293077" cy="365125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77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/>
          </p:cNvSpPr>
          <p:nvPr/>
        </p:nvSpPr>
        <p:spPr>
          <a:xfrm>
            <a:off x="323678" y="1418492"/>
            <a:ext cx="8352928" cy="45251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s-MX" altLang="es-MX" sz="1800" dirty="0" smtClean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es-MX" sz="220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2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 los casos en que fue necesario, se solicitaron las aclaraciones a las respuestas proporcionadas.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es-MX" sz="2200" dirty="0" smtClean="0">
              <a:solidFill>
                <a:srgbClr val="1C1C1C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2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 identificaron los factores que pueden obstaculizar el cumplimiento de la Ley.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es-MX" sz="2200" dirty="0" smtClean="0">
              <a:solidFill>
                <a:srgbClr val="1C1C1C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200" dirty="0" smtClean="0">
                <a:solidFill>
                  <a:srgbClr val="1C1C1C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Parte de los resultados del trabajo realizado, se presentaron a la Unidad de Contabilidad Gubernamental de la SHCP para sus comentarios y opinión.</a:t>
            </a:r>
            <a:endParaRPr lang="es-MX" altLang="es-MX" sz="22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663042" y="1025586"/>
            <a:ext cx="2331513" cy="785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51631" y="6471871"/>
            <a:ext cx="492369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4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7247536"/>
              </p:ext>
            </p:extLst>
          </p:nvPr>
        </p:nvGraphicFramePr>
        <p:xfrm>
          <a:off x="476148" y="1820769"/>
          <a:ext cx="8246689" cy="402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1 Grupo"/>
          <p:cNvGrpSpPr>
            <a:grpSpLocks/>
          </p:cNvGrpSpPr>
          <p:nvPr/>
        </p:nvGrpSpPr>
        <p:grpSpPr bwMode="auto">
          <a:xfrm>
            <a:off x="1841128" y="5517232"/>
            <a:ext cx="5945187" cy="566737"/>
            <a:chOff x="2051720" y="5301208"/>
            <a:chExt cx="5944518" cy="565945"/>
          </a:xfrm>
        </p:grpSpPr>
        <p:sp>
          <p:nvSpPr>
            <p:cNvPr id="4" name="CuadroTexto 5"/>
            <p:cNvSpPr txBox="1">
              <a:spLocks noChangeArrowheads="1"/>
            </p:cNvSpPr>
            <p:nvPr/>
          </p:nvSpPr>
          <p:spPr bwMode="auto">
            <a:xfrm>
              <a:off x="2051720" y="5301208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5" name="CuadroTexto 27"/>
            <p:cNvSpPr txBox="1">
              <a:spLocks noChangeArrowheads="1"/>
            </p:cNvSpPr>
            <p:nvPr/>
          </p:nvSpPr>
          <p:spPr bwMode="auto">
            <a:xfrm>
              <a:off x="4578548" y="5313115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" name="CuadroTexto 28"/>
            <p:cNvSpPr txBox="1">
              <a:spLocks noChangeArrowheads="1"/>
            </p:cNvSpPr>
            <p:nvPr/>
          </p:nvSpPr>
          <p:spPr bwMode="auto">
            <a:xfrm>
              <a:off x="7059613" y="5301208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>
                  <a:solidFill>
                    <a:srgbClr val="00B050"/>
                  </a:solidFill>
                </a:rPr>
                <a:t>C</a:t>
              </a:r>
            </a:p>
          </p:txBody>
        </p:sp>
      </p:grp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2129950" y="1797332"/>
            <a:ext cx="55495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600" b="1" dirty="0">
                <a:solidFill>
                  <a:srgbClr val="1C1C1C"/>
                </a:solidFill>
              </a:rPr>
              <a:t>Mayores de 25,000 habitantes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19672" y="6309320"/>
            <a:ext cx="6388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Pendiente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publicación de las Guías por parte del CONAC.</a:t>
            </a:r>
          </a:p>
        </p:txBody>
      </p:sp>
      <p:sp>
        <p:nvSpPr>
          <p:cNvPr id="10" name="Rectángulo 3"/>
          <p:cNvSpPr>
            <a:spLocks noChangeArrowheads="1"/>
          </p:cNvSpPr>
          <p:nvPr/>
        </p:nvSpPr>
        <p:spPr bwMode="auto">
          <a:xfrm>
            <a:off x="190638" y="918101"/>
            <a:ext cx="7382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</a:rPr>
              <a:t>Apartados de la “Guía de Cumplimiento”</a:t>
            </a:r>
            <a:endParaRPr lang="es-MX" altLang="es-MX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8608047" y="6370515"/>
            <a:ext cx="492369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56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482689" y="928356"/>
            <a:ext cx="431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</a:rPr>
              <a:t>Fórmulas de Evaluación</a:t>
            </a:r>
            <a:endParaRPr lang="es-MX" altLang="es-MX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674010" y="2306586"/>
            <a:ext cx="3803488" cy="940082"/>
          </a:xfrm>
          <a:prstGeom prst="roundRect">
            <a:avLst/>
          </a:prstGeom>
          <a:solidFill>
            <a:srgbClr val="9191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6817" y="2257245"/>
            <a:ext cx="1218603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24969" y="2257245"/>
            <a:ext cx="559769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6" name="CuadroTexto 12"/>
          <p:cNvSpPr txBox="1">
            <a:spLocks noChangeArrowheads="1"/>
          </p:cNvSpPr>
          <p:nvPr/>
        </p:nvSpPr>
        <p:spPr bwMode="auto">
          <a:xfrm>
            <a:off x="4270152" y="2393723"/>
            <a:ext cx="279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Respuestas afirmativas de A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789140" y="2763610"/>
            <a:ext cx="3054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4"/>
          <p:cNvSpPr txBox="1">
            <a:spLocks noChangeArrowheads="1"/>
          </p:cNvSpPr>
          <p:nvPr/>
        </p:nvSpPr>
        <p:spPr bwMode="auto">
          <a:xfrm>
            <a:off x="4465415" y="2877910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Total de Preguntas de 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674010" y="3440887"/>
            <a:ext cx="3875495" cy="1022233"/>
          </a:xfrm>
          <a:prstGeom prst="roundRect">
            <a:avLst/>
          </a:prstGeom>
          <a:solidFill>
            <a:srgbClr val="9191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23492" y="3421404"/>
            <a:ext cx="1218603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%B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29725" y="3416680"/>
            <a:ext cx="559769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2" name="CuadroTexto 18"/>
          <p:cNvSpPr txBox="1">
            <a:spLocks noChangeArrowheads="1"/>
          </p:cNvSpPr>
          <p:nvPr/>
        </p:nvSpPr>
        <p:spPr bwMode="auto">
          <a:xfrm>
            <a:off x="4247927" y="3609748"/>
            <a:ext cx="278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Respuestas afirmativas de B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270152" y="3979635"/>
            <a:ext cx="3054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21"/>
          <p:cNvSpPr txBox="1">
            <a:spLocks noChangeArrowheads="1"/>
          </p:cNvSpPr>
          <p:nvPr/>
        </p:nvSpPr>
        <p:spPr bwMode="auto">
          <a:xfrm>
            <a:off x="4543202" y="4093935"/>
            <a:ext cx="238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Total de Preguntas de B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3699462" y="4798550"/>
            <a:ext cx="3960440" cy="1046440"/>
          </a:xfrm>
          <a:prstGeom prst="roundRect">
            <a:avLst/>
          </a:prstGeom>
          <a:solidFill>
            <a:srgbClr val="9191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08175" y="4860823"/>
            <a:ext cx="1218603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%C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105749" y="4819215"/>
            <a:ext cx="559769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8" name="CuadroTexto 31"/>
          <p:cNvSpPr txBox="1">
            <a:spLocks noChangeArrowheads="1"/>
          </p:cNvSpPr>
          <p:nvPr/>
        </p:nvSpPr>
        <p:spPr bwMode="auto">
          <a:xfrm>
            <a:off x="4195540" y="5013098"/>
            <a:ext cx="278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Respuestas afirmativas de C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4244752" y="5382985"/>
            <a:ext cx="3054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33"/>
          <p:cNvSpPr txBox="1">
            <a:spLocks noChangeArrowheads="1"/>
          </p:cNvSpPr>
          <p:nvPr/>
        </p:nvSpPr>
        <p:spPr bwMode="auto">
          <a:xfrm>
            <a:off x="4420965" y="5465535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>
                <a:solidFill>
                  <a:schemeClr val="bg1"/>
                </a:solidFill>
              </a:rPr>
              <a:t>Total de Preguntas de C</a:t>
            </a:r>
          </a:p>
        </p:txBody>
      </p:sp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>
          <a:xfrm>
            <a:off x="8712200" y="6483594"/>
            <a:ext cx="42999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48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651" y="4214701"/>
            <a:ext cx="7667484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(%A*.5)+(%B*.3)+(%C*.2)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79717" y="2370875"/>
            <a:ext cx="5021183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LGCG =</a:t>
            </a:r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482689" y="928356"/>
            <a:ext cx="431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</a:rPr>
              <a:t>Fórmulas de Evaluación</a:t>
            </a:r>
            <a:endParaRPr lang="es-MX" altLang="es-MX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1293" y="6460148"/>
            <a:ext cx="4477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53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/>
          <p:nvPr/>
        </p:nvSpPr>
        <p:spPr>
          <a:xfrm>
            <a:off x="582200" y="886979"/>
            <a:ext cx="81192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RESULTADOS</a:t>
            </a:r>
          </a:p>
          <a:p>
            <a:pPr algn="ctr">
              <a:defRPr/>
            </a:pP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(PROYECTO SAN LUIS Y YUCATÁN)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759187"/>
            <a:ext cx="5019452" cy="33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04739" y="6382238"/>
            <a:ext cx="44596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035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texto"/>
          <p:cNvSpPr txBox="1">
            <a:spLocks/>
          </p:cNvSpPr>
          <p:nvPr/>
        </p:nvSpPr>
        <p:spPr>
          <a:xfrm>
            <a:off x="-404011" y="3349053"/>
            <a:ext cx="3929063" cy="623887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58 Municipios</a:t>
            </a:r>
          </a:p>
        </p:txBody>
      </p:sp>
      <p:sp>
        <p:nvSpPr>
          <p:cNvPr id="3" name="6 Abrir llave"/>
          <p:cNvSpPr/>
          <p:nvPr/>
        </p:nvSpPr>
        <p:spPr>
          <a:xfrm>
            <a:off x="3163102" y="1588514"/>
            <a:ext cx="682625" cy="4325938"/>
          </a:xfrm>
          <a:prstGeom prst="leftBrace">
            <a:avLst>
              <a:gd name="adj1" fmla="val 153093"/>
              <a:gd name="adj2" fmla="val 44476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3328201" y="1982214"/>
            <a:ext cx="3929062" cy="6238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49 Municipios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84.5%</a:t>
            </a: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3453614" y="4723828"/>
            <a:ext cx="3929063" cy="623887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 Municipios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15.5%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endParaRPr lang="es-MX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19255" y="4521278"/>
            <a:ext cx="1882438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chemeClr val="accent4"/>
                </a:solidFill>
              </a:rPr>
              <a:t>OTROS</a:t>
            </a:r>
          </a:p>
          <a:p>
            <a:pPr algn="ctr">
              <a:defRPr/>
            </a:pPr>
            <a:r>
              <a:rPr lang="es-ES" sz="2400" b="1" dirty="0">
                <a:ln/>
                <a:solidFill>
                  <a:schemeClr val="accent4"/>
                </a:solidFill>
              </a:rPr>
              <a:t>PROGRAMAS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52" y="1820289"/>
            <a:ext cx="2295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5" y="691867"/>
            <a:ext cx="2141223" cy="2580694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39977" y="6370515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42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Abrir llave"/>
          <p:cNvSpPr/>
          <p:nvPr/>
        </p:nvSpPr>
        <p:spPr>
          <a:xfrm>
            <a:off x="3015982" y="1864271"/>
            <a:ext cx="522287" cy="4325937"/>
          </a:xfrm>
          <a:prstGeom prst="leftBrace">
            <a:avLst>
              <a:gd name="adj1" fmla="val 153093"/>
              <a:gd name="adj2" fmla="val 44476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4576493" y="2250032"/>
            <a:ext cx="2122488" cy="6238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3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SAACG 5</a:t>
            </a:r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4576493" y="4021682"/>
            <a:ext cx="2122488" cy="6238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SAACG 6</a:t>
            </a: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4539981" y="5309146"/>
            <a:ext cx="2582862" cy="623887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SAACG. NET</a:t>
            </a:r>
          </a:p>
        </p:txBody>
      </p:sp>
      <p:pic>
        <p:nvPicPr>
          <p:cNvPr id="6" name="Imagen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1" y="3437483"/>
            <a:ext cx="23098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57" y="2108745"/>
            <a:ext cx="9366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57" y="4031208"/>
            <a:ext cx="13858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6627564" y="3743755"/>
            <a:ext cx="1212878" cy="1724121"/>
            <a:chOff x="8045190" y="663199"/>
            <a:chExt cx="1561170" cy="623583"/>
          </a:xfrm>
          <a:solidFill>
            <a:srgbClr val="FF0000"/>
          </a:solidFill>
        </p:grpSpPr>
        <p:sp>
          <p:nvSpPr>
            <p:cNvPr id="10" name="Igual que 9"/>
            <p:cNvSpPr/>
            <p:nvPr/>
          </p:nvSpPr>
          <p:spPr>
            <a:xfrm>
              <a:off x="8045190" y="888738"/>
              <a:ext cx="1326995" cy="204080"/>
            </a:xfrm>
            <a:prstGeom prst="mathEqual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1" name="Cheurón 10"/>
            <p:cNvSpPr/>
            <p:nvPr/>
          </p:nvSpPr>
          <p:spPr>
            <a:xfrm>
              <a:off x="9138009" y="663199"/>
              <a:ext cx="468351" cy="623583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8177069" y="4240894"/>
            <a:ext cx="966931" cy="55399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3000" b="1" dirty="0">
                <a:ln/>
                <a:solidFill>
                  <a:schemeClr val="accent4"/>
                </a:solidFill>
              </a:rPr>
              <a:t>2014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22574" y="2084645"/>
            <a:ext cx="966931" cy="55399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3000" b="1" dirty="0">
                <a:ln/>
                <a:solidFill>
                  <a:schemeClr val="accent4"/>
                </a:solidFill>
              </a:rPr>
              <a:t>2013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3" y="681016"/>
            <a:ext cx="2141223" cy="2580694"/>
          </a:xfrm>
          <a:prstGeom prst="rect">
            <a:avLst/>
          </a:prstGeom>
        </p:spPr>
      </p:pic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686800" y="6483594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70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nos 1"/>
          <p:cNvSpPr/>
          <p:nvPr/>
        </p:nvSpPr>
        <p:spPr>
          <a:xfrm>
            <a:off x="-1409357" y="1735887"/>
            <a:ext cx="11702428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Cheurón 2"/>
          <p:cNvSpPr/>
          <p:nvPr/>
        </p:nvSpPr>
        <p:spPr>
          <a:xfrm rot="10800000">
            <a:off x="49969" y="1632561"/>
            <a:ext cx="312916" cy="623583"/>
          </a:xfrm>
          <a:prstGeom prst="chevron">
            <a:avLst>
              <a:gd name="adj" fmla="val 6666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Cheurón 3"/>
          <p:cNvSpPr/>
          <p:nvPr/>
        </p:nvSpPr>
        <p:spPr>
          <a:xfrm>
            <a:off x="8587305" y="1670549"/>
            <a:ext cx="312916" cy="623583"/>
          </a:xfrm>
          <a:prstGeom prst="chevron">
            <a:avLst>
              <a:gd name="adj" fmla="val 6666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Menos 4"/>
          <p:cNvSpPr/>
          <p:nvPr/>
        </p:nvSpPr>
        <p:spPr>
          <a:xfrm rot="5400000">
            <a:off x="966837" y="1767334"/>
            <a:ext cx="564470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6 Abrir llave"/>
          <p:cNvSpPr/>
          <p:nvPr/>
        </p:nvSpPr>
        <p:spPr>
          <a:xfrm rot="16200000">
            <a:off x="4382148" y="860198"/>
            <a:ext cx="520700" cy="4040188"/>
          </a:xfrm>
          <a:prstGeom prst="leftBrace">
            <a:avLst>
              <a:gd name="adj1" fmla="val 165278"/>
              <a:gd name="adj2" fmla="val 51483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716722" y="2133611"/>
            <a:ext cx="1747145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rgbClr val="C00000"/>
                </a:solidFill>
              </a:rPr>
              <a:t>30 de marzo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06273" y="2157673"/>
            <a:ext cx="889090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rgbClr val="C00000"/>
                </a:solidFill>
              </a:rPr>
              <a:t>mayo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67762" y="2247854"/>
            <a:ext cx="83388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rgbClr val="C00000"/>
                </a:solidFill>
              </a:rPr>
              <a:t>junio</a:t>
            </a:r>
          </a:p>
        </p:txBody>
      </p:sp>
      <p:sp>
        <p:nvSpPr>
          <p:cNvPr id="10" name="Menos 9"/>
          <p:cNvSpPr/>
          <p:nvPr/>
        </p:nvSpPr>
        <p:spPr>
          <a:xfrm rot="5400000">
            <a:off x="8263076" y="1735888"/>
            <a:ext cx="564470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11" name="1 Grupo"/>
          <p:cNvGrpSpPr>
            <a:grpSpLocks/>
          </p:cNvGrpSpPr>
          <p:nvPr/>
        </p:nvGrpSpPr>
        <p:grpSpPr bwMode="auto">
          <a:xfrm>
            <a:off x="1554017" y="2880293"/>
            <a:ext cx="3644900" cy="862013"/>
            <a:chOff x="1548038" y="2653998"/>
            <a:chExt cx="3645007" cy="862189"/>
          </a:xfrm>
        </p:grpSpPr>
        <p:sp>
          <p:nvSpPr>
            <p:cNvPr id="12" name="Flecha a la derecha con bandas 11"/>
            <p:cNvSpPr/>
            <p:nvPr/>
          </p:nvSpPr>
          <p:spPr>
            <a:xfrm rot="5400000" flipV="1">
              <a:off x="1458795" y="2743241"/>
              <a:ext cx="725149" cy="546664"/>
            </a:xfrm>
            <a:prstGeom prst="stripedRightArrow">
              <a:avLst>
                <a:gd name="adj1" fmla="val 24742"/>
                <a:gd name="adj2" fmla="val 42525"/>
              </a:avLst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4000" dirty="0"/>
            </a:p>
          </p:txBody>
        </p:sp>
        <p:sp>
          <p:nvSpPr>
            <p:cNvPr id="13" name="Flecha a la derecha con bandas 12"/>
            <p:cNvSpPr/>
            <p:nvPr/>
          </p:nvSpPr>
          <p:spPr>
            <a:xfrm rot="5400000" flipV="1">
              <a:off x="4591938" y="2915080"/>
              <a:ext cx="687263" cy="514951"/>
            </a:xfrm>
            <a:prstGeom prst="stripedRightArrow">
              <a:avLst>
                <a:gd name="adj1" fmla="val 24742"/>
                <a:gd name="adj2" fmla="val 42525"/>
              </a:avLst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4000" dirty="0"/>
            </a:p>
          </p:txBody>
        </p:sp>
      </p:grpSp>
      <p:grpSp>
        <p:nvGrpSpPr>
          <p:cNvPr id="14" name="Grupo 36"/>
          <p:cNvGrpSpPr>
            <a:grpSpLocks/>
          </p:cNvGrpSpPr>
          <p:nvPr/>
        </p:nvGrpSpPr>
        <p:grpSpPr bwMode="auto">
          <a:xfrm>
            <a:off x="3676505" y="3891531"/>
            <a:ext cx="3006725" cy="2411149"/>
            <a:chOff x="7319599" y="4392979"/>
            <a:chExt cx="2619766" cy="2410758"/>
          </a:xfrm>
        </p:grpSpPr>
        <p:sp>
          <p:nvSpPr>
            <p:cNvPr id="15" name="Rectángulo redondeado 14"/>
            <p:cNvSpPr/>
            <p:nvPr/>
          </p:nvSpPr>
          <p:spPr>
            <a:xfrm>
              <a:off x="7319599" y="4392979"/>
              <a:ext cx="2619766" cy="2244361"/>
            </a:xfrm>
            <a:prstGeom prst="roundRect">
              <a:avLst/>
            </a:prstGeom>
            <a:solidFill>
              <a:schemeClr val="bg1"/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20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409788" y="4741968"/>
              <a:ext cx="2125051" cy="206176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C00000"/>
                  </a:solidFill>
                </a:rPr>
                <a:t>Catálogos de Cuentas.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C00000"/>
                  </a:solidFill>
                </a:rPr>
                <a:t>Matrices de Conversión.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C00000"/>
                  </a:solidFill>
                </a:rPr>
                <a:t>Clasificadores por  objeto 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C00000"/>
                  </a:solidFill>
                </a:rPr>
                <a:t>del gasto y  por ingreso.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C00000"/>
                  </a:solidFill>
                </a:rPr>
                <a:t>Asientos de Apertura.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s-ES" sz="1400" b="1" dirty="0">
                <a:ln/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ln/>
                  <a:solidFill>
                    <a:srgbClr val="008000"/>
                  </a:solidFill>
                </a:rPr>
                <a:t>Actualización de registros </a:t>
              </a:r>
            </a:p>
            <a:p>
              <a:pPr>
                <a:defRPr/>
              </a:pPr>
              <a:r>
                <a:rPr lang="es-ES" sz="1400" b="1" dirty="0">
                  <a:ln/>
                  <a:solidFill>
                    <a:srgbClr val="008000"/>
                  </a:solidFill>
                </a:rPr>
                <a:t>      contables enero-abril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s-ES" sz="1600" b="1" dirty="0">
                <a:ln/>
                <a:solidFill>
                  <a:srgbClr val="C00000"/>
                </a:solidFill>
              </a:endParaRPr>
            </a:p>
          </p:txBody>
        </p:sp>
      </p:grpSp>
      <p:sp>
        <p:nvSpPr>
          <p:cNvPr id="17" name="Estrella de 10 puntas 16"/>
          <p:cNvSpPr/>
          <p:nvPr/>
        </p:nvSpPr>
        <p:spPr>
          <a:xfrm>
            <a:off x="7470259" y="3242565"/>
            <a:ext cx="1273504" cy="1402470"/>
          </a:xfrm>
          <a:prstGeom prst="star10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/>
          </a:p>
        </p:txBody>
      </p:sp>
      <p:sp>
        <p:nvSpPr>
          <p:cNvPr id="18" name="5 Marcador de texto"/>
          <p:cNvSpPr txBox="1">
            <a:spLocks/>
          </p:cNvSpPr>
          <p:nvPr/>
        </p:nvSpPr>
        <p:spPr>
          <a:xfrm>
            <a:off x="7615092" y="3605781"/>
            <a:ext cx="1128712" cy="523875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Período de Prueba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43668" y="5013892"/>
            <a:ext cx="1189037" cy="368300"/>
          </a:xfrm>
          <a:prstGeom prst="rect">
            <a:avLst/>
          </a:prstGeom>
          <a:solidFill>
            <a:srgbClr val="22B14C"/>
          </a:solidFill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días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770790" y="2231579"/>
            <a:ext cx="76174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rgbClr val="C00000"/>
                </a:solidFill>
              </a:rPr>
              <a:t>abril</a:t>
            </a:r>
          </a:p>
        </p:txBody>
      </p:sp>
      <p:sp>
        <p:nvSpPr>
          <p:cNvPr id="21" name="Menos 20"/>
          <p:cNvSpPr/>
          <p:nvPr/>
        </p:nvSpPr>
        <p:spPr>
          <a:xfrm>
            <a:off x="1649407" y="1737316"/>
            <a:ext cx="7908891" cy="494262"/>
          </a:xfrm>
          <a:prstGeom prst="mathMinus">
            <a:avLst/>
          </a:prstGeom>
          <a:solidFill>
            <a:srgbClr val="22B14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Menos 21"/>
          <p:cNvSpPr/>
          <p:nvPr/>
        </p:nvSpPr>
        <p:spPr>
          <a:xfrm rot="5400000">
            <a:off x="4792091" y="1779762"/>
            <a:ext cx="564470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Menos 22"/>
          <p:cNvSpPr/>
          <p:nvPr/>
        </p:nvSpPr>
        <p:spPr>
          <a:xfrm rot="5400000">
            <a:off x="6595403" y="1781382"/>
            <a:ext cx="564470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Menos 23"/>
          <p:cNvSpPr/>
          <p:nvPr/>
        </p:nvSpPr>
        <p:spPr>
          <a:xfrm rot="5400000">
            <a:off x="2399764" y="1758901"/>
            <a:ext cx="564470" cy="430015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 rot="8648948">
            <a:off x="7783621" y="2306645"/>
            <a:ext cx="340863" cy="520606"/>
          </a:xfrm>
          <a:prstGeom prst="downArrow">
            <a:avLst>
              <a:gd name="adj1" fmla="val 35214"/>
              <a:gd name="adj2" fmla="val 47965"/>
            </a:avLst>
          </a:prstGeom>
          <a:solidFill>
            <a:srgbClr val="22B14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Rectángulo 26"/>
          <p:cNvSpPr/>
          <p:nvPr/>
        </p:nvSpPr>
        <p:spPr bwMode="auto">
          <a:xfrm>
            <a:off x="301629" y="4271901"/>
            <a:ext cx="2541145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000" b="1" dirty="0">
                <a:ln/>
                <a:solidFill>
                  <a:schemeClr val="accent4"/>
                </a:solidFill>
              </a:rPr>
              <a:t>Liberación de nuevas </a:t>
            </a:r>
          </a:p>
          <a:p>
            <a:pPr algn="ctr">
              <a:defRPr/>
            </a:pPr>
            <a:r>
              <a:rPr lang="es-ES" sz="2000" b="1" dirty="0">
                <a:ln/>
                <a:solidFill>
                  <a:schemeClr val="accent4"/>
                </a:solidFill>
              </a:rPr>
              <a:t>versiones de Software</a:t>
            </a:r>
          </a:p>
        </p:txBody>
      </p:sp>
      <p:sp>
        <p:nvSpPr>
          <p:cNvPr id="27" name="2 CuadroTexto"/>
          <p:cNvSpPr txBox="1">
            <a:spLocks noChangeArrowheads="1"/>
          </p:cNvSpPr>
          <p:nvPr/>
        </p:nvSpPr>
        <p:spPr bwMode="auto">
          <a:xfrm>
            <a:off x="4176567" y="1165793"/>
            <a:ext cx="288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b="1"/>
              <a:t>2014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7" y="71817"/>
            <a:ext cx="1442980" cy="1739141"/>
          </a:xfrm>
          <a:prstGeom prst="rect">
            <a:avLst/>
          </a:prstGeom>
        </p:spPr>
      </p:pic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639321" y="6476817"/>
            <a:ext cx="504679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07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Abrir llave"/>
          <p:cNvSpPr/>
          <p:nvPr/>
        </p:nvSpPr>
        <p:spPr>
          <a:xfrm>
            <a:off x="2251751" y="1705541"/>
            <a:ext cx="522287" cy="4325937"/>
          </a:xfrm>
          <a:prstGeom prst="leftBrace">
            <a:avLst>
              <a:gd name="adj1" fmla="val 153093"/>
              <a:gd name="adj2" fmla="val 4447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" name="5 Marcador de texto"/>
          <p:cNvSpPr txBox="1">
            <a:spLocks/>
          </p:cNvSpPr>
          <p:nvPr/>
        </p:nvSpPr>
        <p:spPr>
          <a:xfrm>
            <a:off x="195490" y="3143146"/>
            <a:ext cx="2378076" cy="1439863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106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Municipios</a:t>
            </a:r>
          </a:p>
        </p:txBody>
      </p:sp>
      <p:sp>
        <p:nvSpPr>
          <p:cNvPr id="4" name="1 Rectángulo"/>
          <p:cNvSpPr/>
          <p:nvPr/>
        </p:nvSpPr>
        <p:spPr>
          <a:xfrm>
            <a:off x="2685733" y="2138257"/>
            <a:ext cx="2460625" cy="1004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105 Municipios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99.1%</a:t>
            </a:r>
          </a:p>
        </p:txBody>
      </p:sp>
      <p:sp>
        <p:nvSpPr>
          <p:cNvPr id="5" name="19 Rectángulo"/>
          <p:cNvSpPr/>
          <p:nvPr/>
        </p:nvSpPr>
        <p:spPr>
          <a:xfrm>
            <a:off x="2747646" y="4225821"/>
            <a:ext cx="2460625" cy="1641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Municipio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(Mérida)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0.9%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05002" y="4639220"/>
            <a:ext cx="3467231" cy="89255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chemeClr val="accent1">
                    <a:lumMod val="50000"/>
                  </a:schemeClr>
                </a:solidFill>
              </a:rPr>
              <a:t>SIIF</a:t>
            </a:r>
          </a:p>
          <a:p>
            <a:pPr algn="ctr">
              <a:defRPr/>
            </a:pPr>
            <a:endParaRPr lang="es-ES" sz="1400" b="1" dirty="0">
              <a:ln/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1400" b="1" dirty="0">
                <a:ln/>
                <a:solidFill>
                  <a:schemeClr val="accent1">
                    <a:lumMod val="50000"/>
                  </a:schemeClr>
                </a:solidFill>
              </a:rPr>
              <a:t>(Sistema Integral de Información Financiera)</a:t>
            </a:r>
          </a:p>
        </p:txBody>
      </p:sp>
      <p:sp>
        <p:nvSpPr>
          <p:cNvPr id="7" name="Rectángulo 9"/>
          <p:cNvSpPr/>
          <p:nvPr/>
        </p:nvSpPr>
        <p:spPr>
          <a:xfrm>
            <a:off x="6550800" y="2138159"/>
            <a:ext cx="1805494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400" b="1" dirty="0">
                <a:ln/>
                <a:solidFill>
                  <a:schemeClr val="accent1">
                    <a:lumMod val="50000"/>
                  </a:schemeClr>
                </a:solidFill>
              </a:rPr>
              <a:t>PROGRAMA 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2" y="2600221"/>
            <a:ext cx="117633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58" y="2431945"/>
            <a:ext cx="7715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6" y="4638570"/>
            <a:ext cx="7334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01"/>
          <p:cNvSpPr>
            <a:spLocks/>
          </p:cNvSpPr>
          <p:nvPr/>
        </p:nvSpPr>
        <p:spPr bwMode="auto">
          <a:xfrm rot="560593">
            <a:off x="628525" y="883289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8655356" y="6460148"/>
            <a:ext cx="43375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93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texto"/>
          <p:cNvSpPr txBox="1">
            <a:spLocks/>
          </p:cNvSpPr>
          <p:nvPr/>
        </p:nvSpPr>
        <p:spPr>
          <a:xfrm>
            <a:off x="538498" y="2748334"/>
            <a:ext cx="2376487" cy="1439863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Municipios</a:t>
            </a:r>
          </a:p>
        </p:txBody>
      </p:sp>
      <p:sp>
        <p:nvSpPr>
          <p:cNvPr id="3" name="1 Rectángulo"/>
          <p:cNvSpPr/>
          <p:nvPr/>
        </p:nvSpPr>
        <p:spPr>
          <a:xfrm>
            <a:off x="3491248" y="2456234"/>
            <a:ext cx="2376487" cy="171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endParaRPr lang="es-MX" sz="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94 municipios 90.0%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endParaRPr lang="es-MX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19 Rectángulo"/>
          <p:cNvSpPr/>
          <p:nvPr/>
        </p:nvSpPr>
        <p:spPr>
          <a:xfrm>
            <a:off x="3491248" y="4362822"/>
            <a:ext cx="2376487" cy="1004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 municipios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10.0%</a:t>
            </a:r>
          </a:p>
        </p:txBody>
      </p:sp>
      <p:grpSp>
        <p:nvGrpSpPr>
          <p:cNvPr id="5" name="2 Grupo"/>
          <p:cNvGrpSpPr>
            <a:grpSpLocks/>
          </p:cNvGrpSpPr>
          <p:nvPr/>
        </p:nvGrpSpPr>
        <p:grpSpPr bwMode="auto">
          <a:xfrm>
            <a:off x="824786" y="4188197"/>
            <a:ext cx="1805494" cy="1290637"/>
            <a:chOff x="6579826" y="1412776"/>
            <a:chExt cx="1805228" cy="1290340"/>
          </a:xfrm>
        </p:grpSpPr>
        <p:sp>
          <p:nvSpPr>
            <p:cNvPr id="6" name="Rectángulo 9"/>
            <p:cNvSpPr/>
            <p:nvPr/>
          </p:nvSpPr>
          <p:spPr>
            <a:xfrm>
              <a:off x="6579826" y="1412776"/>
              <a:ext cx="1805228" cy="46155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defRPr/>
              </a:pPr>
              <a:r>
                <a:rPr lang="es-ES" sz="2400" b="1" dirty="0">
                  <a:ln/>
                  <a:solidFill>
                    <a:schemeClr val="accent4"/>
                  </a:solidFill>
                </a:rPr>
                <a:t>PROGRAMA </a:t>
              </a:r>
            </a:p>
          </p:txBody>
        </p:sp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874441"/>
              <a:ext cx="1176337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5 Marcador de texto"/>
          <p:cNvSpPr txBox="1">
            <a:spLocks/>
          </p:cNvSpPr>
          <p:nvPr/>
        </p:nvSpPr>
        <p:spPr>
          <a:xfrm>
            <a:off x="2518445" y="1558937"/>
            <a:ext cx="6625555" cy="6492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Registro de las operaciones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11 Rectángulo"/>
          <p:cNvSpPr/>
          <p:nvPr/>
        </p:nvSpPr>
        <p:spPr>
          <a:xfrm>
            <a:off x="6315062" y="2564428"/>
            <a:ext cx="23749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Asesor o Despacho Contable Externo</a:t>
            </a:r>
          </a:p>
        </p:txBody>
      </p:sp>
      <p:sp>
        <p:nvSpPr>
          <p:cNvPr id="10" name="12 Rectángulo"/>
          <p:cNvSpPr/>
          <p:nvPr/>
        </p:nvSpPr>
        <p:spPr>
          <a:xfrm>
            <a:off x="6299535" y="4337422"/>
            <a:ext cx="24114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Área de contabilidad del municipio</a:t>
            </a:r>
          </a:p>
        </p:txBody>
      </p:sp>
      <p:sp>
        <p:nvSpPr>
          <p:cNvPr id="11" name="6 Abrir llave"/>
          <p:cNvSpPr/>
          <p:nvPr/>
        </p:nvSpPr>
        <p:spPr>
          <a:xfrm>
            <a:off x="5831222" y="2456233"/>
            <a:ext cx="387350" cy="1333500"/>
          </a:xfrm>
          <a:prstGeom prst="leftBrace">
            <a:avLst>
              <a:gd name="adj1" fmla="val 153093"/>
              <a:gd name="adj2" fmla="val 44476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2" name="6 Abrir llave"/>
          <p:cNvSpPr/>
          <p:nvPr/>
        </p:nvSpPr>
        <p:spPr>
          <a:xfrm>
            <a:off x="5939172" y="4185021"/>
            <a:ext cx="387350" cy="1333500"/>
          </a:xfrm>
          <a:prstGeom prst="leftBrace">
            <a:avLst>
              <a:gd name="adj1" fmla="val 153093"/>
              <a:gd name="adj2" fmla="val 44476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6 Abrir llave"/>
          <p:cNvSpPr/>
          <p:nvPr/>
        </p:nvSpPr>
        <p:spPr>
          <a:xfrm>
            <a:off x="2999718" y="2256113"/>
            <a:ext cx="522287" cy="4325937"/>
          </a:xfrm>
          <a:prstGeom prst="leftBrace">
            <a:avLst>
              <a:gd name="adj1" fmla="val 153093"/>
              <a:gd name="adj2" fmla="val 4447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Freeform 201"/>
          <p:cNvSpPr>
            <a:spLocks/>
          </p:cNvSpPr>
          <p:nvPr/>
        </p:nvSpPr>
        <p:spPr bwMode="auto">
          <a:xfrm rot="560593">
            <a:off x="521661" y="1028823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639908" y="6469200"/>
            <a:ext cx="504092" cy="225700"/>
          </a:xfrm>
        </p:spPr>
        <p:txBody>
          <a:bodyPr/>
          <a:lstStyle/>
          <a:p>
            <a:fld id="{D8E81330-D51E-4846-90AF-47B1CC097411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397726" y="2807747"/>
            <a:ext cx="6217920" cy="1938992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400" dirty="0">
                <a:solidFill>
                  <a:srgbClr val="1C1C1C"/>
                </a:solidFill>
                <a:cs typeface="Arial" pitchFamily="34" charset="0"/>
              </a:rPr>
              <a:t>Elaborar la  Guía de Cumplimiento para orientar y facilitar a los entes públicos el control y cumplimiento de la normativa en materia de contabilidad gubernamental, derivadas de la </a:t>
            </a:r>
            <a:r>
              <a:rPr lang="es-MX" sz="2400" i="1" dirty="0">
                <a:solidFill>
                  <a:srgbClr val="1C1C1C"/>
                </a:solidFill>
                <a:cs typeface="Arial" pitchFamily="34" charset="0"/>
              </a:rPr>
              <a:t>“</a:t>
            </a:r>
            <a:r>
              <a:rPr lang="es-MX" sz="2400" b="1" i="1" dirty="0">
                <a:solidFill>
                  <a:srgbClr val="1C1C1C"/>
                </a:solidFill>
                <a:cs typeface="Arial" pitchFamily="34" charset="0"/>
              </a:rPr>
              <a:t>LEY GENERAL DE CONTABILIDAD”.</a:t>
            </a:r>
            <a:endParaRPr lang="es-MX" sz="2400" i="1" dirty="0">
              <a:solidFill>
                <a:srgbClr val="1C1C1C"/>
              </a:solidFill>
              <a:cs typeface="Arial" pitchFamily="34" charset="0"/>
            </a:endParaRP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538288"/>
            <a:ext cx="19256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397000" y="5143500"/>
            <a:ext cx="6218238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541338" y="396034"/>
            <a:ext cx="638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rgbClr val="800000"/>
                </a:solidFill>
                <a:cs typeface="Arial" panose="020B0604020202020204" pitchFamily="34" charset="0"/>
              </a:rPr>
              <a:t>Compromisos</a:t>
            </a:r>
          </a:p>
        </p:txBody>
      </p:sp>
      <p:pic>
        <p:nvPicPr>
          <p:cNvPr id="1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199063"/>
            <a:ext cx="22145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75077" y="6403343"/>
            <a:ext cx="293077" cy="365125"/>
          </a:xfrm>
        </p:spPr>
        <p:txBody>
          <a:bodyPr/>
          <a:lstStyle/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64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texto"/>
          <p:cNvSpPr txBox="1">
            <a:spLocks/>
          </p:cNvSpPr>
          <p:nvPr/>
        </p:nvSpPr>
        <p:spPr>
          <a:xfrm>
            <a:off x="2350663" y="908720"/>
            <a:ext cx="6019613" cy="6492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Asesores o Despachos Contables</a:t>
            </a:r>
          </a:p>
        </p:txBody>
      </p:sp>
      <p:sp>
        <p:nvSpPr>
          <p:cNvPr id="3" name="11 Rectángulo"/>
          <p:cNvSpPr/>
          <p:nvPr/>
        </p:nvSpPr>
        <p:spPr>
          <a:xfrm rot="16200000">
            <a:off x="9819" y="3014433"/>
            <a:ext cx="3100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Municipios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904983"/>
              </p:ext>
            </p:extLst>
          </p:nvPr>
        </p:nvGraphicFramePr>
        <p:xfrm>
          <a:off x="873594" y="1139390"/>
          <a:ext cx="8362950" cy="559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1 Rectángulo"/>
          <p:cNvSpPr/>
          <p:nvPr/>
        </p:nvSpPr>
        <p:spPr>
          <a:xfrm>
            <a:off x="583105" y="5013176"/>
            <a:ext cx="9389407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endParaRPr lang="es-MX" sz="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24 Asesores o Despachos Contables Externos</a:t>
            </a:r>
          </a:p>
        </p:txBody>
      </p:sp>
      <p:sp>
        <p:nvSpPr>
          <p:cNvPr id="6" name="Freeform 201"/>
          <p:cNvSpPr>
            <a:spLocks/>
          </p:cNvSpPr>
          <p:nvPr/>
        </p:nvSpPr>
        <p:spPr bwMode="auto">
          <a:xfrm rot="560593">
            <a:off x="294270" y="831949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39908" y="6471871"/>
            <a:ext cx="504092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90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840990" y="1959147"/>
            <a:ext cx="2088232" cy="3262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2 Multidocumento"/>
          <p:cNvSpPr/>
          <p:nvPr/>
        </p:nvSpPr>
        <p:spPr>
          <a:xfrm>
            <a:off x="2101451" y="2203676"/>
            <a:ext cx="1656159" cy="2476575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Pólizas</a:t>
            </a:r>
          </a:p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Ingreso</a:t>
            </a:r>
          </a:p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Egreso</a:t>
            </a:r>
          </a:p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Diario</a:t>
            </a:r>
          </a:p>
          <a:p>
            <a:pPr algn="ctr">
              <a:defRPr/>
            </a:pPr>
            <a:endParaRPr lang="es-MX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MX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4 Rectángulo redondeado"/>
          <p:cNvSpPr/>
          <p:nvPr/>
        </p:nvSpPr>
        <p:spPr>
          <a:xfrm>
            <a:off x="6940049" y="2352594"/>
            <a:ext cx="1656184" cy="2018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Asesor o Despacho</a:t>
            </a:r>
          </a:p>
          <a:p>
            <a:pPr algn="ctr">
              <a:defRPr/>
            </a:pPr>
            <a:r>
              <a:rPr lang="es-MX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 Contable  registro de las operaciones </a:t>
            </a:r>
          </a:p>
        </p:txBody>
      </p:sp>
      <p:sp>
        <p:nvSpPr>
          <p:cNvPr id="5" name="16 Rectángulo"/>
          <p:cNvSpPr/>
          <p:nvPr/>
        </p:nvSpPr>
        <p:spPr>
          <a:xfrm>
            <a:off x="4144062" y="3165976"/>
            <a:ext cx="2473325" cy="48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quincenal o mensual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6" name="30 Rectángulo redondeado"/>
          <p:cNvSpPr/>
          <p:nvPr/>
        </p:nvSpPr>
        <p:spPr>
          <a:xfrm>
            <a:off x="261714" y="2352594"/>
            <a:ext cx="1403648" cy="174225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El Municipio genera y elabora</a:t>
            </a:r>
          </a:p>
        </p:txBody>
      </p:sp>
      <p:sp>
        <p:nvSpPr>
          <p:cNvPr id="7" name="12 Flecha derecha"/>
          <p:cNvSpPr/>
          <p:nvPr/>
        </p:nvSpPr>
        <p:spPr>
          <a:xfrm>
            <a:off x="4144062" y="3646988"/>
            <a:ext cx="2598737" cy="40798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/>
          </a:p>
        </p:txBody>
      </p:sp>
      <p:sp>
        <p:nvSpPr>
          <p:cNvPr id="8" name="14 Flecha izquierda y derecha"/>
          <p:cNvSpPr/>
          <p:nvPr/>
        </p:nvSpPr>
        <p:spPr>
          <a:xfrm>
            <a:off x="4144062" y="2700838"/>
            <a:ext cx="2598737" cy="465138"/>
          </a:xfrm>
          <a:prstGeom prst="leftRightArrow">
            <a:avLst/>
          </a:prstGeom>
          <a:solidFill>
            <a:srgbClr val="FF99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/>
          </a:p>
        </p:txBody>
      </p:sp>
      <p:sp>
        <p:nvSpPr>
          <p:cNvPr id="9" name="36 Flecha izquierda y derecha"/>
          <p:cNvSpPr/>
          <p:nvPr/>
        </p:nvSpPr>
        <p:spPr>
          <a:xfrm>
            <a:off x="2400593" y="5427440"/>
            <a:ext cx="347663" cy="180975"/>
          </a:xfrm>
          <a:prstGeom prst="leftRightArrow">
            <a:avLst/>
          </a:prstGeom>
          <a:solidFill>
            <a:srgbClr val="FF99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/>
          </a:p>
        </p:txBody>
      </p:sp>
      <p:sp>
        <p:nvSpPr>
          <p:cNvPr id="10" name="37 Flecha derecha"/>
          <p:cNvSpPr/>
          <p:nvPr/>
        </p:nvSpPr>
        <p:spPr>
          <a:xfrm>
            <a:off x="2402181" y="5784092"/>
            <a:ext cx="346075" cy="238125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dirty="0"/>
          </a:p>
        </p:txBody>
      </p:sp>
      <p:sp>
        <p:nvSpPr>
          <p:cNvPr id="11" name="1 Elipse"/>
          <p:cNvSpPr/>
          <p:nvPr/>
        </p:nvSpPr>
        <p:spPr>
          <a:xfrm>
            <a:off x="4987023" y="4054976"/>
            <a:ext cx="787400" cy="3857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rgbClr val="FF0000"/>
                </a:solidFill>
              </a:rPr>
              <a:t>21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71943" y="3674735"/>
            <a:ext cx="1442193" cy="15469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95" y="4094847"/>
            <a:ext cx="1167087" cy="214989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058111" y="4672503"/>
            <a:ext cx="16113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(Documentación que obra</a:t>
            </a: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su poder)</a:t>
            </a:r>
          </a:p>
        </p:txBody>
      </p:sp>
      <p:sp>
        <p:nvSpPr>
          <p:cNvPr id="15" name="5 Marcador de texto"/>
          <p:cNvSpPr txBox="1">
            <a:spLocks/>
          </p:cNvSpPr>
          <p:nvPr/>
        </p:nvSpPr>
        <p:spPr>
          <a:xfrm>
            <a:off x="185685" y="733692"/>
            <a:ext cx="8713787" cy="893355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None/>
              <a:defRPr/>
            </a:pP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Procedimiento para el registro de las operaciones  en los 94 Municipios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895627" y="1652325"/>
            <a:ext cx="1888417" cy="31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Freeform 201"/>
          <p:cNvSpPr>
            <a:spLocks/>
          </p:cNvSpPr>
          <p:nvPr/>
        </p:nvSpPr>
        <p:spPr bwMode="auto">
          <a:xfrm rot="560593">
            <a:off x="298692" y="1243295"/>
            <a:ext cx="1065260" cy="1061371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2"/>
          </p:nvPr>
        </p:nvSpPr>
        <p:spPr>
          <a:xfrm>
            <a:off x="8651631" y="6370515"/>
            <a:ext cx="492369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02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/>
          <p:cNvSpPr>
            <a:spLocks noChangeArrowheads="1"/>
          </p:cNvSpPr>
          <p:nvPr/>
        </p:nvSpPr>
        <p:spPr bwMode="auto">
          <a:xfrm>
            <a:off x="1043608" y="2608849"/>
            <a:ext cx="67849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4000" b="1" dirty="0">
                <a:solidFill>
                  <a:srgbClr val="00B050"/>
                </a:solidFill>
              </a:rPr>
              <a:t>A</a:t>
            </a:r>
            <a:r>
              <a:rPr lang="es-MX" altLang="es-MX" sz="3000" b="1" dirty="0">
                <a:solidFill>
                  <a:srgbClr val="C00000"/>
                </a:solidFill>
              </a:rPr>
              <a:t>.-OBLIGACIONES PREVISTAS EN LA LEY Y SU REFORMA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3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3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3000" b="1" dirty="0">
              <a:solidFill>
                <a:srgbClr val="C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39908" y="6370515"/>
            <a:ext cx="504092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099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/>
          <p:nvPr/>
        </p:nvSpPr>
        <p:spPr>
          <a:xfrm>
            <a:off x="515273" y="653967"/>
            <a:ext cx="76445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Avance en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 Obligaciones Previstas en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</a:p>
          <a:p>
            <a:pPr algn="ctr">
              <a:defRPr/>
            </a:pP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Ley y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 Reforma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91000" y="5785177"/>
            <a:ext cx="316453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 dirty="0">
                <a:solidFill>
                  <a:srgbClr val="FF0000"/>
                </a:solidFill>
              </a:rPr>
              <a:t>Avance </a:t>
            </a:r>
            <a:r>
              <a:rPr lang="es-MX" altLang="es-MX" sz="1400" b="1" dirty="0" err="1">
                <a:solidFill>
                  <a:srgbClr val="FF0000"/>
                </a:solidFill>
              </a:rPr>
              <a:t>SLP</a:t>
            </a:r>
            <a:r>
              <a:rPr lang="es-MX" altLang="es-MX" sz="1400" b="1" dirty="0">
                <a:solidFill>
                  <a:srgbClr val="FF0000"/>
                </a:solidFill>
              </a:rPr>
              <a:t> al 30 de abril de 2014</a:t>
            </a: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5279667" y="5817136"/>
            <a:ext cx="3672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 dirty="0">
                <a:solidFill>
                  <a:srgbClr val="FF0000"/>
                </a:solidFill>
              </a:rPr>
              <a:t>Avance YUCATÁN  al 31 de mayo de 2014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818419"/>
              </p:ext>
            </p:extLst>
          </p:nvPr>
        </p:nvGraphicFramePr>
        <p:xfrm>
          <a:off x="175846" y="1608074"/>
          <a:ext cx="832485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739" y="6460148"/>
            <a:ext cx="43375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0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/>
          <p:cNvSpPr>
            <a:spLocks noChangeArrowheads="1"/>
          </p:cNvSpPr>
          <p:nvPr/>
        </p:nvSpPr>
        <p:spPr bwMode="auto">
          <a:xfrm>
            <a:off x="1187624" y="2442561"/>
            <a:ext cx="7058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4000" b="1" dirty="0">
                <a:solidFill>
                  <a:srgbClr val="00B050"/>
                </a:solidFill>
              </a:rPr>
              <a:t>B</a:t>
            </a:r>
            <a:r>
              <a:rPr lang="es-MX" altLang="es-MX" sz="3000" b="1" dirty="0">
                <a:solidFill>
                  <a:srgbClr val="C00000"/>
                </a:solidFill>
              </a:rPr>
              <a:t>.- AVANCE EN LAS OBLIGACIONES CUYOS PLAZOS FUERON AJUSTADOS POR EL </a:t>
            </a:r>
            <a:r>
              <a:rPr lang="es-MX" altLang="es-MX" sz="3000" b="1" dirty="0" err="1">
                <a:solidFill>
                  <a:srgbClr val="C00000"/>
                </a:solidFill>
              </a:rPr>
              <a:t>CONAC</a:t>
            </a:r>
            <a:r>
              <a:rPr lang="es-MX" altLang="es-MX" sz="3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63354" y="6471871"/>
            <a:ext cx="480646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92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/>
          <p:nvPr/>
        </p:nvSpPr>
        <p:spPr>
          <a:xfrm>
            <a:off x="1444941" y="1235498"/>
            <a:ext cx="74983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Avance en las Obligaciones Cuyos Plazos Fueron Ajustados por el CONAC</a:t>
            </a:r>
          </a:p>
        </p:txBody>
      </p:sp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378446"/>
              </p:ext>
            </p:extLst>
          </p:nvPr>
        </p:nvGraphicFramePr>
        <p:xfrm>
          <a:off x="1269686" y="1635608"/>
          <a:ext cx="7848871" cy="413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1310291" y="5767811"/>
            <a:ext cx="806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>
                <a:solidFill>
                  <a:srgbClr val="C00000"/>
                </a:solidFill>
              </a:rPr>
              <a:t>Fecha estimada de conclusión del proceso de migración de datos: 30 de junio de 2014.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2" y="775962"/>
            <a:ext cx="1598752" cy="192688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61357" y="6471871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680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/>
          <p:cNvSpPr>
            <a:spLocks noChangeArrowheads="1"/>
          </p:cNvSpPr>
          <p:nvPr/>
        </p:nvSpPr>
        <p:spPr bwMode="auto">
          <a:xfrm>
            <a:off x="1517213" y="1769985"/>
            <a:ext cx="7058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4000" b="1" dirty="0">
                <a:solidFill>
                  <a:srgbClr val="00B050"/>
                </a:solidFill>
              </a:rPr>
              <a:t>B</a:t>
            </a:r>
            <a:r>
              <a:rPr lang="es-MX" altLang="es-MX" sz="3000" b="1" dirty="0">
                <a:solidFill>
                  <a:srgbClr val="C00000"/>
                </a:solidFill>
              </a:rPr>
              <a:t>.- </a:t>
            </a:r>
            <a:r>
              <a:rPr lang="es-MX" altLang="es-MX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EN LAS OBLIGACIONES CUYOS PLAZOS FUERON AJUSTADOS POR EL CONAC.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19051" y="3423431"/>
            <a:ext cx="34820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/>
                </a:solidFill>
              </a:rPr>
              <a:t>0.0 %</a:t>
            </a:r>
          </a:p>
        </p:txBody>
      </p:sp>
      <p:sp>
        <p:nvSpPr>
          <p:cNvPr id="4" name="Freeform 201"/>
          <p:cNvSpPr>
            <a:spLocks/>
          </p:cNvSpPr>
          <p:nvPr/>
        </p:nvSpPr>
        <p:spPr bwMode="auto">
          <a:xfrm rot="560593">
            <a:off x="209572" y="975758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98523" y="6492875"/>
            <a:ext cx="445477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443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/>
          <p:cNvSpPr>
            <a:spLocks noChangeArrowheads="1"/>
          </p:cNvSpPr>
          <p:nvPr/>
        </p:nvSpPr>
        <p:spPr bwMode="auto">
          <a:xfrm>
            <a:off x="2481685" y="2579724"/>
            <a:ext cx="70564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4000" b="1" dirty="0">
                <a:solidFill>
                  <a:srgbClr val="008000"/>
                </a:solidFill>
              </a:rPr>
              <a:t>C</a:t>
            </a:r>
            <a:r>
              <a:rPr lang="es-MX" altLang="es-MX" sz="3000" b="1" dirty="0">
                <a:solidFill>
                  <a:srgbClr val="C00000"/>
                </a:solidFill>
              </a:rPr>
              <a:t>.- </a:t>
            </a:r>
            <a:r>
              <a:rPr lang="es-MX" altLang="es-MX" b="1" dirty="0">
                <a:solidFill>
                  <a:srgbClr val="C00000"/>
                </a:solidFill>
              </a:rPr>
              <a:t>TRANSPARENCIA</a:t>
            </a:r>
          </a:p>
        </p:txBody>
      </p:sp>
      <p:sp>
        <p:nvSpPr>
          <p:cNvPr id="3" name="CuadroTexto 8"/>
          <p:cNvSpPr txBox="1">
            <a:spLocks noChangeArrowheads="1"/>
          </p:cNvSpPr>
          <p:nvPr/>
        </p:nvSpPr>
        <p:spPr bwMode="auto">
          <a:xfrm>
            <a:off x="1619672" y="3498887"/>
            <a:ext cx="58086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500" b="1" dirty="0"/>
              <a:t>AVANCE AL 30 DE ABRIL DE 2014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63354" y="6483594"/>
            <a:ext cx="480646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1377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/>
          <p:nvPr/>
        </p:nvSpPr>
        <p:spPr>
          <a:xfrm>
            <a:off x="2692093" y="1403572"/>
            <a:ext cx="59942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Avance en la Transparencia: Título V</a:t>
            </a:r>
          </a:p>
        </p:txBody>
      </p:sp>
      <p:graphicFrame>
        <p:nvGraphicFramePr>
          <p:cNvPr id="3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61272"/>
              </p:ext>
            </p:extLst>
          </p:nvPr>
        </p:nvGraphicFramePr>
        <p:xfrm>
          <a:off x="561328" y="2041006"/>
          <a:ext cx="83529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635121" y="5898497"/>
            <a:ext cx="806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 dirty="0">
                <a:solidFill>
                  <a:srgbClr val="C00000"/>
                </a:solidFill>
              </a:rPr>
              <a:t>Fecha estimada de conclusión del proceso de migración de datos: 30 de junio de 2014.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9" y="160920"/>
            <a:ext cx="1564848" cy="1886022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85656" y="6483594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71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01501"/>
              </p:ext>
            </p:extLst>
          </p:nvPr>
        </p:nvGraphicFramePr>
        <p:xfrm>
          <a:off x="1187624" y="1844824"/>
          <a:ext cx="7704856" cy="402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CuadroTexto"/>
          <p:cNvSpPr txBox="1"/>
          <p:nvPr/>
        </p:nvSpPr>
        <p:spPr>
          <a:xfrm>
            <a:off x="1708605" y="1260049"/>
            <a:ext cx="67333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Transparencia de Información Financiera</a:t>
            </a:r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1191445" y="5792361"/>
            <a:ext cx="806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400" b="1">
                <a:solidFill>
                  <a:srgbClr val="C00000"/>
                </a:solidFill>
              </a:rPr>
              <a:t>Fecha estimada de conclusión del proceso de migración de datos: 30 de junio de 2014.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5" y="208254"/>
            <a:ext cx="1555100" cy="1874273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28185" y="6492875"/>
            <a:ext cx="515815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5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7059" y="2518712"/>
            <a:ext cx="5938222" cy="4016484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la </a:t>
            </a:r>
            <a:r>
              <a:rPr lang="es-MX" sz="1500" i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500" b="1" i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CUMPLIMIENTO”, </a:t>
            </a:r>
            <a:r>
              <a:rPr lang="es-MX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apoyo para la ejecución de los programas de auditoría de los entes públicos que correspondan.</a:t>
            </a:r>
          </a:p>
          <a:p>
            <a:pPr algn="just">
              <a:defRPr/>
            </a:pPr>
            <a:endParaRPr lang="es-MX" sz="15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directamente o a través de la Comisión Permanente de Contralores Estados Federación, acciones preventivas para que las Entidades Federativas y Municipios cumplan sus las obligaciones a que se refiere el Título Quinto de la </a:t>
            </a:r>
            <a:r>
              <a:rPr lang="es-MX" sz="1500" b="1" i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“LEY DE CONTABILIDAD”.</a:t>
            </a:r>
          </a:p>
          <a:p>
            <a:pPr algn="just">
              <a:defRPr/>
            </a:pPr>
            <a:endParaRPr lang="es-ES_tradnl" sz="15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Impulsar, a través de la Comisión Permanente de Contralores Estados Federación y mediante los mecanismos que considere adecuados, la utilización de la </a:t>
            </a:r>
            <a:r>
              <a:rPr lang="es-MX" sz="15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“GUÍA DE CUMPLIMIENTO” </a:t>
            </a:r>
            <a:r>
              <a:rPr lang="es-MX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el OEC y la CGGDF</a:t>
            </a:r>
            <a:r>
              <a:rPr lang="es-MX" sz="15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s-ES_tradnl" sz="15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_tradnl" sz="15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través de la CPCEF, el cumplimiento de las diversas disposiciones legales y acuerdos relacionados con la materia del Convenio.</a:t>
            </a:r>
            <a:endParaRPr lang="es-MX" sz="15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14538" y="8115300"/>
            <a:ext cx="5961062" cy="333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8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r="16360" b="8990"/>
          <a:stretch>
            <a:fillRect/>
          </a:stretch>
        </p:blipFill>
        <p:spPr bwMode="auto">
          <a:xfrm>
            <a:off x="819150" y="1504950"/>
            <a:ext cx="19256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 flipV="1">
            <a:off x="1781969" y="6541456"/>
            <a:ext cx="5940425" cy="444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333146" y="320675"/>
            <a:ext cx="638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rgbClr val="800000"/>
                </a:solidFill>
                <a:cs typeface="Arial" panose="020B0604020202020204" pitchFamily="34" charset="0"/>
              </a:rPr>
              <a:t>Compromisos</a:t>
            </a:r>
          </a:p>
        </p:txBody>
      </p:sp>
      <p:pic>
        <p:nvPicPr>
          <p:cNvPr id="11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1504950"/>
            <a:ext cx="825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75077" y="6403343"/>
            <a:ext cx="293077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11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/>
          <p:cNvSpPr>
            <a:spLocks noChangeArrowheads="1"/>
          </p:cNvSpPr>
          <p:nvPr/>
        </p:nvSpPr>
        <p:spPr bwMode="auto">
          <a:xfrm>
            <a:off x="1499138" y="1711417"/>
            <a:ext cx="705802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4000" b="1" dirty="0">
                <a:solidFill>
                  <a:srgbClr val="00B050"/>
                </a:solidFill>
              </a:rPr>
              <a:t>C</a:t>
            </a:r>
            <a:r>
              <a:rPr lang="es-MX" altLang="es-MX" sz="3000" b="1" dirty="0" smtClean="0">
                <a:solidFill>
                  <a:srgbClr val="C00000"/>
                </a:solidFill>
              </a:rPr>
              <a:t>.- </a:t>
            </a:r>
            <a:r>
              <a:rPr lang="es-MX" altLang="es-MX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endParaRPr lang="es-MX" altLang="es-MX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00976" y="3364863"/>
            <a:ext cx="34820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/>
                </a:solidFill>
              </a:rPr>
              <a:t>0.0 %</a:t>
            </a:r>
          </a:p>
        </p:txBody>
      </p:sp>
      <p:sp>
        <p:nvSpPr>
          <p:cNvPr id="4" name="Freeform 201"/>
          <p:cNvSpPr>
            <a:spLocks/>
          </p:cNvSpPr>
          <p:nvPr/>
        </p:nvSpPr>
        <p:spPr bwMode="auto">
          <a:xfrm rot="560593">
            <a:off x="232643" y="951726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10246" y="6483594"/>
            <a:ext cx="43375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46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7"/>
          <p:cNvSpPr/>
          <p:nvPr/>
        </p:nvSpPr>
        <p:spPr>
          <a:xfrm>
            <a:off x="827584" y="931157"/>
            <a:ext cx="7971734" cy="86177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promedio de la </a:t>
            </a:r>
            <a:r>
              <a:rPr lang="es-MX" sz="5000" b="1" dirty="0" err="1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LGCG</a:t>
            </a:r>
            <a:r>
              <a:rPr lang="es-MX" sz="5000" b="1" dirty="0">
                <a:ln/>
                <a:solidFill>
                  <a:srgbClr val="00C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7 Rectángulo"/>
          <p:cNvSpPr/>
          <p:nvPr/>
        </p:nvSpPr>
        <p:spPr>
          <a:xfrm>
            <a:off x="1806475" y="3773000"/>
            <a:ext cx="18004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20.7%</a:t>
            </a:r>
          </a:p>
        </p:txBody>
      </p:sp>
      <p:sp>
        <p:nvSpPr>
          <p:cNvPr id="4" name="7 Rectángulo"/>
          <p:cNvSpPr/>
          <p:nvPr/>
        </p:nvSpPr>
        <p:spPr>
          <a:xfrm>
            <a:off x="1017797" y="2692144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8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de abril de 2014</a:t>
            </a:r>
          </a:p>
        </p:txBody>
      </p:sp>
      <p:sp>
        <p:nvSpPr>
          <p:cNvPr id="5" name="7 Rectángulo"/>
          <p:cNvSpPr/>
          <p:nvPr/>
        </p:nvSpPr>
        <p:spPr>
          <a:xfrm>
            <a:off x="5041034" y="2694801"/>
            <a:ext cx="352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8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31 de mayo de 2014</a:t>
            </a:r>
          </a:p>
        </p:txBody>
      </p:sp>
      <p:sp>
        <p:nvSpPr>
          <p:cNvPr id="6" name="7 Rectángulo"/>
          <p:cNvSpPr/>
          <p:nvPr/>
        </p:nvSpPr>
        <p:spPr>
          <a:xfrm>
            <a:off x="6269523" y="3773000"/>
            <a:ext cx="14750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5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8.2%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8" y="3902063"/>
            <a:ext cx="2141223" cy="2580694"/>
          </a:xfrm>
          <a:prstGeom prst="rect">
            <a:avLst/>
          </a:prstGeom>
        </p:spPr>
      </p:pic>
      <p:sp>
        <p:nvSpPr>
          <p:cNvPr id="8" name="Freeform 201"/>
          <p:cNvSpPr>
            <a:spLocks/>
          </p:cNvSpPr>
          <p:nvPr/>
        </p:nvSpPr>
        <p:spPr bwMode="auto">
          <a:xfrm rot="560593">
            <a:off x="6262608" y="4728667"/>
            <a:ext cx="1684352" cy="1452119"/>
          </a:xfrm>
          <a:custGeom>
            <a:avLst/>
            <a:gdLst>
              <a:gd name="T0" fmla="*/ 1 w 617"/>
              <a:gd name="T1" fmla="*/ 18 h 570"/>
              <a:gd name="T2" fmla="*/ 3 w 617"/>
              <a:gd name="T3" fmla="*/ 16 h 570"/>
              <a:gd name="T4" fmla="*/ 5 w 617"/>
              <a:gd name="T5" fmla="*/ 14 h 570"/>
              <a:gd name="T6" fmla="*/ 6 w 617"/>
              <a:gd name="T7" fmla="*/ 14 h 570"/>
              <a:gd name="T8" fmla="*/ 7 w 617"/>
              <a:gd name="T9" fmla="*/ 12 h 570"/>
              <a:gd name="T10" fmla="*/ 9 w 617"/>
              <a:gd name="T11" fmla="*/ 11 h 570"/>
              <a:gd name="T12" fmla="*/ 12 w 617"/>
              <a:gd name="T13" fmla="*/ 10 h 570"/>
              <a:gd name="T14" fmla="*/ 13 w 617"/>
              <a:gd name="T15" fmla="*/ 10 h 570"/>
              <a:gd name="T16" fmla="*/ 17 w 617"/>
              <a:gd name="T17" fmla="*/ 8 h 570"/>
              <a:gd name="T18" fmla="*/ 18 w 617"/>
              <a:gd name="T19" fmla="*/ 8 h 570"/>
              <a:gd name="T20" fmla="*/ 22 w 617"/>
              <a:gd name="T21" fmla="*/ 8 h 570"/>
              <a:gd name="T22" fmla="*/ 24 w 617"/>
              <a:gd name="T23" fmla="*/ 7 h 570"/>
              <a:gd name="T24" fmla="*/ 26 w 617"/>
              <a:gd name="T25" fmla="*/ 7 h 570"/>
              <a:gd name="T26" fmla="*/ 27 w 617"/>
              <a:gd name="T27" fmla="*/ 5 h 570"/>
              <a:gd name="T28" fmla="*/ 28 w 617"/>
              <a:gd name="T29" fmla="*/ 5 h 570"/>
              <a:gd name="T30" fmla="*/ 29 w 617"/>
              <a:gd name="T31" fmla="*/ 3 h 570"/>
              <a:gd name="T32" fmla="*/ 29 w 617"/>
              <a:gd name="T33" fmla="*/ 2 h 570"/>
              <a:gd name="T34" fmla="*/ 30 w 617"/>
              <a:gd name="T35" fmla="*/ 2 h 570"/>
              <a:gd name="T36" fmla="*/ 32 w 617"/>
              <a:gd name="T37" fmla="*/ 1 h 570"/>
              <a:gd name="T38" fmla="*/ 33 w 617"/>
              <a:gd name="T39" fmla="*/ 1 h 570"/>
              <a:gd name="T40" fmla="*/ 33 w 617"/>
              <a:gd name="T41" fmla="*/ 1 h 570"/>
              <a:gd name="T42" fmla="*/ 35 w 617"/>
              <a:gd name="T43" fmla="*/ 2 h 570"/>
              <a:gd name="T44" fmla="*/ 35 w 617"/>
              <a:gd name="T45" fmla="*/ 1 h 570"/>
              <a:gd name="T46" fmla="*/ 35 w 617"/>
              <a:gd name="T47" fmla="*/ 1 h 570"/>
              <a:gd name="T48" fmla="*/ 37 w 617"/>
              <a:gd name="T49" fmla="*/ 0 h 570"/>
              <a:gd name="T50" fmla="*/ 39 w 617"/>
              <a:gd name="T51" fmla="*/ 1 h 570"/>
              <a:gd name="T52" fmla="*/ 42 w 617"/>
              <a:gd name="T53" fmla="*/ 1 h 570"/>
              <a:gd name="T54" fmla="*/ 45 w 617"/>
              <a:gd name="T55" fmla="*/ 1 h 570"/>
              <a:gd name="T56" fmla="*/ 48 w 617"/>
              <a:gd name="T57" fmla="*/ 1 h 570"/>
              <a:gd name="T58" fmla="*/ 47 w 617"/>
              <a:gd name="T59" fmla="*/ 18 h 570"/>
              <a:gd name="T60" fmla="*/ 23 w 617"/>
              <a:gd name="T61" fmla="*/ 58 h 570"/>
              <a:gd name="T62" fmla="*/ 7 w 617"/>
              <a:gd name="T63" fmla="*/ 29 h 570"/>
              <a:gd name="T64" fmla="*/ 5 w 617"/>
              <a:gd name="T65" fmla="*/ 30 h 570"/>
              <a:gd name="T66" fmla="*/ 3 w 617"/>
              <a:gd name="T67" fmla="*/ 29 h 570"/>
              <a:gd name="T68" fmla="*/ 1 w 617"/>
              <a:gd name="T69" fmla="*/ 21 h 570"/>
              <a:gd name="T70" fmla="*/ 0 w 617"/>
              <a:gd name="T71" fmla="*/ 20 h 5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7"/>
              <a:gd name="T109" fmla="*/ 0 h 570"/>
              <a:gd name="T110" fmla="*/ 617 w 617"/>
              <a:gd name="T111" fmla="*/ 570 h 5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7" h="570">
                <a:moveTo>
                  <a:pt x="0" y="192"/>
                </a:moveTo>
                <a:lnTo>
                  <a:pt x="4" y="179"/>
                </a:lnTo>
                <a:lnTo>
                  <a:pt x="9" y="173"/>
                </a:lnTo>
                <a:lnTo>
                  <a:pt x="32" y="156"/>
                </a:lnTo>
                <a:lnTo>
                  <a:pt x="40" y="151"/>
                </a:lnTo>
                <a:lnTo>
                  <a:pt x="56" y="138"/>
                </a:lnTo>
                <a:lnTo>
                  <a:pt x="64" y="136"/>
                </a:lnTo>
                <a:lnTo>
                  <a:pt x="72" y="132"/>
                </a:lnTo>
                <a:lnTo>
                  <a:pt x="73" y="132"/>
                </a:lnTo>
                <a:lnTo>
                  <a:pt x="85" y="126"/>
                </a:lnTo>
                <a:lnTo>
                  <a:pt x="96" y="117"/>
                </a:lnTo>
                <a:lnTo>
                  <a:pt x="115" y="109"/>
                </a:lnTo>
                <a:lnTo>
                  <a:pt x="124" y="106"/>
                </a:lnTo>
                <a:lnTo>
                  <a:pt x="149" y="100"/>
                </a:lnTo>
                <a:lnTo>
                  <a:pt x="156" y="98"/>
                </a:lnTo>
                <a:lnTo>
                  <a:pt x="173" y="94"/>
                </a:lnTo>
                <a:lnTo>
                  <a:pt x="196" y="89"/>
                </a:lnTo>
                <a:lnTo>
                  <a:pt x="216" y="87"/>
                </a:lnTo>
                <a:lnTo>
                  <a:pt x="222" y="85"/>
                </a:lnTo>
                <a:lnTo>
                  <a:pt x="233" y="83"/>
                </a:lnTo>
                <a:lnTo>
                  <a:pt x="241" y="79"/>
                </a:lnTo>
                <a:lnTo>
                  <a:pt x="271" y="76"/>
                </a:lnTo>
                <a:lnTo>
                  <a:pt x="286" y="70"/>
                </a:lnTo>
                <a:lnTo>
                  <a:pt x="299" y="68"/>
                </a:lnTo>
                <a:lnTo>
                  <a:pt x="310" y="64"/>
                </a:lnTo>
                <a:lnTo>
                  <a:pt x="322" y="62"/>
                </a:lnTo>
                <a:lnTo>
                  <a:pt x="325" y="59"/>
                </a:lnTo>
                <a:lnTo>
                  <a:pt x="339" y="55"/>
                </a:lnTo>
                <a:lnTo>
                  <a:pt x="342" y="53"/>
                </a:lnTo>
                <a:lnTo>
                  <a:pt x="348" y="49"/>
                </a:lnTo>
                <a:lnTo>
                  <a:pt x="365" y="34"/>
                </a:lnTo>
                <a:lnTo>
                  <a:pt x="369" y="30"/>
                </a:lnTo>
                <a:lnTo>
                  <a:pt x="371" y="27"/>
                </a:lnTo>
                <a:lnTo>
                  <a:pt x="374" y="27"/>
                </a:lnTo>
                <a:lnTo>
                  <a:pt x="380" y="25"/>
                </a:lnTo>
                <a:lnTo>
                  <a:pt x="389" y="23"/>
                </a:lnTo>
                <a:lnTo>
                  <a:pt x="399" y="19"/>
                </a:lnTo>
                <a:lnTo>
                  <a:pt x="404" y="17"/>
                </a:lnTo>
                <a:lnTo>
                  <a:pt x="414" y="17"/>
                </a:lnTo>
                <a:lnTo>
                  <a:pt x="418" y="15"/>
                </a:lnTo>
                <a:lnTo>
                  <a:pt x="423" y="15"/>
                </a:lnTo>
                <a:lnTo>
                  <a:pt x="425" y="17"/>
                </a:lnTo>
                <a:lnTo>
                  <a:pt x="436" y="19"/>
                </a:lnTo>
                <a:lnTo>
                  <a:pt x="438" y="19"/>
                </a:lnTo>
                <a:lnTo>
                  <a:pt x="442" y="17"/>
                </a:lnTo>
                <a:lnTo>
                  <a:pt x="444" y="17"/>
                </a:lnTo>
                <a:lnTo>
                  <a:pt x="448" y="17"/>
                </a:lnTo>
                <a:lnTo>
                  <a:pt x="448" y="15"/>
                </a:lnTo>
                <a:lnTo>
                  <a:pt x="461" y="4"/>
                </a:lnTo>
                <a:lnTo>
                  <a:pt x="468" y="0"/>
                </a:lnTo>
                <a:lnTo>
                  <a:pt x="472" y="0"/>
                </a:lnTo>
                <a:lnTo>
                  <a:pt x="489" y="2"/>
                </a:lnTo>
                <a:lnTo>
                  <a:pt x="504" y="0"/>
                </a:lnTo>
                <a:lnTo>
                  <a:pt x="531" y="6"/>
                </a:lnTo>
                <a:lnTo>
                  <a:pt x="544" y="10"/>
                </a:lnTo>
                <a:lnTo>
                  <a:pt x="568" y="12"/>
                </a:lnTo>
                <a:lnTo>
                  <a:pt x="602" y="17"/>
                </a:lnTo>
                <a:lnTo>
                  <a:pt x="608" y="17"/>
                </a:lnTo>
                <a:lnTo>
                  <a:pt x="617" y="100"/>
                </a:lnTo>
                <a:lnTo>
                  <a:pt x="598" y="175"/>
                </a:lnTo>
                <a:lnTo>
                  <a:pt x="536" y="254"/>
                </a:lnTo>
                <a:lnTo>
                  <a:pt x="292" y="570"/>
                </a:lnTo>
                <a:lnTo>
                  <a:pt x="119" y="337"/>
                </a:lnTo>
                <a:lnTo>
                  <a:pt x="85" y="294"/>
                </a:lnTo>
                <a:lnTo>
                  <a:pt x="75" y="303"/>
                </a:lnTo>
                <a:lnTo>
                  <a:pt x="55" y="296"/>
                </a:lnTo>
                <a:lnTo>
                  <a:pt x="47" y="292"/>
                </a:lnTo>
                <a:lnTo>
                  <a:pt x="34" y="290"/>
                </a:lnTo>
                <a:lnTo>
                  <a:pt x="15" y="290"/>
                </a:lnTo>
                <a:lnTo>
                  <a:pt x="11" y="209"/>
                </a:lnTo>
                <a:lnTo>
                  <a:pt x="4" y="207"/>
                </a:lnTo>
                <a:lnTo>
                  <a:pt x="0" y="19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84385" y="6449158"/>
            <a:ext cx="461913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368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290200"/>
              </p:ext>
            </p:extLst>
          </p:nvPr>
        </p:nvGraphicFramePr>
        <p:xfrm>
          <a:off x="603421" y="2222142"/>
          <a:ext cx="8208912" cy="419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495410" y="898703"/>
            <a:ext cx="84249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800" b="1" dirty="0">
                <a:solidFill>
                  <a:schemeClr val="accent2">
                    <a:lumMod val="75000"/>
                  </a:schemeClr>
                </a:solidFill>
              </a:rPr>
              <a:t>Factores en el Proceso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800" b="1" dirty="0">
                <a:solidFill>
                  <a:schemeClr val="accent2">
                    <a:lumMod val="75000"/>
                  </a:schemeClr>
                </a:solidFill>
              </a:rPr>
              <a:t>Armonización Contable en 164 Municipios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932102" y="1852810"/>
            <a:ext cx="40234" cy="3510389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 rot="16200000">
            <a:off x="-122710" y="368265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Municipios</a:t>
            </a:r>
            <a:endParaRPr lang="es-MX" dirty="0">
              <a:solidFill>
                <a:srgbClr val="0066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8608" y="16703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</a:t>
            </a:r>
            <a:endParaRPr lang="es-MX" dirty="0">
              <a:solidFill>
                <a:srgbClr val="0066FF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8595456" y="6415935"/>
            <a:ext cx="433754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4894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663" y="1288126"/>
            <a:ext cx="7093948" cy="5612793"/>
          </a:xfrm>
          <a:prstGeom prst="rect">
            <a:avLst/>
          </a:prstGeom>
        </p:spPr>
      </p:pic>
      <p:sp>
        <p:nvSpPr>
          <p:cNvPr id="3" name="1 Rectángulo"/>
          <p:cNvSpPr>
            <a:spLocks noChangeArrowheads="1"/>
          </p:cNvSpPr>
          <p:nvPr/>
        </p:nvSpPr>
        <p:spPr bwMode="auto">
          <a:xfrm>
            <a:off x="4653894" y="411597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C00000"/>
                </a:solidFill>
              </a:rPr>
              <a:t>20.7%</a:t>
            </a:r>
            <a:endParaRPr lang="es-MX" altLang="es-MX" sz="1800" b="1" dirty="0">
              <a:solidFill>
                <a:srgbClr val="C00000"/>
              </a:solidFill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7102166" y="4606215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C00000"/>
                </a:solidFill>
              </a:rPr>
              <a:t>8.2%</a:t>
            </a:r>
            <a:endParaRPr lang="es-MX" altLang="es-MX" sz="1800" b="1" dirty="0">
              <a:solidFill>
                <a:srgbClr val="C00000"/>
              </a:solidFill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496005" y="197270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C00000"/>
                </a:solidFill>
              </a:rPr>
              <a:t>18.6%</a:t>
            </a:r>
            <a:endParaRPr lang="es-MX" altLang="es-MX" sz="1800" b="1" dirty="0">
              <a:solidFill>
                <a:srgbClr val="C00000"/>
              </a:solidFill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3438328" y="4975547"/>
            <a:ext cx="838691" cy="36933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C00000"/>
                </a:solidFill>
              </a:rPr>
              <a:t>24.3%</a:t>
            </a:r>
            <a:endParaRPr lang="es-MX" altLang="es-MX" sz="1800" b="1" dirty="0">
              <a:solidFill>
                <a:srgbClr val="C00000"/>
              </a:solidFill>
            </a:endParaRP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2791348" y="291836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800" b="1" dirty="0" smtClean="0">
                <a:solidFill>
                  <a:srgbClr val="C00000"/>
                </a:solidFill>
              </a:rPr>
              <a:t>26.7%</a:t>
            </a:r>
            <a:endParaRPr lang="es-MX" altLang="es-MX" sz="1800" b="1" dirty="0">
              <a:solidFill>
                <a:srgbClr val="C00000"/>
              </a:solidFill>
            </a:endParaRP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5382" y="553403"/>
            <a:ext cx="7056784" cy="58584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Promedio en el Cumplimiento </a:t>
            </a:r>
          </a:p>
          <a:p>
            <a:pPr algn="ctr">
              <a:defRPr/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LGCG</a:t>
            </a:r>
            <a:endParaRPr lang="es-MX" altLang="es-MX" sz="28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9433" y="2340681"/>
            <a:ext cx="110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30-sept-2014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91807" y="2760753"/>
            <a:ext cx="110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05-nov-2014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01601" y="4467714"/>
            <a:ext cx="110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30-abr-2014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91807" y="5468344"/>
            <a:ext cx="110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07-nov-2014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42460" y="4346810"/>
            <a:ext cx="110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31-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>
          <a:xfrm>
            <a:off x="8595034" y="6471871"/>
            <a:ext cx="548966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884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409418"/>
              </p:ext>
            </p:extLst>
          </p:nvPr>
        </p:nvGraphicFramePr>
        <p:xfrm>
          <a:off x="90152" y="1628800"/>
          <a:ext cx="9053848" cy="50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CuadroTexto"/>
          <p:cNvSpPr txBox="1"/>
          <p:nvPr/>
        </p:nvSpPr>
        <p:spPr>
          <a:xfrm>
            <a:off x="4692736" y="1272021"/>
            <a:ext cx="185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s-MX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s-MX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109468" y="61355"/>
            <a:ext cx="5195671" cy="108012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alt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del Proceso de </a:t>
            </a: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 </a:t>
            </a:r>
            <a:r>
              <a:rPr lang="es-MX" alt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Contable en </a:t>
            </a: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Municipios</a:t>
            </a:r>
            <a:r>
              <a:rPr lang="es-MX" altLang="es-MX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MX" altLang="es-MX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s-MX" altLang="es-MX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915000" y="1556792"/>
            <a:ext cx="79208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 rot="16200000">
            <a:off x="-368623" y="34191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9276" y="130069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</a:rPr>
              <a:t>197</a:t>
            </a:r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3472" y="177092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37917" y="18515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59574" y="18776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52292" y="2389530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99553" y="2205241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75640" y="27716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18670" y="3059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580414" y="6483594"/>
            <a:ext cx="563586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646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17449" y="988527"/>
            <a:ext cx="5815098" cy="4498081"/>
            <a:chOff x="425892" y="1200216"/>
            <a:chExt cx="4464496" cy="3600311"/>
          </a:xfrm>
        </p:grpSpPr>
        <p:sp>
          <p:nvSpPr>
            <p:cNvPr id="3" name="Freeform 166"/>
            <p:cNvSpPr>
              <a:spLocks/>
            </p:cNvSpPr>
            <p:nvPr/>
          </p:nvSpPr>
          <p:spPr bwMode="auto">
            <a:xfrm>
              <a:off x="4540745" y="3362122"/>
              <a:ext cx="349643" cy="747202"/>
            </a:xfrm>
            <a:custGeom>
              <a:avLst/>
              <a:gdLst>
                <a:gd name="T0" fmla="*/ 2147483647 w 491"/>
                <a:gd name="T1" fmla="*/ 2147483647 h 905"/>
                <a:gd name="T2" fmla="*/ 2147483647 w 491"/>
                <a:gd name="T3" fmla="*/ 2147483647 h 905"/>
                <a:gd name="T4" fmla="*/ 2147483647 w 491"/>
                <a:gd name="T5" fmla="*/ 2147483647 h 905"/>
                <a:gd name="T6" fmla="*/ 2147483647 w 491"/>
                <a:gd name="T7" fmla="*/ 2147483647 h 905"/>
                <a:gd name="T8" fmla="*/ 2147483647 w 491"/>
                <a:gd name="T9" fmla="*/ 2147483647 h 905"/>
                <a:gd name="T10" fmla="*/ 2147483647 w 491"/>
                <a:gd name="T11" fmla="*/ 2147483647 h 905"/>
                <a:gd name="T12" fmla="*/ 2147483647 w 491"/>
                <a:gd name="T13" fmla="*/ 2147483647 h 905"/>
                <a:gd name="T14" fmla="*/ 2147483647 w 491"/>
                <a:gd name="T15" fmla="*/ 2147483647 h 905"/>
                <a:gd name="T16" fmla="*/ 2147483647 w 491"/>
                <a:gd name="T17" fmla="*/ 2147483647 h 905"/>
                <a:gd name="T18" fmla="*/ 2147483647 w 491"/>
                <a:gd name="T19" fmla="*/ 2147483647 h 905"/>
                <a:gd name="T20" fmla="*/ 2147483647 w 491"/>
                <a:gd name="T21" fmla="*/ 2147483647 h 905"/>
                <a:gd name="T22" fmla="*/ 2147483647 w 491"/>
                <a:gd name="T23" fmla="*/ 2147483647 h 905"/>
                <a:gd name="T24" fmla="*/ 2147483647 w 491"/>
                <a:gd name="T25" fmla="*/ 2147483647 h 905"/>
                <a:gd name="T26" fmla="*/ 2147483647 w 491"/>
                <a:gd name="T27" fmla="*/ 2147483647 h 905"/>
                <a:gd name="T28" fmla="*/ 2147483647 w 491"/>
                <a:gd name="T29" fmla="*/ 2147483647 h 905"/>
                <a:gd name="T30" fmla="*/ 2147483647 w 491"/>
                <a:gd name="T31" fmla="*/ 2147483647 h 905"/>
                <a:gd name="T32" fmla="*/ 2147483647 w 491"/>
                <a:gd name="T33" fmla="*/ 2147483647 h 905"/>
                <a:gd name="T34" fmla="*/ 2147483647 w 491"/>
                <a:gd name="T35" fmla="*/ 2147483647 h 905"/>
                <a:gd name="T36" fmla="*/ 2147483647 w 491"/>
                <a:gd name="T37" fmla="*/ 2147483647 h 905"/>
                <a:gd name="T38" fmla="*/ 2147483647 w 491"/>
                <a:gd name="T39" fmla="*/ 2147483647 h 905"/>
                <a:gd name="T40" fmla="*/ 2147483647 w 491"/>
                <a:gd name="T41" fmla="*/ 2147483647 h 905"/>
                <a:gd name="T42" fmla="*/ 2147483647 w 491"/>
                <a:gd name="T43" fmla="*/ 2147483647 h 905"/>
                <a:gd name="T44" fmla="*/ 2147483647 w 491"/>
                <a:gd name="T45" fmla="*/ 2147483647 h 905"/>
                <a:gd name="T46" fmla="*/ 2147483647 w 491"/>
                <a:gd name="T47" fmla="*/ 2147483647 h 905"/>
                <a:gd name="T48" fmla="*/ 2147483647 w 491"/>
                <a:gd name="T49" fmla="*/ 2147483647 h 905"/>
                <a:gd name="T50" fmla="*/ 2147483647 w 491"/>
                <a:gd name="T51" fmla="*/ 2147483647 h 905"/>
                <a:gd name="T52" fmla="*/ 2147483647 w 491"/>
                <a:gd name="T53" fmla="*/ 2147483647 h 905"/>
                <a:gd name="T54" fmla="*/ 2147483647 w 491"/>
                <a:gd name="T55" fmla="*/ 2147483647 h 905"/>
                <a:gd name="T56" fmla="*/ 2147483647 w 491"/>
                <a:gd name="T57" fmla="*/ 2147483647 h 905"/>
                <a:gd name="T58" fmla="*/ 2147483647 w 491"/>
                <a:gd name="T59" fmla="*/ 2147483647 h 905"/>
                <a:gd name="T60" fmla="*/ 2147483647 w 491"/>
                <a:gd name="T61" fmla="*/ 2147483647 h 905"/>
                <a:gd name="T62" fmla="*/ 2147483647 w 491"/>
                <a:gd name="T63" fmla="*/ 2147483647 h 905"/>
                <a:gd name="T64" fmla="*/ 2147483647 w 491"/>
                <a:gd name="T65" fmla="*/ 2147483647 h 905"/>
                <a:gd name="T66" fmla="*/ 2147483647 w 491"/>
                <a:gd name="T67" fmla="*/ 2147483647 h 905"/>
                <a:gd name="T68" fmla="*/ 2147483647 w 491"/>
                <a:gd name="T69" fmla="*/ 2147483647 h 905"/>
                <a:gd name="T70" fmla="*/ 2147483647 w 491"/>
                <a:gd name="T71" fmla="*/ 2147483647 h 905"/>
                <a:gd name="T72" fmla="*/ 2147483647 w 491"/>
                <a:gd name="T73" fmla="*/ 2147483647 h 905"/>
                <a:gd name="T74" fmla="*/ 2147483647 w 491"/>
                <a:gd name="T75" fmla="*/ 2147483647 h 905"/>
                <a:gd name="T76" fmla="*/ 2147483647 w 491"/>
                <a:gd name="T77" fmla="*/ 2147483647 h 905"/>
                <a:gd name="T78" fmla="*/ 2147483647 w 491"/>
                <a:gd name="T79" fmla="*/ 2147483647 h 905"/>
                <a:gd name="T80" fmla="*/ 2147483647 w 491"/>
                <a:gd name="T81" fmla="*/ 2147483647 h 905"/>
                <a:gd name="T82" fmla="*/ 2147483647 w 491"/>
                <a:gd name="T83" fmla="*/ 2147483647 h 905"/>
                <a:gd name="T84" fmla="*/ 2147483647 w 491"/>
                <a:gd name="T85" fmla="*/ 2147483647 h 905"/>
                <a:gd name="T86" fmla="*/ 2147483647 w 491"/>
                <a:gd name="T87" fmla="*/ 2147483647 h 905"/>
                <a:gd name="T88" fmla="*/ 2147483647 w 491"/>
                <a:gd name="T89" fmla="*/ 2147483647 h 905"/>
                <a:gd name="T90" fmla="*/ 2147483647 w 491"/>
                <a:gd name="T91" fmla="*/ 2147483647 h 905"/>
                <a:gd name="T92" fmla="*/ 2147483647 w 491"/>
                <a:gd name="T93" fmla="*/ 2147483647 h 905"/>
                <a:gd name="T94" fmla="*/ 2147483647 w 491"/>
                <a:gd name="T95" fmla="*/ 2147483647 h 905"/>
                <a:gd name="T96" fmla="*/ 2147483647 w 491"/>
                <a:gd name="T97" fmla="*/ 2147483647 h 905"/>
                <a:gd name="T98" fmla="*/ 2147483647 w 491"/>
                <a:gd name="T99" fmla="*/ 2147483647 h 905"/>
                <a:gd name="T100" fmla="*/ 2147483647 w 491"/>
                <a:gd name="T101" fmla="*/ 2147483647 h 905"/>
                <a:gd name="T102" fmla="*/ 2147483647 w 491"/>
                <a:gd name="T103" fmla="*/ 2147483647 h 905"/>
                <a:gd name="T104" fmla="*/ 2147483647 w 491"/>
                <a:gd name="T105" fmla="*/ 2147483647 h 905"/>
                <a:gd name="T106" fmla="*/ 2147483647 w 491"/>
                <a:gd name="T107" fmla="*/ 2147483647 h 905"/>
                <a:gd name="T108" fmla="*/ 2147483647 w 491"/>
                <a:gd name="T109" fmla="*/ 2147483647 h 905"/>
                <a:gd name="T110" fmla="*/ 2147483647 w 491"/>
                <a:gd name="T111" fmla="*/ 2147483647 h 905"/>
                <a:gd name="T112" fmla="*/ 2147483647 w 491"/>
                <a:gd name="T113" fmla="*/ 2147483647 h 905"/>
                <a:gd name="T114" fmla="*/ 2147483647 w 491"/>
                <a:gd name="T115" fmla="*/ 2147483647 h 9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1"/>
                <a:gd name="T175" fmla="*/ 0 h 905"/>
                <a:gd name="T176" fmla="*/ 491 w 491"/>
                <a:gd name="T177" fmla="*/ 905 h 9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1" h="905">
                  <a:moveTo>
                    <a:pt x="0" y="587"/>
                  </a:moveTo>
                  <a:lnTo>
                    <a:pt x="5" y="649"/>
                  </a:lnTo>
                  <a:lnTo>
                    <a:pt x="22" y="892"/>
                  </a:lnTo>
                  <a:lnTo>
                    <a:pt x="26" y="890"/>
                  </a:lnTo>
                  <a:lnTo>
                    <a:pt x="28" y="888"/>
                  </a:lnTo>
                  <a:lnTo>
                    <a:pt x="32" y="886"/>
                  </a:lnTo>
                  <a:lnTo>
                    <a:pt x="35" y="883"/>
                  </a:lnTo>
                  <a:lnTo>
                    <a:pt x="47" y="877"/>
                  </a:lnTo>
                  <a:lnTo>
                    <a:pt x="49" y="877"/>
                  </a:lnTo>
                  <a:lnTo>
                    <a:pt x="56" y="883"/>
                  </a:lnTo>
                  <a:lnTo>
                    <a:pt x="60" y="888"/>
                  </a:lnTo>
                  <a:lnTo>
                    <a:pt x="62" y="886"/>
                  </a:lnTo>
                  <a:lnTo>
                    <a:pt x="64" y="888"/>
                  </a:lnTo>
                  <a:lnTo>
                    <a:pt x="69" y="886"/>
                  </a:lnTo>
                  <a:lnTo>
                    <a:pt x="75" y="894"/>
                  </a:lnTo>
                  <a:lnTo>
                    <a:pt x="82" y="898"/>
                  </a:lnTo>
                  <a:lnTo>
                    <a:pt x="92" y="905"/>
                  </a:lnTo>
                  <a:lnTo>
                    <a:pt x="90" y="894"/>
                  </a:lnTo>
                  <a:lnTo>
                    <a:pt x="94" y="890"/>
                  </a:lnTo>
                  <a:lnTo>
                    <a:pt x="97" y="886"/>
                  </a:lnTo>
                  <a:lnTo>
                    <a:pt x="101" y="881"/>
                  </a:lnTo>
                  <a:lnTo>
                    <a:pt x="105" y="879"/>
                  </a:lnTo>
                  <a:lnTo>
                    <a:pt x="105" y="875"/>
                  </a:lnTo>
                  <a:lnTo>
                    <a:pt x="107" y="871"/>
                  </a:lnTo>
                  <a:lnTo>
                    <a:pt x="109" y="866"/>
                  </a:lnTo>
                  <a:lnTo>
                    <a:pt x="112" y="862"/>
                  </a:lnTo>
                  <a:lnTo>
                    <a:pt x="120" y="858"/>
                  </a:lnTo>
                  <a:lnTo>
                    <a:pt x="122" y="854"/>
                  </a:lnTo>
                  <a:lnTo>
                    <a:pt x="124" y="849"/>
                  </a:lnTo>
                  <a:lnTo>
                    <a:pt x="128" y="839"/>
                  </a:lnTo>
                  <a:lnTo>
                    <a:pt x="129" y="832"/>
                  </a:lnTo>
                  <a:lnTo>
                    <a:pt x="133" y="821"/>
                  </a:lnTo>
                  <a:lnTo>
                    <a:pt x="137" y="821"/>
                  </a:lnTo>
                  <a:lnTo>
                    <a:pt x="139" y="817"/>
                  </a:lnTo>
                  <a:lnTo>
                    <a:pt x="141" y="802"/>
                  </a:lnTo>
                  <a:lnTo>
                    <a:pt x="150" y="789"/>
                  </a:lnTo>
                  <a:lnTo>
                    <a:pt x="148" y="783"/>
                  </a:lnTo>
                  <a:lnTo>
                    <a:pt x="152" y="774"/>
                  </a:lnTo>
                  <a:lnTo>
                    <a:pt x="154" y="760"/>
                  </a:lnTo>
                  <a:lnTo>
                    <a:pt x="163" y="753"/>
                  </a:lnTo>
                  <a:lnTo>
                    <a:pt x="167" y="753"/>
                  </a:lnTo>
                  <a:lnTo>
                    <a:pt x="169" y="755"/>
                  </a:lnTo>
                  <a:lnTo>
                    <a:pt x="171" y="757"/>
                  </a:lnTo>
                  <a:lnTo>
                    <a:pt x="180" y="751"/>
                  </a:lnTo>
                  <a:lnTo>
                    <a:pt x="184" y="753"/>
                  </a:lnTo>
                  <a:lnTo>
                    <a:pt x="195" y="751"/>
                  </a:lnTo>
                  <a:lnTo>
                    <a:pt x="201" y="753"/>
                  </a:lnTo>
                  <a:lnTo>
                    <a:pt x="205" y="751"/>
                  </a:lnTo>
                  <a:lnTo>
                    <a:pt x="210" y="745"/>
                  </a:lnTo>
                  <a:lnTo>
                    <a:pt x="210" y="742"/>
                  </a:lnTo>
                  <a:lnTo>
                    <a:pt x="218" y="727"/>
                  </a:lnTo>
                  <a:lnTo>
                    <a:pt x="218" y="725"/>
                  </a:lnTo>
                  <a:lnTo>
                    <a:pt x="220" y="721"/>
                  </a:lnTo>
                  <a:lnTo>
                    <a:pt x="222" y="717"/>
                  </a:lnTo>
                  <a:lnTo>
                    <a:pt x="223" y="711"/>
                  </a:lnTo>
                  <a:lnTo>
                    <a:pt x="225" y="706"/>
                  </a:lnTo>
                  <a:lnTo>
                    <a:pt x="231" y="702"/>
                  </a:lnTo>
                  <a:lnTo>
                    <a:pt x="233" y="696"/>
                  </a:lnTo>
                  <a:lnTo>
                    <a:pt x="235" y="696"/>
                  </a:lnTo>
                  <a:lnTo>
                    <a:pt x="237" y="695"/>
                  </a:lnTo>
                  <a:lnTo>
                    <a:pt x="235" y="693"/>
                  </a:lnTo>
                  <a:lnTo>
                    <a:pt x="237" y="687"/>
                  </a:lnTo>
                  <a:lnTo>
                    <a:pt x="237" y="683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70"/>
                  </a:lnTo>
                  <a:lnTo>
                    <a:pt x="246" y="666"/>
                  </a:lnTo>
                  <a:lnTo>
                    <a:pt x="248" y="659"/>
                  </a:lnTo>
                  <a:lnTo>
                    <a:pt x="252" y="659"/>
                  </a:lnTo>
                  <a:lnTo>
                    <a:pt x="254" y="661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61" y="678"/>
                  </a:lnTo>
                  <a:lnTo>
                    <a:pt x="261" y="681"/>
                  </a:lnTo>
                  <a:lnTo>
                    <a:pt x="263" y="687"/>
                  </a:lnTo>
                  <a:lnTo>
                    <a:pt x="261" y="693"/>
                  </a:lnTo>
                  <a:lnTo>
                    <a:pt x="261" y="696"/>
                  </a:lnTo>
                  <a:lnTo>
                    <a:pt x="263" y="698"/>
                  </a:lnTo>
                  <a:lnTo>
                    <a:pt x="261" y="711"/>
                  </a:lnTo>
                  <a:lnTo>
                    <a:pt x="257" y="717"/>
                  </a:lnTo>
                  <a:lnTo>
                    <a:pt x="255" y="723"/>
                  </a:lnTo>
                  <a:lnTo>
                    <a:pt x="257" y="725"/>
                  </a:lnTo>
                  <a:lnTo>
                    <a:pt x="255" y="727"/>
                  </a:lnTo>
                  <a:lnTo>
                    <a:pt x="255" y="732"/>
                  </a:lnTo>
                  <a:lnTo>
                    <a:pt x="255" y="734"/>
                  </a:lnTo>
                  <a:lnTo>
                    <a:pt x="250" y="738"/>
                  </a:lnTo>
                  <a:lnTo>
                    <a:pt x="250" y="740"/>
                  </a:lnTo>
                  <a:lnTo>
                    <a:pt x="252" y="742"/>
                  </a:lnTo>
                  <a:lnTo>
                    <a:pt x="252" y="747"/>
                  </a:lnTo>
                  <a:lnTo>
                    <a:pt x="255" y="749"/>
                  </a:lnTo>
                  <a:lnTo>
                    <a:pt x="272" y="755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2" y="764"/>
                  </a:lnTo>
                  <a:lnTo>
                    <a:pt x="282" y="766"/>
                  </a:lnTo>
                  <a:lnTo>
                    <a:pt x="286" y="768"/>
                  </a:lnTo>
                  <a:lnTo>
                    <a:pt x="287" y="768"/>
                  </a:lnTo>
                  <a:lnTo>
                    <a:pt x="289" y="768"/>
                  </a:lnTo>
                  <a:lnTo>
                    <a:pt x="291" y="772"/>
                  </a:lnTo>
                  <a:lnTo>
                    <a:pt x="293" y="775"/>
                  </a:lnTo>
                  <a:lnTo>
                    <a:pt x="297" y="777"/>
                  </a:lnTo>
                  <a:lnTo>
                    <a:pt x="297" y="781"/>
                  </a:lnTo>
                  <a:lnTo>
                    <a:pt x="295" y="789"/>
                  </a:lnTo>
                  <a:lnTo>
                    <a:pt x="293" y="787"/>
                  </a:lnTo>
                  <a:lnTo>
                    <a:pt x="293" y="789"/>
                  </a:lnTo>
                  <a:lnTo>
                    <a:pt x="295" y="794"/>
                  </a:lnTo>
                  <a:lnTo>
                    <a:pt x="297" y="792"/>
                  </a:lnTo>
                  <a:lnTo>
                    <a:pt x="299" y="794"/>
                  </a:lnTo>
                  <a:lnTo>
                    <a:pt x="299" y="802"/>
                  </a:lnTo>
                  <a:lnTo>
                    <a:pt x="297" y="806"/>
                  </a:lnTo>
                  <a:lnTo>
                    <a:pt x="297" y="807"/>
                  </a:lnTo>
                  <a:lnTo>
                    <a:pt x="301" y="811"/>
                  </a:lnTo>
                  <a:lnTo>
                    <a:pt x="302" y="809"/>
                  </a:lnTo>
                  <a:lnTo>
                    <a:pt x="302" y="807"/>
                  </a:lnTo>
                  <a:lnTo>
                    <a:pt x="304" y="804"/>
                  </a:lnTo>
                  <a:lnTo>
                    <a:pt x="304" y="809"/>
                  </a:lnTo>
                  <a:lnTo>
                    <a:pt x="306" y="811"/>
                  </a:lnTo>
                  <a:lnTo>
                    <a:pt x="308" y="815"/>
                  </a:lnTo>
                  <a:lnTo>
                    <a:pt x="310" y="815"/>
                  </a:lnTo>
                  <a:lnTo>
                    <a:pt x="310" y="807"/>
                  </a:lnTo>
                  <a:lnTo>
                    <a:pt x="310" y="789"/>
                  </a:lnTo>
                  <a:lnTo>
                    <a:pt x="312" y="779"/>
                  </a:lnTo>
                  <a:lnTo>
                    <a:pt x="316" y="777"/>
                  </a:lnTo>
                  <a:lnTo>
                    <a:pt x="316" y="772"/>
                  </a:lnTo>
                  <a:lnTo>
                    <a:pt x="323" y="759"/>
                  </a:lnTo>
                  <a:lnTo>
                    <a:pt x="323" y="753"/>
                  </a:lnTo>
                  <a:lnTo>
                    <a:pt x="323" y="751"/>
                  </a:lnTo>
                  <a:lnTo>
                    <a:pt x="323" y="736"/>
                  </a:lnTo>
                  <a:lnTo>
                    <a:pt x="327" y="728"/>
                  </a:lnTo>
                  <a:lnTo>
                    <a:pt x="325" y="713"/>
                  </a:lnTo>
                  <a:lnTo>
                    <a:pt x="325" y="696"/>
                  </a:lnTo>
                  <a:lnTo>
                    <a:pt x="329" y="689"/>
                  </a:lnTo>
                  <a:lnTo>
                    <a:pt x="334" y="683"/>
                  </a:lnTo>
                  <a:lnTo>
                    <a:pt x="338" y="678"/>
                  </a:lnTo>
                  <a:lnTo>
                    <a:pt x="338" y="670"/>
                  </a:lnTo>
                  <a:lnTo>
                    <a:pt x="340" y="659"/>
                  </a:lnTo>
                  <a:lnTo>
                    <a:pt x="344" y="651"/>
                  </a:lnTo>
                  <a:lnTo>
                    <a:pt x="344" y="632"/>
                  </a:lnTo>
                  <a:lnTo>
                    <a:pt x="348" y="621"/>
                  </a:lnTo>
                  <a:lnTo>
                    <a:pt x="348" y="617"/>
                  </a:lnTo>
                  <a:lnTo>
                    <a:pt x="349" y="610"/>
                  </a:lnTo>
                  <a:lnTo>
                    <a:pt x="351" y="608"/>
                  </a:lnTo>
                  <a:lnTo>
                    <a:pt x="351" y="600"/>
                  </a:lnTo>
                  <a:lnTo>
                    <a:pt x="355" y="595"/>
                  </a:lnTo>
                  <a:lnTo>
                    <a:pt x="353" y="585"/>
                  </a:lnTo>
                  <a:lnTo>
                    <a:pt x="357" y="565"/>
                  </a:lnTo>
                  <a:lnTo>
                    <a:pt x="370" y="544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8" y="544"/>
                  </a:lnTo>
                  <a:lnTo>
                    <a:pt x="365" y="546"/>
                  </a:lnTo>
                  <a:lnTo>
                    <a:pt x="363" y="540"/>
                  </a:lnTo>
                  <a:lnTo>
                    <a:pt x="361" y="540"/>
                  </a:lnTo>
                  <a:lnTo>
                    <a:pt x="357" y="544"/>
                  </a:lnTo>
                  <a:lnTo>
                    <a:pt x="353" y="544"/>
                  </a:lnTo>
                  <a:lnTo>
                    <a:pt x="338" y="561"/>
                  </a:lnTo>
                  <a:lnTo>
                    <a:pt x="331" y="567"/>
                  </a:lnTo>
                  <a:lnTo>
                    <a:pt x="325" y="565"/>
                  </a:lnTo>
                  <a:lnTo>
                    <a:pt x="327" y="559"/>
                  </a:lnTo>
                  <a:lnTo>
                    <a:pt x="329" y="553"/>
                  </a:lnTo>
                  <a:lnTo>
                    <a:pt x="329" y="552"/>
                  </a:lnTo>
                  <a:lnTo>
                    <a:pt x="327" y="552"/>
                  </a:lnTo>
                  <a:lnTo>
                    <a:pt x="325" y="550"/>
                  </a:lnTo>
                  <a:lnTo>
                    <a:pt x="327" y="546"/>
                  </a:lnTo>
                  <a:lnTo>
                    <a:pt x="327" y="540"/>
                  </a:lnTo>
                  <a:lnTo>
                    <a:pt x="325" y="538"/>
                  </a:lnTo>
                  <a:lnTo>
                    <a:pt x="329" y="533"/>
                  </a:lnTo>
                  <a:lnTo>
                    <a:pt x="333" y="529"/>
                  </a:lnTo>
                  <a:lnTo>
                    <a:pt x="336" y="527"/>
                  </a:lnTo>
                  <a:lnTo>
                    <a:pt x="342" y="523"/>
                  </a:lnTo>
                  <a:lnTo>
                    <a:pt x="346" y="527"/>
                  </a:lnTo>
                  <a:lnTo>
                    <a:pt x="349" y="527"/>
                  </a:lnTo>
                  <a:lnTo>
                    <a:pt x="355" y="525"/>
                  </a:lnTo>
                  <a:lnTo>
                    <a:pt x="361" y="516"/>
                  </a:lnTo>
                  <a:lnTo>
                    <a:pt x="370" y="508"/>
                  </a:lnTo>
                  <a:lnTo>
                    <a:pt x="372" y="508"/>
                  </a:lnTo>
                  <a:lnTo>
                    <a:pt x="376" y="482"/>
                  </a:lnTo>
                  <a:lnTo>
                    <a:pt x="376" y="478"/>
                  </a:lnTo>
                  <a:lnTo>
                    <a:pt x="372" y="474"/>
                  </a:lnTo>
                  <a:lnTo>
                    <a:pt x="368" y="469"/>
                  </a:lnTo>
                  <a:lnTo>
                    <a:pt x="366" y="469"/>
                  </a:lnTo>
                  <a:lnTo>
                    <a:pt x="366" y="471"/>
                  </a:lnTo>
                  <a:lnTo>
                    <a:pt x="370" y="474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5" y="478"/>
                  </a:lnTo>
                  <a:lnTo>
                    <a:pt x="361" y="478"/>
                  </a:lnTo>
                  <a:lnTo>
                    <a:pt x="359" y="480"/>
                  </a:lnTo>
                  <a:lnTo>
                    <a:pt x="351" y="482"/>
                  </a:lnTo>
                  <a:lnTo>
                    <a:pt x="348" y="484"/>
                  </a:lnTo>
                  <a:lnTo>
                    <a:pt x="346" y="484"/>
                  </a:lnTo>
                  <a:lnTo>
                    <a:pt x="340" y="490"/>
                  </a:lnTo>
                  <a:lnTo>
                    <a:pt x="336" y="491"/>
                  </a:lnTo>
                  <a:lnTo>
                    <a:pt x="333" y="493"/>
                  </a:lnTo>
                  <a:lnTo>
                    <a:pt x="323" y="491"/>
                  </a:lnTo>
                  <a:lnTo>
                    <a:pt x="323" y="490"/>
                  </a:lnTo>
                  <a:lnTo>
                    <a:pt x="319" y="490"/>
                  </a:lnTo>
                  <a:lnTo>
                    <a:pt x="316" y="491"/>
                  </a:lnTo>
                  <a:lnTo>
                    <a:pt x="314" y="490"/>
                  </a:lnTo>
                  <a:lnTo>
                    <a:pt x="314" y="488"/>
                  </a:lnTo>
                  <a:lnTo>
                    <a:pt x="319" y="478"/>
                  </a:lnTo>
                  <a:lnTo>
                    <a:pt x="321" y="476"/>
                  </a:lnTo>
                  <a:lnTo>
                    <a:pt x="323" y="459"/>
                  </a:lnTo>
                  <a:lnTo>
                    <a:pt x="329" y="452"/>
                  </a:lnTo>
                  <a:lnTo>
                    <a:pt x="336" y="435"/>
                  </a:lnTo>
                  <a:lnTo>
                    <a:pt x="340" y="429"/>
                  </a:lnTo>
                  <a:lnTo>
                    <a:pt x="342" y="431"/>
                  </a:lnTo>
                  <a:lnTo>
                    <a:pt x="351" y="429"/>
                  </a:lnTo>
                  <a:lnTo>
                    <a:pt x="357" y="427"/>
                  </a:lnTo>
                  <a:lnTo>
                    <a:pt x="359" y="435"/>
                  </a:lnTo>
                  <a:lnTo>
                    <a:pt x="361" y="426"/>
                  </a:lnTo>
                  <a:lnTo>
                    <a:pt x="365" y="420"/>
                  </a:lnTo>
                  <a:lnTo>
                    <a:pt x="368" y="409"/>
                  </a:lnTo>
                  <a:lnTo>
                    <a:pt x="365" y="397"/>
                  </a:lnTo>
                  <a:lnTo>
                    <a:pt x="361" y="397"/>
                  </a:lnTo>
                  <a:lnTo>
                    <a:pt x="359" y="392"/>
                  </a:lnTo>
                  <a:lnTo>
                    <a:pt x="355" y="380"/>
                  </a:lnTo>
                  <a:lnTo>
                    <a:pt x="353" y="356"/>
                  </a:lnTo>
                  <a:lnTo>
                    <a:pt x="361" y="330"/>
                  </a:lnTo>
                  <a:lnTo>
                    <a:pt x="368" y="320"/>
                  </a:lnTo>
                  <a:lnTo>
                    <a:pt x="370" y="318"/>
                  </a:lnTo>
                  <a:lnTo>
                    <a:pt x="370" y="315"/>
                  </a:lnTo>
                  <a:lnTo>
                    <a:pt x="372" y="315"/>
                  </a:lnTo>
                  <a:lnTo>
                    <a:pt x="376" y="305"/>
                  </a:lnTo>
                  <a:lnTo>
                    <a:pt x="389" y="275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7" y="266"/>
                  </a:lnTo>
                  <a:lnTo>
                    <a:pt x="415" y="245"/>
                  </a:lnTo>
                  <a:lnTo>
                    <a:pt x="417" y="245"/>
                  </a:lnTo>
                  <a:lnTo>
                    <a:pt x="436" y="222"/>
                  </a:lnTo>
                  <a:lnTo>
                    <a:pt x="440" y="215"/>
                  </a:lnTo>
                  <a:lnTo>
                    <a:pt x="447" y="207"/>
                  </a:lnTo>
                  <a:lnTo>
                    <a:pt x="449" y="202"/>
                  </a:lnTo>
                  <a:lnTo>
                    <a:pt x="459" y="189"/>
                  </a:lnTo>
                  <a:lnTo>
                    <a:pt x="462" y="183"/>
                  </a:lnTo>
                  <a:lnTo>
                    <a:pt x="468" y="175"/>
                  </a:lnTo>
                  <a:lnTo>
                    <a:pt x="468" y="168"/>
                  </a:lnTo>
                  <a:lnTo>
                    <a:pt x="470" y="162"/>
                  </a:lnTo>
                  <a:lnTo>
                    <a:pt x="472" y="160"/>
                  </a:lnTo>
                  <a:lnTo>
                    <a:pt x="476" y="140"/>
                  </a:lnTo>
                  <a:lnTo>
                    <a:pt x="477" y="132"/>
                  </a:lnTo>
                  <a:lnTo>
                    <a:pt x="479" y="130"/>
                  </a:lnTo>
                  <a:lnTo>
                    <a:pt x="483" y="130"/>
                  </a:lnTo>
                  <a:lnTo>
                    <a:pt x="485" y="130"/>
                  </a:lnTo>
                  <a:lnTo>
                    <a:pt x="485" y="126"/>
                  </a:lnTo>
                  <a:lnTo>
                    <a:pt x="487" y="113"/>
                  </a:lnTo>
                  <a:lnTo>
                    <a:pt x="491" y="102"/>
                  </a:lnTo>
                  <a:lnTo>
                    <a:pt x="479" y="102"/>
                  </a:lnTo>
                  <a:lnTo>
                    <a:pt x="477" y="100"/>
                  </a:lnTo>
                  <a:lnTo>
                    <a:pt x="476" y="94"/>
                  </a:lnTo>
                  <a:lnTo>
                    <a:pt x="476" y="81"/>
                  </a:lnTo>
                  <a:lnTo>
                    <a:pt x="470" y="72"/>
                  </a:lnTo>
                  <a:lnTo>
                    <a:pt x="470" y="64"/>
                  </a:lnTo>
                  <a:lnTo>
                    <a:pt x="474" y="57"/>
                  </a:lnTo>
                  <a:lnTo>
                    <a:pt x="474" y="53"/>
                  </a:lnTo>
                  <a:lnTo>
                    <a:pt x="472" y="44"/>
                  </a:lnTo>
                  <a:lnTo>
                    <a:pt x="468" y="38"/>
                  </a:lnTo>
                  <a:lnTo>
                    <a:pt x="466" y="38"/>
                  </a:lnTo>
                  <a:lnTo>
                    <a:pt x="460" y="38"/>
                  </a:lnTo>
                  <a:lnTo>
                    <a:pt x="459" y="34"/>
                  </a:lnTo>
                  <a:lnTo>
                    <a:pt x="455" y="36"/>
                  </a:lnTo>
                  <a:lnTo>
                    <a:pt x="451" y="36"/>
                  </a:lnTo>
                  <a:lnTo>
                    <a:pt x="447" y="32"/>
                  </a:lnTo>
                  <a:lnTo>
                    <a:pt x="447" y="30"/>
                  </a:lnTo>
                  <a:lnTo>
                    <a:pt x="447" y="29"/>
                  </a:lnTo>
                  <a:lnTo>
                    <a:pt x="444" y="27"/>
                  </a:lnTo>
                  <a:lnTo>
                    <a:pt x="442" y="25"/>
                  </a:lnTo>
                  <a:lnTo>
                    <a:pt x="438" y="23"/>
                  </a:lnTo>
                  <a:lnTo>
                    <a:pt x="427" y="8"/>
                  </a:lnTo>
                  <a:lnTo>
                    <a:pt x="425" y="6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395" y="8"/>
                  </a:lnTo>
                  <a:lnTo>
                    <a:pt x="381" y="15"/>
                  </a:lnTo>
                  <a:lnTo>
                    <a:pt x="372" y="19"/>
                  </a:lnTo>
                  <a:lnTo>
                    <a:pt x="365" y="19"/>
                  </a:lnTo>
                  <a:lnTo>
                    <a:pt x="357" y="17"/>
                  </a:lnTo>
                  <a:lnTo>
                    <a:pt x="353" y="14"/>
                  </a:lnTo>
                  <a:lnTo>
                    <a:pt x="349" y="14"/>
                  </a:lnTo>
                  <a:lnTo>
                    <a:pt x="346" y="21"/>
                  </a:lnTo>
                  <a:lnTo>
                    <a:pt x="340" y="27"/>
                  </a:lnTo>
                  <a:lnTo>
                    <a:pt x="340" y="25"/>
                  </a:lnTo>
                  <a:lnTo>
                    <a:pt x="338" y="27"/>
                  </a:lnTo>
                  <a:lnTo>
                    <a:pt x="334" y="30"/>
                  </a:lnTo>
                  <a:lnTo>
                    <a:pt x="329" y="30"/>
                  </a:lnTo>
                  <a:lnTo>
                    <a:pt x="325" y="34"/>
                  </a:lnTo>
                  <a:lnTo>
                    <a:pt x="323" y="34"/>
                  </a:lnTo>
                  <a:lnTo>
                    <a:pt x="316" y="34"/>
                  </a:lnTo>
                  <a:lnTo>
                    <a:pt x="325" y="117"/>
                  </a:lnTo>
                  <a:lnTo>
                    <a:pt x="306" y="192"/>
                  </a:lnTo>
                  <a:lnTo>
                    <a:pt x="244" y="271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Freeform 147"/>
            <p:cNvSpPr>
              <a:spLocks/>
            </p:cNvSpPr>
            <p:nvPr/>
          </p:nvSpPr>
          <p:spPr bwMode="auto">
            <a:xfrm>
              <a:off x="2774701" y="3458122"/>
              <a:ext cx="235838" cy="318401"/>
            </a:xfrm>
            <a:custGeom>
              <a:avLst/>
              <a:gdLst>
                <a:gd name="T0" fmla="*/ 2147483647 w 333"/>
                <a:gd name="T1" fmla="*/ 2147483647 h 382"/>
                <a:gd name="T2" fmla="*/ 2147483647 w 333"/>
                <a:gd name="T3" fmla="*/ 2147483647 h 382"/>
                <a:gd name="T4" fmla="*/ 2147483647 w 333"/>
                <a:gd name="T5" fmla="*/ 2147483647 h 382"/>
                <a:gd name="T6" fmla="*/ 2147483647 w 333"/>
                <a:gd name="T7" fmla="*/ 2147483647 h 382"/>
                <a:gd name="T8" fmla="*/ 2147483647 w 333"/>
                <a:gd name="T9" fmla="*/ 2147483647 h 382"/>
                <a:gd name="T10" fmla="*/ 2147483647 w 333"/>
                <a:gd name="T11" fmla="*/ 2147483647 h 382"/>
                <a:gd name="T12" fmla="*/ 2147483647 w 333"/>
                <a:gd name="T13" fmla="*/ 2147483647 h 382"/>
                <a:gd name="T14" fmla="*/ 2147483647 w 333"/>
                <a:gd name="T15" fmla="*/ 2147483647 h 382"/>
                <a:gd name="T16" fmla="*/ 2147483647 w 333"/>
                <a:gd name="T17" fmla="*/ 2147483647 h 382"/>
                <a:gd name="T18" fmla="*/ 2147483647 w 333"/>
                <a:gd name="T19" fmla="*/ 2147483647 h 382"/>
                <a:gd name="T20" fmla="*/ 2147483647 w 333"/>
                <a:gd name="T21" fmla="*/ 2147483647 h 382"/>
                <a:gd name="T22" fmla="*/ 2147483647 w 333"/>
                <a:gd name="T23" fmla="*/ 2147483647 h 382"/>
                <a:gd name="T24" fmla="*/ 2147483647 w 333"/>
                <a:gd name="T25" fmla="*/ 2147483647 h 382"/>
                <a:gd name="T26" fmla="*/ 2147483647 w 333"/>
                <a:gd name="T27" fmla="*/ 2147483647 h 382"/>
                <a:gd name="T28" fmla="*/ 2147483647 w 333"/>
                <a:gd name="T29" fmla="*/ 2147483647 h 382"/>
                <a:gd name="T30" fmla="*/ 2147483647 w 333"/>
                <a:gd name="T31" fmla="*/ 2147483647 h 382"/>
                <a:gd name="T32" fmla="*/ 2147483647 w 333"/>
                <a:gd name="T33" fmla="*/ 2147483647 h 382"/>
                <a:gd name="T34" fmla="*/ 2147483647 w 333"/>
                <a:gd name="T35" fmla="*/ 2147483647 h 382"/>
                <a:gd name="T36" fmla="*/ 2147483647 w 333"/>
                <a:gd name="T37" fmla="*/ 2147483647 h 382"/>
                <a:gd name="T38" fmla="*/ 2147483647 w 333"/>
                <a:gd name="T39" fmla="*/ 2147483647 h 382"/>
                <a:gd name="T40" fmla="*/ 2147483647 w 333"/>
                <a:gd name="T41" fmla="*/ 2147483647 h 382"/>
                <a:gd name="T42" fmla="*/ 2147483647 w 333"/>
                <a:gd name="T43" fmla="*/ 2147483647 h 382"/>
                <a:gd name="T44" fmla="*/ 2147483647 w 333"/>
                <a:gd name="T45" fmla="*/ 2147483647 h 382"/>
                <a:gd name="T46" fmla="*/ 2147483647 w 333"/>
                <a:gd name="T47" fmla="*/ 2147483647 h 382"/>
                <a:gd name="T48" fmla="*/ 2147483647 w 333"/>
                <a:gd name="T49" fmla="*/ 2147483647 h 382"/>
                <a:gd name="T50" fmla="*/ 2147483647 w 333"/>
                <a:gd name="T51" fmla="*/ 2147483647 h 382"/>
                <a:gd name="T52" fmla="*/ 2147483647 w 333"/>
                <a:gd name="T53" fmla="*/ 2147483647 h 382"/>
                <a:gd name="T54" fmla="*/ 2147483647 w 333"/>
                <a:gd name="T55" fmla="*/ 2147483647 h 382"/>
                <a:gd name="T56" fmla="*/ 2147483647 w 333"/>
                <a:gd name="T57" fmla="*/ 2147483647 h 382"/>
                <a:gd name="T58" fmla="*/ 2147483647 w 333"/>
                <a:gd name="T59" fmla="*/ 2147483647 h 382"/>
                <a:gd name="T60" fmla="*/ 2147483647 w 333"/>
                <a:gd name="T61" fmla="*/ 2147483647 h 382"/>
                <a:gd name="T62" fmla="*/ 2147483647 w 333"/>
                <a:gd name="T63" fmla="*/ 2147483647 h 382"/>
                <a:gd name="T64" fmla="*/ 2147483647 w 333"/>
                <a:gd name="T65" fmla="*/ 2147483647 h 382"/>
                <a:gd name="T66" fmla="*/ 2147483647 w 333"/>
                <a:gd name="T67" fmla="*/ 2147483647 h 382"/>
                <a:gd name="T68" fmla="*/ 2147483647 w 333"/>
                <a:gd name="T69" fmla="*/ 2147483647 h 382"/>
                <a:gd name="T70" fmla="*/ 2147483647 w 333"/>
                <a:gd name="T71" fmla="*/ 2147483647 h 382"/>
                <a:gd name="T72" fmla="*/ 2147483647 w 333"/>
                <a:gd name="T73" fmla="*/ 2147483647 h 382"/>
                <a:gd name="T74" fmla="*/ 2147483647 w 333"/>
                <a:gd name="T75" fmla="*/ 2147483647 h 382"/>
                <a:gd name="T76" fmla="*/ 2147483647 w 333"/>
                <a:gd name="T77" fmla="*/ 2147483647 h 382"/>
                <a:gd name="T78" fmla="*/ 2147483647 w 333"/>
                <a:gd name="T79" fmla="*/ 2147483647 h 382"/>
                <a:gd name="T80" fmla="*/ 2147483647 w 333"/>
                <a:gd name="T81" fmla="*/ 2147483647 h 382"/>
                <a:gd name="T82" fmla="*/ 2147483647 w 333"/>
                <a:gd name="T83" fmla="*/ 2147483647 h 382"/>
                <a:gd name="T84" fmla="*/ 2147483647 w 333"/>
                <a:gd name="T85" fmla="*/ 2147483647 h 382"/>
                <a:gd name="T86" fmla="*/ 2147483647 w 333"/>
                <a:gd name="T87" fmla="*/ 2147483647 h 382"/>
                <a:gd name="T88" fmla="*/ 2147483647 w 333"/>
                <a:gd name="T89" fmla="*/ 2147483647 h 382"/>
                <a:gd name="T90" fmla="*/ 2147483647 w 333"/>
                <a:gd name="T91" fmla="*/ 2147483647 h 382"/>
                <a:gd name="T92" fmla="*/ 2147483647 w 333"/>
                <a:gd name="T93" fmla="*/ 2147483647 h 382"/>
                <a:gd name="T94" fmla="*/ 2147483647 w 333"/>
                <a:gd name="T95" fmla="*/ 2147483647 h 382"/>
                <a:gd name="T96" fmla="*/ 2147483647 w 333"/>
                <a:gd name="T97" fmla="*/ 2147483647 h 382"/>
                <a:gd name="T98" fmla="*/ 2147483647 w 333"/>
                <a:gd name="T99" fmla="*/ 2147483647 h 382"/>
                <a:gd name="T100" fmla="*/ 2147483647 w 333"/>
                <a:gd name="T101" fmla="*/ 2147483647 h 382"/>
                <a:gd name="T102" fmla="*/ 2147483647 w 333"/>
                <a:gd name="T103" fmla="*/ 2147483647 h 382"/>
                <a:gd name="T104" fmla="*/ 2147483647 w 333"/>
                <a:gd name="T105" fmla="*/ 2147483647 h 382"/>
                <a:gd name="T106" fmla="*/ 2147483647 w 333"/>
                <a:gd name="T107" fmla="*/ 2147483647 h 382"/>
                <a:gd name="T108" fmla="*/ 2147483647 w 333"/>
                <a:gd name="T109" fmla="*/ 2147483647 h 382"/>
                <a:gd name="T110" fmla="*/ 2147483647 w 333"/>
                <a:gd name="T111" fmla="*/ 2147483647 h 382"/>
                <a:gd name="T112" fmla="*/ 2147483647 w 333"/>
                <a:gd name="T113" fmla="*/ 2147483647 h 382"/>
                <a:gd name="T114" fmla="*/ 0 w 333"/>
                <a:gd name="T115" fmla="*/ 2147483647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3"/>
                <a:gd name="T175" fmla="*/ 0 h 382"/>
                <a:gd name="T176" fmla="*/ 333 w 333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3" h="382">
                  <a:moveTo>
                    <a:pt x="0" y="205"/>
                  </a:moveTo>
                  <a:lnTo>
                    <a:pt x="3" y="186"/>
                  </a:lnTo>
                  <a:lnTo>
                    <a:pt x="7" y="182"/>
                  </a:lnTo>
                  <a:lnTo>
                    <a:pt x="9" y="169"/>
                  </a:lnTo>
                  <a:lnTo>
                    <a:pt x="15" y="167"/>
                  </a:lnTo>
                  <a:lnTo>
                    <a:pt x="19" y="167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43" y="173"/>
                  </a:lnTo>
                  <a:lnTo>
                    <a:pt x="47" y="171"/>
                  </a:lnTo>
                  <a:lnTo>
                    <a:pt x="49" y="167"/>
                  </a:lnTo>
                  <a:lnTo>
                    <a:pt x="52" y="154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69" y="154"/>
                  </a:lnTo>
                  <a:lnTo>
                    <a:pt x="79" y="160"/>
                  </a:lnTo>
                  <a:lnTo>
                    <a:pt x="82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8" y="160"/>
                  </a:lnTo>
                  <a:lnTo>
                    <a:pt x="99" y="156"/>
                  </a:lnTo>
                  <a:lnTo>
                    <a:pt x="99" y="147"/>
                  </a:lnTo>
                  <a:lnTo>
                    <a:pt x="103" y="135"/>
                  </a:lnTo>
                  <a:lnTo>
                    <a:pt x="114" y="111"/>
                  </a:lnTo>
                  <a:lnTo>
                    <a:pt x="116" y="103"/>
                  </a:lnTo>
                  <a:lnTo>
                    <a:pt x="128" y="101"/>
                  </a:lnTo>
                  <a:lnTo>
                    <a:pt x="130" y="107"/>
                  </a:lnTo>
                  <a:lnTo>
                    <a:pt x="139" y="109"/>
                  </a:lnTo>
                  <a:lnTo>
                    <a:pt x="148" y="115"/>
                  </a:lnTo>
                  <a:lnTo>
                    <a:pt x="161" y="109"/>
                  </a:lnTo>
                  <a:lnTo>
                    <a:pt x="163" y="103"/>
                  </a:lnTo>
                  <a:lnTo>
                    <a:pt x="177" y="96"/>
                  </a:lnTo>
                  <a:lnTo>
                    <a:pt x="177" y="85"/>
                  </a:lnTo>
                  <a:lnTo>
                    <a:pt x="163" y="85"/>
                  </a:lnTo>
                  <a:lnTo>
                    <a:pt x="160" y="77"/>
                  </a:lnTo>
                  <a:lnTo>
                    <a:pt x="160" y="62"/>
                  </a:lnTo>
                  <a:lnTo>
                    <a:pt x="156" y="60"/>
                  </a:lnTo>
                  <a:lnTo>
                    <a:pt x="154" y="47"/>
                  </a:lnTo>
                  <a:lnTo>
                    <a:pt x="161" y="39"/>
                  </a:lnTo>
                  <a:lnTo>
                    <a:pt x="161" y="34"/>
                  </a:lnTo>
                  <a:lnTo>
                    <a:pt x="165" y="24"/>
                  </a:lnTo>
                  <a:lnTo>
                    <a:pt x="171" y="22"/>
                  </a:lnTo>
                  <a:lnTo>
                    <a:pt x="184" y="28"/>
                  </a:lnTo>
                  <a:lnTo>
                    <a:pt x="199" y="39"/>
                  </a:lnTo>
                  <a:lnTo>
                    <a:pt x="214" y="47"/>
                  </a:lnTo>
                  <a:lnTo>
                    <a:pt x="222" y="45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5" y="45"/>
                  </a:lnTo>
                  <a:lnTo>
                    <a:pt x="237" y="49"/>
                  </a:lnTo>
                  <a:lnTo>
                    <a:pt x="242" y="49"/>
                  </a:lnTo>
                  <a:lnTo>
                    <a:pt x="246" y="45"/>
                  </a:lnTo>
                  <a:lnTo>
                    <a:pt x="248" y="28"/>
                  </a:lnTo>
                  <a:lnTo>
                    <a:pt x="246" y="24"/>
                  </a:lnTo>
                  <a:lnTo>
                    <a:pt x="248" y="19"/>
                  </a:lnTo>
                  <a:lnTo>
                    <a:pt x="257" y="6"/>
                  </a:lnTo>
                  <a:lnTo>
                    <a:pt x="267" y="0"/>
                  </a:lnTo>
                  <a:lnTo>
                    <a:pt x="276" y="2"/>
                  </a:lnTo>
                  <a:lnTo>
                    <a:pt x="276" y="6"/>
                  </a:lnTo>
                  <a:lnTo>
                    <a:pt x="278" y="7"/>
                  </a:lnTo>
                  <a:lnTo>
                    <a:pt x="289" y="2"/>
                  </a:lnTo>
                  <a:lnTo>
                    <a:pt x="293" y="21"/>
                  </a:lnTo>
                  <a:lnTo>
                    <a:pt x="295" y="22"/>
                  </a:lnTo>
                  <a:lnTo>
                    <a:pt x="308" y="53"/>
                  </a:lnTo>
                  <a:lnTo>
                    <a:pt x="333" y="92"/>
                  </a:lnTo>
                  <a:lnTo>
                    <a:pt x="331" y="98"/>
                  </a:lnTo>
                  <a:lnTo>
                    <a:pt x="323" y="101"/>
                  </a:lnTo>
                  <a:lnTo>
                    <a:pt x="318" y="100"/>
                  </a:lnTo>
                  <a:lnTo>
                    <a:pt x="312" y="101"/>
                  </a:lnTo>
                  <a:lnTo>
                    <a:pt x="304" y="113"/>
                  </a:lnTo>
                  <a:lnTo>
                    <a:pt x="297" y="115"/>
                  </a:lnTo>
                  <a:lnTo>
                    <a:pt x="284" y="115"/>
                  </a:lnTo>
                  <a:lnTo>
                    <a:pt x="272" y="107"/>
                  </a:lnTo>
                  <a:lnTo>
                    <a:pt x="271" y="107"/>
                  </a:lnTo>
                  <a:lnTo>
                    <a:pt x="267" y="120"/>
                  </a:lnTo>
                  <a:lnTo>
                    <a:pt x="252" y="154"/>
                  </a:lnTo>
                  <a:lnTo>
                    <a:pt x="235" y="175"/>
                  </a:lnTo>
                  <a:lnTo>
                    <a:pt x="233" y="181"/>
                  </a:lnTo>
                  <a:lnTo>
                    <a:pt x="225" y="190"/>
                  </a:lnTo>
                  <a:lnTo>
                    <a:pt x="224" y="196"/>
                  </a:lnTo>
                  <a:lnTo>
                    <a:pt x="227" y="212"/>
                  </a:lnTo>
                  <a:lnTo>
                    <a:pt x="222" y="218"/>
                  </a:lnTo>
                  <a:lnTo>
                    <a:pt x="203" y="224"/>
                  </a:lnTo>
                  <a:lnTo>
                    <a:pt x="192" y="233"/>
                  </a:lnTo>
                  <a:lnTo>
                    <a:pt x="177" y="237"/>
                  </a:lnTo>
                  <a:lnTo>
                    <a:pt x="171" y="239"/>
                  </a:lnTo>
                  <a:lnTo>
                    <a:pt x="160" y="243"/>
                  </a:lnTo>
                  <a:lnTo>
                    <a:pt x="156" y="286"/>
                  </a:lnTo>
                  <a:lnTo>
                    <a:pt x="150" y="293"/>
                  </a:lnTo>
                  <a:lnTo>
                    <a:pt x="139" y="305"/>
                  </a:lnTo>
                  <a:lnTo>
                    <a:pt x="141" y="307"/>
                  </a:lnTo>
                  <a:lnTo>
                    <a:pt x="156" y="320"/>
                  </a:lnTo>
                  <a:lnTo>
                    <a:pt x="163" y="323"/>
                  </a:lnTo>
                  <a:lnTo>
                    <a:pt x="165" y="322"/>
                  </a:lnTo>
                  <a:lnTo>
                    <a:pt x="165" y="325"/>
                  </a:lnTo>
                  <a:lnTo>
                    <a:pt x="171" y="331"/>
                  </a:lnTo>
                  <a:lnTo>
                    <a:pt x="163" y="376"/>
                  </a:lnTo>
                  <a:lnTo>
                    <a:pt x="160" y="374"/>
                  </a:lnTo>
                  <a:lnTo>
                    <a:pt x="158" y="369"/>
                  </a:lnTo>
                  <a:lnTo>
                    <a:pt x="154" y="367"/>
                  </a:lnTo>
                  <a:lnTo>
                    <a:pt x="158" y="382"/>
                  </a:lnTo>
                  <a:lnTo>
                    <a:pt x="107" y="372"/>
                  </a:lnTo>
                  <a:lnTo>
                    <a:pt x="101" y="369"/>
                  </a:lnTo>
                  <a:lnTo>
                    <a:pt x="79" y="357"/>
                  </a:lnTo>
                  <a:lnTo>
                    <a:pt x="71" y="348"/>
                  </a:lnTo>
                  <a:lnTo>
                    <a:pt x="69" y="340"/>
                  </a:lnTo>
                  <a:lnTo>
                    <a:pt x="56" y="329"/>
                  </a:lnTo>
                  <a:lnTo>
                    <a:pt x="54" y="323"/>
                  </a:lnTo>
                  <a:lnTo>
                    <a:pt x="35" y="308"/>
                  </a:lnTo>
                  <a:lnTo>
                    <a:pt x="30" y="297"/>
                  </a:lnTo>
                  <a:lnTo>
                    <a:pt x="24" y="295"/>
                  </a:lnTo>
                  <a:lnTo>
                    <a:pt x="20" y="288"/>
                  </a:lnTo>
                  <a:lnTo>
                    <a:pt x="19" y="248"/>
                  </a:lnTo>
                  <a:lnTo>
                    <a:pt x="11" y="244"/>
                  </a:lnTo>
                  <a:lnTo>
                    <a:pt x="2" y="22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" name="Freeform 148"/>
            <p:cNvSpPr>
              <a:spLocks/>
            </p:cNvSpPr>
            <p:nvPr/>
          </p:nvSpPr>
          <p:spPr bwMode="auto">
            <a:xfrm>
              <a:off x="2874795" y="3494923"/>
              <a:ext cx="311251" cy="355201"/>
            </a:xfrm>
            <a:custGeom>
              <a:avLst/>
              <a:gdLst>
                <a:gd name="T0" fmla="*/ 2147483647 w 438"/>
                <a:gd name="T1" fmla="*/ 2147483647 h 429"/>
                <a:gd name="T2" fmla="*/ 2147483647 w 438"/>
                <a:gd name="T3" fmla="*/ 2147483647 h 429"/>
                <a:gd name="T4" fmla="*/ 2147483647 w 438"/>
                <a:gd name="T5" fmla="*/ 2147483647 h 429"/>
                <a:gd name="T6" fmla="*/ 2147483647 w 438"/>
                <a:gd name="T7" fmla="*/ 2147483647 h 429"/>
                <a:gd name="T8" fmla="*/ 2147483647 w 438"/>
                <a:gd name="T9" fmla="*/ 2147483647 h 429"/>
                <a:gd name="T10" fmla="*/ 2147483647 w 438"/>
                <a:gd name="T11" fmla="*/ 2147483647 h 429"/>
                <a:gd name="T12" fmla="*/ 2147483647 w 438"/>
                <a:gd name="T13" fmla="*/ 2147483647 h 429"/>
                <a:gd name="T14" fmla="*/ 2147483647 w 438"/>
                <a:gd name="T15" fmla="*/ 2147483647 h 429"/>
                <a:gd name="T16" fmla="*/ 2147483647 w 438"/>
                <a:gd name="T17" fmla="*/ 2147483647 h 429"/>
                <a:gd name="T18" fmla="*/ 2147483647 w 438"/>
                <a:gd name="T19" fmla="*/ 2147483647 h 429"/>
                <a:gd name="T20" fmla="*/ 2147483647 w 438"/>
                <a:gd name="T21" fmla="*/ 2147483647 h 429"/>
                <a:gd name="T22" fmla="*/ 2147483647 w 438"/>
                <a:gd name="T23" fmla="*/ 2147483647 h 429"/>
                <a:gd name="T24" fmla="*/ 2147483647 w 438"/>
                <a:gd name="T25" fmla="*/ 2147483647 h 429"/>
                <a:gd name="T26" fmla="*/ 2147483647 w 438"/>
                <a:gd name="T27" fmla="*/ 2147483647 h 429"/>
                <a:gd name="T28" fmla="*/ 2147483647 w 438"/>
                <a:gd name="T29" fmla="*/ 2147483647 h 429"/>
                <a:gd name="T30" fmla="*/ 2147483647 w 438"/>
                <a:gd name="T31" fmla="*/ 2147483647 h 429"/>
                <a:gd name="T32" fmla="*/ 2147483647 w 438"/>
                <a:gd name="T33" fmla="*/ 2147483647 h 429"/>
                <a:gd name="T34" fmla="*/ 2147483647 w 438"/>
                <a:gd name="T35" fmla="*/ 2147483647 h 429"/>
                <a:gd name="T36" fmla="*/ 2147483647 w 438"/>
                <a:gd name="T37" fmla="*/ 2147483647 h 429"/>
                <a:gd name="T38" fmla="*/ 2147483647 w 438"/>
                <a:gd name="T39" fmla="*/ 2147483647 h 429"/>
                <a:gd name="T40" fmla="*/ 2147483647 w 438"/>
                <a:gd name="T41" fmla="*/ 2147483647 h 429"/>
                <a:gd name="T42" fmla="*/ 2147483647 w 438"/>
                <a:gd name="T43" fmla="*/ 2147483647 h 429"/>
                <a:gd name="T44" fmla="*/ 2147483647 w 438"/>
                <a:gd name="T45" fmla="*/ 2147483647 h 429"/>
                <a:gd name="T46" fmla="*/ 2147483647 w 438"/>
                <a:gd name="T47" fmla="*/ 2147483647 h 429"/>
                <a:gd name="T48" fmla="*/ 2147483647 w 438"/>
                <a:gd name="T49" fmla="*/ 2147483647 h 429"/>
                <a:gd name="T50" fmla="*/ 2147483647 w 438"/>
                <a:gd name="T51" fmla="*/ 2147483647 h 429"/>
                <a:gd name="T52" fmla="*/ 2147483647 w 438"/>
                <a:gd name="T53" fmla="*/ 2147483647 h 429"/>
                <a:gd name="T54" fmla="*/ 2147483647 w 438"/>
                <a:gd name="T55" fmla="*/ 2147483647 h 429"/>
                <a:gd name="T56" fmla="*/ 2147483647 w 438"/>
                <a:gd name="T57" fmla="*/ 2147483647 h 429"/>
                <a:gd name="T58" fmla="*/ 2147483647 w 438"/>
                <a:gd name="T59" fmla="*/ 2147483647 h 429"/>
                <a:gd name="T60" fmla="*/ 2147483647 w 438"/>
                <a:gd name="T61" fmla="*/ 2147483647 h 429"/>
                <a:gd name="T62" fmla="*/ 2147483647 w 438"/>
                <a:gd name="T63" fmla="*/ 2147483647 h 429"/>
                <a:gd name="T64" fmla="*/ 2147483647 w 438"/>
                <a:gd name="T65" fmla="*/ 2147483647 h 429"/>
                <a:gd name="T66" fmla="*/ 2147483647 w 438"/>
                <a:gd name="T67" fmla="*/ 2147483647 h 429"/>
                <a:gd name="T68" fmla="*/ 2147483647 w 438"/>
                <a:gd name="T69" fmla="*/ 2147483647 h 429"/>
                <a:gd name="T70" fmla="*/ 2147483647 w 438"/>
                <a:gd name="T71" fmla="*/ 2147483647 h 429"/>
                <a:gd name="T72" fmla="*/ 2147483647 w 438"/>
                <a:gd name="T73" fmla="*/ 2147483647 h 429"/>
                <a:gd name="T74" fmla="*/ 2147483647 w 438"/>
                <a:gd name="T75" fmla="*/ 2147483647 h 429"/>
                <a:gd name="T76" fmla="*/ 2147483647 w 438"/>
                <a:gd name="T77" fmla="*/ 2147483647 h 429"/>
                <a:gd name="T78" fmla="*/ 2147483647 w 438"/>
                <a:gd name="T79" fmla="*/ 2147483647 h 429"/>
                <a:gd name="T80" fmla="*/ 2147483647 w 438"/>
                <a:gd name="T81" fmla="*/ 2147483647 h 429"/>
                <a:gd name="T82" fmla="*/ 2147483647 w 438"/>
                <a:gd name="T83" fmla="*/ 2147483647 h 429"/>
                <a:gd name="T84" fmla="*/ 2147483647 w 438"/>
                <a:gd name="T85" fmla="*/ 2147483647 h 429"/>
                <a:gd name="T86" fmla="*/ 2147483647 w 438"/>
                <a:gd name="T87" fmla="*/ 2147483647 h 429"/>
                <a:gd name="T88" fmla="*/ 2147483647 w 438"/>
                <a:gd name="T89" fmla="*/ 2147483647 h 429"/>
                <a:gd name="T90" fmla="*/ 2147483647 w 438"/>
                <a:gd name="T91" fmla="*/ 2147483647 h 429"/>
                <a:gd name="T92" fmla="*/ 2147483647 w 438"/>
                <a:gd name="T93" fmla="*/ 2147483647 h 429"/>
                <a:gd name="T94" fmla="*/ 2147483647 w 438"/>
                <a:gd name="T95" fmla="*/ 2147483647 h 429"/>
                <a:gd name="T96" fmla="*/ 2147483647 w 438"/>
                <a:gd name="T97" fmla="*/ 2147483647 h 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8"/>
                <a:gd name="T148" fmla="*/ 0 h 429"/>
                <a:gd name="T149" fmla="*/ 438 w 438"/>
                <a:gd name="T150" fmla="*/ 429 h 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8" h="429">
                  <a:moveTo>
                    <a:pt x="0" y="262"/>
                  </a:moveTo>
                  <a:lnTo>
                    <a:pt x="11" y="250"/>
                  </a:lnTo>
                  <a:lnTo>
                    <a:pt x="17" y="243"/>
                  </a:lnTo>
                  <a:lnTo>
                    <a:pt x="21" y="200"/>
                  </a:lnTo>
                  <a:lnTo>
                    <a:pt x="32" y="196"/>
                  </a:lnTo>
                  <a:lnTo>
                    <a:pt x="38" y="194"/>
                  </a:lnTo>
                  <a:lnTo>
                    <a:pt x="53" y="190"/>
                  </a:lnTo>
                  <a:lnTo>
                    <a:pt x="64" y="181"/>
                  </a:lnTo>
                  <a:lnTo>
                    <a:pt x="83" y="175"/>
                  </a:lnTo>
                  <a:lnTo>
                    <a:pt x="88" y="169"/>
                  </a:lnTo>
                  <a:lnTo>
                    <a:pt x="85" y="153"/>
                  </a:lnTo>
                  <a:lnTo>
                    <a:pt x="86" y="147"/>
                  </a:lnTo>
                  <a:lnTo>
                    <a:pt x="94" y="138"/>
                  </a:lnTo>
                  <a:lnTo>
                    <a:pt x="96" y="132"/>
                  </a:lnTo>
                  <a:lnTo>
                    <a:pt x="113" y="111"/>
                  </a:lnTo>
                  <a:lnTo>
                    <a:pt x="128" y="77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45" y="72"/>
                  </a:lnTo>
                  <a:lnTo>
                    <a:pt x="158" y="72"/>
                  </a:lnTo>
                  <a:lnTo>
                    <a:pt x="165" y="70"/>
                  </a:lnTo>
                  <a:lnTo>
                    <a:pt x="173" y="58"/>
                  </a:lnTo>
                  <a:lnTo>
                    <a:pt x="179" y="57"/>
                  </a:lnTo>
                  <a:lnTo>
                    <a:pt x="184" y="58"/>
                  </a:lnTo>
                  <a:lnTo>
                    <a:pt x="192" y="55"/>
                  </a:lnTo>
                  <a:lnTo>
                    <a:pt x="194" y="49"/>
                  </a:lnTo>
                  <a:lnTo>
                    <a:pt x="197" y="30"/>
                  </a:lnTo>
                  <a:lnTo>
                    <a:pt x="199" y="27"/>
                  </a:lnTo>
                  <a:lnTo>
                    <a:pt x="207" y="25"/>
                  </a:lnTo>
                  <a:lnTo>
                    <a:pt x="211" y="23"/>
                  </a:lnTo>
                  <a:lnTo>
                    <a:pt x="222" y="27"/>
                  </a:lnTo>
                  <a:lnTo>
                    <a:pt x="228" y="36"/>
                  </a:lnTo>
                  <a:lnTo>
                    <a:pt x="233" y="40"/>
                  </a:lnTo>
                  <a:lnTo>
                    <a:pt x="239" y="42"/>
                  </a:lnTo>
                  <a:lnTo>
                    <a:pt x="246" y="42"/>
                  </a:lnTo>
                  <a:lnTo>
                    <a:pt x="254" y="43"/>
                  </a:lnTo>
                  <a:lnTo>
                    <a:pt x="259" y="45"/>
                  </a:lnTo>
                  <a:lnTo>
                    <a:pt x="263" y="43"/>
                  </a:lnTo>
                  <a:lnTo>
                    <a:pt x="269" y="43"/>
                  </a:lnTo>
                  <a:lnTo>
                    <a:pt x="275" y="45"/>
                  </a:lnTo>
                  <a:lnTo>
                    <a:pt x="280" y="47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9" y="45"/>
                  </a:lnTo>
                  <a:lnTo>
                    <a:pt x="301" y="40"/>
                  </a:lnTo>
                  <a:lnTo>
                    <a:pt x="299" y="23"/>
                  </a:lnTo>
                  <a:lnTo>
                    <a:pt x="295" y="11"/>
                  </a:lnTo>
                  <a:lnTo>
                    <a:pt x="297" y="8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2" y="4"/>
                  </a:lnTo>
                  <a:lnTo>
                    <a:pt x="327" y="10"/>
                  </a:lnTo>
                  <a:lnTo>
                    <a:pt x="329" y="13"/>
                  </a:lnTo>
                  <a:lnTo>
                    <a:pt x="322" y="27"/>
                  </a:lnTo>
                  <a:lnTo>
                    <a:pt x="322" y="34"/>
                  </a:lnTo>
                  <a:lnTo>
                    <a:pt x="323" y="40"/>
                  </a:lnTo>
                  <a:lnTo>
                    <a:pt x="344" y="64"/>
                  </a:lnTo>
                  <a:lnTo>
                    <a:pt x="359" y="58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72" y="57"/>
                  </a:lnTo>
                  <a:lnTo>
                    <a:pt x="369" y="66"/>
                  </a:lnTo>
                  <a:lnTo>
                    <a:pt x="370" y="70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86" y="74"/>
                  </a:lnTo>
                  <a:lnTo>
                    <a:pt x="386" y="77"/>
                  </a:lnTo>
                  <a:lnTo>
                    <a:pt x="395" y="81"/>
                  </a:lnTo>
                  <a:lnTo>
                    <a:pt x="393" y="90"/>
                  </a:lnTo>
                  <a:lnTo>
                    <a:pt x="386" y="106"/>
                  </a:lnTo>
                  <a:lnTo>
                    <a:pt x="378" y="115"/>
                  </a:lnTo>
                  <a:lnTo>
                    <a:pt x="378" y="126"/>
                  </a:lnTo>
                  <a:lnTo>
                    <a:pt x="378" y="147"/>
                  </a:lnTo>
                  <a:lnTo>
                    <a:pt x="376" y="149"/>
                  </a:lnTo>
                  <a:lnTo>
                    <a:pt x="370" y="147"/>
                  </a:lnTo>
                  <a:lnTo>
                    <a:pt x="365" y="145"/>
                  </a:lnTo>
                  <a:lnTo>
                    <a:pt x="357" y="141"/>
                  </a:lnTo>
                  <a:lnTo>
                    <a:pt x="354" y="138"/>
                  </a:lnTo>
                  <a:lnTo>
                    <a:pt x="352" y="138"/>
                  </a:lnTo>
                  <a:lnTo>
                    <a:pt x="346" y="136"/>
                  </a:lnTo>
                  <a:lnTo>
                    <a:pt x="340" y="138"/>
                  </a:lnTo>
                  <a:lnTo>
                    <a:pt x="339" y="139"/>
                  </a:lnTo>
                  <a:lnTo>
                    <a:pt x="331" y="160"/>
                  </a:lnTo>
                  <a:lnTo>
                    <a:pt x="325" y="164"/>
                  </a:lnTo>
                  <a:lnTo>
                    <a:pt x="314" y="162"/>
                  </a:lnTo>
                  <a:lnTo>
                    <a:pt x="307" y="168"/>
                  </a:lnTo>
                  <a:lnTo>
                    <a:pt x="303" y="171"/>
                  </a:lnTo>
                  <a:lnTo>
                    <a:pt x="303" y="175"/>
                  </a:lnTo>
                  <a:lnTo>
                    <a:pt x="307" y="177"/>
                  </a:lnTo>
                  <a:lnTo>
                    <a:pt x="314" y="177"/>
                  </a:lnTo>
                  <a:lnTo>
                    <a:pt x="320" y="175"/>
                  </a:lnTo>
                  <a:lnTo>
                    <a:pt x="331" y="169"/>
                  </a:lnTo>
                  <a:lnTo>
                    <a:pt x="331" y="175"/>
                  </a:lnTo>
                  <a:lnTo>
                    <a:pt x="325" y="185"/>
                  </a:lnTo>
                  <a:lnTo>
                    <a:pt x="314" y="196"/>
                  </a:lnTo>
                  <a:lnTo>
                    <a:pt x="314" y="200"/>
                  </a:lnTo>
                  <a:lnTo>
                    <a:pt x="310" y="209"/>
                  </a:lnTo>
                  <a:lnTo>
                    <a:pt x="314" y="260"/>
                  </a:lnTo>
                  <a:lnTo>
                    <a:pt x="320" y="260"/>
                  </a:lnTo>
                  <a:lnTo>
                    <a:pt x="323" y="258"/>
                  </a:lnTo>
                  <a:lnTo>
                    <a:pt x="329" y="258"/>
                  </a:lnTo>
                  <a:lnTo>
                    <a:pt x="331" y="256"/>
                  </a:lnTo>
                  <a:lnTo>
                    <a:pt x="346" y="250"/>
                  </a:lnTo>
                  <a:lnTo>
                    <a:pt x="357" y="241"/>
                  </a:lnTo>
                  <a:lnTo>
                    <a:pt x="374" y="222"/>
                  </a:lnTo>
                  <a:lnTo>
                    <a:pt x="399" y="201"/>
                  </a:lnTo>
                  <a:lnTo>
                    <a:pt x="404" y="192"/>
                  </a:lnTo>
                  <a:lnTo>
                    <a:pt x="412" y="188"/>
                  </a:lnTo>
                  <a:lnTo>
                    <a:pt x="414" y="188"/>
                  </a:lnTo>
                  <a:lnTo>
                    <a:pt x="419" y="186"/>
                  </a:lnTo>
                  <a:lnTo>
                    <a:pt x="427" y="196"/>
                  </a:lnTo>
                  <a:lnTo>
                    <a:pt x="436" y="211"/>
                  </a:lnTo>
                  <a:lnTo>
                    <a:pt x="438" y="224"/>
                  </a:lnTo>
                  <a:lnTo>
                    <a:pt x="431" y="233"/>
                  </a:lnTo>
                  <a:lnTo>
                    <a:pt x="410" y="247"/>
                  </a:lnTo>
                  <a:lnTo>
                    <a:pt x="402" y="254"/>
                  </a:lnTo>
                  <a:lnTo>
                    <a:pt x="397" y="271"/>
                  </a:lnTo>
                  <a:lnTo>
                    <a:pt x="393" y="273"/>
                  </a:lnTo>
                  <a:lnTo>
                    <a:pt x="389" y="275"/>
                  </a:lnTo>
                  <a:lnTo>
                    <a:pt x="380" y="273"/>
                  </a:lnTo>
                  <a:lnTo>
                    <a:pt x="376" y="271"/>
                  </a:lnTo>
                  <a:lnTo>
                    <a:pt x="370" y="271"/>
                  </a:lnTo>
                  <a:lnTo>
                    <a:pt x="365" y="275"/>
                  </a:lnTo>
                  <a:lnTo>
                    <a:pt x="363" y="279"/>
                  </a:lnTo>
                  <a:lnTo>
                    <a:pt x="376" y="288"/>
                  </a:lnTo>
                  <a:lnTo>
                    <a:pt x="378" y="292"/>
                  </a:lnTo>
                  <a:lnTo>
                    <a:pt x="393" y="301"/>
                  </a:lnTo>
                  <a:lnTo>
                    <a:pt x="395" y="316"/>
                  </a:lnTo>
                  <a:lnTo>
                    <a:pt x="391" y="326"/>
                  </a:lnTo>
                  <a:lnTo>
                    <a:pt x="389" y="328"/>
                  </a:lnTo>
                  <a:lnTo>
                    <a:pt x="387" y="333"/>
                  </a:lnTo>
                  <a:lnTo>
                    <a:pt x="387" y="344"/>
                  </a:lnTo>
                  <a:lnTo>
                    <a:pt x="384" y="354"/>
                  </a:lnTo>
                  <a:lnTo>
                    <a:pt x="370" y="369"/>
                  </a:lnTo>
                  <a:lnTo>
                    <a:pt x="367" y="384"/>
                  </a:lnTo>
                  <a:lnTo>
                    <a:pt x="367" y="395"/>
                  </a:lnTo>
                  <a:lnTo>
                    <a:pt x="370" y="407"/>
                  </a:lnTo>
                  <a:lnTo>
                    <a:pt x="365" y="410"/>
                  </a:lnTo>
                  <a:lnTo>
                    <a:pt x="357" y="410"/>
                  </a:lnTo>
                  <a:lnTo>
                    <a:pt x="342" y="420"/>
                  </a:lnTo>
                  <a:lnTo>
                    <a:pt x="337" y="425"/>
                  </a:lnTo>
                  <a:lnTo>
                    <a:pt x="331" y="427"/>
                  </a:lnTo>
                  <a:lnTo>
                    <a:pt x="318" y="429"/>
                  </a:lnTo>
                  <a:lnTo>
                    <a:pt x="312" y="429"/>
                  </a:lnTo>
                  <a:lnTo>
                    <a:pt x="303" y="427"/>
                  </a:lnTo>
                  <a:lnTo>
                    <a:pt x="293" y="429"/>
                  </a:lnTo>
                  <a:lnTo>
                    <a:pt x="284" y="427"/>
                  </a:lnTo>
                  <a:lnTo>
                    <a:pt x="280" y="427"/>
                  </a:lnTo>
                  <a:lnTo>
                    <a:pt x="276" y="425"/>
                  </a:lnTo>
                  <a:lnTo>
                    <a:pt x="280" y="418"/>
                  </a:lnTo>
                  <a:lnTo>
                    <a:pt x="278" y="410"/>
                  </a:lnTo>
                  <a:lnTo>
                    <a:pt x="280" y="408"/>
                  </a:lnTo>
                  <a:lnTo>
                    <a:pt x="278" y="407"/>
                  </a:lnTo>
                  <a:lnTo>
                    <a:pt x="276" y="399"/>
                  </a:lnTo>
                  <a:lnTo>
                    <a:pt x="273" y="397"/>
                  </a:lnTo>
                  <a:lnTo>
                    <a:pt x="271" y="384"/>
                  </a:lnTo>
                  <a:lnTo>
                    <a:pt x="267" y="380"/>
                  </a:lnTo>
                  <a:lnTo>
                    <a:pt x="263" y="378"/>
                  </a:lnTo>
                  <a:lnTo>
                    <a:pt x="244" y="378"/>
                  </a:lnTo>
                  <a:lnTo>
                    <a:pt x="239" y="376"/>
                  </a:lnTo>
                  <a:lnTo>
                    <a:pt x="224" y="376"/>
                  </a:lnTo>
                  <a:lnTo>
                    <a:pt x="220" y="375"/>
                  </a:lnTo>
                  <a:lnTo>
                    <a:pt x="220" y="380"/>
                  </a:lnTo>
                  <a:lnTo>
                    <a:pt x="211" y="384"/>
                  </a:lnTo>
                  <a:lnTo>
                    <a:pt x="199" y="384"/>
                  </a:lnTo>
                  <a:lnTo>
                    <a:pt x="199" y="380"/>
                  </a:lnTo>
                  <a:lnTo>
                    <a:pt x="205" y="358"/>
                  </a:lnTo>
                  <a:lnTo>
                    <a:pt x="199" y="341"/>
                  </a:lnTo>
                  <a:lnTo>
                    <a:pt x="194" y="339"/>
                  </a:lnTo>
                  <a:lnTo>
                    <a:pt x="186" y="337"/>
                  </a:lnTo>
                  <a:lnTo>
                    <a:pt x="180" y="339"/>
                  </a:lnTo>
                  <a:lnTo>
                    <a:pt x="173" y="341"/>
                  </a:lnTo>
                  <a:lnTo>
                    <a:pt x="165" y="344"/>
                  </a:lnTo>
                  <a:lnTo>
                    <a:pt x="156" y="348"/>
                  </a:lnTo>
                  <a:lnTo>
                    <a:pt x="147" y="369"/>
                  </a:lnTo>
                  <a:lnTo>
                    <a:pt x="141" y="371"/>
                  </a:lnTo>
                  <a:lnTo>
                    <a:pt x="135" y="371"/>
                  </a:lnTo>
                  <a:lnTo>
                    <a:pt x="130" y="371"/>
                  </a:lnTo>
                  <a:lnTo>
                    <a:pt x="113" y="369"/>
                  </a:lnTo>
                  <a:lnTo>
                    <a:pt x="113" y="361"/>
                  </a:lnTo>
                  <a:lnTo>
                    <a:pt x="111" y="358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105" y="341"/>
                  </a:lnTo>
                  <a:lnTo>
                    <a:pt x="101" y="333"/>
                  </a:lnTo>
                  <a:lnTo>
                    <a:pt x="92" y="301"/>
                  </a:lnTo>
                  <a:lnTo>
                    <a:pt x="90" y="297"/>
                  </a:lnTo>
                  <a:lnTo>
                    <a:pt x="77" y="303"/>
                  </a:lnTo>
                  <a:lnTo>
                    <a:pt x="71" y="303"/>
                  </a:lnTo>
                  <a:lnTo>
                    <a:pt x="58" y="299"/>
                  </a:lnTo>
                  <a:lnTo>
                    <a:pt x="45" y="292"/>
                  </a:lnTo>
                  <a:lnTo>
                    <a:pt x="36" y="292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4" y="280"/>
                  </a:lnTo>
                  <a:lnTo>
                    <a:pt x="17" y="277"/>
                  </a:lnTo>
                  <a:lnTo>
                    <a:pt x="2" y="264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149"/>
            <p:cNvSpPr>
              <a:spLocks/>
            </p:cNvSpPr>
            <p:nvPr/>
          </p:nvSpPr>
          <p:spPr bwMode="auto">
            <a:xfrm>
              <a:off x="2408604" y="3301322"/>
              <a:ext cx="174137" cy="163201"/>
            </a:xfrm>
            <a:custGeom>
              <a:avLst/>
              <a:gdLst>
                <a:gd name="T0" fmla="*/ 0 w 245"/>
                <a:gd name="T1" fmla="*/ 2147483647 h 199"/>
                <a:gd name="T2" fmla="*/ 2147483647 w 245"/>
                <a:gd name="T3" fmla="*/ 2147483647 h 199"/>
                <a:gd name="T4" fmla="*/ 2147483647 w 245"/>
                <a:gd name="T5" fmla="*/ 2147483647 h 199"/>
                <a:gd name="T6" fmla="*/ 2147483647 w 245"/>
                <a:gd name="T7" fmla="*/ 2147483647 h 199"/>
                <a:gd name="T8" fmla="*/ 2147483647 w 245"/>
                <a:gd name="T9" fmla="*/ 2147483647 h 199"/>
                <a:gd name="T10" fmla="*/ 2147483647 w 245"/>
                <a:gd name="T11" fmla="*/ 2147483647 h 199"/>
                <a:gd name="T12" fmla="*/ 2147483647 w 245"/>
                <a:gd name="T13" fmla="*/ 2147483647 h 199"/>
                <a:gd name="T14" fmla="*/ 2147483647 w 245"/>
                <a:gd name="T15" fmla="*/ 2147483647 h 199"/>
                <a:gd name="T16" fmla="*/ 2147483647 w 245"/>
                <a:gd name="T17" fmla="*/ 2147483647 h 199"/>
                <a:gd name="T18" fmla="*/ 2147483647 w 245"/>
                <a:gd name="T19" fmla="*/ 2147483647 h 199"/>
                <a:gd name="T20" fmla="*/ 2147483647 w 245"/>
                <a:gd name="T21" fmla="*/ 2147483647 h 199"/>
                <a:gd name="T22" fmla="*/ 2147483647 w 245"/>
                <a:gd name="T23" fmla="*/ 2147483647 h 199"/>
                <a:gd name="T24" fmla="*/ 2147483647 w 245"/>
                <a:gd name="T25" fmla="*/ 2147483647 h 199"/>
                <a:gd name="T26" fmla="*/ 2147483647 w 245"/>
                <a:gd name="T27" fmla="*/ 2147483647 h 199"/>
                <a:gd name="T28" fmla="*/ 2147483647 w 245"/>
                <a:gd name="T29" fmla="*/ 2147483647 h 199"/>
                <a:gd name="T30" fmla="*/ 2147483647 w 245"/>
                <a:gd name="T31" fmla="*/ 2147483647 h 199"/>
                <a:gd name="T32" fmla="*/ 2147483647 w 245"/>
                <a:gd name="T33" fmla="*/ 2147483647 h 199"/>
                <a:gd name="T34" fmla="*/ 2147483647 w 245"/>
                <a:gd name="T35" fmla="*/ 0 h 199"/>
                <a:gd name="T36" fmla="*/ 2147483647 w 245"/>
                <a:gd name="T37" fmla="*/ 2147483647 h 199"/>
                <a:gd name="T38" fmla="*/ 2147483647 w 245"/>
                <a:gd name="T39" fmla="*/ 2147483647 h 199"/>
                <a:gd name="T40" fmla="*/ 2147483647 w 245"/>
                <a:gd name="T41" fmla="*/ 2147483647 h 199"/>
                <a:gd name="T42" fmla="*/ 2147483647 w 245"/>
                <a:gd name="T43" fmla="*/ 2147483647 h 199"/>
                <a:gd name="T44" fmla="*/ 2147483647 w 245"/>
                <a:gd name="T45" fmla="*/ 2147483647 h 199"/>
                <a:gd name="T46" fmla="*/ 2147483647 w 245"/>
                <a:gd name="T47" fmla="*/ 2147483647 h 199"/>
                <a:gd name="T48" fmla="*/ 2147483647 w 245"/>
                <a:gd name="T49" fmla="*/ 2147483647 h 199"/>
                <a:gd name="T50" fmla="*/ 2147483647 w 245"/>
                <a:gd name="T51" fmla="*/ 2147483647 h 199"/>
                <a:gd name="T52" fmla="*/ 2147483647 w 245"/>
                <a:gd name="T53" fmla="*/ 2147483647 h 199"/>
                <a:gd name="T54" fmla="*/ 2147483647 w 245"/>
                <a:gd name="T55" fmla="*/ 2147483647 h 199"/>
                <a:gd name="T56" fmla="*/ 2147483647 w 245"/>
                <a:gd name="T57" fmla="*/ 2147483647 h 199"/>
                <a:gd name="T58" fmla="*/ 2147483647 w 245"/>
                <a:gd name="T59" fmla="*/ 2147483647 h 199"/>
                <a:gd name="T60" fmla="*/ 2147483647 w 245"/>
                <a:gd name="T61" fmla="*/ 2147483647 h 199"/>
                <a:gd name="T62" fmla="*/ 2147483647 w 245"/>
                <a:gd name="T63" fmla="*/ 2147483647 h 199"/>
                <a:gd name="T64" fmla="*/ 2147483647 w 245"/>
                <a:gd name="T65" fmla="*/ 2147483647 h 199"/>
                <a:gd name="T66" fmla="*/ 2147483647 w 245"/>
                <a:gd name="T67" fmla="*/ 2147483647 h 199"/>
                <a:gd name="T68" fmla="*/ 2147483647 w 245"/>
                <a:gd name="T69" fmla="*/ 2147483647 h 199"/>
                <a:gd name="T70" fmla="*/ 2147483647 w 245"/>
                <a:gd name="T71" fmla="*/ 2147483647 h 199"/>
                <a:gd name="T72" fmla="*/ 2147483647 w 245"/>
                <a:gd name="T73" fmla="*/ 2147483647 h 199"/>
                <a:gd name="T74" fmla="*/ 2147483647 w 245"/>
                <a:gd name="T75" fmla="*/ 2147483647 h 199"/>
                <a:gd name="T76" fmla="*/ 2147483647 w 245"/>
                <a:gd name="T77" fmla="*/ 2147483647 h 199"/>
                <a:gd name="T78" fmla="*/ 2147483647 w 245"/>
                <a:gd name="T79" fmla="*/ 2147483647 h 199"/>
                <a:gd name="T80" fmla="*/ 2147483647 w 245"/>
                <a:gd name="T81" fmla="*/ 2147483647 h 199"/>
                <a:gd name="T82" fmla="*/ 2147483647 w 245"/>
                <a:gd name="T83" fmla="*/ 2147483647 h 199"/>
                <a:gd name="T84" fmla="*/ 2147483647 w 245"/>
                <a:gd name="T85" fmla="*/ 2147483647 h 199"/>
                <a:gd name="T86" fmla="*/ 2147483647 w 245"/>
                <a:gd name="T87" fmla="*/ 2147483647 h 199"/>
                <a:gd name="T88" fmla="*/ 2147483647 w 245"/>
                <a:gd name="T89" fmla="*/ 2147483647 h 199"/>
                <a:gd name="T90" fmla="*/ 2147483647 w 245"/>
                <a:gd name="T91" fmla="*/ 2147483647 h 199"/>
                <a:gd name="T92" fmla="*/ 2147483647 w 245"/>
                <a:gd name="T93" fmla="*/ 2147483647 h 199"/>
                <a:gd name="T94" fmla="*/ 2147483647 w 245"/>
                <a:gd name="T95" fmla="*/ 2147483647 h 199"/>
                <a:gd name="T96" fmla="*/ 2147483647 w 245"/>
                <a:gd name="T97" fmla="*/ 2147483647 h 199"/>
                <a:gd name="T98" fmla="*/ 0 w 245"/>
                <a:gd name="T99" fmla="*/ 2147483647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5"/>
                <a:gd name="T151" fmla="*/ 0 h 199"/>
                <a:gd name="T152" fmla="*/ 245 w 245"/>
                <a:gd name="T153" fmla="*/ 199 h 1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5" h="199">
                  <a:moveTo>
                    <a:pt x="0" y="128"/>
                  </a:moveTo>
                  <a:lnTo>
                    <a:pt x="4" y="115"/>
                  </a:lnTo>
                  <a:lnTo>
                    <a:pt x="12" y="98"/>
                  </a:lnTo>
                  <a:lnTo>
                    <a:pt x="29" y="87"/>
                  </a:lnTo>
                  <a:lnTo>
                    <a:pt x="53" y="73"/>
                  </a:lnTo>
                  <a:lnTo>
                    <a:pt x="62" y="66"/>
                  </a:lnTo>
                  <a:lnTo>
                    <a:pt x="68" y="58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1" y="45"/>
                  </a:lnTo>
                  <a:lnTo>
                    <a:pt x="104" y="38"/>
                  </a:lnTo>
                  <a:lnTo>
                    <a:pt x="113" y="30"/>
                  </a:lnTo>
                  <a:lnTo>
                    <a:pt x="121" y="28"/>
                  </a:lnTo>
                  <a:lnTo>
                    <a:pt x="130" y="26"/>
                  </a:lnTo>
                  <a:lnTo>
                    <a:pt x="134" y="23"/>
                  </a:lnTo>
                  <a:lnTo>
                    <a:pt x="139" y="19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58" y="2"/>
                  </a:lnTo>
                  <a:lnTo>
                    <a:pt x="170" y="21"/>
                  </a:lnTo>
                  <a:lnTo>
                    <a:pt x="190" y="28"/>
                  </a:lnTo>
                  <a:lnTo>
                    <a:pt x="190" y="36"/>
                  </a:lnTo>
                  <a:lnTo>
                    <a:pt x="194" y="41"/>
                  </a:lnTo>
                  <a:lnTo>
                    <a:pt x="202" y="51"/>
                  </a:lnTo>
                  <a:lnTo>
                    <a:pt x="213" y="62"/>
                  </a:lnTo>
                  <a:lnTo>
                    <a:pt x="217" y="72"/>
                  </a:lnTo>
                  <a:lnTo>
                    <a:pt x="213" y="83"/>
                  </a:lnTo>
                  <a:lnTo>
                    <a:pt x="217" y="90"/>
                  </a:lnTo>
                  <a:lnTo>
                    <a:pt x="228" y="94"/>
                  </a:lnTo>
                  <a:lnTo>
                    <a:pt x="237" y="105"/>
                  </a:lnTo>
                  <a:lnTo>
                    <a:pt x="245" y="109"/>
                  </a:lnTo>
                  <a:lnTo>
                    <a:pt x="241" y="115"/>
                  </a:lnTo>
                  <a:lnTo>
                    <a:pt x="241" y="126"/>
                  </a:lnTo>
                  <a:lnTo>
                    <a:pt x="226" y="135"/>
                  </a:lnTo>
                  <a:lnTo>
                    <a:pt x="202" y="145"/>
                  </a:lnTo>
                  <a:lnTo>
                    <a:pt x="202" y="152"/>
                  </a:lnTo>
                  <a:lnTo>
                    <a:pt x="198" y="158"/>
                  </a:lnTo>
                  <a:lnTo>
                    <a:pt x="162" y="190"/>
                  </a:lnTo>
                  <a:lnTo>
                    <a:pt x="130" y="186"/>
                  </a:lnTo>
                  <a:lnTo>
                    <a:pt x="119" y="181"/>
                  </a:lnTo>
                  <a:lnTo>
                    <a:pt x="85" y="169"/>
                  </a:lnTo>
                  <a:lnTo>
                    <a:pt x="72" y="166"/>
                  </a:lnTo>
                  <a:lnTo>
                    <a:pt x="57" y="164"/>
                  </a:lnTo>
                  <a:lnTo>
                    <a:pt x="47" y="169"/>
                  </a:lnTo>
                  <a:lnTo>
                    <a:pt x="40" y="188"/>
                  </a:lnTo>
                  <a:lnTo>
                    <a:pt x="40" y="199"/>
                  </a:lnTo>
                  <a:lnTo>
                    <a:pt x="29" y="194"/>
                  </a:lnTo>
                  <a:lnTo>
                    <a:pt x="8" y="175"/>
                  </a:lnTo>
                  <a:lnTo>
                    <a:pt x="2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150"/>
            <p:cNvSpPr>
              <a:spLocks/>
            </p:cNvSpPr>
            <p:nvPr/>
          </p:nvSpPr>
          <p:spPr bwMode="auto">
            <a:xfrm>
              <a:off x="2963921" y="3864523"/>
              <a:ext cx="56217" cy="92800"/>
            </a:xfrm>
            <a:custGeom>
              <a:avLst/>
              <a:gdLst>
                <a:gd name="T0" fmla="*/ 0 w 79"/>
                <a:gd name="T1" fmla="*/ 2147483647 h 115"/>
                <a:gd name="T2" fmla="*/ 2147483647 w 79"/>
                <a:gd name="T3" fmla="*/ 2147483647 h 115"/>
                <a:gd name="T4" fmla="*/ 2147483647 w 79"/>
                <a:gd name="T5" fmla="*/ 2147483647 h 115"/>
                <a:gd name="T6" fmla="*/ 2147483647 w 79"/>
                <a:gd name="T7" fmla="*/ 2147483647 h 115"/>
                <a:gd name="T8" fmla="*/ 2147483647 w 79"/>
                <a:gd name="T9" fmla="*/ 2147483647 h 115"/>
                <a:gd name="T10" fmla="*/ 2147483647 w 79"/>
                <a:gd name="T11" fmla="*/ 2147483647 h 115"/>
                <a:gd name="T12" fmla="*/ 2147483647 w 79"/>
                <a:gd name="T13" fmla="*/ 2147483647 h 115"/>
                <a:gd name="T14" fmla="*/ 2147483647 w 79"/>
                <a:gd name="T15" fmla="*/ 2147483647 h 115"/>
                <a:gd name="T16" fmla="*/ 2147483647 w 79"/>
                <a:gd name="T17" fmla="*/ 2147483647 h 115"/>
                <a:gd name="T18" fmla="*/ 2147483647 w 79"/>
                <a:gd name="T19" fmla="*/ 2147483647 h 115"/>
                <a:gd name="T20" fmla="*/ 2147483647 w 79"/>
                <a:gd name="T21" fmla="*/ 2147483647 h 115"/>
                <a:gd name="T22" fmla="*/ 2147483647 w 79"/>
                <a:gd name="T23" fmla="*/ 2147483647 h 115"/>
                <a:gd name="T24" fmla="*/ 2147483647 w 79"/>
                <a:gd name="T25" fmla="*/ 2147483647 h 115"/>
                <a:gd name="T26" fmla="*/ 2147483647 w 79"/>
                <a:gd name="T27" fmla="*/ 2147483647 h 115"/>
                <a:gd name="T28" fmla="*/ 2147483647 w 79"/>
                <a:gd name="T29" fmla="*/ 2147483647 h 115"/>
                <a:gd name="T30" fmla="*/ 2147483647 w 79"/>
                <a:gd name="T31" fmla="*/ 2147483647 h 115"/>
                <a:gd name="T32" fmla="*/ 2147483647 w 79"/>
                <a:gd name="T33" fmla="*/ 2147483647 h 115"/>
                <a:gd name="T34" fmla="*/ 2147483647 w 79"/>
                <a:gd name="T35" fmla="*/ 2147483647 h 115"/>
                <a:gd name="T36" fmla="*/ 2147483647 w 79"/>
                <a:gd name="T37" fmla="*/ 2147483647 h 115"/>
                <a:gd name="T38" fmla="*/ 2147483647 w 79"/>
                <a:gd name="T39" fmla="*/ 2147483647 h 115"/>
                <a:gd name="T40" fmla="*/ 2147483647 w 79"/>
                <a:gd name="T41" fmla="*/ 2147483647 h 115"/>
                <a:gd name="T42" fmla="*/ 2147483647 w 79"/>
                <a:gd name="T43" fmla="*/ 0 h 115"/>
                <a:gd name="T44" fmla="*/ 2147483647 w 79"/>
                <a:gd name="T45" fmla="*/ 0 h 115"/>
                <a:gd name="T46" fmla="*/ 2147483647 w 79"/>
                <a:gd name="T47" fmla="*/ 2147483647 h 115"/>
                <a:gd name="T48" fmla="*/ 2147483647 w 79"/>
                <a:gd name="T49" fmla="*/ 2147483647 h 115"/>
                <a:gd name="T50" fmla="*/ 2147483647 w 79"/>
                <a:gd name="T51" fmla="*/ 2147483647 h 115"/>
                <a:gd name="T52" fmla="*/ 2147483647 w 79"/>
                <a:gd name="T53" fmla="*/ 2147483647 h 115"/>
                <a:gd name="T54" fmla="*/ 2147483647 w 79"/>
                <a:gd name="T55" fmla="*/ 2147483647 h 115"/>
                <a:gd name="T56" fmla="*/ 2147483647 w 79"/>
                <a:gd name="T57" fmla="*/ 2147483647 h 115"/>
                <a:gd name="T58" fmla="*/ 2147483647 w 79"/>
                <a:gd name="T59" fmla="*/ 2147483647 h 115"/>
                <a:gd name="T60" fmla="*/ 2147483647 w 79"/>
                <a:gd name="T61" fmla="*/ 2147483647 h 115"/>
                <a:gd name="T62" fmla="*/ 2147483647 w 79"/>
                <a:gd name="T63" fmla="*/ 2147483647 h 115"/>
                <a:gd name="T64" fmla="*/ 2147483647 w 79"/>
                <a:gd name="T65" fmla="*/ 2147483647 h 115"/>
                <a:gd name="T66" fmla="*/ 2147483647 w 79"/>
                <a:gd name="T67" fmla="*/ 2147483647 h 115"/>
                <a:gd name="T68" fmla="*/ 2147483647 w 79"/>
                <a:gd name="T69" fmla="*/ 2147483647 h 115"/>
                <a:gd name="T70" fmla="*/ 2147483647 w 79"/>
                <a:gd name="T71" fmla="*/ 2147483647 h 115"/>
                <a:gd name="T72" fmla="*/ 2147483647 w 79"/>
                <a:gd name="T73" fmla="*/ 2147483647 h 115"/>
                <a:gd name="T74" fmla="*/ 2147483647 w 79"/>
                <a:gd name="T75" fmla="*/ 2147483647 h 115"/>
                <a:gd name="T76" fmla="*/ 2147483647 w 79"/>
                <a:gd name="T77" fmla="*/ 2147483647 h 115"/>
                <a:gd name="T78" fmla="*/ 2147483647 w 79"/>
                <a:gd name="T79" fmla="*/ 2147483647 h 115"/>
                <a:gd name="T80" fmla="*/ 2147483647 w 79"/>
                <a:gd name="T81" fmla="*/ 2147483647 h 115"/>
                <a:gd name="T82" fmla="*/ 2147483647 w 79"/>
                <a:gd name="T83" fmla="*/ 2147483647 h 115"/>
                <a:gd name="T84" fmla="*/ 2147483647 w 79"/>
                <a:gd name="T85" fmla="*/ 2147483647 h 115"/>
                <a:gd name="T86" fmla="*/ 2147483647 w 79"/>
                <a:gd name="T87" fmla="*/ 2147483647 h 115"/>
                <a:gd name="T88" fmla="*/ 2147483647 w 79"/>
                <a:gd name="T89" fmla="*/ 2147483647 h 115"/>
                <a:gd name="T90" fmla="*/ 2147483647 w 79"/>
                <a:gd name="T91" fmla="*/ 2147483647 h 115"/>
                <a:gd name="T92" fmla="*/ 2147483647 w 79"/>
                <a:gd name="T93" fmla="*/ 2147483647 h 115"/>
                <a:gd name="T94" fmla="*/ 2147483647 w 79"/>
                <a:gd name="T95" fmla="*/ 2147483647 h 115"/>
                <a:gd name="T96" fmla="*/ 2147483647 w 79"/>
                <a:gd name="T97" fmla="*/ 2147483647 h 115"/>
                <a:gd name="T98" fmla="*/ 2147483647 w 79"/>
                <a:gd name="T99" fmla="*/ 2147483647 h 115"/>
                <a:gd name="T100" fmla="*/ 2147483647 w 79"/>
                <a:gd name="T101" fmla="*/ 2147483647 h 115"/>
                <a:gd name="T102" fmla="*/ 2147483647 w 79"/>
                <a:gd name="T103" fmla="*/ 2147483647 h 115"/>
                <a:gd name="T104" fmla="*/ 2147483647 w 79"/>
                <a:gd name="T105" fmla="*/ 2147483647 h 115"/>
                <a:gd name="T106" fmla="*/ 2147483647 w 79"/>
                <a:gd name="T107" fmla="*/ 2147483647 h 115"/>
                <a:gd name="T108" fmla="*/ 2147483647 w 79"/>
                <a:gd name="T109" fmla="*/ 2147483647 h 115"/>
                <a:gd name="T110" fmla="*/ 2147483647 w 79"/>
                <a:gd name="T111" fmla="*/ 2147483647 h 115"/>
                <a:gd name="T112" fmla="*/ 2147483647 w 79"/>
                <a:gd name="T113" fmla="*/ 2147483647 h 115"/>
                <a:gd name="T114" fmla="*/ 2147483647 w 79"/>
                <a:gd name="T115" fmla="*/ 2147483647 h 115"/>
                <a:gd name="T116" fmla="*/ 2147483647 w 79"/>
                <a:gd name="T117" fmla="*/ 2147483647 h 115"/>
                <a:gd name="T118" fmla="*/ 2147483647 w 79"/>
                <a:gd name="T119" fmla="*/ 2147483647 h 115"/>
                <a:gd name="T120" fmla="*/ 0 w 79"/>
                <a:gd name="T121" fmla="*/ 2147483647 h 1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"/>
                <a:gd name="T184" fmla="*/ 0 h 115"/>
                <a:gd name="T185" fmla="*/ 79 w 79"/>
                <a:gd name="T186" fmla="*/ 115 h 1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" h="115">
                  <a:moveTo>
                    <a:pt x="0" y="66"/>
                  </a:move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15" y="45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4" y="15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71" y="49"/>
                  </a:lnTo>
                  <a:lnTo>
                    <a:pt x="73" y="56"/>
                  </a:lnTo>
                  <a:lnTo>
                    <a:pt x="75" y="72"/>
                  </a:lnTo>
                  <a:lnTo>
                    <a:pt x="79" y="77"/>
                  </a:lnTo>
                  <a:lnTo>
                    <a:pt x="79" y="81"/>
                  </a:lnTo>
                  <a:lnTo>
                    <a:pt x="73" y="83"/>
                  </a:lnTo>
                  <a:lnTo>
                    <a:pt x="75" y="88"/>
                  </a:lnTo>
                  <a:lnTo>
                    <a:pt x="77" y="92"/>
                  </a:lnTo>
                  <a:lnTo>
                    <a:pt x="77" y="96"/>
                  </a:lnTo>
                  <a:lnTo>
                    <a:pt x="70" y="102"/>
                  </a:lnTo>
                  <a:lnTo>
                    <a:pt x="58" y="111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1" y="111"/>
                  </a:lnTo>
                  <a:lnTo>
                    <a:pt x="39" y="109"/>
                  </a:lnTo>
                  <a:lnTo>
                    <a:pt x="24" y="107"/>
                  </a:lnTo>
                  <a:lnTo>
                    <a:pt x="17" y="105"/>
                  </a:lnTo>
                  <a:lnTo>
                    <a:pt x="13" y="103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0"/>
                  </a:lnTo>
                  <a:lnTo>
                    <a:pt x="13" y="87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151"/>
            <p:cNvSpPr>
              <a:spLocks/>
            </p:cNvSpPr>
            <p:nvPr/>
          </p:nvSpPr>
          <p:spPr bwMode="auto">
            <a:xfrm>
              <a:off x="2552575" y="3419723"/>
              <a:ext cx="348272" cy="384001"/>
            </a:xfrm>
            <a:custGeom>
              <a:avLst/>
              <a:gdLst>
                <a:gd name="T0" fmla="*/ 2147483647 w 490"/>
                <a:gd name="T1" fmla="*/ 2147483647 h 461"/>
                <a:gd name="T2" fmla="*/ 2147483647 w 490"/>
                <a:gd name="T3" fmla="*/ 2147483647 h 461"/>
                <a:gd name="T4" fmla="*/ 2147483647 w 490"/>
                <a:gd name="T5" fmla="*/ 2147483647 h 461"/>
                <a:gd name="T6" fmla="*/ 2147483647 w 490"/>
                <a:gd name="T7" fmla="*/ 2147483647 h 461"/>
                <a:gd name="T8" fmla="*/ 2147483647 w 490"/>
                <a:gd name="T9" fmla="*/ 2147483647 h 461"/>
                <a:gd name="T10" fmla="*/ 2147483647 w 490"/>
                <a:gd name="T11" fmla="*/ 2147483647 h 461"/>
                <a:gd name="T12" fmla="*/ 2147483647 w 490"/>
                <a:gd name="T13" fmla="*/ 2147483647 h 461"/>
                <a:gd name="T14" fmla="*/ 2147483647 w 490"/>
                <a:gd name="T15" fmla="*/ 2147483647 h 461"/>
                <a:gd name="T16" fmla="*/ 2147483647 w 490"/>
                <a:gd name="T17" fmla="*/ 2147483647 h 461"/>
                <a:gd name="T18" fmla="*/ 2147483647 w 490"/>
                <a:gd name="T19" fmla="*/ 2147483647 h 461"/>
                <a:gd name="T20" fmla="*/ 2147483647 w 490"/>
                <a:gd name="T21" fmla="*/ 0 h 461"/>
                <a:gd name="T22" fmla="*/ 2147483647 w 490"/>
                <a:gd name="T23" fmla="*/ 2147483647 h 461"/>
                <a:gd name="T24" fmla="*/ 2147483647 w 490"/>
                <a:gd name="T25" fmla="*/ 2147483647 h 461"/>
                <a:gd name="T26" fmla="*/ 2147483647 w 490"/>
                <a:gd name="T27" fmla="*/ 2147483647 h 461"/>
                <a:gd name="T28" fmla="*/ 2147483647 w 490"/>
                <a:gd name="T29" fmla="*/ 2147483647 h 461"/>
                <a:gd name="T30" fmla="*/ 2147483647 w 490"/>
                <a:gd name="T31" fmla="*/ 2147483647 h 461"/>
                <a:gd name="T32" fmla="*/ 2147483647 w 490"/>
                <a:gd name="T33" fmla="*/ 2147483647 h 461"/>
                <a:gd name="T34" fmla="*/ 2147483647 w 490"/>
                <a:gd name="T35" fmla="*/ 2147483647 h 461"/>
                <a:gd name="T36" fmla="*/ 2147483647 w 490"/>
                <a:gd name="T37" fmla="*/ 2147483647 h 461"/>
                <a:gd name="T38" fmla="*/ 2147483647 w 490"/>
                <a:gd name="T39" fmla="*/ 2147483647 h 461"/>
                <a:gd name="T40" fmla="*/ 2147483647 w 490"/>
                <a:gd name="T41" fmla="*/ 2147483647 h 461"/>
                <a:gd name="T42" fmla="*/ 2147483647 w 490"/>
                <a:gd name="T43" fmla="*/ 2147483647 h 461"/>
                <a:gd name="T44" fmla="*/ 2147483647 w 490"/>
                <a:gd name="T45" fmla="*/ 2147483647 h 461"/>
                <a:gd name="T46" fmla="*/ 2147483647 w 490"/>
                <a:gd name="T47" fmla="*/ 2147483647 h 461"/>
                <a:gd name="T48" fmla="*/ 2147483647 w 490"/>
                <a:gd name="T49" fmla="*/ 2147483647 h 461"/>
                <a:gd name="T50" fmla="*/ 2147483647 w 490"/>
                <a:gd name="T51" fmla="*/ 2147483647 h 461"/>
                <a:gd name="T52" fmla="*/ 2147483647 w 490"/>
                <a:gd name="T53" fmla="*/ 2147483647 h 461"/>
                <a:gd name="T54" fmla="*/ 2147483647 w 490"/>
                <a:gd name="T55" fmla="*/ 2147483647 h 461"/>
                <a:gd name="T56" fmla="*/ 2147483647 w 490"/>
                <a:gd name="T57" fmla="*/ 2147483647 h 461"/>
                <a:gd name="T58" fmla="*/ 2147483647 w 490"/>
                <a:gd name="T59" fmla="*/ 2147483647 h 461"/>
                <a:gd name="T60" fmla="*/ 2147483647 w 490"/>
                <a:gd name="T61" fmla="*/ 2147483647 h 461"/>
                <a:gd name="T62" fmla="*/ 2147483647 w 490"/>
                <a:gd name="T63" fmla="*/ 2147483647 h 461"/>
                <a:gd name="T64" fmla="*/ 2147483647 w 490"/>
                <a:gd name="T65" fmla="*/ 2147483647 h 461"/>
                <a:gd name="T66" fmla="*/ 2147483647 w 490"/>
                <a:gd name="T67" fmla="*/ 2147483647 h 461"/>
                <a:gd name="T68" fmla="*/ 2147483647 w 490"/>
                <a:gd name="T69" fmla="*/ 2147483647 h 461"/>
                <a:gd name="T70" fmla="*/ 2147483647 w 490"/>
                <a:gd name="T71" fmla="*/ 2147483647 h 461"/>
                <a:gd name="T72" fmla="*/ 2147483647 w 490"/>
                <a:gd name="T73" fmla="*/ 2147483647 h 461"/>
                <a:gd name="T74" fmla="*/ 2147483647 w 490"/>
                <a:gd name="T75" fmla="*/ 2147483647 h 461"/>
                <a:gd name="T76" fmla="*/ 2147483647 w 490"/>
                <a:gd name="T77" fmla="*/ 2147483647 h 461"/>
                <a:gd name="T78" fmla="*/ 2147483647 w 490"/>
                <a:gd name="T79" fmla="*/ 2147483647 h 461"/>
                <a:gd name="T80" fmla="*/ 2147483647 w 490"/>
                <a:gd name="T81" fmla="*/ 2147483647 h 461"/>
                <a:gd name="T82" fmla="*/ 2147483647 w 490"/>
                <a:gd name="T83" fmla="*/ 2147483647 h 461"/>
                <a:gd name="T84" fmla="*/ 2147483647 w 490"/>
                <a:gd name="T85" fmla="*/ 2147483647 h 461"/>
                <a:gd name="T86" fmla="*/ 2147483647 w 490"/>
                <a:gd name="T87" fmla="*/ 2147483647 h 461"/>
                <a:gd name="T88" fmla="*/ 2147483647 w 490"/>
                <a:gd name="T89" fmla="*/ 2147483647 h 461"/>
                <a:gd name="T90" fmla="*/ 2147483647 w 490"/>
                <a:gd name="T91" fmla="*/ 2147483647 h 461"/>
                <a:gd name="T92" fmla="*/ 2147483647 w 490"/>
                <a:gd name="T93" fmla="*/ 2147483647 h 461"/>
                <a:gd name="T94" fmla="*/ 2147483647 w 490"/>
                <a:gd name="T95" fmla="*/ 2147483647 h 461"/>
                <a:gd name="T96" fmla="*/ 2147483647 w 490"/>
                <a:gd name="T97" fmla="*/ 2147483647 h 461"/>
                <a:gd name="T98" fmla="*/ 2147483647 w 490"/>
                <a:gd name="T99" fmla="*/ 2147483647 h 461"/>
                <a:gd name="T100" fmla="*/ 2147483647 w 490"/>
                <a:gd name="T101" fmla="*/ 2147483647 h 461"/>
                <a:gd name="T102" fmla="*/ 2147483647 w 490"/>
                <a:gd name="T103" fmla="*/ 2147483647 h 461"/>
                <a:gd name="T104" fmla="*/ 2147483647 w 490"/>
                <a:gd name="T105" fmla="*/ 2147483647 h 461"/>
                <a:gd name="T106" fmla="*/ 2147483647 w 490"/>
                <a:gd name="T107" fmla="*/ 2147483647 h 461"/>
                <a:gd name="T108" fmla="*/ 2147483647 w 490"/>
                <a:gd name="T109" fmla="*/ 2147483647 h 461"/>
                <a:gd name="T110" fmla="*/ 2147483647 w 490"/>
                <a:gd name="T111" fmla="*/ 2147483647 h 461"/>
                <a:gd name="T112" fmla="*/ 2147483647 w 490"/>
                <a:gd name="T113" fmla="*/ 2147483647 h 461"/>
                <a:gd name="T114" fmla="*/ 2147483647 w 490"/>
                <a:gd name="T115" fmla="*/ 2147483647 h 461"/>
                <a:gd name="T116" fmla="*/ 2147483647 w 490"/>
                <a:gd name="T117" fmla="*/ 2147483647 h 461"/>
                <a:gd name="T118" fmla="*/ 2147483647 w 490"/>
                <a:gd name="T119" fmla="*/ 2147483647 h 461"/>
                <a:gd name="T120" fmla="*/ 2147483647 w 490"/>
                <a:gd name="T121" fmla="*/ 2147483647 h 461"/>
                <a:gd name="T122" fmla="*/ 0 w 490"/>
                <a:gd name="T123" fmla="*/ 2147483647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0"/>
                <a:gd name="T187" fmla="*/ 0 h 461"/>
                <a:gd name="T188" fmla="*/ 490 w 490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0" h="461">
                  <a:moveTo>
                    <a:pt x="0" y="329"/>
                  </a:moveTo>
                  <a:lnTo>
                    <a:pt x="6" y="327"/>
                  </a:lnTo>
                  <a:lnTo>
                    <a:pt x="27" y="297"/>
                  </a:lnTo>
                  <a:lnTo>
                    <a:pt x="34" y="288"/>
                  </a:lnTo>
                  <a:lnTo>
                    <a:pt x="32" y="267"/>
                  </a:lnTo>
                  <a:lnTo>
                    <a:pt x="25" y="267"/>
                  </a:lnTo>
                  <a:lnTo>
                    <a:pt x="15" y="257"/>
                  </a:lnTo>
                  <a:lnTo>
                    <a:pt x="4" y="239"/>
                  </a:lnTo>
                  <a:lnTo>
                    <a:pt x="8" y="231"/>
                  </a:lnTo>
                  <a:lnTo>
                    <a:pt x="15" y="222"/>
                  </a:lnTo>
                  <a:lnTo>
                    <a:pt x="36" y="194"/>
                  </a:lnTo>
                  <a:lnTo>
                    <a:pt x="36" y="186"/>
                  </a:lnTo>
                  <a:lnTo>
                    <a:pt x="42" y="182"/>
                  </a:lnTo>
                  <a:lnTo>
                    <a:pt x="55" y="169"/>
                  </a:lnTo>
                  <a:lnTo>
                    <a:pt x="63" y="156"/>
                  </a:lnTo>
                  <a:lnTo>
                    <a:pt x="64" y="148"/>
                  </a:lnTo>
                  <a:lnTo>
                    <a:pt x="72" y="143"/>
                  </a:lnTo>
                  <a:lnTo>
                    <a:pt x="70" y="130"/>
                  </a:lnTo>
                  <a:lnTo>
                    <a:pt x="78" y="124"/>
                  </a:lnTo>
                  <a:lnTo>
                    <a:pt x="89" y="128"/>
                  </a:lnTo>
                  <a:lnTo>
                    <a:pt x="91" y="124"/>
                  </a:lnTo>
                  <a:lnTo>
                    <a:pt x="98" y="122"/>
                  </a:lnTo>
                  <a:lnTo>
                    <a:pt x="117" y="96"/>
                  </a:lnTo>
                  <a:lnTo>
                    <a:pt x="104" y="79"/>
                  </a:lnTo>
                  <a:lnTo>
                    <a:pt x="96" y="66"/>
                  </a:lnTo>
                  <a:lnTo>
                    <a:pt x="98" y="54"/>
                  </a:lnTo>
                  <a:lnTo>
                    <a:pt x="104" y="45"/>
                  </a:lnTo>
                  <a:lnTo>
                    <a:pt x="111" y="37"/>
                  </a:lnTo>
                  <a:lnTo>
                    <a:pt x="117" y="30"/>
                  </a:lnTo>
                  <a:lnTo>
                    <a:pt x="119" y="28"/>
                  </a:lnTo>
                  <a:lnTo>
                    <a:pt x="108" y="19"/>
                  </a:lnTo>
                  <a:lnTo>
                    <a:pt x="110" y="15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60" y="9"/>
                  </a:lnTo>
                  <a:lnTo>
                    <a:pt x="166" y="22"/>
                  </a:lnTo>
                  <a:lnTo>
                    <a:pt x="189" y="24"/>
                  </a:lnTo>
                  <a:lnTo>
                    <a:pt x="207" y="28"/>
                  </a:lnTo>
                  <a:lnTo>
                    <a:pt x="219" y="24"/>
                  </a:lnTo>
                  <a:lnTo>
                    <a:pt x="236" y="49"/>
                  </a:lnTo>
                  <a:lnTo>
                    <a:pt x="251" y="58"/>
                  </a:lnTo>
                  <a:lnTo>
                    <a:pt x="254" y="58"/>
                  </a:lnTo>
                  <a:lnTo>
                    <a:pt x="269" y="71"/>
                  </a:lnTo>
                  <a:lnTo>
                    <a:pt x="277" y="77"/>
                  </a:lnTo>
                  <a:lnTo>
                    <a:pt x="284" y="83"/>
                  </a:lnTo>
                  <a:lnTo>
                    <a:pt x="296" y="84"/>
                  </a:lnTo>
                  <a:lnTo>
                    <a:pt x="309" y="83"/>
                  </a:lnTo>
                  <a:lnTo>
                    <a:pt x="315" y="73"/>
                  </a:lnTo>
                  <a:lnTo>
                    <a:pt x="316" y="60"/>
                  </a:lnTo>
                  <a:lnTo>
                    <a:pt x="324" y="54"/>
                  </a:lnTo>
                  <a:lnTo>
                    <a:pt x="347" y="45"/>
                  </a:lnTo>
                  <a:lnTo>
                    <a:pt x="356" y="49"/>
                  </a:lnTo>
                  <a:lnTo>
                    <a:pt x="365" y="51"/>
                  </a:lnTo>
                  <a:lnTo>
                    <a:pt x="375" y="49"/>
                  </a:lnTo>
                  <a:lnTo>
                    <a:pt x="380" y="51"/>
                  </a:lnTo>
                  <a:lnTo>
                    <a:pt x="386" y="58"/>
                  </a:lnTo>
                  <a:lnTo>
                    <a:pt x="395" y="62"/>
                  </a:lnTo>
                  <a:lnTo>
                    <a:pt x="427" y="84"/>
                  </a:lnTo>
                  <a:lnTo>
                    <a:pt x="435" y="84"/>
                  </a:lnTo>
                  <a:lnTo>
                    <a:pt x="454" y="90"/>
                  </a:lnTo>
                  <a:lnTo>
                    <a:pt x="463" y="88"/>
                  </a:lnTo>
                  <a:lnTo>
                    <a:pt x="467" y="92"/>
                  </a:lnTo>
                  <a:lnTo>
                    <a:pt x="469" y="105"/>
                  </a:lnTo>
                  <a:lnTo>
                    <a:pt x="473" y="107"/>
                  </a:lnTo>
                  <a:lnTo>
                    <a:pt x="473" y="122"/>
                  </a:lnTo>
                  <a:lnTo>
                    <a:pt x="476" y="130"/>
                  </a:lnTo>
                  <a:lnTo>
                    <a:pt x="490" y="130"/>
                  </a:lnTo>
                  <a:lnTo>
                    <a:pt x="490" y="141"/>
                  </a:lnTo>
                  <a:lnTo>
                    <a:pt x="476" y="148"/>
                  </a:lnTo>
                  <a:lnTo>
                    <a:pt x="474" y="154"/>
                  </a:lnTo>
                  <a:lnTo>
                    <a:pt x="461" y="160"/>
                  </a:lnTo>
                  <a:lnTo>
                    <a:pt x="452" y="154"/>
                  </a:lnTo>
                  <a:lnTo>
                    <a:pt x="443" y="152"/>
                  </a:lnTo>
                  <a:lnTo>
                    <a:pt x="441" y="146"/>
                  </a:lnTo>
                  <a:lnTo>
                    <a:pt x="429" y="148"/>
                  </a:lnTo>
                  <a:lnTo>
                    <a:pt x="427" y="156"/>
                  </a:lnTo>
                  <a:lnTo>
                    <a:pt x="416" y="180"/>
                  </a:lnTo>
                  <a:lnTo>
                    <a:pt x="412" y="192"/>
                  </a:lnTo>
                  <a:lnTo>
                    <a:pt x="412" y="201"/>
                  </a:lnTo>
                  <a:lnTo>
                    <a:pt x="411" y="205"/>
                  </a:lnTo>
                  <a:lnTo>
                    <a:pt x="403" y="209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5"/>
                  </a:lnTo>
                  <a:lnTo>
                    <a:pt x="382" y="199"/>
                  </a:lnTo>
                  <a:lnTo>
                    <a:pt x="371" y="195"/>
                  </a:lnTo>
                  <a:lnTo>
                    <a:pt x="369" y="195"/>
                  </a:lnTo>
                  <a:lnTo>
                    <a:pt x="365" y="199"/>
                  </a:lnTo>
                  <a:lnTo>
                    <a:pt x="362" y="212"/>
                  </a:lnTo>
                  <a:lnTo>
                    <a:pt x="360" y="216"/>
                  </a:lnTo>
                  <a:lnTo>
                    <a:pt x="356" y="218"/>
                  </a:lnTo>
                  <a:lnTo>
                    <a:pt x="343" y="218"/>
                  </a:lnTo>
                  <a:lnTo>
                    <a:pt x="337" y="212"/>
                  </a:lnTo>
                  <a:lnTo>
                    <a:pt x="332" y="212"/>
                  </a:lnTo>
                  <a:lnTo>
                    <a:pt x="328" y="212"/>
                  </a:lnTo>
                  <a:lnTo>
                    <a:pt x="322" y="214"/>
                  </a:lnTo>
                  <a:lnTo>
                    <a:pt x="320" y="227"/>
                  </a:lnTo>
                  <a:lnTo>
                    <a:pt x="316" y="231"/>
                  </a:lnTo>
                  <a:lnTo>
                    <a:pt x="313" y="250"/>
                  </a:lnTo>
                  <a:lnTo>
                    <a:pt x="315" y="269"/>
                  </a:lnTo>
                  <a:lnTo>
                    <a:pt x="324" y="289"/>
                  </a:lnTo>
                  <a:lnTo>
                    <a:pt x="332" y="293"/>
                  </a:lnTo>
                  <a:lnTo>
                    <a:pt x="333" y="333"/>
                  </a:lnTo>
                  <a:lnTo>
                    <a:pt x="337" y="340"/>
                  </a:lnTo>
                  <a:lnTo>
                    <a:pt x="343" y="342"/>
                  </a:lnTo>
                  <a:lnTo>
                    <a:pt x="348" y="353"/>
                  </a:lnTo>
                  <a:lnTo>
                    <a:pt x="367" y="368"/>
                  </a:lnTo>
                  <a:lnTo>
                    <a:pt x="369" y="374"/>
                  </a:lnTo>
                  <a:lnTo>
                    <a:pt x="382" y="385"/>
                  </a:lnTo>
                  <a:lnTo>
                    <a:pt x="384" y="393"/>
                  </a:lnTo>
                  <a:lnTo>
                    <a:pt x="392" y="402"/>
                  </a:lnTo>
                  <a:lnTo>
                    <a:pt x="388" y="410"/>
                  </a:lnTo>
                  <a:lnTo>
                    <a:pt x="388" y="416"/>
                  </a:lnTo>
                  <a:lnTo>
                    <a:pt x="384" y="417"/>
                  </a:lnTo>
                  <a:lnTo>
                    <a:pt x="382" y="421"/>
                  </a:lnTo>
                  <a:lnTo>
                    <a:pt x="382" y="423"/>
                  </a:lnTo>
                  <a:lnTo>
                    <a:pt x="375" y="434"/>
                  </a:lnTo>
                  <a:lnTo>
                    <a:pt x="365" y="449"/>
                  </a:lnTo>
                  <a:lnTo>
                    <a:pt x="356" y="455"/>
                  </a:lnTo>
                  <a:lnTo>
                    <a:pt x="343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28" y="457"/>
                  </a:lnTo>
                  <a:lnTo>
                    <a:pt x="320" y="459"/>
                  </a:lnTo>
                  <a:lnTo>
                    <a:pt x="305" y="457"/>
                  </a:lnTo>
                  <a:lnTo>
                    <a:pt x="298" y="459"/>
                  </a:lnTo>
                  <a:lnTo>
                    <a:pt x="292" y="457"/>
                  </a:lnTo>
                  <a:lnTo>
                    <a:pt x="288" y="457"/>
                  </a:lnTo>
                  <a:lnTo>
                    <a:pt x="284" y="455"/>
                  </a:lnTo>
                  <a:lnTo>
                    <a:pt x="268" y="453"/>
                  </a:lnTo>
                  <a:lnTo>
                    <a:pt x="256" y="461"/>
                  </a:lnTo>
                  <a:lnTo>
                    <a:pt x="254" y="457"/>
                  </a:lnTo>
                  <a:lnTo>
                    <a:pt x="251" y="457"/>
                  </a:lnTo>
                  <a:lnTo>
                    <a:pt x="247" y="457"/>
                  </a:lnTo>
                  <a:lnTo>
                    <a:pt x="249" y="451"/>
                  </a:lnTo>
                  <a:lnTo>
                    <a:pt x="256" y="447"/>
                  </a:lnTo>
                  <a:lnTo>
                    <a:pt x="260" y="442"/>
                  </a:lnTo>
                  <a:lnTo>
                    <a:pt x="256" y="429"/>
                  </a:lnTo>
                  <a:lnTo>
                    <a:pt x="253" y="423"/>
                  </a:lnTo>
                  <a:lnTo>
                    <a:pt x="241" y="421"/>
                  </a:lnTo>
                  <a:lnTo>
                    <a:pt x="230" y="423"/>
                  </a:lnTo>
                  <a:lnTo>
                    <a:pt x="222" y="423"/>
                  </a:lnTo>
                  <a:lnTo>
                    <a:pt x="219" y="427"/>
                  </a:lnTo>
                  <a:lnTo>
                    <a:pt x="205" y="421"/>
                  </a:lnTo>
                  <a:lnTo>
                    <a:pt x="200" y="429"/>
                  </a:lnTo>
                  <a:lnTo>
                    <a:pt x="198" y="431"/>
                  </a:lnTo>
                  <a:lnTo>
                    <a:pt x="192" y="431"/>
                  </a:lnTo>
                  <a:lnTo>
                    <a:pt x="183" y="432"/>
                  </a:lnTo>
                  <a:lnTo>
                    <a:pt x="179" y="432"/>
                  </a:lnTo>
                  <a:lnTo>
                    <a:pt x="175" y="431"/>
                  </a:lnTo>
                  <a:lnTo>
                    <a:pt x="174" y="427"/>
                  </a:lnTo>
                  <a:lnTo>
                    <a:pt x="170" y="431"/>
                  </a:lnTo>
                  <a:lnTo>
                    <a:pt x="168" y="429"/>
                  </a:lnTo>
                  <a:lnTo>
                    <a:pt x="164" y="431"/>
                  </a:lnTo>
                  <a:lnTo>
                    <a:pt x="155" y="423"/>
                  </a:lnTo>
                  <a:lnTo>
                    <a:pt x="149" y="410"/>
                  </a:lnTo>
                  <a:lnTo>
                    <a:pt x="145" y="357"/>
                  </a:lnTo>
                  <a:lnTo>
                    <a:pt x="140" y="357"/>
                  </a:lnTo>
                  <a:lnTo>
                    <a:pt x="134" y="361"/>
                  </a:lnTo>
                  <a:lnTo>
                    <a:pt x="132" y="359"/>
                  </a:lnTo>
                  <a:lnTo>
                    <a:pt x="119" y="353"/>
                  </a:lnTo>
                  <a:lnTo>
                    <a:pt x="117" y="352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8" y="365"/>
                  </a:lnTo>
                  <a:lnTo>
                    <a:pt x="102" y="367"/>
                  </a:lnTo>
                  <a:lnTo>
                    <a:pt x="100" y="374"/>
                  </a:lnTo>
                  <a:lnTo>
                    <a:pt x="91" y="380"/>
                  </a:lnTo>
                  <a:lnTo>
                    <a:pt x="85" y="380"/>
                  </a:lnTo>
                  <a:lnTo>
                    <a:pt x="76" y="376"/>
                  </a:lnTo>
                  <a:lnTo>
                    <a:pt x="72" y="376"/>
                  </a:lnTo>
                  <a:lnTo>
                    <a:pt x="64" y="372"/>
                  </a:lnTo>
                  <a:lnTo>
                    <a:pt x="51" y="370"/>
                  </a:lnTo>
                  <a:lnTo>
                    <a:pt x="47" y="370"/>
                  </a:lnTo>
                  <a:lnTo>
                    <a:pt x="44" y="357"/>
                  </a:lnTo>
                  <a:lnTo>
                    <a:pt x="44" y="350"/>
                  </a:lnTo>
                  <a:lnTo>
                    <a:pt x="40" y="344"/>
                  </a:lnTo>
                  <a:lnTo>
                    <a:pt x="40" y="336"/>
                  </a:lnTo>
                  <a:lnTo>
                    <a:pt x="27" y="329"/>
                  </a:lnTo>
                  <a:lnTo>
                    <a:pt x="27" y="338"/>
                  </a:lnTo>
                  <a:lnTo>
                    <a:pt x="21" y="336"/>
                  </a:lnTo>
                  <a:lnTo>
                    <a:pt x="15" y="329"/>
                  </a:lnTo>
                  <a:lnTo>
                    <a:pt x="6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152"/>
            <p:cNvSpPr>
              <a:spLocks/>
            </p:cNvSpPr>
            <p:nvPr/>
          </p:nvSpPr>
          <p:spPr bwMode="auto">
            <a:xfrm>
              <a:off x="2549833" y="4003725"/>
              <a:ext cx="582739" cy="468801"/>
            </a:xfrm>
            <a:custGeom>
              <a:avLst/>
              <a:gdLst>
                <a:gd name="T0" fmla="*/ 2147483647 w 820"/>
                <a:gd name="T1" fmla="*/ 2147483647 h 565"/>
                <a:gd name="T2" fmla="*/ 2147483647 w 820"/>
                <a:gd name="T3" fmla="*/ 2147483647 h 565"/>
                <a:gd name="T4" fmla="*/ 2147483647 w 820"/>
                <a:gd name="T5" fmla="*/ 2147483647 h 565"/>
                <a:gd name="T6" fmla="*/ 2147483647 w 820"/>
                <a:gd name="T7" fmla="*/ 2147483647 h 565"/>
                <a:gd name="T8" fmla="*/ 2147483647 w 820"/>
                <a:gd name="T9" fmla="*/ 2147483647 h 565"/>
                <a:gd name="T10" fmla="*/ 2147483647 w 820"/>
                <a:gd name="T11" fmla="*/ 2147483647 h 565"/>
                <a:gd name="T12" fmla="*/ 2147483647 w 820"/>
                <a:gd name="T13" fmla="*/ 2147483647 h 565"/>
                <a:gd name="T14" fmla="*/ 2147483647 w 820"/>
                <a:gd name="T15" fmla="*/ 2147483647 h 565"/>
                <a:gd name="T16" fmla="*/ 2147483647 w 820"/>
                <a:gd name="T17" fmla="*/ 2147483647 h 565"/>
                <a:gd name="T18" fmla="*/ 2147483647 w 820"/>
                <a:gd name="T19" fmla="*/ 2147483647 h 565"/>
                <a:gd name="T20" fmla="*/ 2147483647 w 820"/>
                <a:gd name="T21" fmla="*/ 2147483647 h 565"/>
                <a:gd name="T22" fmla="*/ 2147483647 w 820"/>
                <a:gd name="T23" fmla="*/ 2147483647 h 565"/>
                <a:gd name="T24" fmla="*/ 2147483647 w 820"/>
                <a:gd name="T25" fmla="*/ 2147483647 h 565"/>
                <a:gd name="T26" fmla="*/ 2147483647 w 820"/>
                <a:gd name="T27" fmla="*/ 2147483647 h 565"/>
                <a:gd name="T28" fmla="*/ 2147483647 w 820"/>
                <a:gd name="T29" fmla="*/ 2147483647 h 565"/>
                <a:gd name="T30" fmla="*/ 2147483647 w 820"/>
                <a:gd name="T31" fmla="*/ 2147483647 h 565"/>
                <a:gd name="T32" fmla="*/ 2147483647 w 820"/>
                <a:gd name="T33" fmla="*/ 2147483647 h 565"/>
                <a:gd name="T34" fmla="*/ 2147483647 w 820"/>
                <a:gd name="T35" fmla="*/ 2147483647 h 565"/>
                <a:gd name="T36" fmla="*/ 2147483647 w 820"/>
                <a:gd name="T37" fmla="*/ 2147483647 h 565"/>
                <a:gd name="T38" fmla="*/ 2147483647 w 820"/>
                <a:gd name="T39" fmla="*/ 2147483647 h 565"/>
                <a:gd name="T40" fmla="*/ 2147483647 w 820"/>
                <a:gd name="T41" fmla="*/ 2147483647 h 565"/>
                <a:gd name="T42" fmla="*/ 2147483647 w 820"/>
                <a:gd name="T43" fmla="*/ 2147483647 h 565"/>
                <a:gd name="T44" fmla="*/ 2147483647 w 820"/>
                <a:gd name="T45" fmla="*/ 2147483647 h 565"/>
                <a:gd name="T46" fmla="*/ 2147483647 w 820"/>
                <a:gd name="T47" fmla="*/ 2147483647 h 565"/>
                <a:gd name="T48" fmla="*/ 2147483647 w 820"/>
                <a:gd name="T49" fmla="*/ 2147483647 h 565"/>
                <a:gd name="T50" fmla="*/ 2147483647 w 820"/>
                <a:gd name="T51" fmla="*/ 2147483647 h 565"/>
                <a:gd name="T52" fmla="*/ 2147483647 w 820"/>
                <a:gd name="T53" fmla="*/ 2147483647 h 565"/>
                <a:gd name="T54" fmla="*/ 2147483647 w 820"/>
                <a:gd name="T55" fmla="*/ 2147483647 h 565"/>
                <a:gd name="T56" fmla="*/ 2147483647 w 820"/>
                <a:gd name="T57" fmla="*/ 2147483647 h 565"/>
                <a:gd name="T58" fmla="*/ 2147483647 w 820"/>
                <a:gd name="T59" fmla="*/ 2147483647 h 565"/>
                <a:gd name="T60" fmla="*/ 2147483647 w 820"/>
                <a:gd name="T61" fmla="*/ 2147483647 h 565"/>
                <a:gd name="T62" fmla="*/ 2147483647 w 820"/>
                <a:gd name="T63" fmla="*/ 2147483647 h 565"/>
                <a:gd name="T64" fmla="*/ 2147483647 w 820"/>
                <a:gd name="T65" fmla="*/ 2147483647 h 565"/>
                <a:gd name="T66" fmla="*/ 2147483647 w 820"/>
                <a:gd name="T67" fmla="*/ 2147483647 h 565"/>
                <a:gd name="T68" fmla="*/ 2147483647 w 820"/>
                <a:gd name="T69" fmla="*/ 2147483647 h 565"/>
                <a:gd name="T70" fmla="*/ 2147483647 w 820"/>
                <a:gd name="T71" fmla="*/ 2147483647 h 565"/>
                <a:gd name="T72" fmla="*/ 2147483647 w 820"/>
                <a:gd name="T73" fmla="*/ 2147483647 h 565"/>
                <a:gd name="T74" fmla="*/ 2147483647 w 820"/>
                <a:gd name="T75" fmla="*/ 2147483647 h 565"/>
                <a:gd name="T76" fmla="*/ 2147483647 w 820"/>
                <a:gd name="T77" fmla="*/ 2147483647 h 565"/>
                <a:gd name="T78" fmla="*/ 2147483647 w 820"/>
                <a:gd name="T79" fmla="*/ 2147483647 h 565"/>
                <a:gd name="T80" fmla="*/ 2147483647 w 820"/>
                <a:gd name="T81" fmla="*/ 2147483647 h 565"/>
                <a:gd name="T82" fmla="*/ 2147483647 w 820"/>
                <a:gd name="T83" fmla="*/ 2147483647 h 565"/>
                <a:gd name="T84" fmla="*/ 2147483647 w 820"/>
                <a:gd name="T85" fmla="*/ 2147483647 h 565"/>
                <a:gd name="T86" fmla="*/ 2147483647 w 820"/>
                <a:gd name="T87" fmla="*/ 2147483647 h 565"/>
                <a:gd name="T88" fmla="*/ 2147483647 w 820"/>
                <a:gd name="T89" fmla="*/ 2147483647 h 565"/>
                <a:gd name="T90" fmla="*/ 2147483647 w 820"/>
                <a:gd name="T91" fmla="*/ 2147483647 h 565"/>
                <a:gd name="T92" fmla="*/ 2147483647 w 820"/>
                <a:gd name="T93" fmla="*/ 2147483647 h 565"/>
                <a:gd name="T94" fmla="*/ 2147483647 w 820"/>
                <a:gd name="T95" fmla="*/ 2147483647 h 565"/>
                <a:gd name="T96" fmla="*/ 2147483647 w 820"/>
                <a:gd name="T97" fmla="*/ 2147483647 h 565"/>
                <a:gd name="T98" fmla="*/ 2147483647 w 820"/>
                <a:gd name="T99" fmla="*/ 2147483647 h 565"/>
                <a:gd name="T100" fmla="*/ 2147483647 w 820"/>
                <a:gd name="T101" fmla="*/ 2147483647 h 565"/>
                <a:gd name="T102" fmla="*/ 2147483647 w 820"/>
                <a:gd name="T103" fmla="*/ 2147483647 h 565"/>
                <a:gd name="T104" fmla="*/ 2147483647 w 820"/>
                <a:gd name="T105" fmla="*/ 2147483647 h 565"/>
                <a:gd name="T106" fmla="*/ 2147483647 w 820"/>
                <a:gd name="T107" fmla="*/ 2147483647 h 565"/>
                <a:gd name="T108" fmla="*/ 2147483647 w 820"/>
                <a:gd name="T109" fmla="*/ 2147483647 h 565"/>
                <a:gd name="T110" fmla="*/ 2147483647 w 820"/>
                <a:gd name="T111" fmla="*/ 2147483647 h 565"/>
                <a:gd name="T112" fmla="*/ 2147483647 w 820"/>
                <a:gd name="T113" fmla="*/ 2147483647 h 565"/>
                <a:gd name="T114" fmla="*/ 2147483647 w 820"/>
                <a:gd name="T115" fmla="*/ 2147483647 h 565"/>
                <a:gd name="T116" fmla="*/ 2147483647 w 820"/>
                <a:gd name="T117" fmla="*/ 2147483647 h 565"/>
                <a:gd name="T118" fmla="*/ 2147483647 w 820"/>
                <a:gd name="T119" fmla="*/ 2147483647 h 565"/>
                <a:gd name="T120" fmla="*/ 2147483647 w 820"/>
                <a:gd name="T121" fmla="*/ 2147483647 h 565"/>
                <a:gd name="T122" fmla="*/ 2147483647 w 820"/>
                <a:gd name="T123" fmla="*/ 2147483647 h 565"/>
                <a:gd name="T124" fmla="*/ 0 w 820"/>
                <a:gd name="T125" fmla="*/ 2147483647 h 5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0"/>
                <a:gd name="T190" fmla="*/ 0 h 565"/>
                <a:gd name="T191" fmla="*/ 820 w 820"/>
                <a:gd name="T192" fmla="*/ 565 h 5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0" h="565">
                  <a:moveTo>
                    <a:pt x="0" y="196"/>
                  </a:moveTo>
                  <a:lnTo>
                    <a:pt x="5" y="179"/>
                  </a:lnTo>
                  <a:lnTo>
                    <a:pt x="5" y="147"/>
                  </a:lnTo>
                  <a:lnTo>
                    <a:pt x="20" y="143"/>
                  </a:lnTo>
                  <a:lnTo>
                    <a:pt x="28" y="147"/>
                  </a:lnTo>
                  <a:lnTo>
                    <a:pt x="32" y="147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41" y="147"/>
                  </a:lnTo>
                  <a:lnTo>
                    <a:pt x="47" y="143"/>
                  </a:lnTo>
                  <a:lnTo>
                    <a:pt x="47" y="140"/>
                  </a:lnTo>
                  <a:lnTo>
                    <a:pt x="56" y="136"/>
                  </a:lnTo>
                  <a:lnTo>
                    <a:pt x="58" y="132"/>
                  </a:lnTo>
                  <a:lnTo>
                    <a:pt x="60" y="123"/>
                  </a:lnTo>
                  <a:lnTo>
                    <a:pt x="58" y="108"/>
                  </a:lnTo>
                  <a:lnTo>
                    <a:pt x="54" y="100"/>
                  </a:lnTo>
                  <a:lnTo>
                    <a:pt x="54" y="76"/>
                  </a:lnTo>
                  <a:lnTo>
                    <a:pt x="58" y="64"/>
                  </a:lnTo>
                  <a:lnTo>
                    <a:pt x="79" y="55"/>
                  </a:lnTo>
                  <a:lnTo>
                    <a:pt x="86" y="55"/>
                  </a:lnTo>
                  <a:lnTo>
                    <a:pt x="92" y="59"/>
                  </a:lnTo>
                  <a:lnTo>
                    <a:pt x="98" y="61"/>
                  </a:lnTo>
                  <a:lnTo>
                    <a:pt x="111" y="59"/>
                  </a:lnTo>
                  <a:lnTo>
                    <a:pt x="115" y="62"/>
                  </a:lnTo>
                  <a:lnTo>
                    <a:pt x="120" y="68"/>
                  </a:lnTo>
                  <a:lnTo>
                    <a:pt x="120" y="74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41" y="89"/>
                  </a:lnTo>
                  <a:lnTo>
                    <a:pt x="150" y="91"/>
                  </a:lnTo>
                  <a:lnTo>
                    <a:pt x="152" y="89"/>
                  </a:lnTo>
                  <a:lnTo>
                    <a:pt x="156" y="91"/>
                  </a:lnTo>
                  <a:lnTo>
                    <a:pt x="171" y="89"/>
                  </a:lnTo>
                  <a:lnTo>
                    <a:pt x="179" y="85"/>
                  </a:lnTo>
                  <a:lnTo>
                    <a:pt x="207" y="85"/>
                  </a:lnTo>
                  <a:lnTo>
                    <a:pt x="218" y="89"/>
                  </a:lnTo>
                  <a:lnTo>
                    <a:pt x="237" y="94"/>
                  </a:lnTo>
                  <a:lnTo>
                    <a:pt x="250" y="96"/>
                  </a:lnTo>
                  <a:lnTo>
                    <a:pt x="254" y="98"/>
                  </a:lnTo>
                  <a:lnTo>
                    <a:pt x="258" y="98"/>
                  </a:lnTo>
                  <a:lnTo>
                    <a:pt x="263" y="98"/>
                  </a:lnTo>
                  <a:lnTo>
                    <a:pt x="261" y="106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6" y="108"/>
                  </a:lnTo>
                  <a:lnTo>
                    <a:pt x="282" y="109"/>
                  </a:lnTo>
                  <a:lnTo>
                    <a:pt x="284" y="108"/>
                  </a:lnTo>
                  <a:lnTo>
                    <a:pt x="293" y="109"/>
                  </a:lnTo>
                  <a:lnTo>
                    <a:pt x="295" y="113"/>
                  </a:lnTo>
                  <a:lnTo>
                    <a:pt x="308" y="115"/>
                  </a:lnTo>
                  <a:lnTo>
                    <a:pt x="305" y="124"/>
                  </a:lnTo>
                  <a:lnTo>
                    <a:pt x="308" y="126"/>
                  </a:lnTo>
                  <a:lnTo>
                    <a:pt x="316" y="126"/>
                  </a:lnTo>
                  <a:lnTo>
                    <a:pt x="327" y="121"/>
                  </a:lnTo>
                  <a:lnTo>
                    <a:pt x="329" y="119"/>
                  </a:lnTo>
                  <a:lnTo>
                    <a:pt x="329" y="115"/>
                  </a:lnTo>
                  <a:lnTo>
                    <a:pt x="325" y="111"/>
                  </a:lnTo>
                  <a:lnTo>
                    <a:pt x="318" y="104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8"/>
                  </a:lnTo>
                  <a:lnTo>
                    <a:pt x="308" y="59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3" y="44"/>
                  </a:lnTo>
                  <a:lnTo>
                    <a:pt x="301" y="40"/>
                  </a:lnTo>
                  <a:lnTo>
                    <a:pt x="303" y="36"/>
                  </a:lnTo>
                  <a:lnTo>
                    <a:pt x="305" y="34"/>
                  </a:lnTo>
                  <a:lnTo>
                    <a:pt x="303" y="23"/>
                  </a:lnTo>
                  <a:lnTo>
                    <a:pt x="301" y="19"/>
                  </a:lnTo>
                  <a:lnTo>
                    <a:pt x="301" y="14"/>
                  </a:lnTo>
                  <a:lnTo>
                    <a:pt x="306" y="8"/>
                  </a:lnTo>
                  <a:lnTo>
                    <a:pt x="312" y="10"/>
                  </a:lnTo>
                  <a:lnTo>
                    <a:pt x="316" y="14"/>
                  </a:lnTo>
                  <a:lnTo>
                    <a:pt x="316" y="19"/>
                  </a:lnTo>
                  <a:lnTo>
                    <a:pt x="318" y="21"/>
                  </a:lnTo>
                  <a:lnTo>
                    <a:pt x="320" y="19"/>
                  </a:lnTo>
                  <a:lnTo>
                    <a:pt x="325" y="14"/>
                  </a:lnTo>
                  <a:lnTo>
                    <a:pt x="329" y="8"/>
                  </a:lnTo>
                  <a:lnTo>
                    <a:pt x="333" y="6"/>
                  </a:lnTo>
                  <a:lnTo>
                    <a:pt x="331" y="12"/>
                  </a:lnTo>
                  <a:lnTo>
                    <a:pt x="346" y="10"/>
                  </a:lnTo>
                  <a:lnTo>
                    <a:pt x="348" y="12"/>
                  </a:lnTo>
                  <a:lnTo>
                    <a:pt x="352" y="8"/>
                  </a:lnTo>
                  <a:lnTo>
                    <a:pt x="352" y="4"/>
                  </a:lnTo>
                  <a:lnTo>
                    <a:pt x="359" y="0"/>
                  </a:lnTo>
                  <a:lnTo>
                    <a:pt x="357" y="10"/>
                  </a:lnTo>
                  <a:lnTo>
                    <a:pt x="363" y="21"/>
                  </a:lnTo>
                  <a:lnTo>
                    <a:pt x="365" y="25"/>
                  </a:lnTo>
                  <a:lnTo>
                    <a:pt x="382" y="30"/>
                  </a:lnTo>
                  <a:lnTo>
                    <a:pt x="387" y="32"/>
                  </a:lnTo>
                  <a:lnTo>
                    <a:pt x="385" y="36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0" y="45"/>
                  </a:lnTo>
                  <a:lnTo>
                    <a:pt x="378" y="51"/>
                  </a:lnTo>
                  <a:lnTo>
                    <a:pt x="378" y="61"/>
                  </a:lnTo>
                  <a:lnTo>
                    <a:pt x="378" y="72"/>
                  </a:lnTo>
                  <a:lnTo>
                    <a:pt x="374" y="76"/>
                  </a:lnTo>
                  <a:lnTo>
                    <a:pt x="370" y="79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8" y="87"/>
                  </a:lnTo>
                  <a:lnTo>
                    <a:pt x="372" y="87"/>
                  </a:lnTo>
                  <a:lnTo>
                    <a:pt x="376" y="83"/>
                  </a:lnTo>
                  <a:lnTo>
                    <a:pt x="387" y="85"/>
                  </a:lnTo>
                  <a:lnTo>
                    <a:pt x="389" y="87"/>
                  </a:lnTo>
                  <a:lnTo>
                    <a:pt x="389" y="93"/>
                  </a:lnTo>
                  <a:lnTo>
                    <a:pt x="389" y="104"/>
                  </a:lnTo>
                  <a:lnTo>
                    <a:pt x="402" y="104"/>
                  </a:lnTo>
                  <a:lnTo>
                    <a:pt x="404" y="98"/>
                  </a:lnTo>
                  <a:lnTo>
                    <a:pt x="421" y="83"/>
                  </a:lnTo>
                  <a:lnTo>
                    <a:pt x="431" y="64"/>
                  </a:lnTo>
                  <a:lnTo>
                    <a:pt x="448" y="61"/>
                  </a:lnTo>
                  <a:lnTo>
                    <a:pt x="451" y="55"/>
                  </a:lnTo>
                  <a:lnTo>
                    <a:pt x="455" y="55"/>
                  </a:lnTo>
                  <a:lnTo>
                    <a:pt x="463" y="59"/>
                  </a:lnTo>
                  <a:lnTo>
                    <a:pt x="464" y="55"/>
                  </a:lnTo>
                  <a:lnTo>
                    <a:pt x="470" y="53"/>
                  </a:lnTo>
                  <a:lnTo>
                    <a:pt x="476" y="53"/>
                  </a:lnTo>
                  <a:lnTo>
                    <a:pt x="479" y="51"/>
                  </a:lnTo>
                  <a:lnTo>
                    <a:pt x="483" y="51"/>
                  </a:lnTo>
                  <a:lnTo>
                    <a:pt x="487" y="51"/>
                  </a:lnTo>
                  <a:lnTo>
                    <a:pt x="489" y="47"/>
                  </a:lnTo>
                  <a:lnTo>
                    <a:pt x="489" y="45"/>
                  </a:lnTo>
                  <a:lnTo>
                    <a:pt x="495" y="44"/>
                  </a:lnTo>
                  <a:lnTo>
                    <a:pt x="498" y="45"/>
                  </a:lnTo>
                  <a:lnTo>
                    <a:pt x="508" y="30"/>
                  </a:lnTo>
                  <a:lnTo>
                    <a:pt x="510" y="25"/>
                  </a:lnTo>
                  <a:lnTo>
                    <a:pt x="513" y="21"/>
                  </a:lnTo>
                  <a:lnTo>
                    <a:pt x="519" y="21"/>
                  </a:lnTo>
                  <a:lnTo>
                    <a:pt x="515" y="15"/>
                  </a:lnTo>
                  <a:lnTo>
                    <a:pt x="519" y="12"/>
                  </a:lnTo>
                  <a:lnTo>
                    <a:pt x="525" y="17"/>
                  </a:lnTo>
                  <a:lnTo>
                    <a:pt x="528" y="19"/>
                  </a:lnTo>
                  <a:lnTo>
                    <a:pt x="530" y="21"/>
                  </a:lnTo>
                  <a:lnTo>
                    <a:pt x="530" y="25"/>
                  </a:lnTo>
                  <a:lnTo>
                    <a:pt x="534" y="40"/>
                  </a:lnTo>
                  <a:lnTo>
                    <a:pt x="547" y="40"/>
                  </a:lnTo>
                  <a:lnTo>
                    <a:pt x="549" y="59"/>
                  </a:lnTo>
                  <a:lnTo>
                    <a:pt x="557" y="74"/>
                  </a:lnTo>
                  <a:lnTo>
                    <a:pt x="560" y="79"/>
                  </a:lnTo>
                  <a:lnTo>
                    <a:pt x="564" y="79"/>
                  </a:lnTo>
                  <a:lnTo>
                    <a:pt x="579" y="77"/>
                  </a:lnTo>
                  <a:lnTo>
                    <a:pt x="585" y="70"/>
                  </a:lnTo>
                  <a:lnTo>
                    <a:pt x="590" y="64"/>
                  </a:lnTo>
                  <a:lnTo>
                    <a:pt x="592" y="64"/>
                  </a:lnTo>
                  <a:lnTo>
                    <a:pt x="596" y="68"/>
                  </a:lnTo>
                  <a:lnTo>
                    <a:pt x="602" y="79"/>
                  </a:lnTo>
                  <a:lnTo>
                    <a:pt x="604" y="83"/>
                  </a:lnTo>
                  <a:lnTo>
                    <a:pt x="611" y="93"/>
                  </a:lnTo>
                  <a:lnTo>
                    <a:pt x="615" y="94"/>
                  </a:lnTo>
                  <a:lnTo>
                    <a:pt x="619" y="100"/>
                  </a:lnTo>
                  <a:lnTo>
                    <a:pt x="619" y="104"/>
                  </a:lnTo>
                  <a:lnTo>
                    <a:pt x="621" y="111"/>
                  </a:lnTo>
                  <a:lnTo>
                    <a:pt x="639" y="128"/>
                  </a:lnTo>
                  <a:lnTo>
                    <a:pt x="645" y="130"/>
                  </a:lnTo>
                  <a:lnTo>
                    <a:pt x="651" y="132"/>
                  </a:lnTo>
                  <a:lnTo>
                    <a:pt x="651" y="136"/>
                  </a:lnTo>
                  <a:lnTo>
                    <a:pt x="654" y="145"/>
                  </a:lnTo>
                  <a:lnTo>
                    <a:pt x="660" y="151"/>
                  </a:lnTo>
                  <a:lnTo>
                    <a:pt x="673" y="153"/>
                  </a:lnTo>
                  <a:lnTo>
                    <a:pt x="679" y="158"/>
                  </a:lnTo>
                  <a:lnTo>
                    <a:pt x="683" y="162"/>
                  </a:lnTo>
                  <a:lnTo>
                    <a:pt x="685" y="170"/>
                  </a:lnTo>
                  <a:lnTo>
                    <a:pt x="701" y="181"/>
                  </a:lnTo>
                  <a:lnTo>
                    <a:pt x="707" y="187"/>
                  </a:lnTo>
                  <a:lnTo>
                    <a:pt x="716" y="187"/>
                  </a:lnTo>
                  <a:lnTo>
                    <a:pt x="730" y="188"/>
                  </a:lnTo>
                  <a:lnTo>
                    <a:pt x="735" y="190"/>
                  </a:lnTo>
                  <a:lnTo>
                    <a:pt x="747" y="204"/>
                  </a:lnTo>
                  <a:lnTo>
                    <a:pt x="752" y="205"/>
                  </a:lnTo>
                  <a:lnTo>
                    <a:pt x="752" y="217"/>
                  </a:lnTo>
                  <a:lnTo>
                    <a:pt x="754" y="234"/>
                  </a:lnTo>
                  <a:lnTo>
                    <a:pt x="743" y="277"/>
                  </a:lnTo>
                  <a:lnTo>
                    <a:pt x="745" y="286"/>
                  </a:lnTo>
                  <a:lnTo>
                    <a:pt x="752" y="292"/>
                  </a:lnTo>
                  <a:lnTo>
                    <a:pt x="756" y="299"/>
                  </a:lnTo>
                  <a:lnTo>
                    <a:pt x="764" y="365"/>
                  </a:lnTo>
                  <a:lnTo>
                    <a:pt x="777" y="367"/>
                  </a:lnTo>
                  <a:lnTo>
                    <a:pt x="782" y="371"/>
                  </a:lnTo>
                  <a:lnTo>
                    <a:pt x="786" y="395"/>
                  </a:lnTo>
                  <a:lnTo>
                    <a:pt x="790" y="401"/>
                  </a:lnTo>
                  <a:lnTo>
                    <a:pt x="797" y="409"/>
                  </a:lnTo>
                  <a:lnTo>
                    <a:pt x="799" y="407"/>
                  </a:lnTo>
                  <a:lnTo>
                    <a:pt x="803" y="409"/>
                  </a:lnTo>
                  <a:lnTo>
                    <a:pt x="818" y="414"/>
                  </a:lnTo>
                  <a:lnTo>
                    <a:pt x="820" y="427"/>
                  </a:lnTo>
                  <a:lnTo>
                    <a:pt x="814" y="435"/>
                  </a:lnTo>
                  <a:lnTo>
                    <a:pt x="811" y="441"/>
                  </a:lnTo>
                  <a:lnTo>
                    <a:pt x="809" y="454"/>
                  </a:lnTo>
                  <a:lnTo>
                    <a:pt x="803" y="473"/>
                  </a:lnTo>
                  <a:lnTo>
                    <a:pt x="797" y="478"/>
                  </a:lnTo>
                  <a:lnTo>
                    <a:pt x="794" y="480"/>
                  </a:lnTo>
                  <a:lnTo>
                    <a:pt x="792" y="486"/>
                  </a:lnTo>
                  <a:lnTo>
                    <a:pt x="782" y="489"/>
                  </a:lnTo>
                  <a:lnTo>
                    <a:pt x="779" y="493"/>
                  </a:lnTo>
                  <a:lnTo>
                    <a:pt x="775" y="489"/>
                  </a:lnTo>
                  <a:lnTo>
                    <a:pt x="767" y="493"/>
                  </a:lnTo>
                  <a:lnTo>
                    <a:pt x="777" y="510"/>
                  </a:lnTo>
                  <a:lnTo>
                    <a:pt x="775" y="514"/>
                  </a:lnTo>
                  <a:lnTo>
                    <a:pt x="767" y="520"/>
                  </a:lnTo>
                  <a:lnTo>
                    <a:pt x="760" y="527"/>
                  </a:lnTo>
                  <a:lnTo>
                    <a:pt x="756" y="529"/>
                  </a:lnTo>
                  <a:lnTo>
                    <a:pt x="752" y="527"/>
                  </a:lnTo>
                  <a:lnTo>
                    <a:pt x="741" y="533"/>
                  </a:lnTo>
                  <a:lnTo>
                    <a:pt x="733" y="540"/>
                  </a:lnTo>
                  <a:lnTo>
                    <a:pt x="735" y="552"/>
                  </a:lnTo>
                  <a:lnTo>
                    <a:pt x="739" y="557"/>
                  </a:lnTo>
                  <a:lnTo>
                    <a:pt x="735" y="561"/>
                  </a:lnTo>
                  <a:lnTo>
                    <a:pt x="728" y="565"/>
                  </a:lnTo>
                  <a:lnTo>
                    <a:pt x="718" y="553"/>
                  </a:lnTo>
                  <a:lnTo>
                    <a:pt x="711" y="550"/>
                  </a:lnTo>
                  <a:lnTo>
                    <a:pt x="707" y="542"/>
                  </a:lnTo>
                  <a:lnTo>
                    <a:pt x="705" y="540"/>
                  </a:lnTo>
                  <a:lnTo>
                    <a:pt x="705" y="536"/>
                  </a:lnTo>
                  <a:lnTo>
                    <a:pt x="703" y="536"/>
                  </a:lnTo>
                  <a:lnTo>
                    <a:pt x="694" y="529"/>
                  </a:lnTo>
                  <a:lnTo>
                    <a:pt x="686" y="527"/>
                  </a:lnTo>
                  <a:lnTo>
                    <a:pt x="679" y="527"/>
                  </a:lnTo>
                  <a:lnTo>
                    <a:pt x="675" y="527"/>
                  </a:lnTo>
                  <a:lnTo>
                    <a:pt x="675" y="529"/>
                  </a:lnTo>
                  <a:lnTo>
                    <a:pt x="673" y="533"/>
                  </a:lnTo>
                  <a:lnTo>
                    <a:pt x="651" y="523"/>
                  </a:lnTo>
                  <a:lnTo>
                    <a:pt x="649" y="521"/>
                  </a:lnTo>
                  <a:lnTo>
                    <a:pt x="647" y="520"/>
                  </a:lnTo>
                  <a:lnTo>
                    <a:pt x="641" y="520"/>
                  </a:lnTo>
                  <a:lnTo>
                    <a:pt x="617" y="516"/>
                  </a:lnTo>
                  <a:lnTo>
                    <a:pt x="604" y="512"/>
                  </a:lnTo>
                  <a:lnTo>
                    <a:pt x="594" y="512"/>
                  </a:lnTo>
                  <a:lnTo>
                    <a:pt x="583" y="510"/>
                  </a:lnTo>
                  <a:lnTo>
                    <a:pt x="572" y="508"/>
                  </a:lnTo>
                  <a:lnTo>
                    <a:pt x="558" y="503"/>
                  </a:lnTo>
                  <a:lnTo>
                    <a:pt x="538" y="497"/>
                  </a:lnTo>
                  <a:lnTo>
                    <a:pt x="528" y="497"/>
                  </a:lnTo>
                  <a:lnTo>
                    <a:pt x="517" y="495"/>
                  </a:lnTo>
                  <a:lnTo>
                    <a:pt x="511" y="497"/>
                  </a:lnTo>
                  <a:lnTo>
                    <a:pt x="487" y="493"/>
                  </a:lnTo>
                  <a:lnTo>
                    <a:pt x="476" y="488"/>
                  </a:lnTo>
                  <a:lnTo>
                    <a:pt x="470" y="486"/>
                  </a:lnTo>
                  <a:lnTo>
                    <a:pt x="459" y="474"/>
                  </a:lnTo>
                  <a:lnTo>
                    <a:pt x="453" y="474"/>
                  </a:lnTo>
                  <a:lnTo>
                    <a:pt x="451" y="473"/>
                  </a:lnTo>
                  <a:lnTo>
                    <a:pt x="449" y="469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38" y="463"/>
                  </a:lnTo>
                  <a:lnTo>
                    <a:pt x="436" y="457"/>
                  </a:lnTo>
                  <a:lnTo>
                    <a:pt x="432" y="454"/>
                  </a:lnTo>
                  <a:lnTo>
                    <a:pt x="427" y="448"/>
                  </a:lnTo>
                  <a:lnTo>
                    <a:pt x="410" y="442"/>
                  </a:lnTo>
                  <a:lnTo>
                    <a:pt x="399" y="439"/>
                  </a:lnTo>
                  <a:lnTo>
                    <a:pt x="395" y="439"/>
                  </a:lnTo>
                  <a:lnTo>
                    <a:pt x="391" y="437"/>
                  </a:lnTo>
                  <a:lnTo>
                    <a:pt x="387" y="437"/>
                  </a:lnTo>
                  <a:lnTo>
                    <a:pt x="352" y="422"/>
                  </a:lnTo>
                  <a:lnTo>
                    <a:pt x="325" y="410"/>
                  </a:lnTo>
                  <a:lnTo>
                    <a:pt x="303" y="405"/>
                  </a:lnTo>
                  <a:lnTo>
                    <a:pt x="289" y="399"/>
                  </a:lnTo>
                  <a:lnTo>
                    <a:pt x="271" y="392"/>
                  </a:lnTo>
                  <a:lnTo>
                    <a:pt x="246" y="382"/>
                  </a:lnTo>
                  <a:lnTo>
                    <a:pt x="233" y="377"/>
                  </a:lnTo>
                  <a:lnTo>
                    <a:pt x="214" y="373"/>
                  </a:lnTo>
                  <a:lnTo>
                    <a:pt x="195" y="363"/>
                  </a:lnTo>
                  <a:lnTo>
                    <a:pt x="194" y="365"/>
                  </a:lnTo>
                  <a:lnTo>
                    <a:pt x="192" y="365"/>
                  </a:lnTo>
                  <a:lnTo>
                    <a:pt x="188" y="360"/>
                  </a:lnTo>
                  <a:lnTo>
                    <a:pt x="186" y="360"/>
                  </a:lnTo>
                  <a:lnTo>
                    <a:pt x="184" y="360"/>
                  </a:lnTo>
                  <a:lnTo>
                    <a:pt x="182" y="360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58" y="333"/>
                  </a:lnTo>
                  <a:lnTo>
                    <a:pt x="152" y="326"/>
                  </a:lnTo>
                  <a:lnTo>
                    <a:pt x="135" y="316"/>
                  </a:lnTo>
                  <a:lnTo>
                    <a:pt x="128" y="314"/>
                  </a:lnTo>
                  <a:lnTo>
                    <a:pt x="109" y="303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8" y="298"/>
                  </a:lnTo>
                  <a:lnTo>
                    <a:pt x="98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8" y="292"/>
                  </a:lnTo>
                  <a:lnTo>
                    <a:pt x="83" y="277"/>
                  </a:lnTo>
                  <a:lnTo>
                    <a:pt x="79" y="275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73" y="275"/>
                  </a:lnTo>
                  <a:lnTo>
                    <a:pt x="71" y="273"/>
                  </a:lnTo>
                  <a:lnTo>
                    <a:pt x="69" y="275"/>
                  </a:lnTo>
                  <a:lnTo>
                    <a:pt x="68" y="277"/>
                  </a:lnTo>
                  <a:lnTo>
                    <a:pt x="66" y="273"/>
                  </a:lnTo>
                  <a:lnTo>
                    <a:pt x="62" y="271"/>
                  </a:lnTo>
                  <a:lnTo>
                    <a:pt x="60" y="267"/>
                  </a:lnTo>
                  <a:lnTo>
                    <a:pt x="58" y="267"/>
                  </a:lnTo>
                  <a:lnTo>
                    <a:pt x="49" y="266"/>
                  </a:lnTo>
                  <a:lnTo>
                    <a:pt x="49" y="256"/>
                  </a:lnTo>
                  <a:lnTo>
                    <a:pt x="39" y="243"/>
                  </a:lnTo>
                  <a:lnTo>
                    <a:pt x="36" y="241"/>
                  </a:lnTo>
                  <a:lnTo>
                    <a:pt x="28" y="234"/>
                  </a:lnTo>
                  <a:lnTo>
                    <a:pt x="26" y="228"/>
                  </a:lnTo>
                  <a:lnTo>
                    <a:pt x="24" y="228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11" y="209"/>
                  </a:lnTo>
                  <a:lnTo>
                    <a:pt x="2" y="20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53"/>
            <p:cNvSpPr>
              <a:spLocks/>
            </p:cNvSpPr>
            <p:nvPr/>
          </p:nvSpPr>
          <p:spPr bwMode="auto">
            <a:xfrm>
              <a:off x="2803496" y="3734924"/>
              <a:ext cx="271488" cy="355201"/>
            </a:xfrm>
            <a:custGeom>
              <a:avLst/>
              <a:gdLst>
                <a:gd name="T0" fmla="*/ 2147483647 w 380"/>
                <a:gd name="T1" fmla="*/ 2147483647 h 431"/>
                <a:gd name="T2" fmla="*/ 2147483647 w 380"/>
                <a:gd name="T3" fmla="*/ 2147483647 h 431"/>
                <a:gd name="T4" fmla="*/ 2147483647 w 380"/>
                <a:gd name="T5" fmla="*/ 2147483647 h 431"/>
                <a:gd name="T6" fmla="*/ 2147483647 w 380"/>
                <a:gd name="T7" fmla="*/ 2147483647 h 431"/>
                <a:gd name="T8" fmla="*/ 2147483647 w 380"/>
                <a:gd name="T9" fmla="*/ 2147483647 h 431"/>
                <a:gd name="T10" fmla="*/ 2147483647 w 380"/>
                <a:gd name="T11" fmla="*/ 2147483647 h 431"/>
                <a:gd name="T12" fmla="*/ 2147483647 w 380"/>
                <a:gd name="T13" fmla="*/ 2147483647 h 431"/>
                <a:gd name="T14" fmla="*/ 2147483647 w 380"/>
                <a:gd name="T15" fmla="*/ 2147483647 h 431"/>
                <a:gd name="T16" fmla="*/ 2147483647 w 380"/>
                <a:gd name="T17" fmla="*/ 2147483647 h 431"/>
                <a:gd name="T18" fmla="*/ 2147483647 w 380"/>
                <a:gd name="T19" fmla="*/ 2147483647 h 431"/>
                <a:gd name="T20" fmla="*/ 2147483647 w 380"/>
                <a:gd name="T21" fmla="*/ 2147483647 h 431"/>
                <a:gd name="T22" fmla="*/ 2147483647 w 380"/>
                <a:gd name="T23" fmla="*/ 2147483647 h 431"/>
                <a:gd name="T24" fmla="*/ 2147483647 w 380"/>
                <a:gd name="T25" fmla="*/ 2147483647 h 431"/>
                <a:gd name="T26" fmla="*/ 2147483647 w 380"/>
                <a:gd name="T27" fmla="*/ 2147483647 h 431"/>
                <a:gd name="T28" fmla="*/ 2147483647 w 380"/>
                <a:gd name="T29" fmla="*/ 2147483647 h 431"/>
                <a:gd name="T30" fmla="*/ 2147483647 w 380"/>
                <a:gd name="T31" fmla="*/ 2147483647 h 431"/>
                <a:gd name="T32" fmla="*/ 2147483647 w 380"/>
                <a:gd name="T33" fmla="*/ 2147483647 h 431"/>
                <a:gd name="T34" fmla="*/ 2147483647 w 380"/>
                <a:gd name="T35" fmla="*/ 2147483647 h 431"/>
                <a:gd name="T36" fmla="*/ 2147483647 w 380"/>
                <a:gd name="T37" fmla="*/ 2147483647 h 431"/>
                <a:gd name="T38" fmla="*/ 2147483647 w 380"/>
                <a:gd name="T39" fmla="*/ 2147483647 h 431"/>
                <a:gd name="T40" fmla="*/ 2147483647 w 380"/>
                <a:gd name="T41" fmla="*/ 2147483647 h 431"/>
                <a:gd name="T42" fmla="*/ 2147483647 w 380"/>
                <a:gd name="T43" fmla="*/ 2147483647 h 431"/>
                <a:gd name="T44" fmla="*/ 2147483647 w 380"/>
                <a:gd name="T45" fmla="*/ 2147483647 h 431"/>
                <a:gd name="T46" fmla="*/ 2147483647 w 380"/>
                <a:gd name="T47" fmla="*/ 2147483647 h 431"/>
                <a:gd name="T48" fmla="*/ 2147483647 w 380"/>
                <a:gd name="T49" fmla="*/ 2147483647 h 431"/>
                <a:gd name="T50" fmla="*/ 2147483647 w 380"/>
                <a:gd name="T51" fmla="*/ 2147483647 h 431"/>
                <a:gd name="T52" fmla="*/ 2147483647 w 380"/>
                <a:gd name="T53" fmla="*/ 2147483647 h 431"/>
                <a:gd name="T54" fmla="*/ 2147483647 w 380"/>
                <a:gd name="T55" fmla="*/ 2147483647 h 431"/>
                <a:gd name="T56" fmla="*/ 2147483647 w 380"/>
                <a:gd name="T57" fmla="*/ 2147483647 h 431"/>
                <a:gd name="T58" fmla="*/ 2147483647 w 380"/>
                <a:gd name="T59" fmla="*/ 2147483647 h 431"/>
                <a:gd name="T60" fmla="*/ 2147483647 w 380"/>
                <a:gd name="T61" fmla="*/ 2147483647 h 431"/>
                <a:gd name="T62" fmla="*/ 2147483647 w 380"/>
                <a:gd name="T63" fmla="*/ 2147483647 h 431"/>
                <a:gd name="T64" fmla="*/ 2147483647 w 380"/>
                <a:gd name="T65" fmla="*/ 2147483647 h 431"/>
                <a:gd name="T66" fmla="*/ 2147483647 w 380"/>
                <a:gd name="T67" fmla="*/ 2147483647 h 431"/>
                <a:gd name="T68" fmla="*/ 2147483647 w 380"/>
                <a:gd name="T69" fmla="*/ 2147483647 h 431"/>
                <a:gd name="T70" fmla="*/ 2147483647 w 380"/>
                <a:gd name="T71" fmla="*/ 2147483647 h 431"/>
                <a:gd name="T72" fmla="*/ 2147483647 w 380"/>
                <a:gd name="T73" fmla="*/ 2147483647 h 431"/>
                <a:gd name="T74" fmla="*/ 2147483647 w 380"/>
                <a:gd name="T75" fmla="*/ 2147483647 h 431"/>
                <a:gd name="T76" fmla="*/ 2147483647 w 380"/>
                <a:gd name="T77" fmla="*/ 2147483647 h 431"/>
                <a:gd name="T78" fmla="*/ 2147483647 w 380"/>
                <a:gd name="T79" fmla="*/ 2147483647 h 431"/>
                <a:gd name="T80" fmla="*/ 2147483647 w 380"/>
                <a:gd name="T81" fmla="*/ 2147483647 h 431"/>
                <a:gd name="T82" fmla="*/ 2147483647 w 380"/>
                <a:gd name="T83" fmla="*/ 2147483647 h 431"/>
                <a:gd name="T84" fmla="*/ 2147483647 w 380"/>
                <a:gd name="T85" fmla="*/ 2147483647 h 431"/>
                <a:gd name="T86" fmla="*/ 2147483647 w 380"/>
                <a:gd name="T87" fmla="*/ 2147483647 h 431"/>
                <a:gd name="T88" fmla="*/ 2147483647 w 380"/>
                <a:gd name="T89" fmla="*/ 2147483647 h 431"/>
                <a:gd name="T90" fmla="*/ 2147483647 w 380"/>
                <a:gd name="T91" fmla="*/ 2147483647 h 431"/>
                <a:gd name="T92" fmla="*/ 2147483647 w 380"/>
                <a:gd name="T93" fmla="*/ 2147483647 h 431"/>
                <a:gd name="T94" fmla="*/ 2147483647 w 380"/>
                <a:gd name="T95" fmla="*/ 2147483647 h 431"/>
                <a:gd name="T96" fmla="*/ 2147483647 w 380"/>
                <a:gd name="T97" fmla="*/ 2147483647 h 431"/>
                <a:gd name="T98" fmla="*/ 2147483647 w 380"/>
                <a:gd name="T99" fmla="*/ 2147483647 h 431"/>
                <a:gd name="T100" fmla="*/ 2147483647 w 380"/>
                <a:gd name="T101" fmla="*/ 2147483647 h 431"/>
                <a:gd name="T102" fmla="*/ 2147483647 w 380"/>
                <a:gd name="T103" fmla="*/ 2147483647 h 4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0"/>
                <a:gd name="T157" fmla="*/ 0 h 431"/>
                <a:gd name="T158" fmla="*/ 380 w 380"/>
                <a:gd name="T159" fmla="*/ 431 h 4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0" h="431">
                  <a:moveTo>
                    <a:pt x="0" y="337"/>
                  </a:moveTo>
                  <a:lnTo>
                    <a:pt x="6" y="348"/>
                  </a:lnTo>
                  <a:lnTo>
                    <a:pt x="8" y="352"/>
                  </a:lnTo>
                  <a:lnTo>
                    <a:pt x="25" y="357"/>
                  </a:lnTo>
                  <a:lnTo>
                    <a:pt x="30" y="359"/>
                  </a:lnTo>
                  <a:lnTo>
                    <a:pt x="28" y="363"/>
                  </a:lnTo>
                  <a:lnTo>
                    <a:pt x="27" y="365"/>
                  </a:lnTo>
                  <a:lnTo>
                    <a:pt x="27" y="369"/>
                  </a:lnTo>
                  <a:lnTo>
                    <a:pt x="23" y="372"/>
                  </a:lnTo>
                  <a:lnTo>
                    <a:pt x="21" y="378"/>
                  </a:lnTo>
                  <a:lnTo>
                    <a:pt x="21" y="388"/>
                  </a:lnTo>
                  <a:lnTo>
                    <a:pt x="21" y="399"/>
                  </a:lnTo>
                  <a:lnTo>
                    <a:pt x="17" y="403"/>
                  </a:lnTo>
                  <a:lnTo>
                    <a:pt x="13" y="406"/>
                  </a:lnTo>
                  <a:lnTo>
                    <a:pt x="8" y="410"/>
                  </a:lnTo>
                  <a:lnTo>
                    <a:pt x="8" y="412"/>
                  </a:lnTo>
                  <a:lnTo>
                    <a:pt x="11" y="414"/>
                  </a:lnTo>
                  <a:lnTo>
                    <a:pt x="15" y="414"/>
                  </a:lnTo>
                  <a:lnTo>
                    <a:pt x="19" y="410"/>
                  </a:lnTo>
                  <a:lnTo>
                    <a:pt x="30" y="412"/>
                  </a:lnTo>
                  <a:lnTo>
                    <a:pt x="32" y="414"/>
                  </a:lnTo>
                  <a:lnTo>
                    <a:pt x="32" y="420"/>
                  </a:lnTo>
                  <a:lnTo>
                    <a:pt x="32" y="431"/>
                  </a:lnTo>
                  <a:lnTo>
                    <a:pt x="45" y="431"/>
                  </a:lnTo>
                  <a:lnTo>
                    <a:pt x="47" y="425"/>
                  </a:lnTo>
                  <a:lnTo>
                    <a:pt x="64" y="410"/>
                  </a:lnTo>
                  <a:lnTo>
                    <a:pt x="74" y="391"/>
                  </a:lnTo>
                  <a:lnTo>
                    <a:pt x="91" y="388"/>
                  </a:lnTo>
                  <a:lnTo>
                    <a:pt x="94" y="382"/>
                  </a:lnTo>
                  <a:lnTo>
                    <a:pt x="98" y="382"/>
                  </a:lnTo>
                  <a:lnTo>
                    <a:pt x="106" y="386"/>
                  </a:lnTo>
                  <a:lnTo>
                    <a:pt x="107" y="382"/>
                  </a:lnTo>
                  <a:lnTo>
                    <a:pt x="113" y="380"/>
                  </a:lnTo>
                  <a:lnTo>
                    <a:pt x="119" y="380"/>
                  </a:lnTo>
                  <a:lnTo>
                    <a:pt x="122" y="378"/>
                  </a:lnTo>
                  <a:lnTo>
                    <a:pt x="126" y="378"/>
                  </a:lnTo>
                  <a:lnTo>
                    <a:pt x="130" y="378"/>
                  </a:lnTo>
                  <a:lnTo>
                    <a:pt x="132" y="374"/>
                  </a:lnTo>
                  <a:lnTo>
                    <a:pt x="132" y="372"/>
                  </a:lnTo>
                  <a:lnTo>
                    <a:pt x="138" y="371"/>
                  </a:lnTo>
                  <a:lnTo>
                    <a:pt x="141" y="372"/>
                  </a:lnTo>
                  <a:lnTo>
                    <a:pt x="151" y="357"/>
                  </a:lnTo>
                  <a:lnTo>
                    <a:pt x="153" y="352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58" y="342"/>
                  </a:lnTo>
                  <a:lnTo>
                    <a:pt x="162" y="339"/>
                  </a:lnTo>
                  <a:lnTo>
                    <a:pt x="168" y="344"/>
                  </a:lnTo>
                  <a:lnTo>
                    <a:pt x="171" y="346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4"/>
                  </a:lnTo>
                  <a:lnTo>
                    <a:pt x="185" y="337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200" y="314"/>
                  </a:lnTo>
                  <a:lnTo>
                    <a:pt x="200" y="310"/>
                  </a:lnTo>
                  <a:lnTo>
                    <a:pt x="203" y="307"/>
                  </a:lnTo>
                  <a:lnTo>
                    <a:pt x="211" y="301"/>
                  </a:lnTo>
                  <a:lnTo>
                    <a:pt x="218" y="295"/>
                  </a:lnTo>
                  <a:lnTo>
                    <a:pt x="222" y="292"/>
                  </a:lnTo>
                  <a:lnTo>
                    <a:pt x="226" y="288"/>
                  </a:lnTo>
                  <a:lnTo>
                    <a:pt x="226" y="282"/>
                  </a:lnTo>
                  <a:lnTo>
                    <a:pt x="232" y="273"/>
                  </a:lnTo>
                  <a:lnTo>
                    <a:pt x="233" y="271"/>
                  </a:lnTo>
                  <a:lnTo>
                    <a:pt x="239" y="261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37" y="243"/>
                  </a:lnTo>
                  <a:lnTo>
                    <a:pt x="235" y="243"/>
                  </a:lnTo>
                  <a:lnTo>
                    <a:pt x="230" y="239"/>
                  </a:lnTo>
                  <a:lnTo>
                    <a:pt x="228" y="233"/>
                  </a:lnTo>
                  <a:lnTo>
                    <a:pt x="226" y="224"/>
                  </a:lnTo>
                  <a:lnTo>
                    <a:pt x="230" y="220"/>
                  </a:lnTo>
                  <a:lnTo>
                    <a:pt x="230" y="216"/>
                  </a:lnTo>
                  <a:lnTo>
                    <a:pt x="230" y="213"/>
                  </a:lnTo>
                  <a:lnTo>
                    <a:pt x="232" y="213"/>
                  </a:lnTo>
                  <a:lnTo>
                    <a:pt x="241" y="203"/>
                  </a:lnTo>
                  <a:lnTo>
                    <a:pt x="243" y="199"/>
                  </a:lnTo>
                  <a:lnTo>
                    <a:pt x="245" y="201"/>
                  </a:lnTo>
                  <a:lnTo>
                    <a:pt x="247" y="198"/>
                  </a:lnTo>
                  <a:lnTo>
                    <a:pt x="249" y="194"/>
                  </a:lnTo>
                  <a:lnTo>
                    <a:pt x="249" y="192"/>
                  </a:lnTo>
                  <a:lnTo>
                    <a:pt x="250" y="190"/>
                  </a:lnTo>
                  <a:lnTo>
                    <a:pt x="250" y="186"/>
                  </a:lnTo>
                  <a:lnTo>
                    <a:pt x="249" y="184"/>
                  </a:lnTo>
                  <a:lnTo>
                    <a:pt x="250" y="177"/>
                  </a:lnTo>
                  <a:lnTo>
                    <a:pt x="254" y="175"/>
                  </a:lnTo>
                  <a:lnTo>
                    <a:pt x="258" y="175"/>
                  </a:lnTo>
                  <a:lnTo>
                    <a:pt x="262" y="175"/>
                  </a:lnTo>
                  <a:lnTo>
                    <a:pt x="260" y="171"/>
                  </a:lnTo>
                  <a:lnTo>
                    <a:pt x="264" y="169"/>
                  </a:lnTo>
                  <a:lnTo>
                    <a:pt x="262" y="166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71" y="162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69" y="171"/>
                  </a:lnTo>
                  <a:lnTo>
                    <a:pt x="271" y="173"/>
                  </a:lnTo>
                  <a:lnTo>
                    <a:pt x="275" y="171"/>
                  </a:lnTo>
                  <a:lnTo>
                    <a:pt x="280" y="173"/>
                  </a:lnTo>
                  <a:lnTo>
                    <a:pt x="279" y="177"/>
                  </a:lnTo>
                  <a:lnTo>
                    <a:pt x="282" y="182"/>
                  </a:lnTo>
                  <a:lnTo>
                    <a:pt x="280" y="192"/>
                  </a:lnTo>
                  <a:lnTo>
                    <a:pt x="282" y="196"/>
                  </a:lnTo>
                  <a:lnTo>
                    <a:pt x="297" y="207"/>
                  </a:lnTo>
                  <a:lnTo>
                    <a:pt x="299" y="214"/>
                  </a:lnTo>
                  <a:lnTo>
                    <a:pt x="301" y="230"/>
                  </a:lnTo>
                  <a:lnTo>
                    <a:pt x="305" y="235"/>
                  </a:lnTo>
                  <a:lnTo>
                    <a:pt x="305" y="239"/>
                  </a:lnTo>
                  <a:lnTo>
                    <a:pt x="299" y="241"/>
                  </a:lnTo>
                  <a:lnTo>
                    <a:pt x="301" y="246"/>
                  </a:lnTo>
                  <a:lnTo>
                    <a:pt x="303" y="250"/>
                  </a:lnTo>
                  <a:lnTo>
                    <a:pt x="303" y="254"/>
                  </a:lnTo>
                  <a:lnTo>
                    <a:pt x="309" y="258"/>
                  </a:lnTo>
                  <a:lnTo>
                    <a:pt x="309" y="260"/>
                  </a:lnTo>
                  <a:lnTo>
                    <a:pt x="312" y="261"/>
                  </a:lnTo>
                  <a:lnTo>
                    <a:pt x="314" y="269"/>
                  </a:lnTo>
                  <a:lnTo>
                    <a:pt x="314" y="273"/>
                  </a:lnTo>
                  <a:lnTo>
                    <a:pt x="318" y="286"/>
                  </a:lnTo>
                  <a:lnTo>
                    <a:pt x="322" y="292"/>
                  </a:lnTo>
                  <a:lnTo>
                    <a:pt x="322" y="295"/>
                  </a:lnTo>
                  <a:lnTo>
                    <a:pt x="326" y="305"/>
                  </a:lnTo>
                  <a:lnTo>
                    <a:pt x="335" y="307"/>
                  </a:lnTo>
                  <a:lnTo>
                    <a:pt x="341" y="307"/>
                  </a:lnTo>
                  <a:lnTo>
                    <a:pt x="346" y="307"/>
                  </a:lnTo>
                  <a:lnTo>
                    <a:pt x="352" y="307"/>
                  </a:lnTo>
                  <a:lnTo>
                    <a:pt x="356" y="307"/>
                  </a:lnTo>
                  <a:lnTo>
                    <a:pt x="358" y="305"/>
                  </a:lnTo>
                  <a:lnTo>
                    <a:pt x="359" y="297"/>
                  </a:lnTo>
                  <a:lnTo>
                    <a:pt x="365" y="292"/>
                  </a:lnTo>
                  <a:lnTo>
                    <a:pt x="365" y="286"/>
                  </a:lnTo>
                  <a:lnTo>
                    <a:pt x="367" y="271"/>
                  </a:lnTo>
                  <a:lnTo>
                    <a:pt x="363" y="252"/>
                  </a:lnTo>
                  <a:lnTo>
                    <a:pt x="367" y="243"/>
                  </a:lnTo>
                  <a:lnTo>
                    <a:pt x="369" y="241"/>
                  </a:lnTo>
                  <a:lnTo>
                    <a:pt x="371" y="228"/>
                  </a:lnTo>
                  <a:lnTo>
                    <a:pt x="369" y="218"/>
                  </a:lnTo>
                  <a:lnTo>
                    <a:pt x="369" y="207"/>
                  </a:lnTo>
                  <a:lnTo>
                    <a:pt x="369" y="194"/>
                  </a:lnTo>
                  <a:lnTo>
                    <a:pt x="369" y="177"/>
                  </a:lnTo>
                  <a:lnTo>
                    <a:pt x="369" y="175"/>
                  </a:lnTo>
                  <a:lnTo>
                    <a:pt x="361" y="166"/>
                  </a:lnTo>
                  <a:lnTo>
                    <a:pt x="363" y="154"/>
                  </a:lnTo>
                  <a:lnTo>
                    <a:pt x="359" y="154"/>
                  </a:lnTo>
                  <a:lnTo>
                    <a:pt x="354" y="150"/>
                  </a:lnTo>
                  <a:lnTo>
                    <a:pt x="376" y="137"/>
                  </a:lnTo>
                  <a:lnTo>
                    <a:pt x="380" y="130"/>
                  </a:lnTo>
                  <a:lnTo>
                    <a:pt x="378" y="122"/>
                  </a:lnTo>
                  <a:lnTo>
                    <a:pt x="380" y="120"/>
                  </a:lnTo>
                  <a:lnTo>
                    <a:pt x="378" y="119"/>
                  </a:lnTo>
                  <a:lnTo>
                    <a:pt x="376" y="111"/>
                  </a:lnTo>
                  <a:lnTo>
                    <a:pt x="373" y="109"/>
                  </a:lnTo>
                  <a:lnTo>
                    <a:pt x="371" y="96"/>
                  </a:lnTo>
                  <a:lnTo>
                    <a:pt x="367" y="92"/>
                  </a:lnTo>
                  <a:lnTo>
                    <a:pt x="363" y="90"/>
                  </a:lnTo>
                  <a:lnTo>
                    <a:pt x="344" y="90"/>
                  </a:lnTo>
                  <a:lnTo>
                    <a:pt x="339" y="88"/>
                  </a:lnTo>
                  <a:lnTo>
                    <a:pt x="324" y="88"/>
                  </a:lnTo>
                  <a:lnTo>
                    <a:pt x="320" y="87"/>
                  </a:lnTo>
                  <a:lnTo>
                    <a:pt x="320" y="92"/>
                  </a:lnTo>
                  <a:lnTo>
                    <a:pt x="311" y="96"/>
                  </a:lnTo>
                  <a:lnTo>
                    <a:pt x="299" y="96"/>
                  </a:lnTo>
                  <a:lnTo>
                    <a:pt x="299" y="92"/>
                  </a:lnTo>
                  <a:lnTo>
                    <a:pt x="305" y="70"/>
                  </a:lnTo>
                  <a:lnTo>
                    <a:pt x="299" y="53"/>
                  </a:lnTo>
                  <a:lnTo>
                    <a:pt x="294" y="51"/>
                  </a:lnTo>
                  <a:lnTo>
                    <a:pt x="286" y="49"/>
                  </a:lnTo>
                  <a:lnTo>
                    <a:pt x="280" y="51"/>
                  </a:lnTo>
                  <a:lnTo>
                    <a:pt x="273" y="53"/>
                  </a:lnTo>
                  <a:lnTo>
                    <a:pt x="265" y="56"/>
                  </a:lnTo>
                  <a:lnTo>
                    <a:pt x="256" y="60"/>
                  </a:lnTo>
                  <a:lnTo>
                    <a:pt x="247" y="81"/>
                  </a:lnTo>
                  <a:lnTo>
                    <a:pt x="241" y="83"/>
                  </a:lnTo>
                  <a:lnTo>
                    <a:pt x="235" y="83"/>
                  </a:lnTo>
                  <a:lnTo>
                    <a:pt x="230" y="83"/>
                  </a:lnTo>
                  <a:lnTo>
                    <a:pt x="213" y="81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09" y="62"/>
                  </a:lnTo>
                  <a:lnTo>
                    <a:pt x="205" y="60"/>
                  </a:lnTo>
                  <a:lnTo>
                    <a:pt x="205" y="53"/>
                  </a:lnTo>
                  <a:lnTo>
                    <a:pt x="201" y="45"/>
                  </a:lnTo>
                  <a:lnTo>
                    <a:pt x="192" y="13"/>
                  </a:lnTo>
                  <a:lnTo>
                    <a:pt x="190" y="9"/>
                  </a:lnTo>
                  <a:lnTo>
                    <a:pt x="177" y="15"/>
                  </a:lnTo>
                  <a:lnTo>
                    <a:pt x="171" y="15"/>
                  </a:lnTo>
                  <a:lnTo>
                    <a:pt x="158" y="11"/>
                  </a:lnTo>
                  <a:lnTo>
                    <a:pt x="145" y="4"/>
                  </a:lnTo>
                  <a:lnTo>
                    <a:pt x="136" y="4"/>
                  </a:lnTo>
                  <a:lnTo>
                    <a:pt x="132" y="0"/>
                  </a:lnTo>
                  <a:lnTo>
                    <a:pt x="124" y="45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5" y="36"/>
                  </a:lnTo>
                  <a:lnTo>
                    <a:pt x="119" y="51"/>
                  </a:lnTo>
                  <a:lnTo>
                    <a:pt x="124" y="55"/>
                  </a:lnTo>
                  <a:lnTo>
                    <a:pt x="122" y="60"/>
                  </a:lnTo>
                  <a:lnTo>
                    <a:pt x="119" y="71"/>
                  </a:lnTo>
                  <a:lnTo>
                    <a:pt x="119" y="77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2" y="88"/>
                  </a:lnTo>
                  <a:lnTo>
                    <a:pt x="98" y="88"/>
                  </a:lnTo>
                  <a:lnTo>
                    <a:pt x="94" y="88"/>
                  </a:lnTo>
                  <a:lnTo>
                    <a:pt x="91" y="87"/>
                  </a:lnTo>
                  <a:lnTo>
                    <a:pt x="85" y="88"/>
                  </a:lnTo>
                  <a:lnTo>
                    <a:pt x="83" y="94"/>
                  </a:lnTo>
                  <a:lnTo>
                    <a:pt x="87" y="92"/>
                  </a:lnTo>
                  <a:lnTo>
                    <a:pt x="89" y="105"/>
                  </a:lnTo>
                  <a:lnTo>
                    <a:pt x="91" y="105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6" y="117"/>
                  </a:lnTo>
                  <a:lnTo>
                    <a:pt x="92" y="119"/>
                  </a:lnTo>
                  <a:lnTo>
                    <a:pt x="91" y="124"/>
                  </a:lnTo>
                  <a:lnTo>
                    <a:pt x="89" y="124"/>
                  </a:lnTo>
                  <a:lnTo>
                    <a:pt x="85" y="126"/>
                  </a:lnTo>
                  <a:lnTo>
                    <a:pt x="83" y="143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75" y="158"/>
                  </a:lnTo>
                  <a:lnTo>
                    <a:pt x="74" y="154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8"/>
                  </a:lnTo>
                  <a:lnTo>
                    <a:pt x="62" y="166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8" y="182"/>
                  </a:lnTo>
                  <a:lnTo>
                    <a:pt x="64" y="184"/>
                  </a:lnTo>
                  <a:lnTo>
                    <a:pt x="68" y="188"/>
                  </a:lnTo>
                  <a:lnTo>
                    <a:pt x="74" y="196"/>
                  </a:lnTo>
                  <a:lnTo>
                    <a:pt x="72" y="199"/>
                  </a:lnTo>
                  <a:lnTo>
                    <a:pt x="72" y="201"/>
                  </a:lnTo>
                  <a:lnTo>
                    <a:pt x="75" y="205"/>
                  </a:lnTo>
                  <a:lnTo>
                    <a:pt x="79" y="218"/>
                  </a:lnTo>
                  <a:lnTo>
                    <a:pt x="72" y="220"/>
                  </a:lnTo>
                  <a:lnTo>
                    <a:pt x="70" y="224"/>
                  </a:lnTo>
                  <a:lnTo>
                    <a:pt x="60" y="222"/>
                  </a:lnTo>
                  <a:lnTo>
                    <a:pt x="57" y="226"/>
                  </a:lnTo>
                  <a:lnTo>
                    <a:pt x="57" y="230"/>
                  </a:lnTo>
                  <a:lnTo>
                    <a:pt x="53" y="233"/>
                  </a:lnTo>
                  <a:lnTo>
                    <a:pt x="49" y="235"/>
                  </a:lnTo>
                  <a:lnTo>
                    <a:pt x="49" y="258"/>
                  </a:lnTo>
                  <a:lnTo>
                    <a:pt x="42" y="263"/>
                  </a:lnTo>
                  <a:lnTo>
                    <a:pt x="40" y="267"/>
                  </a:lnTo>
                  <a:lnTo>
                    <a:pt x="43" y="273"/>
                  </a:lnTo>
                  <a:lnTo>
                    <a:pt x="40" y="277"/>
                  </a:lnTo>
                  <a:lnTo>
                    <a:pt x="38" y="277"/>
                  </a:lnTo>
                  <a:lnTo>
                    <a:pt x="32" y="282"/>
                  </a:lnTo>
                  <a:lnTo>
                    <a:pt x="25" y="297"/>
                  </a:lnTo>
                  <a:lnTo>
                    <a:pt x="8" y="312"/>
                  </a:lnTo>
                  <a:lnTo>
                    <a:pt x="6" y="320"/>
                  </a:lnTo>
                  <a:lnTo>
                    <a:pt x="4" y="322"/>
                  </a:lnTo>
                  <a:lnTo>
                    <a:pt x="4" y="325"/>
                  </a:lnTo>
                  <a:lnTo>
                    <a:pt x="2" y="32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5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91311" y="3619740"/>
              <a:ext cx="352387" cy="563201"/>
            </a:xfrm>
            <a:custGeom>
              <a:avLst/>
              <a:gdLst>
                <a:gd name="T0" fmla="*/ 2147483647 w 496"/>
                <a:gd name="T1" fmla="*/ 2147483647 h 677"/>
                <a:gd name="T2" fmla="*/ 2147483647 w 496"/>
                <a:gd name="T3" fmla="*/ 2147483647 h 677"/>
                <a:gd name="T4" fmla="*/ 2147483647 w 496"/>
                <a:gd name="T5" fmla="*/ 2147483647 h 677"/>
                <a:gd name="T6" fmla="*/ 2147483647 w 496"/>
                <a:gd name="T7" fmla="*/ 2147483647 h 677"/>
                <a:gd name="T8" fmla="*/ 2147483647 w 496"/>
                <a:gd name="T9" fmla="*/ 2147483647 h 677"/>
                <a:gd name="T10" fmla="*/ 2147483647 w 496"/>
                <a:gd name="T11" fmla="*/ 2147483647 h 677"/>
                <a:gd name="T12" fmla="*/ 2147483647 w 496"/>
                <a:gd name="T13" fmla="*/ 2147483647 h 677"/>
                <a:gd name="T14" fmla="*/ 2147483647 w 496"/>
                <a:gd name="T15" fmla="*/ 2147483647 h 677"/>
                <a:gd name="T16" fmla="*/ 2147483647 w 496"/>
                <a:gd name="T17" fmla="*/ 2147483647 h 677"/>
                <a:gd name="T18" fmla="*/ 2147483647 w 496"/>
                <a:gd name="T19" fmla="*/ 2147483647 h 677"/>
                <a:gd name="T20" fmla="*/ 2147483647 w 496"/>
                <a:gd name="T21" fmla="*/ 2147483647 h 677"/>
                <a:gd name="T22" fmla="*/ 2147483647 w 496"/>
                <a:gd name="T23" fmla="*/ 2147483647 h 677"/>
                <a:gd name="T24" fmla="*/ 2147483647 w 496"/>
                <a:gd name="T25" fmla="*/ 2147483647 h 677"/>
                <a:gd name="T26" fmla="*/ 2147483647 w 496"/>
                <a:gd name="T27" fmla="*/ 2147483647 h 677"/>
                <a:gd name="T28" fmla="*/ 2147483647 w 496"/>
                <a:gd name="T29" fmla="*/ 2147483647 h 677"/>
                <a:gd name="T30" fmla="*/ 2147483647 w 496"/>
                <a:gd name="T31" fmla="*/ 2147483647 h 677"/>
                <a:gd name="T32" fmla="*/ 2147483647 w 496"/>
                <a:gd name="T33" fmla="*/ 2147483647 h 677"/>
                <a:gd name="T34" fmla="*/ 2147483647 w 496"/>
                <a:gd name="T35" fmla="*/ 2147483647 h 677"/>
                <a:gd name="T36" fmla="*/ 2147483647 w 496"/>
                <a:gd name="T37" fmla="*/ 2147483647 h 677"/>
                <a:gd name="T38" fmla="*/ 2147483647 w 496"/>
                <a:gd name="T39" fmla="*/ 2147483647 h 677"/>
                <a:gd name="T40" fmla="*/ 2147483647 w 496"/>
                <a:gd name="T41" fmla="*/ 2147483647 h 677"/>
                <a:gd name="T42" fmla="*/ 2147483647 w 496"/>
                <a:gd name="T43" fmla="*/ 2147483647 h 677"/>
                <a:gd name="T44" fmla="*/ 2147483647 w 496"/>
                <a:gd name="T45" fmla="*/ 2147483647 h 677"/>
                <a:gd name="T46" fmla="*/ 2147483647 w 496"/>
                <a:gd name="T47" fmla="*/ 2147483647 h 677"/>
                <a:gd name="T48" fmla="*/ 2147483647 w 496"/>
                <a:gd name="T49" fmla="*/ 2147483647 h 677"/>
                <a:gd name="T50" fmla="*/ 2147483647 w 496"/>
                <a:gd name="T51" fmla="*/ 2147483647 h 677"/>
                <a:gd name="T52" fmla="*/ 2147483647 w 496"/>
                <a:gd name="T53" fmla="*/ 2147483647 h 677"/>
                <a:gd name="T54" fmla="*/ 2147483647 w 496"/>
                <a:gd name="T55" fmla="*/ 2147483647 h 677"/>
                <a:gd name="T56" fmla="*/ 2147483647 w 496"/>
                <a:gd name="T57" fmla="*/ 2147483647 h 677"/>
                <a:gd name="T58" fmla="*/ 2147483647 w 496"/>
                <a:gd name="T59" fmla="*/ 2147483647 h 677"/>
                <a:gd name="T60" fmla="*/ 2147483647 w 496"/>
                <a:gd name="T61" fmla="*/ 2147483647 h 677"/>
                <a:gd name="T62" fmla="*/ 2147483647 w 496"/>
                <a:gd name="T63" fmla="*/ 2147483647 h 677"/>
                <a:gd name="T64" fmla="*/ 2147483647 w 496"/>
                <a:gd name="T65" fmla="*/ 2147483647 h 677"/>
                <a:gd name="T66" fmla="*/ 2147483647 w 496"/>
                <a:gd name="T67" fmla="*/ 2147483647 h 677"/>
                <a:gd name="T68" fmla="*/ 2147483647 w 496"/>
                <a:gd name="T69" fmla="*/ 2147483647 h 677"/>
                <a:gd name="T70" fmla="*/ 2147483647 w 496"/>
                <a:gd name="T71" fmla="*/ 2147483647 h 677"/>
                <a:gd name="T72" fmla="*/ 2147483647 w 496"/>
                <a:gd name="T73" fmla="*/ 2147483647 h 677"/>
                <a:gd name="T74" fmla="*/ 2147483647 w 496"/>
                <a:gd name="T75" fmla="*/ 2147483647 h 677"/>
                <a:gd name="T76" fmla="*/ 2147483647 w 496"/>
                <a:gd name="T77" fmla="*/ 2147483647 h 677"/>
                <a:gd name="T78" fmla="*/ 2147483647 w 496"/>
                <a:gd name="T79" fmla="*/ 2147483647 h 677"/>
                <a:gd name="T80" fmla="*/ 2147483647 w 496"/>
                <a:gd name="T81" fmla="*/ 2147483647 h 677"/>
                <a:gd name="T82" fmla="*/ 2147483647 w 496"/>
                <a:gd name="T83" fmla="*/ 2147483647 h 677"/>
                <a:gd name="T84" fmla="*/ 2147483647 w 496"/>
                <a:gd name="T85" fmla="*/ 2147483647 h 677"/>
                <a:gd name="T86" fmla="*/ 2147483647 w 496"/>
                <a:gd name="T87" fmla="*/ 2147483647 h 677"/>
                <a:gd name="T88" fmla="*/ 2147483647 w 496"/>
                <a:gd name="T89" fmla="*/ 2147483647 h 677"/>
                <a:gd name="T90" fmla="*/ 2147483647 w 496"/>
                <a:gd name="T91" fmla="*/ 2147483647 h 677"/>
                <a:gd name="T92" fmla="*/ 2147483647 w 496"/>
                <a:gd name="T93" fmla="*/ 2147483647 h 677"/>
                <a:gd name="T94" fmla="*/ 2147483647 w 496"/>
                <a:gd name="T95" fmla="*/ 2147483647 h 677"/>
                <a:gd name="T96" fmla="*/ 2147483647 w 496"/>
                <a:gd name="T97" fmla="*/ 2147483647 h 677"/>
                <a:gd name="T98" fmla="*/ 2147483647 w 496"/>
                <a:gd name="T99" fmla="*/ 2147483647 h 677"/>
                <a:gd name="T100" fmla="*/ 2147483647 w 496"/>
                <a:gd name="T101" fmla="*/ 2147483647 h 677"/>
                <a:gd name="T102" fmla="*/ 2147483647 w 496"/>
                <a:gd name="T103" fmla="*/ 2147483647 h 677"/>
                <a:gd name="T104" fmla="*/ 2147483647 w 496"/>
                <a:gd name="T105" fmla="*/ 2147483647 h 677"/>
                <a:gd name="T106" fmla="*/ 2147483647 w 496"/>
                <a:gd name="T107" fmla="*/ 2147483647 h 677"/>
                <a:gd name="T108" fmla="*/ 2147483647 w 496"/>
                <a:gd name="T109" fmla="*/ 2147483647 h 677"/>
                <a:gd name="T110" fmla="*/ 2147483647 w 496"/>
                <a:gd name="T111" fmla="*/ 2147483647 h 677"/>
                <a:gd name="T112" fmla="*/ 2147483647 w 496"/>
                <a:gd name="T113" fmla="*/ 2147483647 h 677"/>
                <a:gd name="T114" fmla="*/ 2147483647 w 496"/>
                <a:gd name="T115" fmla="*/ 2147483647 h 677"/>
                <a:gd name="T116" fmla="*/ 2147483647 w 496"/>
                <a:gd name="T117" fmla="*/ 2147483647 h 677"/>
                <a:gd name="T118" fmla="*/ 2147483647 w 496"/>
                <a:gd name="T119" fmla="*/ 2147483647 h 677"/>
                <a:gd name="T120" fmla="*/ 2147483647 w 496"/>
                <a:gd name="T121" fmla="*/ 2147483647 h 677"/>
                <a:gd name="T122" fmla="*/ 2147483647 w 496"/>
                <a:gd name="T123" fmla="*/ 2147483647 h 6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6"/>
                <a:gd name="T187" fmla="*/ 0 h 677"/>
                <a:gd name="T188" fmla="*/ 496 w 496"/>
                <a:gd name="T189" fmla="*/ 677 h 6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6" h="677">
                  <a:moveTo>
                    <a:pt x="0" y="573"/>
                  </a:moveTo>
                  <a:lnTo>
                    <a:pt x="5" y="570"/>
                  </a:lnTo>
                  <a:lnTo>
                    <a:pt x="7" y="566"/>
                  </a:lnTo>
                  <a:lnTo>
                    <a:pt x="16" y="560"/>
                  </a:lnTo>
                  <a:lnTo>
                    <a:pt x="24" y="560"/>
                  </a:lnTo>
                  <a:lnTo>
                    <a:pt x="26" y="560"/>
                  </a:lnTo>
                  <a:lnTo>
                    <a:pt x="28" y="558"/>
                  </a:lnTo>
                  <a:lnTo>
                    <a:pt x="30" y="549"/>
                  </a:lnTo>
                  <a:lnTo>
                    <a:pt x="41" y="547"/>
                  </a:lnTo>
                  <a:lnTo>
                    <a:pt x="50" y="539"/>
                  </a:lnTo>
                  <a:lnTo>
                    <a:pt x="54" y="534"/>
                  </a:lnTo>
                  <a:lnTo>
                    <a:pt x="58" y="534"/>
                  </a:lnTo>
                  <a:lnTo>
                    <a:pt x="60" y="538"/>
                  </a:lnTo>
                  <a:lnTo>
                    <a:pt x="65" y="541"/>
                  </a:lnTo>
                  <a:lnTo>
                    <a:pt x="73" y="549"/>
                  </a:lnTo>
                  <a:lnTo>
                    <a:pt x="75" y="551"/>
                  </a:lnTo>
                  <a:lnTo>
                    <a:pt x="82" y="545"/>
                  </a:lnTo>
                  <a:lnTo>
                    <a:pt x="84" y="530"/>
                  </a:lnTo>
                  <a:lnTo>
                    <a:pt x="84" y="524"/>
                  </a:lnTo>
                  <a:lnTo>
                    <a:pt x="84" y="519"/>
                  </a:lnTo>
                  <a:lnTo>
                    <a:pt x="86" y="509"/>
                  </a:lnTo>
                  <a:lnTo>
                    <a:pt x="84" y="507"/>
                  </a:lnTo>
                  <a:lnTo>
                    <a:pt x="86" y="504"/>
                  </a:lnTo>
                  <a:lnTo>
                    <a:pt x="90" y="506"/>
                  </a:lnTo>
                  <a:lnTo>
                    <a:pt x="94" y="506"/>
                  </a:lnTo>
                  <a:lnTo>
                    <a:pt x="97" y="506"/>
                  </a:lnTo>
                  <a:lnTo>
                    <a:pt x="99" y="500"/>
                  </a:lnTo>
                  <a:lnTo>
                    <a:pt x="99" y="498"/>
                  </a:lnTo>
                  <a:lnTo>
                    <a:pt x="95" y="496"/>
                  </a:lnTo>
                  <a:lnTo>
                    <a:pt x="92" y="489"/>
                  </a:lnTo>
                  <a:lnTo>
                    <a:pt x="90" y="487"/>
                  </a:lnTo>
                  <a:lnTo>
                    <a:pt x="88" y="485"/>
                  </a:lnTo>
                  <a:lnTo>
                    <a:pt x="84" y="483"/>
                  </a:lnTo>
                  <a:lnTo>
                    <a:pt x="86" y="474"/>
                  </a:lnTo>
                  <a:lnTo>
                    <a:pt x="95" y="464"/>
                  </a:lnTo>
                  <a:lnTo>
                    <a:pt x="95" y="459"/>
                  </a:lnTo>
                  <a:lnTo>
                    <a:pt x="94" y="459"/>
                  </a:lnTo>
                  <a:lnTo>
                    <a:pt x="99" y="453"/>
                  </a:lnTo>
                  <a:lnTo>
                    <a:pt x="101" y="451"/>
                  </a:lnTo>
                  <a:lnTo>
                    <a:pt x="101" y="447"/>
                  </a:lnTo>
                  <a:lnTo>
                    <a:pt x="101" y="440"/>
                  </a:lnTo>
                  <a:lnTo>
                    <a:pt x="101" y="427"/>
                  </a:lnTo>
                  <a:lnTo>
                    <a:pt x="101" y="421"/>
                  </a:lnTo>
                  <a:lnTo>
                    <a:pt x="103" y="406"/>
                  </a:lnTo>
                  <a:lnTo>
                    <a:pt x="99" y="387"/>
                  </a:lnTo>
                  <a:lnTo>
                    <a:pt x="103" y="378"/>
                  </a:lnTo>
                  <a:lnTo>
                    <a:pt x="105" y="376"/>
                  </a:lnTo>
                  <a:lnTo>
                    <a:pt x="107" y="363"/>
                  </a:lnTo>
                  <a:lnTo>
                    <a:pt x="105" y="353"/>
                  </a:lnTo>
                  <a:lnTo>
                    <a:pt x="105" y="342"/>
                  </a:lnTo>
                  <a:lnTo>
                    <a:pt x="105" y="329"/>
                  </a:lnTo>
                  <a:lnTo>
                    <a:pt x="105" y="312"/>
                  </a:lnTo>
                  <a:lnTo>
                    <a:pt x="120" y="316"/>
                  </a:lnTo>
                  <a:lnTo>
                    <a:pt x="133" y="310"/>
                  </a:lnTo>
                  <a:lnTo>
                    <a:pt x="135" y="312"/>
                  </a:lnTo>
                  <a:lnTo>
                    <a:pt x="137" y="316"/>
                  </a:lnTo>
                  <a:lnTo>
                    <a:pt x="141" y="321"/>
                  </a:lnTo>
                  <a:lnTo>
                    <a:pt x="144" y="323"/>
                  </a:lnTo>
                  <a:lnTo>
                    <a:pt x="150" y="338"/>
                  </a:lnTo>
                  <a:lnTo>
                    <a:pt x="154" y="342"/>
                  </a:lnTo>
                  <a:lnTo>
                    <a:pt x="159" y="346"/>
                  </a:lnTo>
                  <a:lnTo>
                    <a:pt x="161" y="349"/>
                  </a:lnTo>
                  <a:lnTo>
                    <a:pt x="163" y="357"/>
                  </a:lnTo>
                  <a:lnTo>
                    <a:pt x="175" y="368"/>
                  </a:lnTo>
                  <a:lnTo>
                    <a:pt x="175" y="372"/>
                  </a:lnTo>
                  <a:lnTo>
                    <a:pt x="190" y="380"/>
                  </a:lnTo>
                  <a:lnTo>
                    <a:pt x="195" y="381"/>
                  </a:lnTo>
                  <a:lnTo>
                    <a:pt x="199" y="383"/>
                  </a:lnTo>
                  <a:lnTo>
                    <a:pt x="201" y="387"/>
                  </a:lnTo>
                  <a:lnTo>
                    <a:pt x="212" y="389"/>
                  </a:lnTo>
                  <a:lnTo>
                    <a:pt x="227" y="380"/>
                  </a:lnTo>
                  <a:lnTo>
                    <a:pt x="227" y="374"/>
                  </a:lnTo>
                  <a:lnTo>
                    <a:pt x="229" y="370"/>
                  </a:lnTo>
                  <a:lnTo>
                    <a:pt x="242" y="366"/>
                  </a:lnTo>
                  <a:lnTo>
                    <a:pt x="246" y="366"/>
                  </a:lnTo>
                  <a:lnTo>
                    <a:pt x="246" y="372"/>
                  </a:lnTo>
                  <a:lnTo>
                    <a:pt x="254" y="376"/>
                  </a:lnTo>
                  <a:lnTo>
                    <a:pt x="255" y="380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9" y="370"/>
                  </a:lnTo>
                  <a:lnTo>
                    <a:pt x="274" y="368"/>
                  </a:lnTo>
                  <a:lnTo>
                    <a:pt x="272" y="363"/>
                  </a:lnTo>
                  <a:lnTo>
                    <a:pt x="274" y="357"/>
                  </a:lnTo>
                  <a:lnTo>
                    <a:pt x="280" y="355"/>
                  </a:lnTo>
                  <a:lnTo>
                    <a:pt x="285" y="353"/>
                  </a:lnTo>
                  <a:lnTo>
                    <a:pt x="293" y="355"/>
                  </a:lnTo>
                  <a:lnTo>
                    <a:pt x="299" y="355"/>
                  </a:lnTo>
                  <a:lnTo>
                    <a:pt x="306" y="357"/>
                  </a:lnTo>
                  <a:lnTo>
                    <a:pt x="312" y="355"/>
                  </a:lnTo>
                  <a:lnTo>
                    <a:pt x="317" y="344"/>
                  </a:lnTo>
                  <a:lnTo>
                    <a:pt x="317" y="338"/>
                  </a:lnTo>
                  <a:lnTo>
                    <a:pt x="316" y="336"/>
                  </a:lnTo>
                  <a:lnTo>
                    <a:pt x="310" y="333"/>
                  </a:lnTo>
                  <a:lnTo>
                    <a:pt x="304" y="336"/>
                  </a:lnTo>
                  <a:lnTo>
                    <a:pt x="301" y="333"/>
                  </a:lnTo>
                  <a:lnTo>
                    <a:pt x="299" y="325"/>
                  </a:lnTo>
                  <a:lnTo>
                    <a:pt x="297" y="317"/>
                  </a:lnTo>
                  <a:lnTo>
                    <a:pt x="291" y="314"/>
                  </a:lnTo>
                  <a:lnTo>
                    <a:pt x="285" y="314"/>
                  </a:lnTo>
                  <a:lnTo>
                    <a:pt x="278" y="316"/>
                  </a:lnTo>
                  <a:lnTo>
                    <a:pt x="270" y="316"/>
                  </a:lnTo>
                  <a:lnTo>
                    <a:pt x="269" y="316"/>
                  </a:lnTo>
                  <a:lnTo>
                    <a:pt x="269" y="308"/>
                  </a:lnTo>
                  <a:lnTo>
                    <a:pt x="265" y="304"/>
                  </a:lnTo>
                  <a:lnTo>
                    <a:pt x="269" y="295"/>
                  </a:lnTo>
                  <a:lnTo>
                    <a:pt x="265" y="291"/>
                  </a:lnTo>
                  <a:lnTo>
                    <a:pt x="257" y="291"/>
                  </a:lnTo>
                  <a:lnTo>
                    <a:pt x="255" y="287"/>
                  </a:lnTo>
                  <a:lnTo>
                    <a:pt x="248" y="280"/>
                  </a:lnTo>
                  <a:lnTo>
                    <a:pt x="242" y="282"/>
                  </a:lnTo>
                  <a:lnTo>
                    <a:pt x="240" y="278"/>
                  </a:lnTo>
                  <a:lnTo>
                    <a:pt x="233" y="270"/>
                  </a:lnTo>
                  <a:lnTo>
                    <a:pt x="229" y="274"/>
                  </a:lnTo>
                  <a:lnTo>
                    <a:pt x="223" y="272"/>
                  </a:lnTo>
                  <a:lnTo>
                    <a:pt x="220" y="270"/>
                  </a:lnTo>
                  <a:lnTo>
                    <a:pt x="216" y="269"/>
                  </a:lnTo>
                  <a:lnTo>
                    <a:pt x="208" y="269"/>
                  </a:lnTo>
                  <a:lnTo>
                    <a:pt x="203" y="265"/>
                  </a:lnTo>
                  <a:lnTo>
                    <a:pt x="206" y="254"/>
                  </a:lnTo>
                  <a:lnTo>
                    <a:pt x="203" y="242"/>
                  </a:lnTo>
                  <a:lnTo>
                    <a:pt x="203" y="231"/>
                  </a:lnTo>
                  <a:lnTo>
                    <a:pt x="206" y="216"/>
                  </a:lnTo>
                  <a:lnTo>
                    <a:pt x="220" y="201"/>
                  </a:lnTo>
                  <a:lnTo>
                    <a:pt x="223" y="191"/>
                  </a:lnTo>
                  <a:lnTo>
                    <a:pt x="223" y="180"/>
                  </a:lnTo>
                  <a:lnTo>
                    <a:pt x="225" y="175"/>
                  </a:lnTo>
                  <a:lnTo>
                    <a:pt x="227" y="173"/>
                  </a:lnTo>
                  <a:lnTo>
                    <a:pt x="231" y="163"/>
                  </a:lnTo>
                  <a:lnTo>
                    <a:pt x="229" y="148"/>
                  </a:lnTo>
                  <a:lnTo>
                    <a:pt x="214" y="139"/>
                  </a:lnTo>
                  <a:lnTo>
                    <a:pt x="212" y="135"/>
                  </a:lnTo>
                  <a:lnTo>
                    <a:pt x="199" y="126"/>
                  </a:lnTo>
                  <a:lnTo>
                    <a:pt x="201" y="122"/>
                  </a:lnTo>
                  <a:lnTo>
                    <a:pt x="206" y="118"/>
                  </a:lnTo>
                  <a:lnTo>
                    <a:pt x="212" y="118"/>
                  </a:lnTo>
                  <a:lnTo>
                    <a:pt x="216" y="120"/>
                  </a:lnTo>
                  <a:lnTo>
                    <a:pt x="225" y="122"/>
                  </a:lnTo>
                  <a:lnTo>
                    <a:pt x="229" y="120"/>
                  </a:lnTo>
                  <a:lnTo>
                    <a:pt x="233" y="118"/>
                  </a:lnTo>
                  <a:lnTo>
                    <a:pt x="238" y="101"/>
                  </a:lnTo>
                  <a:lnTo>
                    <a:pt x="246" y="94"/>
                  </a:lnTo>
                  <a:lnTo>
                    <a:pt x="267" y="80"/>
                  </a:lnTo>
                  <a:lnTo>
                    <a:pt x="274" y="71"/>
                  </a:lnTo>
                  <a:lnTo>
                    <a:pt x="272" y="58"/>
                  </a:lnTo>
                  <a:lnTo>
                    <a:pt x="276" y="50"/>
                  </a:lnTo>
                  <a:lnTo>
                    <a:pt x="284" y="35"/>
                  </a:lnTo>
                  <a:lnTo>
                    <a:pt x="276" y="28"/>
                  </a:lnTo>
                  <a:lnTo>
                    <a:pt x="274" y="22"/>
                  </a:lnTo>
                  <a:lnTo>
                    <a:pt x="278" y="20"/>
                  </a:lnTo>
                  <a:lnTo>
                    <a:pt x="293" y="18"/>
                  </a:lnTo>
                  <a:lnTo>
                    <a:pt x="297" y="15"/>
                  </a:lnTo>
                  <a:lnTo>
                    <a:pt x="297" y="3"/>
                  </a:lnTo>
                  <a:lnTo>
                    <a:pt x="299" y="3"/>
                  </a:lnTo>
                  <a:lnTo>
                    <a:pt x="304" y="3"/>
                  </a:lnTo>
                  <a:lnTo>
                    <a:pt x="316" y="3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15"/>
                  </a:lnTo>
                  <a:lnTo>
                    <a:pt x="325" y="35"/>
                  </a:lnTo>
                  <a:lnTo>
                    <a:pt x="329" y="41"/>
                  </a:lnTo>
                  <a:lnTo>
                    <a:pt x="334" y="45"/>
                  </a:lnTo>
                  <a:lnTo>
                    <a:pt x="338" y="54"/>
                  </a:lnTo>
                  <a:lnTo>
                    <a:pt x="344" y="54"/>
                  </a:lnTo>
                  <a:lnTo>
                    <a:pt x="349" y="54"/>
                  </a:lnTo>
                  <a:lnTo>
                    <a:pt x="353" y="60"/>
                  </a:lnTo>
                  <a:lnTo>
                    <a:pt x="364" y="67"/>
                  </a:lnTo>
                  <a:lnTo>
                    <a:pt x="366" y="79"/>
                  </a:lnTo>
                  <a:lnTo>
                    <a:pt x="361" y="82"/>
                  </a:lnTo>
                  <a:lnTo>
                    <a:pt x="349" y="88"/>
                  </a:lnTo>
                  <a:lnTo>
                    <a:pt x="342" y="95"/>
                  </a:lnTo>
                  <a:lnTo>
                    <a:pt x="338" y="94"/>
                  </a:lnTo>
                  <a:lnTo>
                    <a:pt x="336" y="90"/>
                  </a:lnTo>
                  <a:lnTo>
                    <a:pt x="333" y="88"/>
                  </a:lnTo>
                  <a:lnTo>
                    <a:pt x="329" y="90"/>
                  </a:lnTo>
                  <a:lnTo>
                    <a:pt x="321" y="97"/>
                  </a:lnTo>
                  <a:lnTo>
                    <a:pt x="316" y="156"/>
                  </a:lnTo>
                  <a:lnTo>
                    <a:pt x="325" y="161"/>
                  </a:lnTo>
                  <a:lnTo>
                    <a:pt x="329" y="167"/>
                  </a:lnTo>
                  <a:lnTo>
                    <a:pt x="333" y="169"/>
                  </a:lnTo>
                  <a:lnTo>
                    <a:pt x="344" y="167"/>
                  </a:lnTo>
                  <a:lnTo>
                    <a:pt x="344" y="175"/>
                  </a:lnTo>
                  <a:lnTo>
                    <a:pt x="349" y="184"/>
                  </a:lnTo>
                  <a:lnTo>
                    <a:pt x="351" y="184"/>
                  </a:lnTo>
                  <a:lnTo>
                    <a:pt x="355" y="184"/>
                  </a:lnTo>
                  <a:lnTo>
                    <a:pt x="361" y="180"/>
                  </a:lnTo>
                  <a:lnTo>
                    <a:pt x="366" y="173"/>
                  </a:lnTo>
                  <a:lnTo>
                    <a:pt x="374" y="169"/>
                  </a:lnTo>
                  <a:lnTo>
                    <a:pt x="376" y="163"/>
                  </a:lnTo>
                  <a:lnTo>
                    <a:pt x="380" y="154"/>
                  </a:lnTo>
                  <a:lnTo>
                    <a:pt x="385" y="150"/>
                  </a:lnTo>
                  <a:lnTo>
                    <a:pt x="387" y="152"/>
                  </a:lnTo>
                  <a:lnTo>
                    <a:pt x="391" y="152"/>
                  </a:lnTo>
                  <a:lnTo>
                    <a:pt x="393" y="152"/>
                  </a:lnTo>
                  <a:lnTo>
                    <a:pt x="396" y="152"/>
                  </a:lnTo>
                  <a:lnTo>
                    <a:pt x="400" y="154"/>
                  </a:lnTo>
                  <a:lnTo>
                    <a:pt x="404" y="161"/>
                  </a:lnTo>
                  <a:lnTo>
                    <a:pt x="408" y="163"/>
                  </a:lnTo>
                  <a:lnTo>
                    <a:pt x="438" y="178"/>
                  </a:lnTo>
                  <a:lnTo>
                    <a:pt x="443" y="178"/>
                  </a:lnTo>
                  <a:lnTo>
                    <a:pt x="447" y="178"/>
                  </a:lnTo>
                  <a:lnTo>
                    <a:pt x="445" y="188"/>
                  </a:lnTo>
                  <a:lnTo>
                    <a:pt x="443" y="188"/>
                  </a:lnTo>
                  <a:lnTo>
                    <a:pt x="440" y="190"/>
                  </a:lnTo>
                  <a:lnTo>
                    <a:pt x="436" y="197"/>
                  </a:lnTo>
                  <a:lnTo>
                    <a:pt x="432" y="199"/>
                  </a:lnTo>
                  <a:lnTo>
                    <a:pt x="425" y="206"/>
                  </a:lnTo>
                  <a:lnTo>
                    <a:pt x="423" y="214"/>
                  </a:lnTo>
                  <a:lnTo>
                    <a:pt x="419" y="214"/>
                  </a:lnTo>
                  <a:lnTo>
                    <a:pt x="413" y="220"/>
                  </a:lnTo>
                  <a:lnTo>
                    <a:pt x="413" y="223"/>
                  </a:lnTo>
                  <a:lnTo>
                    <a:pt x="406" y="240"/>
                  </a:lnTo>
                  <a:lnTo>
                    <a:pt x="402" y="259"/>
                  </a:lnTo>
                  <a:lnTo>
                    <a:pt x="398" y="269"/>
                  </a:lnTo>
                  <a:lnTo>
                    <a:pt x="389" y="284"/>
                  </a:lnTo>
                  <a:lnTo>
                    <a:pt x="389" y="291"/>
                  </a:lnTo>
                  <a:lnTo>
                    <a:pt x="387" y="293"/>
                  </a:lnTo>
                  <a:lnTo>
                    <a:pt x="383" y="295"/>
                  </a:lnTo>
                  <a:lnTo>
                    <a:pt x="378" y="304"/>
                  </a:lnTo>
                  <a:lnTo>
                    <a:pt x="376" y="308"/>
                  </a:lnTo>
                  <a:lnTo>
                    <a:pt x="378" y="312"/>
                  </a:lnTo>
                  <a:lnTo>
                    <a:pt x="381" y="314"/>
                  </a:lnTo>
                  <a:lnTo>
                    <a:pt x="387" y="321"/>
                  </a:lnTo>
                  <a:lnTo>
                    <a:pt x="387" y="325"/>
                  </a:lnTo>
                  <a:lnTo>
                    <a:pt x="381" y="334"/>
                  </a:lnTo>
                  <a:lnTo>
                    <a:pt x="381" y="336"/>
                  </a:lnTo>
                  <a:lnTo>
                    <a:pt x="383" y="340"/>
                  </a:lnTo>
                  <a:lnTo>
                    <a:pt x="385" y="342"/>
                  </a:lnTo>
                  <a:lnTo>
                    <a:pt x="396" y="348"/>
                  </a:lnTo>
                  <a:lnTo>
                    <a:pt x="400" y="348"/>
                  </a:lnTo>
                  <a:lnTo>
                    <a:pt x="402" y="351"/>
                  </a:lnTo>
                  <a:lnTo>
                    <a:pt x="408" y="355"/>
                  </a:lnTo>
                  <a:lnTo>
                    <a:pt x="417" y="357"/>
                  </a:lnTo>
                  <a:lnTo>
                    <a:pt x="421" y="357"/>
                  </a:lnTo>
                  <a:lnTo>
                    <a:pt x="428" y="363"/>
                  </a:lnTo>
                  <a:lnTo>
                    <a:pt x="440" y="363"/>
                  </a:lnTo>
                  <a:lnTo>
                    <a:pt x="449" y="365"/>
                  </a:lnTo>
                  <a:lnTo>
                    <a:pt x="459" y="366"/>
                  </a:lnTo>
                  <a:lnTo>
                    <a:pt x="460" y="370"/>
                  </a:lnTo>
                  <a:lnTo>
                    <a:pt x="462" y="372"/>
                  </a:lnTo>
                  <a:lnTo>
                    <a:pt x="459" y="380"/>
                  </a:lnTo>
                  <a:lnTo>
                    <a:pt x="455" y="387"/>
                  </a:lnTo>
                  <a:lnTo>
                    <a:pt x="445" y="391"/>
                  </a:lnTo>
                  <a:lnTo>
                    <a:pt x="427" y="395"/>
                  </a:lnTo>
                  <a:lnTo>
                    <a:pt x="421" y="393"/>
                  </a:lnTo>
                  <a:lnTo>
                    <a:pt x="415" y="398"/>
                  </a:lnTo>
                  <a:lnTo>
                    <a:pt x="406" y="398"/>
                  </a:lnTo>
                  <a:lnTo>
                    <a:pt x="404" y="396"/>
                  </a:lnTo>
                  <a:lnTo>
                    <a:pt x="402" y="398"/>
                  </a:lnTo>
                  <a:lnTo>
                    <a:pt x="400" y="406"/>
                  </a:lnTo>
                  <a:lnTo>
                    <a:pt x="396" y="447"/>
                  </a:lnTo>
                  <a:lnTo>
                    <a:pt x="393" y="455"/>
                  </a:lnTo>
                  <a:lnTo>
                    <a:pt x="389" y="455"/>
                  </a:lnTo>
                  <a:lnTo>
                    <a:pt x="383" y="460"/>
                  </a:lnTo>
                  <a:lnTo>
                    <a:pt x="378" y="470"/>
                  </a:lnTo>
                  <a:lnTo>
                    <a:pt x="376" y="472"/>
                  </a:lnTo>
                  <a:lnTo>
                    <a:pt x="374" y="476"/>
                  </a:lnTo>
                  <a:lnTo>
                    <a:pt x="370" y="479"/>
                  </a:lnTo>
                  <a:lnTo>
                    <a:pt x="372" y="496"/>
                  </a:lnTo>
                  <a:lnTo>
                    <a:pt x="378" y="504"/>
                  </a:lnTo>
                  <a:lnTo>
                    <a:pt x="383" y="504"/>
                  </a:lnTo>
                  <a:lnTo>
                    <a:pt x="393" y="506"/>
                  </a:lnTo>
                  <a:lnTo>
                    <a:pt x="396" y="507"/>
                  </a:lnTo>
                  <a:lnTo>
                    <a:pt x="402" y="507"/>
                  </a:lnTo>
                  <a:lnTo>
                    <a:pt x="412" y="511"/>
                  </a:lnTo>
                  <a:lnTo>
                    <a:pt x="417" y="517"/>
                  </a:lnTo>
                  <a:lnTo>
                    <a:pt x="417" y="519"/>
                  </a:lnTo>
                  <a:lnTo>
                    <a:pt x="417" y="528"/>
                  </a:lnTo>
                  <a:lnTo>
                    <a:pt x="417" y="534"/>
                  </a:lnTo>
                  <a:lnTo>
                    <a:pt x="421" y="539"/>
                  </a:lnTo>
                  <a:lnTo>
                    <a:pt x="425" y="556"/>
                  </a:lnTo>
                  <a:lnTo>
                    <a:pt x="438" y="556"/>
                  </a:lnTo>
                  <a:lnTo>
                    <a:pt x="442" y="553"/>
                  </a:lnTo>
                  <a:lnTo>
                    <a:pt x="443" y="553"/>
                  </a:lnTo>
                  <a:lnTo>
                    <a:pt x="445" y="551"/>
                  </a:lnTo>
                  <a:lnTo>
                    <a:pt x="449" y="553"/>
                  </a:lnTo>
                  <a:lnTo>
                    <a:pt x="455" y="553"/>
                  </a:lnTo>
                  <a:lnTo>
                    <a:pt x="462" y="549"/>
                  </a:lnTo>
                  <a:lnTo>
                    <a:pt x="472" y="543"/>
                  </a:lnTo>
                  <a:lnTo>
                    <a:pt x="479" y="543"/>
                  </a:lnTo>
                  <a:lnTo>
                    <a:pt x="483" y="547"/>
                  </a:lnTo>
                  <a:lnTo>
                    <a:pt x="489" y="560"/>
                  </a:lnTo>
                  <a:lnTo>
                    <a:pt x="491" y="564"/>
                  </a:lnTo>
                  <a:lnTo>
                    <a:pt x="496" y="568"/>
                  </a:lnTo>
                  <a:lnTo>
                    <a:pt x="487" y="585"/>
                  </a:lnTo>
                  <a:lnTo>
                    <a:pt x="485" y="586"/>
                  </a:lnTo>
                  <a:lnTo>
                    <a:pt x="481" y="590"/>
                  </a:lnTo>
                  <a:lnTo>
                    <a:pt x="474" y="594"/>
                  </a:lnTo>
                  <a:lnTo>
                    <a:pt x="472" y="592"/>
                  </a:lnTo>
                  <a:lnTo>
                    <a:pt x="460" y="594"/>
                  </a:lnTo>
                  <a:lnTo>
                    <a:pt x="449" y="602"/>
                  </a:lnTo>
                  <a:lnTo>
                    <a:pt x="440" y="609"/>
                  </a:lnTo>
                  <a:lnTo>
                    <a:pt x="434" y="615"/>
                  </a:lnTo>
                  <a:lnTo>
                    <a:pt x="428" y="615"/>
                  </a:lnTo>
                  <a:lnTo>
                    <a:pt x="423" y="613"/>
                  </a:lnTo>
                  <a:lnTo>
                    <a:pt x="412" y="607"/>
                  </a:lnTo>
                  <a:lnTo>
                    <a:pt x="408" y="605"/>
                  </a:lnTo>
                  <a:lnTo>
                    <a:pt x="400" y="607"/>
                  </a:lnTo>
                  <a:lnTo>
                    <a:pt x="396" y="609"/>
                  </a:lnTo>
                  <a:lnTo>
                    <a:pt x="385" y="611"/>
                  </a:lnTo>
                  <a:lnTo>
                    <a:pt x="380" y="615"/>
                  </a:lnTo>
                  <a:lnTo>
                    <a:pt x="372" y="617"/>
                  </a:lnTo>
                  <a:lnTo>
                    <a:pt x="363" y="624"/>
                  </a:lnTo>
                  <a:lnTo>
                    <a:pt x="359" y="626"/>
                  </a:lnTo>
                  <a:lnTo>
                    <a:pt x="351" y="632"/>
                  </a:lnTo>
                  <a:lnTo>
                    <a:pt x="346" y="637"/>
                  </a:lnTo>
                  <a:lnTo>
                    <a:pt x="344" y="643"/>
                  </a:lnTo>
                  <a:lnTo>
                    <a:pt x="344" y="654"/>
                  </a:lnTo>
                  <a:lnTo>
                    <a:pt x="340" y="654"/>
                  </a:lnTo>
                  <a:lnTo>
                    <a:pt x="338" y="647"/>
                  </a:lnTo>
                  <a:lnTo>
                    <a:pt x="340" y="645"/>
                  </a:lnTo>
                  <a:lnTo>
                    <a:pt x="334" y="635"/>
                  </a:lnTo>
                  <a:lnTo>
                    <a:pt x="333" y="639"/>
                  </a:lnTo>
                  <a:lnTo>
                    <a:pt x="333" y="645"/>
                  </a:lnTo>
                  <a:lnTo>
                    <a:pt x="329" y="645"/>
                  </a:lnTo>
                  <a:lnTo>
                    <a:pt x="323" y="641"/>
                  </a:lnTo>
                  <a:lnTo>
                    <a:pt x="317" y="622"/>
                  </a:lnTo>
                  <a:lnTo>
                    <a:pt x="301" y="605"/>
                  </a:lnTo>
                  <a:lnTo>
                    <a:pt x="304" y="583"/>
                  </a:lnTo>
                  <a:lnTo>
                    <a:pt x="304" y="579"/>
                  </a:lnTo>
                  <a:lnTo>
                    <a:pt x="301" y="577"/>
                  </a:lnTo>
                  <a:lnTo>
                    <a:pt x="284" y="579"/>
                  </a:lnTo>
                  <a:lnTo>
                    <a:pt x="276" y="581"/>
                  </a:lnTo>
                  <a:lnTo>
                    <a:pt x="272" y="590"/>
                  </a:lnTo>
                  <a:lnTo>
                    <a:pt x="263" y="594"/>
                  </a:lnTo>
                  <a:lnTo>
                    <a:pt x="250" y="622"/>
                  </a:lnTo>
                  <a:lnTo>
                    <a:pt x="254" y="626"/>
                  </a:lnTo>
                  <a:lnTo>
                    <a:pt x="255" y="637"/>
                  </a:lnTo>
                  <a:lnTo>
                    <a:pt x="261" y="641"/>
                  </a:lnTo>
                  <a:lnTo>
                    <a:pt x="265" y="645"/>
                  </a:lnTo>
                  <a:lnTo>
                    <a:pt x="267" y="649"/>
                  </a:lnTo>
                  <a:lnTo>
                    <a:pt x="267" y="652"/>
                  </a:lnTo>
                  <a:lnTo>
                    <a:pt x="254" y="664"/>
                  </a:lnTo>
                  <a:lnTo>
                    <a:pt x="246" y="664"/>
                  </a:lnTo>
                  <a:lnTo>
                    <a:pt x="242" y="666"/>
                  </a:lnTo>
                  <a:lnTo>
                    <a:pt x="237" y="656"/>
                  </a:lnTo>
                  <a:lnTo>
                    <a:pt x="233" y="654"/>
                  </a:lnTo>
                  <a:lnTo>
                    <a:pt x="218" y="654"/>
                  </a:lnTo>
                  <a:lnTo>
                    <a:pt x="210" y="652"/>
                  </a:lnTo>
                  <a:lnTo>
                    <a:pt x="201" y="647"/>
                  </a:lnTo>
                  <a:lnTo>
                    <a:pt x="195" y="649"/>
                  </a:lnTo>
                  <a:lnTo>
                    <a:pt x="186" y="649"/>
                  </a:lnTo>
                  <a:lnTo>
                    <a:pt x="180" y="647"/>
                  </a:lnTo>
                  <a:lnTo>
                    <a:pt x="176" y="645"/>
                  </a:lnTo>
                  <a:lnTo>
                    <a:pt x="169" y="652"/>
                  </a:lnTo>
                  <a:lnTo>
                    <a:pt x="167" y="673"/>
                  </a:lnTo>
                  <a:lnTo>
                    <a:pt x="163" y="677"/>
                  </a:lnTo>
                  <a:lnTo>
                    <a:pt x="159" y="669"/>
                  </a:lnTo>
                  <a:lnTo>
                    <a:pt x="158" y="667"/>
                  </a:lnTo>
                  <a:lnTo>
                    <a:pt x="158" y="662"/>
                  </a:lnTo>
                  <a:lnTo>
                    <a:pt x="154" y="658"/>
                  </a:lnTo>
                  <a:lnTo>
                    <a:pt x="150" y="666"/>
                  </a:lnTo>
                  <a:lnTo>
                    <a:pt x="146" y="669"/>
                  </a:lnTo>
                  <a:lnTo>
                    <a:pt x="139" y="664"/>
                  </a:lnTo>
                  <a:lnTo>
                    <a:pt x="137" y="667"/>
                  </a:lnTo>
                  <a:lnTo>
                    <a:pt x="131" y="667"/>
                  </a:lnTo>
                  <a:lnTo>
                    <a:pt x="126" y="666"/>
                  </a:lnTo>
                  <a:lnTo>
                    <a:pt x="114" y="652"/>
                  </a:lnTo>
                  <a:lnTo>
                    <a:pt x="109" y="650"/>
                  </a:lnTo>
                  <a:lnTo>
                    <a:pt x="95" y="649"/>
                  </a:lnTo>
                  <a:lnTo>
                    <a:pt x="86" y="649"/>
                  </a:lnTo>
                  <a:lnTo>
                    <a:pt x="80" y="643"/>
                  </a:lnTo>
                  <a:lnTo>
                    <a:pt x="64" y="632"/>
                  </a:lnTo>
                  <a:lnTo>
                    <a:pt x="62" y="624"/>
                  </a:lnTo>
                  <a:lnTo>
                    <a:pt x="58" y="620"/>
                  </a:lnTo>
                  <a:lnTo>
                    <a:pt x="52" y="615"/>
                  </a:lnTo>
                  <a:lnTo>
                    <a:pt x="39" y="613"/>
                  </a:lnTo>
                  <a:lnTo>
                    <a:pt x="33" y="607"/>
                  </a:lnTo>
                  <a:lnTo>
                    <a:pt x="30" y="598"/>
                  </a:lnTo>
                  <a:lnTo>
                    <a:pt x="30" y="594"/>
                  </a:lnTo>
                  <a:lnTo>
                    <a:pt x="24" y="592"/>
                  </a:lnTo>
                  <a:lnTo>
                    <a:pt x="18" y="59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57"/>
            <p:cNvSpPr>
              <a:spLocks/>
            </p:cNvSpPr>
            <p:nvPr/>
          </p:nvSpPr>
          <p:spPr bwMode="auto">
            <a:xfrm>
              <a:off x="3053045" y="3830925"/>
              <a:ext cx="163167" cy="112001"/>
            </a:xfrm>
            <a:custGeom>
              <a:avLst/>
              <a:gdLst>
                <a:gd name="T0" fmla="*/ 2147483647 w 227"/>
                <a:gd name="T1" fmla="*/ 2147483647 h 135"/>
                <a:gd name="T2" fmla="*/ 2147483647 w 227"/>
                <a:gd name="T3" fmla="*/ 2147483647 h 135"/>
                <a:gd name="T4" fmla="*/ 2147483647 w 227"/>
                <a:gd name="T5" fmla="*/ 2147483647 h 135"/>
                <a:gd name="T6" fmla="*/ 2147483647 w 227"/>
                <a:gd name="T7" fmla="*/ 2147483647 h 135"/>
                <a:gd name="T8" fmla="*/ 2147483647 w 227"/>
                <a:gd name="T9" fmla="*/ 2147483647 h 135"/>
                <a:gd name="T10" fmla="*/ 2147483647 w 227"/>
                <a:gd name="T11" fmla="*/ 2147483647 h 135"/>
                <a:gd name="T12" fmla="*/ 2147483647 w 227"/>
                <a:gd name="T13" fmla="*/ 0 h 135"/>
                <a:gd name="T14" fmla="*/ 2147483647 w 227"/>
                <a:gd name="T15" fmla="*/ 2147483647 h 135"/>
                <a:gd name="T16" fmla="*/ 2147483647 w 227"/>
                <a:gd name="T17" fmla="*/ 2147483647 h 135"/>
                <a:gd name="T18" fmla="*/ 2147483647 w 227"/>
                <a:gd name="T19" fmla="*/ 2147483647 h 135"/>
                <a:gd name="T20" fmla="*/ 2147483647 w 227"/>
                <a:gd name="T21" fmla="*/ 2147483647 h 135"/>
                <a:gd name="T22" fmla="*/ 2147483647 w 227"/>
                <a:gd name="T23" fmla="*/ 2147483647 h 135"/>
                <a:gd name="T24" fmla="*/ 2147483647 w 227"/>
                <a:gd name="T25" fmla="*/ 2147483647 h 135"/>
                <a:gd name="T26" fmla="*/ 2147483647 w 227"/>
                <a:gd name="T27" fmla="*/ 2147483647 h 135"/>
                <a:gd name="T28" fmla="*/ 2147483647 w 227"/>
                <a:gd name="T29" fmla="*/ 2147483647 h 135"/>
                <a:gd name="T30" fmla="*/ 2147483647 w 227"/>
                <a:gd name="T31" fmla="*/ 2147483647 h 135"/>
                <a:gd name="T32" fmla="*/ 2147483647 w 227"/>
                <a:gd name="T33" fmla="*/ 2147483647 h 135"/>
                <a:gd name="T34" fmla="*/ 2147483647 w 227"/>
                <a:gd name="T35" fmla="*/ 2147483647 h 135"/>
                <a:gd name="T36" fmla="*/ 2147483647 w 227"/>
                <a:gd name="T37" fmla="*/ 2147483647 h 135"/>
                <a:gd name="T38" fmla="*/ 2147483647 w 227"/>
                <a:gd name="T39" fmla="*/ 2147483647 h 135"/>
                <a:gd name="T40" fmla="*/ 2147483647 w 227"/>
                <a:gd name="T41" fmla="*/ 2147483647 h 135"/>
                <a:gd name="T42" fmla="*/ 2147483647 w 227"/>
                <a:gd name="T43" fmla="*/ 2147483647 h 135"/>
                <a:gd name="T44" fmla="*/ 2147483647 w 227"/>
                <a:gd name="T45" fmla="*/ 2147483647 h 135"/>
                <a:gd name="T46" fmla="*/ 2147483647 w 227"/>
                <a:gd name="T47" fmla="*/ 2147483647 h 135"/>
                <a:gd name="T48" fmla="*/ 2147483647 w 227"/>
                <a:gd name="T49" fmla="*/ 2147483647 h 135"/>
                <a:gd name="T50" fmla="*/ 2147483647 w 227"/>
                <a:gd name="T51" fmla="*/ 2147483647 h 135"/>
                <a:gd name="T52" fmla="*/ 2147483647 w 227"/>
                <a:gd name="T53" fmla="*/ 2147483647 h 135"/>
                <a:gd name="T54" fmla="*/ 2147483647 w 227"/>
                <a:gd name="T55" fmla="*/ 2147483647 h 135"/>
                <a:gd name="T56" fmla="*/ 2147483647 w 227"/>
                <a:gd name="T57" fmla="*/ 2147483647 h 135"/>
                <a:gd name="T58" fmla="*/ 2147483647 w 227"/>
                <a:gd name="T59" fmla="*/ 2147483647 h 135"/>
                <a:gd name="T60" fmla="*/ 2147483647 w 227"/>
                <a:gd name="T61" fmla="*/ 2147483647 h 135"/>
                <a:gd name="T62" fmla="*/ 2147483647 w 227"/>
                <a:gd name="T63" fmla="*/ 2147483647 h 135"/>
                <a:gd name="T64" fmla="*/ 2147483647 w 227"/>
                <a:gd name="T65" fmla="*/ 2147483647 h 135"/>
                <a:gd name="T66" fmla="*/ 2147483647 w 227"/>
                <a:gd name="T67" fmla="*/ 2147483647 h 135"/>
                <a:gd name="T68" fmla="*/ 2147483647 w 227"/>
                <a:gd name="T69" fmla="*/ 2147483647 h 135"/>
                <a:gd name="T70" fmla="*/ 2147483647 w 227"/>
                <a:gd name="T71" fmla="*/ 2147483647 h 135"/>
                <a:gd name="T72" fmla="*/ 2147483647 w 227"/>
                <a:gd name="T73" fmla="*/ 2147483647 h 135"/>
                <a:gd name="T74" fmla="*/ 2147483647 w 227"/>
                <a:gd name="T75" fmla="*/ 2147483647 h 135"/>
                <a:gd name="T76" fmla="*/ 2147483647 w 227"/>
                <a:gd name="T77" fmla="*/ 2147483647 h 135"/>
                <a:gd name="T78" fmla="*/ 2147483647 w 227"/>
                <a:gd name="T79" fmla="*/ 2147483647 h 135"/>
                <a:gd name="T80" fmla="*/ 2147483647 w 227"/>
                <a:gd name="T81" fmla="*/ 2147483647 h 135"/>
                <a:gd name="T82" fmla="*/ 2147483647 w 227"/>
                <a:gd name="T83" fmla="*/ 2147483647 h 135"/>
                <a:gd name="T84" fmla="*/ 2147483647 w 227"/>
                <a:gd name="T85" fmla="*/ 2147483647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5"/>
                <a:gd name="T131" fmla="*/ 227 w 227"/>
                <a:gd name="T132" fmla="*/ 135 h 1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5">
                  <a:moveTo>
                    <a:pt x="0" y="31"/>
                  </a:moveTo>
                  <a:lnTo>
                    <a:pt x="22" y="18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9" y="22"/>
                  </a:lnTo>
                  <a:lnTo>
                    <a:pt x="49" y="20"/>
                  </a:lnTo>
                  <a:lnTo>
                    <a:pt x="58" y="22"/>
                  </a:lnTo>
                  <a:lnTo>
                    <a:pt x="64" y="22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3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6" y="0"/>
                  </a:lnTo>
                  <a:lnTo>
                    <a:pt x="113" y="11"/>
                  </a:lnTo>
                  <a:lnTo>
                    <a:pt x="118" y="15"/>
                  </a:lnTo>
                  <a:lnTo>
                    <a:pt x="126" y="15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9" y="20"/>
                  </a:lnTo>
                  <a:lnTo>
                    <a:pt x="143" y="16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8" y="26"/>
                  </a:lnTo>
                  <a:lnTo>
                    <a:pt x="165" y="33"/>
                  </a:lnTo>
                  <a:lnTo>
                    <a:pt x="167" y="37"/>
                  </a:lnTo>
                  <a:lnTo>
                    <a:pt x="175" y="37"/>
                  </a:lnTo>
                  <a:lnTo>
                    <a:pt x="179" y="41"/>
                  </a:lnTo>
                  <a:lnTo>
                    <a:pt x="175" y="50"/>
                  </a:lnTo>
                  <a:lnTo>
                    <a:pt x="179" y="54"/>
                  </a:lnTo>
                  <a:lnTo>
                    <a:pt x="179" y="62"/>
                  </a:lnTo>
                  <a:lnTo>
                    <a:pt x="180" y="62"/>
                  </a:lnTo>
                  <a:lnTo>
                    <a:pt x="188" y="62"/>
                  </a:lnTo>
                  <a:lnTo>
                    <a:pt x="195" y="60"/>
                  </a:lnTo>
                  <a:lnTo>
                    <a:pt x="201" y="60"/>
                  </a:lnTo>
                  <a:lnTo>
                    <a:pt x="207" y="63"/>
                  </a:lnTo>
                  <a:lnTo>
                    <a:pt x="209" y="71"/>
                  </a:lnTo>
                  <a:lnTo>
                    <a:pt x="211" y="79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6" y="82"/>
                  </a:lnTo>
                  <a:lnTo>
                    <a:pt x="227" y="84"/>
                  </a:lnTo>
                  <a:lnTo>
                    <a:pt x="227" y="90"/>
                  </a:lnTo>
                  <a:lnTo>
                    <a:pt x="222" y="101"/>
                  </a:lnTo>
                  <a:lnTo>
                    <a:pt x="216" y="103"/>
                  </a:lnTo>
                  <a:lnTo>
                    <a:pt x="209" y="101"/>
                  </a:lnTo>
                  <a:lnTo>
                    <a:pt x="203" y="101"/>
                  </a:lnTo>
                  <a:lnTo>
                    <a:pt x="195" y="99"/>
                  </a:lnTo>
                  <a:lnTo>
                    <a:pt x="190" y="101"/>
                  </a:lnTo>
                  <a:lnTo>
                    <a:pt x="184" y="103"/>
                  </a:lnTo>
                  <a:lnTo>
                    <a:pt x="182" y="109"/>
                  </a:lnTo>
                  <a:lnTo>
                    <a:pt x="184" y="114"/>
                  </a:lnTo>
                  <a:lnTo>
                    <a:pt x="179" y="116"/>
                  </a:lnTo>
                  <a:lnTo>
                    <a:pt x="173" y="124"/>
                  </a:lnTo>
                  <a:lnTo>
                    <a:pt x="171" y="124"/>
                  </a:lnTo>
                  <a:lnTo>
                    <a:pt x="165" y="126"/>
                  </a:lnTo>
                  <a:lnTo>
                    <a:pt x="164" y="122"/>
                  </a:lnTo>
                  <a:lnTo>
                    <a:pt x="156" y="118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39" y="116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22" y="135"/>
                  </a:lnTo>
                  <a:lnTo>
                    <a:pt x="111" y="133"/>
                  </a:lnTo>
                  <a:lnTo>
                    <a:pt x="109" y="129"/>
                  </a:lnTo>
                  <a:lnTo>
                    <a:pt x="105" y="127"/>
                  </a:lnTo>
                  <a:lnTo>
                    <a:pt x="100" y="126"/>
                  </a:lnTo>
                  <a:lnTo>
                    <a:pt x="85" y="118"/>
                  </a:lnTo>
                  <a:lnTo>
                    <a:pt x="85" y="114"/>
                  </a:lnTo>
                  <a:lnTo>
                    <a:pt x="73" y="103"/>
                  </a:lnTo>
                  <a:lnTo>
                    <a:pt x="71" y="95"/>
                  </a:lnTo>
                  <a:lnTo>
                    <a:pt x="69" y="92"/>
                  </a:lnTo>
                  <a:lnTo>
                    <a:pt x="64" y="88"/>
                  </a:lnTo>
                  <a:lnTo>
                    <a:pt x="60" y="84"/>
                  </a:lnTo>
                  <a:lnTo>
                    <a:pt x="54" y="69"/>
                  </a:lnTo>
                  <a:lnTo>
                    <a:pt x="51" y="67"/>
                  </a:lnTo>
                  <a:lnTo>
                    <a:pt x="47" y="62"/>
                  </a:lnTo>
                  <a:lnTo>
                    <a:pt x="45" y="58"/>
                  </a:lnTo>
                  <a:lnTo>
                    <a:pt x="43" y="56"/>
                  </a:lnTo>
                  <a:lnTo>
                    <a:pt x="30" y="62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7" y="47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58"/>
            <p:cNvSpPr>
              <a:spLocks/>
            </p:cNvSpPr>
            <p:nvPr/>
          </p:nvSpPr>
          <p:spPr bwMode="auto">
            <a:xfrm>
              <a:off x="2267376" y="1842119"/>
              <a:ext cx="599193" cy="1041604"/>
            </a:xfrm>
            <a:custGeom>
              <a:avLst/>
              <a:gdLst>
                <a:gd name="T0" fmla="*/ 2147483647 w 847"/>
                <a:gd name="T1" fmla="*/ 2147483647 h 1253"/>
                <a:gd name="T2" fmla="*/ 2147483647 w 847"/>
                <a:gd name="T3" fmla="*/ 2147483647 h 1253"/>
                <a:gd name="T4" fmla="*/ 2147483647 w 847"/>
                <a:gd name="T5" fmla="*/ 2147483647 h 1253"/>
                <a:gd name="T6" fmla="*/ 2147483647 w 847"/>
                <a:gd name="T7" fmla="*/ 2147483647 h 1253"/>
                <a:gd name="T8" fmla="*/ 2147483647 w 847"/>
                <a:gd name="T9" fmla="*/ 2147483647 h 1253"/>
                <a:gd name="T10" fmla="*/ 2147483647 w 847"/>
                <a:gd name="T11" fmla="*/ 2147483647 h 1253"/>
                <a:gd name="T12" fmla="*/ 2147483647 w 847"/>
                <a:gd name="T13" fmla="*/ 2147483647 h 1253"/>
                <a:gd name="T14" fmla="*/ 2147483647 w 847"/>
                <a:gd name="T15" fmla="*/ 2147483647 h 1253"/>
                <a:gd name="T16" fmla="*/ 2147483647 w 847"/>
                <a:gd name="T17" fmla="*/ 2147483647 h 1253"/>
                <a:gd name="T18" fmla="*/ 2147483647 w 847"/>
                <a:gd name="T19" fmla="*/ 2147483647 h 1253"/>
                <a:gd name="T20" fmla="*/ 2147483647 w 847"/>
                <a:gd name="T21" fmla="*/ 2147483647 h 1253"/>
                <a:gd name="T22" fmla="*/ 2147483647 w 847"/>
                <a:gd name="T23" fmla="*/ 2147483647 h 1253"/>
                <a:gd name="T24" fmla="*/ 2147483647 w 847"/>
                <a:gd name="T25" fmla="*/ 2147483647 h 1253"/>
                <a:gd name="T26" fmla="*/ 2147483647 w 847"/>
                <a:gd name="T27" fmla="*/ 2147483647 h 1253"/>
                <a:gd name="T28" fmla="*/ 2147483647 w 847"/>
                <a:gd name="T29" fmla="*/ 2147483647 h 1253"/>
                <a:gd name="T30" fmla="*/ 2147483647 w 847"/>
                <a:gd name="T31" fmla="*/ 2147483647 h 1253"/>
                <a:gd name="T32" fmla="*/ 2147483647 w 847"/>
                <a:gd name="T33" fmla="*/ 2147483647 h 1253"/>
                <a:gd name="T34" fmla="*/ 2147483647 w 847"/>
                <a:gd name="T35" fmla="*/ 2147483647 h 1253"/>
                <a:gd name="T36" fmla="*/ 2147483647 w 847"/>
                <a:gd name="T37" fmla="*/ 2147483647 h 1253"/>
                <a:gd name="T38" fmla="*/ 2147483647 w 847"/>
                <a:gd name="T39" fmla="*/ 2147483647 h 1253"/>
                <a:gd name="T40" fmla="*/ 2147483647 w 847"/>
                <a:gd name="T41" fmla="*/ 2147483647 h 1253"/>
                <a:gd name="T42" fmla="*/ 2147483647 w 847"/>
                <a:gd name="T43" fmla="*/ 2147483647 h 1253"/>
                <a:gd name="T44" fmla="*/ 2147483647 w 847"/>
                <a:gd name="T45" fmla="*/ 2147483647 h 1253"/>
                <a:gd name="T46" fmla="*/ 2147483647 w 847"/>
                <a:gd name="T47" fmla="*/ 2147483647 h 1253"/>
                <a:gd name="T48" fmla="*/ 2147483647 w 847"/>
                <a:gd name="T49" fmla="*/ 2147483647 h 1253"/>
                <a:gd name="T50" fmla="*/ 2147483647 w 847"/>
                <a:gd name="T51" fmla="*/ 2147483647 h 1253"/>
                <a:gd name="T52" fmla="*/ 2147483647 w 847"/>
                <a:gd name="T53" fmla="*/ 2147483647 h 1253"/>
                <a:gd name="T54" fmla="*/ 2147483647 w 847"/>
                <a:gd name="T55" fmla="*/ 2147483647 h 1253"/>
                <a:gd name="T56" fmla="*/ 2147483647 w 847"/>
                <a:gd name="T57" fmla="*/ 2147483647 h 1253"/>
                <a:gd name="T58" fmla="*/ 2147483647 w 847"/>
                <a:gd name="T59" fmla="*/ 2147483647 h 1253"/>
                <a:gd name="T60" fmla="*/ 2147483647 w 847"/>
                <a:gd name="T61" fmla="*/ 2147483647 h 1253"/>
                <a:gd name="T62" fmla="*/ 2147483647 w 847"/>
                <a:gd name="T63" fmla="*/ 2147483647 h 1253"/>
                <a:gd name="T64" fmla="*/ 2147483647 w 847"/>
                <a:gd name="T65" fmla="*/ 2147483647 h 1253"/>
                <a:gd name="T66" fmla="*/ 2147483647 w 847"/>
                <a:gd name="T67" fmla="*/ 2147483647 h 1253"/>
                <a:gd name="T68" fmla="*/ 2147483647 w 847"/>
                <a:gd name="T69" fmla="*/ 2147483647 h 1253"/>
                <a:gd name="T70" fmla="*/ 2147483647 w 847"/>
                <a:gd name="T71" fmla="*/ 2147483647 h 1253"/>
                <a:gd name="T72" fmla="*/ 2147483647 w 847"/>
                <a:gd name="T73" fmla="*/ 2147483647 h 1253"/>
                <a:gd name="T74" fmla="*/ 2147483647 w 847"/>
                <a:gd name="T75" fmla="*/ 2147483647 h 1253"/>
                <a:gd name="T76" fmla="*/ 2147483647 w 847"/>
                <a:gd name="T77" fmla="*/ 2147483647 h 1253"/>
                <a:gd name="T78" fmla="*/ 2147483647 w 847"/>
                <a:gd name="T79" fmla="*/ 2147483647 h 1253"/>
                <a:gd name="T80" fmla="*/ 2147483647 w 847"/>
                <a:gd name="T81" fmla="*/ 2147483647 h 1253"/>
                <a:gd name="T82" fmla="*/ 2147483647 w 847"/>
                <a:gd name="T83" fmla="*/ 2147483647 h 1253"/>
                <a:gd name="T84" fmla="*/ 2147483647 w 847"/>
                <a:gd name="T85" fmla="*/ 0 h 1253"/>
                <a:gd name="T86" fmla="*/ 2147483647 w 847"/>
                <a:gd name="T87" fmla="*/ 2147483647 h 1253"/>
                <a:gd name="T88" fmla="*/ 2147483647 w 847"/>
                <a:gd name="T89" fmla="*/ 2147483647 h 1253"/>
                <a:gd name="T90" fmla="*/ 2147483647 w 847"/>
                <a:gd name="T91" fmla="*/ 2147483647 h 1253"/>
                <a:gd name="T92" fmla="*/ 2147483647 w 847"/>
                <a:gd name="T93" fmla="*/ 2147483647 h 1253"/>
                <a:gd name="T94" fmla="*/ 2147483647 w 847"/>
                <a:gd name="T95" fmla="*/ 2147483647 h 1253"/>
                <a:gd name="T96" fmla="*/ 2147483647 w 847"/>
                <a:gd name="T97" fmla="*/ 2147483647 h 1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7"/>
                <a:gd name="T148" fmla="*/ 0 h 1253"/>
                <a:gd name="T149" fmla="*/ 847 w 847"/>
                <a:gd name="T150" fmla="*/ 1253 h 12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7" h="1253">
                  <a:moveTo>
                    <a:pt x="847" y="478"/>
                  </a:moveTo>
                  <a:lnTo>
                    <a:pt x="830" y="498"/>
                  </a:lnTo>
                  <a:lnTo>
                    <a:pt x="818" y="515"/>
                  </a:lnTo>
                  <a:lnTo>
                    <a:pt x="798" y="502"/>
                  </a:lnTo>
                  <a:lnTo>
                    <a:pt x="783" y="489"/>
                  </a:lnTo>
                  <a:lnTo>
                    <a:pt x="751" y="500"/>
                  </a:lnTo>
                  <a:lnTo>
                    <a:pt x="738" y="547"/>
                  </a:lnTo>
                  <a:lnTo>
                    <a:pt x="734" y="574"/>
                  </a:lnTo>
                  <a:lnTo>
                    <a:pt x="702" y="585"/>
                  </a:lnTo>
                  <a:lnTo>
                    <a:pt x="675" y="589"/>
                  </a:lnTo>
                  <a:lnTo>
                    <a:pt x="668" y="592"/>
                  </a:lnTo>
                  <a:lnTo>
                    <a:pt x="657" y="611"/>
                  </a:lnTo>
                  <a:lnTo>
                    <a:pt x="638" y="621"/>
                  </a:lnTo>
                  <a:lnTo>
                    <a:pt x="636" y="626"/>
                  </a:lnTo>
                  <a:lnTo>
                    <a:pt x="640" y="662"/>
                  </a:lnTo>
                  <a:lnTo>
                    <a:pt x="651" y="660"/>
                  </a:lnTo>
                  <a:lnTo>
                    <a:pt x="657" y="664"/>
                  </a:lnTo>
                  <a:lnTo>
                    <a:pt x="664" y="658"/>
                  </a:lnTo>
                  <a:lnTo>
                    <a:pt x="664" y="645"/>
                  </a:lnTo>
                  <a:lnTo>
                    <a:pt x="666" y="643"/>
                  </a:lnTo>
                  <a:lnTo>
                    <a:pt x="685" y="653"/>
                  </a:lnTo>
                  <a:lnTo>
                    <a:pt x="694" y="653"/>
                  </a:lnTo>
                  <a:lnTo>
                    <a:pt x="702" y="660"/>
                  </a:lnTo>
                  <a:lnTo>
                    <a:pt x="704" y="722"/>
                  </a:lnTo>
                  <a:lnTo>
                    <a:pt x="694" y="730"/>
                  </a:lnTo>
                  <a:lnTo>
                    <a:pt x="687" y="756"/>
                  </a:lnTo>
                  <a:lnTo>
                    <a:pt x="675" y="762"/>
                  </a:lnTo>
                  <a:lnTo>
                    <a:pt x="657" y="749"/>
                  </a:lnTo>
                  <a:lnTo>
                    <a:pt x="645" y="750"/>
                  </a:lnTo>
                  <a:lnTo>
                    <a:pt x="642" y="756"/>
                  </a:lnTo>
                  <a:lnTo>
                    <a:pt x="632" y="764"/>
                  </a:lnTo>
                  <a:lnTo>
                    <a:pt x="617" y="773"/>
                  </a:lnTo>
                  <a:lnTo>
                    <a:pt x="583" y="811"/>
                  </a:lnTo>
                  <a:lnTo>
                    <a:pt x="566" y="822"/>
                  </a:lnTo>
                  <a:lnTo>
                    <a:pt x="576" y="845"/>
                  </a:lnTo>
                  <a:lnTo>
                    <a:pt x="589" y="860"/>
                  </a:lnTo>
                  <a:lnTo>
                    <a:pt x="591" y="873"/>
                  </a:lnTo>
                  <a:lnTo>
                    <a:pt x="617" y="880"/>
                  </a:lnTo>
                  <a:lnTo>
                    <a:pt x="627" y="907"/>
                  </a:lnTo>
                  <a:lnTo>
                    <a:pt x="623" y="918"/>
                  </a:lnTo>
                  <a:lnTo>
                    <a:pt x="638" y="925"/>
                  </a:lnTo>
                  <a:lnTo>
                    <a:pt x="627" y="957"/>
                  </a:lnTo>
                  <a:lnTo>
                    <a:pt x="630" y="961"/>
                  </a:lnTo>
                  <a:lnTo>
                    <a:pt x="642" y="969"/>
                  </a:lnTo>
                  <a:lnTo>
                    <a:pt x="643" y="972"/>
                  </a:lnTo>
                  <a:lnTo>
                    <a:pt x="664" y="995"/>
                  </a:lnTo>
                  <a:lnTo>
                    <a:pt x="683" y="1008"/>
                  </a:lnTo>
                  <a:lnTo>
                    <a:pt x="687" y="1006"/>
                  </a:lnTo>
                  <a:lnTo>
                    <a:pt x="696" y="1008"/>
                  </a:lnTo>
                  <a:lnTo>
                    <a:pt x="704" y="1018"/>
                  </a:lnTo>
                  <a:lnTo>
                    <a:pt x="706" y="1023"/>
                  </a:lnTo>
                  <a:lnTo>
                    <a:pt x="690" y="1021"/>
                  </a:lnTo>
                  <a:lnTo>
                    <a:pt x="687" y="1033"/>
                  </a:lnTo>
                  <a:lnTo>
                    <a:pt x="692" y="1038"/>
                  </a:lnTo>
                  <a:lnTo>
                    <a:pt x="722" y="1051"/>
                  </a:lnTo>
                  <a:lnTo>
                    <a:pt x="721" y="1063"/>
                  </a:lnTo>
                  <a:lnTo>
                    <a:pt x="753" y="1070"/>
                  </a:lnTo>
                  <a:lnTo>
                    <a:pt x="758" y="1068"/>
                  </a:lnTo>
                  <a:lnTo>
                    <a:pt x="771" y="1076"/>
                  </a:lnTo>
                  <a:lnTo>
                    <a:pt x="771" y="1083"/>
                  </a:lnTo>
                  <a:lnTo>
                    <a:pt x="764" y="1095"/>
                  </a:lnTo>
                  <a:lnTo>
                    <a:pt x="743" y="1097"/>
                  </a:lnTo>
                  <a:lnTo>
                    <a:pt x="736" y="1097"/>
                  </a:lnTo>
                  <a:lnTo>
                    <a:pt x="734" y="1098"/>
                  </a:lnTo>
                  <a:lnTo>
                    <a:pt x="702" y="1095"/>
                  </a:lnTo>
                  <a:lnTo>
                    <a:pt x="685" y="1085"/>
                  </a:lnTo>
                  <a:lnTo>
                    <a:pt x="657" y="1098"/>
                  </a:lnTo>
                  <a:lnTo>
                    <a:pt x="645" y="1110"/>
                  </a:lnTo>
                  <a:lnTo>
                    <a:pt x="643" y="1127"/>
                  </a:lnTo>
                  <a:lnTo>
                    <a:pt x="643" y="1146"/>
                  </a:lnTo>
                  <a:lnTo>
                    <a:pt x="659" y="1151"/>
                  </a:lnTo>
                  <a:lnTo>
                    <a:pt x="657" y="1168"/>
                  </a:lnTo>
                  <a:lnTo>
                    <a:pt x="651" y="1174"/>
                  </a:lnTo>
                  <a:lnTo>
                    <a:pt x="647" y="1181"/>
                  </a:lnTo>
                  <a:lnTo>
                    <a:pt x="645" y="1189"/>
                  </a:lnTo>
                  <a:lnTo>
                    <a:pt x="653" y="1209"/>
                  </a:lnTo>
                  <a:lnTo>
                    <a:pt x="653" y="1217"/>
                  </a:lnTo>
                  <a:lnTo>
                    <a:pt x="655" y="1226"/>
                  </a:lnTo>
                  <a:lnTo>
                    <a:pt x="657" y="1234"/>
                  </a:lnTo>
                  <a:lnTo>
                    <a:pt x="653" y="1249"/>
                  </a:lnTo>
                  <a:lnTo>
                    <a:pt x="645" y="1253"/>
                  </a:lnTo>
                  <a:lnTo>
                    <a:pt x="643" y="1251"/>
                  </a:lnTo>
                  <a:lnTo>
                    <a:pt x="642" y="1247"/>
                  </a:lnTo>
                  <a:lnTo>
                    <a:pt x="638" y="1243"/>
                  </a:lnTo>
                  <a:lnTo>
                    <a:pt x="632" y="1240"/>
                  </a:lnTo>
                  <a:lnTo>
                    <a:pt x="625" y="1243"/>
                  </a:lnTo>
                  <a:lnTo>
                    <a:pt x="619" y="1249"/>
                  </a:lnTo>
                  <a:lnTo>
                    <a:pt x="608" y="1247"/>
                  </a:lnTo>
                  <a:lnTo>
                    <a:pt x="589" y="1236"/>
                  </a:lnTo>
                  <a:lnTo>
                    <a:pt x="566" y="1204"/>
                  </a:lnTo>
                  <a:lnTo>
                    <a:pt x="553" y="1185"/>
                  </a:lnTo>
                  <a:lnTo>
                    <a:pt x="548" y="1185"/>
                  </a:lnTo>
                  <a:lnTo>
                    <a:pt x="544" y="1187"/>
                  </a:lnTo>
                  <a:lnTo>
                    <a:pt x="521" y="1189"/>
                  </a:lnTo>
                  <a:lnTo>
                    <a:pt x="514" y="1191"/>
                  </a:lnTo>
                  <a:lnTo>
                    <a:pt x="506" y="1198"/>
                  </a:lnTo>
                  <a:lnTo>
                    <a:pt x="497" y="1194"/>
                  </a:lnTo>
                  <a:lnTo>
                    <a:pt x="493" y="1193"/>
                  </a:lnTo>
                  <a:lnTo>
                    <a:pt x="487" y="1189"/>
                  </a:lnTo>
                  <a:lnTo>
                    <a:pt x="485" y="1181"/>
                  </a:lnTo>
                  <a:lnTo>
                    <a:pt x="485" y="1174"/>
                  </a:lnTo>
                  <a:lnTo>
                    <a:pt x="484" y="1170"/>
                  </a:lnTo>
                  <a:lnTo>
                    <a:pt x="484" y="1164"/>
                  </a:lnTo>
                  <a:lnTo>
                    <a:pt x="482" y="1162"/>
                  </a:lnTo>
                  <a:lnTo>
                    <a:pt x="474" y="1166"/>
                  </a:lnTo>
                  <a:lnTo>
                    <a:pt x="467" y="1168"/>
                  </a:lnTo>
                  <a:lnTo>
                    <a:pt x="465" y="1168"/>
                  </a:lnTo>
                  <a:lnTo>
                    <a:pt x="461" y="1166"/>
                  </a:lnTo>
                  <a:lnTo>
                    <a:pt x="457" y="1155"/>
                  </a:lnTo>
                  <a:lnTo>
                    <a:pt x="455" y="1151"/>
                  </a:lnTo>
                  <a:lnTo>
                    <a:pt x="444" y="1144"/>
                  </a:lnTo>
                  <a:lnTo>
                    <a:pt x="431" y="1144"/>
                  </a:lnTo>
                  <a:lnTo>
                    <a:pt x="408" y="1134"/>
                  </a:lnTo>
                  <a:lnTo>
                    <a:pt x="399" y="1134"/>
                  </a:lnTo>
                  <a:lnTo>
                    <a:pt x="390" y="1130"/>
                  </a:lnTo>
                  <a:lnTo>
                    <a:pt x="378" y="1129"/>
                  </a:lnTo>
                  <a:lnTo>
                    <a:pt x="361" y="1123"/>
                  </a:lnTo>
                  <a:lnTo>
                    <a:pt x="329" y="1117"/>
                  </a:lnTo>
                  <a:lnTo>
                    <a:pt x="273" y="1125"/>
                  </a:lnTo>
                  <a:lnTo>
                    <a:pt x="262" y="1129"/>
                  </a:lnTo>
                  <a:lnTo>
                    <a:pt x="252" y="1132"/>
                  </a:lnTo>
                  <a:lnTo>
                    <a:pt x="243" y="1153"/>
                  </a:lnTo>
                  <a:lnTo>
                    <a:pt x="243" y="1161"/>
                  </a:lnTo>
                  <a:lnTo>
                    <a:pt x="237" y="1177"/>
                  </a:lnTo>
                  <a:lnTo>
                    <a:pt x="226" y="1198"/>
                  </a:lnTo>
                  <a:lnTo>
                    <a:pt x="216" y="1215"/>
                  </a:lnTo>
                  <a:lnTo>
                    <a:pt x="211" y="1204"/>
                  </a:lnTo>
                  <a:lnTo>
                    <a:pt x="201" y="1204"/>
                  </a:lnTo>
                  <a:lnTo>
                    <a:pt x="186" y="1196"/>
                  </a:lnTo>
                  <a:lnTo>
                    <a:pt x="171" y="1198"/>
                  </a:lnTo>
                  <a:lnTo>
                    <a:pt x="143" y="1200"/>
                  </a:lnTo>
                  <a:lnTo>
                    <a:pt x="139" y="1200"/>
                  </a:lnTo>
                  <a:lnTo>
                    <a:pt x="136" y="1196"/>
                  </a:lnTo>
                  <a:lnTo>
                    <a:pt x="122" y="1181"/>
                  </a:lnTo>
                  <a:lnTo>
                    <a:pt x="113" y="1157"/>
                  </a:lnTo>
                  <a:lnTo>
                    <a:pt x="107" y="1147"/>
                  </a:lnTo>
                  <a:lnTo>
                    <a:pt x="102" y="1136"/>
                  </a:lnTo>
                  <a:lnTo>
                    <a:pt x="90" y="1127"/>
                  </a:lnTo>
                  <a:lnTo>
                    <a:pt x="81" y="1114"/>
                  </a:lnTo>
                  <a:lnTo>
                    <a:pt x="73" y="1106"/>
                  </a:lnTo>
                  <a:lnTo>
                    <a:pt x="72" y="1100"/>
                  </a:lnTo>
                  <a:lnTo>
                    <a:pt x="72" y="1091"/>
                  </a:lnTo>
                  <a:lnTo>
                    <a:pt x="73" y="1083"/>
                  </a:lnTo>
                  <a:lnTo>
                    <a:pt x="81" y="1076"/>
                  </a:lnTo>
                  <a:lnTo>
                    <a:pt x="94" y="1076"/>
                  </a:lnTo>
                  <a:lnTo>
                    <a:pt x="98" y="1074"/>
                  </a:lnTo>
                  <a:lnTo>
                    <a:pt x="98" y="1066"/>
                  </a:lnTo>
                  <a:lnTo>
                    <a:pt x="85" y="1044"/>
                  </a:lnTo>
                  <a:lnTo>
                    <a:pt x="83" y="1042"/>
                  </a:lnTo>
                  <a:lnTo>
                    <a:pt x="79" y="1036"/>
                  </a:lnTo>
                  <a:lnTo>
                    <a:pt x="79" y="1031"/>
                  </a:lnTo>
                  <a:lnTo>
                    <a:pt x="98" y="993"/>
                  </a:lnTo>
                  <a:lnTo>
                    <a:pt x="105" y="982"/>
                  </a:lnTo>
                  <a:lnTo>
                    <a:pt x="111" y="969"/>
                  </a:lnTo>
                  <a:lnTo>
                    <a:pt x="109" y="954"/>
                  </a:lnTo>
                  <a:lnTo>
                    <a:pt x="109" y="937"/>
                  </a:lnTo>
                  <a:lnTo>
                    <a:pt x="105" y="903"/>
                  </a:lnTo>
                  <a:lnTo>
                    <a:pt x="121" y="865"/>
                  </a:lnTo>
                  <a:lnTo>
                    <a:pt x="122" y="848"/>
                  </a:lnTo>
                  <a:lnTo>
                    <a:pt x="90" y="801"/>
                  </a:lnTo>
                  <a:lnTo>
                    <a:pt x="79" y="782"/>
                  </a:lnTo>
                  <a:lnTo>
                    <a:pt x="60" y="767"/>
                  </a:lnTo>
                  <a:lnTo>
                    <a:pt x="57" y="737"/>
                  </a:lnTo>
                  <a:lnTo>
                    <a:pt x="10" y="547"/>
                  </a:lnTo>
                  <a:lnTo>
                    <a:pt x="0" y="495"/>
                  </a:lnTo>
                  <a:lnTo>
                    <a:pt x="173" y="211"/>
                  </a:lnTo>
                  <a:lnTo>
                    <a:pt x="186" y="188"/>
                  </a:lnTo>
                  <a:lnTo>
                    <a:pt x="228" y="145"/>
                  </a:lnTo>
                  <a:lnTo>
                    <a:pt x="256" y="64"/>
                  </a:lnTo>
                  <a:lnTo>
                    <a:pt x="290" y="30"/>
                  </a:lnTo>
                  <a:lnTo>
                    <a:pt x="303" y="30"/>
                  </a:lnTo>
                  <a:lnTo>
                    <a:pt x="346" y="0"/>
                  </a:lnTo>
                  <a:lnTo>
                    <a:pt x="403" y="22"/>
                  </a:lnTo>
                  <a:lnTo>
                    <a:pt x="405" y="19"/>
                  </a:lnTo>
                  <a:lnTo>
                    <a:pt x="414" y="21"/>
                  </a:lnTo>
                  <a:lnTo>
                    <a:pt x="416" y="17"/>
                  </a:lnTo>
                  <a:lnTo>
                    <a:pt x="461" y="24"/>
                  </a:lnTo>
                  <a:lnTo>
                    <a:pt x="506" y="26"/>
                  </a:lnTo>
                  <a:lnTo>
                    <a:pt x="506" y="30"/>
                  </a:lnTo>
                  <a:lnTo>
                    <a:pt x="527" y="32"/>
                  </a:lnTo>
                  <a:lnTo>
                    <a:pt x="553" y="62"/>
                  </a:lnTo>
                  <a:lnTo>
                    <a:pt x="561" y="62"/>
                  </a:lnTo>
                  <a:lnTo>
                    <a:pt x="564" y="86"/>
                  </a:lnTo>
                  <a:lnTo>
                    <a:pt x="580" y="88"/>
                  </a:lnTo>
                  <a:lnTo>
                    <a:pt x="587" y="98"/>
                  </a:lnTo>
                  <a:lnTo>
                    <a:pt x="604" y="101"/>
                  </a:lnTo>
                  <a:lnTo>
                    <a:pt x="611" y="120"/>
                  </a:lnTo>
                  <a:lnTo>
                    <a:pt x="657" y="152"/>
                  </a:lnTo>
                  <a:lnTo>
                    <a:pt x="662" y="169"/>
                  </a:lnTo>
                  <a:lnTo>
                    <a:pt x="683" y="190"/>
                  </a:lnTo>
                  <a:lnTo>
                    <a:pt x="696" y="233"/>
                  </a:lnTo>
                  <a:lnTo>
                    <a:pt x="751" y="327"/>
                  </a:lnTo>
                  <a:lnTo>
                    <a:pt x="745" y="331"/>
                  </a:lnTo>
                  <a:lnTo>
                    <a:pt x="766" y="385"/>
                  </a:lnTo>
                  <a:lnTo>
                    <a:pt x="775" y="397"/>
                  </a:lnTo>
                  <a:lnTo>
                    <a:pt x="820" y="442"/>
                  </a:lnTo>
                  <a:lnTo>
                    <a:pt x="847" y="47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59"/>
            <p:cNvSpPr>
              <a:spLocks/>
            </p:cNvSpPr>
            <p:nvPr/>
          </p:nvSpPr>
          <p:spPr bwMode="auto">
            <a:xfrm>
              <a:off x="2667752" y="2238919"/>
              <a:ext cx="414088" cy="913603"/>
            </a:xfrm>
            <a:custGeom>
              <a:avLst/>
              <a:gdLst>
                <a:gd name="T0" fmla="*/ 2147483647 w 582"/>
                <a:gd name="T1" fmla="*/ 2147483647 h 1098"/>
                <a:gd name="T2" fmla="*/ 2147483647 w 582"/>
                <a:gd name="T3" fmla="*/ 2147483647 h 1098"/>
                <a:gd name="T4" fmla="*/ 2147483647 w 582"/>
                <a:gd name="T5" fmla="*/ 2147483647 h 1098"/>
                <a:gd name="T6" fmla="*/ 2147483647 w 582"/>
                <a:gd name="T7" fmla="*/ 2147483647 h 1098"/>
                <a:gd name="T8" fmla="*/ 2147483647 w 582"/>
                <a:gd name="T9" fmla="*/ 2147483647 h 1098"/>
                <a:gd name="T10" fmla="*/ 2147483647 w 582"/>
                <a:gd name="T11" fmla="*/ 2147483647 h 1098"/>
                <a:gd name="T12" fmla="*/ 2147483647 w 582"/>
                <a:gd name="T13" fmla="*/ 2147483647 h 1098"/>
                <a:gd name="T14" fmla="*/ 2147483647 w 582"/>
                <a:gd name="T15" fmla="*/ 2147483647 h 1098"/>
                <a:gd name="T16" fmla="*/ 2147483647 w 582"/>
                <a:gd name="T17" fmla="*/ 2147483647 h 1098"/>
                <a:gd name="T18" fmla="*/ 2147483647 w 582"/>
                <a:gd name="T19" fmla="*/ 2147483647 h 1098"/>
                <a:gd name="T20" fmla="*/ 2147483647 w 582"/>
                <a:gd name="T21" fmla="*/ 2147483647 h 1098"/>
                <a:gd name="T22" fmla="*/ 2147483647 w 582"/>
                <a:gd name="T23" fmla="*/ 2147483647 h 1098"/>
                <a:gd name="T24" fmla="*/ 2147483647 w 582"/>
                <a:gd name="T25" fmla="*/ 2147483647 h 1098"/>
                <a:gd name="T26" fmla="*/ 2147483647 w 582"/>
                <a:gd name="T27" fmla="*/ 2147483647 h 1098"/>
                <a:gd name="T28" fmla="*/ 2147483647 w 582"/>
                <a:gd name="T29" fmla="*/ 2147483647 h 1098"/>
                <a:gd name="T30" fmla="*/ 2147483647 w 582"/>
                <a:gd name="T31" fmla="*/ 2147483647 h 1098"/>
                <a:gd name="T32" fmla="*/ 2147483647 w 582"/>
                <a:gd name="T33" fmla="*/ 2147483647 h 1098"/>
                <a:gd name="T34" fmla="*/ 2147483647 w 582"/>
                <a:gd name="T35" fmla="*/ 2147483647 h 1098"/>
                <a:gd name="T36" fmla="*/ 2147483647 w 582"/>
                <a:gd name="T37" fmla="*/ 2147483647 h 1098"/>
                <a:gd name="T38" fmla="*/ 2147483647 w 582"/>
                <a:gd name="T39" fmla="*/ 2147483647 h 1098"/>
                <a:gd name="T40" fmla="*/ 2147483647 w 582"/>
                <a:gd name="T41" fmla="*/ 2147483647 h 1098"/>
                <a:gd name="T42" fmla="*/ 2147483647 w 582"/>
                <a:gd name="T43" fmla="*/ 2147483647 h 1098"/>
                <a:gd name="T44" fmla="*/ 2147483647 w 582"/>
                <a:gd name="T45" fmla="*/ 2147483647 h 1098"/>
                <a:gd name="T46" fmla="*/ 2147483647 w 582"/>
                <a:gd name="T47" fmla="*/ 2147483647 h 1098"/>
                <a:gd name="T48" fmla="*/ 2147483647 w 582"/>
                <a:gd name="T49" fmla="*/ 2147483647 h 1098"/>
                <a:gd name="T50" fmla="*/ 2147483647 w 582"/>
                <a:gd name="T51" fmla="*/ 2147483647 h 1098"/>
                <a:gd name="T52" fmla="*/ 2147483647 w 582"/>
                <a:gd name="T53" fmla="*/ 2147483647 h 1098"/>
                <a:gd name="T54" fmla="*/ 2147483647 w 582"/>
                <a:gd name="T55" fmla="*/ 2147483647 h 1098"/>
                <a:gd name="T56" fmla="*/ 2147483647 w 582"/>
                <a:gd name="T57" fmla="*/ 2147483647 h 1098"/>
                <a:gd name="T58" fmla="*/ 2147483647 w 582"/>
                <a:gd name="T59" fmla="*/ 2147483647 h 1098"/>
                <a:gd name="T60" fmla="*/ 2147483647 w 582"/>
                <a:gd name="T61" fmla="*/ 2147483647 h 1098"/>
                <a:gd name="T62" fmla="*/ 2147483647 w 582"/>
                <a:gd name="T63" fmla="*/ 2147483647 h 1098"/>
                <a:gd name="T64" fmla="*/ 2147483647 w 582"/>
                <a:gd name="T65" fmla="*/ 2147483647 h 1098"/>
                <a:gd name="T66" fmla="*/ 2147483647 w 582"/>
                <a:gd name="T67" fmla="*/ 2147483647 h 1098"/>
                <a:gd name="T68" fmla="*/ 2147483647 w 582"/>
                <a:gd name="T69" fmla="*/ 2147483647 h 1098"/>
                <a:gd name="T70" fmla="*/ 2147483647 w 582"/>
                <a:gd name="T71" fmla="*/ 2147483647 h 1098"/>
                <a:gd name="T72" fmla="*/ 2147483647 w 582"/>
                <a:gd name="T73" fmla="*/ 2147483647 h 1098"/>
                <a:gd name="T74" fmla="*/ 2147483647 w 582"/>
                <a:gd name="T75" fmla="*/ 2147483647 h 1098"/>
                <a:gd name="T76" fmla="*/ 2147483647 w 582"/>
                <a:gd name="T77" fmla="*/ 2147483647 h 1098"/>
                <a:gd name="T78" fmla="*/ 2147483647 w 582"/>
                <a:gd name="T79" fmla="*/ 2147483647 h 1098"/>
                <a:gd name="T80" fmla="*/ 2147483647 w 582"/>
                <a:gd name="T81" fmla="*/ 2147483647 h 1098"/>
                <a:gd name="T82" fmla="*/ 2147483647 w 582"/>
                <a:gd name="T83" fmla="*/ 2147483647 h 1098"/>
                <a:gd name="T84" fmla="*/ 2147483647 w 582"/>
                <a:gd name="T85" fmla="*/ 2147483647 h 1098"/>
                <a:gd name="T86" fmla="*/ 2147483647 w 582"/>
                <a:gd name="T87" fmla="*/ 2147483647 h 1098"/>
                <a:gd name="T88" fmla="*/ 2147483647 w 582"/>
                <a:gd name="T89" fmla="*/ 2147483647 h 1098"/>
                <a:gd name="T90" fmla="*/ 2147483647 w 582"/>
                <a:gd name="T91" fmla="*/ 2147483647 h 1098"/>
                <a:gd name="T92" fmla="*/ 2147483647 w 582"/>
                <a:gd name="T93" fmla="*/ 2147483647 h 1098"/>
                <a:gd name="T94" fmla="*/ 2147483647 w 582"/>
                <a:gd name="T95" fmla="*/ 2147483647 h 1098"/>
                <a:gd name="T96" fmla="*/ 2147483647 w 582"/>
                <a:gd name="T97" fmla="*/ 2147483647 h 1098"/>
                <a:gd name="T98" fmla="*/ 2147483647 w 582"/>
                <a:gd name="T99" fmla="*/ 2147483647 h 1098"/>
                <a:gd name="T100" fmla="*/ 2147483647 w 582"/>
                <a:gd name="T101" fmla="*/ 2147483647 h 1098"/>
                <a:gd name="T102" fmla="*/ 0 w 582"/>
                <a:gd name="T103" fmla="*/ 2147483647 h 10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1098"/>
                <a:gd name="T158" fmla="*/ 582 w 582"/>
                <a:gd name="T159" fmla="*/ 1098 h 10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1098">
                  <a:moveTo>
                    <a:pt x="0" y="344"/>
                  </a:moveTo>
                  <a:lnTo>
                    <a:pt x="17" y="333"/>
                  </a:lnTo>
                  <a:lnTo>
                    <a:pt x="51" y="295"/>
                  </a:lnTo>
                  <a:lnTo>
                    <a:pt x="66" y="286"/>
                  </a:lnTo>
                  <a:lnTo>
                    <a:pt x="76" y="278"/>
                  </a:lnTo>
                  <a:lnTo>
                    <a:pt x="79" y="272"/>
                  </a:lnTo>
                  <a:lnTo>
                    <a:pt x="91" y="271"/>
                  </a:lnTo>
                  <a:lnTo>
                    <a:pt x="109" y="284"/>
                  </a:lnTo>
                  <a:lnTo>
                    <a:pt x="121" y="278"/>
                  </a:lnTo>
                  <a:lnTo>
                    <a:pt x="128" y="252"/>
                  </a:lnTo>
                  <a:lnTo>
                    <a:pt x="138" y="244"/>
                  </a:lnTo>
                  <a:lnTo>
                    <a:pt x="136" y="182"/>
                  </a:lnTo>
                  <a:lnTo>
                    <a:pt x="128" y="175"/>
                  </a:lnTo>
                  <a:lnTo>
                    <a:pt x="119" y="175"/>
                  </a:lnTo>
                  <a:lnTo>
                    <a:pt x="100" y="165"/>
                  </a:lnTo>
                  <a:lnTo>
                    <a:pt x="98" y="167"/>
                  </a:lnTo>
                  <a:lnTo>
                    <a:pt x="98" y="180"/>
                  </a:lnTo>
                  <a:lnTo>
                    <a:pt x="91" y="186"/>
                  </a:lnTo>
                  <a:lnTo>
                    <a:pt x="85" y="182"/>
                  </a:lnTo>
                  <a:lnTo>
                    <a:pt x="74" y="184"/>
                  </a:lnTo>
                  <a:lnTo>
                    <a:pt x="70" y="148"/>
                  </a:lnTo>
                  <a:lnTo>
                    <a:pt x="72" y="143"/>
                  </a:lnTo>
                  <a:lnTo>
                    <a:pt x="91" y="133"/>
                  </a:lnTo>
                  <a:lnTo>
                    <a:pt x="102" y="114"/>
                  </a:lnTo>
                  <a:lnTo>
                    <a:pt x="109" y="111"/>
                  </a:lnTo>
                  <a:lnTo>
                    <a:pt x="136" y="107"/>
                  </a:lnTo>
                  <a:lnTo>
                    <a:pt x="168" y="96"/>
                  </a:lnTo>
                  <a:lnTo>
                    <a:pt x="172" y="69"/>
                  </a:lnTo>
                  <a:lnTo>
                    <a:pt x="185" y="22"/>
                  </a:lnTo>
                  <a:lnTo>
                    <a:pt x="217" y="11"/>
                  </a:lnTo>
                  <a:lnTo>
                    <a:pt x="232" y="24"/>
                  </a:lnTo>
                  <a:lnTo>
                    <a:pt x="252" y="37"/>
                  </a:lnTo>
                  <a:lnTo>
                    <a:pt x="264" y="20"/>
                  </a:lnTo>
                  <a:lnTo>
                    <a:pt x="281" y="0"/>
                  </a:lnTo>
                  <a:lnTo>
                    <a:pt x="301" y="28"/>
                  </a:lnTo>
                  <a:lnTo>
                    <a:pt x="271" y="64"/>
                  </a:lnTo>
                  <a:lnTo>
                    <a:pt x="281" y="84"/>
                  </a:lnTo>
                  <a:lnTo>
                    <a:pt x="298" y="94"/>
                  </a:lnTo>
                  <a:lnTo>
                    <a:pt x="303" y="133"/>
                  </a:lnTo>
                  <a:lnTo>
                    <a:pt x="314" y="163"/>
                  </a:lnTo>
                  <a:lnTo>
                    <a:pt x="320" y="167"/>
                  </a:lnTo>
                  <a:lnTo>
                    <a:pt x="318" y="171"/>
                  </a:lnTo>
                  <a:lnTo>
                    <a:pt x="320" y="173"/>
                  </a:lnTo>
                  <a:lnTo>
                    <a:pt x="318" y="190"/>
                  </a:lnTo>
                  <a:lnTo>
                    <a:pt x="309" y="199"/>
                  </a:lnTo>
                  <a:lnTo>
                    <a:pt x="305" y="210"/>
                  </a:lnTo>
                  <a:lnTo>
                    <a:pt x="326" y="220"/>
                  </a:lnTo>
                  <a:lnTo>
                    <a:pt x="330" y="224"/>
                  </a:lnTo>
                  <a:lnTo>
                    <a:pt x="335" y="227"/>
                  </a:lnTo>
                  <a:lnTo>
                    <a:pt x="333" y="233"/>
                  </a:lnTo>
                  <a:lnTo>
                    <a:pt x="326" y="244"/>
                  </a:lnTo>
                  <a:lnTo>
                    <a:pt x="322" y="271"/>
                  </a:lnTo>
                  <a:lnTo>
                    <a:pt x="328" y="274"/>
                  </a:lnTo>
                  <a:lnTo>
                    <a:pt x="341" y="274"/>
                  </a:lnTo>
                  <a:lnTo>
                    <a:pt x="373" y="284"/>
                  </a:lnTo>
                  <a:lnTo>
                    <a:pt x="367" y="304"/>
                  </a:lnTo>
                  <a:lnTo>
                    <a:pt x="378" y="310"/>
                  </a:lnTo>
                  <a:lnTo>
                    <a:pt x="377" y="335"/>
                  </a:lnTo>
                  <a:lnTo>
                    <a:pt x="380" y="355"/>
                  </a:lnTo>
                  <a:lnTo>
                    <a:pt x="390" y="355"/>
                  </a:lnTo>
                  <a:lnTo>
                    <a:pt x="395" y="363"/>
                  </a:lnTo>
                  <a:lnTo>
                    <a:pt x="401" y="365"/>
                  </a:lnTo>
                  <a:lnTo>
                    <a:pt x="416" y="382"/>
                  </a:lnTo>
                  <a:lnTo>
                    <a:pt x="422" y="385"/>
                  </a:lnTo>
                  <a:lnTo>
                    <a:pt x="429" y="414"/>
                  </a:lnTo>
                  <a:lnTo>
                    <a:pt x="448" y="412"/>
                  </a:lnTo>
                  <a:lnTo>
                    <a:pt x="465" y="412"/>
                  </a:lnTo>
                  <a:lnTo>
                    <a:pt x="478" y="432"/>
                  </a:lnTo>
                  <a:lnTo>
                    <a:pt x="482" y="436"/>
                  </a:lnTo>
                  <a:lnTo>
                    <a:pt x="489" y="429"/>
                  </a:lnTo>
                  <a:lnTo>
                    <a:pt x="493" y="425"/>
                  </a:lnTo>
                  <a:lnTo>
                    <a:pt x="503" y="421"/>
                  </a:lnTo>
                  <a:lnTo>
                    <a:pt x="508" y="421"/>
                  </a:lnTo>
                  <a:lnTo>
                    <a:pt x="529" y="423"/>
                  </a:lnTo>
                  <a:lnTo>
                    <a:pt x="544" y="427"/>
                  </a:lnTo>
                  <a:lnTo>
                    <a:pt x="546" y="444"/>
                  </a:lnTo>
                  <a:lnTo>
                    <a:pt x="546" y="517"/>
                  </a:lnTo>
                  <a:lnTo>
                    <a:pt x="548" y="530"/>
                  </a:lnTo>
                  <a:lnTo>
                    <a:pt x="550" y="551"/>
                  </a:lnTo>
                  <a:lnTo>
                    <a:pt x="582" y="553"/>
                  </a:lnTo>
                  <a:lnTo>
                    <a:pt x="580" y="566"/>
                  </a:lnTo>
                  <a:lnTo>
                    <a:pt x="533" y="605"/>
                  </a:lnTo>
                  <a:lnTo>
                    <a:pt x="478" y="651"/>
                  </a:lnTo>
                  <a:lnTo>
                    <a:pt x="472" y="651"/>
                  </a:lnTo>
                  <a:lnTo>
                    <a:pt x="461" y="658"/>
                  </a:lnTo>
                  <a:lnTo>
                    <a:pt x="452" y="654"/>
                  </a:lnTo>
                  <a:lnTo>
                    <a:pt x="442" y="654"/>
                  </a:lnTo>
                  <a:lnTo>
                    <a:pt x="437" y="656"/>
                  </a:lnTo>
                  <a:lnTo>
                    <a:pt x="435" y="664"/>
                  </a:lnTo>
                  <a:lnTo>
                    <a:pt x="425" y="671"/>
                  </a:lnTo>
                  <a:lnTo>
                    <a:pt x="425" y="683"/>
                  </a:lnTo>
                  <a:lnTo>
                    <a:pt x="425" y="692"/>
                  </a:lnTo>
                  <a:lnTo>
                    <a:pt x="424" y="698"/>
                  </a:lnTo>
                  <a:lnTo>
                    <a:pt x="425" y="711"/>
                  </a:lnTo>
                  <a:lnTo>
                    <a:pt x="425" y="713"/>
                  </a:lnTo>
                  <a:lnTo>
                    <a:pt x="424" y="718"/>
                  </a:lnTo>
                  <a:lnTo>
                    <a:pt x="409" y="718"/>
                  </a:lnTo>
                  <a:lnTo>
                    <a:pt x="395" y="720"/>
                  </a:lnTo>
                  <a:lnTo>
                    <a:pt x="386" y="728"/>
                  </a:lnTo>
                  <a:lnTo>
                    <a:pt x="375" y="739"/>
                  </a:lnTo>
                  <a:lnTo>
                    <a:pt x="363" y="741"/>
                  </a:lnTo>
                  <a:lnTo>
                    <a:pt x="360" y="747"/>
                  </a:lnTo>
                  <a:lnTo>
                    <a:pt x="358" y="754"/>
                  </a:lnTo>
                  <a:lnTo>
                    <a:pt x="350" y="760"/>
                  </a:lnTo>
                  <a:lnTo>
                    <a:pt x="345" y="762"/>
                  </a:lnTo>
                  <a:lnTo>
                    <a:pt x="343" y="760"/>
                  </a:lnTo>
                  <a:lnTo>
                    <a:pt x="333" y="760"/>
                  </a:lnTo>
                  <a:lnTo>
                    <a:pt x="316" y="769"/>
                  </a:lnTo>
                  <a:lnTo>
                    <a:pt x="313" y="780"/>
                  </a:lnTo>
                  <a:lnTo>
                    <a:pt x="316" y="782"/>
                  </a:lnTo>
                  <a:lnTo>
                    <a:pt x="333" y="786"/>
                  </a:lnTo>
                  <a:lnTo>
                    <a:pt x="337" y="805"/>
                  </a:lnTo>
                  <a:lnTo>
                    <a:pt x="346" y="820"/>
                  </a:lnTo>
                  <a:lnTo>
                    <a:pt x="339" y="831"/>
                  </a:lnTo>
                  <a:lnTo>
                    <a:pt x="331" y="852"/>
                  </a:lnTo>
                  <a:lnTo>
                    <a:pt x="333" y="874"/>
                  </a:lnTo>
                  <a:lnTo>
                    <a:pt x="337" y="893"/>
                  </a:lnTo>
                  <a:lnTo>
                    <a:pt x="341" y="895"/>
                  </a:lnTo>
                  <a:lnTo>
                    <a:pt x="345" y="899"/>
                  </a:lnTo>
                  <a:lnTo>
                    <a:pt x="358" y="910"/>
                  </a:lnTo>
                  <a:lnTo>
                    <a:pt x="365" y="920"/>
                  </a:lnTo>
                  <a:lnTo>
                    <a:pt x="369" y="920"/>
                  </a:lnTo>
                  <a:lnTo>
                    <a:pt x="371" y="923"/>
                  </a:lnTo>
                  <a:lnTo>
                    <a:pt x="367" y="927"/>
                  </a:lnTo>
                  <a:lnTo>
                    <a:pt x="363" y="952"/>
                  </a:lnTo>
                  <a:lnTo>
                    <a:pt x="341" y="955"/>
                  </a:lnTo>
                  <a:lnTo>
                    <a:pt x="331" y="967"/>
                  </a:lnTo>
                  <a:lnTo>
                    <a:pt x="324" y="968"/>
                  </a:lnTo>
                  <a:lnTo>
                    <a:pt x="309" y="963"/>
                  </a:lnTo>
                  <a:lnTo>
                    <a:pt x="303" y="963"/>
                  </a:lnTo>
                  <a:lnTo>
                    <a:pt x="299" y="965"/>
                  </a:lnTo>
                  <a:lnTo>
                    <a:pt x="290" y="965"/>
                  </a:lnTo>
                  <a:lnTo>
                    <a:pt x="288" y="963"/>
                  </a:lnTo>
                  <a:lnTo>
                    <a:pt x="281" y="967"/>
                  </a:lnTo>
                  <a:lnTo>
                    <a:pt x="279" y="970"/>
                  </a:lnTo>
                  <a:lnTo>
                    <a:pt x="267" y="997"/>
                  </a:lnTo>
                  <a:lnTo>
                    <a:pt x="267" y="1053"/>
                  </a:lnTo>
                  <a:lnTo>
                    <a:pt x="262" y="1057"/>
                  </a:lnTo>
                  <a:lnTo>
                    <a:pt x="258" y="1057"/>
                  </a:lnTo>
                  <a:lnTo>
                    <a:pt x="241" y="1051"/>
                  </a:lnTo>
                  <a:lnTo>
                    <a:pt x="232" y="1055"/>
                  </a:lnTo>
                  <a:lnTo>
                    <a:pt x="226" y="1063"/>
                  </a:lnTo>
                  <a:lnTo>
                    <a:pt x="234" y="1068"/>
                  </a:lnTo>
                  <a:lnTo>
                    <a:pt x="235" y="1081"/>
                  </a:lnTo>
                  <a:lnTo>
                    <a:pt x="226" y="1093"/>
                  </a:lnTo>
                  <a:lnTo>
                    <a:pt x="226" y="1089"/>
                  </a:lnTo>
                  <a:lnTo>
                    <a:pt x="188" y="1087"/>
                  </a:lnTo>
                  <a:lnTo>
                    <a:pt x="188" y="1098"/>
                  </a:lnTo>
                  <a:lnTo>
                    <a:pt x="151" y="1098"/>
                  </a:lnTo>
                  <a:lnTo>
                    <a:pt x="145" y="1083"/>
                  </a:lnTo>
                  <a:lnTo>
                    <a:pt x="147" y="968"/>
                  </a:lnTo>
                  <a:lnTo>
                    <a:pt x="143" y="953"/>
                  </a:lnTo>
                  <a:lnTo>
                    <a:pt x="134" y="931"/>
                  </a:lnTo>
                  <a:lnTo>
                    <a:pt x="121" y="916"/>
                  </a:lnTo>
                  <a:lnTo>
                    <a:pt x="115" y="901"/>
                  </a:lnTo>
                  <a:lnTo>
                    <a:pt x="117" y="871"/>
                  </a:lnTo>
                  <a:lnTo>
                    <a:pt x="119" y="856"/>
                  </a:lnTo>
                  <a:lnTo>
                    <a:pt x="117" y="833"/>
                  </a:lnTo>
                  <a:lnTo>
                    <a:pt x="113" y="824"/>
                  </a:lnTo>
                  <a:lnTo>
                    <a:pt x="93" y="790"/>
                  </a:lnTo>
                  <a:lnTo>
                    <a:pt x="79" y="775"/>
                  </a:lnTo>
                  <a:lnTo>
                    <a:pt x="87" y="771"/>
                  </a:lnTo>
                  <a:lnTo>
                    <a:pt x="91" y="756"/>
                  </a:lnTo>
                  <a:lnTo>
                    <a:pt x="89" y="748"/>
                  </a:lnTo>
                  <a:lnTo>
                    <a:pt x="87" y="739"/>
                  </a:lnTo>
                  <a:lnTo>
                    <a:pt x="87" y="731"/>
                  </a:lnTo>
                  <a:lnTo>
                    <a:pt x="79" y="711"/>
                  </a:lnTo>
                  <a:lnTo>
                    <a:pt x="81" y="703"/>
                  </a:lnTo>
                  <a:lnTo>
                    <a:pt x="85" y="696"/>
                  </a:lnTo>
                  <a:lnTo>
                    <a:pt x="91" y="690"/>
                  </a:lnTo>
                  <a:lnTo>
                    <a:pt x="93" y="673"/>
                  </a:lnTo>
                  <a:lnTo>
                    <a:pt x="77" y="668"/>
                  </a:lnTo>
                  <a:lnTo>
                    <a:pt x="77" y="649"/>
                  </a:lnTo>
                  <a:lnTo>
                    <a:pt x="79" y="632"/>
                  </a:lnTo>
                  <a:lnTo>
                    <a:pt x="91" y="620"/>
                  </a:lnTo>
                  <a:lnTo>
                    <a:pt x="119" y="607"/>
                  </a:lnTo>
                  <a:lnTo>
                    <a:pt x="136" y="617"/>
                  </a:lnTo>
                  <a:lnTo>
                    <a:pt x="168" y="620"/>
                  </a:lnTo>
                  <a:lnTo>
                    <a:pt x="170" y="619"/>
                  </a:lnTo>
                  <a:lnTo>
                    <a:pt x="177" y="619"/>
                  </a:lnTo>
                  <a:lnTo>
                    <a:pt x="198" y="617"/>
                  </a:lnTo>
                  <a:lnTo>
                    <a:pt x="205" y="605"/>
                  </a:lnTo>
                  <a:lnTo>
                    <a:pt x="205" y="598"/>
                  </a:lnTo>
                  <a:lnTo>
                    <a:pt x="192" y="590"/>
                  </a:lnTo>
                  <a:lnTo>
                    <a:pt x="187" y="592"/>
                  </a:lnTo>
                  <a:lnTo>
                    <a:pt x="155" y="585"/>
                  </a:lnTo>
                  <a:lnTo>
                    <a:pt x="156" y="573"/>
                  </a:lnTo>
                  <a:lnTo>
                    <a:pt x="126" y="560"/>
                  </a:lnTo>
                  <a:lnTo>
                    <a:pt x="121" y="555"/>
                  </a:lnTo>
                  <a:lnTo>
                    <a:pt x="124" y="543"/>
                  </a:lnTo>
                  <a:lnTo>
                    <a:pt x="140" y="545"/>
                  </a:lnTo>
                  <a:lnTo>
                    <a:pt x="138" y="540"/>
                  </a:lnTo>
                  <a:lnTo>
                    <a:pt x="130" y="530"/>
                  </a:lnTo>
                  <a:lnTo>
                    <a:pt x="121" y="528"/>
                  </a:lnTo>
                  <a:lnTo>
                    <a:pt x="117" y="530"/>
                  </a:lnTo>
                  <a:lnTo>
                    <a:pt x="98" y="517"/>
                  </a:lnTo>
                  <a:lnTo>
                    <a:pt x="77" y="494"/>
                  </a:lnTo>
                  <a:lnTo>
                    <a:pt x="76" y="491"/>
                  </a:lnTo>
                  <a:lnTo>
                    <a:pt x="64" y="483"/>
                  </a:lnTo>
                  <a:lnTo>
                    <a:pt x="61" y="479"/>
                  </a:lnTo>
                  <a:lnTo>
                    <a:pt x="72" y="447"/>
                  </a:lnTo>
                  <a:lnTo>
                    <a:pt x="57" y="440"/>
                  </a:lnTo>
                  <a:lnTo>
                    <a:pt x="61" y="429"/>
                  </a:lnTo>
                  <a:lnTo>
                    <a:pt x="51" y="402"/>
                  </a:lnTo>
                  <a:lnTo>
                    <a:pt x="25" y="395"/>
                  </a:lnTo>
                  <a:lnTo>
                    <a:pt x="23" y="382"/>
                  </a:lnTo>
                  <a:lnTo>
                    <a:pt x="10" y="367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6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497702" y="2874132"/>
              <a:ext cx="615647" cy="659202"/>
            </a:xfrm>
            <a:custGeom>
              <a:avLst/>
              <a:gdLst>
                <a:gd name="T0" fmla="*/ 2147483647 w 864"/>
                <a:gd name="T1" fmla="*/ 2147483647 h 796"/>
                <a:gd name="T2" fmla="*/ 2147483647 w 864"/>
                <a:gd name="T3" fmla="*/ 2147483647 h 796"/>
                <a:gd name="T4" fmla="*/ 2147483647 w 864"/>
                <a:gd name="T5" fmla="*/ 2147483647 h 796"/>
                <a:gd name="T6" fmla="*/ 2147483647 w 864"/>
                <a:gd name="T7" fmla="*/ 2147483647 h 796"/>
                <a:gd name="T8" fmla="*/ 2147483647 w 864"/>
                <a:gd name="T9" fmla="*/ 2147483647 h 796"/>
                <a:gd name="T10" fmla="*/ 2147483647 w 864"/>
                <a:gd name="T11" fmla="*/ 2147483647 h 796"/>
                <a:gd name="T12" fmla="*/ 2147483647 w 864"/>
                <a:gd name="T13" fmla="*/ 2147483647 h 796"/>
                <a:gd name="T14" fmla="*/ 2147483647 w 864"/>
                <a:gd name="T15" fmla="*/ 2147483647 h 796"/>
                <a:gd name="T16" fmla="*/ 2147483647 w 864"/>
                <a:gd name="T17" fmla="*/ 2147483647 h 796"/>
                <a:gd name="T18" fmla="*/ 2147483647 w 864"/>
                <a:gd name="T19" fmla="*/ 2147483647 h 796"/>
                <a:gd name="T20" fmla="*/ 2147483647 w 864"/>
                <a:gd name="T21" fmla="*/ 2147483647 h 796"/>
                <a:gd name="T22" fmla="*/ 2147483647 w 864"/>
                <a:gd name="T23" fmla="*/ 2147483647 h 796"/>
                <a:gd name="T24" fmla="*/ 2147483647 w 864"/>
                <a:gd name="T25" fmla="*/ 2147483647 h 796"/>
                <a:gd name="T26" fmla="*/ 2147483647 w 864"/>
                <a:gd name="T27" fmla="*/ 2147483647 h 796"/>
                <a:gd name="T28" fmla="*/ 2147483647 w 864"/>
                <a:gd name="T29" fmla="*/ 2147483647 h 796"/>
                <a:gd name="T30" fmla="*/ 2147483647 w 864"/>
                <a:gd name="T31" fmla="*/ 2147483647 h 796"/>
                <a:gd name="T32" fmla="*/ 2147483647 w 864"/>
                <a:gd name="T33" fmla="*/ 2147483647 h 796"/>
                <a:gd name="T34" fmla="*/ 2147483647 w 864"/>
                <a:gd name="T35" fmla="*/ 2147483647 h 796"/>
                <a:gd name="T36" fmla="*/ 2147483647 w 864"/>
                <a:gd name="T37" fmla="*/ 2147483647 h 796"/>
                <a:gd name="T38" fmla="*/ 2147483647 w 864"/>
                <a:gd name="T39" fmla="*/ 2147483647 h 796"/>
                <a:gd name="T40" fmla="*/ 2147483647 w 864"/>
                <a:gd name="T41" fmla="*/ 2147483647 h 796"/>
                <a:gd name="T42" fmla="*/ 2147483647 w 864"/>
                <a:gd name="T43" fmla="*/ 2147483647 h 796"/>
                <a:gd name="T44" fmla="*/ 2147483647 w 864"/>
                <a:gd name="T45" fmla="*/ 2147483647 h 796"/>
                <a:gd name="T46" fmla="*/ 2147483647 w 864"/>
                <a:gd name="T47" fmla="*/ 2147483647 h 796"/>
                <a:gd name="T48" fmla="*/ 2147483647 w 864"/>
                <a:gd name="T49" fmla="*/ 2147483647 h 796"/>
                <a:gd name="T50" fmla="*/ 2147483647 w 864"/>
                <a:gd name="T51" fmla="*/ 2147483647 h 796"/>
                <a:gd name="T52" fmla="*/ 2147483647 w 864"/>
                <a:gd name="T53" fmla="*/ 2147483647 h 796"/>
                <a:gd name="T54" fmla="*/ 2147483647 w 864"/>
                <a:gd name="T55" fmla="*/ 2147483647 h 796"/>
                <a:gd name="T56" fmla="*/ 2147483647 w 864"/>
                <a:gd name="T57" fmla="*/ 2147483647 h 796"/>
                <a:gd name="T58" fmla="*/ 2147483647 w 864"/>
                <a:gd name="T59" fmla="*/ 2147483647 h 796"/>
                <a:gd name="T60" fmla="*/ 2147483647 w 864"/>
                <a:gd name="T61" fmla="*/ 2147483647 h 796"/>
                <a:gd name="T62" fmla="*/ 2147483647 w 864"/>
                <a:gd name="T63" fmla="*/ 2147483647 h 796"/>
                <a:gd name="T64" fmla="*/ 2147483647 w 864"/>
                <a:gd name="T65" fmla="*/ 2147483647 h 796"/>
                <a:gd name="T66" fmla="*/ 2147483647 w 864"/>
                <a:gd name="T67" fmla="*/ 2147483647 h 796"/>
                <a:gd name="T68" fmla="*/ 2147483647 w 864"/>
                <a:gd name="T69" fmla="*/ 2147483647 h 796"/>
                <a:gd name="T70" fmla="*/ 2147483647 w 864"/>
                <a:gd name="T71" fmla="*/ 2147483647 h 796"/>
                <a:gd name="T72" fmla="*/ 2147483647 w 864"/>
                <a:gd name="T73" fmla="*/ 2147483647 h 796"/>
                <a:gd name="T74" fmla="*/ 2147483647 w 864"/>
                <a:gd name="T75" fmla="*/ 2147483647 h 796"/>
                <a:gd name="T76" fmla="*/ 2147483647 w 864"/>
                <a:gd name="T77" fmla="*/ 2147483647 h 796"/>
                <a:gd name="T78" fmla="*/ 2147483647 w 864"/>
                <a:gd name="T79" fmla="*/ 2147483647 h 796"/>
                <a:gd name="T80" fmla="*/ 2147483647 w 864"/>
                <a:gd name="T81" fmla="*/ 2147483647 h 796"/>
                <a:gd name="T82" fmla="*/ 2147483647 w 864"/>
                <a:gd name="T83" fmla="*/ 2147483647 h 796"/>
                <a:gd name="T84" fmla="*/ 2147483647 w 864"/>
                <a:gd name="T85" fmla="*/ 2147483647 h 796"/>
                <a:gd name="T86" fmla="*/ 2147483647 w 864"/>
                <a:gd name="T87" fmla="*/ 2147483647 h 796"/>
                <a:gd name="T88" fmla="*/ 2147483647 w 864"/>
                <a:gd name="T89" fmla="*/ 2147483647 h 796"/>
                <a:gd name="T90" fmla="*/ 2147483647 w 864"/>
                <a:gd name="T91" fmla="*/ 2147483647 h 796"/>
                <a:gd name="T92" fmla="*/ 2147483647 w 864"/>
                <a:gd name="T93" fmla="*/ 2147483647 h 796"/>
                <a:gd name="T94" fmla="*/ 2147483647 w 864"/>
                <a:gd name="T95" fmla="*/ 2147483647 h 796"/>
                <a:gd name="T96" fmla="*/ 2147483647 w 864"/>
                <a:gd name="T97" fmla="*/ 2147483647 h 796"/>
                <a:gd name="T98" fmla="*/ 2147483647 w 864"/>
                <a:gd name="T99" fmla="*/ 2147483647 h 796"/>
                <a:gd name="T100" fmla="*/ 2147483647 w 864"/>
                <a:gd name="T101" fmla="*/ 2147483647 h 796"/>
                <a:gd name="T102" fmla="*/ 2147483647 w 864"/>
                <a:gd name="T103" fmla="*/ 0 h 796"/>
                <a:gd name="T104" fmla="*/ 2147483647 w 864"/>
                <a:gd name="T105" fmla="*/ 2147483647 h 796"/>
                <a:gd name="T106" fmla="*/ 2147483647 w 864"/>
                <a:gd name="T107" fmla="*/ 2147483647 h 796"/>
                <a:gd name="T108" fmla="*/ 2147483647 w 864"/>
                <a:gd name="T109" fmla="*/ 2147483647 h 796"/>
                <a:gd name="T110" fmla="*/ 2147483647 w 864"/>
                <a:gd name="T111" fmla="*/ 2147483647 h 796"/>
                <a:gd name="T112" fmla="*/ 2147483647 w 864"/>
                <a:gd name="T113" fmla="*/ 2147483647 h 796"/>
                <a:gd name="T114" fmla="*/ 2147483647 w 864"/>
                <a:gd name="T115" fmla="*/ 2147483647 h 796"/>
                <a:gd name="T116" fmla="*/ 2147483647 w 864"/>
                <a:gd name="T117" fmla="*/ 2147483647 h 7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4"/>
                <a:gd name="T178" fmla="*/ 0 h 796"/>
                <a:gd name="T179" fmla="*/ 864 w 864"/>
                <a:gd name="T180" fmla="*/ 796 h 7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4" h="796">
                  <a:moveTo>
                    <a:pt x="0" y="324"/>
                  </a:moveTo>
                  <a:lnTo>
                    <a:pt x="4" y="331"/>
                  </a:lnTo>
                  <a:lnTo>
                    <a:pt x="14" y="333"/>
                  </a:lnTo>
                  <a:lnTo>
                    <a:pt x="23" y="339"/>
                  </a:lnTo>
                  <a:lnTo>
                    <a:pt x="25" y="346"/>
                  </a:lnTo>
                  <a:lnTo>
                    <a:pt x="27" y="394"/>
                  </a:lnTo>
                  <a:lnTo>
                    <a:pt x="32" y="401"/>
                  </a:lnTo>
                  <a:lnTo>
                    <a:pt x="34" y="410"/>
                  </a:lnTo>
                  <a:lnTo>
                    <a:pt x="51" y="431"/>
                  </a:lnTo>
                  <a:lnTo>
                    <a:pt x="57" y="431"/>
                  </a:lnTo>
                  <a:lnTo>
                    <a:pt x="59" y="435"/>
                  </a:lnTo>
                  <a:lnTo>
                    <a:pt x="66" y="439"/>
                  </a:lnTo>
                  <a:lnTo>
                    <a:pt x="78" y="439"/>
                  </a:lnTo>
                  <a:lnTo>
                    <a:pt x="83" y="448"/>
                  </a:lnTo>
                  <a:lnTo>
                    <a:pt x="96" y="452"/>
                  </a:lnTo>
                  <a:lnTo>
                    <a:pt x="119" y="474"/>
                  </a:lnTo>
                  <a:lnTo>
                    <a:pt x="126" y="489"/>
                  </a:lnTo>
                  <a:lnTo>
                    <a:pt x="132" y="499"/>
                  </a:lnTo>
                  <a:lnTo>
                    <a:pt x="140" y="493"/>
                  </a:lnTo>
                  <a:lnTo>
                    <a:pt x="140" y="482"/>
                  </a:lnTo>
                  <a:lnTo>
                    <a:pt x="143" y="478"/>
                  </a:lnTo>
                  <a:lnTo>
                    <a:pt x="158" y="488"/>
                  </a:lnTo>
                  <a:lnTo>
                    <a:pt x="168" y="486"/>
                  </a:lnTo>
                  <a:lnTo>
                    <a:pt x="174" y="480"/>
                  </a:lnTo>
                  <a:lnTo>
                    <a:pt x="192" y="463"/>
                  </a:lnTo>
                  <a:lnTo>
                    <a:pt x="200" y="450"/>
                  </a:lnTo>
                  <a:lnTo>
                    <a:pt x="204" y="429"/>
                  </a:lnTo>
                  <a:lnTo>
                    <a:pt x="213" y="431"/>
                  </a:lnTo>
                  <a:lnTo>
                    <a:pt x="221" y="442"/>
                  </a:lnTo>
                  <a:lnTo>
                    <a:pt x="230" y="448"/>
                  </a:lnTo>
                  <a:lnTo>
                    <a:pt x="236" y="448"/>
                  </a:lnTo>
                  <a:lnTo>
                    <a:pt x="237" y="454"/>
                  </a:lnTo>
                  <a:lnTo>
                    <a:pt x="239" y="463"/>
                  </a:lnTo>
                  <a:lnTo>
                    <a:pt x="241" y="474"/>
                  </a:lnTo>
                  <a:lnTo>
                    <a:pt x="239" y="491"/>
                  </a:lnTo>
                  <a:lnTo>
                    <a:pt x="228" y="501"/>
                  </a:lnTo>
                  <a:lnTo>
                    <a:pt x="222" y="506"/>
                  </a:lnTo>
                  <a:lnTo>
                    <a:pt x="222" y="516"/>
                  </a:lnTo>
                  <a:lnTo>
                    <a:pt x="232" y="529"/>
                  </a:lnTo>
                  <a:lnTo>
                    <a:pt x="239" y="536"/>
                  </a:lnTo>
                  <a:lnTo>
                    <a:pt x="241" y="538"/>
                  </a:lnTo>
                  <a:lnTo>
                    <a:pt x="243" y="542"/>
                  </a:lnTo>
                  <a:lnTo>
                    <a:pt x="241" y="567"/>
                  </a:lnTo>
                  <a:lnTo>
                    <a:pt x="239" y="576"/>
                  </a:lnTo>
                  <a:lnTo>
                    <a:pt x="239" y="602"/>
                  </a:lnTo>
                  <a:lnTo>
                    <a:pt x="224" y="631"/>
                  </a:lnTo>
                  <a:lnTo>
                    <a:pt x="221" y="638"/>
                  </a:lnTo>
                  <a:lnTo>
                    <a:pt x="213" y="647"/>
                  </a:lnTo>
                  <a:lnTo>
                    <a:pt x="211" y="659"/>
                  </a:lnTo>
                  <a:lnTo>
                    <a:pt x="215" y="663"/>
                  </a:lnTo>
                  <a:lnTo>
                    <a:pt x="224" y="664"/>
                  </a:lnTo>
                  <a:lnTo>
                    <a:pt x="232" y="664"/>
                  </a:lnTo>
                  <a:lnTo>
                    <a:pt x="239" y="668"/>
                  </a:lnTo>
                  <a:lnTo>
                    <a:pt x="245" y="681"/>
                  </a:lnTo>
                  <a:lnTo>
                    <a:pt x="268" y="683"/>
                  </a:lnTo>
                  <a:lnTo>
                    <a:pt x="286" y="687"/>
                  </a:lnTo>
                  <a:lnTo>
                    <a:pt x="298" y="683"/>
                  </a:lnTo>
                  <a:lnTo>
                    <a:pt x="315" y="708"/>
                  </a:lnTo>
                  <a:lnTo>
                    <a:pt x="330" y="717"/>
                  </a:lnTo>
                  <a:lnTo>
                    <a:pt x="333" y="717"/>
                  </a:lnTo>
                  <a:lnTo>
                    <a:pt x="348" y="730"/>
                  </a:lnTo>
                  <a:lnTo>
                    <a:pt x="356" y="736"/>
                  </a:lnTo>
                  <a:lnTo>
                    <a:pt x="363" y="742"/>
                  </a:lnTo>
                  <a:lnTo>
                    <a:pt x="375" y="743"/>
                  </a:lnTo>
                  <a:lnTo>
                    <a:pt x="388" y="742"/>
                  </a:lnTo>
                  <a:lnTo>
                    <a:pt x="394" y="732"/>
                  </a:lnTo>
                  <a:lnTo>
                    <a:pt x="395" y="719"/>
                  </a:lnTo>
                  <a:lnTo>
                    <a:pt x="403" y="713"/>
                  </a:lnTo>
                  <a:lnTo>
                    <a:pt x="426" y="704"/>
                  </a:lnTo>
                  <a:lnTo>
                    <a:pt x="435" y="708"/>
                  </a:lnTo>
                  <a:lnTo>
                    <a:pt x="444" y="710"/>
                  </a:lnTo>
                  <a:lnTo>
                    <a:pt x="454" y="708"/>
                  </a:lnTo>
                  <a:lnTo>
                    <a:pt x="459" y="710"/>
                  </a:lnTo>
                  <a:lnTo>
                    <a:pt x="465" y="717"/>
                  </a:lnTo>
                  <a:lnTo>
                    <a:pt x="474" y="721"/>
                  </a:lnTo>
                  <a:lnTo>
                    <a:pt x="506" y="743"/>
                  </a:lnTo>
                  <a:lnTo>
                    <a:pt x="514" y="743"/>
                  </a:lnTo>
                  <a:lnTo>
                    <a:pt x="533" y="749"/>
                  </a:lnTo>
                  <a:lnTo>
                    <a:pt x="542" y="747"/>
                  </a:lnTo>
                  <a:lnTo>
                    <a:pt x="546" y="751"/>
                  </a:lnTo>
                  <a:lnTo>
                    <a:pt x="553" y="743"/>
                  </a:lnTo>
                  <a:lnTo>
                    <a:pt x="553" y="738"/>
                  </a:lnTo>
                  <a:lnTo>
                    <a:pt x="557" y="728"/>
                  </a:lnTo>
                  <a:lnTo>
                    <a:pt x="563" y="726"/>
                  </a:lnTo>
                  <a:lnTo>
                    <a:pt x="576" y="732"/>
                  </a:lnTo>
                  <a:lnTo>
                    <a:pt x="591" y="743"/>
                  </a:lnTo>
                  <a:lnTo>
                    <a:pt x="606" y="751"/>
                  </a:lnTo>
                  <a:lnTo>
                    <a:pt x="614" y="749"/>
                  </a:lnTo>
                  <a:lnTo>
                    <a:pt x="617" y="747"/>
                  </a:lnTo>
                  <a:lnTo>
                    <a:pt x="619" y="747"/>
                  </a:lnTo>
                  <a:lnTo>
                    <a:pt x="627" y="749"/>
                  </a:lnTo>
                  <a:lnTo>
                    <a:pt x="629" y="753"/>
                  </a:lnTo>
                  <a:lnTo>
                    <a:pt x="634" y="753"/>
                  </a:lnTo>
                  <a:lnTo>
                    <a:pt x="638" y="749"/>
                  </a:lnTo>
                  <a:lnTo>
                    <a:pt x="640" y="732"/>
                  </a:lnTo>
                  <a:lnTo>
                    <a:pt x="638" y="728"/>
                  </a:lnTo>
                  <a:lnTo>
                    <a:pt x="640" y="723"/>
                  </a:lnTo>
                  <a:lnTo>
                    <a:pt x="649" y="710"/>
                  </a:lnTo>
                  <a:lnTo>
                    <a:pt x="659" y="704"/>
                  </a:lnTo>
                  <a:lnTo>
                    <a:pt x="668" y="706"/>
                  </a:lnTo>
                  <a:lnTo>
                    <a:pt x="668" y="710"/>
                  </a:lnTo>
                  <a:lnTo>
                    <a:pt x="670" y="711"/>
                  </a:lnTo>
                  <a:lnTo>
                    <a:pt x="681" y="706"/>
                  </a:lnTo>
                  <a:lnTo>
                    <a:pt x="685" y="725"/>
                  </a:lnTo>
                  <a:lnTo>
                    <a:pt x="687" y="726"/>
                  </a:lnTo>
                  <a:lnTo>
                    <a:pt x="700" y="757"/>
                  </a:lnTo>
                  <a:lnTo>
                    <a:pt x="725" y="796"/>
                  </a:lnTo>
                  <a:lnTo>
                    <a:pt x="728" y="777"/>
                  </a:lnTo>
                  <a:lnTo>
                    <a:pt x="730" y="774"/>
                  </a:lnTo>
                  <a:lnTo>
                    <a:pt x="738" y="772"/>
                  </a:lnTo>
                  <a:lnTo>
                    <a:pt x="742" y="770"/>
                  </a:lnTo>
                  <a:lnTo>
                    <a:pt x="753" y="774"/>
                  </a:lnTo>
                  <a:lnTo>
                    <a:pt x="759" y="783"/>
                  </a:lnTo>
                  <a:lnTo>
                    <a:pt x="764" y="787"/>
                  </a:lnTo>
                  <a:lnTo>
                    <a:pt x="770" y="789"/>
                  </a:lnTo>
                  <a:lnTo>
                    <a:pt x="777" y="789"/>
                  </a:lnTo>
                  <a:lnTo>
                    <a:pt x="785" y="790"/>
                  </a:lnTo>
                  <a:lnTo>
                    <a:pt x="790" y="792"/>
                  </a:lnTo>
                  <a:lnTo>
                    <a:pt x="794" y="790"/>
                  </a:lnTo>
                  <a:lnTo>
                    <a:pt x="800" y="790"/>
                  </a:lnTo>
                  <a:lnTo>
                    <a:pt x="806" y="792"/>
                  </a:lnTo>
                  <a:lnTo>
                    <a:pt x="811" y="794"/>
                  </a:lnTo>
                  <a:lnTo>
                    <a:pt x="821" y="796"/>
                  </a:lnTo>
                  <a:lnTo>
                    <a:pt x="824" y="796"/>
                  </a:lnTo>
                  <a:lnTo>
                    <a:pt x="830" y="792"/>
                  </a:lnTo>
                  <a:lnTo>
                    <a:pt x="832" y="787"/>
                  </a:lnTo>
                  <a:lnTo>
                    <a:pt x="830" y="770"/>
                  </a:lnTo>
                  <a:lnTo>
                    <a:pt x="826" y="758"/>
                  </a:lnTo>
                  <a:lnTo>
                    <a:pt x="828" y="755"/>
                  </a:lnTo>
                  <a:lnTo>
                    <a:pt x="843" y="751"/>
                  </a:lnTo>
                  <a:lnTo>
                    <a:pt x="847" y="747"/>
                  </a:lnTo>
                  <a:lnTo>
                    <a:pt x="851" y="745"/>
                  </a:lnTo>
                  <a:lnTo>
                    <a:pt x="853" y="740"/>
                  </a:lnTo>
                  <a:lnTo>
                    <a:pt x="851" y="734"/>
                  </a:lnTo>
                  <a:lnTo>
                    <a:pt x="841" y="726"/>
                  </a:lnTo>
                  <a:lnTo>
                    <a:pt x="839" y="721"/>
                  </a:lnTo>
                  <a:lnTo>
                    <a:pt x="838" y="713"/>
                  </a:lnTo>
                  <a:lnTo>
                    <a:pt x="836" y="711"/>
                  </a:lnTo>
                  <a:lnTo>
                    <a:pt x="841" y="694"/>
                  </a:lnTo>
                  <a:lnTo>
                    <a:pt x="853" y="683"/>
                  </a:lnTo>
                  <a:lnTo>
                    <a:pt x="862" y="678"/>
                  </a:lnTo>
                  <a:lnTo>
                    <a:pt x="864" y="670"/>
                  </a:lnTo>
                  <a:lnTo>
                    <a:pt x="864" y="661"/>
                  </a:lnTo>
                  <a:lnTo>
                    <a:pt x="858" y="655"/>
                  </a:lnTo>
                  <a:lnTo>
                    <a:pt x="856" y="651"/>
                  </a:lnTo>
                  <a:lnTo>
                    <a:pt x="858" y="638"/>
                  </a:lnTo>
                  <a:lnTo>
                    <a:pt x="860" y="634"/>
                  </a:lnTo>
                  <a:lnTo>
                    <a:pt x="858" y="631"/>
                  </a:lnTo>
                  <a:lnTo>
                    <a:pt x="851" y="627"/>
                  </a:lnTo>
                  <a:lnTo>
                    <a:pt x="819" y="621"/>
                  </a:lnTo>
                  <a:lnTo>
                    <a:pt x="834" y="619"/>
                  </a:lnTo>
                  <a:lnTo>
                    <a:pt x="841" y="599"/>
                  </a:lnTo>
                  <a:lnTo>
                    <a:pt x="838" y="584"/>
                  </a:lnTo>
                  <a:lnTo>
                    <a:pt x="854" y="570"/>
                  </a:lnTo>
                  <a:lnTo>
                    <a:pt x="854" y="561"/>
                  </a:lnTo>
                  <a:lnTo>
                    <a:pt x="834" y="548"/>
                  </a:lnTo>
                  <a:lnTo>
                    <a:pt x="847" y="525"/>
                  </a:lnTo>
                  <a:lnTo>
                    <a:pt x="768" y="533"/>
                  </a:lnTo>
                  <a:lnTo>
                    <a:pt x="770" y="527"/>
                  </a:lnTo>
                  <a:lnTo>
                    <a:pt x="738" y="533"/>
                  </a:lnTo>
                  <a:lnTo>
                    <a:pt x="708" y="525"/>
                  </a:lnTo>
                  <a:lnTo>
                    <a:pt x="695" y="529"/>
                  </a:lnTo>
                  <a:lnTo>
                    <a:pt x="680" y="525"/>
                  </a:lnTo>
                  <a:lnTo>
                    <a:pt x="668" y="523"/>
                  </a:lnTo>
                  <a:lnTo>
                    <a:pt x="655" y="520"/>
                  </a:lnTo>
                  <a:lnTo>
                    <a:pt x="648" y="508"/>
                  </a:lnTo>
                  <a:lnTo>
                    <a:pt x="644" y="489"/>
                  </a:lnTo>
                  <a:lnTo>
                    <a:pt x="634" y="469"/>
                  </a:lnTo>
                  <a:lnTo>
                    <a:pt x="610" y="454"/>
                  </a:lnTo>
                  <a:lnTo>
                    <a:pt x="595" y="452"/>
                  </a:lnTo>
                  <a:lnTo>
                    <a:pt x="595" y="456"/>
                  </a:lnTo>
                  <a:lnTo>
                    <a:pt x="601" y="467"/>
                  </a:lnTo>
                  <a:lnTo>
                    <a:pt x="599" y="474"/>
                  </a:lnTo>
                  <a:lnTo>
                    <a:pt x="523" y="444"/>
                  </a:lnTo>
                  <a:lnTo>
                    <a:pt x="493" y="437"/>
                  </a:lnTo>
                  <a:lnTo>
                    <a:pt x="491" y="431"/>
                  </a:lnTo>
                  <a:lnTo>
                    <a:pt x="486" y="424"/>
                  </a:lnTo>
                  <a:lnTo>
                    <a:pt x="491" y="397"/>
                  </a:lnTo>
                  <a:lnTo>
                    <a:pt x="505" y="395"/>
                  </a:lnTo>
                  <a:lnTo>
                    <a:pt x="506" y="394"/>
                  </a:lnTo>
                  <a:lnTo>
                    <a:pt x="510" y="369"/>
                  </a:lnTo>
                  <a:lnTo>
                    <a:pt x="493" y="354"/>
                  </a:lnTo>
                  <a:lnTo>
                    <a:pt x="491" y="346"/>
                  </a:lnTo>
                  <a:lnTo>
                    <a:pt x="488" y="341"/>
                  </a:lnTo>
                  <a:lnTo>
                    <a:pt x="473" y="345"/>
                  </a:lnTo>
                  <a:lnTo>
                    <a:pt x="469" y="341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4"/>
                  </a:lnTo>
                  <a:lnTo>
                    <a:pt x="427" y="322"/>
                  </a:lnTo>
                  <a:lnTo>
                    <a:pt x="427" y="333"/>
                  </a:lnTo>
                  <a:lnTo>
                    <a:pt x="390" y="333"/>
                  </a:lnTo>
                  <a:lnTo>
                    <a:pt x="384" y="318"/>
                  </a:lnTo>
                  <a:lnTo>
                    <a:pt x="386" y="277"/>
                  </a:lnTo>
                  <a:lnTo>
                    <a:pt x="386" y="203"/>
                  </a:lnTo>
                  <a:lnTo>
                    <a:pt x="382" y="188"/>
                  </a:lnTo>
                  <a:lnTo>
                    <a:pt x="373" y="166"/>
                  </a:lnTo>
                  <a:lnTo>
                    <a:pt x="360" y="151"/>
                  </a:lnTo>
                  <a:lnTo>
                    <a:pt x="354" y="136"/>
                  </a:lnTo>
                  <a:lnTo>
                    <a:pt x="356" y="106"/>
                  </a:lnTo>
                  <a:lnTo>
                    <a:pt x="358" y="91"/>
                  </a:lnTo>
                  <a:lnTo>
                    <a:pt x="356" y="68"/>
                  </a:lnTo>
                  <a:lnTo>
                    <a:pt x="352" y="59"/>
                  </a:lnTo>
                  <a:lnTo>
                    <a:pt x="332" y="25"/>
                  </a:lnTo>
                  <a:lnTo>
                    <a:pt x="318" y="10"/>
                  </a:lnTo>
                  <a:lnTo>
                    <a:pt x="316" y="8"/>
                  </a:lnTo>
                  <a:lnTo>
                    <a:pt x="315" y="4"/>
                  </a:lnTo>
                  <a:lnTo>
                    <a:pt x="311" y="0"/>
                  </a:lnTo>
                  <a:lnTo>
                    <a:pt x="309" y="2"/>
                  </a:lnTo>
                  <a:lnTo>
                    <a:pt x="311" y="12"/>
                  </a:lnTo>
                  <a:lnTo>
                    <a:pt x="315" y="13"/>
                  </a:lnTo>
                  <a:lnTo>
                    <a:pt x="318" y="19"/>
                  </a:lnTo>
                  <a:lnTo>
                    <a:pt x="313" y="25"/>
                  </a:lnTo>
                  <a:lnTo>
                    <a:pt x="303" y="29"/>
                  </a:lnTo>
                  <a:lnTo>
                    <a:pt x="286" y="40"/>
                  </a:lnTo>
                  <a:lnTo>
                    <a:pt x="281" y="47"/>
                  </a:lnTo>
                  <a:lnTo>
                    <a:pt x="275" y="68"/>
                  </a:lnTo>
                  <a:lnTo>
                    <a:pt x="275" y="79"/>
                  </a:lnTo>
                  <a:lnTo>
                    <a:pt x="266" y="91"/>
                  </a:lnTo>
                  <a:lnTo>
                    <a:pt x="239" y="89"/>
                  </a:lnTo>
                  <a:lnTo>
                    <a:pt x="236" y="93"/>
                  </a:lnTo>
                  <a:lnTo>
                    <a:pt x="234" y="98"/>
                  </a:lnTo>
                  <a:lnTo>
                    <a:pt x="236" y="111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00" y="188"/>
                  </a:lnTo>
                  <a:lnTo>
                    <a:pt x="189" y="203"/>
                  </a:lnTo>
                  <a:lnTo>
                    <a:pt x="138" y="264"/>
                  </a:lnTo>
                  <a:lnTo>
                    <a:pt x="130" y="269"/>
                  </a:lnTo>
                  <a:lnTo>
                    <a:pt x="104" y="277"/>
                  </a:lnTo>
                  <a:lnTo>
                    <a:pt x="79" y="283"/>
                  </a:lnTo>
                  <a:lnTo>
                    <a:pt x="59" y="286"/>
                  </a:lnTo>
                  <a:lnTo>
                    <a:pt x="40" y="292"/>
                  </a:lnTo>
                  <a:lnTo>
                    <a:pt x="29" y="299"/>
                  </a:lnTo>
                  <a:lnTo>
                    <a:pt x="25" y="305"/>
                  </a:lnTo>
                  <a:lnTo>
                    <a:pt x="15" y="309"/>
                  </a:lnTo>
                  <a:lnTo>
                    <a:pt x="2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61"/>
            <p:cNvSpPr>
              <a:spLocks/>
            </p:cNvSpPr>
            <p:nvPr/>
          </p:nvSpPr>
          <p:spPr bwMode="auto">
            <a:xfrm>
              <a:off x="2828176" y="2261319"/>
              <a:ext cx="444253" cy="1083204"/>
            </a:xfrm>
            <a:custGeom>
              <a:avLst/>
              <a:gdLst>
                <a:gd name="T0" fmla="*/ 2147483647 w 625"/>
                <a:gd name="T1" fmla="*/ 2147483647 h 1304"/>
                <a:gd name="T2" fmla="*/ 2147483647 w 625"/>
                <a:gd name="T3" fmla="*/ 2147483647 h 1304"/>
                <a:gd name="T4" fmla="*/ 2147483647 w 625"/>
                <a:gd name="T5" fmla="*/ 2147483647 h 1304"/>
                <a:gd name="T6" fmla="*/ 2147483647 w 625"/>
                <a:gd name="T7" fmla="*/ 2147483647 h 1304"/>
                <a:gd name="T8" fmla="*/ 2147483647 w 625"/>
                <a:gd name="T9" fmla="*/ 2147483647 h 1304"/>
                <a:gd name="T10" fmla="*/ 2147483647 w 625"/>
                <a:gd name="T11" fmla="*/ 2147483647 h 1304"/>
                <a:gd name="T12" fmla="*/ 2147483647 w 625"/>
                <a:gd name="T13" fmla="*/ 2147483647 h 1304"/>
                <a:gd name="T14" fmla="*/ 2147483647 w 625"/>
                <a:gd name="T15" fmla="*/ 2147483647 h 1304"/>
                <a:gd name="T16" fmla="*/ 2147483647 w 625"/>
                <a:gd name="T17" fmla="*/ 2147483647 h 1304"/>
                <a:gd name="T18" fmla="*/ 2147483647 w 625"/>
                <a:gd name="T19" fmla="*/ 2147483647 h 1304"/>
                <a:gd name="T20" fmla="*/ 2147483647 w 625"/>
                <a:gd name="T21" fmla="*/ 2147483647 h 1304"/>
                <a:gd name="T22" fmla="*/ 2147483647 w 625"/>
                <a:gd name="T23" fmla="*/ 2147483647 h 1304"/>
                <a:gd name="T24" fmla="*/ 2147483647 w 625"/>
                <a:gd name="T25" fmla="*/ 2147483647 h 1304"/>
                <a:gd name="T26" fmla="*/ 2147483647 w 625"/>
                <a:gd name="T27" fmla="*/ 2147483647 h 1304"/>
                <a:gd name="T28" fmla="*/ 2147483647 w 625"/>
                <a:gd name="T29" fmla="*/ 2147483647 h 1304"/>
                <a:gd name="T30" fmla="*/ 2147483647 w 625"/>
                <a:gd name="T31" fmla="*/ 2147483647 h 1304"/>
                <a:gd name="T32" fmla="*/ 2147483647 w 625"/>
                <a:gd name="T33" fmla="*/ 2147483647 h 1304"/>
                <a:gd name="T34" fmla="*/ 2147483647 w 625"/>
                <a:gd name="T35" fmla="*/ 2147483647 h 1304"/>
                <a:gd name="T36" fmla="*/ 2147483647 w 625"/>
                <a:gd name="T37" fmla="*/ 2147483647 h 1304"/>
                <a:gd name="T38" fmla="*/ 2147483647 w 625"/>
                <a:gd name="T39" fmla="*/ 2147483647 h 1304"/>
                <a:gd name="T40" fmla="*/ 2147483647 w 625"/>
                <a:gd name="T41" fmla="*/ 2147483647 h 1304"/>
                <a:gd name="T42" fmla="*/ 2147483647 w 625"/>
                <a:gd name="T43" fmla="*/ 2147483647 h 1304"/>
                <a:gd name="T44" fmla="*/ 2147483647 w 625"/>
                <a:gd name="T45" fmla="*/ 2147483647 h 1304"/>
                <a:gd name="T46" fmla="*/ 2147483647 w 625"/>
                <a:gd name="T47" fmla="*/ 2147483647 h 1304"/>
                <a:gd name="T48" fmla="*/ 2147483647 w 625"/>
                <a:gd name="T49" fmla="*/ 2147483647 h 1304"/>
                <a:gd name="T50" fmla="*/ 2147483647 w 625"/>
                <a:gd name="T51" fmla="*/ 2147483647 h 1304"/>
                <a:gd name="T52" fmla="*/ 2147483647 w 625"/>
                <a:gd name="T53" fmla="*/ 2147483647 h 1304"/>
                <a:gd name="T54" fmla="*/ 2147483647 w 625"/>
                <a:gd name="T55" fmla="*/ 2147483647 h 1304"/>
                <a:gd name="T56" fmla="*/ 2147483647 w 625"/>
                <a:gd name="T57" fmla="*/ 2147483647 h 1304"/>
                <a:gd name="T58" fmla="*/ 2147483647 w 625"/>
                <a:gd name="T59" fmla="*/ 2147483647 h 1304"/>
                <a:gd name="T60" fmla="*/ 2147483647 w 625"/>
                <a:gd name="T61" fmla="*/ 2147483647 h 1304"/>
                <a:gd name="T62" fmla="*/ 2147483647 w 625"/>
                <a:gd name="T63" fmla="*/ 2147483647 h 1304"/>
                <a:gd name="T64" fmla="*/ 2147483647 w 625"/>
                <a:gd name="T65" fmla="*/ 2147483647 h 1304"/>
                <a:gd name="T66" fmla="*/ 2147483647 w 625"/>
                <a:gd name="T67" fmla="*/ 2147483647 h 1304"/>
                <a:gd name="T68" fmla="*/ 2147483647 w 625"/>
                <a:gd name="T69" fmla="*/ 2147483647 h 1304"/>
                <a:gd name="T70" fmla="*/ 2147483647 w 625"/>
                <a:gd name="T71" fmla="*/ 2147483647 h 1304"/>
                <a:gd name="T72" fmla="*/ 2147483647 w 625"/>
                <a:gd name="T73" fmla="*/ 2147483647 h 1304"/>
                <a:gd name="T74" fmla="*/ 2147483647 w 625"/>
                <a:gd name="T75" fmla="*/ 2147483647 h 1304"/>
                <a:gd name="T76" fmla="*/ 2147483647 w 625"/>
                <a:gd name="T77" fmla="*/ 2147483647 h 1304"/>
                <a:gd name="T78" fmla="*/ 2147483647 w 625"/>
                <a:gd name="T79" fmla="*/ 2147483647 h 1304"/>
                <a:gd name="T80" fmla="*/ 2147483647 w 625"/>
                <a:gd name="T81" fmla="*/ 2147483647 h 1304"/>
                <a:gd name="T82" fmla="*/ 2147483647 w 625"/>
                <a:gd name="T83" fmla="*/ 2147483647 h 1304"/>
                <a:gd name="T84" fmla="*/ 2147483647 w 625"/>
                <a:gd name="T85" fmla="*/ 2147483647 h 1304"/>
                <a:gd name="T86" fmla="*/ 2147483647 w 625"/>
                <a:gd name="T87" fmla="*/ 2147483647 h 1304"/>
                <a:gd name="T88" fmla="*/ 2147483647 w 625"/>
                <a:gd name="T89" fmla="*/ 2147483647 h 1304"/>
                <a:gd name="T90" fmla="*/ 2147483647 w 625"/>
                <a:gd name="T91" fmla="*/ 2147483647 h 1304"/>
                <a:gd name="T92" fmla="*/ 2147483647 w 625"/>
                <a:gd name="T93" fmla="*/ 2147483647 h 1304"/>
                <a:gd name="T94" fmla="*/ 2147483647 w 625"/>
                <a:gd name="T95" fmla="*/ 2147483647 h 1304"/>
                <a:gd name="T96" fmla="*/ 2147483647 w 625"/>
                <a:gd name="T97" fmla="*/ 2147483647 h 1304"/>
                <a:gd name="T98" fmla="*/ 2147483647 w 625"/>
                <a:gd name="T99" fmla="*/ 2147483647 h 1304"/>
                <a:gd name="T100" fmla="*/ 2147483647 w 625"/>
                <a:gd name="T101" fmla="*/ 2147483647 h 1304"/>
                <a:gd name="T102" fmla="*/ 2147483647 w 625"/>
                <a:gd name="T103" fmla="*/ 2147483647 h 1304"/>
                <a:gd name="T104" fmla="*/ 2147483647 w 625"/>
                <a:gd name="T105" fmla="*/ 2147483647 h 1304"/>
                <a:gd name="T106" fmla="*/ 2147483647 w 625"/>
                <a:gd name="T107" fmla="*/ 2147483647 h 1304"/>
                <a:gd name="T108" fmla="*/ 2147483647 w 625"/>
                <a:gd name="T109" fmla="*/ 2147483647 h 1304"/>
                <a:gd name="T110" fmla="*/ 2147483647 w 625"/>
                <a:gd name="T111" fmla="*/ 2147483647 h 1304"/>
                <a:gd name="T112" fmla="*/ 2147483647 w 625"/>
                <a:gd name="T113" fmla="*/ 2147483647 h 1304"/>
                <a:gd name="T114" fmla="*/ 2147483647 w 625"/>
                <a:gd name="T115" fmla="*/ 2147483647 h 1304"/>
                <a:gd name="T116" fmla="*/ 2147483647 w 625"/>
                <a:gd name="T117" fmla="*/ 2147483647 h 1304"/>
                <a:gd name="T118" fmla="*/ 2147483647 w 625"/>
                <a:gd name="T119" fmla="*/ 2147483647 h 1304"/>
                <a:gd name="T120" fmla="*/ 2147483647 w 625"/>
                <a:gd name="T121" fmla="*/ 2147483647 h 1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5"/>
                <a:gd name="T184" fmla="*/ 0 h 1304"/>
                <a:gd name="T185" fmla="*/ 625 w 625"/>
                <a:gd name="T186" fmla="*/ 1304 h 1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5" h="1304">
                  <a:moveTo>
                    <a:pt x="625" y="402"/>
                  </a:moveTo>
                  <a:lnTo>
                    <a:pt x="621" y="448"/>
                  </a:lnTo>
                  <a:lnTo>
                    <a:pt x="617" y="459"/>
                  </a:lnTo>
                  <a:lnTo>
                    <a:pt x="617" y="472"/>
                  </a:lnTo>
                  <a:lnTo>
                    <a:pt x="608" y="521"/>
                  </a:lnTo>
                  <a:lnTo>
                    <a:pt x="598" y="534"/>
                  </a:lnTo>
                  <a:lnTo>
                    <a:pt x="579" y="568"/>
                  </a:lnTo>
                  <a:lnTo>
                    <a:pt x="557" y="617"/>
                  </a:lnTo>
                  <a:lnTo>
                    <a:pt x="544" y="658"/>
                  </a:lnTo>
                  <a:lnTo>
                    <a:pt x="540" y="658"/>
                  </a:lnTo>
                  <a:lnTo>
                    <a:pt x="529" y="666"/>
                  </a:lnTo>
                  <a:lnTo>
                    <a:pt x="527" y="670"/>
                  </a:lnTo>
                  <a:lnTo>
                    <a:pt x="515" y="694"/>
                  </a:lnTo>
                  <a:lnTo>
                    <a:pt x="515" y="700"/>
                  </a:lnTo>
                  <a:lnTo>
                    <a:pt x="515" y="719"/>
                  </a:lnTo>
                  <a:lnTo>
                    <a:pt x="512" y="741"/>
                  </a:lnTo>
                  <a:lnTo>
                    <a:pt x="508" y="743"/>
                  </a:lnTo>
                  <a:lnTo>
                    <a:pt x="491" y="756"/>
                  </a:lnTo>
                  <a:lnTo>
                    <a:pt x="500" y="779"/>
                  </a:lnTo>
                  <a:lnTo>
                    <a:pt x="514" y="782"/>
                  </a:lnTo>
                  <a:lnTo>
                    <a:pt x="515" y="805"/>
                  </a:lnTo>
                  <a:lnTo>
                    <a:pt x="500" y="875"/>
                  </a:lnTo>
                  <a:lnTo>
                    <a:pt x="502" y="884"/>
                  </a:lnTo>
                  <a:lnTo>
                    <a:pt x="508" y="893"/>
                  </a:lnTo>
                  <a:lnTo>
                    <a:pt x="504" y="901"/>
                  </a:lnTo>
                  <a:lnTo>
                    <a:pt x="510" y="967"/>
                  </a:lnTo>
                  <a:lnTo>
                    <a:pt x="508" y="974"/>
                  </a:lnTo>
                  <a:lnTo>
                    <a:pt x="523" y="1072"/>
                  </a:lnTo>
                  <a:lnTo>
                    <a:pt x="527" y="1080"/>
                  </a:lnTo>
                  <a:lnTo>
                    <a:pt x="527" y="1085"/>
                  </a:lnTo>
                  <a:lnTo>
                    <a:pt x="527" y="1089"/>
                  </a:lnTo>
                  <a:lnTo>
                    <a:pt x="529" y="1097"/>
                  </a:lnTo>
                  <a:lnTo>
                    <a:pt x="531" y="1102"/>
                  </a:lnTo>
                  <a:lnTo>
                    <a:pt x="532" y="1108"/>
                  </a:lnTo>
                  <a:lnTo>
                    <a:pt x="531" y="1114"/>
                  </a:lnTo>
                  <a:lnTo>
                    <a:pt x="532" y="1117"/>
                  </a:lnTo>
                  <a:lnTo>
                    <a:pt x="536" y="1144"/>
                  </a:lnTo>
                  <a:lnTo>
                    <a:pt x="532" y="1144"/>
                  </a:lnTo>
                  <a:lnTo>
                    <a:pt x="529" y="1146"/>
                  </a:lnTo>
                  <a:lnTo>
                    <a:pt x="525" y="1153"/>
                  </a:lnTo>
                  <a:lnTo>
                    <a:pt x="525" y="1166"/>
                  </a:lnTo>
                  <a:lnTo>
                    <a:pt x="527" y="1172"/>
                  </a:lnTo>
                  <a:lnTo>
                    <a:pt x="527" y="1178"/>
                  </a:lnTo>
                  <a:lnTo>
                    <a:pt x="523" y="1183"/>
                  </a:lnTo>
                  <a:lnTo>
                    <a:pt x="517" y="1183"/>
                  </a:lnTo>
                  <a:lnTo>
                    <a:pt x="515" y="1185"/>
                  </a:lnTo>
                  <a:lnTo>
                    <a:pt x="512" y="1185"/>
                  </a:lnTo>
                  <a:lnTo>
                    <a:pt x="506" y="1194"/>
                  </a:lnTo>
                  <a:lnTo>
                    <a:pt x="502" y="1204"/>
                  </a:lnTo>
                  <a:lnTo>
                    <a:pt x="506" y="1206"/>
                  </a:lnTo>
                  <a:lnTo>
                    <a:pt x="502" y="1211"/>
                  </a:lnTo>
                  <a:lnTo>
                    <a:pt x="497" y="1230"/>
                  </a:lnTo>
                  <a:lnTo>
                    <a:pt x="506" y="1243"/>
                  </a:lnTo>
                  <a:lnTo>
                    <a:pt x="510" y="1243"/>
                  </a:lnTo>
                  <a:lnTo>
                    <a:pt x="514" y="1240"/>
                  </a:lnTo>
                  <a:lnTo>
                    <a:pt x="517" y="1240"/>
                  </a:lnTo>
                  <a:lnTo>
                    <a:pt x="517" y="1255"/>
                  </a:lnTo>
                  <a:lnTo>
                    <a:pt x="519" y="1264"/>
                  </a:lnTo>
                  <a:lnTo>
                    <a:pt x="521" y="1279"/>
                  </a:lnTo>
                  <a:lnTo>
                    <a:pt x="525" y="1289"/>
                  </a:lnTo>
                  <a:lnTo>
                    <a:pt x="529" y="1294"/>
                  </a:lnTo>
                  <a:lnTo>
                    <a:pt x="531" y="1302"/>
                  </a:lnTo>
                  <a:lnTo>
                    <a:pt x="519" y="1304"/>
                  </a:lnTo>
                  <a:lnTo>
                    <a:pt x="508" y="1296"/>
                  </a:lnTo>
                  <a:lnTo>
                    <a:pt x="491" y="1281"/>
                  </a:lnTo>
                  <a:lnTo>
                    <a:pt x="482" y="1272"/>
                  </a:lnTo>
                  <a:lnTo>
                    <a:pt x="476" y="1268"/>
                  </a:lnTo>
                  <a:lnTo>
                    <a:pt x="470" y="1258"/>
                  </a:lnTo>
                  <a:lnTo>
                    <a:pt x="467" y="1255"/>
                  </a:lnTo>
                  <a:lnTo>
                    <a:pt x="457" y="1253"/>
                  </a:lnTo>
                  <a:lnTo>
                    <a:pt x="455" y="1249"/>
                  </a:lnTo>
                  <a:lnTo>
                    <a:pt x="452" y="1251"/>
                  </a:lnTo>
                  <a:lnTo>
                    <a:pt x="442" y="1258"/>
                  </a:lnTo>
                  <a:lnTo>
                    <a:pt x="440" y="1264"/>
                  </a:lnTo>
                  <a:lnTo>
                    <a:pt x="429" y="1262"/>
                  </a:lnTo>
                  <a:lnTo>
                    <a:pt x="423" y="1260"/>
                  </a:lnTo>
                  <a:lnTo>
                    <a:pt x="412" y="1262"/>
                  </a:lnTo>
                  <a:lnTo>
                    <a:pt x="406" y="1264"/>
                  </a:lnTo>
                  <a:lnTo>
                    <a:pt x="406" y="1260"/>
                  </a:lnTo>
                  <a:lnTo>
                    <a:pt x="401" y="1262"/>
                  </a:lnTo>
                  <a:lnTo>
                    <a:pt x="401" y="1260"/>
                  </a:lnTo>
                  <a:lnTo>
                    <a:pt x="388" y="1260"/>
                  </a:lnTo>
                  <a:lnTo>
                    <a:pt x="386" y="1262"/>
                  </a:lnTo>
                  <a:lnTo>
                    <a:pt x="382" y="1262"/>
                  </a:lnTo>
                  <a:lnTo>
                    <a:pt x="303" y="1270"/>
                  </a:lnTo>
                  <a:lnTo>
                    <a:pt x="305" y="1264"/>
                  </a:lnTo>
                  <a:lnTo>
                    <a:pt x="273" y="1270"/>
                  </a:lnTo>
                  <a:lnTo>
                    <a:pt x="243" y="1262"/>
                  </a:lnTo>
                  <a:lnTo>
                    <a:pt x="230" y="1266"/>
                  </a:lnTo>
                  <a:lnTo>
                    <a:pt x="215" y="1262"/>
                  </a:lnTo>
                  <a:lnTo>
                    <a:pt x="203" y="1260"/>
                  </a:lnTo>
                  <a:lnTo>
                    <a:pt x="190" y="1257"/>
                  </a:lnTo>
                  <a:lnTo>
                    <a:pt x="183" y="1245"/>
                  </a:lnTo>
                  <a:lnTo>
                    <a:pt x="179" y="1226"/>
                  </a:lnTo>
                  <a:lnTo>
                    <a:pt x="169" y="1206"/>
                  </a:lnTo>
                  <a:lnTo>
                    <a:pt x="145" y="1191"/>
                  </a:lnTo>
                  <a:lnTo>
                    <a:pt x="130" y="1189"/>
                  </a:lnTo>
                  <a:lnTo>
                    <a:pt x="130" y="1193"/>
                  </a:lnTo>
                  <a:lnTo>
                    <a:pt x="136" y="1204"/>
                  </a:lnTo>
                  <a:lnTo>
                    <a:pt x="134" y="1211"/>
                  </a:lnTo>
                  <a:lnTo>
                    <a:pt x="58" y="1181"/>
                  </a:lnTo>
                  <a:lnTo>
                    <a:pt x="28" y="1174"/>
                  </a:lnTo>
                  <a:lnTo>
                    <a:pt x="26" y="1168"/>
                  </a:lnTo>
                  <a:lnTo>
                    <a:pt x="21" y="1161"/>
                  </a:lnTo>
                  <a:lnTo>
                    <a:pt x="26" y="1134"/>
                  </a:lnTo>
                  <a:lnTo>
                    <a:pt x="40" y="1132"/>
                  </a:lnTo>
                  <a:lnTo>
                    <a:pt x="41" y="1131"/>
                  </a:lnTo>
                  <a:lnTo>
                    <a:pt x="45" y="1106"/>
                  </a:lnTo>
                  <a:lnTo>
                    <a:pt x="28" y="1091"/>
                  </a:lnTo>
                  <a:lnTo>
                    <a:pt x="26" y="1083"/>
                  </a:lnTo>
                  <a:lnTo>
                    <a:pt x="23" y="1078"/>
                  </a:lnTo>
                  <a:lnTo>
                    <a:pt x="8" y="1082"/>
                  </a:lnTo>
                  <a:lnTo>
                    <a:pt x="4" y="1078"/>
                  </a:lnTo>
                  <a:lnTo>
                    <a:pt x="0" y="1072"/>
                  </a:lnTo>
                  <a:lnTo>
                    <a:pt x="0" y="1065"/>
                  </a:lnTo>
                  <a:lnTo>
                    <a:pt x="9" y="1053"/>
                  </a:lnTo>
                  <a:lnTo>
                    <a:pt x="8" y="1040"/>
                  </a:lnTo>
                  <a:lnTo>
                    <a:pt x="0" y="1035"/>
                  </a:lnTo>
                  <a:lnTo>
                    <a:pt x="6" y="1027"/>
                  </a:lnTo>
                  <a:lnTo>
                    <a:pt x="15" y="1023"/>
                  </a:lnTo>
                  <a:lnTo>
                    <a:pt x="32" y="1029"/>
                  </a:lnTo>
                  <a:lnTo>
                    <a:pt x="36" y="1029"/>
                  </a:lnTo>
                  <a:lnTo>
                    <a:pt x="41" y="1025"/>
                  </a:lnTo>
                  <a:lnTo>
                    <a:pt x="41" y="969"/>
                  </a:lnTo>
                  <a:lnTo>
                    <a:pt x="53" y="942"/>
                  </a:lnTo>
                  <a:lnTo>
                    <a:pt x="55" y="939"/>
                  </a:lnTo>
                  <a:lnTo>
                    <a:pt x="62" y="935"/>
                  </a:lnTo>
                  <a:lnTo>
                    <a:pt x="64" y="937"/>
                  </a:lnTo>
                  <a:lnTo>
                    <a:pt x="73" y="937"/>
                  </a:lnTo>
                  <a:lnTo>
                    <a:pt x="77" y="935"/>
                  </a:lnTo>
                  <a:lnTo>
                    <a:pt x="83" y="935"/>
                  </a:lnTo>
                  <a:lnTo>
                    <a:pt x="98" y="940"/>
                  </a:lnTo>
                  <a:lnTo>
                    <a:pt x="105" y="939"/>
                  </a:lnTo>
                  <a:lnTo>
                    <a:pt x="115" y="927"/>
                  </a:lnTo>
                  <a:lnTo>
                    <a:pt x="137" y="924"/>
                  </a:lnTo>
                  <a:lnTo>
                    <a:pt x="141" y="899"/>
                  </a:lnTo>
                  <a:lnTo>
                    <a:pt x="145" y="895"/>
                  </a:lnTo>
                  <a:lnTo>
                    <a:pt x="143" y="892"/>
                  </a:lnTo>
                  <a:lnTo>
                    <a:pt x="139" y="892"/>
                  </a:lnTo>
                  <a:lnTo>
                    <a:pt x="132" y="882"/>
                  </a:lnTo>
                  <a:lnTo>
                    <a:pt x="119" y="871"/>
                  </a:lnTo>
                  <a:lnTo>
                    <a:pt x="115" y="867"/>
                  </a:lnTo>
                  <a:lnTo>
                    <a:pt x="111" y="865"/>
                  </a:lnTo>
                  <a:lnTo>
                    <a:pt x="107" y="846"/>
                  </a:lnTo>
                  <a:lnTo>
                    <a:pt x="105" y="824"/>
                  </a:lnTo>
                  <a:lnTo>
                    <a:pt x="113" y="803"/>
                  </a:lnTo>
                  <a:lnTo>
                    <a:pt x="120" y="792"/>
                  </a:lnTo>
                  <a:lnTo>
                    <a:pt x="111" y="777"/>
                  </a:lnTo>
                  <a:lnTo>
                    <a:pt x="107" y="758"/>
                  </a:lnTo>
                  <a:lnTo>
                    <a:pt x="90" y="754"/>
                  </a:lnTo>
                  <a:lnTo>
                    <a:pt x="87" y="752"/>
                  </a:lnTo>
                  <a:lnTo>
                    <a:pt x="90" y="741"/>
                  </a:lnTo>
                  <a:lnTo>
                    <a:pt x="107" y="732"/>
                  </a:lnTo>
                  <a:lnTo>
                    <a:pt x="117" y="732"/>
                  </a:lnTo>
                  <a:lnTo>
                    <a:pt x="119" y="734"/>
                  </a:lnTo>
                  <a:lnTo>
                    <a:pt x="124" y="732"/>
                  </a:lnTo>
                  <a:lnTo>
                    <a:pt x="132" y="726"/>
                  </a:lnTo>
                  <a:lnTo>
                    <a:pt x="134" y="719"/>
                  </a:lnTo>
                  <a:lnTo>
                    <a:pt x="137" y="713"/>
                  </a:lnTo>
                  <a:lnTo>
                    <a:pt x="149" y="711"/>
                  </a:lnTo>
                  <a:lnTo>
                    <a:pt x="160" y="700"/>
                  </a:lnTo>
                  <a:lnTo>
                    <a:pt x="169" y="692"/>
                  </a:lnTo>
                  <a:lnTo>
                    <a:pt x="183" y="690"/>
                  </a:lnTo>
                  <a:lnTo>
                    <a:pt x="198" y="690"/>
                  </a:lnTo>
                  <a:lnTo>
                    <a:pt x="199" y="685"/>
                  </a:lnTo>
                  <a:lnTo>
                    <a:pt x="199" y="683"/>
                  </a:lnTo>
                  <a:lnTo>
                    <a:pt x="198" y="670"/>
                  </a:lnTo>
                  <a:lnTo>
                    <a:pt x="199" y="664"/>
                  </a:lnTo>
                  <a:lnTo>
                    <a:pt x="199" y="655"/>
                  </a:lnTo>
                  <a:lnTo>
                    <a:pt x="199" y="643"/>
                  </a:lnTo>
                  <a:lnTo>
                    <a:pt x="209" y="636"/>
                  </a:lnTo>
                  <a:lnTo>
                    <a:pt x="211" y="628"/>
                  </a:lnTo>
                  <a:lnTo>
                    <a:pt x="216" y="626"/>
                  </a:lnTo>
                  <a:lnTo>
                    <a:pt x="226" y="626"/>
                  </a:lnTo>
                  <a:lnTo>
                    <a:pt x="235" y="630"/>
                  </a:lnTo>
                  <a:lnTo>
                    <a:pt x="246" y="623"/>
                  </a:lnTo>
                  <a:lnTo>
                    <a:pt x="252" y="623"/>
                  </a:lnTo>
                  <a:lnTo>
                    <a:pt x="307" y="577"/>
                  </a:lnTo>
                  <a:lnTo>
                    <a:pt x="354" y="538"/>
                  </a:lnTo>
                  <a:lnTo>
                    <a:pt x="356" y="525"/>
                  </a:lnTo>
                  <a:lnTo>
                    <a:pt x="324" y="523"/>
                  </a:lnTo>
                  <a:lnTo>
                    <a:pt x="322" y="502"/>
                  </a:lnTo>
                  <a:lnTo>
                    <a:pt x="320" y="489"/>
                  </a:lnTo>
                  <a:lnTo>
                    <a:pt x="320" y="416"/>
                  </a:lnTo>
                  <a:lnTo>
                    <a:pt x="318" y="399"/>
                  </a:lnTo>
                  <a:lnTo>
                    <a:pt x="303" y="395"/>
                  </a:lnTo>
                  <a:lnTo>
                    <a:pt x="282" y="393"/>
                  </a:lnTo>
                  <a:lnTo>
                    <a:pt x="277" y="393"/>
                  </a:lnTo>
                  <a:lnTo>
                    <a:pt x="267" y="397"/>
                  </a:lnTo>
                  <a:lnTo>
                    <a:pt x="263" y="401"/>
                  </a:lnTo>
                  <a:lnTo>
                    <a:pt x="256" y="408"/>
                  </a:lnTo>
                  <a:lnTo>
                    <a:pt x="252" y="404"/>
                  </a:lnTo>
                  <a:lnTo>
                    <a:pt x="239" y="384"/>
                  </a:lnTo>
                  <a:lnTo>
                    <a:pt x="222" y="384"/>
                  </a:lnTo>
                  <a:lnTo>
                    <a:pt x="203" y="386"/>
                  </a:lnTo>
                  <a:lnTo>
                    <a:pt x="196" y="357"/>
                  </a:lnTo>
                  <a:lnTo>
                    <a:pt x="190" y="354"/>
                  </a:lnTo>
                  <a:lnTo>
                    <a:pt x="175" y="337"/>
                  </a:lnTo>
                  <a:lnTo>
                    <a:pt x="169" y="335"/>
                  </a:lnTo>
                  <a:lnTo>
                    <a:pt x="164" y="327"/>
                  </a:lnTo>
                  <a:lnTo>
                    <a:pt x="154" y="327"/>
                  </a:lnTo>
                  <a:lnTo>
                    <a:pt x="151" y="307"/>
                  </a:lnTo>
                  <a:lnTo>
                    <a:pt x="152" y="282"/>
                  </a:lnTo>
                  <a:lnTo>
                    <a:pt x="141" y="276"/>
                  </a:lnTo>
                  <a:lnTo>
                    <a:pt x="147" y="256"/>
                  </a:lnTo>
                  <a:lnTo>
                    <a:pt x="115" y="246"/>
                  </a:lnTo>
                  <a:lnTo>
                    <a:pt x="102" y="246"/>
                  </a:lnTo>
                  <a:lnTo>
                    <a:pt x="96" y="243"/>
                  </a:lnTo>
                  <a:lnTo>
                    <a:pt x="100" y="216"/>
                  </a:lnTo>
                  <a:lnTo>
                    <a:pt x="107" y="205"/>
                  </a:lnTo>
                  <a:lnTo>
                    <a:pt x="109" y="199"/>
                  </a:lnTo>
                  <a:lnTo>
                    <a:pt x="104" y="196"/>
                  </a:lnTo>
                  <a:lnTo>
                    <a:pt x="100" y="192"/>
                  </a:lnTo>
                  <a:lnTo>
                    <a:pt x="79" y="182"/>
                  </a:lnTo>
                  <a:lnTo>
                    <a:pt x="83" y="171"/>
                  </a:lnTo>
                  <a:lnTo>
                    <a:pt x="92" y="162"/>
                  </a:lnTo>
                  <a:lnTo>
                    <a:pt x="94" y="145"/>
                  </a:lnTo>
                  <a:lnTo>
                    <a:pt x="92" y="143"/>
                  </a:lnTo>
                  <a:lnTo>
                    <a:pt x="94" y="139"/>
                  </a:lnTo>
                  <a:lnTo>
                    <a:pt x="88" y="135"/>
                  </a:lnTo>
                  <a:lnTo>
                    <a:pt x="77" y="105"/>
                  </a:lnTo>
                  <a:lnTo>
                    <a:pt x="72" y="66"/>
                  </a:lnTo>
                  <a:lnTo>
                    <a:pt x="55" y="56"/>
                  </a:lnTo>
                  <a:lnTo>
                    <a:pt x="45" y="36"/>
                  </a:lnTo>
                  <a:lnTo>
                    <a:pt x="75" y="0"/>
                  </a:lnTo>
                  <a:lnTo>
                    <a:pt x="79" y="7"/>
                  </a:lnTo>
                  <a:lnTo>
                    <a:pt x="105" y="21"/>
                  </a:lnTo>
                  <a:lnTo>
                    <a:pt x="132" y="54"/>
                  </a:lnTo>
                  <a:lnTo>
                    <a:pt x="141" y="111"/>
                  </a:lnTo>
                  <a:lnTo>
                    <a:pt x="151" y="173"/>
                  </a:lnTo>
                  <a:lnTo>
                    <a:pt x="181" y="211"/>
                  </a:lnTo>
                  <a:lnTo>
                    <a:pt x="201" y="273"/>
                  </a:lnTo>
                  <a:lnTo>
                    <a:pt x="237" y="314"/>
                  </a:lnTo>
                  <a:lnTo>
                    <a:pt x="288" y="329"/>
                  </a:lnTo>
                  <a:lnTo>
                    <a:pt x="288" y="335"/>
                  </a:lnTo>
                  <a:lnTo>
                    <a:pt x="303" y="348"/>
                  </a:lnTo>
                  <a:lnTo>
                    <a:pt x="324" y="346"/>
                  </a:lnTo>
                  <a:lnTo>
                    <a:pt x="378" y="376"/>
                  </a:lnTo>
                  <a:lnTo>
                    <a:pt x="388" y="376"/>
                  </a:lnTo>
                  <a:lnTo>
                    <a:pt x="393" y="387"/>
                  </a:lnTo>
                  <a:lnTo>
                    <a:pt x="476" y="387"/>
                  </a:lnTo>
                  <a:lnTo>
                    <a:pt x="527" y="402"/>
                  </a:lnTo>
                  <a:lnTo>
                    <a:pt x="551" y="427"/>
                  </a:lnTo>
                  <a:lnTo>
                    <a:pt x="581" y="433"/>
                  </a:lnTo>
                  <a:lnTo>
                    <a:pt x="625" y="40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62"/>
            <p:cNvSpPr>
              <a:spLocks/>
            </p:cNvSpPr>
            <p:nvPr/>
          </p:nvSpPr>
          <p:spPr bwMode="auto">
            <a:xfrm>
              <a:off x="2198818" y="2770121"/>
              <a:ext cx="525151" cy="793602"/>
            </a:xfrm>
            <a:custGeom>
              <a:avLst/>
              <a:gdLst>
                <a:gd name="T0" fmla="*/ 2147483647 w 735"/>
                <a:gd name="T1" fmla="*/ 2147483647 h 958"/>
                <a:gd name="T2" fmla="*/ 2147483647 w 735"/>
                <a:gd name="T3" fmla="*/ 2147483647 h 958"/>
                <a:gd name="T4" fmla="*/ 2147483647 w 735"/>
                <a:gd name="T5" fmla="*/ 2147483647 h 958"/>
                <a:gd name="T6" fmla="*/ 2147483647 w 735"/>
                <a:gd name="T7" fmla="*/ 2147483647 h 958"/>
                <a:gd name="T8" fmla="*/ 2147483647 w 735"/>
                <a:gd name="T9" fmla="*/ 2147483647 h 958"/>
                <a:gd name="T10" fmla="*/ 2147483647 w 735"/>
                <a:gd name="T11" fmla="*/ 2147483647 h 958"/>
                <a:gd name="T12" fmla="*/ 2147483647 w 735"/>
                <a:gd name="T13" fmla="*/ 2147483647 h 958"/>
                <a:gd name="T14" fmla="*/ 2147483647 w 735"/>
                <a:gd name="T15" fmla="*/ 2147483647 h 958"/>
                <a:gd name="T16" fmla="*/ 2147483647 w 735"/>
                <a:gd name="T17" fmla="*/ 2147483647 h 958"/>
                <a:gd name="T18" fmla="*/ 2147483647 w 735"/>
                <a:gd name="T19" fmla="*/ 2147483647 h 958"/>
                <a:gd name="T20" fmla="*/ 2147483647 w 735"/>
                <a:gd name="T21" fmla="*/ 2147483647 h 958"/>
                <a:gd name="T22" fmla="*/ 2147483647 w 735"/>
                <a:gd name="T23" fmla="*/ 2147483647 h 958"/>
                <a:gd name="T24" fmla="*/ 2147483647 w 735"/>
                <a:gd name="T25" fmla="*/ 2147483647 h 958"/>
                <a:gd name="T26" fmla="*/ 2147483647 w 735"/>
                <a:gd name="T27" fmla="*/ 2147483647 h 958"/>
                <a:gd name="T28" fmla="*/ 2147483647 w 735"/>
                <a:gd name="T29" fmla="*/ 2147483647 h 958"/>
                <a:gd name="T30" fmla="*/ 2147483647 w 735"/>
                <a:gd name="T31" fmla="*/ 2147483647 h 958"/>
                <a:gd name="T32" fmla="*/ 2147483647 w 735"/>
                <a:gd name="T33" fmla="*/ 2147483647 h 958"/>
                <a:gd name="T34" fmla="*/ 2147483647 w 735"/>
                <a:gd name="T35" fmla="*/ 2147483647 h 958"/>
                <a:gd name="T36" fmla="*/ 2147483647 w 735"/>
                <a:gd name="T37" fmla="*/ 2147483647 h 958"/>
                <a:gd name="T38" fmla="*/ 2147483647 w 735"/>
                <a:gd name="T39" fmla="*/ 2147483647 h 958"/>
                <a:gd name="T40" fmla="*/ 2147483647 w 735"/>
                <a:gd name="T41" fmla="*/ 2147483647 h 958"/>
                <a:gd name="T42" fmla="*/ 2147483647 w 735"/>
                <a:gd name="T43" fmla="*/ 2147483647 h 958"/>
                <a:gd name="T44" fmla="*/ 2147483647 w 735"/>
                <a:gd name="T45" fmla="*/ 2147483647 h 958"/>
                <a:gd name="T46" fmla="*/ 2147483647 w 735"/>
                <a:gd name="T47" fmla="*/ 2147483647 h 958"/>
                <a:gd name="T48" fmla="*/ 2147483647 w 735"/>
                <a:gd name="T49" fmla="*/ 2147483647 h 958"/>
                <a:gd name="T50" fmla="*/ 2147483647 w 735"/>
                <a:gd name="T51" fmla="*/ 2147483647 h 958"/>
                <a:gd name="T52" fmla="*/ 2147483647 w 735"/>
                <a:gd name="T53" fmla="*/ 2147483647 h 958"/>
                <a:gd name="T54" fmla="*/ 2147483647 w 735"/>
                <a:gd name="T55" fmla="*/ 2147483647 h 958"/>
                <a:gd name="T56" fmla="*/ 2147483647 w 735"/>
                <a:gd name="T57" fmla="*/ 2147483647 h 958"/>
                <a:gd name="T58" fmla="*/ 2147483647 w 735"/>
                <a:gd name="T59" fmla="*/ 2147483647 h 958"/>
                <a:gd name="T60" fmla="*/ 2147483647 w 735"/>
                <a:gd name="T61" fmla="*/ 2147483647 h 958"/>
                <a:gd name="T62" fmla="*/ 2147483647 w 735"/>
                <a:gd name="T63" fmla="*/ 2147483647 h 958"/>
                <a:gd name="T64" fmla="*/ 2147483647 w 735"/>
                <a:gd name="T65" fmla="*/ 2147483647 h 958"/>
                <a:gd name="T66" fmla="*/ 2147483647 w 735"/>
                <a:gd name="T67" fmla="*/ 2147483647 h 958"/>
                <a:gd name="T68" fmla="*/ 2147483647 w 735"/>
                <a:gd name="T69" fmla="*/ 2147483647 h 958"/>
                <a:gd name="T70" fmla="*/ 2147483647 w 735"/>
                <a:gd name="T71" fmla="*/ 2147483647 h 958"/>
                <a:gd name="T72" fmla="*/ 2147483647 w 735"/>
                <a:gd name="T73" fmla="*/ 2147483647 h 958"/>
                <a:gd name="T74" fmla="*/ 2147483647 w 735"/>
                <a:gd name="T75" fmla="*/ 2147483647 h 958"/>
                <a:gd name="T76" fmla="*/ 2147483647 w 735"/>
                <a:gd name="T77" fmla="*/ 2147483647 h 958"/>
                <a:gd name="T78" fmla="*/ 2147483647 w 735"/>
                <a:gd name="T79" fmla="*/ 2147483647 h 958"/>
                <a:gd name="T80" fmla="*/ 2147483647 w 735"/>
                <a:gd name="T81" fmla="*/ 2147483647 h 958"/>
                <a:gd name="T82" fmla="*/ 2147483647 w 735"/>
                <a:gd name="T83" fmla="*/ 2147483647 h 958"/>
                <a:gd name="T84" fmla="*/ 2147483647 w 735"/>
                <a:gd name="T85" fmla="*/ 2147483647 h 958"/>
                <a:gd name="T86" fmla="*/ 2147483647 w 735"/>
                <a:gd name="T87" fmla="*/ 2147483647 h 958"/>
                <a:gd name="T88" fmla="*/ 2147483647 w 735"/>
                <a:gd name="T89" fmla="*/ 2147483647 h 958"/>
                <a:gd name="T90" fmla="*/ 2147483647 w 735"/>
                <a:gd name="T91" fmla="*/ 2147483647 h 958"/>
                <a:gd name="T92" fmla="*/ 2147483647 w 735"/>
                <a:gd name="T93" fmla="*/ 2147483647 h 958"/>
                <a:gd name="T94" fmla="*/ 2147483647 w 735"/>
                <a:gd name="T95" fmla="*/ 2147483647 h 958"/>
                <a:gd name="T96" fmla="*/ 2147483647 w 735"/>
                <a:gd name="T97" fmla="*/ 2147483647 h 958"/>
                <a:gd name="T98" fmla="*/ 2147483647 w 735"/>
                <a:gd name="T99" fmla="*/ 2147483647 h 958"/>
                <a:gd name="T100" fmla="*/ 2147483647 w 735"/>
                <a:gd name="T101" fmla="*/ 2147483647 h 958"/>
                <a:gd name="T102" fmla="*/ 2147483647 w 735"/>
                <a:gd name="T103" fmla="*/ 2147483647 h 958"/>
                <a:gd name="T104" fmla="*/ 2147483647 w 735"/>
                <a:gd name="T105" fmla="*/ 2147483647 h 958"/>
                <a:gd name="T106" fmla="*/ 2147483647 w 735"/>
                <a:gd name="T107" fmla="*/ 2147483647 h 958"/>
                <a:gd name="T108" fmla="*/ 2147483647 w 735"/>
                <a:gd name="T109" fmla="*/ 2147483647 h 958"/>
                <a:gd name="T110" fmla="*/ 2147483647 w 735"/>
                <a:gd name="T111" fmla="*/ 2147483647 h 958"/>
                <a:gd name="T112" fmla="*/ 2147483647 w 735"/>
                <a:gd name="T113" fmla="*/ 2147483647 h 958"/>
                <a:gd name="T114" fmla="*/ 2147483647 w 735"/>
                <a:gd name="T115" fmla="*/ 2147483647 h 958"/>
                <a:gd name="T116" fmla="*/ 2147483647 w 735"/>
                <a:gd name="T117" fmla="*/ 2147483647 h 958"/>
                <a:gd name="T118" fmla="*/ 2147483647 w 735"/>
                <a:gd name="T119" fmla="*/ 2147483647 h 958"/>
                <a:gd name="T120" fmla="*/ 2147483647 w 735"/>
                <a:gd name="T121" fmla="*/ 2147483647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5"/>
                <a:gd name="T184" fmla="*/ 0 h 958"/>
                <a:gd name="T185" fmla="*/ 735 w 735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5" h="958">
                  <a:moveTo>
                    <a:pt x="0" y="589"/>
                  </a:moveTo>
                  <a:lnTo>
                    <a:pt x="2" y="610"/>
                  </a:lnTo>
                  <a:lnTo>
                    <a:pt x="5" y="638"/>
                  </a:lnTo>
                  <a:lnTo>
                    <a:pt x="62" y="640"/>
                  </a:lnTo>
                  <a:lnTo>
                    <a:pt x="73" y="640"/>
                  </a:lnTo>
                  <a:lnTo>
                    <a:pt x="73" y="625"/>
                  </a:lnTo>
                  <a:lnTo>
                    <a:pt x="53" y="615"/>
                  </a:lnTo>
                  <a:lnTo>
                    <a:pt x="53" y="565"/>
                  </a:lnTo>
                  <a:lnTo>
                    <a:pt x="54" y="563"/>
                  </a:lnTo>
                  <a:lnTo>
                    <a:pt x="109" y="576"/>
                  </a:lnTo>
                  <a:lnTo>
                    <a:pt x="105" y="602"/>
                  </a:lnTo>
                  <a:lnTo>
                    <a:pt x="86" y="612"/>
                  </a:lnTo>
                  <a:lnTo>
                    <a:pt x="90" y="630"/>
                  </a:lnTo>
                  <a:lnTo>
                    <a:pt x="86" y="632"/>
                  </a:lnTo>
                  <a:lnTo>
                    <a:pt x="84" y="634"/>
                  </a:lnTo>
                  <a:lnTo>
                    <a:pt x="88" y="644"/>
                  </a:lnTo>
                  <a:lnTo>
                    <a:pt x="84" y="693"/>
                  </a:lnTo>
                  <a:lnTo>
                    <a:pt x="96" y="687"/>
                  </a:lnTo>
                  <a:lnTo>
                    <a:pt x="100" y="664"/>
                  </a:lnTo>
                  <a:lnTo>
                    <a:pt x="100" y="659"/>
                  </a:lnTo>
                  <a:lnTo>
                    <a:pt x="105" y="642"/>
                  </a:lnTo>
                  <a:lnTo>
                    <a:pt x="111" y="610"/>
                  </a:lnTo>
                  <a:lnTo>
                    <a:pt x="113" y="608"/>
                  </a:lnTo>
                  <a:lnTo>
                    <a:pt x="120" y="612"/>
                  </a:lnTo>
                  <a:lnTo>
                    <a:pt x="139" y="614"/>
                  </a:lnTo>
                  <a:lnTo>
                    <a:pt x="139" y="617"/>
                  </a:lnTo>
                  <a:lnTo>
                    <a:pt x="147" y="623"/>
                  </a:lnTo>
                  <a:lnTo>
                    <a:pt x="139" y="647"/>
                  </a:lnTo>
                  <a:lnTo>
                    <a:pt x="126" y="683"/>
                  </a:lnTo>
                  <a:lnTo>
                    <a:pt x="128" y="715"/>
                  </a:lnTo>
                  <a:lnTo>
                    <a:pt x="152" y="719"/>
                  </a:lnTo>
                  <a:lnTo>
                    <a:pt x="160" y="717"/>
                  </a:lnTo>
                  <a:lnTo>
                    <a:pt x="162" y="713"/>
                  </a:lnTo>
                  <a:lnTo>
                    <a:pt x="167" y="708"/>
                  </a:lnTo>
                  <a:lnTo>
                    <a:pt x="173" y="694"/>
                  </a:lnTo>
                  <a:lnTo>
                    <a:pt x="173" y="687"/>
                  </a:lnTo>
                  <a:lnTo>
                    <a:pt x="171" y="676"/>
                  </a:lnTo>
                  <a:lnTo>
                    <a:pt x="171" y="662"/>
                  </a:lnTo>
                  <a:lnTo>
                    <a:pt x="186" y="647"/>
                  </a:lnTo>
                  <a:lnTo>
                    <a:pt x="194" y="644"/>
                  </a:lnTo>
                  <a:lnTo>
                    <a:pt x="218" y="644"/>
                  </a:lnTo>
                  <a:lnTo>
                    <a:pt x="229" y="649"/>
                  </a:lnTo>
                  <a:lnTo>
                    <a:pt x="235" y="649"/>
                  </a:lnTo>
                  <a:lnTo>
                    <a:pt x="246" y="657"/>
                  </a:lnTo>
                  <a:lnTo>
                    <a:pt x="248" y="672"/>
                  </a:lnTo>
                  <a:lnTo>
                    <a:pt x="244" y="681"/>
                  </a:lnTo>
                  <a:lnTo>
                    <a:pt x="231" y="706"/>
                  </a:lnTo>
                  <a:lnTo>
                    <a:pt x="226" y="728"/>
                  </a:lnTo>
                  <a:lnTo>
                    <a:pt x="222" y="734"/>
                  </a:lnTo>
                  <a:lnTo>
                    <a:pt x="224" y="745"/>
                  </a:lnTo>
                  <a:lnTo>
                    <a:pt x="218" y="757"/>
                  </a:lnTo>
                  <a:lnTo>
                    <a:pt x="214" y="758"/>
                  </a:lnTo>
                  <a:lnTo>
                    <a:pt x="207" y="758"/>
                  </a:lnTo>
                  <a:lnTo>
                    <a:pt x="205" y="758"/>
                  </a:lnTo>
                  <a:lnTo>
                    <a:pt x="186" y="766"/>
                  </a:lnTo>
                  <a:lnTo>
                    <a:pt x="167" y="790"/>
                  </a:lnTo>
                  <a:lnTo>
                    <a:pt x="158" y="789"/>
                  </a:lnTo>
                  <a:lnTo>
                    <a:pt x="148" y="790"/>
                  </a:lnTo>
                  <a:lnTo>
                    <a:pt x="143" y="785"/>
                  </a:lnTo>
                  <a:lnTo>
                    <a:pt x="137" y="790"/>
                  </a:lnTo>
                  <a:lnTo>
                    <a:pt x="143" y="807"/>
                  </a:lnTo>
                  <a:lnTo>
                    <a:pt x="141" y="817"/>
                  </a:lnTo>
                  <a:lnTo>
                    <a:pt x="135" y="815"/>
                  </a:lnTo>
                  <a:lnTo>
                    <a:pt x="132" y="809"/>
                  </a:lnTo>
                  <a:lnTo>
                    <a:pt x="130" y="813"/>
                  </a:lnTo>
                  <a:lnTo>
                    <a:pt x="133" y="822"/>
                  </a:lnTo>
                  <a:lnTo>
                    <a:pt x="132" y="834"/>
                  </a:lnTo>
                  <a:lnTo>
                    <a:pt x="130" y="837"/>
                  </a:lnTo>
                  <a:lnTo>
                    <a:pt x="133" y="841"/>
                  </a:lnTo>
                  <a:lnTo>
                    <a:pt x="139" y="845"/>
                  </a:lnTo>
                  <a:lnTo>
                    <a:pt x="128" y="858"/>
                  </a:lnTo>
                  <a:lnTo>
                    <a:pt x="122" y="851"/>
                  </a:lnTo>
                  <a:lnTo>
                    <a:pt x="118" y="862"/>
                  </a:lnTo>
                  <a:lnTo>
                    <a:pt x="115" y="858"/>
                  </a:lnTo>
                  <a:lnTo>
                    <a:pt x="105" y="866"/>
                  </a:lnTo>
                  <a:lnTo>
                    <a:pt x="105" y="875"/>
                  </a:lnTo>
                  <a:lnTo>
                    <a:pt x="98" y="888"/>
                  </a:lnTo>
                  <a:lnTo>
                    <a:pt x="92" y="913"/>
                  </a:lnTo>
                  <a:lnTo>
                    <a:pt x="88" y="920"/>
                  </a:lnTo>
                  <a:lnTo>
                    <a:pt x="105" y="924"/>
                  </a:lnTo>
                  <a:lnTo>
                    <a:pt x="135" y="920"/>
                  </a:lnTo>
                  <a:lnTo>
                    <a:pt x="137" y="931"/>
                  </a:lnTo>
                  <a:lnTo>
                    <a:pt x="139" y="935"/>
                  </a:lnTo>
                  <a:lnTo>
                    <a:pt x="190" y="943"/>
                  </a:lnTo>
                  <a:lnTo>
                    <a:pt x="197" y="956"/>
                  </a:lnTo>
                  <a:lnTo>
                    <a:pt x="222" y="954"/>
                  </a:lnTo>
                  <a:lnTo>
                    <a:pt x="233" y="950"/>
                  </a:lnTo>
                  <a:lnTo>
                    <a:pt x="254" y="958"/>
                  </a:lnTo>
                  <a:lnTo>
                    <a:pt x="267" y="958"/>
                  </a:lnTo>
                  <a:lnTo>
                    <a:pt x="269" y="947"/>
                  </a:lnTo>
                  <a:lnTo>
                    <a:pt x="263" y="922"/>
                  </a:lnTo>
                  <a:lnTo>
                    <a:pt x="273" y="911"/>
                  </a:lnTo>
                  <a:lnTo>
                    <a:pt x="286" y="916"/>
                  </a:lnTo>
                  <a:lnTo>
                    <a:pt x="305" y="918"/>
                  </a:lnTo>
                  <a:lnTo>
                    <a:pt x="316" y="915"/>
                  </a:lnTo>
                  <a:lnTo>
                    <a:pt x="320" y="905"/>
                  </a:lnTo>
                  <a:lnTo>
                    <a:pt x="340" y="901"/>
                  </a:lnTo>
                  <a:lnTo>
                    <a:pt x="344" y="888"/>
                  </a:lnTo>
                  <a:lnTo>
                    <a:pt x="350" y="884"/>
                  </a:lnTo>
                  <a:lnTo>
                    <a:pt x="353" y="890"/>
                  </a:lnTo>
                  <a:lnTo>
                    <a:pt x="355" y="901"/>
                  </a:lnTo>
                  <a:lnTo>
                    <a:pt x="357" y="900"/>
                  </a:lnTo>
                  <a:lnTo>
                    <a:pt x="361" y="884"/>
                  </a:lnTo>
                  <a:lnTo>
                    <a:pt x="363" y="866"/>
                  </a:lnTo>
                  <a:lnTo>
                    <a:pt x="357" y="860"/>
                  </a:lnTo>
                  <a:lnTo>
                    <a:pt x="350" y="856"/>
                  </a:lnTo>
                  <a:lnTo>
                    <a:pt x="338" y="845"/>
                  </a:lnTo>
                  <a:lnTo>
                    <a:pt x="333" y="837"/>
                  </a:lnTo>
                  <a:lnTo>
                    <a:pt x="322" y="832"/>
                  </a:lnTo>
                  <a:lnTo>
                    <a:pt x="301" y="813"/>
                  </a:lnTo>
                  <a:lnTo>
                    <a:pt x="295" y="802"/>
                  </a:lnTo>
                  <a:lnTo>
                    <a:pt x="293" y="766"/>
                  </a:lnTo>
                  <a:lnTo>
                    <a:pt x="297" y="753"/>
                  </a:lnTo>
                  <a:lnTo>
                    <a:pt x="305" y="736"/>
                  </a:lnTo>
                  <a:lnTo>
                    <a:pt x="322" y="725"/>
                  </a:lnTo>
                  <a:lnTo>
                    <a:pt x="346" y="711"/>
                  </a:lnTo>
                  <a:lnTo>
                    <a:pt x="355" y="704"/>
                  </a:lnTo>
                  <a:lnTo>
                    <a:pt x="361" y="696"/>
                  </a:lnTo>
                  <a:lnTo>
                    <a:pt x="374" y="681"/>
                  </a:lnTo>
                  <a:lnTo>
                    <a:pt x="380" y="683"/>
                  </a:lnTo>
                  <a:lnTo>
                    <a:pt x="384" y="683"/>
                  </a:lnTo>
                  <a:lnTo>
                    <a:pt x="397" y="676"/>
                  </a:lnTo>
                  <a:lnTo>
                    <a:pt x="406" y="668"/>
                  </a:lnTo>
                  <a:lnTo>
                    <a:pt x="414" y="666"/>
                  </a:lnTo>
                  <a:lnTo>
                    <a:pt x="423" y="664"/>
                  </a:lnTo>
                  <a:lnTo>
                    <a:pt x="427" y="661"/>
                  </a:lnTo>
                  <a:lnTo>
                    <a:pt x="432" y="657"/>
                  </a:lnTo>
                  <a:lnTo>
                    <a:pt x="442" y="644"/>
                  </a:lnTo>
                  <a:lnTo>
                    <a:pt x="448" y="638"/>
                  </a:lnTo>
                  <a:lnTo>
                    <a:pt x="451" y="640"/>
                  </a:lnTo>
                  <a:lnTo>
                    <a:pt x="463" y="659"/>
                  </a:lnTo>
                  <a:lnTo>
                    <a:pt x="483" y="666"/>
                  </a:lnTo>
                  <a:lnTo>
                    <a:pt x="483" y="674"/>
                  </a:lnTo>
                  <a:lnTo>
                    <a:pt x="487" y="679"/>
                  </a:lnTo>
                  <a:lnTo>
                    <a:pt x="495" y="689"/>
                  </a:lnTo>
                  <a:lnTo>
                    <a:pt x="506" y="700"/>
                  </a:lnTo>
                  <a:lnTo>
                    <a:pt x="510" y="710"/>
                  </a:lnTo>
                  <a:lnTo>
                    <a:pt x="506" y="721"/>
                  </a:lnTo>
                  <a:lnTo>
                    <a:pt x="510" y="728"/>
                  </a:lnTo>
                  <a:lnTo>
                    <a:pt x="521" y="732"/>
                  </a:lnTo>
                  <a:lnTo>
                    <a:pt x="530" y="743"/>
                  </a:lnTo>
                  <a:lnTo>
                    <a:pt x="538" y="747"/>
                  </a:lnTo>
                  <a:lnTo>
                    <a:pt x="543" y="747"/>
                  </a:lnTo>
                  <a:lnTo>
                    <a:pt x="555" y="741"/>
                  </a:lnTo>
                  <a:lnTo>
                    <a:pt x="562" y="740"/>
                  </a:lnTo>
                  <a:lnTo>
                    <a:pt x="568" y="741"/>
                  </a:lnTo>
                  <a:lnTo>
                    <a:pt x="579" y="749"/>
                  </a:lnTo>
                  <a:lnTo>
                    <a:pt x="594" y="757"/>
                  </a:lnTo>
                  <a:lnTo>
                    <a:pt x="604" y="772"/>
                  </a:lnTo>
                  <a:lnTo>
                    <a:pt x="615" y="773"/>
                  </a:lnTo>
                  <a:lnTo>
                    <a:pt x="630" y="773"/>
                  </a:lnTo>
                  <a:lnTo>
                    <a:pt x="638" y="764"/>
                  </a:lnTo>
                  <a:lnTo>
                    <a:pt x="641" y="757"/>
                  </a:lnTo>
                  <a:lnTo>
                    <a:pt x="656" y="728"/>
                  </a:lnTo>
                  <a:lnTo>
                    <a:pt x="656" y="702"/>
                  </a:lnTo>
                  <a:lnTo>
                    <a:pt x="658" y="693"/>
                  </a:lnTo>
                  <a:lnTo>
                    <a:pt x="660" y="668"/>
                  </a:lnTo>
                  <a:lnTo>
                    <a:pt x="658" y="664"/>
                  </a:lnTo>
                  <a:lnTo>
                    <a:pt x="656" y="662"/>
                  </a:lnTo>
                  <a:lnTo>
                    <a:pt x="649" y="655"/>
                  </a:lnTo>
                  <a:lnTo>
                    <a:pt x="639" y="642"/>
                  </a:lnTo>
                  <a:lnTo>
                    <a:pt x="639" y="632"/>
                  </a:lnTo>
                  <a:lnTo>
                    <a:pt x="645" y="627"/>
                  </a:lnTo>
                  <a:lnTo>
                    <a:pt x="656" y="617"/>
                  </a:lnTo>
                  <a:lnTo>
                    <a:pt x="658" y="600"/>
                  </a:lnTo>
                  <a:lnTo>
                    <a:pt x="656" y="589"/>
                  </a:lnTo>
                  <a:lnTo>
                    <a:pt x="654" y="580"/>
                  </a:lnTo>
                  <a:lnTo>
                    <a:pt x="653" y="574"/>
                  </a:lnTo>
                  <a:lnTo>
                    <a:pt x="647" y="574"/>
                  </a:lnTo>
                  <a:lnTo>
                    <a:pt x="638" y="568"/>
                  </a:lnTo>
                  <a:lnTo>
                    <a:pt x="630" y="557"/>
                  </a:lnTo>
                  <a:lnTo>
                    <a:pt x="621" y="555"/>
                  </a:lnTo>
                  <a:lnTo>
                    <a:pt x="617" y="576"/>
                  </a:lnTo>
                  <a:lnTo>
                    <a:pt x="609" y="589"/>
                  </a:lnTo>
                  <a:lnTo>
                    <a:pt x="591" y="606"/>
                  </a:lnTo>
                  <a:lnTo>
                    <a:pt x="585" y="612"/>
                  </a:lnTo>
                  <a:lnTo>
                    <a:pt x="575" y="614"/>
                  </a:lnTo>
                  <a:lnTo>
                    <a:pt x="560" y="604"/>
                  </a:lnTo>
                  <a:lnTo>
                    <a:pt x="557" y="608"/>
                  </a:lnTo>
                  <a:lnTo>
                    <a:pt x="557" y="619"/>
                  </a:lnTo>
                  <a:lnTo>
                    <a:pt x="549" y="625"/>
                  </a:lnTo>
                  <a:lnTo>
                    <a:pt x="543" y="615"/>
                  </a:lnTo>
                  <a:lnTo>
                    <a:pt x="536" y="600"/>
                  </a:lnTo>
                  <a:lnTo>
                    <a:pt x="513" y="578"/>
                  </a:lnTo>
                  <a:lnTo>
                    <a:pt x="500" y="574"/>
                  </a:lnTo>
                  <a:lnTo>
                    <a:pt x="495" y="565"/>
                  </a:lnTo>
                  <a:lnTo>
                    <a:pt x="483" y="565"/>
                  </a:lnTo>
                  <a:lnTo>
                    <a:pt x="476" y="561"/>
                  </a:lnTo>
                  <a:lnTo>
                    <a:pt x="474" y="557"/>
                  </a:lnTo>
                  <a:lnTo>
                    <a:pt x="468" y="557"/>
                  </a:lnTo>
                  <a:lnTo>
                    <a:pt x="451" y="536"/>
                  </a:lnTo>
                  <a:lnTo>
                    <a:pt x="449" y="527"/>
                  </a:lnTo>
                  <a:lnTo>
                    <a:pt x="444" y="520"/>
                  </a:lnTo>
                  <a:lnTo>
                    <a:pt x="442" y="472"/>
                  </a:lnTo>
                  <a:lnTo>
                    <a:pt x="440" y="465"/>
                  </a:lnTo>
                  <a:lnTo>
                    <a:pt x="431" y="459"/>
                  </a:lnTo>
                  <a:lnTo>
                    <a:pt x="421" y="457"/>
                  </a:lnTo>
                  <a:lnTo>
                    <a:pt x="417" y="450"/>
                  </a:lnTo>
                  <a:lnTo>
                    <a:pt x="419" y="446"/>
                  </a:lnTo>
                  <a:lnTo>
                    <a:pt x="432" y="435"/>
                  </a:lnTo>
                  <a:lnTo>
                    <a:pt x="442" y="431"/>
                  </a:lnTo>
                  <a:lnTo>
                    <a:pt x="446" y="425"/>
                  </a:lnTo>
                  <a:lnTo>
                    <a:pt x="457" y="418"/>
                  </a:lnTo>
                  <a:lnTo>
                    <a:pt x="476" y="412"/>
                  </a:lnTo>
                  <a:lnTo>
                    <a:pt x="496" y="409"/>
                  </a:lnTo>
                  <a:lnTo>
                    <a:pt x="521" y="403"/>
                  </a:lnTo>
                  <a:lnTo>
                    <a:pt x="547" y="395"/>
                  </a:lnTo>
                  <a:lnTo>
                    <a:pt x="555" y="390"/>
                  </a:lnTo>
                  <a:lnTo>
                    <a:pt x="606" y="329"/>
                  </a:lnTo>
                  <a:lnTo>
                    <a:pt x="617" y="314"/>
                  </a:lnTo>
                  <a:lnTo>
                    <a:pt x="660" y="271"/>
                  </a:lnTo>
                  <a:lnTo>
                    <a:pt x="660" y="267"/>
                  </a:lnTo>
                  <a:lnTo>
                    <a:pt x="653" y="237"/>
                  </a:lnTo>
                  <a:lnTo>
                    <a:pt x="651" y="224"/>
                  </a:lnTo>
                  <a:lnTo>
                    <a:pt x="653" y="219"/>
                  </a:lnTo>
                  <a:lnTo>
                    <a:pt x="656" y="215"/>
                  </a:lnTo>
                  <a:lnTo>
                    <a:pt x="683" y="217"/>
                  </a:lnTo>
                  <a:lnTo>
                    <a:pt x="692" y="205"/>
                  </a:lnTo>
                  <a:lnTo>
                    <a:pt x="692" y="194"/>
                  </a:lnTo>
                  <a:lnTo>
                    <a:pt x="698" y="173"/>
                  </a:lnTo>
                  <a:lnTo>
                    <a:pt x="703" y="166"/>
                  </a:lnTo>
                  <a:lnTo>
                    <a:pt x="720" y="155"/>
                  </a:lnTo>
                  <a:lnTo>
                    <a:pt x="730" y="151"/>
                  </a:lnTo>
                  <a:lnTo>
                    <a:pt x="735" y="145"/>
                  </a:lnTo>
                  <a:lnTo>
                    <a:pt x="732" y="139"/>
                  </a:lnTo>
                  <a:lnTo>
                    <a:pt x="728" y="138"/>
                  </a:lnTo>
                  <a:lnTo>
                    <a:pt x="726" y="128"/>
                  </a:lnTo>
                  <a:lnTo>
                    <a:pt x="728" y="126"/>
                  </a:lnTo>
                  <a:lnTo>
                    <a:pt x="722" y="123"/>
                  </a:lnTo>
                  <a:lnTo>
                    <a:pt x="715" y="126"/>
                  </a:lnTo>
                  <a:lnTo>
                    <a:pt x="709" y="132"/>
                  </a:lnTo>
                  <a:lnTo>
                    <a:pt x="698" y="130"/>
                  </a:lnTo>
                  <a:lnTo>
                    <a:pt x="679" y="119"/>
                  </a:lnTo>
                  <a:lnTo>
                    <a:pt x="656" y="87"/>
                  </a:lnTo>
                  <a:lnTo>
                    <a:pt x="643" y="68"/>
                  </a:lnTo>
                  <a:lnTo>
                    <a:pt x="638" y="68"/>
                  </a:lnTo>
                  <a:lnTo>
                    <a:pt x="634" y="70"/>
                  </a:lnTo>
                  <a:lnTo>
                    <a:pt x="611" y="72"/>
                  </a:lnTo>
                  <a:lnTo>
                    <a:pt x="604" y="74"/>
                  </a:lnTo>
                  <a:lnTo>
                    <a:pt x="596" y="81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7" y="72"/>
                  </a:lnTo>
                  <a:lnTo>
                    <a:pt x="575" y="64"/>
                  </a:lnTo>
                  <a:lnTo>
                    <a:pt x="575" y="57"/>
                  </a:lnTo>
                  <a:lnTo>
                    <a:pt x="574" y="53"/>
                  </a:lnTo>
                  <a:lnTo>
                    <a:pt x="574" y="47"/>
                  </a:lnTo>
                  <a:lnTo>
                    <a:pt x="572" y="45"/>
                  </a:lnTo>
                  <a:lnTo>
                    <a:pt x="564" y="49"/>
                  </a:lnTo>
                  <a:lnTo>
                    <a:pt x="557" y="51"/>
                  </a:lnTo>
                  <a:lnTo>
                    <a:pt x="555" y="51"/>
                  </a:lnTo>
                  <a:lnTo>
                    <a:pt x="551" y="49"/>
                  </a:lnTo>
                  <a:lnTo>
                    <a:pt x="547" y="38"/>
                  </a:lnTo>
                  <a:lnTo>
                    <a:pt x="545" y="34"/>
                  </a:lnTo>
                  <a:lnTo>
                    <a:pt x="534" y="27"/>
                  </a:lnTo>
                  <a:lnTo>
                    <a:pt x="521" y="27"/>
                  </a:lnTo>
                  <a:lnTo>
                    <a:pt x="498" y="17"/>
                  </a:lnTo>
                  <a:lnTo>
                    <a:pt x="489" y="17"/>
                  </a:lnTo>
                  <a:lnTo>
                    <a:pt x="480" y="13"/>
                  </a:lnTo>
                  <a:lnTo>
                    <a:pt x="468" y="12"/>
                  </a:lnTo>
                  <a:lnTo>
                    <a:pt x="451" y="6"/>
                  </a:lnTo>
                  <a:lnTo>
                    <a:pt x="419" y="0"/>
                  </a:lnTo>
                  <a:lnTo>
                    <a:pt x="363" y="8"/>
                  </a:lnTo>
                  <a:lnTo>
                    <a:pt x="352" y="12"/>
                  </a:lnTo>
                  <a:lnTo>
                    <a:pt x="342" y="15"/>
                  </a:lnTo>
                  <a:lnTo>
                    <a:pt x="352" y="29"/>
                  </a:lnTo>
                  <a:lnTo>
                    <a:pt x="363" y="57"/>
                  </a:lnTo>
                  <a:lnTo>
                    <a:pt x="376" y="72"/>
                  </a:lnTo>
                  <a:lnTo>
                    <a:pt x="391" y="104"/>
                  </a:lnTo>
                  <a:lnTo>
                    <a:pt x="395" y="145"/>
                  </a:lnTo>
                  <a:lnTo>
                    <a:pt x="393" y="177"/>
                  </a:lnTo>
                  <a:lnTo>
                    <a:pt x="385" y="183"/>
                  </a:lnTo>
                  <a:lnTo>
                    <a:pt x="374" y="181"/>
                  </a:lnTo>
                  <a:lnTo>
                    <a:pt x="357" y="185"/>
                  </a:lnTo>
                  <a:lnTo>
                    <a:pt x="342" y="183"/>
                  </a:lnTo>
                  <a:lnTo>
                    <a:pt x="327" y="187"/>
                  </a:lnTo>
                  <a:lnTo>
                    <a:pt x="316" y="192"/>
                  </a:lnTo>
                  <a:lnTo>
                    <a:pt x="303" y="185"/>
                  </a:lnTo>
                  <a:lnTo>
                    <a:pt x="269" y="185"/>
                  </a:lnTo>
                  <a:lnTo>
                    <a:pt x="246" y="177"/>
                  </a:lnTo>
                  <a:lnTo>
                    <a:pt x="224" y="175"/>
                  </a:lnTo>
                  <a:lnTo>
                    <a:pt x="201" y="171"/>
                  </a:lnTo>
                  <a:lnTo>
                    <a:pt x="179" y="175"/>
                  </a:lnTo>
                  <a:lnTo>
                    <a:pt x="175" y="183"/>
                  </a:lnTo>
                  <a:lnTo>
                    <a:pt x="173" y="198"/>
                  </a:lnTo>
                  <a:lnTo>
                    <a:pt x="167" y="203"/>
                  </a:lnTo>
                  <a:lnTo>
                    <a:pt x="141" y="222"/>
                  </a:lnTo>
                  <a:lnTo>
                    <a:pt x="139" y="230"/>
                  </a:lnTo>
                  <a:lnTo>
                    <a:pt x="126" y="249"/>
                  </a:lnTo>
                  <a:lnTo>
                    <a:pt x="118" y="250"/>
                  </a:lnTo>
                  <a:lnTo>
                    <a:pt x="94" y="260"/>
                  </a:lnTo>
                  <a:lnTo>
                    <a:pt x="88" y="267"/>
                  </a:lnTo>
                  <a:lnTo>
                    <a:pt x="79" y="301"/>
                  </a:lnTo>
                  <a:lnTo>
                    <a:pt x="83" y="320"/>
                  </a:lnTo>
                  <a:lnTo>
                    <a:pt x="77" y="339"/>
                  </a:lnTo>
                  <a:lnTo>
                    <a:pt x="86" y="350"/>
                  </a:lnTo>
                  <a:lnTo>
                    <a:pt x="84" y="354"/>
                  </a:lnTo>
                  <a:lnTo>
                    <a:pt x="60" y="356"/>
                  </a:lnTo>
                  <a:lnTo>
                    <a:pt x="54" y="361"/>
                  </a:lnTo>
                  <a:lnTo>
                    <a:pt x="53" y="373"/>
                  </a:lnTo>
                  <a:lnTo>
                    <a:pt x="34" y="382"/>
                  </a:lnTo>
                  <a:lnTo>
                    <a:pt x="30" y="388"/>
                  </a:lnTo>
                  <a:lnTo>
                    <a:pt x="19" y="420"/>
                  </a:lnTo>
                  <a:lnTo>
                    <a:pt x="21" y="448"/>
                  </a:lnTo>
                  <a:lnTo>
                    <a:pt x="19" y="457"/>
                  </a:lnTo>
                  <a:lnTo>
                    <a:pt x="7" y="469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Freeform 163"/>
            <p:cNvSpPr>
              <a:spLocks/>
            </p:cNvSpPr>
            <p:nvPr/>
          </p:nvSpPr>
          <p:spPr bwMode="auto">
            <a:xfrm>
              <a:off x="3066757" y="4029325"/>
              <a:ext cx="754134" cy="580801"/>
            </a:xfrm>
            <a:custGeom>
              <a:avLst/>
              <a:gdLst>
                <a:gd name="T0" fmla="*/ 2147483647 w 1061"/>
                <a:gd name="T1" fmla="*/ 2147483647 h 700"/>
                <a:gd name="T2" fmla="*/ 2147483647 w 1061"/>
                <a:gd name="T3" fmla="*/ 2147483647 h 700"/>
                <a:gd name="T4" fmla="*/ 2147483647 w 1061"/>
                <a:gd name="T5" fmla="*/ 2147483647 h 700"/>
                <a:gd name="T6" fmla="*/ 2147483647 w 1061"/>
                <a:gd name="T7" fmla="*/ 2147483647 h 700"/>
                <a:gd name="T8" fmla="*/ 2147483647 w 1061"/>
                <a:gd name="T9" fmla="*/ 2147483647 h 700"/>
                <a:gd name="T10" fmla="*/ 2147483647 w 1061"/>
                <a:gd name="T11" fmla="*/ 2147483647 h 700"/>
                <a:gd name="T12" fmla="*/ 2147483647 w 1061"/>
                <a:gd name="T13" fmla="*/ 2147483647 h 700"/>
                <a:gd name="T14" fmla="*/ 2147483647 w 1061"/>
                <a:gd name="T15" fmla="*/ 2147483647 h 700"/>
                <a:gd name="T16" fmla="*/ 2147483647 w 1061"/>
                <a:gd name="T17" fmla="*/ 2147483647 h 700"/>
                <a:gd name="T18" fmla="*/ 2147483647 w 1061"/>
                <a:gd name="T19" fmla="*/ 2147483647 h 700"/>
                <a:gd name="T20" fmla="*/ 2147483647 w 1061"/>
                <a:gd name="T21" fmla="*/ 2147483647 h 700"/>
                <a:gd name="T22" fmla="*/ 2147483647 w 1061"/>
                <a:gd name="T23" fmla="*/ 2147483647 h 700"/>
                <a:gd name="T24" fmla="*/ 2147483647 w 1061"/>
                <a:gd name="T25" fmla="*/ 2147483647 h 700"/>
                <a:gd name="T26" fmla="*/ 2147483647 w 1061"/>
                <a:gd name="T27" fmla="*/ 2147483647 h 700"/>
                <a:gd name="T28" fmla="*/ 2147483647 w 1061"/>
                <a:gd name="T29" fmla="*/ 2147483647 h 700"/>
                <a:gd name="T30" fmla="*/ 2147483647 w 1061"/>
                <a:gd name="T31" fmla="*/ 2147483647 h 700"/>
                <a:gd name="T32" fmla="*/ 2147483647 w 1061"/>
                <a:gd name="T33" fmla="*/ 2147483647 h 700"/>
                <a:gd name="T34" fmla="*/ 2147483647 w 1061"/>
                <a:gd name="T35" fmla="*/ 2147483647 h 700"/>
                <a:gd name="T36" fmla="*/ 2147483647 w 1061"/>
                <a:gd name="T37" fmla="*/ 2147483647 h 700"/>
                <a:gd name="T38" fmla="*/ 2147483647 w 1061"/>
                <a:gd name="T39" fmla="*/ 2147483647 h 700"/>
                <a:gd name="T40" fmla="*/ 2147483647 w 1061"/>
                <a:gd name="T41" fmla="*/ 2147483647 h 700"/>
                <a:gd name="T42" fmla="*/ 2147483647 w 1061"/>
                <a:gd name="T43" fmla="*/ 2147483647 h 700"/>
                <a:gd name="T44" fmla="*/ 2147483647 w 1061"/>
                <a:gd name="T45" fmla="*/ 2147483647 h 700"/>
                <a:gd name="T46" fmla="*/ 2147483647 w 1061"/>
                <a:gd name="T47" fmla="*/ 2147483647 h 700"/>
                <a:gd name="T48" fmla="*/ 2147483647 w 1061"/>
                <a:gd name="T49" fmla="*/ 2147483647 h 700"/>
                <a:gd name="T50" fmla="*/ 2147483647 w 1061"/>
                <a:gd name="T51" fmla="*/ 2147483647 h 700"/>
                <a:gd name="T52" fmla="*/ 2147483647 w 1061"/>
                <a:gd name="T53" fmla="*/ 2147483647 h 700"/>
                <a:gd name="T54" fmla="*/ 2147483647 w 1061"/>
                <a:gd name="T55" fmla="*/ 2147483647 h 700"/>
                <a:gd name="T56" fmla="*/ 2147483647 w 1061"/>
                <a:gd name="T57" fmla="*/ 2147483647 h 700"/>
                <a:gd name="T58" fmla="*/ 2147483647 w 1061"/>
                <a:gd name="T59" fmla="*/ 2147483647 h 700"/>
                <a:gd name="T60" fmla="*/ 2147483647 w 1061"/>
                <a:gd name="T61" fmla="*/ 2147483647 h 700"/>
                <a:gd name="T62" fmla="*/ 2147483647 w 1061"/>
                <a:gd name="T63" fmla="*/ 2147483647 h 700"/>
                <a:gd name="T64" fmla="*/ 2147483647 w 1061"/>
                <a:gd name="T65" fmla="*/ 2147483647 h 700"/>
                <a:gd name="T66" fmla="*/ 2147483647 w 1061"/>
                <a:gd name="T67" fmla="*/ 2147483647 h 700"/>
                <a:gd name="T68" fmla="*/ 2147483647 w 1061"/>
                <a:gd name="T69" fmla="*/ 2147483647 h 700"/>
                <a:gd name="T70" fmla="*/ 2147483647 w 1061"/>
                <a:gd name="T71" fmla="*/ 2147483647 h 700"/>
                <a:gd name="T72" fmla="*/ 2147483647 w 1061"/>
                <a:gd name="T73" fmla="*/ 2147483647 h 700"/>
                <a:gd name="T74" fmla="*/ 2147483647 w 1061"/>
                <a:gd name="T75" fmla="*/ 2147483647 h 700"/>
                <a:gd name="T76" fmla="*/ 2147483647 w 1061"/>
                <a:gd name="T77" fmla="*/ 2147483647 h 700"/>
                <a:gd name="T78" fmla="*/ 2147483647 w 1061"/>
                <a:gd name="T79" fmla="*/ 2147483647 h 700"/>
                <a:gd name="T80" fmla="*/ 2147483647 w 1061"/>
                <a:gd name="T81" fmla="*/ 2147483647 h 700"/>
                <a:gd name="T82" fmla="*/ 2147483647 w 1061"/>
                <a:gd name="T83" fmla="*/ 2147483647 h 700"/>
                <a:gd name="T84" fmla="*/ 2147483647 w 1061"/>
                <a:gd name="T85" fmla="*/ 2147483647 h 700"/>
                <a:gd name="T86" fmla="*/ 2147483647 w 1061"/>
                <a:gd name="T87" fmla="*/ 2147483647 h 700"/>
                <a:gd name="T88" fmla="*/ 2147483647 w 1061"/>
                <a:gd name="T89" fmla="*/ 2147483647 h 700"/>
                <a:gd name="T90" fmla="*/ 2147483647 w 1061"/>
                <a:gd name="T91" fmla="*/ 2147483647 h 700"/>
                <a:gd name="T92" fmla="*/ 2147483647 w 1061"/>
                <a:gd name="T93" fmla="*/ 2147483647 h 700"/>
                <a:gd name="T94" fmla="*/ 2147483647 w 1061"/>
                <a:gd name="T95" fmla="*/ 2147483647 h 700"/>
                <a:gd name="T96" fmla="*/ 2147483647 w 1061"/>
                <a:gd name="T97" fmla="*/ 2147483647 h 700"/>
                <a:gd name="T98" fmla="*/ 2147483647 w 1061"/>
                <a:gd name="T99" fmla="*/ 2147483647 h 700"/>
                <a:gd name="T100" fmla="*/ 2147483647 w 1061"/>
                <a:gd name="T101" fmla="*/ 2147483647 h 700"/>
                <a:gd name="T102" fmla="*/ 2147483647 w 1061"/>
                <a:gd name="T103" fmla="*/ 2147483647 h 700"/>
                <a:gd name="T104" fmla="*/ 2147483647 w 1061"/>
                <a:gd name="T105" fmla="*/ 2147483647 h 700"/>
                <a:gd name="T106" fmla="*/ 2147483647 w 1061"/>
                <a:gd name="T107" fmla="*/ 2147483647 h 700"/>
                <a:gd name="T108" fmla="*/ 2147483647 w 1061"/>
                <a:gd name="T109" fmla="*/ 2147483647 h 700"/>
                <a:gd name="T110" fmla="*/ 2147483647 w 1061"/>
                <a:gd name="T111" fmla="*/ 2147483647 h 700"/>
                <a:gd name="T112" fmla="*/ 2147483647 w 1061"/>
                <a:gd name="T113" fmla="*/ 2147483647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1"/>
                <a:gd name="T172" fmla="*/ 0 h 700"/>
                <a:gd name="T173" fmla="*/ 1061 w 1061"/>
                <a:gd name="T174" fmla="*/ 700 h 7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1" h="700">
                  <a:moveTo>
                    <a:pt x="0" y="535"/>
                  </a:moveTo>
                  <a:lnTo>
                    <a:pt x="7" y="531"/>
                  </a:lnTo>
                  <a:lnTo>
                    <a:pt x="11" y="527"/>
                  </a:lnTo>
                  <a:lnTo>
                    <a:pt x="7" y="522"/>
                  </a:lnTo>
                  <a:lnTo>
                    <a:pt x="5" y="510"/>
                  </a:lnTo>
                  <a:lnTo>
                    <a:pt x="13" y="503"/>
                  </a:lnTo>
                  <a:lnTo>
                    <a:pt x="24" y="497"/>
                  </a:lnTo>
                  <a:lnTo>
                    <a:pt x="28" y="499"/>
                  </a:lnTo>
                  <a:lnTo>
                    <a:pt x="32" y="497"/>
                  </a:lnTo>
                  <a:lnTo>
                    <a:pt x="39" y="490"/>
                  </a:lnTo>
                  <a:lnTo>
                    <a:pt x="47" y="484"/>
                  </a:lnTo>
                  <a:lnTo>
                    <a:pt x="49" y="480"/>
                  </a:lnTo>
                  <a:lnTo>
                    <a:pt x="39" y="463"/>
                  </a:lnTo>
                  <a:lnTo>
                    <a:pt x="47" y="459"/>
                  </a:lnTo>
                  <a:lnTo>
                    <a:pt x="51" y="463"/>
                  </a:lnTo>
                  <a:lnTo>
                    <a:pt x="54" y="459"/>
                  </a:lnTo>
                  <a:lnTo>
                    <a:pt x="64" y="456"/>
                  </a:lnTo>
                  <a:lnTo>
                    <a:pt x="66" y="450"/>
                  </a:lnTo>
                  <a:lnTo>
                    <a:pt x="69" y="448"/>
                  </a:lnTo>
                  <a:lnTo>
                    <a:pt x="75" y="443"/>
                  </a:lnTo>
                  <a:lnTo>
                    <a:pt x="81" y="424"/>
                  </a:lnTo>
                  <a:lnTo>
                    <a:pt x="83" y="411"/>
                  </a:lnTo>
                  <a:lnTo>
                    <a:pt x="86" y="405"/>
                  </a:lnTo>
                  <a:lnTo>
                    <a:pt x="92" y="397"/>
                  </a:lnTo>
                  <a:lnTo>
                    <a:pt x="90" y="384"/>
                  </a:lnTo>
                  <a:lnTo>
                    <a:pt x="75" y="379"/>
                  </a:lnTo>
                  <a:lnTo>
                    <a:pt x="71" y="377"/>
                  </a:lnTo>
                  <a:lnTo>
                    <a:pt x="69" y="379"/>
                  </a:lnTo>
                  <a:lnTo>
                    <a:pt x="62" y="371"/>
                  </a:lnTo>
                  <a:lnTo>
                    <a:pt x="58" y="365"/>
                  </a:lnTo>
                  <a:lnTo>
                    <a:pt x="54" y="341"/>
                  </a:lnTo>
                  <a:lnTo>
                    <a:pt x="49" y="337"/>
                  </a:lnTo>
                  <a:lnTo>
                    <a:pt x="36" y="335"/>
                  </a:lnTo>
                  <a:lnTo>
                    <a:pt x="28" y="269"/>
                  </a:lnTo>
                  <a:lnTo>
                    <a:pt x="24" y="262"/>
                  </a:lnTo>
                  <a:lnTo>
                    <a:pt x="17" y="256"/>
                  </a:lnTo>
                  <a:lnTo>
                    <a:pt x="15" y="247"/>
                  </a:lnTo>
                  <a:lnTo>
                    <a:pt x="26" y="204"/>
                  </a:lnTo>
                  <a:lnTo>
                    <a:pt x="24" y="187"/>
                  </a:lnTo>
                  <a:lnTo>
                    <a:pt x="24" y="175"/>
                  </a:lnTo>
                  <a:lnTo>
                    <a:pt x="30" y="175"/>
                  </a:lnTo>
                  <a:lnTo>
                    <a:pt x="32" y="172"/>
                  </a:lnTo>
                  <a:lnTo>
                    <a:pt x="39" y="177"/>
                  </a:lnTo>
                  <a:lnTo>
                    <a:pt x="43" y="174"/>
                  </a:lnTo>
                  <a:lnTo>
                    <a:pt x="47" y="166"/>
                  </a:lnTo>
                  <a:lnTo>
                    <a:pt x="51" y="170"/>
                  </a:lnTo>
                  <a:lnTo>
                    <a:pt x="51" y="175"/>
                  </a:lnTo>
                  <a:lnTo>
                    <a:pt x="52" y="177"/>
                  </a:lnTo>
                  <a:lnTo>
                    <a:pt x="56" y="185"/>
                  </a:lnTo>
                  <a:lnTo>
                    <a:pt x="60" y="181"/>
                  </a:lnTo>
                  <a:lnTo>
                    <a:pt x="62" y="160"/>
                  </a:lnTo>
                  <a:lnTo>
                    <a:pt x="69" y="153"/>
                  </a:lnTo>
                  <a:lnTo>
                    <a:pt x="73" y="155"/>
                  </a:lnTo>
                  <a:lnTo>
                    <a:pt x="79" y="157"/>
                  </a:lnTo>
                  <a:lnTo>
                    <a:pt x="88" y="157"/>
                  </a:lnTo>
                  <a:lnTo>
                    <a:pt x="94" y="155"/>
                  </a:lnTo>
                  <a:lnTo>
                    <a:pt x="103" y="160"/>
                  </a:lnTo>
                  <a:lnTo>
                    <a:pt x="111" y="162"/>
                  </a:lnTo>
                  <a:lnTo>
                    <a:pt x="126" y="162"/>
                  </a:lnTo>
                  <a:lnTo>
                    <a:pt x="130" y="164"/>
                  </a:lnTo>
                  <a:lnTo>
                    <a:pt x="135" y="174"/>
                  </a:lnTo>
                  <a:lnTo>
                    <a:pt x="139" y="172"/>
                  </a:lnTo>
                  <a:lnTo>
                    <a:pt x="147" y="172"/>
                  </a:lnTo>
                  <a:lnTo>
                    <a:pt x="160" y="160"/>
                  </a:lnTo>
                  <a:lnTo>
                    <a:pt x="160" y="157"/>
                  </a:lnTo>
                  <a:lnTo>
                    <a:pt x="158" y="153"/>
                  </a:lnTo>
                  <a:lnTo>
                    <a:pt x="154" y="149"/>
                  </a:lnTo>
                  <a:lnTo>
                    <a:pt x="148" y="145"/>
                  </a:lnTo>
                  <a:lnTo>
                    <a:pt x="147" y="134"/>
                  </a:lnTo>
                  <a:lnTo>
                    <a:pt x="143" y="130"/>
                  </a:lnTo>
                  <a:lnTo>
                    <a:pt x="156" y="102"/>
                  </a:lnTo>
                  <a:lnTo>
                    <a:pt x="165" y="98"/>
                  </a:lnTo>
                  <a:lnTo>
                    <a:pt x="169" y="89"/>
                  </a:lnTo>
                  <a:lnTo>
                    <a:pt x="177" y="87"/>
                  </a:lnTo>
                  <a:lnTo>
                    <a:pt x="194" y="85"/>
                  </a:lnTo>
                  <a:lnTo>
                    <a:pt x="197" y="87"/>
                  </a:lnTo>
                  <a:lnTo>
                    <a:pt x="197" y="91"/>
                  </a:lnTo>
                  <a:lnTo>
                    <a:pt x="194" y="113"/>
                  </a:lnTo>
                  <a:lnTo>
                    <a:pt x="210" y="130"/>
                  </a:lnTo>
                  <a:lnTo>
                    <a:pt x="216" y="149"/>
                  </a:lnTo>
                  <a:lnTo>
                    <a:pt x="222" y="153"/>
                  </a:lnTo>
                  <a:lnTo>
                    <a:pt x="226" y="153"/>
                  </a:lnTo>
                  <a:lnTo>
                    <a:pt x="226" y="147"/>
                  </a:lnTo>
                  <a:lnTo>
                    <a:pt x="227" y="143"/>
                  </a:lnTo>
                  <a:lnTo>
                    <a:pt x="233" y="153"/>
                  </a:lnTo>
                  <a:lnTo>
                    <a:pt x="231" y="155"/>
                  </a:lnTo>
                  <a:lnTo>
                    <a:pt x="233" y="162"/>
                  </a:lnTo>
                  <a:lnTo>
                    <a:pt x="237" y="162"/>
                  </a:lnTo>
                  <a:lnTo>
                    <a:pt x="237" y="151"/>
                  </a:lnTo>
                  <a:lnTo>
                    <a:pt x="239" y="145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56" y="132"/>
                  </a:lnTo>
                  <a:lnTo>
                    <a:pt x="265" y="125"/>
                  </a:lnTo>
                  <a:lnTo>
                    <a:pt x="273" y="123"/>
                  </a:lnTo>
                  <a:lnTo>
                    <a:pt x="278" y="119"/>
                  </a:lnTo>
                  <a:lnTo>
                    <a:pt x="289" y="117"/>
                  </a:lnTo>
                  <a:lnTo>
                    <a:pt x="293" y="115"/>
                  </a:lnTo>
                  <a:lnTo>
                    <a:pt x="301" y="113"/>
                  </a:lnTo>
                  <a:lnTo>
                    <a:pt x="305" y="115"/>
                  </a:lnTo>
                  <a:lnTo>
                    <a:pt x="316" y="121"/>
                  </a:lnTo>
                  <a:lnTo>
                    <a:pt x="321" y="123"/>
                  </a:lnTo>
                  <a:lnTo>
                    <a:pt x="327" y="123"/>
                  </a:lnTo>
                  <a:lnTo>
                    <a:pt x="333" y="117"/>
                  </a:lnTo>
                  <a:lnTo>
                    <a:pt x="342" y="110"/>
                  </a:lnTo>
                  <a:lnTo>
                    <a:pt x="353" y="102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4" y="98"/>
                  </a:lnTo>
                  <a:lnTo>
                    <a:pt x="378" y="94"/>
                  </a:lnTo>
                  <a:lnTo>
                    <a:pt x="380" y="93"/>
                  </a:lnTo>
                  <a:lnTo>
                    <a:pt x="389" y="76"/>
                  </a:lnTo>
                  <a:lnTo>
                    <a:pt x="393" y="74"/>
                  </a:lnTo>
                  <a:lnTo>
                    <a:pt x="395" y="68"/>
                  </a:lnTo>
                  <a:lnTo>
                    <a:pt x="399" y="63"/>
                  </a:lnTo>
                  <a:lnTo>
                    <a:pt x="406" y="59"/>
                  </a:lnTo>
                  <a:lnTo>
                    <a:pt x="410" y="59"/>
                  </a:lnTo>
                  <a:lnTo>
                    <a:pt x="412" y="55"/>
                  </a:lnTo>
                  <a:lnTo>
                    <a:pt x="416" y="47"/>
                  </a:lnTo>
                  <a:lnTo>
                    <a:pt x="427" y="29"/>
                  </a:lnTo>
                  <a:lnTo>
                    <a:pt x="427" y="21"/>
                  </a:lnTo>
                  <a:lnTo>
                    <a:pt x="425" y="14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36" y="2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64" y="15"/>
                  </a:lnTo>
                  <a:lnTo>
                    <a:pt x="472" y="21"/>
                  </a:lnTo>
                  <a:lnTo>
                    <a:pt x="481" y="25"/>
                  </a:lnTo>
                  <a:lnTo>
                    <a:pt x="485" y="27"/>
                  </a:lnTo>
                  <a:lnTo>
                    <a:pt x="498" y="32"/>
                  </a:lnTo>
                  <a:lnTo>
                    <a:pt x="502" y="36"/>
                  </a:lnTo>
                  <a:lnTo>
                    <a:pt x="508" y="49"/>
                  </a:lnTo>
                  <a:lnTo>
                    <a:pt x="508" y="53"/>
                  </a:lnTo>
                  <a:lnTo>
                    <a:pt x="510" y="55"/>
                  </a:lnTo>
                  <a:lnTo>
                    <a:pt x="511" y="63"/>
                  </a:lnTo>
                  <a:lnTo>
                    <a:pt x="511" y="74"/>
                  </a:lnTo>
                  <a:lnTo>
                    <a:pt x="513" y="78"/>
                  </a:lnTo>
                  <a:lnTo>
                    <a:pt x="519" y="83"/>
                  </a:lnTo>
                  <a:lnTo>
                    <a:pt x="532" y="89"/>
                  </a:lnTo>
                  <a:lnTo>
                    <a:pt x="534" y="91"/>
                  </a:lnTo>
                  <a:lnTo>
                    <a:pt x="534" y="100"/>
                  </a:lnTo>
                  <a:lnTo>
                    <a:pt x="532" y="102"/>
                  </a:lnTo>
                  <a:lnTo>
                    <a:pt x="532" y="104"/>
                  </a:lnTo>
                  <a:lnTo>
                    <a:pt x="536" y="106"/>
                  </a:lnTo>
                  <a:lnTo>
                    <a:pt x="542" y="115"/>
                  </a:lnTo>
                  <a:lnTo>
                    <a:pt x="547" y="115"/>
                  </a:lnTo>
                  <a:lnTo>
                    <a:pt x="558" y="113"/>
                  </a:lnTo>
                  <a:lnTo>
                    <a:pt x="572" y="117"/>
                  </a:lnTo>
                  <a:lnTo>
                    <a:pt x="589" y="113"/>
                  </a:lnTo>
                  <a:lnTo>
                    <a:pt x="598" y="113"/>
                  </a:lnTo>
                  <a:lnTo>
                    <a:pt x="609" y="126"/>
                  </a:lnTo>
                  <a:lnTo>
                    <a:pt x="617" y="142"/>
                  </a:lnTo>
                  <a:lnTo>
                    <a:pt x="621" y="157"/>
                  </a:lnTo>
                  <a:lnTo>
                    <a:pt x="621" y="175"/>
                  </a:lnTo>
                  <a:lnTo>
                    <a:pt x="613" y="187"/>
                  </a:lnTo>
                  <a:lnTo>
                    <a:pt x="600" y="202"/>
                  </a:lnTo>
                  <a:lnTo>
                    <a:pt x="598" y="205"/>
                  </a:lnTo>
                  <a:lnTo>
                    <a:pt x="609" y="243"/>
                  </a:lnTo>
                  <a:lnTo>
                    <a:pt x="617" y="258"/>
                  </a:lnTo>
                  <a:lnTo>
                    <a:pt x="628" y="264"/>
                  </a:lnTo>
                  <a:lnTo>
                    <a:pt x="639" y="264"/>
                  </a:lnTo>
                  <a:lnTo>
                    <a:pt x="653" y="268"/>
                  </a:lnTo>
                  <a:lnTo>
                    <a:pt x="668" y="266"/>
                  </a:lnTo>
                  <a:lnTo>
                    <a:pt x="688" y="251"/>
                  </a:lnTo>
                  <a:lnTo>
                    <a:pt x="694" y="239"/>
                  </a:lnTo>
                  <a:lnTo>
                    <a:pt x="713" y="237"/>
                  </a:lnTo>
                  <a:lnTo>
                    <a:pt x="741" y="221"/>
                  </a:lnTo>
                  <a:lnTo>
                    <a:pt x="743" y="213"/>
                  </a:lnTo>
                  <a:lnTo>
                    <a:pt x="745" y="219"/>
                  </a:lnTo>
                  <a:lnTo>
                    <a:pt x="754" y="217"/>
                  </a:lnTo>
                  <a:lnTo>
                    <a:pt x="762" y="226"/>
                  </a:lnTo>
                  <a:lnTo>
                    <a:pt x="773" y="230"/>
                  </a:lnTo>
                  <a:lnTo>
                    <a:pt x="771" y="239"/>
                  </a:lnTo>
                  <a:lnTo>
                    <a:pt x="765" y="241"/>
                  </a:lnTo>
                  <a:lnTo>
                    <a:pt x="760" y="243"/>
                  </a:lnTo>
                  <a:lnTo>
                    <a:pt x="756" y="243"/>
                  </a:lnTo>
                  <a:lnTo>
                    <a:pt x="756" y="247"/>
                  </a:lnTo>
                  <a:lnTo>
                    <a:pt x="752" y="247"/>
                  </a:lnTo>
                  <a:lnTo>
                    <a:pt x="750" y="249"/>
                  </a:lnTo>
                  <a:lnTo>
                    <a:pt x="754" y="253"/>
                  </a:lnTo>
                  <a:lnTo>
                    <a:pt x="756" y="258"/>
                  </a:lnTo>
                  <a:lnTo>
                    <a:pt x="762" y="264"/>
                  </a:lnTo>
                  <a:lnTo>
                    <a:pt x="773" y="281"/>
                  </a:lnTo>
                  <a:lnTo>
                    <a:pt x="786" y="298"/>
                  </a:lnTo>
                  <a:lnTo>
                    <a:pt x="816" y="313"/>
                  </a:lnTo>
                  <a:lnTo>
                    <a:pt x="818" y="316"/>
                  </a:lnTo>
                  <a:lnTo>
                    <a:pt x="822" y="316"/>
                  </a:lnTo>
                  <a:lnTo>
                    <a:pt x="827" y="315"/>
                  </a:lnTo>
                  <a:lnTo>
                    <a:pt x="829" y="339"/>
                  </a:lnTo>
                  <a:lnTo>
                    <a:pt x="848" y="343"/>
                  </a:lnTo>
                  <a:lnTo>
                    <a:pt x="865" y="341"/>
                  </a:lnTo>
                  <a:lnTo>
                    <a:pt x="880" y="339"/>
                  </a:lnTo>
                  <a:lnTo>
                    <a:pt x="899" y="341"/>
                  </a:lnTo>
                  <a:lnTo>
                    <a:pt x="910" y="339"/>
                  </a:lnTo>
                  <a:lnTo>
                    <a:pt x="950" y="343"/>
                  </a:lnTo>
                  <a:lnTo>
                    <a:pt x="1010" y="345"/>
                  </a:lnTo>
                  <a:lnTo>
                    <a:pt x="1048" y="343"/>
                  </a:lnTo>
                  <a:lnTo>
                    <a:pt x="1061" y="345"/>
                  </a:lnTo>
                  <a:lnTo>
                    <a:pt x="1021" y="454"/>
                  </a:lnTo>
                  <a:lnTo>
                    <a:pt x="999" y="512"/>
                  </a:lnTo>
                  <a:lnTo>
                    <a:pt x="1014" y="548"/>
                  </a:lnTo>
                  <a:lnTo>
                    <a:pt x="1014" y="587"/>
                  </a:lnTo>
                  <a:lnTo>
                    <a:pt x="1012" y="589"/>
                  </a:lnTo>
                  <a:lnTo>
                    <a:pt x="1002" y="585"/>
                  </a:lnTo>
                  <a:lnTo>
                    <a:pt x="999" y="585"/>
                  </a:lnTo>
                  <a:lnTo>
                    <a:pt x="980" y="580"/>
                  </a:lnTo>
                  <a:lnTo>
                    <a:pt x="976" y="578"/>
                  </a:lnTo>
                  <a:lnTo>
                    <a:pt x="955" y="569"/>
                  </a:lnTo>
                  <a:lnTo>
                    <a:pt x="940" y="565"/>
                  </a:lnTo>
                  <a:lnTo>
                    <a:pt x="920" y="563"/>
                  </a:lnTo>
                  <a:lnTo>
                    <a:pt x="899" y="561"/>
                  </a:lnTo>
                  <a:lnTo>
                    <a:pt x="878" y="561"/>
                  </a:lnTo>
                  <a:lnTo>
                    <a:pt x="876" y="561"/>
                  </a:lnTo>
                  <a:lnTo>
                    <a:pt x="873" y="557"/>
                  </a:lnTo>
                  <a:lnTo>
                    <a:pt x="884" y="552"/>
                  </a:lnTo>
                  <a:lnTo>
                    <a:pt x="890" y="552"/>
                  </a:lnTo>
                  <a:lnTo>
                    <a:pt x="901" y="548"/>
                  </a:lnTo>
                  <a:lnTo>
                    <a:pt x="901" y="544"/>
                  </a:lnTo>
                  <a:lnTo>
                    <a:pt x="903" y="542"/>
                  </a:lnTo>
                  <a:lnTo>
                    <a:pt x="908" y="533"/>
                  </a:lnTo>
                  <a:lnTo>
                    <a:pt x="908" y="531"/>
                  </a:lnTo>
                  <a:lnTo>
                    <a:pt x="903" y="525"/>
                  </a:lnTo>
                  <a:lnTo>
                    <a:pt x="895" y="523"/>
                  </a:lnTo>
                  <a:lnTo>
                    <a:pt x="886" y="523"/>
                  </a:lnTo>
                  <a:lnTo>
                    <a:pt x="882" y="527"/>
                  </a:lnTo>
                  <a:lnTo>
                    <a:pt x="878" y="529"/>
                  </a:lnTo>
                  <a:lnTo>
                    <a:pt x="874" y="533"/>
                  </a:lnTo>
                  <a:lnTo>
                    <a:pt x="874" y="537"/>
                  </a:lnTo>
                  <a:lnTo>
                    <a:pt x="873" y="538"/>
                  </a:lnTo>
                  <a:lnTo>
                    <a:pt x="865" y="538"/>
                  </a:lnTo>
                  <a:lnTo>
                    <a:pt x="859" y="544"/>
                  </a:lnTo>
                  <a:lnTo>
                    <a:pt x="858" y="542"/>
                  </a:lnTo>
                  <a:lnTo>
                    <a:pt x="856" y="538"/>
                  </a:lnTo>
                  <a:lnTo>
                    <a:pt x="863" y="535"/>
                  </a:lnTo>
                  <a:lnTo>
                    <a:pt x="865" y="531"/>
                  </a:lnTo>
                  <a:lnTo>
                    <a:pt x="863" y="529"/>
                  </a:lnTo>
                  <a:lnTo>
                    <a:pt x="859" y="527"/>
                  </a:lnTo>
                  <a:lnTo>
                    <a:pt x="858" y="523"/>
                  </a:lnTo>
                  <a:lnTo>
                    <a:pt x="856" y="522"/>
                  </a:lnTo>
                  <a:lnTo>
                    <a:pt x="854" y="520"/>
                  </a:lnTo>
                  <a:lnTo>
                    <a:pt x="858" y="518"/>
                  </a:lnTo>
                  <a:lnTo>
                    <a:pt x="856" y="516"/>
                  </a:lnTo>
                  <a:lnTo>
                    <a:pt x="850" y="512"/>
                  </a:lnTo>
                  <a:lnTo>
                    <a:pt x="850" y="508"/>
                  </a:lnTo>
                  <a:lnTo>
                    <a:pt x="844" y="506"/>
                  </a:lnTo>
                  <a:lnTo>
                    <a:pt x="843" y="506"/>
                  </a:lnTo>
                  <a:lnTo>
                    <a:pt x="841" y="508"/>
                  </a:lnTo>
                  <a:lnTo>
                    <a:pt x="833" y="510"/>
                  </a:lnTo>
                  <a:lnTo>
                    <a:pt x="831" y="510"/>
                  </a:lnTo>
                  <a:lnTo>
                    <a:pt x="826" y="520"/>
                  </a:lnTo>
                  <a:lnTo>
                    <a:pt x="820" y="531"/>
                  </a:lnTo>
                  <a:lnTo>
                    <a:pt x="818" y="533"/>
                  </a:lnTo>
                  <a:lnTo>
                    <a:pt x="811" y="533"/>
                  </a:lnTo>
                  <a:lnTo>
                    <a:pt x="807" y="537"/>
                  </a:lnTo>
                  <a:lnTo>
                    <a:pt x="803" y="540"/>
                  </a:lnTo>
                  <a:lnTo>
                    <a:pt x="801" y="540"/>
                  </a:lnTo>
                  <a:lnTo>
                    <a:pt x="799" y="542"/>
                  </a:lnTo>
                  <a:lnTo>
                    <a:pt x="801" y="548"/>
                  </a:lnTo>
                  <a:lnTo>
                    <a:pt x="801" y="550"/>
                  </a:lnTo>
                  <a:lnTo>
                    <a:pt x="807" y="550"/>
                  </a:lnTo>
                  <a:lnTo>
                    <a:pt x="814" y="552"/>
                  </a:lnTo>
                  <a:lnTo>
                    <a:pt x="814" y="555"/>
                  </a:lnTo>
                  <a:lnTo>
                    <a:pt x="814" y="563"/>
                  </a:lnTo>
                  <a:lnTo>
                    <a:pt x="805" y="565"/>
                  </a:lnTo>
                  <a:lnTo>
                    <a:pt x="792" y="567"/>
                  </a:lnTo>
                  <a:lnTo>
                    <a:pt x="786" y="565"/>
                  </a:lnTo>
                  <a:lnTo>
                    <a:pt x="782" y="565"/>
                  </a:lnTo>
                  <a:lnTo>
                    <a:pt x="782" y="567"/>
                  </a:lnTo>
                  <a:lnTo>
                    <a:pt x="782" y="570"/>
                  </a:lnTo>
                  <a:lnTo>
                    <a:pt x="780" y="572"/>
                  </a:lnTo>
                  <a:lnTo>
                    <a:pt x="777" y="572"/>
                  </a:lnTo>
                  <a:lnTo>
                    <a:pt x="773" y="570"/>
                  </a:lnTo>
                  <a:lnTo>
                    <a:pt x="771" y="572"/>
                  </a:lnTo>
                  <a:lnTo>
                    <a:pt x="771" y="574"/>
                  </a:lnTo>
                  <a:lnTo>
                    <a:pt x="767" y="574"/>
                  </a:lnTo>
                  <a:lnTo>
                    <a:pt x="762" y="576"/>
                  </a:lnTo>
                  <a:lnTo>
                    <a:pt x="760" y="582"/>
                  </a:lnTo>
                  <a:lnTo>
                    <a:pt x="758" y="582"/>
                  </a:lnTo>
                  <a:lnTo>
                    <a:pt x="754" y="584"/>
                  </a:lnTo>
                  <a:lnTo>
                    <a:pt x="754" y="587"/>
                  </a:lnTo>
                  <a:lnTo>
                    <a:pt x="748" y="591"/>
                  </a:lnTo>
                  <a:lnTo>
                    <a:pt x="737" y="595"/>
                  </a:lnTo>
                  <a:lnTo>
                    <a:pt x="735" y="597"/>
                  </a:lnTo>
                  <a:lnTo>
                    <a:pt x="732" y="602"/>
                  </a:lnTo>
                  <a:lnTo>
                    <a:pt x="732" y="608"/>
                  </a:lnTo>
                  <a:lnTo>
                    <a:pt x="733" y="610"/>
                  </a:lnTo>
                  <a:lnTo>
                    <a:pt x="732" y="612"/>
                  </a:lnTo>
                  <a:lnTo>
                    <a:pt x="724" y="612"/>
                  </a:lnTo>
                  <a:lnTo>
                    <a:pt x="718" y="616"/>
                  </a:lnTo>
                  <a:lnTo>
                    <a:pt x="716" y="619"/>
                  </a:lnTo>
                  <a:lnTo>
                    <a:pt x="711" y="621"/>
                  </a:lnTo>
                  <a:lnTo>
                    <a:pt x="705" y="621"/>
                  </a:lnTo>
                  <a:lnTo>
                    <a:pt x="703" y="623"/>
                  </a:lnTo>
                  <a:lnTo>
                    <a:pt x="688" y="625"/>
                  </a:lnTo>
                  <a:lnTo>
                    <a:pt x="686" y="627"/>
                  </a:lnTo>
                  <a:lnTo>
                    <a:pt x="679" y="629"/>
                  </a:lnTo>
                  <a:lnTo>
                    <a:pt x="679" y="631"/>
                  </a:lnTo>
                  <a:lnTo>
                    <a:pt x="677" y="631"/>
                  </a:lnTo>
                  <a:lnTo>
                    <a:pt x="673" y="631"/>
                  </a:lnTo>
                  <a:lnTo>
                    <a:pt x="669" y="634"/>
                  </a:lnTo>
                  <a:lnTo>
                    <a:pt x="656" y="636"/>
                  </a:lnTo>
                  <a:lnTo>
                    <a:pt x="647" y="638"/>
                  </a:lnTo>
                  <a:lnTo>
                    <a:pt x="645" y="640"/>
                  </a:lnTo>
                  <a:lnTo>
                    <a:pt x="645" y="644"/>
                  </a:lnTo>
                  <a:lnTo>
                    <a:pt x="622" y="651"/>
                  </a:lnTo>
                  <a:lnTo>
                    <a:pt x="621" y="653"/>
                  </a:lnTo>
                  <a:lnTo>
                    <a:pt x="605" y="657"/>
                  </a:lnTo>
                  <a:lnTo>
                    <a:pt x="602" y="663"/>
                  </a:lnTo>
                  <a:lnTo>
                    <a:pt x="594" y="665"/>
                  </a:lnTo>
                  <a:lnTo>
                    <a:pt x="585" y="670"/>
                  </a:lnTo>
                  <a:lnTo>
                    <a:pt x="583" y="670"/>
                  </a:lnTo>
                  <a:lnTo>
                    <a:pt x="581" y="672"/>
                  </a:lnTo>
                  <a:lnTo>
                    <a:pt x="577" y="672"/>
                  </a:lnTo>
                  <a:lnTo>
                    <a:pt x="577" y="676"/>
                  </a:lnTo>
                  <a:lnTo>
                    <a:pt x="574" y="674"/>
                  </a:lnTo>
                  <a:lnTo>
                    <a:pt x="572" y="674"/>
                  </a:lnTo>
                  <a:lnTo>
                    <a:pt x="574" y="676"/>
                  </a:lnTo>
                  <a:lnTo>
                    <a:pt x="572" y="678"/>
                  </a:lnTo>
                  <a:lnTo>
                    <a:pt x="568" y="676"/>
                  </a:lnTo>
                  <a:lnTo>
                    <a:pt x="566" y="680"/>
                  </a:lnTo>
                  <a:lnTo>
                    <a:pt x="564" y="678"/>
                  </a:lnTo>
                  <a:lnTo>
                    <a:pt x="566" y="681"/>
                  </a:lnTo>
                  <a:lnTo>
                    <a:pt x="562" y="681"/>
                  </a:lnTo>
                  <a:lnTo>
                    <a:pt x="560" y="681"/>
                  </a:lnTo>
                  <a:lnTo>
                    <a:pt x="560" y="685"/>
                  </a:lnTo>
                  <a:lnTo>
                    <a:pt x="557" y="685"/>
                  </a:lnTo>
                  <a:lnTo>
                    <a:pt x="549" y="689"/>
                  </a:lnTo>
                  <a:lnTo>
                    <a:pt x="547" y="687"/>
                  </a:lnTo>
                  <a:lnTo>
                    <a:pt x="547" y="691"/>
                  </a:lnTo>
                  <a:lnTo>
                    <a:pt x="543" y="691"/>
                  </a:lnTo>
                  <a:lnTo>
                    <a:pt x="542" y="693"/>
                  </a:lnTo>
                  <a:lnTo>
                    <a:pt x="538" y="695"/>
                  </a:lnTo>
                  <a:lnTo>
                    <a:pt x="532" y="693"/>
                  </a:lnTo>
                  <a:lnTo>
                    <a:pt x="528" y="695"/>
                  </a:lnTo>
                  <a:lnTo>
                    <a:pt x="519" y="693"/>
                  </a:lnTo>
                  <a:lnTo>
                    <a:pt x="517" y="695"/>
                  </a:lnTo>
                  <a:lnTo>
                    <a:pt x="515" y="693"/>
                  </a:lnTo>
                  <a:lnTo>
                    <a:pt x="511" y="695"/>
                  </a:lnTo>
                  <a:lnTo>
                    <a:pt x="496" y="693"/>
                  </a:lnTo>
                  <a:lnTo>
                    <a:pt x="493" y="695"/>
                  </a:lnTo>
                  <a:lnTo>
                    <a:pt x="489" y="696"/>
                  </a:lnTo>
                  <a:lnTo>
                    <a:pt x="487" y="698"/>
                  </a:lnTo>
                  <a:lnTo>
                    <a:pt x="485" y="700"/>
                  </a:lnTo>
                  <a:lnTo>
                    <a:pt x="483" y="700"/>
                  </a:lnTo>
                  <a:lnTo>
                    <a:pt x="468" y="700"/>
                  </a:lnTo>
                  <a:lnTo>
                    <a:pt x="466" y="700"/>
                  </a:lnTo>
                  <a:lnTo>
                    <a:pt x="461" y="698"/>
                  </a:lnTo>
                  <a:lnTo>
                    <a:pt x="451" y="695"/>
                  </a:lnTo>
                  <a:lnTo>
                    <a:pt x="444" y="691"/>
                  </a:lnTo>
                  <a:lnTo>
                    <a:pt x="436" y="689"/>
                  </a:lnTo>
                  <a:lnTo>
                    <a:pt x="432" y="687"/>
                  </a:lnTo>
                  <a:lnTo>
                    <a:pt x="410" y="683"/>
                  </a:lnTo>
                  <a:lnTo>
                    <a:pt x="402" y="685"/>
                  </a:lnTo>
                  <a:lnTo>
                    <a:pt x="382" y="672"/>
                  </a:lnTo>
                  <a:lnTo>
                    <a:pt x="372" y="670"/>
                  </a:lnTo>
                  <a:lnTo>
                    <a:pt x="367" y="670"/>
                  </a:lnTo>
                  <a:lnTo>
                    <a:pt x="357" y="665"/>
                  </a:lnTo>
                  <a:lnTo>
                    <a:pt x="357" y="663"/>
                  </a:lnTo>
                  <a:lnTo>
                    <a:pt x="355" y="661"/>
                  </a:lnTo>
                  <a:lnTo>
                    <a:pt x="355" y="659"/>
                  </a:lnTo>
                  <a:lnTo>
                    <a:pt x="353" y="655"/>
                  </a:lnTo>
                  <a:lnTo>
                    <a:pt x="350" y="655"/>
                  </a:lnTo>
                  <a:lnTo>
                    <a:pt x="338" y="649"/>
                  </a:lnTo>
                  <a:lnTo>
                    <a:pt x="327" y="644"/>
                  </a:lnTo>
                  <a:lnTo>
                    <a:pt x="306" y="640"/>
                  </a:lnTo>
                  <a:lnTo>
                    <a:pt x="301" y="640"/>
                  </a:lnTo>
                  <a:lnTo>
                    <a:pt x="295" y="640"/>
                  </a:lnTo>
                  <a:lnTo>
                    <a:pt x="289" y="640"/>
                  </a:lnTo>
                  <a:lnTo>
                    <a:pt x="286" y="642"/>
                  </a:lnTo>
                  <a:lnTo>
                    <a:pt x="273" y="642"/>
                  </a:lnTo>
                  <a:lnTo>
                    <a:pt x="259" y="638"/>
                  </a:lnTo>
                  <a:lnTo>
                    <a:pt x="256" y="636"/>
                  </a:lnTo>
                  <a:lnTo>
                    <a:pt x="246" y="634"/>
                  </a:lnTo>
                  <a:lnTo>
                    <a:pt x="241" y="636"/>
                  </a:lnTo>
                  <a:lnTo>
                    <a:pt x="237" y="636"/>
                  </a:lnTo>
                  <a:lnTo>
                    <a:pt x="222" y="633"/>
                  </a:lnTo>
                  <a:lnTo>
                    <a:pt x="218" y="633"/>
                  </a:lnTo>
                  <a:lnTo>
                    <a:pt x="210" y="634"/>
                  </a:lnTo>
                  <a:lnTo>
                    <a:pt x="194" y="633"/>
                  </a:lnTo>
                  <a:lnTo>
                    <a:pt x="186" y="633"/>
                  </a:lnTo>
                  <a:lnTo>
                    <a:pt x="182" y="627"/>
                  </a:lnTo>
                  <a:lnTo>
                    <a:pt x="167" y="616"/>
                  </a:lnTo>
                  <a:lnTo>
                    <a:pt x="163" y="612"/>
                  </a:lnTo>
                  <a:lnTo>
                    <a:pt x="156" y="606"/>
                  </a:lnTo>
                  <a:lnTo>
                    <a:pt x="148" y="602"/>
                  </a:lnTo>
                  <a:lnTo>
                    <a:pt x="147" y="601"/>
                  </a:lnTo>
                  <a:lnTo>
                    <a:pt x="143" y="599"/>
                  </a:lnTo>
                  <a:lnTo>
                    <a:pt x="139" y="597"/>
                  </a:lnTo>
                  <a:lnTo>
                    <a:pt x="133" y="593"/>
                  </a:lnTo>
                  <a:lnTo>
                    <a:pt x="122" y="587"/>
                  </a:lnTo>
                  <a:lnTo>
                    <a:pt x="120" y="585"/>
                  </a:lnTo>
                  <a:lnTo>
                    <a:pt x="99" y="578"/>
                  </a:lnTo>
                  <a:lnTo>
                    <a:pt x="92" y="570"/>
                  </a:lnTo>
                  <a:lnTo>
                    <a:pt x="84" y="570"/>
                  </a:lnTo>
                  <a:lnTo>
                    <a:pt x="75" y="567"/>
                  </a:lnTo>
                  <a:lnTo>
                    <a:pt x="64" y="565"/>
                  </a:lnTo>
                  <a:lnTo>
                    <a:pt x="54" y="563"/>
                  </a:lnTo>
                  <a:lnTo>
                    <a:pt x="45" y="563"/>
                  </a:lnTo>
                  <a:lnTo>
                    <a:pt x="36" y="559"/>
                  </a:lnTo>
                  <a:lnTo>
                    <a:pt x="17" y="552"/>
                  </a:lnTo>
                  <a:lnTo>
                    <a:pt x="11" y="550"/>
                  </a:lnTo>
                  <a:lnTo>
                    <a:pt x="13" y="548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65"/>
            <p:cNvSpPr>
              <a:spLocks/>
            </p:cNvSpPr>
            <p:nvPr/>
          </p:nvSpPr>
          <p:spPr bwMode="auto">
            <a:xfrm>
              <a:off x="3777013" y="4147725"/>
              <a:ext cx="611534" cy="652802"/>
            </a:xfrm>
            <a:custGeom>
              <a:avLst/>
              <a:gdLst>
                <a:gd name="T0" fmla="*/ 2147483647 w 861"/>
                <a:gd name="T1" fmla="*/ 2147483647 h 790"/>
                <a:gd name="T2" fmla="*/ 2147483647 w 861"/>
                <a:gd name="T3" fmla="*/ 2147483647 h 790"/>
                <a:gd name="T4" fmla="*/ 2147483647 w 861"/>
                <a:gd name="T5" fmla="*/ 2147483647 h 790"/>
                <a:gd name="T6" fmla="*/ 2147483647 w 861"/>
                <a:gd name="T7" fmla="*/ 2147483647 h 790"/>
                <a:gd name="T8" fmla="*/ 2147483647 w 861"/>
                <a:gd name="T9" fmla="*/ 2147483647 h 790"/>
                <a:gd name="T10" fmla="*/ 2147483647 w 861"/>
                <a:gd name="T11" fmla="*/ 2147483647 h 790"/>
                <a:gd name="T12" fmla="*/ 2147483647 w 861"/>
                <a:gd name="T13" fmla="*/ 2147483647 h 790"/>
                <a:gd name="T14" fmla="*/ 2147483647 w 861"/>
                <a:gd name="T15" fmla="*/ 2147483647 h 790"/>
                <a:gd name="T16" fmla="*/ 2147483647 w 861"/>
                <a:gd name="T17" fmla="*/ 2147483647 h 790"/>
                <a:gd name="T18" fmla="*/ 2147483647 w 861"/>
                <a:gd name="T19" fmla="*/ 2147483647 h 790"/>
                <a:gd name="T20" fmla="*/ 2147483647 w 861"/>
                <a:gd name="T21" fmla="*/ 2147483647 h 790"/>
                <a:gd name="T22" fmla="*/ 2147483647 w 861"/>
                <a:gd name="T23" fmla="*/ 2147483647 h 790"/>
                <a:gd name="T24" fmla="*/ 2147483647 w 861"/>
                <a:gd name="T25" fmla="*/ 2147483647 h 790"/>
                <a:gd name="T26" fmla="*/ 2147483647 w 861"/>
                <a:gd name="T27" fmla="*/ 2147483647 h 790"/>
                <a:gd name="T28" fmla="*/ 2147483647 w 861"/>
                <a:gd name="T29" fmla="*/ 2147483647 h 790"/>
                <a:gd name="T30" fmla="*/ 2147483647 w 861"/>
                <a:gd name="T31" fmla="*/ 2147483647 h 790"/>
                <a:gd name="T32" fmla="*/ 2147483647 w 861"/>
                <a:gd name="T33" fmla="*/ 2147483647 h 790"/>
                <a:gd name="T34" fmla="*/ 2147483647 w 861"/>
                <a:gd name="T35" fmla="*/ 2147483647 h 790"/>
                <a:gd name="T36" fmla="*/ 2147483647 w 861"/>
                <a:gd name="T37" fmla="*/ 2147483647 h 790"/>
                <a:gd name="T38" fmla="*/ 2147483647 w 861"/>
                <a:gd name="T39" fmla="*/ 2147483647 h 790"/>
                <a:gd name="T40" fmla="*/ 2147483647 w 861"/>
                <a:gd name="T41" fmla="*/ 2147483647 h 790"/>
                <a:gd name="T42" fmla="*/ 2147483647 w 861"/>
                <a:gd name="T43" fmla="*/ 2147483647 h 790"/>
                <a:gd name="T44" fmla="*/ 2147483647 w 861"/>
                <a:gd name="T45" fmla="*/ 2147483647 h 790"/>
                <a:gd name="T46" fmla="*/ 2147483647 w 861"/>
                <a:gd name="T47" fmla="*/ 2147483647 h 790"/>
                <a:gd name="T48" fmla="*/ 2147483647 w 861"/>
                <a:gd name="T49" fmla="*/ 2147483647 h 790"/>
                <a:gd name="T50" fmla="*/ 2147483647 w 861"/>
                <a:gd name="T51" fmla="*/ 2147483647 h 790"/>
                <a:gd name="T52" fmla="*/ 2147483647 w 861"/>
                <a:gd name="T53" fmla="*/ 2147483647 h 790"/>
                <a:gd name="T54" fmla="*/ 2147483647 w 861"/>
                <a:gd name="T55" fmla="*/ 2147483647 h 790"/>
                <a:gd name="T56" fmla="*/ 2147483647 w 861"/>
                <a:gd name="T57" fmla="*/ 2147483647 h 790"/>
                <a:gd name="T58" fmla="*/ 2147483647 w 861"/>
                <a:gd name="T59" fmla="*/ 2147483647 h 790"/>
                <a:gd name="T60" fmla="*/ 2147483647 w 861"/>
                <a:gd name="T61" fmla="*/ 2147483647 h 790"/>
                <a:gd name="T62" fmla="*/ 2147483647 w 861"/>
                <a:gd name="T63" fmla="*/ 2147483647 h 790"/>
                <a:gd name="T64" fmla="*/ 2147483647 w 861"/>
                <a:gd name="T65" fmla="*/ 2147483647 h 790"/>
                <a:gd name="T66" fmla="*/ 2147483647 w 861"/>
                <a:gd name="T67" fmla="*/ 2147483647 h 790"/>
                <a:gd name="T68" fmla="*/ 2147483647 w 861"/>
                <a:gd name="T69" fmla="*/ 2147483647 h 790"/>
                <a:gd name="T70" fmla="*/ 2147483647 w 861"/>
                <a:gd name="T71" fmla="*/ 2147483647 h 790"/>
                <a:gd name="T72" fmla="*/ 2147483647 w 861"/>
                <a:gd name="T73" fmla="*/ 2147483647 h 790"/>
                <a:gd name="T74" fmla="*/ 2147483647 w 861"/>
                <a:gd name="T75" fmla="*/ 2147483647 h 790"/>
                <a:gd name="T76" fmla="*/ 2147483647 w 861"/>
                <a:gd name="T77" fmla="*/ 2147483647 h 790"/>
                <a:gd name="T78" fmla="*/ 2147483647 w 861"/>
                <a:gd name="T79" fmla="*/ 2147483647 h 790"/>
                <a:gd name="T80" fmla="*/ 2147483647 w 861"/>
                <a:gd name="T81" fmla="*/ 2147483647 h 790"/>
                <a:gd name="T82" fmla="*/ 2147483647 w 861"/>
                <a:gd name="T83" fmla="*/ 2147483647 h 790"/>
                <a:gd name="T84" fmla="*/ 2147483647 w 861"/>
                <a:gd name="T85" fmla="*/ 2147483647 h 790"/>
                <a:gd name="T86" fmla="*/ 2147483647 w 861"/>
                <a:gd name="T87" fmla="*/ 2147483647 h 790"/>
                <a:gd name="T88" fmla="*/ 2147483647 w 861"/>
                <a:gd name="T89" fmla="*/ 2147483647 h 790"/>
                <a:gd name="T90" fmla="*/ 2147483647 w 861"/>
                <a:gd name="T91" fmla="*/ 2147483647 h 790"/>
                <a:gd name="T92" fmla="*/ 2147483647 w 861"/>
                <a:gd name="T93" fmla="*/ 2147483647 h 790"/>
                <a:gd name="T94" fmla="*/ 2147483647 w 861"/>
                <a:gd name="T95" fmla="*/ 2147483647 h 790"/>
                <a:gd name="T96" fmla="*/ 2147483647 w 861"/>
                <a:gd name="T97" fmla="*/ 2147483647 h 790"/>
                <a:gd name="T98" fmla="*/ 2147483647 w 861"/>
                <a:gd name="T99" fmla="*/ 2147483647 h 790"/>
                <a:gd name="T100" fmla="*/ 2147483647 w 861"/>
                <a:gd name="T101" fmla="*/ 2147483647 h 790"/>
                <a:gd name="T102" fmla="*/ 2147483647 w 861"/>
                <a:gd name="T103" fmla="*/ 2147483647 h 790"/>
                <a:gd name="T104" fmla="*/ 2147483647 w 861"/>
                <a:gd name="T105" fmla="*/ 2147483647 h 790"/>
                <a:gd name="T106" fmla="*/ 2147483647 w 861"/>
                <a:gd name="T107" fmla="*/ 2147483647 h 790"/>
                <a:gd name="T108" fmla="*/ 2147483647 w 861"/>
                <a:gd name="T109" fmla="*/ 2147483647 h 790"/>
                <a:gd name="T110" fmla="*/ 2147483647 w 861"/>
                <a:gd name="T111" fmla="*/ 2147483647 h 790"/>
                <a:gd name="T112" fmla="*/ 2147483647 w 861"/>
                <a:gd name="T113" fmla="*/ 2147483647 h 7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1"/>
                <a:gd name="T172" fmla="*/ 0 h 790"/>
                <a:gd name="T173" fmla="*/ 861 w 861"/>
                <a:gd name="T174" fmla="*/ 790 h 7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1" h="790">
                  <a:moveTo>
                    <a:pt x="0" y="372"/>
                  </a:moveTo>
                  <a:lnTo>
                    <a:pt x="22" y="314"/>
                  </a:lnTo>
                  <a:lnTo>
                    <a:pt x="62" y="205"/>
                  </a:lnTo>
                  <a:lnTo>
                    <a:pt x="69" y="197"/>
                  </a:lnTo>
                  <a:lnTo>
                    <a:pt x="88" y="184"/>
                  </a:lnTo>
                  <a:lnTo>
                    <a:pt x="96" y="182"/>
                  </a:lnTo>
                  <a:lnTo>
                    <a:pt x="94" y="180"/>
                  </a:lnTo>
                  <a:lnTo>
                    <a:pt x="103" y="175"/>
                  </a:lnTo>
                  <a:lnTo>
                    <a:pt x="109" y="171"/>
                  </a:lnTo>
                  <a:lnTo>
                    <a:pt x="109" y="161"/>
                  </a:lnTo>
                  <a:lnTo>
                    <a:pt x="131" y="105"/>
                  </a:lnTo>
                  <a:lnTo>
                    <a:pt x="135" y="105"/>
                  </a:lnTo>
                  <a:lnTo>
                    <a:pt x="141" y="101"/>
                  </a:lnTo>
                  <a:lnTo>
                    <a:pt x="141" y="97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54" y="81"/>
                  </a:lnTo>
                  <a:lnTo>
                    <a:pt x="160" y="28"/>
                  </a:lnTo>
                  <a:lnTo>
                    <a:pt x="171" y="7"/>
                  </a:lnTo>
                  <a:lnTo>
                    <a:pt x="176" y="5"/>
                  </a:lnTo>
                  <a:lnTo>
                    <a:pt x="180" y="5"/>
                  </a:lnTo>
                  <a:lnTo>
                    <a:pt x="201" y="7"/>
                  </a:lnTo>
                  <a:lnTo>
                    <a:pt x="208" y="11"/>
                  </a:lnTo>
                  <a:lnTo>
                    <a:pt x="222" y="26"/>
                  </a:lnTo>
                  <a:lnTo>
                    <a:pt x="233" y="32"/>
                  </a:lnTo>
                  <a:lnTo>
                    <a:pt x="233" y="45"/>
                  </a:lnTo>
                  <a:lnTo>
                    <a:pt x="231" y="60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2" y="111"/>
                  </a:lnTo>
                  <a:lnTo>
                    <a:pt x="248" y="114"/>
                  </a:lnTo>
                  <a:lnTo>
                    <a:pt x="269" y="114"/>
                  </a:lnTo>
                  <a:lnTo>
                    <a:pt x="280" y="118"/>
                  </a:lnTo>
                  <a:lnTo>
                    <a:pt x="293" y="137"/>
                  </a:lnTo>
                  <a:lnTo>
                    <a:pt x="301" y="139"/>
                  </a:lnTo>
                  <a:lnTo>
                    <a:pt x="312" y="139"/>
                  </a:lnTo>
                  <a:lnTo>
                    <a:pt x="316" y="137"/>
                  </a:lnTo>
                  <a:lnTo>
                    <a:pt x="344" y="97"/>
                  </a:lnTo>
                  <a:lnTo>
                    <a:pt x="380" y="58"/>
                  </a:lnTo>
                  <a:lnTo>
                    <a:pt x="381" y="50"/>
                  </a:lnTo>
                  <a:lnTo>
                    <a:pt x="385" y="47"/>
                  </a:lnTo>
                  <a:lnTo>
                    <a:pt x="389" y="45"/>
                  </a:lnTo>
                  <a:lnTo>
                    <a:pt x="395" y="39"/>
                  </a:lnTo>
                  <a:lnTo>
                    <a:pt x="408" y="32"/>
                  </a:lnTo>
                  <a:lnTo>
                    <a:pt x="415" y="30"/>
                  </a:lnTo>
                  <a:lnTo>
                    <a:pt x="419" y="26"/>
                  </a:lnTo>
                  <a:lnTo>
                    <a:pt x="430" y="24"/>
                  </a:lnTo>
                  <a:lnTo>
                    <a:pt x="434" y="26"/>
                  </a:lnTo>
                  <a:lnTo>
                    <a:pt x="438" y="24"/>
                  </a:lnTo>
                  <a:lnTo>
                    <a:pt x="444" y="5"/>
                  </a:lnTo>
                  <a:lnTo>
                    <a:pt x="445" y="5"/>
                  </a:lnTo>
                  <a:lnTo>
                    <a:pt x="462" y="0"/>
                  </a:lnTo>
                  <a:lnTo>
                    <a:pt x="464" y="3"/>
                  </a:lnTo>
                  <a:lnTo>
                    <a:pt x="464" y="11"/>
                  </a:lnTo>
                  <a:lnTo>
                    <a:pt x="468" y="11"/>
                  </a:lnTo>
                  <a:lnTo>
                    <a:pt x="470" y="11"/>
                  </a:lnTo>
                  <a:lnTo>
                    <a:pt x="476" y="9"/>
                  </a:lnTo>
                  <a:lnTo>
                    <a:pt x="485" y="15"/>
                  </a:lnTo>
                  <a:lnTo>
                    <a:pt x="487" y="18"/>
                  </a:lnTo>
                  <a:lnTo>
                    <a:pt x="492" y="18"/>
                  </a:lnTo>
                  <a:lnTo>
                    <a:pt x="500" y="15"/>
                  </a:lnTo>
                  <a:lnTo>
                    <a:pt x="506" y="15"/>
                  </a:lnTo>
                  <a:lnTo>
                    <a:pt x="508" y="18"/>
                  </a:lnTo>
                  <a:lnTo>
                    <a:pt x="509" y="32"/>
                  </a:lnTo>
                  <a:lnTo>
                    <a:pt x="515" y="49"/>
                  </a:lnTo>
                  <a:lnTo>
                    <a:pt x="519" y="50"/>
                  </a:lnTo>
                  <a:lnTo>
                    <a:pt x="532" y="50"/>
                  </a:lnTo>
                  <a:lnTo>
                    <a:pt x="540" y="56"/>
                  </a:lnTo>
                  <a:lnTo>
                    <a:pt x="547" y="71"/>
                  </a:lnTo>
                  <a:lnTo>
                    <a:pt x="547" y="79"/>
                  </a:lnTo>
                  <a:lnTo>
                    <a:pt x="541" y="90"/>
                  </a:lnTo>
                  <a:lnTo>
                    <a:pt x="541" y="101"/>
                  </a:lnTo>
                  <a:lnTo>
                    <a:pt x="545" y="103"/>
                  </a:lnTo>
                  <a:lnTo>
                    <a:pt x="570" y="105"/>
                  </a:lnTo>
                  <a:lnTo>
                    <a:pt x="581" y="111"/>
                  </a:lnTo>
                  <a:lnTo>
                    <a:pt x="581" y="116"/>
                  </a:lnTo>
                  <a:lnTo>
                    <a:pt x="585" y="116"/>
                  </a:lnTo>
                  <a:lnTo>
                    <a:pt x="602" y="116"/>
                  </a:lnTo>
                  <a:lnTo>
                    <a:pt x="603" y="124"/>
                  </a:lnTo>
                  <a:lnTo>
                    <a:pt x="609" y="126"/>
                  </a:lnTo>
                  <a:lnTo>
                    <a:pt x="609" y="131"/>
                  </a:lnTo>
                  <a:lnTo>
                    <a:pt x="605" y="133"/>
                  </a:lnTo>
                  <a:lnTo>
                    <a:pt x="603" y="143"/>
                  </a:lnTo>
                  <a:lnTo>
                    <a:pt x="600" y="144"/>
                  </a:lnTo>
                  <a:lnTo>
                    <a:pt x="598" y="146"/>
                  </a:lnTo>
                  <a:lnTo>
                    <a:pt x="603" y="146"/>
                  </a:lnTo>
                  <a:lnTo>
                    <a:pt x="632" y="160"/>
                  </a:lnTo>
                  <a:lnTo>
                    <a:pt x="690" y="208"/>
                  </a:lnTo>
                  <a:lnTo>
                    <a:pt x="724" y="231"/>
                  </a:lnTo>
                  <a:lnTo>
                    <a:pt x="763" y="252"/>
                  </a:lnTo>
                  <a:lnTo>
                    <a:pt x="795" y="276"/>
                  </a:lnTo>
                  <a:lnTo>
                    <a:pt x="820" y="310"/>
                  </a:lnTo>
                  <a:lnTo>
                    <a:pt x="842" y="316"/>
                  </a:lnTo>
                  <a:lnTo>
                    <a:pt x="861" y="325"/>
                  </a:lnTo>
                  <a:lnTo>
                    <a:pt x="854" y="366"/>
                  </a:lnTo>
                  <a:lnTo>
                    <a:pt x="831" y="408"/>
                  </a:lnTo>
                  <a:lnTo>
                    <a:pt x="568" y="430"/>
                  </a:lnTo>
                  <a:lnTo>
                    <a:pt x="543" y="462"/>
                  </a:lnTo>
                  <a:lnTo>
                    <a:pt x="528" y="489"/>
                  </a:lnTo>
                  <a:lnTo>
                    <a:pt x="479" y="577"/>
                  </a:lnTo>
                  <a:lnTo>
                    <a:pt x="466" y="585"/>
                  </a:lnTo>
                  <a:lnTo>
                    <a:pt x="462" y="588"/>
                  </a:lnTo>
                  <a:lnTo>
                    <a:pt x="462" y="592"/>
                  </a:lnTo>
                  <a:lnTo>
                    <a:pt x="462" y="596"/>
                  </a:lnTo>
                  <a:lnTo>
                    <a:pt x="472" y="598"/>
                  </a:lnTo>
                  <a:lnTo>
                    <a:pt x="472" y="622"/>
                  </a:lnTo>
                  <a:lnTo>
                    <a:pt x="464" y="637"/>
                  </a:lnTo>
                  <a:lnTo>
                    <a:pt x="470" y="645"/>
                  </a:lnTo>
                  <a:lnTo>
                    <a:pt x="491" y="651"/>
                  </a:lnTo>
                  <a:lnTo>
                    <a:pt x="491" y="683"/>
                  </a:lnTo>
                  <a:lnTo>
                    <a:pt x="483" y="694"/>
                  </a:lnTo>
                  <a:lnTo>
                    <a:pt x="474" y="701"/>
                  </a:lnTo>
                  <a:lnTo>
                    <a:pt x="476" y="733"/>
                  </a:lnTo>
                  <a:lnTo>
                    <a:pt x="476" y="743"/>
                  </a:lnTo>
                  <a:lnTo>
                    <a:pt x="479" y="763"/>
                  </a:lnTo>
                  <a:lnTo>
                    <a:pt x="464" y="790"/>
                  </a:lnTo>
                  <a:lnTo>
                    <a:pt x="457" y="784"/>
                  </a:lnTo>
                  <a:lnTo>
                    <a:pt x="455" y="782"/>
                  </a:lnTo>
                  <a:lnTo>
                    <a:pt x="457" y="782"/>
                  </a:lnTo>
                  <a:lnTo>
                    <a:pt x="453" y="778"/>
                  </a:lnTo>
                  <a:lnTo>
                    <a:pt x="451" y="778"/>
                  </a:lnTo>
                  <a:lnTo>
                    <a:pt x="391" y="726"/>
                  </a:lnTo>
                  <a:lnTo>
                    <a:pt x="389" y="726"/>
                  </a:lnTo>
                  <a:lnTo>
                    <a:pt x="363" y="699"/>
                  </a:lnTo>
                  <a:lnTo>
                    <a:pt x="359" y="694"/>
                  </a:lnTo>
                  <a:lnTo>
                    <a:pt x="359" y="696"/>
                  </a:lnTo>
                  <a:lnTo>
                    <a:pt x="353" y="692"/>
                  </a:lnTo>
                  <a:lnTo>
                    <a:pt x="336" y="675"/>
                  </a:lnTo>
                  <a:lnTo>
                    <a:pt x="336" y="667"/>
                  </a:lnTo>
                  <a:lnTo>
                    <a:pt x="334" y="664"/>
                  </a:lnTo>
                  <a:lnTo>
                    <a:pt x="327" y="667"/>
                  </a:lnTo>
                  <a:lnTo>
                    <a:pt x="302" y="641"/>
                  </a:lnTo>
                  <a:lnTo>
                    <a:pt x="304" y="641"/>
                  </a:lnTo>
                  <a:lnTo>
                    <a:pt x="306" y="639"/>
                  </a:lnTo>
                  <a:lnTo>
                    <a:pt x="299" y="634"/>
                  </a:lnTo>
                  <a:lnTo>
                    <a:pt x="295" y="630"/>
                  </a:lnTo>
                  <a:lnTo>
                    <a:pt x="293" y="630"/>
                  </a:lnTo>
                  <a:lnTo>
                    <a:pt x="291" y="628"/>
                  </a:lnTo>
                  <a:lnTo>
                    <a:pt x="286" y="626"/>
                  </a:lnTo>
                  <a:lnTo>
                    <a:pt x="278" y="620"/>
                  </a:lnTo>
                  <a:lnTo>
                    <a:pt x="276" y="620"/>
                  </a:lnTo>
                  <a:lnTo>
                    <a:pt x="282" y="624"/>
                  </a:lnTo>
                  <a:lnTo>
                    <a:pt x="274" y="619"/>
                  </a:lnTo>
                  <a:lnTo>
                    <a:pt x="271" y="617"/>
                  </a:lnTo>
                  <a:lnTo>
                    <a:pt x="265" y="611"/>
                  </a:lnTo>
                  <a:lnTo>
                    <a:pt x="261" y="609"/>
                  </a:lnTo>
                  <a:lnTo>
                    <a:pt x="233" y="583"/>
                  </a:lnTo>
                  <a:lnTo>
                    <a:pt x="227" y="577"/>
                  </a:lnTo>
                  <a:lnTo>
                    <a:pt x="225" y="575"/>
                  </a:lnTo>
                  <a:lnTo>
                    <a:pt x="197" y="555"/>
                  </a:lnTo>
                  <a:lnTo>
                    <a:pt x="193" y="551"/>
                  </a:lnTo>
                  <a:lnTo>
                    <a:pt x="180" y="540"/>
                  </a:lnTo>
                  <a:lnTo>
                    <a:pt x="160" y="523"/>
                  </a:lnTo>
                  <a:lnTo>
                    <a:pt x="139" y="511"/>
                  </a:lnTo>
                  <a:lnTo>
                    <a:pt x="135" y="508"/>
                  </a:lnTo>
                  <a:lnTo>
                    <a:pt x="131" y="506"/>
                  </a:lnTo>
                  <a:lnTo>
                    <a:pt x="116" y="494"/>
                  </a:lnTo>
                  <a:lnTo>
                    <a:pt x="109" y="489"/>
                  </a:lnTo>
                  <a:lnTo>
                    <a:pt x="94" y="479"/>
                  </a:lnTo>
                  <a:lnTo>
                    <a:pt x="88" y="477"/>
                  </a:lnTo>
                  <a:lnTo>
                    <a:pt x="82" y="474"/>
                  </a:lnTo>
                  <a:lnTo>
                    <a:pt x="71" y="468"/>
                  </a:lnTo>
                  <a:lnTo>
                    <a:pt x="60" y="464"/>
                  </a:lnTo>
                  <a:lnTo>
                    <a:pt x="56" y="464"/>
                  </a:lnTo>
                  <a:lnTo>
                    <a:pt x="52" y="461"/>
                  </a:lnTo>
                  <a:lnTo>
                    <a:pt x="50" y="457"/>
                  </a:lnTo>
                  <a:lnTo>
                    <a:pt x="47" y="455"/>
                  </a:lnTo>
                  <a:lnTo>
                    <a:pt x="35" y="453"/>
                  </a:lnTo>
                  <a:lnTo>
                    <a:pt x="30" y="455"/>
                  </a:lnTo>
                  <a:lnTo>
                    <a:pt x="15" y="449"/>
                  </a:lnTo>
                  <a:lnTo>
                    <a:pt x="15" y="447"/>
                  </a:lnTo>
                  <a:lnTo>
                    <a:pt x="15" y="408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167"/>
            <p:cNvSpPr>
              <a:spLocks/>
            </p:cNvSpPr>
            <p:nvPr/>
          </p:nvSpPr>
          <p:spPr bwMode="auto">
            <a:xfrm>
              <a:off x="3775642" y="3998924"/>
              <a:ext cx="500470" cy="281601"/>
            </a:xfrm>
            <a:custGeom>
              <a:avLst/>
              <a:gdLst>
                <a:gd name="T0" fmla="*/ 0 w 703"/>
                <a:gd name="T1" fmla="*/ 2147483647 h 336"/>
                <a:gd name="T2" fmla="*/ 2147483647 w 703"/>
                <a:gd name="T3" fmla="*/ 2147483647 h 336"/>
                <a:gd name="T4" fmla="*/ 2147483647 w 703"/>
                <a:gd name="T5" fmla="*/ 2147483647 h 336"/>
                <a:gd name="T6" fmla="*/ 2147483647 w 703"/>
                <a:gd name="T7" fmla="*/ 2147483647 h 336"/>
                <a:gd name="T8" fmla="*/ 2147483647 w 703"/>
                <a:gd name="T9" fmla="*/ 2147483647 h 336"/>
                <a:gd name="T10" fmla="*/ 2147483647 w 703"/>
                <a:gd name="T11" fmla="*/ 2147483647 h 336"/>
                <a:gd name="T12" fmla="*/ 2147483647 w 703"/>
                <a:gd name="T13" fmla="*/ 2147483647 h 336"/>
                <a:gd name="T14" fmla="*/ 2147483647 w 703"/>
                <a:gd name="T15" fmla="*/ 2147483647 h 336"/>
                <a:gd name="T16" fmla="*/ 2147483647 w 703"/>
                <a:gd name="T17" fmla="*/ 2147483647 h 336"/>
                <a:gd name="T18" fmla="*/ 2147483647 w 703"/>
                <a:gd name="T19" fmla="*/ 2147483647 h 336"/>
                <a:gd name="T20" fmla="*/ 2147483647 w 703"/>
                <a:gd name="T21" fmla="*/ 2147483647 h 336"/>
                <a:gd name="T22" fmla="*/ 2147483647 w 703"/>
                <a:gd name="T23" fmla="*/ 2147483647 h 336"/>
                <a:gd name="T24" fmla="*/ 2147483647 w 703"/>
                <a:gd name="T25" fmla="*/ 2147483647 h 336"/>
                <a:gd name="T26" fmla="*/ 2147483647 w 703"/>
                <a:gd name="T27" fmla="*/ 2147483647 h 336"/>
                <a:gd name="T28" fmla="*/ 2147483647 w 703"/>
                <a:gd name="T29" fmla="*/ 2147483647 h 336"/>
                <a:gd name="T30" fmla="*/ 2147483647 w 703"/>
                <a:gd name="T31" fmla="*/ 2147483647 h 336"/>
                <a:gd name="T32" fmla="*/ 2147483647 w 703"/>
                <a:gd name="T33" fmla="*/ 2147483647 h 336"/>
                <a:gd name="T34" fmla="*/ 2147483647 w 703"/>
                <a:gd name="T35" fmla="*/ 2147483647 h 336"/>
                <a:gd name="T36" fmla="*/ 2147483647 w 703"/>
                <a:gd name="T37" fmla="*/ 2147483647 h 336"/>
                <a:gd name="T38" fmla="*/ 2147483647 w 703"/>
                <a:gd name="T39" fmla="*/ 2147483647 h 336"/>
                <a:gd name="T40" fmla="*/ 2147483647 w 703"/>
                <a:gd name="T41" fmla="*/ 2147483647 h 336"/>
                <a:gd name="T42" fmla="*/ 2147483647 w 703"/>
                <a:gd name="T43" fmla="*/ 2147483647 h 336"/>
                <a:gd name="T44" fmla="*/ 2147483647 w 703"/>
                <a:gd name="T45" fmla="*/ 2147483647 h 336"/>
                <a:gd name="T46" fmla="*/ 2147483647 w 703"/>
                <a:gd name="T47" fmla="*/ 2147483647 h 336"/>
                <a:gd name="T48" fmla="*/ 2147483647 w 703"/>
                <a:gd name="T49" fmla="*/ 2147483647 h 336"/>
                <a:gd name="T50" fmla="*/ 2147483647 w 703"/>
                <a:gd name="T51" fmla="*/ 2147483647 h 336"/>
                <a:gd name="T52" fmla="*/ 2147483647 w 703"/>
                <a:gd name="T53" fmla="*/ 2147483647 h 336"/>
                <a:gd name="T54" fmla="*/ 2147483647 w 703"/>
                <a:gd name="T55" fmla="*/ 2147483647 h 336"/>
                <a:gd name="T56" fmla="*/ 2147483647 w 703"/>
                <a:gd name="T57" fmla="*/ 2147483647 h 336"/>
                <a:gd name="T58" fmla="*/ 2147483647 w 703"/>
                <a:gd name="T59" fmla="*/ 2147483647 h 336"/>
                <a:gd name="T60" fmla="*/ 2147483647 w 703"/>
                <a:gd name="T61" fmla="*/ 2147483647 h 336"/>
                <a:gd name="T62" fmla="*/ 2147483647 w 703"/>
                <a:gd name="T63" fmla="*/ 2147483647 h 336"/>
                <a:gd name="T64" fmla="*/ 2147483647 w 703"/>
                <a:gd name="T65" fmla="*/ 2147483647 h 336"/>
                <a:gd name="T66" fmla="*/ 2147483647 w 703"/>
                <a:gd name="T67" fmla="*/ 2147483647 h 336"/>
                <a:gd name="T68" fmla="*/ 2147483647 w 703"/>
                <a:gd name="T69" fmla="*/ 2147483647 h 336"/>
                <a:gd name="T70" fmla="*/ 2147483647 w 703"/>
                <a:gd name="T71" fmla="*/ 2147483647 h 336"/>
                <a:gd name="T72" fmla="*/ 2147483647 w 703"/>
                <a:gd name="T73" fmla="*/ 2147483647 h 336"/>
                <a:gd name="T74" fmla="*/ 2147483647 w 703"/>
                <a:gd name="T75" fmla="*/ 2147483647 h 336"/>
                <a:gd name="T76" fmla="*/ 2147483647 w 703"/>
                <a:gd name="T77" fmla="*/ 2147483647 h 336"/>
                <a:gd name="T78" fmla="*/ 2147483647 w 703"/>
                <a:gd name="T79" fmla="*/ 2147483647 h 336"/>
                <a:gd name="T80" fmla="*/ 2147483647 w 703"/>
                <a:gd name="T81" fmla="*/ 2147483647 h 336"/>
                <a:gd name="T82" fmla="*/ 2147483647 w 703"/>
                <a:gd name="T83" fmla="*/ 2147483647 h 336"/>
                <a:gd name="T84" fmla="*/ 2147483647 w 703"/>
                <a:gd name="T85" fmla="*/ 2147483647 h 336"/>
                <a:gd name="T86" fmla="*/ 2147483647 w 703"/>
                <a:gd name="T87" fmla="*/ 2147483647 h 336"/>
                <a:gd name="T88" fmla="*/ 2147483647 w 703"/>
                <a:gd name="T89" fmla="*/ 2147483647 h 336"/>
                <a:gd name="T90" fmla="*/ 2147483647 w 703"/>
                <a:gd name="T91" fmla="*/ 2147483647 h 336"/>
                <a:gd name="T92" fmla="*/ 2147483647 w 703"/>
                <a:gd name="T93" fmla="*/ 2147483647 h 336"/>
                <a:gd name="T94" fmla="*/ 2147483647 w 703"/>
                <a:gd name="T95" fmla="*/ 2147483647 h 336"/>
                <a:gd name="T96" fmla="*/ 2147483647 w 703"/>
                <a:gd name="T97" fmla="*/ 2147483647 h 336"/>
                <a:gd name="T98" fmla="*/ 2147483647 w 703"/>
                <a:gd name="T99" fmla="*/ 2147483647 h 336"/>
                <a:gd name="T100" fmla="*/ 2147483647 w 703"/>
                <a:gd name="T101" fmla="*/ 2147483647 h 336"/>
                <a:gd name="T102" fmla="*/ 2147483647 w 703"/>
                <a:gd name="T103" fmla="*/ 2147483647 h 336"/>
                <a:gd name="T104" fmla="*/ 2147483647 w 703"/>
                <a:gd name="T105" fmla="*/ 2147483647 h 336"/>
                <a:gd name="T106" fmla="*/ 2147483647 w 703"/>
                <a:gd name="T107" fmla="*/ 2147483647 h 336"/>
                <a:gd name="T108" fmla="*/ 2147483647 w 703"/>
                <a:gd name="T109" fmla="*/ 2147483647 h 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336"/>
                <a:gd name="T167" fmla="*/ 703 w 703"/>
                <a:gd name="T168" fmla="*/ 336 h 3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336">
                  <a:moveTo>
                    <a:pt x="2" y="118"/>
                  </a:moveTo>
                  <a:lnTo>
                    <a:pt x="0" y="145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5" y="167"/>
                  </a:lnTo>
                  <a:lnTo>
                    <a:pt x="7" y="173"/>
                  </a:lnTo>
                  <a:lnTo>
                    <a:pt x="11" y="173"/>
                  </a:lnTo>
                  <a:lnTo>
                    <a:pt x="5" y="182"/>
                  </a:lnTo>
                  <a:lnTo>
                    <a:pt x="7" y="207"/>
                  </a:lnTo>
                  <a:lnTo>
                    <a:pt x="11" y="210"/>
                  </a:lnTo>
                  <a:lnTo>
                    <a:pt x="15" y="210"/>
                  </a:lnTo>
                  <a:lnTo>
                    <a:pt x="15" y="214"/>
                  </a:lnTo>
                  <a:lnTo>
                    <a:pt x="20" y="209"/>
                  </a:lnTo>
                  <a:lnTo>
                    <a:pt x="24" y="210"/>
                  </a:lnTo>
                  <a:lnTo>
                    <a:pt x="34" y="229"/>
                  </a:lnTo>
                  <a:lnTo>
                    <a:pt x="41" y="231"/>
                  </a:lnTo>
                  <a:lnTo>
                    <a:pt x="49" y="242"/>
                  </a:lnTo>
                  <a:lnTo>
                    <a:pt x="58" y="250"/>
                  </a:lnTo>
                  <a:lnTo>
                    <a:pt x="64" y="248"/>
                  </a:lnTo>
                  <a:lnTo>
                    <a:pt x="67" y="252"/>
                  </a:lnTo>
                  <a:lnTo>
                    <a:pt x="73" y="256"/>
                  </a:lnTo>
                  <a:lnTo>
                    <a:pt x="79" y="265"/>
                  </a:lnTo>
                  <a:lnTo>
                    <a:pt x="83" y="267"/>
                  </a:lnTo>
                  <a:lnTo>
                    <a:pt x="86" y="278"/>
                  </a:lnTo>
                  <a:lnTo>
                    <a:pt x="90" y="284"/>
                  </a:lnTo>
                  <a:lnTo>
                    <a:pt x="98" y="288"/>
                  </a:lnTo>
                  <a:lnTo>
                    <a:pt x="101" y="327"/>
                  </a:lnTo>
                  <a:lnTo>
                    <a:pt x="107" y="336"/>
                  </a:lnTo>
                  <a:lnTo>
                    <a:pt x="111" y="336"/>
                  </a:lnTo>
                  <a:lnTo>
                    <a:pt x="133" y="280"/>
                  </a:lnTo>
                  <a:lnTo>
                    <a:pt x="137" y="280"/>
                  </a:lnTo>
                  <a:lnTo>
                    <a:pt x="143" y="276"/>
                  </a:lnTo>
                  <a:lnTo>
                    <a:pt x="143" y="272"/>
                  </a:lnTo>
                  <a:lnTo>
                    <a:pt x="146" y="269"/>
                  </a:lnTo>
                  <a:lnTo>
                    <a:pt x="148" y="265"/>
                  </a:lnTo>
                  <a:lnTo>
                    <a:pt x="156" y="256"/>
                  </a:lnTo>
                  <a:lnTo>
                    <a:pt x="162" y="203"/>
                  </a:lnTo>
                  <a:lnTo>
                    <a:pt x="173" y="182"/>
                  </a:lnTo>
                  <a:lnTo>
                    <a:pt x="178" y="180"/>
                  </a:lnTo>
                  <a:lnTo>
                    <a:pt x="182" y="180"/>
                  </a:lnTo>
                  <a:lnTo>
                    <a:pt x="203" y="182"/>
                  </a:lnTo>
                  <a:lnTo>
                    <a:pt x="210" y="186"/>
                  </a:lnTo>
                  <a:lnTo>
                    <a:pt x="224" y="201"/>
                  </a:lnTo>
                  <a:lnTo>
                    <a:pt x="235" y="207"/>
                  </a:lnTo>
                  <a:lnTo>
                    <a:pt x="235" y="220"/>
                  </a:lnTo>
                  <a:lnTo>
                    <a:pt x="233" y="235"/>
                  </a:lnTo>
                  <a:lnTo>
                    <a:pt x="235" y="252"/>
                  </a:lnTo>
                  <a:lnTo>
                    <a:pt x="239" y="257"/>
                  </a:lnTo>
                  <a:lnTo>
                    <a:pt x="244" y="286"/>
                  </a:lnTo>
                  <a:lnTo>
                    <a:pt x="250" y="289"/>
                  </a:lnTo>
                  <a:lnTo>
                    <a:pt x="271" y="289"/>
                  </a:lnTo>
                  <a:lnTo>
                    <a:pt x="282" y="293"/>
                  </a:lnTo>
                  <a:lnTo>
                    <a:pt x="295" y="312"/>
                  </a:lnTo>
                  <a:lnTo>
                    <a:pt x="303" y="314"/>
                  </a:lnTo>
                  <a:lnTo>
                    <a:pt x="314" y="314"/>
                  </a:lnTo>
                  <a:lnTo>
                    <a:pt x="318" y="312"/>
                  </a:lnTo>
                  <a:lnTo>
                    <a:pt x="346" y="272"/>
                  </a:lnTo>
                  <a:lnTo>
                    <a:pt x="382" y="233"/>
                  </a:lnTo>
                  <a:lnTo>
                    <a:pt x="383" y="225"/>
                  </a:lnTo>
                  <a:lnTo>
                    <a:pt x="387" y="222"/>
                  </a:lnTo>
                  <a:lnTo>
                    <a:pt x="391" y="220"/>
                  </a:lnTo>
                  <a:lnTo>
                    <a:pt x="397" y="214"/>
                  </a:lnTo>
                  <a:lnTo>
                    <a:pt x="410" y="207"/>
                  </a:lnTo>
                  <a:lnTo>
                    <a:pt x="417" y="205"/>
                  </a:lnTo>
                  <a:lnTo>
                    <a:pt x="421" y="201"/>
                  </a:lnTo>
                  <a:lnTo>
                    <a:pt x="432" y="199"/>
                  </a:lnTo>
                  <a:lnTo>
                    <a:pt x="436" y="201"/>
                  </a:lnTo>
                  <a:lnTo>
                    <a:pt x="440" y="199"/>
                  </a:lnTo>
                  <a:lnTo>
                    <a:pt x="446" y="180"/>
                  </a:lnTo>
                  <a:lnTo>
                    <a:pt x="447" y="180"/>
                  </a:lnTo>
                  <a:lnTo>
                    <a:pt x="464" y="175"/>
                  </a:lnTo>
                  <a:lnTo>
                    <a:pt x="466" y="178"/>
                  </a:lnTo>
                  <a:lnTo>
                    <a:pt x="466" y="186"/>
                  </a:lnTo>
                  <a:lnTo>
                    <a:pt x="470" y="186"/>
                  </a:lnTo>
                  <a:lnTo>
                    <a:pt x="472" y="186"/>
                  </a:lnTo>
                  <a:lnTo>
                    <a:pt x="478" y="184"/>
                  </a:lnTo>
                  <a:lnTo>
                    <a:pt x="487" y="190"/>
                  </a:lnTo>
                  <a:lnTo>
                    <a:pt x="489" y="193"/>
                  </a:lnTo>
                  <a:lnTo>
                    <a:pt x="494" y="193"/>
                  </a:lnTo>
                  <a:lnTo>
                    <a:pt x="502" y="190"/>
                  </a:lnTo>
                  <a:lnTo>
                    <a:pt x="508" y="190"/>
                  </a:lnTo>
                  <a:lnTo>
                    <a:pt x="510" y="193"/>
                  </a:lnTo>
                  <a:lnTo>
                    <a:pt x="511" y="207"/>
                  </a:lnTo>
                  <a:lnTo>
                    <a:pt x="517" y="224"/>
                  </a:lnTo>
                  <a:lnTo>
                    <a:pt x="521" y="225"/>
                  </a:lnTo>
                  <a:lnTo>
                    <a:pt x="534" y="225"/>
                  </a:lnTo>
                  <a:lnTo>
                    <a:pt x="542" y="231"/>
                  </a:lnTo>
                  <a:lnTo>
                    <a:pt x="549" y="246"/>
                  </a:lnTo>
                  <a:lnTo>
                    <a:pt x="549" y="254"/>
                  </a:lnTo>
                  <a:lnTo>
                    <a:pt x="543" y="265"/>
                  </a:lnTo>
                  <a:lnTo>
                    <a:pt x="543" y="276"/>
                  </a:lnTo>
                  <a:lnTo>
                    <a:pt x="547" y="278"/>
                  </a:lnTo>
                  <a:lnTo>
                    <a:pt x="572" y="280"/>
                  </a:lnTo>
                  <a:lnTo>
                    <a:pt x="583" y="286"/>
                  </a:lnTo>
                  <a:lnTo>
                    <a:pt x="583" y="291"/>
                  </a:lnTo>
                  <a:lnTo>
                    <a:pt x="587" y="291"/>
                  </a:lnTo>
                  <a:lnTo>
                    <a:pt x="604" y="291"/>
                  </a:lnTo>
                  <a:lnTo>
                    <a:pt x="605" y="299"/>
                  </a:lnTo>
                  <a:lnTo>
                    <a:pt x="611" y="301"/>
                  </a:lnTo>
                  <a:lnTo>
                    <a:pt x="611" y="306"/>
                  </a:lnTo>
                  <a:lnTo>
                    <a:pt x="607" y="308"/>
                  </a:lnTo>
                  <a:lnTo>
                    <a:pt x="605" y="316"/>
                  </a:lnTo>
                  <a:lnTo>
                    <a:pt x="703" y="308"/>
                  </a:lnTo>
                  <a:lnTo>
                    <a:pt x="698" y="178"/>
                  </a:lnTo>
                  <a:lnTo>
                    <a:pt x="696" y="178"/>
                  </a:lnTo>
                  <a:lnTo>
                    <a:pt x="690" y="146"/>
                  </a:lnTo>
                  <a:lnTo>
                    <a:pt x="651" y="146"/>
                  </a:lnTo>
                  <a:lnTo>
                    <a:pt x="611" y="126"/>
                  </a:lnTo>
                  <a:lnTo>
                    <a:pt x="600" y="124"/>
                  </a:lnTo>
                  <a:lnTo>
                    <a:pt x="590" y="118"/>
                  </a:lnTo>
                  <a:lnTo>
                    <a:pt x="573" y="116"/>
                  </a:lnTo>
                  <a:lnTo>
                    <a:pt x="562" y="118"/>
                  </a:lnTo>
                  <a:lnTo>
                    <a:pt x="555" y="131"/>
                  </a:lnTo>
                  <a:lnTo>
                    <a:pt x="557" y="156"/>
                  </a:lnTo>
                  <a:lnTo>
                    <a:pt x="543" y="158"/>
                  </a:lnTo>
                  <a:lnTo>
                    <a:pt x="545" y="165"/>
                  </a:lnTo>
                  <a:lnTo>
                    <a:pt x="538" y="163"/>
                  </a:lnTo>
                  <a:lnTo>
                    <a:pt x="491" y="163"/>
                  </a:lnTo>
                  <a:lnTo>
                    <a:pt x="487" y="161"/>
                  </a:lnTo>
                  <a:lnTo>
                    <a:pt x="485" y="158"/>
                  </a:lnTo>
                  <a:lnTo>
                    <a:pt x="470" y="146"/>
                  </a:lnTo>
                  <a:lnTo>
                    <a:pt x="466" y="139"/>
                  </a:lnTo>
                  <a:lnTo>
                    <a:pt x="464" y="137"/>
                  </a:lnTo>
                  <a:lnTo>
                    <a:pt x="459" y="139"/>
                  </a:lnTo>
                  <a:lnTo>
                    <a:pt x="451" y="137"/>
                  </a:lnTo>
                  <a:lnTo>
                    <a:pt x="449" y="131"/>
                  </a:lnTo>
                  <a:lnTo>
                    <a:pt x="447" y="131"/>
                  </a:lnTo>
                  <a:lnTo>
                    <a:pt x="440" y="131"/>
                  </a:lnTo>
                  <a:lnTo>
                    <a:pt x="432" y="129"/>
                  </a:lnTo>
                  <a:lnTo>
                    <a:pt x="431" y="116"/>
                  </a:lnTo>
                  <a:lnTo>
                    <a:pt x="423" y="116"/>
                  </a:lnTo>
                  <a:lnTo>
                    <a:pt x="419" y="101"/>
                  </a:lnTo>
                  <a:lnTo>
                    <a:pt x="419" y="79"/>
                  </a:lnTo>
                  <a:lnTo>
                    <a:pt x="417" y="43"/>
                  </a:lnTo>
                  <a:lnTo>
                    <a:pt x="382" y="34"/>
                  </a:lnTo>
                  <a:lnTo>
                    <a:pt x="357" y="0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31" y="11"/>
                  </a:lnTo>
                  <a:lnTo>
                    <a:pt x="320" y="13"/>
                  </a:lnTo>
                  <a:lnTo>
                    <a:pt x="310" y="11"/>
                  </a:lnTo>
                  <a:lnTo>
                    <a:pt x="310" y="13"/>
                  </a:lnTo>
                  <a:lnTo>
                    <a:pt x="306" y="15"/>
                  </a:lnTo>
                  <a:lnTo>
                    <a:pt x="306" y="19"/>
                  </a:lnTo>
                  <a:lnTo>
                    <a:pt x="304" y="22"/>
                  </a:lnTo>
                  <a:lnTo>
                    <a:pt x="304" y="26"/>
                  </a:lnTo>
                  <a:lnTo>
                    <a:pt x="289" y="39"/>
                  </a:lnTo>
                  <a:lnTo>
                    <a:pt x="273" y="49"/>
                  </a:lnTo>
                  <a:lnTo>
                    <a:pt x="256" y="54"/>
                  </a:lnTo>
                  <a:lnTo>
                    <a:pt x="246" y="56"/>
                  </a:lnTo>
                  <a:lnTo>
                    <a:pt x="224" y="56"/>
                  </a:lnTo>
                  <a:lnTo>
                    <a:pt x="224" y="58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9" y="56"/>
                  </a:lnTo>
                  <a:lnTo>
                    <a:pt x="182" y="58"/>
                  </a:lnTo>
                  <a:lnTo>
                    <a:pt x="154" y="58"/>
                  </a:lnTo>
                  <a:lnTo>
                    <a:pt x="152" y="58"/>
                  </a:lnTo>
                  <a:lnTo>
                    <a:pt x="137" y="60"/>
                  </a:lnTo>
                  <a:lnTo>
                    <a:pt x="109" y="69"/>
                  </a:lnTo>
                  <a:lnTo>
                    <a:pt x="79" y="84"/>
                  </a:lnTo>
                  <a:lnTo>
                    <a:pt x="73" y="86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4" y="11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168"/>
            <p:cNvSpPr>
              <a:spLocks/>
            </p:cNvSpPr>
            <p:nvPr/>
          </p:nvSpPr>
          <p:spPr bwMode="auto">
            <a:xfrm>
              <a:off x="3077726" y="3301322"/>
              <a:ext cx="776072" cy="1014403"/>
            </a:xfrm>
            <a:custGeom>
              <a:avLst/>
              <a:gdLst>
                <a:gd name="T0" fmla="*/ 2147483647 w 1091"/>
                <a:gd name="T1" fmla="*/ 2147483647 h 1225"/>
                <a:gd name="T2" fmla="*/ 2147483647 w 1091"/>
                <a:gd name="T3" fmla="*/ 2147483647 h 1225"/>
                <a:gd name="T4" fmla="*/ 2147483647 w 1091"/>
                <a:gd name="T5" fmla="*/ 2147483647 h 1225"/>
                <a:gd name="T6" fmla="*/ 2147483647 w 1091"/>
                <a:gd name="T7" fmla="*/ 2147483647 h 1225"/>
                <a:gd name="T8" fmla="*/ 2147483647 w 1091"/>
                <a:gd name="T9" fmla="*/ 2147483647 h 1225"/>
                <a:gd name="T10" fmla="*/ 2147483647 w 1091"/>
                <a:gd name="T11" fmla="*/ 2147483647 h 1225"/>
                <a:gd name="T12" fmla="*/ 2147483647 w 1091"/>
                <a:gd name="T13" fmla="*/ 2147483647 h 1225"/>
                <a:gd name="T14" fmla="*/ 2147483647 w 1091"/>
                <a:gd name="T15" fmla="*/ 2147483647 h 1225"/>
                <a:gd name="T16" fmla="*/ 2147483647 w 1091"/>
                <a:gd name="T17" fmla="*/ 2147483647 h 1225"/>
                <a:gd name="T18" fmla="*/ 2147483647 w 1091"/>
                <a:gd name="T19" fmla="*/ 2147483647 h 1225"/>
                <a:gd name="T20" fmla="*/ 2147483647 w 1091"/>
                <a:gd name="T21" fmla="*/ 2147483647 h 1225"/>
                <a:gd name="T22" fmla="*/ 2147483647 w 1091"/>
                <a:gd name="T23" fmla="*/ 2147483647 h 1225"/>
                <a:gd name="T24" fmla="*/ 2147483647 w 1091"/>
                <a:gd name="T25" fmla="*/ 2147483647 h 1225"/>
                <a:gd name="T26" fmla="*/ 2147483647 w 1091"/>
                <a:gd name="T27" fmla="*/ 2147483647 h 1225"/>
                <a:gd name="T28" fmla="*/ 2147483647 w 1091"/>
                <a:gd name="T29" fmla="*/ 2147483647 h 1225"/>
                <a:gd name="T30" fmla="*/ 2147483647 w 1091"/>
                <a:gd name="T31" fmla="*/ 2147483647 h 1225"/>
                <a:gd name="T32" fmla="*/ 2147483647 w 1091"/>
                <a:gd name="T33" fmla="*/ 2147483647 h 1225"/>
                <a:gd name="T34" fmla="*/ 2147483647 w 1091"/>
                <a:gd name="T35" fmla="*/ 2147483647 h 1225"/>
                <a:gd name="T36" fmla="*/ 2147483647 w 1091"/>
                <a:gd name="T37" fmla="*/ 2147483647 h 1225"/>
                <a:gd name="T38" fmla="*/ 2147483647 w 1091"/>
                <a:gd name="T39" fmla="*/ 2147483647 h 1225"/>
                <a:gd name="T40" fmla="*/ 2147483647 w 1091"/>
                <a:gd name="T41" fmla="*/ 2147483647 h 1225"/>
                <a:gd name="T42" fmla="*/ 2147483647 w 1091"/>
                <a:gd name="T43" fmla="*/ 2147483647 h 1225"/>
                <a:gd name="T44" fmla="*/ 2147483647 w 1091"/>
                <a:gd name="T45" fmla="*/ 2147483647 h 1225"/>
                <a:gd name="T46" fmla="*/ 2147483647 w 1091"/>
                <a:gd name="T47" fmla="*/ 2147483647 h 1225"/>
                <a:gd name="T48" fmla="*/ 2147483647 w 1091"/>
                <a:gd name="T49" fmla="*/ 2147483647 h 1225"/>
                <a:gd name="T50" fmla="*/ 2147483647 w 1091"/>
                <a:gd name="T51" fmla="*/ 2147483647 h 1225"/>
                <a:gd name="T52" fmla="*/ 2147483647 w 1091"/>
                <a:gd name="T53" fmla="*/ 2147483647 h 1225"/>
                <a:gd name="T54" fmla="*/ 2147483647 w 1091"/>
                <a:gd name="T55" fmla="*/ 2147483647 h 1225"/>
                <a:gd name="T56" fmla="*/ 2147483647 w 1091"/>
                <a:gd name="T57" fmla="*/ 2147483647 h 1225"/>
                <a:gd name="T58" fmla="*/ 2147483647 w 1091"/>
                <a:gd name="T59" fmla="*/ 2147483647 h 1225"/>
                <a:gd name="T60" fmla="*/ 2147483647 w 1091"/>
                <a:gd name="T61" fmla="*/ 2147483647 h 1225"/>
                <a:gd name="T62" fmla="*/ 2147483647 w 1091"/>
                <a:gd name="T63" fmla="*/ 2147483647 h 1225"/>
                <a:gd name="T64" fmla="*/ 2147483647 w 1091"/>
                <a:gd name="T65" fmla="*/ 2147483647 h 1225"/>
                <a:gd name="T66" fmla="*/ 2147483647 w 1091"/>
                <a:gd name="T67" fmla="*/ 2147483647 h 1225"/>
                <a:gd name="T68" fmla="*/ 2147483647 w 1091"/>
                <a:gd name="T69" fmla="*/ 2147483647 h 1225"/>
                <a:gd name="T70" fmla="*/ 2147483647 w 1091"/>
                <a:gd name="T71" fmla="*/ 2147483647 h 1225"/>
                <a:gd name="T72" fmla="*/ 2147483647 w 1091"/>
                <a:gd name="T73" fmla="*/ 2147483647 h 1225"/>
                <a:gd name="T74" fmla="*/ 2147483647 w 1091"/>
                <a:gd name="T75" fmla="*/ 2147483647 h 1225"/>
                <a:gd name="T76" fmla="*/ 2147483647 w 1091"/>
                <a:gd name="T77" fmla="*/ 2147483647 h 1225"/>
                <a:gd name="T78" fmla="*/ 2147483647 w 1091"/>
                <a:gd name="T79" fmla="*/ 2147483647 h 1225"/>
                <a:gd name="T80" fmla="*/ 2147483647 w 1091"/>
                <a:gd name="T81" fmla="*/ 2147483647 h 1225"/>
                <a:gd name="T82" fmla="*/ 2147483647 w 1091"/>
                <a:gd name="T83" fmla="*/ 2147483647 h 1225"/>
                <a:gd name="T84" fmla="*/ 2147483647 w 1091"/>
                <a:gd name="T85" fmla="*/ 2147483647 h 1225"/>
                <a:gd name="T86" fmla="*/ 2147483647 w 1091"/>
                <a:gd name="T87" fmla="*/ 2147483647 h 1225"/>
                <a:gd name="T88" fmla="*/ 2147483647 w 1091"/>
                <a:gd name="T89" fmla="*/ 2147483647 h 1225"/>
                <a:gd name="T90" fmla="*/ 2147483647 w 1091"/>
                <a:gd name="T91" fmla="*/ 2147483647 h 1225"/>
                <a:gd name="T92" fmla="*/ 2147483647 w 1091"/>
                <a:gd name="T93" fmla="*/ 2147483647 h 1225"/>
                <a:gd name="T94" fmla="*/ 2147483647 w 1091"/>
                <a:gd name="T95" fmla="*/ 2147483647 h 1225"/>
                <a:gd name="T96" fmla="*/ 2147483647 w 1091"/>
                <a:gd name="T97" fmla="*/ 2147483647 h 1225"/>
                <a:gd name="T98" fmla="*/ 2147483647 w 1091"/>
                <a:gd name="T99" fmla="*/ 2147483647 h 1225"/>
                <a:gd name="T100" fmla="*/ 2147483647 w 1091"/>
                <a:gd name="T101" fmla="*/ 2147483647 h 1225"/>
                <a:gd name="T102" fmla="*/ 2147483647 w 1091"/>
                <a:gd name="T103" fmla="*/ 2147483647 h 1225"/>
                <a:gd name="T104" fmla="*/ 2147483647 w 1091"/>
                <a:gd name="T105" fmla="*/ 2147483647 h 1225"/>
                <a:gd name="T106" fmla="*/ 2147483647 w 1091"/>
                <a:gd name="T107" fmla="*/ 2147483647 h 1225"/>
                <a:gd name="T108" fmla="*/ 2147483647 w 1091"/>
                <a:gd name="T109" fmla="*/ 2147483647 h 1225"/>
                <a:gd name="T110" fmla="*/ 2147483647 w 1091"/>
                <a:gd name="T111" fmla="*/ 2147483647 h 1225"/>
                <a:gd name="T112" fmla="*/ 2147483647 w 1091"/>
                <a:gd name="T113" fmla="*/ 2147483647 h 1225"/>
                <a:gd name="T114" fmla="*/ 2147483647 w 1091"/>
                <a:gd name="T115" fmla="*/ 2147483647 h 1225"/>
                <a:gd name="T116" fmla="*/ 2147483647 w 1091"/>
                <a:gd name="T117" fmla="*/ 2147483647 h 1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1"/>
                <a:gd name="T178" fmla="*/ 0 h 1225"/>
                <a:gd name="T179" fmla="*/ 1091 w 1091"/>
                <a:gd name="T180" fmla="*/ 1225 h 12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1" h="1225">
                  <a:moveTo>
                    <a:pt x="0" y="109"/>
                  </a:moveTo>
                  <a:lnTo>
                    <a:pt x="32" y="115"/>
                  </a:lnTo>
                  <a:lnTo>
                    <a:pt x="39" y="119"/>
                  </a:lnTo>
                  <a:lnTo>
                    <a:pt x="41" y="122"/>
                  </a:lnTo>
                  <a:lnTo>
                    <a:pt x="39" y="126"/>
                  </a:lnTo>
                  <a:lnTo>
                    <a:pt x="37" y="139"/>
                  </a:lnTo>
                  <a:lnTo>
                    <a:pt x="39" y="143"/>
                  </a:lnTo>
                  <a:lnTo>
                    <a:pt x="45" y="149"/>
                  </a:lnTo>
                  <a:lnTo>
                    <a:pt x="45" y="158"/>
                  </a:lnTo>
                  <a:lnTo>
                    <a:pt x="43" y="166"/>
                  </a:lnTo>
                  <a:lnTo>
                    <a:pt x="34" y="171"/>
                  </a:lnTo>
                  <a:lnTo>
                    <a:pt x="22" y="182"/>
                  </a:lnTo>
                  <a:lnTo>
                    <a:pt x="17" y="199"/>
                  </a:lnTo>
                  <a:lnTo>
                    <a:pt x="19" y="201"/>
                  </a:lnTo>
                  <a:lnTo>
                    <a:pt x="20" y="209"/>
                  </a:lnTo>
                  <a:lnTo>
                    <a:pt x="22" y="214"/>
                  </a:lnTo>
                  <a:lnTo>
                    <a:pt x="32" y="222"/>
                  </a:lnTo>
                  <a:lnTo>
                    <a:pt x="34" y="228"/>
                  </a:lnTo>
                  <a:lnTo>
                    <a:pt x="32" y="233"/>
                  </a:lnTo>
                  <a:lnTo>
                    <a:pt x="28" y="235"/>
                  </a:lnTo>
                  <a:lnTo>
                    <a:pt x="34" y="239"/>
                  </a:lnTo>
                  <a:lnTo>
                    <a:pt x="39" y="245"/>
                  </a:lnTo>
                  <a:lnTo>
                    <a:pt x="41" y="248"/>
                  </a:lnTo>
                  <a:lnTo>
                    <a:pt x="34" y="262"/>
                  </a:lnTo>
                  <a:lnTo>
                    <a:pt x="34" y="269"/>
                  </a:lnTo>
                  <a:lnTo>
                    <a:pt x="35" y="275"/>
                  </a:lnTo>
                  <a:lnTo>
                    <a:pt x="56" y="299"/>
                  </a:lnTo>
                  <a:lnTo>
                    <a:pt x="71" y="293"/>
                  </a:lnTo>
                  <a:lnTo>
                    <a:pt x="75" y="290"/>
                  </a:lnTo>
                  <a:lnTo>
                    <a:pt x="79" y="290"/>
                  </a:lnTo>
                  <a:lnTo>
                    <a:pt x="84" y="292"/>
                  </a:lnTo>
                  <a:lnTo>
                    <a:pt x="81" y="301"/>
                  </a:lnTo>
                  <a:lnTo>
                    <a:pt x="82" y="305"/>
                  </a:lnTo>
                  <a:lnTo>
                    <a:pt x="90" y="307"/>
                  </a:lnTo>
                  <a:lnTo>
                    <a:pt x="96" y="307"/>
                  </a:lnTo>
                  <a:lnTo>
                    <a:pt x="98" y="309"/>
                  </a:lnTo>
                  <a:lnTo>
                    <a:pt x="98" y="312"/>
                  </a:lnTo>
                  <a:lnTo>
                    <a:pt x="107" y="316"/>
                  </a:lnTo>
                  <a:lnTo>
                    <a:pt x="105" y="325"/>
                  </a:lnTo>
                  <a:lnTo>
                    <a:pt x="98" y="341"/>
                  </a:lnTo>
                  <a:lnTo>
                    <a:pt x="90" y="350"/>
                  </a:lnTo>
                  <a:lnTo>
                    <a:pt x="90" y="361"/>
                  </a:lnTo>
                  <a:lnTo>
                    <a:pt x="90" y="382"/>
                  </a:lnTo>
                  <a:lnTo>
                    <a:pt x="88" y="384"/>
                  </a:lnTo>
                  <a:lnTo>
                    <a:pt x="82" y="382"/>
                  </a:lnTo>
                  <a:lnTo>
                    <a:pt x="77" y="380"/>
                  </a:lnTo>
                  <a:lnTo>
                    <a:pt x="69" y="376"/>
                  </a:lnTo>
                  <a:lnTo>
                    <a:pt x="66" y="373"/>
                  </a:lnTo>
                  <a:lnTo>
                    <a:pt x="64" y="373"/>
                  </a:lnTo>
                  <a:lnTo>
                    <a:pt x="58" y="371"/>
                  </a:lnTo>
                  <a:lnTo>
                    <a:pt x="52" y="373"/>
                  </a:lnTo>
                  <a:lnTo>
                    <a:pt x="51" y="374"/>
                  </a:lnTo>
                  <a:lnTo>
                    <a:pt x="43" y="395"/>
                  </a:lnTo>
                  <a:lnTo>
                    <a:pt x="37" y="399"/>
                  </a:lnTo>
                  <a:lnTo>
                    <a:pt x="26" y="397"/>
                  </a:lnTo>
                  <a:lnTo>
                    <a:pt x="19" y="403"/>
                  </a:lnTo>
                  <a:lnTo>
                    <a:pt x="15" y="406"/>
                  </a:lnTo>
                  <a:lnTo>
                    <a:pt x="15" y="410"/>
                  </a:lnTo>
                  <a:lnTo>
                    <a:pt x="19" y="412"/>
                  </a:lnTo>
                  <a:lnTo>
                    <a:pt x="26" y="412"/>
                  </a:lnTo>
                  <a:lnTo>
                    <a:pt x="32" y="410"/>
                  </a:lnTo>
                  <a:lnTo>
                    <a:pt x="43" y="404"/>
                  </a:lnTo>
                  <a:lnTo>
                    <a:pt x="43" y="410"/>
                  </a:lnTo>
                  <a:lnTo>
                    <a:pt x="37" y="420"/>
                  </a:lnTo>
                  <a:lnTo>
                    <a:pt x="26" y="431"/>
                  </a:lnTo>
                  <a:lnTo>
                    <a:pt x="26" y="435"/>
                  </a:lnTo>
                  <a:lnTo>
                    <a:pt x="22" y="444"/>
                  </a:lnTo>
                  <a:lnTo>
                    <a:pt x="26" y="495"/>
                  </a:lnTo>
                  <a:lnTo>
                    <a:pt x="32" y="495"/>
                  </a:lnTo>
                  <a:lnTo>
                    <a:pt x="35" y="493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58" y="485"/>
                  </a:lnTo>
                  <a:lnTo>
                    <a:pt x="69" y="476"/>
                  </a:lnTo>
                  <a:lnTo>
                    <a:pt x="86" y="457"/>
                  </a:lnTo>
                  <a:lnTo>
                    <a:pt x="111" y="436"/>
                  </a:lnTo>
                  <a:lnTo>
                    <a:pt x="116" y="427"/>
                  </a:lnTo>
                  <a:lnTo>
                    <a:pt x="124" y="423"/>
                  </a:lnTo>
                  <a:lnTo>
                    <a:pt x="126" y="423"/>
                  </a:lnTo>
                  <a:lnTo>
                    <a:pt x="131" y="421"/>
                  </a:lnTo>
                  <a:lnTo>
                    <a:pt x="139" y="431"/>
                  </a:lnTo>
                  <a:lnTo>
                    <a:pt x="148" y="446"/>
                  </a:lnTo>
                  <a:lnTo>
                    <a:pt x="152" y="438"/>
                  </a:lnTo>
                  <a:lnTo>
                    <a:pt x="160" y="423"/>
                  </a:lnTo>
                  <a:lnTo>
                    <a:pt x="152" y="416"/>
                  </a:lnTo>
                  <a:lnTo>
                    <a:pt x="150" y="410"/>
                  </a:lnTo>
                  <a:lnTo>
                    <a:pt x="154" y="408"/>
                  </a:lnTo>
                  <a:lnTo>
                    <a:pt x="169" y="406"/>
                  </a:lnTo>
                  <a:lnTo>
                    <a:pt x="173" y="403"/>
                  </a:lnTo>
                  <a:lnTo>
                    <a:pt x="173" y="391"/>
                  </a:lnTo>
                  <a:lnTo>
                    <a:pt x="175" y="391"/>
                  </a:lnTo>
                  <a:lnTo>
                    <a:pt x="180" y="391"/>
                  </a:lnTo>
                  <a:lnTo>
                    <a:pt x="192" y="391"/>
                  </a:lnTo>
                  <a:lnTo>
                    <a:pt x="195" y="388"/>
                  </a:lnTo>
                  <a:lnTo>
                    <a:pt x="201" y="388"/>
                  </a:lnTo>
                  <a:lnTo>
                    <a:pt x="207" y="403"/>
                  </a:lnTo>
                  <a:lnTo>
                    <a:pt x="201" y="423"/>
                  </a:lnTo>
                  <a:lnTo>
                    <a:pt x="205" y="429"/>
                  </a:lnTo>
                  <a:lnTo>
                    <a:pt x="210" y="433"/>
                  </a:lnTo>
                  <a:lnTo>
                    <a:pt x="214" y="442"/>
                  </a:lnTo>
                  <a:lnTo>
                    <a:pt x="220" y="442"/>
                  </a:lnTo>
                  <a:lnTo>
                    <a:pt x="225" y="442"/>
                  </a:lnTo>
                  <a:lnTo>
                    <a:pt x="229" y="448"/>
                  </a:lnTo>
                  <a:lnTo>
                    <a:pt x="240" y="455"/>
                  </a:lnTo>
                  <a:lnTo>
                    <a:pt x="242" y="467"/>
                  </a:lnTo>
                  <a:lnTo>
                    <a:pt x="237" y="470"/>
                  </a:lnTo>
                  <a:lnTo>
                    <a:pt x="225" y="476"/>
                  </a:lnTo>
                  <a:lnTo>
                    <a:pt x="218" y="483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6"/>
                  </a:lnTo>
                  <a:lnTo>
                    <a:pt x="205" y="478"/>
                  </a:lnTo>
                  <a:lnTo>
                    <a:pt x="197" y="485"/>
                  </a:lnTo>
                  <a:lnTo>
                    <a:pt x="192" y="544"/>
                  </a:lnTo>
                  <a:lnTo>
                    <a:pt x="201" y="549"/>
                  </a:lnTo>
                  <a:lnTo>
                    <a:pt x="205" y="555"/>
                  </a:lnTo>
                  <a:lnTo>
                    <a:pt x="209" y="557"/>
                  </a:lnTo>
                  <a:lnTo>
                    <a:pt x="220" y="555"/>
                  </a:lnTo>
                  <a:lnTo>
                    <a:pt x="220" y="563"/>
                  </a:lnTo>
                  <a:lnTo>
                    <a:pt x="225" y="572"/>
                  </a:lnTo>
                  <a:lnTo>
                    <a:pt x="227" y="572"/>
                  </a:lnTo>
                  <a:lnTo>
                    <a:pt x="231" y="572"/>
                  </a:lnTo>
                  <a:lnTo>
                    <a:pt x="237" y="568"/>
                  </a:lnTo>
                  <a:lnTo>
                    <a:pt x="242" y="561"/>
                  </a:lnTo>
                  <a:lnTo>
                    <a:pt x="250" y="557"/>
                  </a:lnTo>
                  <a:lnTo>
                    <a:pt x="252" y="551"/>
                  </a:lnTo>
                  <a:lnTo>
                    <a:pt x="256" y="542"/>
                  </a:lnTo>
                  <a:lnTo>
                    <a:pt x="261" y="538"/>
                  </a:lnTo>
                  <a:lnTo>
                    <a:pt x="263" y="540"/>
                  </a:lnTo>
                  <a:lnTo>
                    <a:pt x="267" y="540"/>
                  </a:lnTo>
                  <a:lnTo>
                    <a:pt x="269" y="540"/>
                  </a:lnTo>
                  <a:lnTo>
                    <a:pt x="272" y="540"/>
                  </a:lnTo>
                  <a:lnTo>
                    <a:pt x="276" y="542"/>
                  </a:lnTo>
                  <a:lnTo>
                    <a:pt x="280" y="549"/>
                  </a:lnTo>
                  <a:lnTo>
                    <a:pt x="284" y="551"/>
                  </a:lnTo>
                  <a:lnTo>
                    <a:pt x="314" y="566"/>
                  </a:lnTo>
                  <a:lnTo>
                    <a:pt x="319" y="566"/>
                  </a:lnTo>
                  <a:lnTo>
                    <a:pt x="323" y="566"/>
                  </a:lnTo>
                  <a:lnTo>
                    <a:pt x="321" y="576"/>
                  </a:lnTo>
                  <a:lnTo>
                    <a:pt x="319" y="576"/>
                  </a:lnTo>
                  <a:lnTo>
                    <a:pt x="316" y="578"/>
                  </a:lnTo>
                  <a:lnTo>
                    <a:pt x="312" y="585"/>
                  </a:lnTo>
                  <a:lnTo>
                    <a:pt x="308" y="587"/>
                  </a:lnTo>
                  <a:lnTo>
                    <a:pt x="301" y="594"/>
                  </a:lnTo>
                  <a:lnTo>
                    <a:pt x="299" y="602"/>
                  </a:lnTo>
                  <a:lnTo>
                    <a:pt x="295" y="602"/>
                  </a:lnTo>
                  <a:lnTo>
                    <a:pt x="289" y="608"/>
                  </a:lnTo>
                  <a:lnTo>
                    <a:pt x="289" y="611"/>
                  </a:lnTo>
                  <a:lnTo>
                    <a:pt x="282" y="628"/>
                  </a:lnTo>
                  <a:lnTo>
                    <a:pt x="278" y="647"/>
                  </a:lnTo>
                  <a:lnTo>
                    <a:pt x="274" y="657"/>
                  </a:lnTo>
                  <a:lnTo>
                    <a:pt x="265" y="672"/>
                  </a:lnTo>
                  <a:lnTo>
                    <a:pt x="265" y="679"/>
                  </a:lnTo>
                  <a:lnTo>
                    <a:pt x="263" y="681"/>
                  </a:lnTo>
                  <a:lnTo>
                    <a:pt x="259" y="683"/>
                  </a:lnTo>
                  <a:lnTo>
                    <a:pt x="254" y="692"/>
                  </a:lnTo>
                  <a:lnTo>
                    <a:pt x="252" y="696"/>
                  </a:lnTo>
                  <a:lnTo>
                    <a:pt x="254" y="700"/>
                  </a:lnTo>
                  <a:lnTo>
                    <a:pt x="257" y="702"/>
                  </a:lnTo>
                  <a:lnTo>
                    <a:pt x="263" y="709"/>
                  </a:lnTo>
                  <a:lnTo>
                    <a:pt x="263" y="713"/>
                  </a:lnTo>
                  <a:lnTo>
                    <a:pt x="257" y="722"/>
                  </a:lnTo>
                  <a:lnTo>
                    <a:pt x="257" y="724"/>
                  </a:lnTo>
                  <a:lnTo>
                    <a:pt x="259" y="728"/>
                  </a:lnTo>
                  <a:lnTo>
                    <a:pt x="261" y="730"/>
                  </a:lnTo>
                  <a:lnTo>
                    <a:pt x="272" y="736"/>
                  </a:lnTo>
                  <a:lnTo>
                    <a:pt x="276" y="736"/>
                  </a:lnTo>
                  <a:lnTo>
                    <a:pt x="278" y="739"/>
                  </a:lnTo>
                  <a:lnTo>
                    <a:pt x="284" y="743"/>
                  </a:lnTo>
                  <a:lnTo>
                    <a:pt x="293" y="745"/>
                  </a:lnTo>
                  <a:lnTo>
                    <a:pt x="297" y="745"/>
                  </a:lnTo>
                  <a:lnTo>
                    <a:pt x="304" y="751"/>
                  </a:lnTo>
                  <a:lnTo>
                    <a:pt x="316" y="751"/>
                  </a:lnTo>
                  <a:lnTo>
                    <a:pt x="325" y="753"/>
                  </a:lnTo>
                  <a:lnTo>
                    <a:pt x="335" y="754"/>
                  </a:lnTo>
                  <a:lnTo>
                    <a:pt x="336" y="758"/>
                  </a:lnTo>
                  <a:lnTo>
                    <a:pt x="338" y="760"/>
                  </a:lnTo>
                  <a:lnTo>
                    <a:pt x="335" y="768"/>
                  </a:lnTo>
                  <a:lnTo>
                    <a:pt x="331" y="775"/>
                  </a:lnTo>
                  <a:lnTo>
                    <a:pt x="321" y="779"/>
                  </a:lnTo>
                  <a:lnTo>
                    <a:pt x="303" y="783"/>
                  </a:lnTo>
                  <a:lnTo>
                    <a:pt x="297" y="781"/>
                  </a:lnTo>
                  <a:lnTo>
                    <a:pt x="291" y="786"/>
                  </a:lnTo>
                  <a:lnTo>
                    <a:pt x="282" y="786"/>
                  </a:lnTo>
                  <a:lnTo>
                    <a:pt x="280" y="784"/>
                  </a:lnTo>
                  <a:lnTo>
                    <a:pt x="278" y="786"/>
                  </a:lnTo>
                  <a:lnTo>
                    <a:pt x="276" y="794"/>
                  </a:lnTo>
                  <a:lnTo>
                    <a:pt x="272" y="835"/>
                  </a:lnTo>
                  <a:lnTo>
                    <a:pt x="269" y="843"/>
                  </a:lnTo>
                  <a:lnTo>
                    <a:pt x="265" y="843"/>
                  </a:lnTo>
                  <a:lnTo>
                    <a:pt x="259" y="848"/>
                  </a:lnTo>
                  <a:lnTo>
                    <a:pt x="254" y="858"/>
                  </a:lnTo>
                  <a:lnTo>
                    <a:pt x="252" y="860"/>
                  </a:lnTo>
                  <a:lnTo>
                    <a:pt x="250" y="864"/>
                  </a:lnTo>
                  <a:lnTo>
                    <a:pt x="246" y="867"/>
                  </a:lnTo>
                  <a:lnTo>
                    <a:pt x="248" y="884"/>
                  </a:lnTo>
                  <a:lnTo>
                    <a:pt x="254" y="892"/>
                  </a:lnTo>
                  <a:lnTo>
                    <a:pt x="259" y="892"/>
                  </a:lnTo>
                  <a:lnTo>
                    <a:pt x="269" y="894"/>
                  </a:lnTo>
                  <a:lnTo>
                    <a:pt x="272" y="895"/>
                  </a:lnTo>
                  <a:lnTo>
                    <a:pt x="278" y="895"/>
                  </a:lnTo>
                  <a:lnTo>
                    <a:pt x="288" y="899"/>
                  </a:lnTo>
                  <a:lnTo>
                    <a:pt x="293" y="905"/>
                  </a:lnTo>
                  <a:lnTo>
                    <a:pt x="293" y="907"/>
                  </a:lnTo>
                  <a:lnTo>
                    <a:pt x="293" y="916"/>
                  </a:lnTo>
                  <a:lnTo>
                    <a:pt x="293" y="922"/>
                  </a:lnTo>
                  <a:lnTo>
                    <a:pt x="297" y="927"/>
                  </a:lnTo>
                  <a:lnTo>
                    <a:pt x="301" y="944"/>
                  </a:lnTo>
                  <a:lnTo>
                    <a:pt x="314" y="944"/>
                  </a:lnTo>
                  <a:lnTo>
                    <a:pt x="318" y="941"/>
                  </a:lnTo>
                  <a:lnTo>
                    <a:pt x="319" y="941"/>
                  </a:lnTo>
                  <a:lnTo>
                    <a:pt x="321" y="939"/>
                  </a:lnTo>
                  <a:lnTo>
                    <a:pt x="325" y="941"/>
                  </a:lnTo>
                  <a:lnTo>
                    <a:pt x="331" y="941"/>
                  </a:lnTo>
                  <a:lnTo>
                    <a:pt x="338" y="937"/>
                  </a:lnTo>
                  <a:lnTo>
                    <a:pt x="348" y="931"/>
                  </a:lnTo>
                  <a:lnTo>
                    <a:pt x="355" y="931"/>
                  </a:lnTo>
                  <a:lnTo>
                    <a:pt x="359" y="935"/>
                  </a:lnTo>
                  <a:lnTo>
                    <a:pt x="365" y="948"/>
                  </a:lnTo>
                  <a:lnTo>
                    <a:pt x="367" y="952"/>
                  </a:lnTo>
                  <a:lnTo>
                    <a:pt x="372" y="956"/>
                  </a:lnTo>
                  <a:lnTo>
                    <a:pt x="376" y="954"/>
                  </a:lnTo>
                  <a:lnTo>
                    <a:pt x="378" y="948"/>
                  </a:lnTo>
                  <a:lnTo>
                    <a:pt x="382" y="943"/>
                  </a:lnTo>
                  <a:lnTo>
                    <a:pt x="389" y="939"/>
                  </a:lnTo>
                  <a:lnTo>
                    <a:pt x="393" y="939"/>
                  </a:lnTo>
                  <a:lnTo>
                    <a:pt x="395" y="935"/>
                  </a:lnTo>
                  <a:lnTo>
                    <a:pt x="399" y="927"/>
                  </a:lnTo>
                  <a:lnTo>
                    <a:pt x="410" y="909"/>
                  </a:lnTo>
                  <a:lnTo>
                    <a:pt x="410" y="901"/>
                  </a:lnTo>
                  <a:lnTo>
                    <a:pt x="408" y="894"/>
                  </a:lnTo>
                  <a:lnTo>
                    <a:pt x="406" y="880"/>
                  </a:lnTo>
                  <a:lnTo>
                    <a:pt x="415" y="880"/>
                  </a:lnTo>
                  <a:lnTo>
                    <a:pt x="419" y="882"/>
                  </a:lnTo>
                  <a:lnTo>
                    <a:pt x="429" y="890"/>
                  </a:lnTo>
                  <a:lnTo>
                    <a:pt x="434" y="890"/>
                  </a:lnTo>
                  <a:lnTo>
                    <a:pt x="447" y="895"/>
                  </a:lnTo>
                  <a:lnTo>
                    <a:pt x="455" y="901"/>
                  </a:lnTo>
                  <a:lnTo>
                    <a:pt x="464" y="905"/>
                  </a:lnTo>
                  <a:lnTo>
                    <a:pt x="468" y="907"/>
                  </a:lnTo>
                  <a:lnTo>
                    <a:pt x="481" y="912"/>
                  </a:lnTo>
                  <a:lnTo>
                    <a:pt x="485" y="916"/>
                  </a:lnTo>
                  <a:lnTo>
                    <a:pt x="491" y="929"/>
                  </a:lnTo>
                  <a:lnTo>
                    <a:pt x="491" y="933"/>
                  </a:lnTo>
                  <a:lnTo>
                    <a:pt x="493" y="935"/>
                  </a:lnTo>
                  <a:lnTo>
                    <a:pt x="494" y="943"/>
                  </a:lnTo>
                  <a:lnTo>
                    <a:pt x="494" y="954"/>
                  </a:lnTo>
                  <a:lnTo>
                    <a:pt x="496" y="958"/>
                  </a:lnTo>
                  <a:lnTo>
                    <a:pt x="502" y="963"/>
                  </a:lnTo>
                  <a:lnTo>
                    <a:pt x="515" y="969"/>
                  </a:lnTo>
                  <a:lnTo>
                    <a:pt x="517" y="971"/>
                  </a:lnTo>
                  <a:lnTo>
                    <a:pt x="517" y="980"/>
                  </a:lnTo>
                  <a:lnTo>
                    <a:pt x="515" y="982"/>
                  </a:lnTo>
                  <a:lnTo>
                    <a:pt x="515" y="984"/>
                  </a:lnTo>
                  <a:lnTo>
                    <a:pt x="519" y="986"/>
                  </a:lnTo>
                  <a:lnTo>
                    <a:pt x="525" y="995"/>
                  </a:lnTo>
                  <a:lnTo>
                    <a:pt x="530" y="995"/>
                  </a:lnTo>
                  <a:lnTo>
                    <a:pt x="541" y="993"/>
                  </a:lnTo>
                  <a:lnTo>
                    <a:pt x="555" y="997"/>
                  </a:lnTo>
                  <a:lnTo>
                    <a:pt x="572" y="993"/>
                  </a:lnTo>
                  <a:lnTo>
                    <a:pt x="581" y="993"/>
                  </a:lnTo>
                  <a:lnTo>
                    <a:pt x="592" y="1006"/>
                  </a:lnTo>
                  <a:lnTo>
                    <a:pt x="600" y="1022"/>
                  </a:lnTo>
                  <a:lnTo>
                    <a:pt x="604" y="1037"/>
                  </a:lnTo>
                  <a:lnTo>
                    <a:pt x="604" y="1055"/>
                  </a:lnTo>
                  <a:lnTo>
                    <a:pt x="596" y="1067"/>
                  </a:lnTo>
                  <a:lnTo>
                    <a:pt x="583" y="1082"/>
                  </a:lnTo>
                  <a:lnTo>
                    <a:pt x="581" y="1085"/>
                  </a:lnTo>
                  <a:lnTo>
                    <a:pt x="592" y="1123"/>
                  </a:lnTo>
                  <a:lnTo>
                    <a:pt x="600" y="1138"/>
                  </a:lnTo>
                  <a:lnTo>
                    <a:pt x="611" y="1144"/>
                  </a:lnTo>
                  <a:lnTo>
                    <a:pt x="622" y="1144"/>
                  </a:lnTo>
                  <a:lnTo>
                    <a:pt x="636" y="1148"/>
                  </a:lnTo>
                  <a:lnTo>
                    <a:pt x="651" y="1146"/>
                  </a:lnTo>
                  <a:lnTo>
                    <a:pt x="671" y="1131"/>
                  </a:lnTo>
                  <a:lnTo>
                    <a:pt x="677" y="1119"/>
                  </a:lnTo>
                  <a:lnTo>
                    <a:pt x="696" y="1117"/>
                  </a:lnTo>
                  <a:lnTo>
                    <a:pt x="724" y="1101"/>
                  </a:lnTo>
                  <a:lnTo>
                    <a:pt x="726" y="1093"/>
                  </a:lnTo>
                  <a:lnTo>
                    <a:pt x="728" y="1099"/>
                  </a:lnTo>
                  <a:lnTo>
                    <a:pt x="737" y="1097"/>
                  </a:lnTo>
                  <a:lnTo>
                    <a:pt x="745" y="1106"/>
                  </a:lnTo>
                  <a:lnTo>
                    <a:pt x="756" y="1110"/>
                  </a:lnTo>
                  <a:lnTo>
                    <a:pt x="754" y="1119"/>
                  </a:lnTo>
                  <a:lnTo>
                    <a:pt x="748" y="1121"/>
                  </a:lnTo>
                  <a:lnTo>
                    <a:pt x="743" y="1123"/>
                  </a:lnTo>
                  <a:lnTo>
                    <a:pt x="739" y="1123"/>
                  </a:lnTo>
                  <a:lnTo>
                    <a:pt x="739" y="1127"/>
                  </a:lnTo>
                  <a:lnTo>
                    <a:pt x="735" y="1127"/>
                  </a:lnTo>
                  <a:lnTo>
                    <a:pt x="733" y="1129"/>
                  </a:lnTo>
                  <a:lnTo>
                    <a:pt x="737" y="1133"/>
                  </a:lnTo>
                  <a:lnTo>
                    <a:pt x="739" y="1138"/>
                  </a:lnTo>
                  <a:lnTo>
                    <a:pt x="745" y="1144"/>
                  </a:lnTo>
                  <a:lnTo>
                    <a:pt x="756" y="1161"/>
                  </a:lnTo>
                  <a:lnTo>
                    <a:pt x="769" y="1178"/>
                  </a:lnTo>
                  <a:lnTo>
                    <a:pt x="799" y="1193"/>
                  </a:lnTo>
                  <a:lnTo>
                    <a:pt x="801" y="1196"/>
                  </a:lnTo>
                  <a:lnTo>
                    <a:pt x="805" y="1196"/>
                  </a:lnTo>
                  <a:lnTo>
                    <a:pt x="810" y="1195"/>
                  </a:lnTo>
                  <a:lnTo>
                    <a:pt x="812" y="1219"/>
                  </a:lnTo>
                  <a:lnTo>
                    <a:pt x="831" y="1223"/>
                  </a:lnTo>
                  <a:lnTo>
                    <a:pt x="848" y="1221"/>
                  </a:lnTo>
                  <a:lnTo>
                    <a:pt x="863" y="1219"/>
                  </a:lnTo>
                  <a:lnTo>
                    <a:pt x="882" y="1221"/>
                  </a:lnTo>
                  <a:lnTo>
                    <a:pt x="893" y="1219"/>
                  </a:lnTo>
                  <a:lnTo>
                    <a:pt x="933" y="1223"/>
                  </a:lnTo>
                  <a:lnTo>
                    <a:pt x="993" y="1225"/>
                  </a:lnTo>
                  <a:lnTo>
                    <a:pt x="1031" y="1223"/>
                  </a:lnTo>
                  <a:lnTo>
                    <a:pt x="1044" y="1225"/>
                  </a:lnTo>
                  <a:lnTo>
                    <a:pt x="1051" y="1217"/>
                  </a:lnTo>
                  <a:lnTo>
                    <a:pt x="1070" y="1204"/>
                  </a:lnTo>
                  <a:lnTo>
                    <a:pt x="1078" y="1202"/>
                  </a:lnTo>
                  <a:lnTo>
                    <a:pt x="1076" y="1200"/>
                  </a:lnTo>
                  <a:lnTo>
                    <a:pt x="1085" y="1195"/>
                  </a:lnTo>
                  <a:lnTo>
                    <a:pt x="1091" y="1191"/>
                  </a:lnTo>
                  <a:lnTo>
                    <a:pt x="1091" y="1181"/>
                  </a:lnTo>
                  <a:lnTo>
                    <a:pt x="1087" y="1181"/>
                  </a:lnTo>
                  <a:lnTo>
                    <a:pt x="1081" y="1172"/>
                  </a:lnTo>
                  <a:lnTo>
                    <a:pt x="1078" y="1133"/>
                  </a:lnTo>
                  <a:lnTo>
                    <a:pt x="1070" y="1129"/>
                  </a:lnTo>
                  <a:lnTo>
                    <a:pt x="1066" y="1123"/>
                  </a:lnTo>
                  <a:lnTo>
                    <a:pt x="1063" y="1112"/>
                  </a:lnTo>
                  <a:lnTo>
                    <a:pt x="1059" y="1110"/>
                  </a:lnTo>
                  <a:lnTo>
                    <a:pt x="1053" y="1101"/>
                  </a:lnTo>
                  <a:lnTo>
                    <a:pt x="1047" y="1097"/>
                  </a:lnTo>
                  <a:lnTo>
                    <a:pt x="1044" y="1093"/>
                  </a:lnTo>
                  <a:lnTo>
                    <a:pt x="1038" y="1095"/>
                  </a:lnTo>
                  <a:lnTo>
                    <a:pt x="1029" y="1087"/>
                  </a:lnTo>
                  <a:lnTo>
                    <a:pt x="1021" y="1076"/>
                  </a:lnTo>
                  <a:lnTo>
                    <a:pt x="1014" y="1074"/>
                  </a:lnTo>
                  <a:lnTo>
                    <a:pt x="1004" y="1055"/>
                  </a:lnTo>
                  <a:lnTo>
                    <a:pt x="1000" y="1054"/>
                  </a:lnTo>
                  <a:lnTo>
                    <a:pt x="995" y="1059"/>
                  </a:lnTo>
                  <a:lnTo>
                    <a:pt x="995" y="1055"/>
                  </a:lnTo>
                  <a:lnTo>
                    <a:pt x="991" y="1055"/>
                  </a:lnTo>
                  <a:lnTo>
                    <a:pt x="987" y="1052"/>
                  </a:lnTo>
                  <a:lnTo>
                    <a:pt x="985" y="1027"/>
                  </a:lnTo>
                  <a:lnTo>
                    <a:pt x="991" y="1018"/>
                  </a:lnTo>
                  <a:lnTo>
                    <a:pt x="987" y="1018"/>
                  </a:lnTo>
                  <a:lnTo>
                    <a:pt x="985" y="1012"/>
                  </a:lnTo>
                  <a:lnTo>
                    <a:pt x="984" y="1003"/>
                  </a:lnTo>
                  <a:lnTo>
                    <a:pt x="980" y="995"/>
                  </a:lnTo>
                  <a:lnTo>
                    <a:pt x="980" y="990"/>
                  </a:lnTo>
                  <a:lnTo>
                    <a:pt x="982" y="963"/>
                  </a:lnTo>
                  <a:lnTo>
                    <a:pt x="976" y="969"/>
                  </a:lnTo>
                  <a:lnTo>
                    <a:pt x="972" y="969"/>
                  </a:lnTo>
                  <a:lnTo>
                    <a:pt x="963" y="973"/>
                  </a:lnTo>
                  <a:lnTo>
                    <a:pt x="946" y="976"/>
                  </a:lnTo>
                  <a:lnTo>
                    <a:pt x="931" y="976"/>
                  </a:lnTo>
                  <a:lnTo>
                    <a:pt x="925" y="978"/>
                  </a:lnTo>
                  <a:lnTo>
                    <a:pt x="912" y="978"/>
                  </a:lnTo>
                  <a:lnTo>
                    <a:pt x="908" y="980"/>
                  </a:lnTo>
                  <a:lnTo>
                    <a:pt x="910" y="982"/>
                  </a:lnTo>
                  <a:lnTo>
                    <a:pt x="906" y="988"/>
                  </a:lnTo>
                  <a:lnTo>
                    <a:pt x="903" y="986"/>
                  </a:lnTo>
                  <a:lnTo>
                    <a:pt x="905" y="982"/>
                  </a:lnTo>
                  <a:lnTo>
                    <a:pt x="903" y="978"/>
                  </a:lnTo>
                  <a:lnTo>
                    <a:pt x="886" y="980"/>
                  </a:lnTo>
                  <a:lnTo>
                    <a:pt x="878" y="974"/>
                  </a:lnTo>
                  <a:lnTo>
                    <a:pt x="869" y="965"/>
                  </a:lnTo>
                  <a:lnTo>
                    <a:pt x="848" y="946"/>
                  </a:lnTo>
                  <a:lnTo>
                    <a:pt x="846" y="944"/>
                  </a:lnTo>
                  <a:lnTo>
                    <a:pt x="841" y="935"/>
                  </a:lnTo>
                  <a:lnTo>
                    <a:pt x="831" y="927"/>
                  </a:lnTo>
                  <a:lnTo>
                    <a:pt x="818" y="909"/>
                  </a:lnTo>
                  <a:lnTo>
                    <a:pt x="810" y="901"/>
                  </a:lnTo>
                  <a:lnTo>
                    <a:pt x="801" y="897"/>
                  </a:lnTo>
                  <a:lnTo>
                    <a:pt x="790" y="895"/>
                  </a:lnTo>
                  <a:lnTo>
                    <a:pt x="786" y="897"/>
                  </a:lnTo>
                  <a:lnTo>
                    <a:pt x="788" y="895"/>
                  </a:lnTo>
                  <a:lnTo>
                    <a:pt x="775" y="890"/>
                  </a:lnTo>
                  <a:lnTo>
                    <a:pt x="767" y="882"/>
                  </a:lnTo>
                  <a:lnTo>
                    <a:pt x="765" y="875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0" y="867"/>
                  </a:lnTo>
                  <a:lnTo>
                    <a:pt x="758" y="867"/>
                  </a:lnTo>
                  <a:lnTo>
                    <a:pt x="754" y="867"/>
                  </a:lnTo>
                  <a:lnTo>
                    <a:pt x="743" y="856"/>
                  </a:lnTo>
                  <a:lnTo>
                    <a:pt x="735" y="856"/>
                  </a:lnTo>
                  <a:lnTo>
                    <a:pt x="730" y="858"/>
                  </a:lnTo>
                  <a:lnTo>
                    <a:pt x="720" y="858"/>
                  </a:lnTo>
                  <a:lnTo>
                    <a:pt x="715" y="854"/>
                  </a:lnTo>
                  <a:lnTo>
                    <a:pt x="713" y="854"/>
                  </a:lnTo>
                  <a:lnTo>
                    <a:pt x="705" y="858"/>
                  </a:lnTo>
                  <a:lnTo>
                    <a:pt x="705" y="854"/>
                  </a:lnTo>
                  <a:lnTo>
                    <a:pt x="698" y="856"/>
                  </a:lnTo>
                  <a:lnTo>
                    <a:pt x="692" y="856"/>
                  </a:lnTo>
                  <a:lnTo>
                    <a:pt x="684" y="856"/>
                  </a:lnTo>
                  <a:lnTo>
                    <a:pt x="664" y="854"/>
                  </a:lnTo>
                  <a:lnTo>
                    <a:pt x="637" y="848"/>
                  </a:lnTo>
                  <a:lnTo>
                    <a:pt x="607" y="835"/>
                  </a:lnTo>
                  <a:lnTo>
                    <a:pt x="605" y="833"/>
                  </a:lnTo>
                  <a:lnTo>
                    <a:pt x="587" y="830"/>
                  </a:lnTo>
                  <a:lnTo>
                    <a:pt x="581" y="826"/>
                  </a:lnTo>
                  <a:lnTo>
                    <a:pt x="577" y="811"/>
                  </a:lnTo>
                  <a:lnTo>
                    <a:pt x="564" y="807"/>
                  </a:lnTo>
                  <a:lnTo>
                    <a:pt x="558" y="803"/>
                  </a:lnTo>
                  <a:lnTo>
                    <a:pt x="553" y="794"/>
                  </a:lnTo>
                  <a:lnTo>
                    <a:pt x="549" y="790"/>
                  </a:lnTo>
                  <a:lnTo>
                    <a:pt x="551" y="783"/>
                  </a:lnTo>
                  <a:lnTo>
                    <a:pt x="553" y="777"/>
                  </a:lnTo>
                  <a:lnTo>
                    <a:pt x="543" y="768"/>
                  </a:lnTo>
                  <a:lnTo>
                    <a:pt x="541" y="764"/>
                  </a:lnTo>
                  <a:lnTo>
                    <a:pt x="540" y="758"/>
                  </a:lnTo>
                  <a:lnTo>
                    <a:pt x="532" y="754"/>
                  </a:lnTo>
                  <a:lnTo>
                    <a:pt x="528" y="747"/>
                  </a:lnTo>
                  <a:lnTo>
                    <a:pt x="519" y="739"/>
                  </a:lnTo>
                  <a:lnTo>
                    <a:pt x="502" y="726"/>
                  </a:lnTo>
                  <a:lnTo>
                    <a:pt x="483" y="709"/>
                  </a:lnTo>
                  <a:lnTo>
                    <a:pt x="478" y="690"/>
                  </a:lnTo>
                  <a:lnTo>
                    <a:pt x="479" y="681"/>
                  </a:lnTo>
                  <a:lnTo>
                    <a:pt x="483" y="657"/>
                  </a:lnTo>
                  <a:lnTo>
                    <a:pt x="478" y="643"/>
                  </a:lnTo>
                  <a:lnTo>
                    <a:pt x="474" y="632"/>
                  </a:lnTo>
                  <a:lnTo>
                    <a:pt x="470" y="625"/>
                  </a:lnTo>
                  <a:lnTo>
                    <a:pt x="464" y="619"/>
                  </a:lnTo>
                  <a:lnTo>
                    <a:pt x="464" y="617"/>
                  </a:lnTo>
                  <a:lnTo>
                    <a:pt x="459" y="610"/>
                  </a:lnTo>
                  <a:lnTo>
                    <a:pt x="447" y="587"/>
                  </a:lnTo>
                  <a:lnTo>
                    <a:pt x="447" y="583"/>
                  </a:lnTo>
                  <a:lnTo>
                    <a:pt x="442" y="579"/>
                  </a:lnTo>
                  <a:lnTo>
                    <a:pt x="434" y="564"/>
                  </a:lnTo>
                  <a:lnTo>
                    <a:pt x="378" y="472"/>
                  </a:lnTo>
                  <a:lnTo>
                    <a:pt x="372" y="472"/>
                  </a:lnTo>
                  <a:lnTo>
                    <a:pt x="363" y="467"/>
                  </a:lnTo>
                  <a:lnTo>
                    <a:pt x="327" y="427"/>
                  </a:lnTo>
                  <a:lnTo>
                    <a:pt x="323" y="427"/>
                  </a:lnTo>
                  <a:lnTo>
                    <a:pt x="321" y="414"/>
                  </a:lnTo>
                  <a:lnTo>
                    <a:pt x="319" y="410"/>
                  </a:lnTo>
                  <a:lnTo>
                    <a:pt x="314" y="406"/>
                  </a:lnTo>
                  <a:lnTo>
                    <a:pt x="318" y="404"/>
                  </a:lnTo>
                  <a:lnTo>
                    <a:pt x="310" y="393"/>
                  </a:lnTo>
                  <a:lnTo>
                    <a:pt x="284" y="314"/>
                  </a:lnTo>
                  <a:lnTo>
                    <a:pt x="278" y="271"/>
                  </a:lnTo>
                  <a:lnTo>
                    <a:pt x="282" y="256"/>
                  </a:lnTo>
                  <a:lnTo>
                    <a:pt x="282" y="250"/>
                  </a:lnTo>
                  <a:lnTo>
                    <a:pt x="291" y="220"/>
                  </a:lnTo>
                  <a:lnTo>
                    <a:pt x="295" y="203"/>
                  </a:lnTo>
                  <a:lnTo>
                    <a:pt x="291" y="199"/>
                  </a:lnTo>
                  <a:lnTo>
                    <a:pt x="288" y="198"/>
                  </a:lnTo>
                  <a:lnTo>
                    <a:pt x="271" y="184"/>
                  </a:lnTo>
                  <a:lnTo>
                    <a:pt x="256" y="173"/>
                  </a:lnTo>
                  <a:lnTo>
                    <a:pt x="244" y="162"/>
                  </a:lnTo>
                  <a:lnTo>
                    <a:pt x="225" y="135"/>
                  </a:lnTo>
                  <a:lnTo>
                    <a:pt x="177" y="53"/>
                  </a:lnTo>
                  <a:lnTo>
                    <a:pt x="165" y="55"/>
                  </a:lnTo>
                  <a:lnTo>
                    <a:pt x="154" y="47"/>
                  </a:lnTo>
                  <a:lnTo>
                    <a:pt x="137" y="32"/>
                  </a:lnTo>
                  <a:lnTo>
                    <a:pt x="128" y="23"/>
                  </a:lnTo>
                  <a:lnTo>
                    <a:pt x="122" y="19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3" y="4"/>
                  </a:lnTo>
                  <a:lnTo>
                    <a:pt x="101" y="0"/>
                  </a:lnTo>
                  <a:lnTo>
                    <a:pt x="98" y="2"/>
                  </a:lnTo>
                  <a:lnTo>
                    <a:pt x="88" y="9"/>
                  </a:lnTo>
                  <a:lnTo>
                    <a:pt x="86" y="15"/>
                  </a:lnTo>
                  <a:lnTo>
                    <a:pt x="75" y="13"/>
                  </a:lnTo>
                  <a:lnTo>
                    <a:pt x="69" y="11"/>
                  </a:lnTo>
                  <a:lnTo>
                    <a:pt x="58" y="13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15" y="36"/>
                  </a:lnTo>
                  <a:lnTo>
                    <a:pt x="35" y="49"/>
                  </a:lnTo>
                  <a:lnTo>
                    <a:pt x="35" y="58"/>
                  </a:lnTo>
                  <a:lnTo>
                    <a:pt x="19" y="72"/>
                  </a:lnTo>
                  <a:lnTo>
                    <a:pt x="22" y="87"/>
                  </a:lnTo>
                  <a:lnTo>
                    <a:pt x="15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reeform 169"/>
            <p:cNvSpPr>
              <a:spLocks/>
            </p:cNvSpPr>
            <p:nvPr/>
          </p:nvSpPr>
          <p:spPr bwMode="auto">
            <a:xfrm>
              <a:off x="4333700" y="3374922"/>
              <a:ext cx="438769" cy="472002"/>
            </a:xfrm>
            <a:custGeom>
              <a:avLst/>
              <a:gdLst>
                <a:gd name="T0" fmla="*/ 2147483647 w 617"/>
                <a:gd name="T1" fmla="*/ 2147483647 h 570"/>
                <a:gd name="T2" fmla="*/ 2147483647 w 617"/>
                <a:gd name="T3" fmla="*/ 2147483647 h 570"/>
                <a:gd name="T4" fmla="*/ 2147483647 w 617"/>
                <a:gd name="T5" fmla="*/ 2147483647 h 570"/>
                <a:gd name="T6" fmla="*/ 2147483647 w 617"/>
                <a:gd name="T7" fmla="*/ 2147483647 h 570"/>
                <a:gd name="T8" fmla="*/ 2147483647 w 617"/>
                <a:gd name="T9" fmla="*/ 2147483647 h 570"/>
                <a:gd name="T10" fmla="*/ 2147483647 w 617"/>
                <a:gd name="T11" fmla="*/ 2147483647 h 570"/>
                <a:gd name="T12" fmla="*/ 2147483647 w 617"/>
                <a:gd name="T13" fmla="*/ 2147483647 h 570"/>
                <a:gd name="T14" fmla="*/ 2147483647 w 617"/>
                <a:gd name="T15" fmla="*/ 2147483647 h 570"/>
                <a:gd name="T16" fmla="*/ 2147483647 w 617"/>
                <a:gd name="T17" fmla="*/ 2147483647 h 570"/>
                <a:gd name="T18" fmla="*/ 2147483647 w 617"/>
                <a:gd name="T19" fmla="*/ 2147483647 h 570"/>
                <a:gd name="T20" fmla="*/ 2147483647 w 617"/>
                <a:gd name="T21" fmla="*/ 2147483647 h 570"/>
                <a:gd name="T22" fmla="*/ 2147483647 w 617"/>
                <a:gd name="T23" fmla="*/ 2147483647 h 570"/>
                <a:gd name="T24" fmla="*/ 2147483647 w 617"/>
                <a:gd name="T25" fmla="*/ 2147483647 h 570"/>
                <a:gd name="T26" fmla="*/ 2147483647 w 617"/>
                <a:gd name="T27" fmla="*/ 2147483647 h 570"/>
                <a:gd name="T28" fmla="*/ 2147483647 w 617"/>
                <a:gd name="T29" fmla="*/ 2147483647 h 570"/>
                <a:gd name="T30" fmla="*/ 2147483647 w 617"/>
                <a:gd name="T31" fmla="*/ 2147483647 h 570"/>
                <a:gd name="T32" fmla="*/ 2147483647 w 617"/>
                <a:gd name="T33" fmla="*/ 2147483647 h 570"/>
                <a:gd name="T34" fmla="*/ 2147483647 w 617"/>
                <a:gd name="T35" fmla="*/ 2147483647 h 570"/>
                <a:gd name="T36" fmla="*/ 2147483647 w 617"/>
                <a:gd name="T37" fmla="*/ 2147483647 h 570"/>
                <a:gd name="T38" fmla="*/ 2147483647 w 617"/>
                <a:gd name="T39" fmla="*/ 2147483647 h 570"/>
                <a:gd name="T40" fmla="*/ 2147483647 w 617"/>
                <a:gd name="T41" fmla="*/ 2147483647 h 570"/>
                <a:gd name="T42" fmla="*/ 2147483647 w 617"/>
                <a:gd name="T43" fmla="*/ 2147483647 h 570"/>
                <a:gd name="T44" fmla="*/ 2147483647 w 617"/>
                <a:gd name="T45" fmla="*/ 2147483647 h 570"/>
                <a:gd name="T46" fmla="*/ 2147483647 w 617"/>
                <a:gd name="T47" fmla="*/ 2147483647 h 570"/>
                <a:gd name="T48" fmla="*/ 2147483647 w 617"/>
                <a:gd name="T49" fmla="*/ 0 h 570"/>
                <a:gd name="T50" fmla="*/ 2147483647 w 617"/>
                <a:gd name="T51" fmla="*/ 2147483647 h 570"/>
                <a:gd name="T52" fmla="*/ 2147483647 w 617"/>
                <a:gd name="T53" fmla="*/ 2147483647 h 570"/>
                <a:gd name="T54" fmla="*/ 2147483647 w 617"/>
                <a:gd name="T55" fmla="*/ 2147483647 h 570"/>
                <a:gd name="T56" fmla="*/ 2147483647 w 617"/>
                <a:gd name="T57" fmla="*/ 2147483647 h 570"/>
                <a:gd name="T58" fmla="*/ 2147483647 w 617"/>
                <a:gd name="T59" fmla="*/ 2147483647 h 570"/>
                <a:gd name="T60" fmla="*/ 2147483647 w 617"/>
                <a:gd name="T61" fmla="*/ 2147483647 h 570"/>
                <a:gd name="T62" fmla="*/ 2147483647 w 617"/>
                <a:gd name="T63" fmla="*/ 2147483647 h 570"/>
                <a:gd name="T64" fmla="*/ 2147483647 w 617"/>
                <a:gd name="T65" fmla="*/ 2147483647 h 570"/>
                <a:gd name="T66" fmla="*/ 2147483647 w 617"/>
                <a:gd name="T67" fmla="*/ 2147483647 h 570"/>
                <a:gd name="T68" fmla="*/ 2147483647 w 617"/>
                <a:gd name="T69" fmla="*/ 2147483647 h 570"/>
                <a:gd name="T70" fmla="*/ 0 w 617"/>
                <a:gd name="T71" fmla="*/ 2147483647 h 5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570"/>
                <a:gd name="T110" fmla="*/ 617 w 617"/>
                <a:gd name="T111" fmla="*/ 570 h 5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570">
                  <a:moveTo>
                    <a:pt x="0" y="192"/>
                  </a:moveTo>
                  <a:lnTo>
                    <a:pt x="4" y="179"/>
                  </a:lnTo>
                  <a:lnTo>
                    <a:pt x="9" y="173"/>
                  </a:lnTo>
                  <a:lnTo>
                    <a:pt x="32" y="156"/>
                  </a:lnTo>
                  <a:lnTo>
                    <a:pt x="40" y="151"/>
                  </a:lnTo>
                  <a:lnTo>
                    <a:pt x="56" y="138"/>
                  </a:lnTo>
                  <a:lnTo>
                    <a:pt x="64" y="136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85" y="126"/>
                  </a:lnTo>
                  <a:lnTo>
                    <a:pt x="96" y="117"/>
                  </a:lnTo>
                  <a:lnTo>
                    <a:pt x="115" y="109"/>
                  </a:lnTo>
                  <a:lnTo>
                    <a:pt x="124" y="106"/>
                  </a:lnTo>
                  <a:lnTo>
                    <a:pt x="149" y="100"/>
                  </a:lnTo>
                  <a:lnTo>
                    <a:pt x="156" y="98"/>
                  </a:lnTo>
                  <a:lnTo>
                    <a:pt x="173" y="94"/>
                  </a:lnTo>
                  <a:lnTo>
                    <a:pt x="196" y="89"/>
                  </a:lnTo>
                  <a:lnTo>
                    <a:pt x="216" y="87"/>
                  </a:lnTo>
                  <a:lnTo>
                    <a:pt x="222" y="85"/>
                  </a:lnTo>
                  <a:lnTo>
                    <a:pt x="233" y="83"/>
                  </a:lnTo>
                  <a:lnTo>
                    <a:pt x="241" y="79"/>
                  </a:lnTo>
                  <a:lnTo>
                    <a:pt x="271" y="76"/>
                  </a:lnTo>
                  <a:lnTo>
                    <a:pt x="286" y="70"/>
                  </a:lnTo>
                  <a:lnTo>
                    <a:pt x="299" y="68"/>
                  </a:lnTo>
                  <a:lnTo>
                    <a:pt x="310" y="64"/>
                  </a:lnTo>
                  <a:lnTo>
                    <a:pt x="322" y="62"/>
                  </a:lnTo>
                  <a:lnTo>
                    <a:pt x="325" y="59"/>
                  </a:lnTo>
                  <a:lnTo>
                    <a:pt x="339" y="55"/>
                  </a:lnTo>
                  <a:lnTo>
                    <a:pt x="342" y="53"/>
                  </a:lnTo>
                  <a:lnTo>
                    <a:pt x="348" y="49"/>
                  </a:lnTo>
                  <a:lnTo>
                    <a:pt x="365" y="34"/>
                  </a:lnTo>
                  <a:lnTo>
                    <a:pt x="369" y="30"/>
                  </a:lnTo>
                  <a:lnTo>
                    <a:pt x="371" y="27"/>
                  </a:lnTo>
                  <a:lnTo>
                    <a:pt x="374" y="27"/>
                  </a:lnTo>
                  <a:lnTo>
                    <a:pt x="380" y="25"/>
                  </a:lnTo>
                  <a:lnTo>
                    <a:pt x="389" y="23"/>
                  </a:lnTo>
                  <a:lnTo>
                    <a:pt x="399" y="19"/>
                  </a:lnTo>
                  <a:lnTo>
                    <a:pt x="404" y="17"/>
                  </a:lnTo>
                  <a:lnTo>
                    <a:pt x="414" y="17"/>
                  </a:lnTo>
                  <a:lnTo>
                    <a:pt x="418" y="15"/>
                  </a:lnTo>
                  <a:lnTo>
                    <a:pt x="423" y="15"/>
                  </a:lnTo>
                  <a:lnTo>
                    <a:pt x="425" y="17"/>
                  </a:lnTo>
                  <a:lnTo>
                    <a:pt x="436" y="19"/>
                  </a:lnTo>
                  <a:lnTo>
                    <a:pt x="438" y="19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8" y="17"/>
                  </a:lnTo>
                  <a:lnTo>
                    <a:pt x="448" y="15"/>
                  </a:lnTo>
                  <a:lnTo>
                    <a:pt x="461" y="4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89" y="2"/>
                  </a:lnTo>
                  <a:lnTo>
                    <a:pt x="504" y="0"/>
                  </a:lnTo>
                  <a:lnTo>
                    <a:pt x="531" y="6"/>
                  </a:lnTo>
                  <a:lnTo>
                    <a:pt x="544" y="10"/>
                  </a:lnTo>
                  <a:lnTo>
                    <a:pt x="568" y="12"/>
                  </a:lnTo>
                  <a:lnTo>
                    <a:pt x="602" y="17"/>
                  </a:lnTo>
                  <a:lnTo>
                    <a:pt x="608" y="17"/>
                  </a:lnTo>
                  <a:lnTo>
                    <a:pt x="617" y="100"/>
                  </a:lnTo>
                  <a:lnTo>
                    <a:pt x="598" y="175"/>
                  </a:lnTo>
                  <a:lnTo>
                    <a:pt x="536" y="254"/>
                  </a:lnTo>
                  <a:lnTo>
                    <a:pt x="292" y="570"/>
                  </a:lnTo>
                  <a:lnTo>
                    <a:pt x="119" y="337"/>
                  </a:lnTo>
                  <a:lnTo>
                    <a:pt x="85" y="294"/>
                  </a:lnTo>
                  <a:lnTo>
                    <a:pt x="75" y="303"/>
                  </a:lnTo>
                  <a:lnTo>
                    <a:pt x="55" y="296"/>
                  </a:lnTo>
                  <a:lnTo>
                    <a:pt x="47" y="292"/>
                  </a:lnTo>
                  <a:lnTo>
                    <a:pt x="34" y="290"/>
                  </a:lnTo>
                  <a:lnTo>
                    <a:pt x="15" y="290"/>
                  </a:lnTo>
                  <a:lnTo>
                    <a:pt x="11" y="209"/>
                  </a:lnTo>
                  <a:lnTo>
                    <a:pt x="4" y="20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1511870" y="1442117"/>
              <a:ext cx="876166" cy="1208004"/>
            </a:xfrm>
            <a:custGeom>
              <a:avLst/>
              <a:gdLst>
                <a:gd name="T0" fmla="*/ 2147483647 w 1236"/>
                <a:gd name="T1" fmla="*/ 0 h 1458"/>
                <a:gd name="T2" fmla="*/ 2147483647 w 1236"/>
                <a:gd name="T3" fmla="*/ 2147483647 h 1458"/>
                <a:gd name="T4" fmla="*/ 2147483647 w 1236"/>
                <a:gd name="T5" fmla="*/ 2147483647 h 1458"/>
                <a:gd name="T6" fmla="*/ 2147483647 w 1236"/>
                <a:gd name="T7" fmla="*/ 2147483647 h 1458"/>
                <a:gd name="T8" fmla="*/ 2147483647 w 1236"/>
                <a:gd name="T9" fmla="*/ 2147483647 h 1458"/>
                <a:gd name="T10" fmla="*/ 2147483647 w 1236"/>
                <a:gd name="T11" fmla="*/ 2147483647 h 1458"/>
                <a:gd name="T12" fmla="*/ 2147483647 w 1236"/>
                <a:gd name="T13" fmla="*/ 2147483647 h 1458"/>
                <a:gd name="T14" fmla="*/ 2147483647 w 1236"/>
                <a:gd name="T15" fmla="*/ 2147483647 h 1458"/>
                <a:gd name="T16" fmla="*/ 2147483647 w 1236"/>
                <a:gd name="T17" fmla="*/ 2147483647 h 1458"/>
                <a:gd name="T18" fmla="*/ 2147483647 w 1236"/>
                <a:gd name="T19" fmla="*/ 2147483647 h 1458"/>
                <a:gd name="T20" fmla="*/ 2147483647 w 1236"/>
                <a:gd name="T21" fmla="*/ 2147483647 h 1458"/>
                <a:gd name="T22" fmla="*/ 0 w 1236"/>
                <a:gd name="T23" fmla="*/ 2147483647 h 1458"/>
                <a:gd name="T24" fmla="*/ 2147483647 w 1236"/>
                <a:gd name="T25" fmla="*/ 2147483647 h 1458"/>
                <a:gd name="T26" fmla="*/ 2147483647 w 1236"/>
                <a:gd name="T27" fmla="*/ 2147483647 h 1458"/>
                <a:gd name="T28" fmla="*/ 2147483647 w 1236"/>
                <a:gd name="T29" fmla="*/ 2147483647 h 1458"/>
                <a:gd name="T30" fmla="*/ 2147483647 w 1236"/>
                <a:gd name="T31" fmla="*/ 2147483647 h 1458"/>
                <a:gd name="T32" fmla="*/ 2147483647 w 1236"/>
                <a:gd name="T33" fmla="*/ 2147483647 h 1458"/>
                <a:gd name="T34" fmla="*/ 2147483647 w 1236"/>
                <a:gd name="T35" fmla="*/ 2147483647 h 1458"/>
                <a:gd name="T36" fmla="*/ 2147483647 w 1236"/>
                <a:gd name="T37" fmla="*/ 2147483647 h 1458"/>
                <a:gd name="T38" fmla="*/ 2147483647 w 1236"/>
                <a:gd name="T39" fmla="*/ 2147483647 h 1458"/>
                <a:gd name="T40" fmla="*/ 2147483647 w 1236"/>
                <a:gd name="T41" fmla="*/ 2147483647 h 1458"/>
                <a:gd name="T42" fmla="*/ 2147483647 w 1236"/>
                <a:gd name="T43" fmla="*/ 2147483647 h 1458"/>
                <a:gd name="T44" fmla="*/ 2147483647 w 1236"/>
                <a:gd name="T45" fmla="*/ 2147483647 h 1458"/>
                <a:gd name="T46" fmla="*/ 2147483647 w 1236"/>
                <a:gd name="T47" fmla="*/ 2147483647 h 1458"/>
                <a:gd name="T48" fmla="*/ 2147483647 w 1236"/>
                <a:gd name="T49" fmla="*/ 2147483647 h 1458"/>
                <a:gd name="T50" fmla="*/ 2147483647 w 1236"/>
                <a:gd name="T51" fmla="*/ 2147483647 h 1458"/>
                <a:gd name="T52" fmla="*/ 2147483647 w 1236"/>
                <a:gd name="T53" fmla="*/ 2147483647 h 1458"/>
                <a:gd name="T54" fmla="*/ 2147483647 w 1236"/>
                <a:gd name="T55" fmla="*/ 2147483647 h 1458"/>
                <a:gd name="T56" fmla="*/ 2147483647 w 1236"/>
                <a:gd name="T57" fmla="*/ 2147483647 h 1458"/>
                <a:gd name="T58" fmla="*/ 2147483647 w 1236"/>
                <a:gd name="T59" fmla="*/ 2147483647 h 1458"/>
                <a:gd name="T60" fmla="*/ 2147483647 w 1236"/>
                <a:gd name="T61" fmla="*/ 2147483647 h 1458"/>
                <a:gd name="T62" fmla="*/ 2147483647 w 1236"/>
                <a:gd name="T63" fmla="*/ 2147483647 h 1458"/>
                <a:gd name="T64" fmla="*/ 2147483647 w 1236"/>
                <a:gd name="T65" fmla="*/ 2147483647 h 1458"/>
                <a:gd name="T66" fmla="*/ 2147483647 w 1236"/>
                <a:gd name="T67" fmla="*/ 2147483647 h 1458"/>
                <a:gd name="T68" fmla="*/ 2147483647 w 1236"/>
                <a:gd name="T69" fmla="*/ 2147483647 h 1458"/>
                <a:gd name="T70" fmla="*/ 2147483647 w 1236"/>
                <a:gd name="T71" fmla="*/ 2147483647 h 1458"/>
                <a:gd name="T72" fmla="*/ 2147483647 w 1236"/>
                <a:gd name="T73" fmla="*/ 2147483647 h 1458"/>
                <a:gd name="T74" fmla="*/ 2147483647 w 1236"/>
                <a:gd name="T75" fmla="*/ 2147483647 h 1458"/>
                <a:gd name="T76" fmla="*/ 2147483647 w 1236"/>
                <a:gd name="T77" fmla="*/ 2147483647 h 1458"/>
                <a:gd name="T78" fmla="*/ 2147483647 w 1236"/>
                <a:gd name="T79" fmla="*/ 2147483647 h 1458"/>
                <a:gd name="T80" fmla="*/ 2147483647 w 1236"/>
                <a:gd name="T81" fmla="*/ 2147483647 h 1458"/>
                <a:gd name="T82" fmla="*/ 2147483647 w 1236"/>
                <a:gd name="T83" fmla="*/ 2147483647 h 1458"/>
                <a:gd name="T84" fmla="*/ 2147483647 w 1236"/>
                <a:gd name="T85" fmla="*/ 2147483647 h 1458"/>
                <a:gd name="T86" fmla="*/ 2147483647 w 1236"/>
                <a:gd name="T87" fmla="*/ 2147483647 h 1458"/>
                <a:gd name="T88" fmla="*/ 2147483647 w 1236"/>
                <a:gd name="T89" fmla="*/ 2147483647 h 1458"/>
                <a:gd name="T90" fmla="*/ 2147483647 w 1236"/>
                <a:gd name="T91" fmla="*/ 2147483647 h 1458"/>
                <a:gd name="T92" fmla="*/ 2147483647 w 1236"/>
                <a:gd name="T93" fmla="*/ 2147483647 h 1458"/>
                <a:gd name="T94" fmla="*/ 2147483647 w 1236"/>
                <a:gd name="T95" fmla="*/ 2147483647 h 1458"/>
                <a:gd name="T96" fmla="*/ 2147483647 w 1236"/>
                <a:gd name="T97" fmla="*/ 2147483647 h 1458"/>
                <a:gd name="T98" fmla="*/ 2147483647 w 1236"/>
                <a:gd name="T99" fmla="*/ 2147483647 h 1458"/>
                <a:gd name="T100" fmla="*/ 2147483647 w 1236"/>
                <a:gd name="T101" fmla="*/ 2147483647 h 1458"/>
                <a:gd name="T102" fmla="*/ 2147483647 w 1236"/>
                <a:gd name="T103" fmla="*/ 2147483647 h 1458"/>
                <a:gd name="T104" fmla="*/ 2147483647 w 1236"/>
                <a:gd name="T105" fmla="*/ 2147483647 h 1458"/>
                <a:gd name="T106" fmla="*/ 2147483647 w 1236"/>
                <a:gd name="T107" fmla="*/ 2147483647 h 1458"/>
                <a:gd name="T108" fmla="*/ 2147483647 w 1236"/>
                <a:gd name="T109" fmla="*/ 2147483647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6"/>
                <a:gd name="T166" fmla="*/ 0 h 1458"/>
                <a:gd name="T167" fmla="*/ 1236 w 1236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6" h="1458">
                  <a:moveTo>
                    <a:pt x="574" y="17"/>
                  </a:moveTo>
                  <a:lnTo>
                    <a:pt x="420" y="10"/>
                  </a:lnTo>
                  <a:lnTo>
                    <a:pt x="237" y="0"/>
                  </a:lnTo>
                  <a:lnTo>
                    <a:pt x="232" y="106"/>
                  </a:lnTo>
                  <a:lnTo>
                    <a:pt x="98" y="98"/>
                  </a:lnTo>
                  <a:lnTo>
                    <a:pt x="83" y="123"/>
                  </a:lnTo>
                  <a:lnTo>
                    <a:pt x="94" y="121"/>
                  </a:lnTo>
                  <a:lnTo>
                    <a:pt x="98" y="159"/>
                  </a:lnTo>
                  <a:lnTo>
                    <a:pt x="115" y="260"/>
                  </a:lnTo>
                  <a:lnTo>
                    <a:pt x="134" y="313"/>
                  </a:lnTo>
                  <a:lnTo>
                    <a:pt x="143" y="386"/>
                  </a:lnTo>
                  <a:lnTo>
                    <a:pt x="126" y="550"/>
                  </a:lnTo>
                  <a:lnTo>
                    <a:pt x="108" y="548"/>
                  </a:lnTo>
                  <a:lnTo>
                    <a:pt x="113" y="582"/>
                  </a:lnTo>
                  <a:lnTo>
                    <a:pt x="117" y="633"/>
                  </a:lnTo>
                  <a:lnTo>
                    <a:pt x="126" y="678"/>
                  </a:lnTo>
                  <a:lnTo>
                    <a:pt x="121" y="702"/>
                  </a:lnTo>
                  <a:lnTo>
                    <a:pt x="113" y="725"/>
                  </a:lnTo>
                  <a:lnTo>
                    <a:pt x="121" y="751"/>
                  </a:lnTo>
                  <a:lnTo>
                    <a:pt x="119" y="770"/>
                  </a:lnTo>
                  <a:lnTo>
                    <a:pt x="119" y="783"/>
                  </a:lnTo>
                  <a:lnTo>
                    <a:pt x="124" y="800"/>
                  </a:lnTo>
                  <a:lnTo>
                    <a:pt x="124" y="806"/>
                  </a:lnTo>
                  <a:lnTo>
                    <a:pt x="104" y="823"/>
                  </a:lnTo>
                  <a:lnTo>
                    <a:pt x="79" y="809"/>
                  </a:lnTo>
                  <a:lnTo>
                    <a:pt x="68" y="808"/>
                  </a:lnTo>
                  <a:lnTo>
                    <a:pt x="42" y="808"/>
                  </a:lnTo>
                  <a:lnTo>
                    <a:pt x="34" y="808"/>
                  </a:lnTo>
                  <a:lnTo>
                    <a:pt x="27" y="802"/>
                  </a:lnTo>
                  <a:lnTo>
                    <a:pt x="21" y="800"/>
                  </a:lnTo>
                  <a:lnTo>
                    <a:pt x="17" y="802"/>
                  </a:lnTo>
                  <a:lnTo>
                    <a:pt x="15" y="806"/>
                  </a:lnTo>
                  <a:lnTo>
                    <a:pt x="4" y="813"/>
                  </a:lnTo>
                  <a:lnTo>
                    <a:pt x="0" y="819"/>
                  </a:lnTo>
                  <a:lnTo>
                    <a:pt x="0" y="826"/>
                  </a:lnTo>
                  <a:lnTo>
                    <a:pt x="0" y="836"/>
                  </a:lnTo>
                  <a:lnTo>
                    <a:pt x="10" y="858"/>
                  </a:lnTo>
                  <a:lnTo>
                    <a:pt x="15" y="868"/>
                  </a:lnTo>
                  <a:lnTo>
                    <a:pt x="17" y="873"/>
                  </a:lnTo>
                  <a:lnTo>
                    <a:pt x="25" y="875"/>
                  </a:lnTo>
                  <a:lnTo>
                    <a:pt x="30" y="879"/>
                  </a:lnTo>
                  <a:lnTo>
                    <a:pt x="38" y="890"/>
                  </a:lnTo>
                  <a:lnTo>
                    <a:pt x="49" y="924"/>
                  </a:lnTo>
                  <a:lnTo>
                    <a:pt x="74" y="950"/>
                  </a:lnTo>
                  <a:lnTo>
                    <a:pt x="72" y="964"/>
                  </a:lnTo>
                  <a:lnTo>
                    <a:pt x="76" y="971"/>
                  </a:lnTo>
                  <a:lnTo>
                    <a:pt x="91" y="982"/>
                  </a:lnTo>
                  <a:lnTo>
                    <a:pt x="94" y="1003"/>
                  </a:lnTo>
                  <a:lnTo>
                    <a:pt x="106" y="1030"/>
                  </a:lnTo>
                  <a:lnTo>
                    <a:pt x="91" y="1043"/>
                  </a:lnTo>
                  <a:lnTo>
                    <a:pt x="83" y="1050"/>
                  </a:lnTo>
                  <a:lnTo>
                    <a:pt x="81" y="1060"/>
                  </a:lnTo>
                  <a:lnTo>
                    <a:pt x="81" y="1075"/>
                  </a:lnTo>
                  <a:lnTo>
                    <a:pt x="89" y="1090"/>
                  </a:lnTo>
                  <a:lnTo>
                    <a:pt x="104" y="1097"/>
                  </a:lnTo>
                  <a:lnTo>
                    <a:pt x="115" y="1110"/>
                  </a:lnTo>
                  <a:lnTo>
                    <a:pt x="136" y="1095"/>
                  </a:lnTo>
                  <a:lnTo>
                    <a:pt x="143" y="1097"/>
                  </a:lnTo>
                  <a:lnTo>
                    <a:pt x="149" y="1099"/>
                  </a:lnTo>
                  <a:lnTo>
                    <a:pt x="155" y="1097"/>
                  </a:lnTo>
                  <a:lnTo>
                    <a:pt x="164" y="1101"/>
                  </a:lnTo>
                  <a:lnTo>
                    <a:pt x="177" y="1112"/>
                  </a:lnTo>
                  <a:lnTo>
                    <a:pt x="196" y="1120"/>
                  </a:lnTo>
                  <a:lnTo>
                    <a:pt x="205" y="1137"/>
                  </a:lnTo>
                  <a:lnTo>
                    <a:pt x="207" y="1150"/>
                  </a:lnTo>
                  <a:lnTo>
                    <a:pt x="215" y="1167"/>
                  </a:lnTo>
                  <a:lnTo>
                    <a:pt x="220" y="1195"/>
                  </a:lnTo>
                  <a:lnTo>
                    <a:pt x="230" y="1218"/>
                  </a:lnTo>
                  <a:lnTo>
                    <a:pt x="237" y="1257"/>
                  </a:lnTo>
                  <a:lnTo>
                    <a:pt x="237" y="1278"/>
                  </a:lnTo>
                  <a:lnTo>
                    <a:pt x="243" y="1308"/>
                  </a:lnTo>
                  <a:lnTo>
                    <a:pt x="251" y="1315"/>
                  </a:lnTo>
                  <a:lnTo>
                    <a:pt x="252" y="1317"/>
                  </a:lnTo>
                  <a:lnTo>
                    <a:pt x="260" y="1325"/>
                  </a:lnTo>
                  <a:lnTo>
                    <a:pt x="269" y="1325"/>
                  </a:lnTo>
                  <a:lnTo>
                    <a:pt x="294" y="1332"/>
                  </a:lnTo>
                  <a:lnTo>
                    <a:pt x="313" y="1334"/>
                  </a:lnTo>
                  <a:lnTo>
                    <a:pt x="322" y="1334"/>
                  </a:lnTo>
                  <a:lnTo>
                    <a:pt x="333" y="1340"/>
                  </a:lnTo>
                  <a:lnTo>
                    <a:pt x="335" y="1351"/>
                  </a:lnTo>
                  <a:lnTo>
                    <a:pt x="337" y="1376"/>
                  </a:lnTo>
                  <a:lnTo>
                    <a:pt x="343" y="1387"/>
                  </a:lnTo>
                  <a:lnTo>
                    <a:pt x="358" y="1393"/>
                  </a:lnTo>
                  <a:lnTo>
                    <a:pt x="377" y="1417"/>
                  </a:lnTo>
                  <a:lnTo>
                    <a:pt x="386" y="1430"/>
                  </a:lnTo>
                  <a:lnTo>
                    <a:pt x="390" y="1453"/>
                  </a:lnTo>
                  <a:lnTo>
                    <a:pt x="424" y="1455"/>
                  </a:lnTo>
                  <a:lnTo>
                    <a:pt x="439" y="1455"/>
                  </a:lnTo>
                  <a:lnTo>
                    <a:pt x="446" y="1457"/>
                  </a:lnTo>
                  <a:lnTo>
                    <a:pt x="457" y="1458"/>
                  </a:lnTo>
                  <a:lnTo>
                    <a:pt x="486" y="1451"/>
                  </a:lnTo>
                  <a:lnTo>
                    <a:pt x="504" y="1440"/>
                  </a:lnTo>
                  <a:lnTo>
                    <a:pt x="510" y="1376"/>
                  </a:lnTo>
                  <a:lnTo>
                    <a:pt x="514" y="1366"/>
                  </a:lnTo>
                  <a:lnTo>
                    <a:pt x="527" y="1355"/>
                  </a:lnTo>
                  <a:lnTo>
                    <a:pt x="533" y="1346"/>
                  </a:lnTo>
                  <a:lnTo>
                    <a:pt x="533" y="1334"/>
                  </a:lnTo>
                  <a:lnTo>
                    <a:pt x="525" y="1310"/>
                  </a:lnTo>
                  <a:lnTo>
                    <a:pt x="525" y="1299"/>
                  </a:lnTo>
                  <a:lnTo>
                    <a:pt x="531" y="1297"/>
                  </a:lnTo>
                  <a:lnTo>
                    <a:pt x="536" y="1295"/>
                  </a:lnTo>
                  <a:lnTo>
                    <a:pt x="546" y="1293"/>
                  </a:lnTo>
                  <a:lnTo>
                    <a:pt x="565" y="1291"/>
                  </a:lnTo>
                  <a:lnTo>
                    <a:pt x="576" y="1287"/>
                  </a:lnTo>
                  <a:lnTo>
                    <a:pt x="580" y="1274"/>
                  </a:lnTo>
                  <a:lnTo>
                    <a:pt x="576" y="1238"/>
                  </a:lnTo>
                  <a:lnTo>
                    <a:pt x="591" y="1223"/>
                  </a:lnTo>
                  <a:lnTo>
                    <a:pt x="599" y="1210"/>
                  </a:lnTo>
                  <a:lnTo>
                    <a:pt x="602" y="1216"/>
                  </a:lnTo>
                  <a:lnTo>
                    <a:pt x="612" y="1216"/>
                  </a:lnTo>
                  <a:lnTo>
                    <a:pt x="619" y="1201"/>
                  </a:lnTo>
                  <a:lnTo>
                    <a:pt x="625" y="1195"/>
                  </a:lnTo>
                  <a:lnTo>
                    <a:pt x="629" y="1195"/>
                  </a:lnTo>
                  <a:lnTo>
                    <a:pt x="638" y="1199"/>
                  </a:lnTo>
                  <a:lnTo>
                    <a:pt x="659" y="1223"/>
                  </a:lnTo>
                  <a:lnTo>
                    <a:pt x="664" y="1227"/>
                  </a:lnTo>
                  <a:lnTo>
                    <a:pt x="687" y="1238"/>
                  </a:lnTo>
                  <a:lnTo>
                    <a:pt x="702" y="1240"/>
                  </a:lnTo>
                  <a:lnTo>
                    <a:pt x="709" y="1246"/>
                  </a:lnTo>
                  <a:lnTo>
                    <a:pt x="743" y="1280"/>
                  </a:lnTo>
                  <a:lnTo>
                    <a:pt x="757" y="1289"/>
                  </a:lnTo>
                  <a:lnTo>
                    <a:pt x="779" y="1297"/>
                  </a:lnTo>
                  <a:lnTo>
                    <a:pt x="785" y="1295"/>
                  </a:lnTo>
                  <a:lnTo>
                    <a:pt x="790" y="1285"/>
                  </a:lnTo>
                  <a:lnTo>
                    <a:pt x="798" y="1282"/>
                  </a:lnTo>
                  <a:lnTo>
                    <a:pt x="813" y="1282"/>
                  </a:lnTo>
                  <a:lnTo>
                    <a:pt x="820" y="1285"/>
                  </a:lnTo>
                  <a:lnTo>
                    <a:pt x="836" y="1297"/>
                  </a:lnTo>
                  <a:lnTo>
                    <a:pt x="862" y="1285"/>
                  </a:lnTo>
                  <a:lnTo>
                    <a:pt x="869" y="1283"/>
                  </a:lnTo>
                  <a:lnTo>
                    <a:pt x="905" y="1297"/>
                  </a:lnTo>
                  <a:lnTo>
                    <a:pt x="907" y="1299"/>
                  </a:lnTo>
                  <a:lnTo>
                    <a:pt x="918" y="1319"/>
                  </a:lnTo>
                  <a:lnTo>
                    <a:pt x="941" y="1321"/>
                  </a:lnTo>
                  <a:lnTo>
                    <a:pt x="969" y="1282"/>
                  </a:lnTo>
                  <a:lnTo>
                    <a:pt x="982" y="1259"/>
                  </a:lnTo>
                  <a:lnTo>
                    <a:pt x="1009" y="1238"/>
                  </a:lnTo>
                  <a:lnTo>
                    <a:pt x="1050" y="1236"/>
                  </a:lnTo>
                  <a:lnTo>
                    <a:pt x="1065" y="1242"/>
                  </a:lnTo>
                  <a:lnTo>
                    <a:pt x="1123" y="1253"/>
                  </a:lnTo>
                  <a:lnTo>
                    <a:pt x="1120" y="1223"/>
                  </a:lnTo>
                  <a:lnTo>
                    <a:pt x="1073" y="1033"/>
                  </a:lnTo>
                  <a:lnTo>
                    <a:pt x="1063" y="981"/>
                  </a:lnTo>
                  <a:lnTo>
                    <a:pt x="1236" y="697"/>
                  </a:lnTo>
                  <a:lnTo>
                    <a:pt x="1191" y="681"/>
                  </a:lnTo>
                  <a:lnTo>
                    <a:pt x="1161" y="657"/>
                  </a:lnTo>
                  <a:lnTo>
                    <a:pt x="1116" y="634"/>
                  </a:lnTo>
                  <a:lnTo>
                    <a:pt x="1108" y="625"/>
                  </a:lnTo>
                  <a:lnTo>
                    <a:pt x="1065" y="614"/>
                  </a:lnTo>
                  <a:lnTo>
                    <a:pt x="1041" y="597"/>
                  </a:lnTo>
                  <a:lnTo>
                    <a:pt x="1016" y="565"/>
                  </a:lnTo>
                  <a:lnTo>
                    <a:pt x="965" y="533"/>
                  </a:lnTo>
                  <a:lnTo>
                    <a:pt x="930" y="446"/>
                  </a:lnTo>
                  <a:lnTo>
                    <a:pt x="924" y="388"/>
                  </a:lnTo>
                  <a:lnTo>
                    <a:pt x="894" y="324"/>
                  </a:lnTo>
                  <a:lnTo>
                    <a:pt x="875" y="298"/>
                  </a:lnTo>
                  <a:lnTo>
                    <a:pt x="871" y="288"/>
                  </a:lnTo>
                  <a:lnTo>
                    <a:pt x="798" y="243"/>
                  </a:lnTo>
                  <a:lnTo>
                    <a:pt x="749" y="185"/>
                  </a:lnTo>
                  <a:lnTo>
                    <a:pt x="723" y="168"/>
                  </a:lnTo>
                  <a:lnTo>
                    <a:pt x="676" y="113"/>
                  </a:lnTo>
                  <a:lnTo>
                    <a:pt x="651" y="104"/>
                  </a:lnTo>
                  <a:lnTo>
                    <a:pt x="632" y="85"/>
                  </a:lnTo>
                  <a:lnTo>
                    <a:pt x="597" y="27"/>
                  </a:lnTo>
                  <a:lnTo>
                    <a:pt x="580" y="25"/>
                  </a:lnTo>
                  <a:lnTo>
                    <a:pt x="574" y="1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2134373" y="3858124"/>
              <a:ext cx="197446" cy="166400"/>
            </a:xfrm>
            <a:custGeom>
              <a:avLst/>
              <a:gdLst>
                <a:gd name="T0" fmla="*/ 2147483647 w 278"/>
                <a:gd name="T1" fmla="*/ 2147483647 h 204"/>
                <a:gd name="T2" fmla="*/ 2147483647 w 278"/>
                <a:gd name="T3" fmla="*/ 2147483647 h 204"/>
                <a:gd name="T4" fmla="*/ 2147483647 w 278"/>
                <a:gd name="T5" fmla="*/ 2147483647 h 204"/>
                <a:gd name="T6" fmla="*/ 2147483647 w 278"/>
                <a:gd name="T7" fmla="*/ 2147483647 h 204"/>
                <a:gd name="T8" fmla="*/ 2147483647 w 278"/>
                <a:gd name="T9" fmla="*/ 2147483647 h 204"/>
                <a:gd name="T10" fmla="*/ 2147483647 w 278"/>
                <a:gd name="T11" fmla="*/ 2147483647 h 204"/>
                <a:gd name="T12" fmla="*/ 2147483647 w 278"/>
                <a:gd name="T13" fmla="*/ 2147483647 h 204"/>
                <a:gd name="T14" fmla="*/ 2147483647 w 278"/>
                <a:gd name="T15" fmla="*/ 2147483647 h 204"/>
                <a:gd name="T16" fmla="*/ 2147483647 w 278"/>
                <a:gd name="T17" fmla="*/ 2147483647 h 204"/>
                <a:gd name="T18" fmla="*/ 2147483647 w 278"/>
                <a:gd name="T19" fmla="*/ 2147483647 h 204"/>
                <a:gd name="T20" fmla="*/ 2147483647 w 278"/>
                <a:gd name="T21" fmla="*/ 2147483647 h 204"/>
                <a:gd name="T22" fmla="*/ 2147483647 w 278"/>
                <a:gd name="T23" fmla="*/ 2147483647 h 204"/>
                <a:gd name="T24" fmla="*/ 2147483647 w 278"/>
                <a:gd name="T25" fmla="*/ 2147483647 h 204"/>
                <a:gd name="T26" fmla="*/ 2147483647 w 278"/>
                <a:gd name="T27" fmla="*/ 2147483647 h 204"/>
                <a:gd name="T28" fmla="*/ 2147483647 w 278"/>
                <a:gd name="T29" fmla="*/ 2147483647 h 204"/>
                <a:gd name="T30" fmla="*/ 2147483647 w 278"/>
                <a:gd name="T31" fmla="*/ 2147483647 h 204"/>
                <a:gd name="T32" fmla="*/ 2147483647 w 278"/>
                <a:gd name="T33" fmla="*/ 2147483647 h 204"/>
                <a:gd name="T34" fmla="*/ 2147483647 w 278"/>
                <a:gd name="T35" fmla="*/ 2147483647 h 204"/>
                <a:gd name="T36" fmla="*/ 2147483647 w 278"/>
                <a:gd name="T37" fmla="*/ 2147483647 h 204"/>
                <a:gd name="T38" fmla="*/ 2147483647 w 278"/>
                <a:gd name="T39" fmla="*/ 2147483647 h 204"/>
                <a:gd name="T40" fmla="*/ 2147483647 w 278"/>
                <a:gd name="T41" fmla="*/ 2147483647 h 204"/>
                <a:gd name="T42" fmla="*/ 2147483647 w 278"/>
                <a:gd name="T43" fmla="*/ 2147483647 h 204"/>
                <a:gd name="T44" fmla="*/ 2147483647 w 278"/>
                <a:gd name="T45" fmla="*/ 2147483647 h 204"/>
                <a:gd name="T46" fmla="*/ 2147483647 w 278"/>
                <a:gd name="T47" fmla="*/ 2147483647 h 204"/>
                <a:gd name="T48" fmla="*/ 2147483647 w 278"/>
                <a:gd name="T49" fmla="*/ 2147483647 h 204"/>
                <a:gd name="T50" fmla="*/ 2147483647 w 278"/>
                <a:gd name="T51" fmla="*/ 2147483647 h 204"/>
                <a:gd name="T52" fmla="*/ 2147483647 w 278"/>
                <a:gd name="T53" fmla="*/ 2147483647 h 204"/>
                <a:gd name="T54" fmla="*/ 2147483647 w 278"/>
                <a:gd name="T55" fmla="*/ 2147483647 h 204"/>
                <a:gd name="T56" fmla="*/ 2147483647 w 278"/>
                <a:gd name="T57" fmla="*/ 2147483647 h 204"/>
                <a:gd name="T58" fmla="*/ 2147483647 w 278"/>
                <a:gd name="T59" fmla="*/ 2147483647 h 204"/>
                <a:gd name="T60" fmla="*/ 2147483647 w 278"/>
                <a:gd name="T61" fmla="*/ 2147483647 h 204"/>
                <a:gd name="T62" fmla="*/ 2147483647 w 278"/>
                <a:gd name="T63" fmla="*/ 2147483647 h 204"/>
                <a:gd name="T64" fmla="*/ 2147483647 w 278"/>
                <a:gd name="T65" fmla="*/ 2147483647 h 204"/>
                <a:gd name="T66" fmla="*/ 2147483647 w 278"/>
                <a:gd name="T67" fmla="*/ 2147483647 h 204"/>
                <a:gd name="T68" fmla="*/ 2147483647 w 278"/>
                <a:gd name="T69" fmla="*/ 2147483647 h 204"/>
                <a:gd name="T70" fmla="*/ 2147483647 w 278"/>
                <a:gd name="T71" fmla="*/ 2147483647 h 204"/>
                <a:gd name="T72" fmla="*/ 2147483647 w 278"/>
                <a:gd name="T73" fmla="*/ 0 h 204"/>
                <a:gd name="T74" fmla="*/ 2147483647 w 278"/>
                <a:gd name="T75" fmla="*/ 2147483647 h 204"/>
                <a:gd name="T76" fmla="*/ 2147483647 w 278"/>
                <a:gd name="T77" fmla="*/ 2147483647 h 204"/>
                <a:gd name="T78" fmla="*/ 2147483647 w 278"/>
                <a:gd name="T79" fmla="*/ 2147483647 h 204"/>
                <a:gd name="T80" fmla="*/ 2147483647 w 278"/>
                <a:gd name="T81" fmla="*/ 2147483647 h 204"/>
                <a:gd name="T82" fmla="*/ 2147483647 w 278"/>
                <a:gd name="T83" fmla="*/ 2147483647 h 204"/>
                <a:gd name="T84" fmla="*/ 2147483647 w 278"/>
                <a:gd name="T85" fmla="*/ 2147483647 h 204"/>
                <a:gd name="T86" fmla="*/ 2147483647 w 278"/>
                <a:gd name="T87" fmla="*/ 2147483647 h 204"/>
                <a:gd name="T88" fmla="*/ 2147483647 w 278"/>
                <a:gd name="T89" fmla="*/ 2147483647 h 204"/>
                <a:gd name="T90" fmla="*/ 2147483647 w 278"/>
                <a:gd name="T91" fmla="*/ 2147483647 h 204"/>
                <a:gd name="T92" fmla="*/ 2147483647 w 278"/>
                <a:gd name="T93" fmla="*/ 2147483647 h 204"/>
                <a:gd name="T94" fmla="*/ 2147483647 w 278"/>
                <a:gd name="T95" fmla="*/ 2147483647 h 204"/>
                <a:gd name="T96" fmla="*/ 2147483647 w 278"/>
                <a:gd name="T97" fmla="*/ 2147483647 h 204"/>
                <a:gd name="T98" fmla="*/ 2147483647 w 278"/>
                <a:gd name="T99" fmla="*/ 2147483647 h 204"/>
                <a:gd name="T100" fmla="*/ 2147483647 w 278"/>
                <a:gd name="T101" fmla="*/ 2147483647 h 204"/>
                <a:gd name="T102" fmla="*/ 2147483647 w 278"/>
                <a:gd name="T103" fmla="*/ 2147483647 h 204"/>
                <a:gd name="T104" fmla="*/ 2147483647 w 278"/>
                <a:gd name="T105" fmla="*/ 2147483647 h 204"/>
                <a:gd name="T106" fmla="*/ 2147483647 w 278"/>
                <a:gd name="T107" fmla="*/ 2147483647 h 204"/>
                <a:gd name="T108" fmla="*/ 2147483647 w 278"/>
                <a:gd name="T109" fmla="*/ 2147483647 h 204"/>
                <a:gd name="T110" fmla="*/ 2147483647 w 278"/>
                <a:gd name="T111" fmla="*/ 2147483647 h 204"/>
                <a:gd name="T112" fmla="*/ 2147483647 w 278"/>
                <a:gd name="T113" fmla="*/ 2147483647 h 204"/>
                <a:gd name="T114" fmla="*/ 2147483647 w 278"/>
                <a:gd name="T115" fmla="*/ 2147483647 h 204"/>
                <a:gd name="T116" fmla="*/ 0 w 278"/>
                <a:gd name="T117" fmla="*/ 2147483647 h 2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04"/>
                <a:gd name="T179" fmla="*/ 278 w 278"/>
                <a:gd name="T180" fmla="*/ 204 h 2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04">
                  <a:moveTo>
                    <a:pt x="0" y="83"/>
                  </a:moveTo>
                  <a:lnTo>
                    <a:pt x="17" y="89"/>
                  </a:lnTo>
                  <a:lnTo>
                    <a:pt x="19" y="91"/>
                  </a:lnTo>
                  <a:lnTo>
                    <a:pt x="21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5" y="95"/>
                  </a:lnTo>
                  <a:lnTo>
                    <a:pt x="49" y="95"/>
                  </a:lnTo>
                  <a:lnTo>
                    <a:pt x="53" y="98"/>
                  </a:lnTo>
                  <a:lnTo>
                    <a:pt x="54" y="104"/>
                  </a:lnTo>
                  <a:lnTo>
                    <a:pt x="49" y="108"/>
                  </a:lnTo>
                  <a:lnTo>
                    <a:pt x="47" y="111"/>
                  </a:lnTo>
                  <a:lnTo>
                    <a:pt x="49" y="113"/>
                  </a:lnTo>
                  <a:lnTo>
                    <a:pt x="54" y="115"/>
                  </a:lnTo>
                  <a:lnTo>
                    <a:pt x="71" y="125"/>
                  </a:lnTo>
                  <a:lnTo>
                    <a:pt x="98" y="132"/>
                  </a:lnTo>
                  <a:lnTo>
                    <a:pt x="105" y="138"/>
                  </a:lnTo>
                  <a:lnTo>
                    <a:pt x="117" y="145"/>
                  </a:lnTo>
                  <a:lnTo>
                    <a:pt x="130" y="153"/>
                  </a:lnTo>
                  <a:lnTo>
                    <a:pt x="133" y="157"/>
                  </a:lnTo>
                  <a:lnTo>
                    <a:pt x="165" y="183"/>
                  </a:lnTo>
                  <a:lnTo>
                    <a:pt x="175" y="192"/>
                  </a:lnTo>
                  <a:lnTo>
                    <a:pt x="179" y="196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207" y="189"/>
                  </a:lnTo>
                  <a:lnTo>
                    <a:pt x="224" y="172"/>
                  </a:lnTo>
                  <a:lnTo>
                    <a:pt x="229" y="164"/>
                  </a:lnTo>
                  <a:lnTo>
                    <a:pt x="235" y="157"/>
                  </a:lnTo>
                  <a:lnTo>
                    <a:pt x="246" y="149"/>
                  </a:lnTo>
                  <a:lnTo>
                    <a:pt x="250" y="143"/>
                  </a:lnTo>
                  <a:lnTo>
                    <a:pt x="252" y="142"/>
                  </a:lnTo>
                  <a:lnTo>
                    <a:pt x="250" y="136"/>
                  </a:lnTo>
                  <a:lnTo>
                    <a:pt x="248" y="134"/>
                  </a:lnTo>
                  <a:lnTo>
                    <a:pt x="252" y="128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9" y="134"/>
                  </a:lnTo>
                  <a:lnTo>
                    <a:pt x="263" y="134"/>
                  </a:lnTo>
                  <a:lnTo>
                    <a:pt x="265" y="132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6" y="121"/>
                  </a:lnTo>
                  <a:lnTo>
                    <a:pt x="276" y="119"/>
                  </a:lnTo>
                  <a:lnTo>
                    <a:pt x="276" y="111"/>
                  </a:lnTo>
                  <a:lnTo>
                    <a:pt x="271" y="104"/>
                  </a:lnTo>
                  <a:lnTo>
                    <a:pt x="269" y="95"/>
                  </a:lnTo>
                  <a:lnTo>
                    <a:pt x="271" y="87"/>
                  </a:lnTo>
                  <a:lnTo>
                    <a:pt x="273" y="81"/>
                  </a:lnTo>
                  <a:lnTo>
                    <a:pt x="273" y="76"/>
                  </a:lnTo>
                  <a:lnTo>
                    <a:pt x="271" y="70"/>
                  </a:lnTo>
                  <a:lnTo>
                    <a:pt x="273" y="59"/>
                  </a:lnTo>
                  <a:lnTo>
                    <a:pt x="275" y="49"/>
                  </a:lnTo>
                  <a:lnTo>
                    <a:pt x="278" y="44"/>
                  </a:lnTo>
                  <a:lnTo>
                    <a:pt x="252" y="17"/>
                  </a:lnTo>
                  <a:lnTo>
                    <a:pt x="250" y="16"/>
                  </a:lnTo>
                  <a:lnTo>
                    <a:pt x="246" y="8"/>
                  </a:lnTo>
                  <a:lnTo>
                    <a:pt x="246" y="4"/>
                  </a:lnTo>
                  <a:lnTo>
                    <a:pt x="244" y="2"/>
                  </a:lnTo>
                  <a:lnTo>
                    <a:pt x="243" y="0"/>
                  </a:lnTo>
                  <a:lnTo>
                    <a:pt x="241" y="2"/>
                  </a:lnTo>
                  <a:lnTo>
                    <a:pt x="239" y="4"/>
                  </a:lnTo>
                  <a:lnTo>
                    <a:pt x="226" y="10"/>
                  </a:lnTo>
                  <a:lnTo>
                    <a:pt x="224" y="16"/>
                  </a:lnTo>
                  <a:lnTo>
                    <a:pt x="220" y="19"/>
                  </a:lnTo>
                  <a:lnTo>
                    <a:pt x="216" y="19"/>
                  </a:lnTo>
                  <a:lnTo>
                    <a:pt x="212" y="21"/>
                  </a:lnTo>
                  <a:lnTo>
                    <a:pt x="203" y="23"/>
                  </a:lnTo>
                  <a:lnTo>
                    <a:pt x="201" y="27"/>
                  </a:lnTo>
                  <a:lnTo>
                    <a:pt x="197" y="23"/>
                  </a:lnTo>
                  <a:lnTo>
                    <a:pt x="173" y="21"/>
                  </a:lnTo>
                  <a:lnTo>
                    <a:pt x="156" y="16"/>
                  </a:lnTo>
                  <a:lnTo>
                    <a:pt x="150" y="16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39" y="31"/>
                  </a:lnTo>
                  <a:lnTo>
                    <a:pt x="124" y="42"/>
                  </a:lnTo>
                  <a:lnTo>
                    <a:pt x="115" y="48"/>
                  </a:lnTo>
                  <a:lnTo>
                    <a:pt x="113" y="49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1" y="53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3" y="49"/>
                  </a:lnTo>
                  <a:lnTo>
                    <a:pt x="71" y="57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1" y="61"/>
                  </a:lnTo>
                  <a:lnTo>
                    <a:pt x="45" y="61"/>
                  </a:lnTo>
                  <a:lnTo>
                    <a:pt x="38" y="59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Freeform 174"/>
            <p:cNvSpPr>
              <a:spLocks/>
            </p:cNvSpPr>
            <p:nvPr/>
          </p:nvSpPr>
          <p:spPr bwMode="auto">
            <a:xfrm>
              <a:off x="1780617" y="2432520"/>
              <a:ext cx="700659" cy="902403"/>
            </a:xfrm>
            <a:custGeom>
              <a:avLst/>
              <a:gdLst>
                <a:gd name="T0" fmla="*/ 2147483647 w 990"/>
                <a:gd name="T1" fmla="*/ 2147483647 h 1089"/>
                <a:gd name="T2" fmla="*/ 2147483647 w 990"/>
                <a:gd name="T3" fmla="*/ 2147483647 h 1089"/>
                <a:gd name="T4" fmla="*/ 2147483647 w 990"/>
                <a:gd name="T5" fmla="*/ 2147483647 h 1089"/>
                <a:gd name="T6" fmla="*/ 2147483647 w 990"/>
                <a:gd name="T7" fmla="*/ 2147483647 h 1089"/>
                <a:gd name="T8" fmla="*/ 2147483647 w 990"/>
                <a:gd name="T9" fmla="*/ 2147483647 h 1089"/>
                <a:gd name="T10" fmla="*/ 2147483647 w 990"/>
                <a:gd name="T11" fmla="*/ 2147483647 h 1089"/>
                <a:gd name="T12" fmla="*/ 2147483647 w 990"/>
                <a:gd name="T13" fmla="*/ 2147483647 h 1089"/>
                <a:gd name="T14" fmla="*/ 2147483647 w 990"/>
                <a:gd name="T15" fmla="*/ 2147483647 h 1089"/>
                <a:gd name="T16" fmla="*/ 2147483647 w 990"/>
                <a:gd name="T17" fmla="*/ 2147483647 h 1089"/>
                <a:gd name="T18" fmla="*/ 2147483647 w 990"/>
                <a:gd name="T19" fmla="*/ 2147483647 h 1089"/>
                <a:gd name="T20" fmla="*/ 2147483647 w 990"/>
                <a:gd name="T21" fmla="*/ 2147483647 h 1089"/>
                <a:gd name="T22" fmla="*/ 2147483647 w 990"/>
                <a:gd name="T23" fmla="*/ 2147483647 h 1089"/>
                <a:gd name="T24" fmla="*/ 2147483647 w 990"/>
                <a:gd name="T25" fmla="*/ 2147483647 h 1089"/>
                <a:gd name="T26" fmla="*/ 2147483647 w 990"/>
                <a:gd name="T27" fmla="*/ 2147483647 h 1089"/>
                <a:gd name="T28" fmla="*/ 2147483647 w 990"/>
                <a:gd name="T29" fmla="*/ 2147483647 h 1089"/>
                <a:gd name="T30" fmla="*/ 2147483647 w 990"/>
                <a:gd name="T31" fmla="*/ 2147483647 h 1089"/>
                <a:gd name="T32" fmla="*/ 2147483647 w 990"/>
                <a:gd name="T33" fmla="*/ 2147483647 h 1089"/>
                <a:gd name="T34" fmla="*/ 2147483647 w 990"/>
                <a:gd name="T35" fmla="*/ 2147483647 h 1089"/>
                <a:gd name="T36" fmla="*/ 2147483647 w 990"/>
                <a:gd name="T37" fmla="*/ 2147483647 h 1089"/>
                <a:gd name="T38" fmla="*/ 2147483647 w 990"/>
                <a:gd name="T39" fmla="*/ 2147483647 h 1089"/>
                <a:gd name="T40" fmla="*/ 2147483647 w 990"/>
                <a:gd name="T41" fmla="*/ 2147483647 h 1089"/>
                <a:gd name="T42" fmla="*/ 2147483647 w 990"/>
                <a:gd name="T43" fmla="*/ 2147483647 h 1089"/>
                <a:gd name="T44" fmla="*/ 2147483647 w 990"/>
                <a:gd name="T45" fmla="*/ 2147483647 h 1089"/>
                <a:gd name="T46" fmla="*/ 2147483647 w 990"/>
                <a:gd name="T47" fmla="*/ 2147483647 h 1089"/>
                <a:gd name="T48" fmla="*/ 2147483647 w 990"/>
                <a:gd name="T49" fmla="*/ 2147483647 h 1089"/>
                <a:gd name="T50" fmla="*/ 2147483647 w 990"/>
                <a:gd name="T51" fmla="*/ 2147483647 h 1089"/>
                <a:gd name="T52" fmla="*/ 2147483647 w 990"/>
                <a:gd name="T53" fmla="*/ 2147483647 h 1089"/>
                <a:gd name="T54" fmla="*/ 2147483647 w 990"/>
                <a:gd name="T55" fmla="*/ 2147483647 h 1089"/>
                <a:gd name="T56" fmla="*/ 2147483647 w 990"/>
                <a:gd name="T57" fmla="*/ 2147483647 h 1089"/>
                <a:gd name="T58" fmla="*/ 2147483647 w 990"/>
                <a:gd name="T59" fmla="*/ 2147483647 h 1089"/>
                <a:gd name="T60" fmla="*/ 2147483647 w 990"/>
                <a:gd name="T61" fmla="*/ 2147483647 h 1089"/>
                <a:gd name="T62" fmla="*/ 2147483647 w 990"/>
                <a:gd name="T63" fmla="*/ 2147483647 h 1089"/>
                <a:gd name="T64" fmla="*/ 2147483647 w 990"/>
                <a:gd name="T65" fmla="*/ 2147483647 h 1089"/>
                <a:gd name="T66" fmla="*/ 2147483647 w 990"/>
                <a:gd name="T67" fmla="*/ 2147483647 h 1089"/>
                <a:gd name="T68" fmla="*/ 2147483647 w 990"/>
                <a:gd name="T69" fmla="*/ 2147483647 h 1089"/>
                <a:gd name="T70" fmla="*/ 2147483647 w 990"/>
                <a:gd name="T71" fmla="*/ 2147483647 h 1089"/>
                <a:gd name="T72" fmla="*/ 2147483647 w 990"/>
                <a:gd name="T73" fmla="*/ 2147483647 h 1089"/>
                <a:gd name="T74" fmla="*/ 2147483647 w 990"/>
                <a:gd name="T75" fmla="*/ 2147483647 h 1089"/>
                <a:gd name="T76" fmla="*/ 2147483647 w 990"/>
                <a:gd name="T77" fmla="*/ 2147483647 h 1089"/>
                <a:gd name="T78" fmla="*/ 2147483647 w 990"/>
                <a:gd name="T79" fmla="*/ 2147483647 h 1089"/>
                <a:gd name="T80" fmla="*/ 2147483647 w 990"/>
                <a:gd name="T81" fmla="*/ 2147483647 h 1089"/>
                <a:gd name="T82" fmla="*/ 2147483647 w 990"/>
                <a:gd name="T83" fmla="*/ 2147483647 h 1089"/>
                <a:gd name="T84" fmla="*/ 2147483647 w 990"/>
                <a:gd name="T85" fmla="*/ 2147483647 h 1089"/>
                <a:gd name="T86" fmla="*/ 2147483647 w 990"/>
                <a:gd name="T87" fmla="*/ 2147483647 h 1089"/>
                <a:gd name="T88" fmla="*/ 2147483647 w 990"/>
                <a:gd name="T89" fmla="*/ 2147483647 h 1089"/>
                <a:gd name="T90" fmla="*/ 2147483647 w 990"/>
                <a:gd name="T91" fmla="*/ 2147483647 h 1089"/>
                <a:gd name="T92" fmla="*/ 2147483647 w 990"/>
                <a:gd name="T93" fmla="*/ 0 h 1089"/>
                <a:gd name="T94" fmla="*/ 2147483647 w 990"/>
                <a:gd name="T95" fmla="*/ 2147483647 h 1089"/>
                <a:gd name="T96" fmla="*/ 2147483647 w 990"/>
                <a:gd name="T97" fmla="*/ 2147483647 h 1089"/>
                <a:gd name="T98" fmla="*/ 2147483647 w 990"/>
                <a:gd name="T99" fmla="*/ 2147483647 h 1089"/>
                <a:gd name="T100" fmla="*/ 2147483647 w 990"/>
                <a:gd name="T101" fmla="*/ 2147483647 h 1089"/>
                <a:gd name="T102" fmla="*/ 2147483647 w 990"/>
                <a:gd name="T103" fmla="*/ 2147483647 h 1089"/>
                <a:gd name="T104" fmla="*/ 2147483647 w 990"/>
                <a:gd name="T105" fmla="*/ 2147483647 h 1089"/>
                <a:gd name="T106" fmla="*/ 2147483647 w 990"/>
                <a:gd name="T107" fmla="*/ 2147483647 h 1089"/>
                <a:gd name="T108" fmla="*/ 0 w 990"/>
                <a:gd name="T109" fmla="*/ 2147483647 h 10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0"/>
                <a:gd name="T166" fmla="*/ 0 h 1089"/>
                <a:gd name="T167" fmla="*/ 990 w 990"/>
                <a:gd name="T168" fmla="*/ 1089 h 10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0" h="1089">
                  <a:moveTo>
                    <a:pt x="0" y="350"/>
                  </a:moveTo>
                  <a:lnTo>
                    <a:pt x="2" y="369"/>
                  </a:lnTo>
                  <a:lnTo>
                    <a:pt x="4" y="391"/>
                  </a:lnTo>
                  <a:lnTo>
                    <a:pt x="12" y="414"/>
                  </a:lnTo>
                  <a:lnTo>
                    <a:pt x="19" y="437"/>
                  </a:lnTo>
                  <a:lnTo>
                    <a:pt x="31" y="448"/>
                  </a:lnTo>
                  <a:lnTo>
                    <a:pt x="34" y="452"/>
                  </a:lnTo>
                  <a:lnTo>
                    <a:pt x="40" y="452"/>
                  </a:lnTo>
                  <a:lnTo>
                    <a:pt x="47" y="453"/>
                  </a:lnTo>
                  <a:lnTo>
                    <a:pt x="57" y="468"/>
                  </a:lnTo>
                  <a:lnTo>
                    <a:pt x="66" y="478"/>
                  </a:lnTo>
                  <a:lnTo>
                    <a:pt x="72" y="493"/>
                  </a:lnTo>
                  <a:lnTo>
                    <a:pt x="83" y="510"/>
                  </a:lnTo>
                  <a:lnTo>
                    <a:pt x="91" y="527"/>
                  </a:lnTo>
                  <a:lnTo>
                    <a:pt x="93" y="536"/>
                  </a:lnTo>
                  <a:lnTo>
                    <a:pt x="98" y="549"/>
                  </a:lnTo>
                  <a:lnTo>
                    <a:pt x="108" y="572"/>
                  </a:lnTo>
                  <a:lnTo>
                    <a:pt x="119" y="579"/>
                  </a:lnTo>
                  <a:lnTo>
                    <a:pt x="132" y="578"/>
                  </a:lnTo>
                  <a:lnTo>
                    <a:pt x="142" y="572"/>
                  </a:lnTo>
                  <a:lnTo>
                    <a:pt x="151" y="572"/>
                  </a:lnTo>
                  <a:lnTo>
                    <a:pt x="155" y="568"/>
                  </a:lnTo>
                  <a:lnTo>
                    <a:pt x="166" y="566"/>
                  </a:lnTo>
                  <a:lnTo>
                    <a:pt x="177" y="563"/>
                  </a:lnTo>
                  <a:lnTo>
                    <a:pt x="189" y="572"/>
                  </a:lnTo>
                  <a:lnTo>
                    <a:pt x="192" y="576"/>
                  </a:lnTo>
                  <a:lnTo>
                    <a:pt x="205" y="596"/>
                  </a:lnTo>
                  <a:lnTo>
                    <a:pt x="211" y="598"/>
                  </a:lnTo>
                  <a:lnTo>
                    <a:pt x="230" y="642"/>
                  </a:lnTo>
                  <a:lnTo>
                    <a:pt x="228" y="655"/>
                  </a:lnTo>
                  <a:lnTo>
                    <a:pt x="234" y="668"/>
                  </a:lnTo>
                  <a:lnTo>
                    <a:pt x="230" y="683"/>
                  </a:lnTo>
                  <a:lnTo>
                    <a:pt x="237" y="713"/>
                  </a:lnTo>
                  <a:lnTo>
                    <a:pt x="245" y="726"/>
                  </a:lnTo>
                  <a:lnTo>
                    <a:pt x="256" y="747"/>
                  </a:lnTo>
                  <a:lnTo>
                    <a:pt x="260" y="775"/>
                  </a:lnTo>
                  <a:lnTo>
                    <a:pt x="264" y="783"/>
                  </a:lnTo>
                  <a:lnTo>
                    <a:pt x="271" y="790"/>
                  </a:lnTo>
                  <a:lnTo>
                    <a:pt x="275" y="800"/>
                  </a:lnTo>
                  <a:lnTo>
                    <a:pt x="277" y="803"/>
                  </a:lnTo>
                  <a:lnTo>
                    <a:pt x="286" y="822"/>
                  </a:lnTo>
                  <a:lnTo>
                    <a:pt x="290" y="833"/>
                  </a:lnTo>
                  <a:lnTo>
                    <a:pt x="300" y="843"/>
                  </a:lnTo>
                  <a:lnTo>
                    <a:pt x="296" y="848"/>
                  </a:lnTo>
                  <a:lnTo>
                    <a:pt x="301" y="850"/>
                  </a:lnTo>
                  <a:lnTo>
                    <a:pt x="313" y="850"/>
                  </a:lnTo>
                  <a:lnTo>
                    <a:pt x="330" y="852"/>
                  </a:lnTo>
                  <a:lnTo>
                    <a:pt x="337" y="865"/>
                  </a:lnTo>
                  <a:lnTo>
                    <a:pt x="339" y="880"/>
                  </a:lnTo>
                  <a:lnTo>
                    <a:pt x="333" y="903"/>
                  </a:lnTo>
                  <a:lnTo>
                    <a:pt x="337" y="909"/>
                  </a:lnTo>
                  <a:lnTo>
                    <a:pt x="409" y="920"/>
                  </a:lnTo>
                  <a:lnTo>
                    <a:pt x="407" y="928"/>
                  </a:lnTo>
                  <a:lnTo>
                    <a:pt x="410" y="933"/>
                  </a:lnTo>
                  <a:lnTo>
                    <a:pt x="426" y="969"/>
                  </a:lnTo>
                  <a:lnTo>
                    <a:pt x="416" y="980"/>
                  </a:lnTo>
                  <a:lnTo>
                    <a:pt x="410" y="986"/>
                  </a:lnTo>
                  <a:lnTo>
                    <a:pt x="410" y="993"/>
                  </a:lnTo>
                  <a:lnTo>
                    <a:pt x="416" y="997"/>
                  </a:lnTo>
                  <a:lnTo>
                    <a:pt x="431" y="999"/>
                  </a:lnTo>
                  <a:lnTo>
                    <a:pt x="439" y="997"/>
                  </a:lnTo>
                  <a:lnTo>
                    <a:pt x="444" y="991"/>
                  </a:lnTo>
                  <a:lnTo>
                    <a:pt x="461" y="982"/>
                  </a:lnTo>
                  <a:lnTo>
                    <a:pt x="478" y="980"/>
                  </a:lnTo>
                  <a:lnTo>
                    <a:pt x="491" y="982"/>
                  </a:lnTo>
                  <a:lnTo>
                    <a:pt x="501" y="993"/>
                  </a:lnTo>
                  <a:lnTo>
                    <a:pt x="506" y="1018"/>
                  </a:lnTo>
                  <a:lnTo>
                    <a:pt x="514" y="1027"/>
                  </a:lnTo>
                  <a:lnTo>
                    <a:pt x="523" y="1033"/>
                  </a:lnTo>
                  <a:lnTo>
                    <a:pt x="538" y="1038"/>
                  </a:lnTo>
                  <a:lnTo>
                    <a:pt x="553" y="1038"/>
                  </a:lnTo>
                  <a:lnTo>
                    <a:pt x="557" y="1037"/>
                  </a:lnTo>
                  <a:lnTo>
                    <a:pt x="561" y="1038"/>
                  </a:lnTo>
                  <a:lnTo>
                    <a:pt x="567" y="1035"/>
                  </a:lnTo>
                  <a:lnTo>
                    <a:pt x="576" y="1089"/>
                  </a:lnTo>
                  <a:lnTo>
                    <a:pt x="600" y="1046"/>
                  </a:lnTo>
                  <a:lnTo>
                    <a:pt x="597" y="1018"/>
                  </a:lnTo>
                  <a:lnTo>
                    <a:pt x="595" y="997"/>
                  </a:lnTo>
                  <a:lnTo>
                    <a:pt x="602" y="877"/>
                  </a:lnTo>
                  <a:lnTo>
                    <a:pt x="614" y="865"/>
                  </a:lnTo>
                  <a:lnTo>
                    <a:pt x="616" y="856"/>
                  </a:lnTo>
                  <a:lnTo>
                    <a:pt x="614" y="828"/>
                  </a:lnTo>
                  <a:lnTo>
                    <a:pt x="625" y="796"/>
                  </a:lnTo>
                  <a:lnTo>
                    <a:pt x="629" y="790"/>
                  </a:lnTo>
                  <a:lnTo>
                    <a:pt x="648" y="781"/>
                  </a:lnTo>
                  <a:lnTo>
                    <a:pt x="649" y="769"/>
                  </a:lnTo>
                  <a:lnTo>
                    <a:pt x="655" y="764"/>
                  </a:lnTo>
                  <a:lnTo>
                    <a:pt x="679" y="762"/>
                  </a:lnTo>
                  <a:lnTo>
                    <a:pt x="681" y="758"/>
                  </a:lnTo>
                  <a:lnTo>
                    <a:pt x="672" y="747"/>
                  </a:lnTo>
                  <a:lnTo>
                    <a:pt x="678" y="728"/>
                  </a:lnTo>
                  <a:lnTo>
                    <a:pt x="674" y="709"/>
                  </a:lnTo>
                  <a:lnTo>
                    <a:pt x="683" y="675"/>
                  </a:lnTo>
                  <a:lnTo>
                    <a:pt x="689" y="668"/>
                  </a:lnTo>
                  <a:lnTo>
                    <a:pt x="713" y="658"/>
                  </a:lnTo>
                  <a:lnTo>
                    <a:pt x="721" y="657"/>
                  </a:lnTo>
                  <a:lnTo>
                    <a:pt x="734" y="638"/>
                  </a:lnTo>
                  <a:lnTo>
                    <a:pt x="736" y="630"/>
                  </a:lnTo>
                  <a:lnTo>
                    <a:pt x="762" y="611"/>
                  </a:lnTo>
                  <a:lnTo>
                    <a:pt x="768" y="606"/>
                  </a:lnTo>
                  <a:lnTo>
                    <a:pt x="770" y="591"/>
                  </a:lnTo>
                  <a:lnTo>
                    <a:pt x="774" y="583"/>
                  </a:lnTo>
                  <a:lnTo>
                    <a:pt x="796" y="579"/>
                  </a:lnTo>
                  <a:lnTo>
                    <a:pt x="819" y="583"/>
                  </a:lnTo>
                  <a:lnTo>
                    <a:pt x="841" y="585"/>
                  </a:lnTo>
                  <a:lnTo>
                    <a:pt x="864" y="593"/>
                  </a:lnTo>
                  <a:lnTo>
                    <a:pt x="898" y="593"/>
                  </a:lnTo>
                  <a:lnTo>
                    <a:pt x="911" y="600"/>
                  </a:lnTo>
                  <a:lnTo>
                    <a:pt x="922" y="595"/>
                  </a:lnTo>
                  <a:lnTo>
                    <a:pt x="937" y="591"/>
                  </a:lnTo>
                  <a:lnTo>
                    <a:pt x="952" y="593"/>
                  </a:lnTo>
                  <a:lnTo>
                    <a:pt x="969" y="589"/>
                  </a:lnTo>
                  <a:lnTo>
                    <a:pt x="980" y="591"/>
                  </a:lnTo>
                  <a:lnTo>
                    <a:pt x="988" y="585"/>
                  </a:lnTo>
                  <a:lnTo>
                    <a:pt x="990" y="553"/>
                  </a:lnTo>
                  <a:lnTo>
                    <a:pt x="986" y="512"/>
                  </a:lnTo>
                  <a:lnTo>
                    <a:pt x="971" y="480"/>
                  </a:lnTo>
                  <a:lnTo>
                    <a:pt x="958" y="465"/>
                  </a:lnTo>
                  <a:lnTo>
                    <a:pt x="947" y="437"/>
                  </a:lnTo>
                  <a:lnTo>
                    <a:pt x="937" y="423"/>
                  </a:lnTo>
                  <a:lnTo>
                    <a:pt x="928" y="444"/>
                  </a:lnTo>
                  <a:lnTo>
                    <a:pt x="928" y="452"/>
                  </a:lnTo>
                  <a:lnTo>
                    <a:pt x="922" y="468"/>
                  </a:lnTo>
                  <a:lnTo>
                    <a:pt x="911" y="489"/>
                  </a:lnTo>
                  <a:lnTo>
                    <a:pt x="901" y="506"/>
                  </a:lnTo>
                  <a:lnTo>
                    <a:pt x="896" y="495"/>
                  </a:lnTo>
                  <a:lnTo>
                    <a:pt x="886" y="495"/>
                  </a:lnTo>
                  <a:lnTo>
                    <a:pt x="871" y="487"/>
                  </a:lnTo>
                  <a:lnTo>
                    <a:pt x="856" y="489"/>
                  </a:lnTo>
                  <a:lnTo>
                    <a:pt x="828" y="491"/>
                  </a:lnTo>
                  <a:lnTo>
                    <a:pt x="824" y="491"/>
                  </a:lnTo>
                  <a:lnTo>
                    <a:pt x="821" y="487"/>
                  </a:lnTo>
                  <a:lnTo>
                    <a:pt x="807" y="472"/>
                  </a:lnTo>
                  <a:lnTo>
                    <a:pt x="798" y="448"/>
                  </a:lnTo>
                  <a:lnTo>
                    <a:pt x="792" y="438"/>
                  </a:lnTo>
                  <a:lnTo>
                    <a:pt x="787" y="427"/>
                  </a:lnTo>
                  <a:lnTo>
                    <a:pt x="775" y="418"/>
                  </a:lnTo>
                  <a:lnTo>
                    <a:pt x="766" y="405"/>
                  </a:lnTo>
                  <a:lnTo>
                    <a:pt x="758" y="397"/>
                  </a:lnTo>
                  <a:lnTo>
                    <a:pt x="757" y="391"/>
                  </a:lnTo>
                  <a:lnTo>
                    <a:pt x="757" y="382"/>
                  </a:lnTo>
                  <a:lnTo>
                    <a:pt x="758" y="374"/>
                  </a:lnTo>
                  <a:lnTo>
                    <a:pt x="766" y="367"/>
                  </a:lnTo>
                  <a:lnTo>
                    <a:pt x="779" y="367"/>
                  </a:lnTo>
                  <a:lnTo>
                    <a:pt x="783" y="365"/>
                  </a:lnTo>
                  <a:lnTo>
                    <a:pt x="783" y="357"/>
                  </a:lnTo>
                  <a:lnTo>
                    <a:pt x="770" y="335"/>
                  </a:lnTo>
                  <a:lnTo>
                    <a:pt x="768" y="333"/>
                  </a:lnTo>
                  <a:lnTo>
                    <a:pt x="764" y="327"/>
                  </a:lnTo>
                  <a:lnTo>
                    <a:pt x="764" y="322"/>
                  </a:lnTo>
                  <a:lnTo>
                    <a:pt x="783" y="284"/>
                  </a:lnTo>
                  <a:lnTo>
                    <a:pt x="790" y="273"/>
                  </a:lnTo>
                  <a:lnTo>
                    <a:pt x="796" y="260"/>
                  </a:lnTo>
                  <a:lnTo>
                    <a:pt x="794" y="245"/>
                  </a:lnTo>
                  <a:lnTo>
                    <a:pt x="794" y="228"/>
                  </a:lnTo>
                  <a:lnTo>
                    <a:pt x="790" y="194"/>
                  </a:lnTo>
                  <a:lnTo>
                    <a:pt x="806" y="156"/>
                  </a:lnTo>
                  <a:lnTo>
                    <a:pt x="807" y="139"/>
                  </a:lnTo>
                  <a:lnTo>
                    <a:pt x="775" y="92"/>
                  </a:lnTo>
                  <a:lnTo>
                    <a:pt x="764" y="73"/>
                  </a:lnTo>
                  <a:lnTo>
                    <a:pt x="745" y="58"/>
                  </a:lnTo>
                  <a:lnTo>
                    <a:pt x="687" y="47"/>
                  </a:lnTo>
                  <a:lnTo>
                    <a:pt x="672" y="41"/>
                  </a:lnTo>
                  <a:lnTo>
                    <a:pt x="631" y="43"/>
                  </a:lnTo>
                  <a:lnTo>
                    <a:pt x="604" y="64"/>
                  </a:lnTo>
                  <a:lnTo>
                    <a:pt x="591" y="87"/>
                  </a:lnTo>
                  <a:lnTo>
                    <a:pt x="563" y="126"/>
                  </a:lnTo>
                  <a:lnTo>
                    <a:pt x="540" y="124"/>
                  </a:lnTo>
                  <a:lnTo>
                    <a:pt x="529" y="104"/>
                  </a:lnTo>
                  <a:lnTo>
                    <a:pt x="527" y="102"/>
                  </a:lnTo>
                  <a:lnTo>
                    <a:pt x="491" y="88"/>
                  </a:lnTo>
                  <a:lnTo>
                    <a:pt x="484" y="90"/>
                  </a:lnTo>
                  <a:lnTo>
                    <a:pt x="458" y="102"/>
                  </a:lnTo>
                  <a:lnTo>
                    <a:pt x="442" y="90"/>
                  </a:lnTo>
                  <a:lnTo>
                    <a:pt x="435" y="87"/>
                  </a:lnTo>
                  <a:lnTo>
                    <a:pt x="420" y="87"/>
                  </a:lnTo>
                  <a:lnTo>
                    <a:pt x="412" y="90"/>
                  </a:lnTo>
                  <a:lnTo>
                    <a:pt x="407" y="100"/>
                  </a:lnTo>
                  <a:lnTo>
                    <a:pt x="401" y="102"/>
                  </a:lnTo>
                  <a:lnTo>
                    <a:pt x="379" y="94"/>
                  </a:lnTo>
                  <a:lnTo>
                    <a:pt x="365" y="85"/>
                  </a:lnTo>
                  <a:lnTo>
                    <a:pt x="331" y="51"/>
                  </a:lnTo>
                  <a:lnTo>
                    <a:pt x="324" y="45"/>
                  </a:lnTo>
                  <a:lnTo>
                    <a:pt x="309" y="43"/>
                  </a:lnTo>
                  <a:lnTo>
                    <a:pt x="286" y="32"/>
                  </a:lnTo>
                  <a:lnTo>
                    <a:pt x="281" y="28"/>
                  </a:lnTo>
                  <a:lnTo>
                    <a:pt x="260" y="4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1" y="6"/>
                  </a:lnTo>
                  <a:lnTo>
                    <a:pt x="234" y="21"/>
                  </a:lnTo>
                  <a:lnTo>
                    <a:pt x="224" y="21"/>
                  </a:lnTo>
                  <a:lnTo>
                    <a:pt x="221" y="15"/>
                  </a:lnTo>
                  <a:lnTo>
                    <a:pt x="213" y="28"/>
                  </a:lnTo>
                  <a:lnTo>
                    <a:pt x="198" y="43"/>
                  </a:lnTo>
                  <a:lnTo>
                    <a:pt x="202" y="79"/>
                  </a:lnTo>
                  <a:lnTo>
                    <a:pt x="198" y="92"/>
                  </a:lnTo>
                  <a:lnTo>
                    <a:pt x="187" y="96"/>
                  </a:lnTo>
                  <a:lnTo>
                    <a:pt x="168" y="98"/>
                  </a:lnTo>
                  <a:lnTo>
                    <a:pt x="158" y="100"/>
                  </a:lnTo>
                  <a:lnTo>
                    <a:pt x="153" y="102"/>
                  </a:lnTo>
                  <a:lnTo>
                    <a:pt x="147" y="104"/>
                  </a:lnTo>
                  <a:lnTo>
                    <a:pt x="147" y="115"/>
                  </a:lnTo>
                  <a:lnTo>
                    <a:pt x="155" y="139"/>
                  </a:lnTo>
                  <a:lnTo>
                    <a:pt x="155" y="151"/>
                  </a:lnTo>
                  <a:lnTo>
                    <a:pt x="149" y="160"/>
                  </a:lnTo>
                  <a:lnTo>
                    <a:pt x="136" y="171"/>
                  </a:lnTo>
                  <a:lnTo>
                    <a:pt x="132" y="181"/>
                  </a:lnTo>
                  <a:lnTo>
                    <a:pt x="126" y="245"/>
                  </a:lnTo>
                  <a:lnTo>
                    <a:pt x="108" y="256"/>
                  </a:lnTo>
                  <a:lnTo>
                    <a:pt x="79" y="263"/>
                  </a:lnTo>
                  <a:lnTo>
                    <a:pt x="68" y="262"/>
                  </a:lnTo>
                  <a:lnTo>
                    <a:pt x="61" y="260"/>
                  </a:lnTo>
                  <a:lnTo>
                    <a:pt x="46" y="260"/>
                  </a:lnTo>
                  <a:lnTo>
                    <a:pt x="12" y="258"/>
                  </a:lnTo>
                  <a:lnTo>
                    <a:pt x="10" y="269"/>
                  </a:lnTo>
                  <a:lnTo>
                    <a:pt x="10" y="286"/>
                  </a:lnTo>
                  <a:lnTo>
                    <a:pt x="8" y="305"/>
                  </a:lnTo>
                  <a:lnTo>
                    <a:pt x="4" y="314"/>
                  </a:lnTo>
                  <a:lnTo>
                    <a:pt x="0" y="32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1962980" y="3237322"/>
              <a:ext cx="688318" cy="726402"/>
            </a:xfrm>
            <a:custGeom>
              <a:avLst/>
              <a:gdLst>
                <a:gd name="T0" fmla="*/ 2147483647 w 965"/>
                <a:gd name="T1" fmla="*/ 2147483647 h 876"/>
                <a:gd name="T2" fmla="*/ 2147483647 w 965"/>
                <a:gd name="T3" fmla="*/ 2147483647 h 876"/>
                <a:gd name="T4" fmla="*/ 2147483647 w 965"/>
                <a:gd name="T5" fmla="*/ 2147483647 h 876"/>
                <a:gd name="T6" fmla="*/ 2147483647 w 965"/>
                <a:gd name="T7" fmla="*/ 2147483647 h 876"/>
                <a:gd name="T8" fmla="*/ 2147483647 w 965"/>
                <a:gd name="T9" fmla="*/ 2147483647 h 876"/>
                <a:gd name="T10" fmla="*/ 2147483647 w 965"/>
                <a:gd name="T11" fmla="*/ 2147483647 h 876"/>
                <a:gd name="T12" fmla="*/ 2147483647 w 965"/>
                <a:gd name="T13" fmla="*/ 2147483647 h 876"/>
                <a:gd name="T14" fmla="*/ 2147483647 w 965"/>
                <a:gd name="T15" fmla="*/ 2147483647 h 876"/>
                <a:gd name="T16" fmla="*/ 2147483647 w 965"/>
                <a:gd name="T17" fmla="*/ 2147483647 h 876"/>
                <a:gd name="T18" fmla="*/ 2147483647 w 965"/>
                <a:gd name="T19" fmla="*/ 2147483647 h 876"/>
                <a:gd name="T20" fmla="*/ 2147483647 w 965"/>
                <a:gd name="T21" fmla="*/ 2147483647 h 876"/>
                <a:gd name="T22" fmla="*/ 2147483647 w 965"/>
                <a:gd name="T23" fmla="*/ 2147483647 h 876"/>
                <a:gd name="T24" fmla="*/ 2147483647 w 965"/>
                <a:gd name="T25" fmla="*/ 2147483647 h 876"/>
                <a:gd name="T26" fmla="*/ 2147483647 w 965"/>
                <a:gd name="T27" fmla="*/ 2147483647 h 876"/>
                <a:gd name="T28" fmla="*/ 2147483647 w 965"/>
                <a:gd name="T29" fmla="*/ 2147483647 h 876"/>
                <a:gd name="T30" fmla="*/ 2147483647 w 965"/>
                <a:gd name="T31" fmla="*/ 2147483647 h 876"/>
                <a:gd name="T32" fmla="*/ 2147483647 w 965"/>
                <a:gd name="T33" fmla="*/ 2147483647 h 876"/>
                <a:gd name="T34" fmla="*/ 2147483647 w 965"/>
                <a:gd name="T35" fmla="*/ 2147483647 h 876"/>
                <a:gd name="T36" fmla="*/ 2147483647 w 965"/>
                <a:gd name="T37" fmla="*/ 2147483647 h 876"/>
                <a:gd name="T38" fmla="*/ 2147483647 w 965"/>
                <a:gd name="T39" fmla="*/ 2147483647 h 876"/>
                <a:gd name="T40" fmla="*/ 2147483647 w 965"/>
                <a:gd name="T41" fmla="*/ 2147483647 h 876"/>
                <a:gd name="T42" fmla="*/ 2147483647 w 965"/>
                <a:gd name="T43" fmla="*/ 2147483647 h 876"/>
                <a:gd name="T44" fmla="*/ 2147483647 w 965"/>
                <a:gd name="T45" fmla="*/ 2147483647 h 876"/>
                <a:gd name="T46" fmla="*/ 2147483647 w 965"/>
                <a:gd name="T47" fmla="*/ 2147483647 h 876"/>
                <a:gd name="T48" fmla="*/ 2147483647 w 965"/>
                <a:gd name="T49" fmla="*/ 2147483647 h 876"/>
                <a:gd name="T50" fmla="*/ 2147483647 w 965"/>
                <a:gd name="T51" fmla="*/ 2147483647 h 876"/>
                <a:gd name="T52" fmla="*/ 2147483647 w 965"/>
                <a:gd name="T53" fmla="*/ 2147483647 h 876"/>
                <a:gd name="T54" fmla="*/ 2147483647 w 965"/>
                <a:gd name="T55" fmla="*/ 2147483647 h 876"/>
                <a:gd name="T56" fmla="*/ 2147483647 w 965"/>
                <a:gd name="T57" fmla="*/ 2147483647 h 876"/>
                <a:gd name="T58" fmla="*/ 2147483647 w 965"/>
                <a:gd name="T59" fmla="*/ 2147483647 h 876"/>
                <a:gd name="T60" fmla="*/ 2147483647 w 965"/>
                <a:gd name="T61" fmla="*/ 2147483647 h 876"/>
                <a:gd name="T62" fmla="*/ 2147483647 w 965"/>
                <a:gd name="T63" fmla="*/ 2147483647 h 876"/>
                <a:gd name="T64" fmla="*/ 2147483647 w 965"/>
                <a:gd name="T65" fmla="*/ 2147483647 h 876"/>
                <a:gd name="T66" fmla="*/ 2147483647 w 965"/>
                <a:gd name="T67" fmla="*/ 2147483647 h 876"/>
                <a:gd name="T68" fmla="*/ 2147483647 w 965"/>
                <a:gd name="T69" fmla="*/ 2147483647 h 876"/>
                <a:gd name="T70" fmla="*/ 2147483647 w 965"/>
                <a:gd name="T71" fmla="*/ 2147483647 h 876"/>
                <a:gd name="T72" fmla="*/ 2147483647 w 965"/>
                <a:gd name="T73" fmla="*/ 2147483647 h 876"/>
                <a:gd name="T74" fmla="*/ 2147483647 w 965"/>
                <a:gd name="T75" fmla="*/ 2147483647 h 876"/>
                <a:gd name="T76" fmla="*/ 2147483647 w 965"/>
                <a:gd name="T77" fmla="*/ 2147483647 h 876"/>
                <a:gd name="T78" fmla="*/ 2147483647 w 965"/>
                <a:gd name="T79" fmla="*/ 2147483647 h 876"/>
                <a:gd name="T80" fmla="*/ 2147483647 w 965"/>
                <a:gd name="T81" fmla="*/ 2147483647 h 876"/>
                <a:gd name="T82" fmla="*/ 2147483647 w 965"/>
                <a:gd name="T83" fmla="*/ 2147483647 h 876"/>
                <a:gd name="T84" fmla="*/ 2147483647 w 965"/>
                <a:gd name="T85" fmla="*/ 2147483647 h 876"/>
                <a:gd name="T86" fmla="*/ 2147483647 w 965"/>
                <a:gd name="T87" fmla="*/ 2147483647 h 876"/>
                <a:gd name="T88" fmla="*/ 2147483647 w 965"/>
                <a:gd name="T89" fmla="*/ 2147483647 h 876"/>
                <a:gd name="T90" fmla="*/ 2147483647 w 965"/>
                <a:gd name="T91" fmla="*/ 2147483647 h 876"/>
                <a:gd name="T92" fmla="*/ 2147483647 w 965"/>
                <a:gd name="T93" fmla="*/ 2147483647 h 876"/>
                <a:gd name="T94" fmla="*/ 2147483647 w 965"/>
                <a:gd name="T95" fmla="*/ 2147483647 h 876"/>
                <a:gd name="T96" fmla="*/ 2147483647 w 965"/>
                <a:gd name="T97" fmla="*/ 2147483647 h 876"/>
                <a:gd name="T98" fmla="*/ 2147483647 w 965"/>
                <a:gd name="T99" fmla="*/ 2147483647 h 876"/>
                <a:gd name="T100" fmla="*/ 2147483647 w 965"/>
                <a:gd name="T101" fmla="*/ 2147483647 h 876"/>
                <a:gd name="T102" fmla="*/ 2147483647 w 965"/>
                <a:gd name="T103" fmla="*/ 2147483647 h 876"/>
                <a:gd name="T104" fmla="*/ 2147483647 w 965"/>
                <a:gd name="T105" fmla="*/ 2147483647 h 876"/>
                <a:gd name="T106" fmla="*/ 2147483647 w 965"/>
                <a:gd name="T107" fmla="*/ 2147483647 h 876"/>
                <a:gd name="T108" fmla="*/ 2147483647 w 965"/>
                <a:gd name="T109" fmla="*/ 2147483647 h 876"/>
                <a:gd name="T110" fmla="*/ 2147483647 w 965"/>
                <a:gd name="T111" fmla="*/ 2147483647 h 876"/>
                <a:gd name="T112" fmla="*/ 2147483647 w 965"/>
                <a:gd name="T113" fmla="*/ 2147483647 h 876"/>
                <a:gd name="T114" fmla="*/ 2147483647 w 965"/>
                <a:gd name="T115" fmla="*/ 2147483647 h 876"/>
                <a:gd name="T116" fmla="*/ 2147483647 w 965"/>
                <a:gd name="T117" fmla="*/ 2147483647 h 876"/>
                <a:gd name="T118" fmla="*/ 2147483647 w 965"/>
                <a:gd name="T119" fmla="*/ 2147483647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876"/>
                <a:gd name="T182" fmla="*/ 965 w 965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876">
                  <a:moveTo>
                    <a:pt x="0" y="527"/>
                  </a:moveTo>
                  <a:lnTo>
                    <a:pt x="6" y="542"/>
                  </a:lnTo>
                  <a:lnTo>
                    <a:pt x="11" y="549"/>
                  </a:lnTo>
                  <a:lnTo>
                    <a:pt x="23" y="560"/>
                  </a:lnTo>
                  <a:lnTo>
                    <a:pt x="23" y="566"/>
                  </a:lnTo>
                  <a:lnTo>
                    <a:pt x="24" y="564"/>
                  </a:lnTo>
                  <a:lnTo>
                    <a:pt x="26" y="568"/>
                  </a:lnTo>
                  <a:lnTo>
                    <a:pt x="28" y="600"/>
                  </a:lnTo>
                  <a:lnTo>
                    <a:pt x="38" y="622"/>
                  </a:lnTo>
                  <a:lnTo>
                    <a:pt x="51" y="645"/>
                  </a:lnTo>
                  <a:lnTo>
                    <a:pt x="66" y="664"/>
                  </a:lnTo>
                  <a:lnTo>
                    <a:pt x="71" y="673"/>
                  </a:lnTo>
                  <a:lnTo>
                    <a:pt x="73" y="681"/>
                  </a:lnTo>
                  <a:lnTo>
                    <a:pt x="77" y="683"/>
                  </a:lnTo>
                  <a:lnTo>
                    <a:pt x="87" y="696"/>
                  </a:lnTo>
                  <a:lnTo>
                    <a:pt x="88" y="700"/>
                  </a:lnTo>
                  <a:lnTo>
                    <a:pt x="90" y="701"/>
                  </a:lnTo>
                  <a:lnTo>
                    <a:pt x="102" y="715"/>
                  </a:lnTo>
                  <a:lnTo>
                    <a:pt x="102" y="717"/>
                  </a:lnTo>
                  <a:lnTo>
                    <a:pt x="103" y="717"/>
                  </a:lnTo>
                  <a:lnTo>
                    <a:pt x="109" y="717"/>
                  </a:lnTo>
                  <a:lnTo>
                    <a:pt x="111" y="720"/>
                  </a:lnTo>
                  <a:lnTo>
                    <a:pt x="113" y="720"/>
                  </a:lnTo>
                  <a:lnTo>
                    <a:pt x="111" y="722"/>
                  </a:lnTo>
                  <a:lnTo>
                    <a:pt x="113" y="724"/>
                  </a:lnTo>
                  <a:lnTo>
                    <a:pt x="117" y="726"/>
                  </a:lnTo>
                  <a:lnTo>
                    <a:pt x="117" y="724"/>
                  </a:lnTo>
                  <a:lnTo>
                    <a:pt x="120" y="724"/>
                  </a:lnTo>
                  <a:lnTo>
                    <a:pt x="122" y="726"/>
                  </a:lnTo>
                  <a:lnTo>
                    <a:pt x="126" y="732"/>
                  </a:lnTo>
                  <a:lnTo>
                    <a:pt x="126" y="737"/>
                  </a:lnTo>
                  <a:lnTo>
                    <a:pt x="126" y="743"/>
                  </a:lnTo>
                  <a:lnTo>
                    <a:pt x="128" y="745"/>
                  </a:lnTo>
                  <a:lnTo>
                    <a:pt x="130" y="745"/>
                  </a:lnTo>
                  <a:lnTo>
                    <a:pt x="130" y="747"/>
                  </a:lnTo>
                  <a:lnTo>
                    <a:pt x="130" y="748"/>
                  </a:lnTo>
                  <a:lnTo>
                    <a:pt x="132" y="750"/>
                  </a:lnTo>
                  <a:lnTo>
                    <a:pt x="128" y="754"/>
                  </a:lnTo>
                  <a:lnTo>
                    <a:pt x="130" y="756"/>
                  </a:lnTo>
                  <a:lnTo>
                    <a:pt x="132" y="758"/>
                  </a:lnTo>
                  <a:lnTo>
                    <a:pt x="134" y="756"/>
                  </a:lnTo>
                  <a:lnTo>
                    <a:pt x="135" y="760"/>
                  </a:lnTo>
                  <a:lnTo>
                    <a:pt x="137" y="760"/>
                  </a:lnTo>
                  <a:lnTo>
                    <a:pt x="139" y="764"/>
                  </a:lnTo>
                  <a:lnTo>
                    <a:pt x="139" y="765"/>
                  </a:lnTo>
                  <a:lnTo>
                    <a:pt x="141" y="765"/>
                  </a:lnTo>
                  <a:lnTo>
                    <a:pt x="141" y="769"/>
                  </a:lnTo>
                  <a:lnTo>
                    <a:pt x="139" y="773"/>
                  </a:lnTo>
                  <a:lnTo>
                    <a:pt x="152" y="786"/>
                  </a:lnTo>
                  <a:lnTo>
                    <a:pt x="152" y="788"/>
                  </a:lnTo>
                  <a:lnTo>
                    <a:pt x="158" y="792"/>
                  </a:lnTo>
                  <a:lnTo>
                    <a:pt x="162" y="792"/>
                  </a:lnTo>
                  <a:lnTo>
                    <a:pt x="164" y="796"/>
                  </a:lnTo>
                  <a:lnTo>
                    <a:pt x="164" y="794"/>
                  </a:lnTo>
                  <a:lnTo>
                    <a:pt x="167" y="796"/>
                  </a:lnTo>
                  <a:lnTo>
                    <a:pt x="171" y="799"/>
                  </a:lnTo>
                  <a:lnTo>
                    <a:pt x="171" y="797"/>
                  </a:lnTo>
                  <a:lnTo>
                    <a:pt x="173" y="797"/>
                  </a:lnTo>
                  <a:lnTo>
                    <a:pt x="179" y="797"/>
                  </a:lnTo>
                  <a:lnTo>
                    <a:pt x="179" y="796"/>
                  </a:lnTo>
                  <a:lnTo>
                    <a:pt x="182" y="794"/>
                  </a:lnTo>
                  <a:lnTo>
                    <a:pt x="186" y="796"/>
                  </a:lnTo>
                  <a:lnTo>
                    <a:pt x="188" y="796"/>
                  </a:lnTo>
                  <a:lnTo>
                    <a:pt x="190" y="799"/>
                  </a:lnTo>
                  <a:lnTo>
                    <a:pt x="186" y="805"/>
                  </a:lnTo>
                  <a:lnTo>
                    <a:pt x="184" y="805"/>
                  </a:lnTo>
                  <a:lnTo>
                    <a:pt x="184" y="811"/>
                  </a:lnTo>
                  <a:lnTo>
                    <a:pt x="188" y="812"/>
                  </a:lnTo>
                  <a:lnTo>
                    <a:pt x="190" y="811"/>
                  </a:lnTo>
                  <a:lnTo>
                    <a:pt x="194" y="811"/>
                  </a:lnTo>
                  <a:lnTo>
                    <a:pt x="196" y="812"/>
                  </a:lnTo>
                  <a:lnTo>
                    <a:pt x="198" y="812"/>
                  </a:lnTo>
                  <a:lnTo>
                    <a:pt x="198" y="811"/>
                  </a:lnTo>
                  <a:lnTo>
                    <a:pt x="199" y="811"/>
                  </a:lnTo>
                  <a:lnTo>
                    <a:pt x="201" y="809"/>
                  </a:lnTo>
                  <a:lnTo>
                    <a:pt x="203" y="811"/>
                  </a:lnTo>
                  <a:lnTo>
                    <a:pt x="201" y="812"/>
                  </a:lnTo>
                  <a:lnTo>
                    <a:pt x="203" y="814"/>
                  </a:lnTo>
                  <a:lnTo>
                    <a:pt x="205" y="814"/>
                  </a:lnTo>
                  <a:lnTo>
                    <a:pt x="209" y="814"/>
                  </a:lnTo>
                  <a:lnTo>
                    <a:pt x="209" y="812"/>
                  </a:lnTo>
                  <a:lnTo>
                    <a:pt x="214" y="818"/>
                  </a:lnTo>
                  <a:lnTo>
                    <a:pt x="211" y="822"/>
                  </a:lnTo>
                  <a:lnTo>
                    <a:pt x="211" y="824"/>
                  </a:lnTo>
                  <a:lnTo>
                    <a:pt x="213" y="822"/>
                  </a:lnTo>
                  <a:lnTo>
                    <a:pt x="214" y="822"/>
                  </a:lnTo>
                  <a:lnTo>
                    <a:pt x="220" y="828"/>
                  </a:lnTo>
                  <a:lnTo>
                    <a:pt x="230" y="829"/>
                  </a:lnTo>
                  <a:lnTo>
                    <a:pt x="231" y="829"/>
                  </a:lnTo>
                  <a:lnTo>
                    <a:pt x="239" y="831"/>
                  </a:lnTo>
                  <a:lnTo>
                    <a:pt x="260" y="818"/>
                  </a:lnTo>
                  <a:lnTo>
                    <a:pt x="267" y="805"/>
                  </a:lnTo>
                  <a:lnTo>
                    <a:pt x="269" y="803"/>
                  </a:lnTo>
                  <a:lnTo>
                    <a:pt x="273" y="803"/>
                  </a:lnTo>
                  <a:lnTo>
                    <a:pt x="277" y="807"/>
                  </a:lnTo>
                  <a:lnTo>
                    <a:pt x="284" y="809"/>
                  </a:lnTo>
                  <a:lnTo>
                    <a:pt x="290" y="809"/>
                  </a:lnTo>
                  <a:lnTo>
                    <a:pt x="299" y="811"/>
                  </a:lnTo>
                  <a:lnTo>
                    <a:pt x="303" y="814"/>
                  </a:lnTo>
                  <a:lnTo>
                    <a:pt x="307" y="814"/>
                  </a:lnTo>
                  <a:lnTo>
                    <a:pt x="309" y="812"/>
                  </a:lnTo>
                  <a:lnTo>
                    <a:pt x="309" y="809"/>
                  </a:lnTo>
                  <a:lnTo>
                    <a:pt x="310" y="805"/>
                  </a:lnTo>
                  <a:lnTo>
                    <a:pt x="312" y="797"/>
                  </a:lnTo>
                  <a:lnTo>
                    <a:pt x="318" y="801"/>
                  </a:lnTo>
                  <a:lnTo>
                    <a:pt x="318" y="805"/>
                  </a:lnTo>
                  <a:lnTo>
                    <a:pt x="322" y="807"/>
                  </a:lnTo>
                  <a:lnTo>
                    <a:pt x="324" y="805"/>
                  </a:lnTo>
                  <a:lnTo>
                    <a:pt x="327" y="805"/>
                  </a:lnTo>
                  <a:lnTo>
                    <a:pt x="331" y="803"/>
                  </a:lnTo>
                  <a:lnTo>
                    <a:pt x="337" y="803"/>
                  </a:lnTo>
                  <a:lnTo>
                    <a:pt x="340" y="801"/>
                  </a:lnTo>
                  <a:lnTo>
                    <a:pt x="344" y="799"/>
                  </a:lnTo>
                  <a:lnTo>
                    <a:pt x="346" y="799"/>
                  </a:lnTo>
                  <a:lnTo>
                    <a:pt x="352" y="797"/>
                  </a:lnTo>
                  <a:lnTo>
                    <a:pt x="354" y="796"/>
                  </a:lnTo>
                  <a:lnTo>
                    <a:pt x="363" y="790"/>
                  </a:lnTo>
                  <a:lnTo>
                    <a:pt x="378" y="779"/>
                  </a:lnTo>
                  <a:lnTo>
                    <a:pt x="382" y="767"/>
                  </a:lnTo>
                  <a:lnTo>
                    <a:pt x="384" y="765"/>
                  </a:lnTo>
                  <a:lnTo>
                    <a:pt x="389" y="764"/>
                  </a:lnTo>
                  <a:lnTo>
                    <a:pt x="395" y="764"/>
                  </a:lnTo>
                  <a:lnTo>
                    <a:pt x="412" y="769"/>
                  </a:lnTo>
                  <a:lnTo>
                    <a:pt x="436" y="771"/>
                  </a:lnTo>
                  <a:lnTo>
                    <a:pt x="440" y="775"/>
                  </a:lnTo>
                  <a:lnTo>
                    <a:pt x="442" y="771"/>
                  </a:lnTo>
                  <a:lnTo>
                    <a:pt x="451" y="769"/>
                  </a:lnTo>
                  <a:lnTo>
                    <a:pt x="455" y="767"/>
                  </a:lnTo>
                  <a:lnTo>
                    <a:pt x="459" y="767"/>
                  </a:lnTo>
                  <a:lnTo>
                    <a:pt x="463" y="764"/>
                  </a:lnTo>
                  <a:lnTo>
                    <a:pt x="465" y="758"/>
                  </a:lnTo>
                  <a:lnTo>
                    <a:pt x="478" y="752"/>
                  </a:lnTo>
                  <a:lnTo>
                    <a:pt x="480" y="750"/>
                  </a:lnTo>
                  <a:lnTo>
                    <a:pt x="482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5" y="756"/>
                  </a:lnTo>
                  <a:lnTo>
                    <a:pt x="489" y="764"/>
                  </a:lnTo>
                  <a:lnTo>
                    <a:pt x="491" y="765"/>
                  </a:lnTo>
                  <a:lnTo>
                    <a:pt x="517" y="792"/>
                  </a:lnTo>
                  <a:lnTo>
                    <a:pt x="514" y="797"/>
                  </a:lnTo>
                  <a:lnTo>
                    <a:pt x="512" y="807"/>
                  </a:lnTo>
                  <a:lnTo>
                    <a:pt x="510" y="818"/>
                  </a:lnTo>
                  <a:lnTo>
                    <a:pt x="512" y="824"/>
                  </a:lnTo>
                  <a:lnTo>
                    <a:pt x="512" y="829"/>
                  </a:lnTo>
                  <a:lnTo>
                    <a:pt x="510" y="835"/>
                  </a:lnTo>
                  <a:lnTo>
                    <a:pt x="508" y="843"/>
                  </a:lnTo>
                  <a:lnTo>
                    <a:pt x="510" y="852"/>
                  </a:lnTo>
                  <a:lnTo>
                    <a:pt x="515" y="859"/>
                  </a:lnTo>
                  <a:lnTo>
                    <a:pt x="515" y="867"/>
                  </a:lnTo>
                  <a:lnTo>
                    <a:pt x="534" y="873"/>
                  </a:lnTo>
                  <a:lnTo>
                    <a:pt x="542" y="871"/>
                  </a:lnTo>
                  <a:lnTo>
                    <a:pt x="553" y="863"/>
                  </a:lnTo>
                  <a:lnTo>
                    <a:pt x="561" y="856"/>
                  </a:lnTo>
                  <a:lnTo>
                    <a:pt x="561" y="858"/>
                  </a:lnTo>
                  <a:lnTo>
                    <a:pt x="572" y="875"/>
                  </a:lnTo>
                  <a:lnTo>
                    <a:pt x="583" y="876"/>
                  </a:lnTo>
                  <a:lnTo>
                    <a:pt x="591" y="869"/>
                  </a:lnTo>
                  <a:lnTo>
                    <a:pt x="593" y="867"/>
                  </a:lnTo>
                  <a:lnTo>
                    <a:pt x="594" y="863"/>
                  </a:lnTo>
                  <a:lnTo>
                    <a:pt x="598" y="863"/>
                  </a:lnTo>
                  <a:lnTo>
                    <a:pt x="619" y="856"/>
                  </a:lnTo>
                  <a:lnTo>
                    <a:pt x="625" y="850"/>
                  </a:lnTo>
                  <a:lnTo>
                    <a:pt x="636" y="844"/>
                  </a:lnTo>
                  <a:lnTo>
                    <a:pt x="640" y="835"/>
                  </a:lnTo>
                  <a:lnTo>
                    <a:pt x="649" y="829"/>
                  </a:lnTo>
                  <a:lnTo>
                    <a:pt x="662" y="818"/>
                  </a:lnTo>
                  <a:lnTo>
                    <a:pt x="675" y="812"/>
                  </a:lnTo>
                  <a:lnTo>
                    <a:pt x="677" y="809"/>
                  </a:lnTo>
                  <a:lnTo>
                    <a:pt x="688" y="807"/>
                  </a:lnTo>
                  <a:lnTo>
                    <a:pt x="694" y="811"/>
                  </a:lnTo>
                  <a:lnTo>
                    <a:pt x="698" y="811"/>
                  </a:lnTo>
                  <a:lnTo>
                    <a:pt x="702" y="814"/>
                  </a:lnTo>
                  <a:lnTo>
                    <a:pt x="707" y="809"/>
                  </a:lnTo>
                  <a:lnTo>
                    <a:pt x="707" y="803"/>
                  </a:lnTo>
                  <a:lnTo>
                    <a:pt x="709" y="797"/>
                  </a:lnTo>
                  <a:lnTo>
                    <a:pt x="713" y="792"/>
                  </a:lnTo>
                  <a:lnTo>
                    <a:pt x="717" y="790"/>
                  </a:lnTo>
                  <a:lnTo>
                    <a:pt x="719" y="784"/>
                  </a:lnTo>
                  <a:lnTo>
                    <a:pt x="722" y="780"/>
                  </a:lnTo>
                  <a:lnTo>
                    <a:pt x="724" y="779"/>
                  </a:lnTo>
                  <a:lnTo>
                    <a:pt x="726" y="777"/>
                  </a:lnTo>
                  <a:lnTo>
                    <a:pt x="728" y="769"/>
                  </a:lnTo>
                  <a:lnTo>
                    <a:pt x="728" y="762"/>
                  </a:lnTo>
                  <a:lnTo>
                    <a:pt x="732" y="758"/>
                  </a:lnTo>
                  <a:lnTo>
                    <a:pt x="732" y="756"/>
                  </a:lnTo>
                  <a:lnTo>
                    <a:pt x="726" y="748"/>
                  </a:lnTo>
                  <a:lnTo>
                    <a:pt x="720" y="748"/>
                  </a:lnTo>
                  <a:lnTo>
                    <a:pt x="715" y="752"/>
                  </a:lnTo>
                  <a:lnTo>
                    <a:pt x="705" y="756"/>
                  </a:lnTo>
                  <a:lnTo>
                    <a:pt x="705" y="752"/>
                  </a:lnTo>
                  <a:lnTo>
                    <a:pt x="692" y="758"/>
                  </a:lnTo>
                  <a:lnTo>
                    <a:pt x="692" y="754"/>
                  </a:lnTo>
                  <a:lnTo>
                    <a:pt x="696" y="748"/>
                  </a:lnTo>
                  <a:lnTo>
                    <a:pt x="696" y="747"/>
                  </a:lnTo>
                  <a:lnTo>
                    <a:pt x="694" y="735"/>
                  </a:lnTo>
                  <a:lnTo>
                    <a:pt x="696" y="726"/>
                  </a:lnTo>
                  <a:lnTo>
                    <a:pt x="687" y="718"/>
                  </a:lnTo>
                  <a:lnTo>
                    <a:pt x="683" y="717"/>
                  </a:lnTo>
                  <a:lnTo>
                    <a:pt x="679" y="707"/>
                  </a:lnTo>
                  <a:lnTo>
                    <a:pt x="668" y="701"/>
                  </a:lnTo>
                  <a:lnTo>
                    <a:pt x="668" y="694"/>
                  </a:lnTo>
                  <a:lnTo>
                    <a:pt x="673" y="685"/>
                  </a:lnTo>
                  <a:lnTo>
                    <a:pt x="683" y="683"/>
                  </a:lnTo>
                  <a:lnTo>
                    <a:pt x="687" y="673"/>
                  </a:lnTo>
                  <a:lnTo>
                    <a:pt x="687" y="662"/>
                  </a:lnTo>
                  <a:lnTo>
                    <a:pt x="681" y="656"/>
                  </a:lnTo>
                  <a:lnTo>
                    <a:pt x="670" y="649"/>
                  </a:lnTo>
                  <a:lnTo>
                    <a:pt x="660" y="647"/>
                  </a:lnTo>
                  <a:lnTo>
                    <a:pt x="651" y="636"/>
                  </a:lnTo>
                  <a:lnTo>
                    <a:pt x="643" y="647"/>
                  </a:lnTo>
                  <a:lnTo>
                    <a:pt x="636" y="639"/>
                  </a:lnTo>
                  <a:lnTo>
                    <a:pt x="628" y="641"/>
                  </a:lnTo>
                  <a:lnTo>
                    <a:pt x="625" y="647"/>
                  </a:lnTo>
                  <a:lnTo>
                    <a:pt x="615" y="641"/>
                  </a:lnTo>
                  <a:lnTo>
                    <a:pt x="623" y="630"/>
                  </a:lnTo>
                  <a:lnTo>
                    <a:pt x="619" y="619"/>
                  </a:lnTo>
                  <a:lnTo>
                    <a:pt x="623" y="607"/>
                  </a:lnTo>
                  <a:lnTo>
                    <a:pt x="626" y="592"/>
                  </a:lnTo>
                  <a:lnTo>
                    <a:pt x="630" y="590"/>
                  </a:lnTo>
                  <a:lnTo>
                    <a:pt x="634" y="594"/>
                  </a:lnTo>
                  <a:lnTo>
                    <a:pt x="643" y="592"/>
                  </a:lnTo>
                  <a:lnTo>
                    <a:pt x="647" y="598"/>
                  </a:lnTo>
                  <a:lnTo>
                    <a:pt x="651" y="598"/>
                  </a:lnTo>
                  <a:lnTo>
                    <a:pt x="649" y="592"/>
                  </a:lnTo>
                  <a:lnTo>
                    <a:pt x="647" y="592"/>
                  </a:lnTo>
                  <a:lnTo>
                    <a:pt x="643" y="590"/>
                  </a:lnTo>
                  <a:lnTo>
                    <a:pt x="645" y="587"/>
                  </a:lnTo>
                  <a:lnTo>
                    <a:pt x="653" y="589"/>
                  </a:lnTo>
                  <a:lnTo>
                    <a:pt x="660" y="590"/>
                  </a:lnTo>
                  <a:lnTo>
                    <a:pt x="664" y="596"/>
                  </a:lnTo>
                  <a:lnTo>
                    <a:pt x="666" y="604"/>
                  </a:lnTo>
                  <a:lnTo>
                    <a:pt x="668" y="604"/>
                  </a:lnTo>
                  <a:lnTo>
                    <a:pt x="672" y="604"/>
                  </a:lnTo>
                  <a:lnTo>
                    <a:pt x="672" y="598"/>
                  </a:lnTo>
                  <a:lnTo>
                    <a:pt x="675" y="600"/>
                  </a:lnTo>
                  <a:lnTo>
                    <a:pt x="683" y="598"/>
                  </a:lnTo>
                  <a:lnTo>
                    <a:pt x="694" y="590"/>
                  </a:lnTo>
                  <a:lnTo>
                    <a:pt x="698" y="585"/>
                  </a:lnTo>
                  <a:lnTo>
                    <a:pt x="705" y="581"/>
                  </a:lnTo>
                  <a:lnTo>
                    <a:pt x="707" y="579"/>
                  </a:lnTo>
                  <a:lnTo>
                    <a:pt x="711" y="579"/>
                  </a:lnTo>
                  <a:lnTo>
                    <a:pt x="713" y="577"/>
                  </a:lnTo>
                  <a:lnTo>
                    <a:pt x="715" y="572"/>
                  </a:lnTo>
                  <a:lnTo>
                    <a:pt x="730" y="572"/>
                  </a:lnTo>
                  <a:lnTo>
                    <a:pt x="732" y="570"/>
                  </a:lnTo>
                  <a:lnTo>
                    <a:pt x="737" y="570"/>
                  </a:lnTo>
                  <a:lnTo>
                    <a:pt x="754" y="566"/>
                  </a:lnTo>
                  <a:lnTo>
                    <a:pt x="766" y="568"/>
                  </a:lnTo>
                  <a:lnTo>
                    <a:pt x="773" y="562"/>
                  </a:lnTo>
                  <a:lnTo>
                    <a:pt x="781" y="562"/>
                  </a:lnTo>
                  <a:lnTo>
                    <a:pt x="792" y="566"/>
                  </a:lnTo>
                  <a:lnTo>
                    <a:pt x="801" y="562"/>
                  </a:lnTo>
                  <a:lnTo>
                    <a:pt x="831" y="551"/>
                  </a:lnTo>
                  <a:lnTo>
                    <a:pt x="837" y="549"/>
                  </a:lnTo>
                  <a:lnTo>
                    <a:pt x="858" y="519"/>
                  </a:lnTo>
                  <a:lnTo>
                    <a:pt x="865" y="510"/>
                  </a:lnTo>
                  <a:lnTo>
                    <a:pt x="863" y="489"/>
                  </a:lnTo>
                  <a:lnTo>
                    <a:pt x="856" y="489"/>
                  </a:lnTo>
                  <a:lnTo>
                    <a:pt x="846" y="479"/>
                  </a:lnTo>
                  <a:lnTo>
                    <a:pt x="835" y="461"/>
                  </a:lnTo>
                  <a:lnTo>
                    <a:pt x="839" y="453"/>
                  </a:lnTo>
                  <a:lnTo>
                    <a:pt x="846" y="444"/>
                  </a:lnTo>
                  <a:lnTo>
                    <a:pt x="867" y="416"/>
                  </a:lnTo>
                  <a:lnTo>
                    <a:pt x="867" y="408"/>
                  </a:lnTo>
                  <a:lnTo>
                    <a:pt x="873" y="404"/>
                  </a:lnTo>
                  <a:lnTo>
                    <a:pt x="886" y="391"/>
                  </a:lnTo>
                  <a:lnTo>
                    <a:pt x="894" y="378"/>
                  </a:lnTo>
                  <a:lnTo>
                    <a:pt x="895" y="370"/>
                  </a:lnTo>
                  <a:lnTo>
                    <a:pt x="903" y="365"/>
                  </a:lnTo>
                  <a:lnTo>
                    <a:pt x="901" y="352"/>
                  </a:lnTo>
                  <a:lnTo>
                    <a:pt x="909" y="346"/>
                  </a:lnTo>
                  <a:lnTo>
                    <a:pt x="920" y="350"/>
                  </a:lnTo>
                  <a:lnTo>
                    <a:pt x="922" y="346"/>
                  </a:lnTo>
                  <a:lnTo>
                    <a:pt x="929" y="344"/>
                  </a:lnTo>
                  <a:lnTo>
                    <a:pt x="948" y="318"/>
                  </a:lnTo>
                  <a:lnTo>
                    <a:pt x="935" y="301"/>
                  </a:lnTo>
                  <a:lnTo>
                    <a:pt x="927" y="288"/>
                  </a:lnTo>
                  <a:lnTo>
                    <a:pt x="929" y="276"/>
                  </a:lnTo>
                  <a:lnTo>
                    <a:pt x="935" y="267"/>
                  </a:lnTo>
                  <a:lnTo>
                    <a:pt x="942" y="259"/>
                  </a:lnTo>
                  <a:lnTo>
                    <a:pt x="948" y="252"/>
                  </a:lnTo>
                  <a:lnTo>
                    <a:pt x="950" y="250"/>
                  </a:lnTo>
                  <a:lnTo>
                    <a:pt x="939" y="241"/>
                  </a:lnTo>
                  <a:lnTo>
                    <a:pt x="941" y="237"/>
                  </a:lnTo>
                  <a:lnTo>
                    <a:pt x="963" y="222"/>
                  </a:lnTo>
                  <a:lnTo>
                    <a:pt x="965" y="210"/>
                  </a:lnTo>
                  <a:lnTo>
                    <a:pt x="950" y="210"/>
                  </a:lnTo>
                  <a:lnTo>
                    <a:pt x="939" y="209"/>
                  </a:lnTo>
                  <a:lnTo>
                    <a:pt x="929" y="194"/>
                  </a:lnTo>
                  <a:lnTo>
                    <a:pt x="914" y="186"/>
                  </a:lnTo>
                  <a:lnTo>
                    <a:pt x="903" y="178"/>
                  </a:lnTo>
                  <a:lnTo>
                    <a:pt x="897" y="177"/>
                  </a:lnTo>
                  <a:lnTo>
                    <a:pt x="890" y="178"/>
                  </a:lnTo>
                  <a:lnTo>
                    <a:pt x="878" y="184"/>
                  </a:lnTo>
                  <a:lnTo>
                    <a:pt x="873" y="184"/>
                  </a:lnTo>
                  <a:lnTo>
                    <a:pt x="869" y="190"/>
                  </a:lnTo>
                  <a:lnTo>
                    <a:pt x="869" y="201"/>
                  </a:lnTo>
                  <a:lnTo>
                    <a:pt x="854" y="210"/>
                  </a:lnTo>
                  <a:lnTo>
                    <a:pt x="830" y="220"/>
                  </a:lnTo>
                  <a:lnTo>
                    <a:pt x="830" y="227"/>
                  </a:lnTo>
                  <a:lnTo>
                    <a:pt x="826" y="233"/>
                  </a:lnTo>
                  <a:lnTo>
                    <a:pt x="790" y="265"/>
                  </a:lnTo>
                  <a:lnTo>
                    <a:pt x="758" y="261"/>
                  </a:lnTo>
                  <a:lnTo>
                    <a:pt x="747" y="256"/>
                  </a:lnTo>
                  <a:lnTo>
                    <a:pt x="713" y="244"/>
                  </a:lnTo>
                  <a:lnTo>
                    <a:pt x="700" y="241"/>
                  </a:lnTo>
                  <a:lnTo>
                    <a:pt x="685" y="239"/>
                  </a:lnTo>
                  <a:lnTo>
                    <a:pt x="675" y="244"/>
                  </a:lnTo>
                  <a:lnTo>
                    <a:pt x="668" y="263"/>
                  </a:lnTo>
                  <a:lnTo>
                    <a:pt x="668" y="274"/>
                  </a:lnTo>
                  <a:lnTo>
                    <a:pt x="673" y="282"/>
                  </a:lnTo>
                  <a:lnTo>
                    <a:pt x="685" y="293"/>
                  </a:lnTo>
                  <a:lnTo>
                    <a:pt x="692" y="297"/>
                  </a:lnTo>
                  <a:lnTo>
                    <a:pt x="698" y="303"/>
                  </a:lnTo>
                  <a:lnTo>
                    <a:pt x="696" y="321"/>
                  </a:lnTo>
                  <a:lnTo>
                    <a:pt x="692" y="337"/>
                  </a:lnTo>
                  <a:lnTo>
                    <a:pt x="690" y="338"/>
                  </a:lnTo>
                  <a:lnTo>
                    <a:pt x="688" y="327"/>
                  </a:lnTo>
                  <a:lnTo>
                    <a:pt x="685" y="321"/>
                  </a:lnTo>
                  <a:lnTo>
                    <a:pt x="679" y="325"/>
                  </a:lnTo>
                  <a:lnTo>
                    <a:pt x="675" y="338"/>
                  </a:lnTo>
                  <a:lnTo>
                    <a:pt x="655" y="342"/>
                  </a:lnTo>
                  <a:lnTo>
                    <a:pt x="651" y="352"/>
                  </a:lnTo>
                  <a:lnTo>
                    <a:pt x="640" y="355"/>
                  </a:lnTo>
                  <a:lnTo>
                    <a:pt x="621" y="353"/>
                  </a:lnTo>
                  <a:lnTo>
                    <a:pt x="608" y="348"/>
                  </a:lnTo>
                  <a:lnTo>
                    <a:pt x="598" y="359"/>
                  </a:lnTo>
                  <a:lnTo>
                    <a:pt x="604" y="384"/>
                  </a:lnTo>
                  <a:lnTo>
                    <a:pt x="602" y="395"/>
                  </a:lnTo>
                  <a:lnTo>
                    <a:pt x="589" y="395"/>
                  </a:lnTo>
                  <a:lnTo>
                    <a:pt x="568" y="387"/>
                  </a:lnTo>
                  <a:lnTo>
                    <a:pt x="557" y="391"/>
                  </a:lnTo>
                  <a:lnTo>
                    <a:pt x="532" y="393"/>
                  </a:lnTo>
                  <a:lnTo>
                    <a:pt x="525" y="380"/>
                  </a:lnTo>
                  <a:lnTo>
                    <a:pt x="474" y="372"/>
                  </a:lnTo>
                  <a:lnTo>
                    <a:pt x="472" y="368"/>
                  </a:lnTo>
                  <a:lnTo>
                    <a:pt x="470" y="357"/>
                  </a:lnTo>
                  <a:lnTo>
                    <a:pt x="440" y="361"/>
                  </a:lnTo>
                  <a:lnTo>
                    <a:pt x="423" y="357"/>
                  </a:lnTo>
                  <a:lnTo>
                    <a:pt x="427" y="350"/>
                  </a:lnTo>
                  <a:lnTo>
                    <a:pt x="433" y="325"/>
                  </a:lnTo>
                  <a:lnTo>
                    <a:pt x="440" y="312"/>
                  </a:lnTo>
                  <a:lnTo>
                    <a:pt x="440" y="303"/>
                  </a:lnTo>
                  <a:lnTo>
                    <a:pt x="450" y="295"/>
                  </a:lnTo>
                  <a:lnTo>
                    <a:pt x="453" y="299"/>
                  </a:lnTo>
                  <a:lnTo>
                    <a:pt x="457" y="288"/>
                  </a:lnTo>
                  <a:lnTo>
                    <a:pt x="463" y="295"/>
                  </a:lnTo>
                  <a:lnTo>
                    <a:pt x="474" y="282"/>
                  </a:lnTo>
                  <a:lnTo>
                    <a:pt x="468" y="278"/>
                  </a:lnTo>
                  <a:lnTo>
                    <a:pt x="465" y="274"/>
                  </a:lnTo>
                  <a:lnTo>
                    <a:pt x="467" y="271"/>
                  </a:lnTo>
                  <a:lnTo>
                    <a:pt x="468" y="259"/>
                  </a:lnTo>
                  <a:lnTo>
                    <a:pt x="465" y="250"/>
                  </a:lnTo>
                  <a:lnTo>
                    <a:pt x="467" y="246"/>
                  </a:lnTo>
                  <a:lnTo>
                    <a:pt x="470" y="252"/>
                  </a:lnTo>
                  <a:lnTo>
                    <a:pt x="476" y="254"/>
                  </a:lnTo>
                  <a:lnTo>
                    <a:pt x="478" y="244"/>
                  </a:lnTo>
                  <a:lnTo>
                    <a:pt x="472" y="227"/>
                  </a:lnTo>
                  <a:lnTo>
                    <a:pt x="478" y="222"/>
                  </a:lnTo>
                  <a:lnTo>
                    <a:pt x="483" y="227"/>
                  </a:lnTo>
                  <a:lnTo>
                    <a:pt x="493" y="226"/>
                  </a:lnTo>
                  <a:lnTo>
                    <a:pt x="502" y="227"/>
                  </a:lnTo>
                  <a:lnTo>
                    <a:pt x="521" y="203"/>
                  </a:lnTo>
                  <a:lnTo>
                    <a:pt x="540" y="195"/>
                  </a:lnTo>
                  <a:lnTo>
                    <a:pt x="542" y="195"/>
                  </a:lnTo>
                  <a:lnTo>
                    <a:pt x="549" y="195"/>
                  </a:lnTo>
                  <a:lnTo>
                    <a:pt x="553" y="194"/>
                  </a:lnTo>
                  <a:lnTo>
                    <a:pt x="559" y="182"/>
                  </a:lnTo>
                  <a:lnTo>
                    <a:pt x="557" y="171"/>
                  </a:lnTo>
                  <a:lnTo>
                    <a:pt x="561" y="165"/>
                  </a:lnTo>
                  <a:lnTo>
                    <a:pt x="566" y="143"/>
                  </a:lnTo>
                  <a:lnTo>
                    <a:pt x="579" y="118"/>
                  </a:lnTo>
                  <a:lnTo>
                    <a:pt x="583" y="109"/>
                  </a:lnTo>
                  <a:lnTo>
                    <a:pt x="581" y="94"/>
                  </a:lnTo>
                  <a:lnTo>
                    <a:pt x="570" y="86"/>
                  </a:lnTo>
                  <a:lnTo>
                    <a:pt x="564" y="86"/>
                  </a:lnTo>
                  <a:lnTo>
                    <a:pt x="553" y="81"/>
                  </a:lnTo>
                  <a:lnTo>
                    <a:pt x="529" y="81"/>
                  </a:lnTo>
                  <a:lnTo>
                    <a:pt x="521" y="84"/>
                  </a:lnTo>
                  <a:lnTo>
                    <a:pt x="506" y="99"/>
                  </a:lnTo>
                  <a:lnTo>
                    <a:pt x="506" y="113"/>
                  </a:lnTo>
                  <a:lnTo>
                    <a:pt x="508" y="124"/>
                  </a:lnTo>
                  <a:lnTo>
                    <a:pt x="508" y="131"/>
                  </a:lnTo>
                  <a:lnTo>
                    <a:pt x="502" y="145"/>
                  </a:lnTo>
                  <a:lnTo>
                    <a:pt x="497" y="150"/>
                  </a:lnTo>
                  <a:lnTo>
                    <a:pt x="495" y="154"/>
                  </a:lnTo>
                  <a:lnTo>
                    <a:pt x="487" y="156"/>
                  </a:lnTo>
                  <a:lnTo>
                    <a:pt x="463" y="152"/>
                  </a:lnTo>
                  <a:lnTo>
                    <a:pt x="461" y="120"/>
                  </a:lnTo>
                  <a:lnTo>
                    <a:pt x="474" y="84"/>
                  </a:lnTo>
                  <a:lnTo>
                    <a:pt x="482" y="60"/>
                  </a:lnTo>
                  <a:lnTo>
                    <a:pt x="474" y="54"/>
                  </a:lnTo>
                  <a:lnTo>
                    <a:pt x="474" y="51"/>
                  </a:lnTo>
                  <a:lnTo>
                    <a:pt x="455" y="49"/>
                  </a:lnTo>
                  <a:lnTo>
                    <a:pt x="448" y="45"/>
                  </a:lnTo>
                  <a:lnTo>
                    <a:pt x="446" y="47"/>
                  </a:lnTo>
                  <a:lnTo>
                    <a:pt x="440" y="79"/>
                  </a:lnTo>
                  <a:lnTo>
                    <a:pt x="435" y="96"/>
                  </a:lnTo>
                  <a:lnTo>
                    <a:pt x="435" y="101"/>
                  </a:lnTo>
                  <a:lnTo>
                    <a:pt x="431" y="124"/>
                  </a:lnTo>
                  <a:lnTo>
                    <a:pt x="419" y="130"/>
                  </a:lnTo>
                  <a:lnTo>
                    <a:pt x="423" y="81"/>
                  </a:lnTo>
                  <a:lnTo>
                    <a:pt x="419" y="71"/>
                  </a:lnTo>
                  <a:lnTo>
                    <a:pt x="421" y="69"/>
                  </a:lnTo>
                  <a:lnTo>
                    <a:pt x="425" y="67"/>
                  </a:lnTo>
                  <a:lnTo>
                    <a:pt x="421" y="49"/>
                  </a:lnTo>
                  <a:lnTo>
                    <a:pt x="440" y="39"/>
                  </a:lnTo>
                  <a:lnTo>
                    <a:pt x="444" y="13"/>
                  </a:lnTo>
                  <a:lnTo>
                    <a:pt x="389" y="0"/>
                  </a:lnTo>
                  <a:lnTo>
                    <a:pt x="388" y="2"/>
                  </a:lnTo>
                  <a:lnTo>
                    <a:pt x="388" y="52"/>
                  </a:lnTo>
                  <a:lnTo>
                    <a:pt x="408" y="62"/>
                  </a:lnTo>
                  <a:lnTo>
                    <a:pt x="408" y="77"/>
                  </a:lnTo>
                  <a:lnTo>
                    <a:pt x="397" y="77"/>
                  </a:lnTo>
                  <a:lnTo>
                    <a:pt x="340" y="75"/>
                  </a:lnTo>
                  <a:lnTo>
                    <a:pt x="316" y="118"/>
                  </a:lnTo>
                  <a:lnTo>
                    <a:pt x="307" y="158"/>
                  </a:lnTo>
                  <a:lnTo>
                    <a:pt x="325" y="195"/>
                  </a:lnTo>
                  <a:lnTo>
                    <a:pt x="346" y="210"/>
                  </a:lnTo>
                  <a:lnTo>
                    <a:pt x="354" y="261"/>
                  </a:lnTo>
                  <a:lnTo>
                    <a:pt x="344" y="276"/>
                  </a:lnTo>
                  <a:lnTo>
                    <a:pt x="397" y="318"/>
                  </a:lnTo>
                  <a:lnTo>
                    <a:pt x="391" y="344"/>
                  </a:lnTo>
                  <a:lnTo>
                    <a:pt x="374" y="355"/>
                  </a:lnTo>
                  <a:lnTo>
                    <a:pt x="344" y="357"/>
                  </a:lnTo>
                  <a:lnTo>
                    <a:pt x="337" y="363"/>
                  </a:lnTo>
                  <a:lnTo>
                    <a:pt x="335" y="374"/>
                  </a:lnTo>
                  <a:lnTo>
                    <a:pt x="342" y="380"/>
                  </a:lnTo>
                  <a:lnTo>
                    <a:pt x="339" y="395"/>
                  </a:lnTo>
                  <a:lnTo>
                    <a:pt x="340" y="408"/>
                  </a:lnTo>
                  <a:lnTo>
                    <a:pt x="333" y="436"/>
                  </a:lnTo>
                  <a:lnTo>
                    <a:pt x="327" y="453"/>
                  </a:lnTo>
                  <a:lnTo>
                    <a:pt x="327" y="474"/>
                  </a:lnTo>
                  <a:lnTo>
                    <a:pt x="324" y="474"/>
                  </a:lnTo>
                  <a:lnTo>
                    <a:pt x="307" y="459"/>
                  </a:lnTo>
                  <a:lnTo>
                    <a:pt x="299" y="446"/>
                  </a:lnTo>
                  <a:lnTo>
                    <a:pt x="290" y="444"/>
                  </a:lnTo>
                  <a:lnTo>
                    <a:pt x="261" y="414"/>
                  </a:lnTo>
                  <a:lnTo>
                    <a:pt x="250" y="417"/>
                  </a:lnTo>
                  <a:lnTo>
                    <a:pt x="233" y="404"/>
                  </a:lnTo>
                  <a:lnTo>
                    <a:pt x="222" y="395"/>
                  </a:lnTo>
                  <a:lnTo>
                    <a:pt x="211" y="393"/>
                  </a:lnTo>
                  <a:lnTo>
                    <a:pt x="198" y="393"/>
                  </a:lnTo>
                  <a:lnTo>
                    <a:pt x="184" y="406"/>
                  </a:lnTo>
                  <a:lnTo>
                    <a:pt x="167" y="414"/>
                  </a:lnTo>
                  <a:lnTo>
                    <a:pt x="156" y="414"/>
                  </a:lnTo>
                  <a:lnTo>
                    <a:pt x="147" y="410"/>
                  </a:lnTo>
                  <a:lnTo>
                    <a:pt x="143" y="412"/>
                  </a:lnTo>
                  <a:lnTo>
                    <a:pt x="137" y="414"/>
                  </a:lnTo>
                  <a:lnTo>
                    <a:pt x="130" y="421"/>
                  </a:lnTo>
                  <a:lnTo>
                    <a:pt x="119" y="440"/>
                  </a:lnTo>
                  <a:lnTo>
                    <a:pt x="109" y="449"/>
                  </a:lnTo>
                  <a:lnTo>
                    <a:pt x="103" y="464"/>
                  </a:lnTo>
                  <a:lnTo>
                    <a:pt x="100" y="466"/>
                  </a:lnTo>
                  <a:lnTo>
                    <a:pt x="96" y="466"/>
                  </a:lnTo>
                  <a:lnTo>
                    <a:pt x="102" y="472"/>
                  </a:lnTo>
                  <a:lnTo>
                    <a:pt x="102" y="474"/>
                  </a:lnTo>
                  <a:lnTo>
                    <a:pt x="98" y="491"/>
                  </a:lnTo>
                  <a:lnTo>
                    <a:pt x="88" y="493"/>
                  </a:lnTo>
                  <a:lnTo>
                    <a:pt x="87" y="496"/>
                  </a:lnTo>
                  <a:lnTo>
                    <a:pt x="79" y="502"/>
                  </a:lnTo>
                  <a:lnTo>
                    <a:pt x="70" y="504"/>
                  </a:lnTo>
                  <a:lnTo>
                    <a:pt x="66" y="502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5" y="508"/>
                  </a:lnTo>
                  <a:lnTo>
                    <a:pt x="51" y="506"/>
                  </a:lnTo>
                  <a:lnTo>
                    <a:pt x="45" y="508"/>
                  </a:lnTo>
                  <a:lnTo>
                    <a:pt x="38" y="506"/>
                  </a:lnTo>
                  <a:lnTo>
                    <a:pt x="34" y="508"/>
                  </a:lnTo>
                  <a:lnTo>
                    <a:pt x="32" y="508"/>
                  </a:lnTo>
                  <a:lnTo>
                    <a:pt x="28" y="510"/>
                  </a:lnTo>
                  <a:lnTo>
                    <a:pt x="26" y="508"/>
                  </a:lnTo>
                  <a:lnTo>
                    <a:pt x="24" y="510"/>
                  </a:lnTo>
                  <a:lnTo>
                    <a:pt x="17" y="511"/>
                  </a:lnTo>
                  <a:lnTo>
                    <a:pt x="13" y="515"/>
                  </a:lnTo>
                  <a:lnTo>
                    <a:pt x="11" y="517"/>
                  </a:lnTo>
                  <a:lnTo>
                    <a:pt x="9" y="521"/>
                  </a:lnTo>
                  <a:lnTo>
                    <a:pt x="6" y="521"/>
                  </a:lnTo>
                  <a:lnTo>
                    <a:pt x="6" y="525"/>
                  </a:lnTo>
                  <a:lnTo>
                    <a:pt x="2" y="525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Freeform 176"/>
            <p:cNvSpPr>
              <a:spLocks/>
            </p:cNvSpPr>
            <p:nvPr/>
          </p:nvSpPr>
          <p:spPr bwMode="auto">
            <a:xfrm>
              <a:off x="1965723" y="3178123"/>
              <a:ext cx="278343" cy="449601"/>
            </a:xfrm>
            <a:custGeom>
              <a:avLst/>
              <a:gdLst>
                <a:gd name="T0" fmla="*/ 2147483647 w 393"/>
                <a:gd name="T1" fmla="*/ 2147483647 h 546"/>
                <a:gd name="T2" fmla="*/ 2147483647 w 393"/>
                <a:gd name="T3" fmla="*/ 2147483647 h 546"/>
                <a:gd name="T4" fmla="*/ 2147483647 w 393"/>
                <a:gd name="T5" fmla="*/ 2147483647 h 546"/>
                <a:gd name="T6" fmla="*/ 2147483647 w 393"/>
                <a:gd name="T7" fmla="*/ 2147483647 h 546"/>
                <a:gd name="T8" fmla="*/ 2147483647 w 393"/>
                <a:gd name="T9" fmla="*/ 2147483647 h 546"/>
                <a:gd name="T10" fmla="*/ 2147483647 w 393"/>
                <a:gd name="T11" fmla="*/ 2147483647 h 546"/>
                <a:gd name="T12" fmla="*/ 2147483647 w 393"/>
                <a:gd name="T13" fmla="*/ 2147483647 h 546"/>
                <a:gd name="T14" fmla="*/ 2147483647 w 393"/>
                <a:gd name="T15" fmla="*/ 2147483647 h 546"/>
                <a:gd name="T16" fmla="*/ 2147483647 w 393"/>
                <a:gd name="T17" fmla="*/ 2147483647 h 546"/>
                <a:gd name="T18" fmla="*/ 2147483647 w 393"/>
                <a:gd name="T19" fmla="*/ 2147483647 h 546"/>
                <a:gd name="T20" fmla="*/ 2147483647 w 393"/>
                <a:gd name="T21" fmla="*/ 2147483647 h 546"/>
                <a:gd name="T22" fmla="*/ 2147483647 w 393"/>
                <a:gd name="T23" fmla="*/ 2147483647 h 546"/>
                <a:gd name="T24" fmla="*/ 2147483647 w 393"/>
                <a:gd name="T25" fmla="*/ 2147483647 h 546"/>
                <a:gd name="T26" fmla="*/ 2147483647 w 393"/>
                <a:gd name="T27" fmla="*/ 2147483647 h 546"/>
                <a:gd name="T28" fmla="*/ 2147483647 w 393"/>
                <a:gd name="T29" fmla="*/ 2147483647 h 546"/>
                <a:gd name="T30" fmla="*/ 2147483647 w 393"/>
                <a:gd name="T31" fmla="*/ 2147483647 h 546"/>
                <a:gd name="T32" fmla="*/ 2147483647 w 393"/>
                <a:gd name="T33" fmla="*/ 2147483647 h 546"/>
                <a:gd name="T34" fmla="*/ 2147483647 w 393"/>
                <a:gd name="T35" fmla="*/ 2147483647 h 546"/>
                <a:gd name="T36" fmla="*/ 2147483647 w 393"/>
                <a:gd name="T37" fmla="*/ 2147483647 h 546"/>
                <a:gd name="T38" fmla="*/ 2147483647 w 393"/>
                <a:gd name="T39" fmla="*/ 2147483647 h 546"/>
                <a:gd name="T40" fmla="*/ 2147483647 w 393"/>
                <a:gd name="T41" fmla="*/ 2147483647 h 546"/>
                <a:gd name="T42" fmla="*/ 2147483647 w 393"/>
                <a:gd name="T43" fmla="*/ 2147483647 h 546"/>
                <a:gd name="T44" fmla="*/ 2147483647 w 393"/>
                <a:gd name="T45" fmla="*/ 2147483647 h 546"/>
                <a:gd name="T46" fmla="*/ 2147483647 w 393"/>
                <a:gd name="T47" fmla="*/ 2147483647 h 546"/>
                <a:gd name="T48" fmla="*/ 2147483647 w 393"/>
                <a:gd name="T49" fmla="*/ 2147483647 h 546"/>
                <a:gd name="T50" fmla="*/ 2147483647 w 393"/>
                <a:gd name="T51" fmla="*/ 2147483647 h 546"/>
                <a:gd name="T52" fmla="*/ 2147483647 w 393"/>
                <a:gd name="T53" fmla="*/ 2147483647 h 546"/>
                <a:gd name="T54" fmla="*/ 2147483647 w 393"/>
                <a:gd name="T55" fmla="*/ 2147483647 h 546"/>
                <a:gd name="T56" fmla="*/ 2147483647 w 393"/>
                <a:gd name="T57" fmla="*/ 2147483647 h 546"/>
                <a:gd name="T58" fmla="*/ 2147483647 w 393"/>
                <a:gd name="T59" fmla="*/ 2147483647 h 546"/>
                <a:gd name="T60" fmla="*/ 2147483647 w 393"/>
                <a:gd name="T61" fmla="*/ 2147483647 h 546"/>
                <a:gd name="T62" fmla="*/ 2147483647 w 393"/>
                <a:gd name="T63" fmla="*/ 2147483647 h 546"/>
                <a:gd name="T64" fmla="*/ 2147483647 w 393"/>
                <a:gd name="T65" fmla="*/ 2147483647 h 546"/>
                <a:gd name="T66" fmla="*/ 2147483647 w 393"/>
                <a:gd name="T67" fmla="*/ 2147483647 h 546"/>
                <a:gd name="T68" fmla="*/ 2147483647 w 393"/>
                <a:gd name="T69" fmla="*/ 2147483647 h 546"/>
                <a:gd name="T70" fmla="*/ 2147483647 w 393"/>
                <a:gd name="T71" fmla="*/ 2147483647 h 546"/>
                <a:gd name="T72" fmla="*/ 2147483647 w 393"/>
                <a:gd name="T73" fmla="*/ 2147483647 h 546"/>
                <a:gd name="T74" fmla="*/ 2147483647 w 393"/>
                <a:gd name="T75" fmla="*/ 2147483647 h 546"/>
                <a:gd name="T76" fmla="*/ 2147483647 w 393"/>
                <a:gd name="T77" fmla="*/ 2147483647 h 546"/>
                <a:gd name="T78" fmla="*/ 2147483647 w 393"/>
                <a:gd name="T79" fmla="*/ 2147483647 h 546"/>
                <a:gd name="T80" fmla="*/ 2147483647 w 393"/>
                <a:gd name="T81" fmla="*/ 2147483647 h 546"/>
                <a:gd name="T82" fmla="*/ 2147483647 w 393"/>
                <a:gd name="T83" fmla="*/ 2147483647 h 546"/>
                <a:gd name="T84" fmla="*/ 2147483647 w 393"/>
                <a:gd name="T85" fmla="*/ 2147483647 h 546"/>
                <a:gd name="T86" fmla="*/ 2147483647 w 393"/>
                <a:gd name="T87" fmla="*/ 2147483647 h 546"/>
                <a:gd name="T88" fmla="*/ 2147483647 w 393"/>
                <a:gd name="T89" fmla="*/ 2147483647 h 546"/>
                <a:gd name="T90" fmla="*/ 2147483647 w 393"/>
                <a:gd name="T91" fmla="*/ 2147483647 h 546"/>
                <a:gd name="T92" fmla="*/ 2147483647 w 393"/>
                <a:gd name="T93" fmla="*/ 2147483647 h 546"/>
                <a:gd name="T94" fmla="*/ 2147483647 w 393"/>
                <a:gd name="T95" fmla="*/ 2147483647 h 546"/>
                <a:gd name="T96" fmla="*/ 2147483647 w 393"/>
                <a:gd name="T97" fmla="*/ 2147483647 h 546"/>
                <a:gd name="T98" fmla="*/ 2147483647 w 393"/>
                <a:gd name="T99" fmla="*/ 2147483647 h 546"/>
                <a:gd name="T100" fmla="*/ 2147483647 w 393"/>
                <a:gd name="T101" fmla="*/ 2147483647 h 546"/>
                <a:gd name="T102" fmla="*/ 2147483647 w 393"/>
                <a:gd name="T103" fmla="*/ 2147483647 h 546"/>
                <a:gd name="T104" fmla="*/ 2147483647 w 393"/>
                <a:gd name="T105" fmla="*/ 2147483647 h 546"/>
                <a:gd name="T106" fmla="*/ 2147483647 w 393"/>
                <a:gd name="T107" fmla="*/ 2147483647 h 546"/>
                <a:gd name="T108" fmla="*/ 2147483647 w 393"/>
                <a:gd name="T109" fmla="*/ 2147483647 h 546"/>
                <a:gd name="T110" fmla="*/ 2147483647 w 393"/>
                <a:gd name="T111" fmla="*/ 0 h 546"/>
                <a:gd name="T112" fmla="*/ 2147483647 w 393"/>
                <a:gd name="T113" fmla="*/ 2147483647 h 546"/>
                <a:gd name="T114" fmla="*/ 2147483647 w 393"/>
                <a:gd name="T115" fmla="*/ 2147483647 h 546"/>
                <a:gd name="T116" fmla="*/ 2147483647 w 393"/>
                <a:gd name="T117" fmla="*/ 2147483647 h 546"/>
                <a:gd name="T118" fmla="*/ 2147483647 w 393"/>
                <a:gd name="T119" fmla="*/ 2147483647 h 546"/>
                <a:gd name="T120" fmla="*/ 2147483647 w 393"/>
                <a:gd name="T121" fmla="*/ 2147483647 h 546"/>
                <a:gd name="T122" fmla="*/ 2147483647 w 393"/>
                <a:gd name="T123" fmla="*/ 2147483647 h 546"/>
                <a:gd name="T124" fmla="*/ 0 w 393"/>
                <a:gd name="T125" fmla="*/ 2147483647 h 5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546"/>
                <a:gd name="T191" fmla="*/ 393 w 393"/>
                <a:gd name="T192" fmla="*/ 546 h 5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546">
                  <a:moveTo>
                    <a:pt x="0" y="96"/>
                  </a:moveTo>
                  <a:lnTo>
                    <a:pt x="7" y="108"/>
                  </a:lnTo>
                  <a:lnTo>
                    <a:pt x="19" y="134"/>
                  </a:lnTo>
                  <a:lnTo>
                    <a:pt x="22" y="173"/>
                  </a:lnTo>
                  <a:lnTo>
                    <a:pt x="22" y="179"/>
                  </a:lnTo>
                  <a:lnTo>
                    <a:pt x="24" y="187"/>
                  </a:lnTo>
                  <a:lnTo>
                    <a:pt x="22" y="198"/>
                  </a:lnTo>
                  <a:lnTo>
                    <a:pt x="20" y="202"/>
                  </a:lnTo>
                  <a:lnTo>
                    <a:pt x="19" y="219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28" y="239"/>
                  </a:lnTo>
                  <a:lnTo>
                    <a:pt x="32" y="247"/>
                  </a:lnTo>
                  <a:lnTo>
                    <a:pt x="34" y="249"/>
                  </a:lnTo>
                  <a:lnTo>
                    <a:pt x="39" y="264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6"/>
                  </a:lnTo>
                  <a:lnTo>
                    <a:pt x="43" y="267"/>
                  </a:lnTo>
                  <a:lnTo>
                    <a:pt x="49" y="273"/>
                  </a:lnTo>
                  <a:lnTo>
                    <a:pt x="49" y="275"/>
                  </a:lnTo>
                  <a:lnTo>
                    <a:pt x="49" y="277"/>
                  </a:lnTo>
                  <a:lnTo>
                    <a:pt x="51" y="281"/>
                  </a:lnTo>
                  <a:lnTo>
                    <a:pt x="52" y="281"/>
                  </a:lnTo>
                  <a:lnTo>
                    <a:pt x="60" y="301"/>
                  </a:lnTo>
                  <a:lnTo>
                    <a:pt x="60" y="307"/>
                  </a:lnTo>
                  <a:lnTo>
                    <a:pt x="60" y="311"/>
                  </a:lnTo>
                  <a:lnTo>
                    <a:pt x="60" y="313"/>
                  </a:lnTo>
                  <a:lnTo>
                    <a:pt x="60" y="314"/>
                  </a:lnTo>
                  <a:lnTo>
                    <a:pt x="67" y="320"/>
                  </a:lnTo>
                  <a:lnTo>
                    <a:pt x="73" y="322"/>
                  </a:lnTo>
                  <a:lnTo>
                    <a:pt x="86" y="329"/>
                  </a:lnTo>
                  <a:lnTo>
                    <a:pt x="92" y="335"/>
                  </a:lnTo>
                  <a:lnTo>
                    <a:pt x="94" y="335"/>
                  </a:lnTo>
                  <a:lnTo>
                    <a:pt x="96" y="339"/>
                  </a:lnTo>
                  <a:lnTo>
                    <a:pt x="99" y="341"/>
                  </a:lnTo>
                  <a:lnTo>
                    <a:pt x="103" y="341"/>
                  </a:lnTo>
                  <a:lnTo>
                    <a:pt x="101" y="339"/>
                  </a:lnTo>
                  <a:lnTo>
                    <a:pt x="103" y="339"/>
                  </a:lnTo>
                  <a:lnTo>
                    <a:pt x="107" y="339"/>
                  </a:lnTo>
                  <a:lnTo>
                    <a:pt x="113" y="348"/>
                  </a:lnTo>
                  <a:lnTo>
                    <a:pt x="113" y="350"/>
                  </a:lnTo>
                  <a:lnTo>
                    <a:pt x="115" y="354"/>
                  </a:lnTo>
                  <a:lnTo>
                    <a:pt x="115" y="358"/>
                  </a:lnTo>
                  <a:lnTo>
                    <a:pt x="111" y="363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3" y="377"/>
                  </a:lnTo>
                  <a:lnTo>
                    <a:pt x="103" y="380"/>
                  </a:lnTo>
                  <a:lnTo>
                    <a:pt x="101" y="382"/>
                  </a:lnTo>
                  <a:lnTo>
                    <a:pt x="107" y="392"/>
                  </a:lnTo>
                  <a:lnTo>
                    <a:pt x="107" y="401"/>
                  </a:lnTo>
                  <a:lnTo>
                    <a:pt x="107" y="407"/>
                  </a:lnTo>
                  <a:lnTo>
                    <a:pt x="109" y="410"/>
                  </a:lnTo>
                  <a:lnTo>
                    <a:pt x="107" y="410"/>
                  </a:lnTo>
                  <a:lnTo>
                    <a:pt x="107" y="414"/>
                  </a:lnTo>
                  <a:lnTo>
                    <a:pt x="103" y="418"/>
                  </a:lnTo>
                  <a:lnTo>
                    <a:pt x="103" y="424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1" y="427"/>
                  </a:lnTo>
                  <a:lnTo>
                    <a:pt x="103" y="431"/>
                  </a:lnTo>
                  <a:lnTo>
                    <a:pt x="101" y="431"/>
                  </a:lnTo>
                  <a:lnTo>
                    <a:pt x="105" y="437"/>
                  </a:lnTo>
                  <a:lnTo>
                    <a:pt x="101" y="448"/>
                  </a:lnTo>
                  <a:lnTo>
                    <a:pt x="96" y="454"/>
                  </a:lnTo>
                  <a:lnTo>
                    <a:pt x="94" y="454"/>
                  </a:lnTo>
                  <a:lnTo>
                    <a:pt x="92" y="456"/>
                  </a:lnTo>
                  <a:lnTo>
                    <a:pt x="90" y="454"/>
                  </a:lnTo>
                  <a:lnTo>
                    <a:pt x="86" y="452"/>
                  </a:lnTo>
                  <a:lnTo>
                    <a:pt x="84" y="457"/>
                  </a:lnTo>
                  <a:lnTo>
                    <a:pt x="83" y="459"/>
                  </a:lnTo>
                  <a:lnTo>
                    <a:pt x="81" y="463"/>
                  </a:lnTo>
                  <a:lnTo>
                    <a:pt x="79" y="465"/>
                  </a:lnTo>
                  <a:lnTo>
                    <a:pt x="77" y="469"/>
                  </a:lnTo>
                  <a:lnTo>
                    <a:pt x="69" y="474"/>
                  </a:lnTo>
                  <a:lnTo>
                    <a:pt x="67" y="474"/>
                  </a:lnTo>
                  <a:lnTo>
                    <a:pt x="58" y="488"/>
                  </a:lnTo>
                  <a:lnTo>
                    <a:pt x="56" y="486"/>
                  </a:lnTo>
                  <a:lnTo>
                    <a:pt x="52" y="491"/>
                  </a:lnTo>
                  <a:lnTo>
                    <a:pt x="45" y="504"/>
                  </a:lnTo>
                  <a:lnTo>
                    <a:pt x="41" y="506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6" y="512"/>
                  </a:lnTo>
                  <a:lnTo>
                    <a:pt x="37" y="510"/>
                  </a:lnTo>
                  <a:lnTo>
                    <a:pt x="41" y="508"/>
                  </a:lnTo>
                  <a:lnTo>
                    <a:pt x="49" y="514"/>
                  </a:lnTo>
                  <a:lnTo>
                    <a:pt x="51" y="514"/>
                  </a:lnTo>
                  <a:lnTo>
                    <a:pt x="52" y="516"/>
                  </a:lnTo>
                  <a:lnTo>
                    <a:pt x="54" y="514"/>
                  </a:lnTo>
                  <a:lnTo>
                    <a:pt x="62" y="520"/>
                  </a:lnTo>
                  <a:lnTo>
                    <a:pt x="64" y="520"/>
                  </a:lnTo>
                  <a:lnTo>
                    <a:pt x="73" y="514"/>
                  </a:lnTo>
                  <a:lnTo>
                    <a:pt x="77" y="516"/>
                  </a:lnTo>
                  <a:lnTo>
                    <a:pt x="81" y="521"/>
                  </a:lnTo>
                  <a:lnTo>
                    <a:pt x="86" y="535"/>
                  </a:lnTo>
                  <a:lnTo>
                    <a:pt x="88" y="533"/>
                  </a:lnTo>
                  <a:lnTo>
                    <a:pt x="88" y="536"/>
                  </a:lnTo>
                  <a:lnTo>
                    <a:pt x="92" y="538"/>
                  </a:lnTo>
                  <a:lnTo>
                    <a:pt x="96" y="538"/>
                  </a:lnTo>
                  <a:lnTo>
                    <a:pt x="99" y="536"/>
                  </a:lnTo>
                  <a:lnTo>
                    <a:pt x="105" y="521"/>
                  </a:lnTo>
                  <a:lnTo>
                    <a:pt x="115" y="512"/>
                  </a:lnTo>
                  <a:lnTo>
                    <a:pt x="126" y="493"/>
                  </a:lnTo>
                  <a:lnTo>
                    <a:pt x="133" y="486"/>
                  </a:lnTo>
                  <a:lnTo>
                    <a:pt x="139" y="484"/>
                  </a:lnTo>
                  <a:lnTo>
                    <a:pt x="143" y="482"/>
                  </a:lnTo>
                  <a:lnTo>
                    <a:pt x="152" y="486"/>
                  </a:lnTo>
                  <a:lnTo>
                    <a:pt x="154" y="486"/>
                  </a:lnTo>
                  <a:lnTo>
                    <a:pt x="163" y="486"/>
                  </a:lnTo>
                  <a:lnTo>
                    <a:pt x="180" y="478"/>
                  </a:lnTo>
                  <a:lnTo>
                    <a:pt x="194" y="465"/>
                  </a:lnTo>
                  <a:lnTo>
                    <a:pt x="207" y="465"/>
                  </a:lnTo>
                  <a:lnTo>
                    <a:pt x="218" y="467"/>
                  </a:lnTo>
                  <a:lnTo>
                    <a:pt x="229" y="476"/>
                  </a:lnTo>
                  <a:lnTo>
                    <a:pt x="246" y="489"/>
                  </a:lnTo>
                  <a:lnTo>
                    <a:pt x="257" y="486"/>
                  </a:lnTo>
                  <a:lnTo>
                    <a:pt x="286" y="516"/>
                  </a:lnTo>
                  <a:lnTo>
                    <a:pt x="295" y="518"/>
                  </a:lnTo>
                  <a:lnTo>
                    <a:pt x="303" y="531"/>
                  </a:lnTo>
                  <a:lnTo>
                    <a:pt x="320" y="546"/>
                  </a:lnTo>
                  <a:lnTo>
                    <a:pt x="323" y="546"/>
                  </a:lnTo>
                  <a:lnTo>
                    <a:pt x="323" y="525"/>
                  </a:lnTo>
                  <a:lnTo>
                    <a:pt x="329" y="508"/>
                  </a:lnTo>
                  <a:lnTo>
                    <a:pt x="336" y="480"/>
                  </a:lnTo>
                  <a:lnTo>
                    <a:pt x="335" y="467"/>
                  </a:lnTo>
                  <a:lnTo>
                    <a:pt x="338" y="452"/>
                  </a:lnTo>
                  <a:lnTo>
                    <a:pt x="331" y="446"/>
                  </a:lnTo>
                  <a:lnTo>
                    <a:pt x="333" y="435"/>
                  </a:lnTo>
                  <a:lnTo>
                    <a:pt x="340" y="429"/>
                  </a:lnTo>
                  <a:lnTo>
                    <a:pt x="370" y="427"/>
                  </a:lnTo>
                  <a:lnTo>
                    <a:pt x="387" y="416"/>
                  </a:lnTo>
                  <a:lnTo>
                    <a:pt x="393" y="390"/>
                  </a:lnTo>
                  <a:lnTo>
                    <a:pt x="340" y="348"/>
                  </a:lnTo>
                  <a:lnTo>
                    <a:pt x="350" y="333"/>
                  </a:lnTo>
                  <a:lnTo>
                    <a:pt x="342" y="282"/>
                  </a:lnTo>
                  <a:lnTo>
                    <a:pt x="321" y="267"/>
                  </a:lnTo>
                  <a:lnTo>
                    <a:pt x="303" y="230"/>
                  </a:lnTo>
                  <a:lnTo>
                    <a:pt x="312" y="190"/>
                  </a:lnTo>
                  <a:lnTo>
                    <a:pt x="303" y="136"/>
                  </a:lnTo>
                  <a:lnTo>
                    <a:pt x="297" y="139"/>
                  </a:lnTo>
                  <a:lnTo>
                    <a:pt x="293" y="138"/>
                  </a:lnTo>
                  <a:lnTo>
                    <a:pt x="289" y="139"/>
                  </a:lnTo>
                  <a:lnTo>
                    <a:pt x="274" y="139"/>
                  </a:lnTo>
                  <a:lnTo>
                    <a:pt x="259" y="134"/>
                  </a:lnTo>
                  <a:lnTo>
                    <a:pt x="250" y="128"/>
                  </a:lnTo>
                  <a:lnTo>
                    <a:pt x="242" y="119"/>
                  </a:lnTo>
                  <a:lnTo>
                    <a:pt x="237" y="94"/>
                  </a:lnTo>
                  <a:lnTo>
                    <a:pt x="227" y="83"/>
                  </a:lnTo>
                  <a:lnTo>
                    <a:pt x="214" y="81"/>
                  </a:lnTo>
                  <a:lnTo>
                    <a:pt x="197" y="83"/>
                  </a:lnTo>
                  <a:lnTo>
                    <a:pt x="180" y="92"/>
                  </a:lnTo>
                  <a:lnTo>
                    <a:pt x="175" y="98"/>
                  </a:lnTo>
                  <a:lnTo>
                    <a:pt x="167" y="100"/>
                  </a:lnTo>
                  <a:lnTo>
                    <a:pt x="152" y="98"/>
                  </a:lnTo>
                  <a:lnTo>
                    <a:pt x="146" y="94"/>
                  </a:lnTo>
                  <a:lnTo>
                    <a:pt x="146" y="87"/>
                  </a:lnTo>
                  <a:lnTo>
                    <a:pt x="152" y="81"/>
                  </a:lnTo>
                  <a:lnTo>
                    <a:pt x="162" y="70"/>
                  </a:lnTo>
                  <a:lnTo>
                    <a:pt x="146" y="34"/>
                  </a:lnTo>
                  <a:lnTo>
                    <a:pt x="143" y="29"/>
                  </a:lnTo>
                  <a:lnTo>
                    <a:pt x="145" y="21"/>
                  </a:lnTo>
                  <a:lnTo>
                    <a:pt x="73" y="10"/>
                  </a:lnTo>
                  <a:lnTo>
                    <a:pt x="69" y="4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3" y="25"/>
                  </a:lnTo>
                  <a:lnTo>
                    <a:pt x="47" y="27"/>
                  </a:lnTo>
                  <a:lnTo>
                    <a:pt x="41" y="77"/>
                  </a:lnTo>
                  <a:lnTo>
                    <a:pt x="43" y="83"/>
                  </a:lnTo>
                  <a:lnTo>
                    <a:pt x="43" y="87"/>
                  </a:lnTo>
                  <a:lnTo>
                    <a:pt x="49" y="96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28" y="108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7" y="98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2" y="9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1440571" y="2347719"/>
              <a:ext cx="578626" cy="920003"/>
            </a:xfrm>
            <a:custGeom>
              <a:avLst/>
              <a:gdLst>
                <a:gd name="T0" fmla="*/ 2147483647 w 814"/>
                <a:gd name="T1" fmla="*/ 2147483647 h 1108"/>
                <a:gd name="T2" fmla="*/ 2147483647 w 814"/>
                <a:gd name="T3" fmla="*/ 2147483647 h 1108"/>
                <a:gd name="T4" fmla="*/ 2147483647 w 814"/>
                <a:gd name="T5" fmla="*/ 2147483647 h 1108"/>
                <a:gd name="T6" fmla="*/ 2147483647 w 814"/>
                <a:gd name="T7" fmla="*/ 2147483647 h 1108"/>
                <a:gd name="T8" fmla="*/ 2147483647 w 814"/>
                <a:gd name="T9" fmla="*/ 2147483647 h 1108"/>
                <a:gd name="T10" fmla="*/ 2147483647 w 814"/>
                <a:gd name="T11" fmla="*/ 2147483647 h 1108"/>
                <a:gd name="T12" fmla="*/ 2147483647 w 814"/>
                <a:gd name="T13" fmla="*/ 2147483647 h 1108"/>
                <a:gd name="T14" fmla="*/ 2147483647 w 814"/>
                <a:gd name="T15" fmla="*/ 2147483647 h 1108"/>
                <a:gd name="T16" fmla="*/ 2147483647 w 814"/>
                <a:gd name="T17" fmla="*/ 2147483647 h 1108"/>
                <a:gd name="T18" fmla="*/ 2147483647 w 814"/>
                <a:gd name="T19" fmla="*/ 2147483647 h 1108"/>
                <a:gd name="T20" fmla="*/ 2147483647 w 814"/>
                <a:gd name="T21" fmla="*/ 2147483647 h 1108"/>
                <a:gd name="T22" fmla="*/ 2147483647 w 814"/>
                <a:gd name="T23" fmla="*/ 2147483647 h 1108"/>
                <a:gd name="T24" fmla="*/ 2147483647 w 814"/>
                <a:gd name="T25" fmla="*/ 2147483647 h 1108"/>
                <a:gd name="T26" fmla="*/ 2147483647 w 814"/>
                <a:gd name="T27" fmla="*/ 2147483647 h 1108"/>
                <a:gd name="T28" fmla="*/ 2147483647 w 814"/>
                <a:gd name="T29" fmla="*/ 2147483647 h 1108"/>
                <a:gd name="T30" fmla="*/ 2147483647 w 814"/>
                <a:gd name="T31" fmla="*/ 2147483647 h 1108"/>
                <a:gd name="T32" fmla="*/ 2147483647 w 814"/>
                <a:gd name="T33" fmla="*/ 2147483647 h 1108"/>
                <a:gd name="T34" fmla="*/ 2147483647 w 814"/>
                <a:gd name="T35" fmla="*/ 2147483647 h 1108"/>
                <a:gd name="T36" fmla="*/ 2147483647 w 814"/>
                <a:gd name="T37" fmla="*/ 2147483647 h 1108"/>
                <a:gd name="T38" fmla="*/ 2147483647 w 814"/>
                <a:gd name="T39" fmla="*/ 2147483647 h 1108"/>
                <a:gd name="T40" fmla="*/ 2147483647 w 814"/>
                <a:gd name="T41" fmla="*/ 2147483647 h 1108"/>
                <a:gd name="T42" fmla="*/ 2147483647 w 814"/>
                <a:gd name="T43" fmla="*/ 2147483647 h 1108"/>
                <a:gd name="T44" fmla="*/ 2147483647 w 814"/>
                <a:gd name="T45" fmla="*/ 2147483647 h 1108"/>
                <a:gd name="T46" fmla="*/ 2147483647 w 814"/>
                <a:gd name="T47" fmla="*/ 2147483647 h 1108"/>
                <a:gd name="T48" fmla="*/ 2147483647 w 814"/>
                <a:gd name="T49" fmla="*/ 2147483647 h 1108"/>
                <a:gd name="T50" fmla="*/ 2147483647 w 814"/>
                <a:gd name="T51" fmla="*/ 2147483647 h 1108"/>
                <a:gd name="T52" fmla="*/ 2147483647 w 814"/>
                <a:gd name="T53" fmla="*/ 2147483647 h 1108"/>
                <a:gd name="T54" fmla="*/ 2147483647 w 814"/>
                <a:gd name="T55" fmla="*/ 2147483647 h 1108"/>
                <a:gd name="T56" fmla="*/ 2147483647 w 814"/>
                <a:gd name="T57" fmla="*/ 2147483647 h 1108"/>
                <a:gd name="T58" fmla="*/ 2147483647 w 814"/>
                <a:gd name="T59" fmla="*/ 2147483647 h 1108"/>
                <a:gd name="T60" fmla="*/ 2147483647 w 814"/>
                <a:gd name="T61" fmla="*/ 2147483647 h 1108"/>
                <a:gd name="T62" fmla="*/ 2147483647 w 814"/>
                <a:gd name="T63" fmla="*/ 2147483647 h 1108"/>
                <a:gd name="T64" fmla="*/ 2147483647 w 814"/>
                <a:gd name="T65" fmla="*/ 2147483647 h 1108"/>
                <a:gd name="T66" fmla="*/ 2147483647 w 814"/>
                <a:gd name="T67" fmla="*/ 2147483647 h 1108"/>
                <a:gd name="T68" fmla="*/ 2147483647 w 814"/>
                <a:gd name="T69" fmla="*/ 2147483647 h 1108"/>
                <a:gd name="T70" fmla="*/ 2147483647 w 814"/>
                <a:gd name="T71" fmla="*/ 2147483647 h 1108"/>
                <a:gd name="T72" fmla="*/ 2147483647 w 814"/>
                <a:gd name="T73" fmla="*/ 2147483647 h 1108"/>
                <a:gd name="T74" fmla="*/ 2147483647 w 814"/>
                <a:gd name="T75" fmla="*/ 2147483647 h 1108"/>
                <a:gd name="T76" fmla="*/ 2147483647 w 814"/>
                <a:gd name="T77" fmla="*/ 2147483647 h 1108"/>
                <a:gd name="T78" fmla="*/ 2147483647 w 814"/>
                <a:gd name="T79" fmla="*/ 2147483647 h 1108"/>
                <a:gd name="T80" fmla="*/ 2147483647 w 814"/>
                <a:gd name="T81" fmla="*/ 2147483647 h 1108"/>
                <a:gd name="T82" fmla="*/ 2147483647 w 814"/>
                <a:gd name="T83" fmla="*/ 2147483647 h 1108"/>
                <a:gd name="T84" fmla="*/ 2147483647 w 814"/>
                <a:gd name="T85" fmla="*/ 2147483647 h 1108"/>
                <a:gd name="T86" fmla="*/ 2147483647 w 814"/>
                <a:gd name="T87" fmla="*/ 2147483647 h 1108"/>
                <a:gd name="T88" fmla="*/ 2147483647 w 814"/>
                <a:gd name="T89" fmla="*/ 2147483647 h 1108"/>
                <a:gd name="T90" fmla="*/ 2147483647 w 814"/>
                <a:gd name="T91" fmla="*/ 2147483647 h 1108"/>
                <a:gd name="T92" fmla="*/ 2147483647 w 814"/>
                <a:gd name="T93" fmla="*/ 2147483647 h 1108"/>
                <a:gd name="T94" fmla="*/ 2147483647 w 814"/>
                <a:gd name="T95" fmla="*/ 2147483647 h 1108"/>
                <a:gd name="T96" fmla="*/ 2147483647 w 814"/>
                <a:gd name="T97" fmla="*/ 2147483647 h 1108"/>
                <a:gd name="T98" fmla="*/ 2147483647 w 814"/>
                <a:gd name="T99" fmla="*/ 2147483647 h 1108"/>
                <a:gd name="T100" fmla="*/ 2147483647 w 814"/>
                <a:gd name="T101" fmla="*/ 2147483647 h 1108"/>
                <a:gd name="T102" fmla="*/ 2147483647 w 814"/>
                <a:gd name="T103" fmla="*/ 2147483647 h 1108"/>
                <a:gd name="T104" fmla="*/ 2147483647 w 814"/>
                <a:gd name="T105" fmla="*/ 2147483647 h 1108"/>
                <a:gd name="T106" fmla="*/ 2147483647 w 814"/>
                <a:gd name="T107" fmla="*/ 2147483647 h 1108"/>
                <a:gd name="T108" fmla="*/ 2147483647 w 814"/>
                <a:gd name="T109" fmla="*/ 0 h 1108"/>
                <a:gd name="T110" fmla="*/ 2147483647 w 814"/>
                <a:gd name="T111" fmla="*/ 2147483647 h 1108"/>
                <a:gd name="T112" fmla="*/ 2147483647 w 814"/>
                <a:gd name="T113" fmla="*/ 2147483647 h 1108"/>
                <a:gd name="T114" fmla="*/ 2147483647 w 814"/>
                <a:gd name="T115" fmla="*/ 2147483647 h 1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4"/>
                <a:gd name="T175" fmla="*/ 0 h 1108"/>
                <a:gd name="T176" fmla="*/ 814 w 814"/>
                <a:gd name="T177" fmla="*/ 1108 h 1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4" h="1108">
                  <a:moveTo>
                    <a:pt x="0" y="254"/>
                  </a:moveTo>
                  <a:lnTo>
                    <a:pt x="1" y="262"/>
                  </a:lnTo>
                  <a:lnTo>
                    <a:pt x="5" y="266"/>
                  </a:lnTo>
                  <a:lnTo>
                    <a:pt x="7" y="269"/>
                  </a:lnTo>
                  <a:lnTo>
                    <a:pt x="1" y="286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5" y="298"/>
                  </a:lnTo>
                  <a:lnTo>
                    <a:pt x="7" y="316"/>
                  </a:lnTo>
                  <a:lnTo>
                    <a:pt x="7" y="328"/>
                  </a:lnTo>
                  <a:lnTo>
                    <a:pt x="11" y="330"/>
                  </a:lnTo>
                  <a:lnTo>
                    <a:pt x="15" y="328"/>
                  </a:lnTo>
                  <a:lnTo>
                    <a:pt x="22" y="326"/>
                  </a:lnTo>
                  <a:lnTo>
                    <a:pt x="31" y="328"/>
                  </a:lnTo>
                  <a:lnTo>
                    <a:pt x="41" y="331"/>
                  </a:lnTo>
                  <a:lnTo>
                    <a:pt x="50" y="339"/>
                  </a:lnTo>
                  <a:lnTo>
                    <a:pt x="54" y="345"/>
                  </a:lnTo>
                  <a:lnTo>
                    <a:pt x="52" y="346"/>
                  </a:lnTo>
                  <a:lnTo>
                    <a:pt x="54" y="348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56" y="343"/>
                  </a:lnTo>
                  <a:lnTo>
                    <a:pt x="65" y="345"/>
                  </a:lnTo>
                  <a:lnTo>
                    <a:pt x="67" y="345"/>
                  </a:lnTo>
                  <a:lnTo>
                    <a:pt x="65" y="352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7" y="369"/>
                  </a:lnTo>
                  <a:lnTo>
                    <a:pt x="79" y="373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4" y="369"/>
                  </a:lnTo>
                  <a:lnTo>
                    <a:pt x="84" y="365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2" y="363"/>
                  </a:lnTo>
                  <a:lnTo>
                    <a:pt x="94" y="365"/>
                  </a:lnTo>
                  <a:lnTo>
                    <a:pt x="97" y="367"/>
                  </a:lnTo>
                  <a:lnTo>
                    <a:pt x="101" y="367"/>
                  </a:lnTo>
                  <a:lnTo>
                    <a:pt x="103" y="373"/>
                  </a:lnTo>
                  <a:lnTo>
                    <a:pt x="107" y="371"/>
                  </a:lnTo>
                  <a:lnTo>
                    <a:pt x="109" y="371"/>
                  </a:lnTo>
                  <a:lnTo>
                    <a:pt x="110" y="367"/>
                  </a:lnTo>
                  <a:lnTo>
                    <a:pt x="112" y="365"/>
                  </a:lnTo>
                  <a:lnTo>
                    <a:pt x="110" y="362"/>
                  </a:lnTo>
                  <a:lnTo>
                    <a:pt x="110" y="358"/>
                  </a:lnTo>
                  <a:lnTo>
                    <a:pt x="116" y="352"/>
                  </a:lnTo>
                  <a:lnTo>
                    <a:pt x="118" y="352"/>
                  </a:lnTo>
                  <a:lnTo>
                    <a:pt x="122" y="352"/>
                  </a:lnTo>
                  <a:lnTo>
                    <a:pt x="124" y="352"/>
                  </a:lnTo>
                  <a:lnTo>
                    <a:pt x="124" y="356"/>
                  </a:lnTo>
                  <a:lnTo>
                    <a:pt x="126" y="358"/>
                  </a:lnTo>
                  <a:lnTo>
                    <a:pt x="126" y="362"/>
                  </a:lnTo>
                  <a:lnTo>
                    <a:pt x="126" y="363"/>
                  </a:lnTo>
                  <a:lnTo>
                    <a:pt x="127" y="363"/>
                  </a:lnTo>
                  <a:lnTo>
                    <a:pt x="135" y="367"/>
                  </a:lnTo>
                  <a:lnTo>
                    <a:pt x="135" y="371"/>
                  </a:lnTo>
                  <a:lnTo>
                    <a:pt x="131" y="377"/>
                  </a:lnTo>
                  <a:lnTo>
                    <a:pt x="133" y="378"/>
                  </a:lnTo>
                  <a:lnTo>
                    <a:pt x="133" y="380"/>
                  </a:lnTo>
                  <a:lnTo>
                    <a:pt x="129" y="386"/>
                  </a:lnTo>
                  <a:lnTo>
                    <a:pt x="131" y="386"/>
                  </a:lnTo>
                  <a:lnTo>
                    <a:pt x="129" y="392"/>
                  </a:lnTo>
                  <a:lnTo>
                    <a:pt x="131" y="395"/>
                  </a:lnTo>
                  <a:lnTo>
                    <a:pt x="133" y="399"/>
                  </a:lnTo>
                  <a:lnTo>
                    <a:pt x="137" y="399"/>
                  </a:lnTo>
                  <a:lnTo>
                    <a:pt x="156" y="405"/>
                  </a:lnTo>
                  <a:lnTo>
                    <a:pt x="180" y="416"/>
                  </a:lnTo>
                  <a:lnTo>
                    <a:pt x="182" y="416"/>
                  </a:lnTo>
                  <a:lnTo>
                    <a:pt x="184" y="418"/>
                  </a:lnTo>
                  <a:lnTo>
                    <a:pt x="189" y="422"/>
                  </a:lnTo>
                  <a:lnTo>
                    <a:pt x="191" y="422"/>
                  </a:lnTo>
                  <a:lnTo>
                    <a:pt x="199" y="429"/>
                  </a:lnTo>
                  <a:lnTo>
                    <a:pt x="203" y="431"/>
                  </a:lnTo>
                  <a:lnTo>
                    <a:pt x="212" y="446"/>
                  </a:lnTo>
                  <a:lnTo>
                    <a:pt x="233" y="448"/>
                  </a:lnTo>
                  <a:lnTo>
                    <a:pt x="235" y="450"/>
                  </a:lnTo>
                  <a:lnTo>
                    <a:pt x="244" y="452"/>
                  </a:lnTo>
                  <a:lnTo>
                    <a:pt x="248" y="454"/>
                  </a:lnTo>
                  <a:lnTo>
                    <a:pt x="259" y="467"/>
                  </a:lnTo>
                  <a:lnTo>
                    <a:pt x="265" y="469"/>
                  </a:lnTo>
                  <a:lnTo>
                    <a:pt x="274" y="473"/>
                  </a:lnTo>
                  <a:lnTo>
                    <a:pt x="276" y="473"/>
                  </a:lnTo>
                  <a:lnTo>
                    <a:pt x="284" y="478"/>
                  </a:lnTo>
                  <a:lnTo>
                    <a:pt x="285" y="488"/>
                  </a:lnTo>
                  <a:lnTo>
                    <a:pt x="282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9" y="501"/>
                  </a:lnTo>
                  <a:lnTo>
                    <a:pt x="291" y="510"/>
                  </a:lnTo>
                  <a:lnTo>
                    <a:pt x="287" y="516"/>
                  </a:lnTo>
                  <a:lnTo>
                    <a:pt x="285" y="520"/>
                  </a:lnTo>
                  <a:lnTo>
                    <a:pt x="287" y="520"/>
                  </a:lnTo>
                  <a:lnTo>
                    <a:pt x="289" y="527"/>
                  </a:lnTo>
                  <a:lnTo>
                    <a:pt x="285" y="531"/>
                  </a:lnTo>
                  <a:lnTo>
                    <a:pt x="280" y="544"/>
                  </a:lnTo>
                  <a:lnTo>
                    <a:pt x="274" y="546"/>
                  </a:lnTo>
                  <a:lnTo>
                    <a:pt x="284" y="555"/>
                  </a:lnTo>
                  <a:lnTo>
                    <a:pt x="285" y="561"/>
                  </a:lnTo>
                  <a:lnTo>
                    <a:pt x="284" y="570"/>
                  </a:lnTo>
                  <a:lnTo>
                    <a:pt x="285" y="572"/>
                  </a:lnTo>
                  <a:lnTo>
                    <a:pt x="289" y="580"/>
                  </a:lnTo>
                  <a:lnTo>
                    <a:pt x="300" y="589"/>
                  </a:lnTo>
                  <a:lnTo>
                    <a:pt x="325" y="608"/>
                  </a:lnTo>
                  <a:lnTo>
                    <a:pt x="327" y="608"/>
                  </a:lnTo>
                  <a:lnTo>
                    <a:pt x="329" y="610"/>
                  </a:lnTo>
                  <a:lnTo>
                    <a:pt x="329" y="614"/>
                  </a:lnTo>
                  <a:lnTo>
                    <a:pt x="331" y="617"/>
                  </a:lnTo>
                  <a:lnTo>
                    <a:pt x="387" y="661"/>
                  </a:lnTo>
                  <a:lnTo>
                    <a:pt x="408" y="681"/>
                  </a:lnTo>
                  <a:lnTo>
                    <a:pt x="410" y="681"/>
                  </a:lnTo>
                  <a:lnTo>
                    <a:pt x="413" y="687"/>
                  </a:lnTo>
                  <a:lnTo>
                    <a:pt x="423" y="693"/>
                  </a:lnTo>
                  <a:lnTo>
                    <a:pt x="432" y="700"/>
                  </a:lnTo>
                  <a:lnTo>
                    <a:pt x="455" y="719"/>
                  </a:lnTo>
                  <a:lnTo>
                    <a:pt x="492" y="757"/>
                  </a:lnTo>
                  <a:lnTo>
                    <a:pt x="511" y="779"/>
                  </a:lnTo>
                  <a:lnTo>
                    <a:pt x="515" y="789"/>
                  </a:lnTo>
                  <a:lnTo>
                    <a:pt x="522" y="800"/>
                  </a:lnTo>
                  <a:lnTo>
                    <a:pt x="522" y="804"/>
                  </a:lnTo>
                  <a:lnTo>
                    <a:pt x="528" y="811"/>
                  </a:lnTo>
                  <a:lnTo>
                    <a:pt x="528" y="822"/>
                  </a:lnTo>
                  <a:lnTo>
                    <a:pt x="530" y="824"/>
                  </a:lnTo>
                  <a:lnTo>
                    <a:pt x="537" y="834"/>
                  </a:lnTo>
                  <a:lnTo>
                    <a:pt x="539" y="834"/>
                  </a:lnTo>
                  <a:lnTo>
                    <a:pt x="543" y="837"/>
                  </a:lnTo>
                  <a:lnTo>
                    <a:pt x="547" y="839"/>
                  </a:lnTo>
                  <a:lnTo>
                    <a:pt x="551" y="843"/>
                  </a:lnTo>
                  <a:lnTo>
                    <a:pt x="556" y="854"/>
                  </a:lnTo>
                  <a:lnTo>
                    <a:pt x="562" y="858"/>
                  </a:lnTo>
                  <a:lnTo>
                    <a:pt x="568" y="868"/>
                  </a:lnTo>
                  <a:lnTo>
                    <a:pt x="569" y="868"/>
                  </a:lnTo>
                  <a:lnTo>
                    <a:pt x="575" y="875"/>
                  </a:lnTo>
                  <a:lnTo>
                    <a:pt x="579" y="879"/>
                  </a:lnTo>
                  <a:lnTo>
                    <a:pt x="592" y="898"/>
                  </a:lnTo>
                  <a:lnTo>
                    <a:pt x="594" y="907"/>
                  </a:lnTo>
                  <a:lnTo>
                    <a:pt x="592" y="907"/>
                  </a:lnTo>
                  <a:lnTo>
                    <a:pt x="596" y="911"/>
                  </a:lnTo>
                  <a:lnTo>
                    <a:pt x="600" y="920"/>
                  </a:lnTo>
                  <a:lnTo>
                    <a:pt x="605" y="926"/>
                  </a:lnTo>
                  <a:lnTo>
                    <a:pt x="605" y="939"/>
                  </a:lnTo>
                  <a:lnTo>
                    <a:pt x="607" y="935"/>
                  </a:lnTo>
                  <a:lnTo>
                    <a:pt x="609" y="939"/>
                  </a:lnTo>
                  <a:lnTo>
                    <a:pt x="609" y="935"/>
                  </a:lnTo>
                  <a:lnTo>
                    <a:pt x="622" y="947"/>
                  </a:lnTo>
                  <a:lnTo>
                    <a:pt x="633" y="960"/>
                  </a:lnTo>
                  <a:lnTo>
                    <a:pt x="633" y="958"/>
                  </a:lnTo>
                  <a:lnTo>
                    <a:pt x="635" y="958"/>
                  </a:lnTo>
                  <a:lnTo>
                    <a:pt x="635" y="962"/>
                  </a:lnTo>
                  <a:lnTo>
                    <a:pt x="641" y="967"/>
                  </a:lnTo>
                  <a:lnTo>
                    <a:pt x="647" y="973"/>
                  </a:lnTo>
                  <a:lnTo>
                    <a:pt x="654" y="982"/>
                  </a:lnTo>
                  <a:lnTo>
                    <a:pt x="660" y="990"/>
                  </a:lnTo>
                  <a:lnTo>
                    <a:pt x="671" y="1001"/>
                  </a:lnTo>
                  <a:lnTo>
                    <a:pt x="673" y="1009"/>
                  </a:lnTo>
                  <a:lnTo>
                    <a:pt x="680" y="1016"/>
                  </a:lnTo>
                  <a:lnTo>
                    <a:pt x="684" y="1026"/>
                  </a:lnTo>
                  <a:lnTo>
                    <a:pt x="686" y="1026"/>
                  </a:lnTo>
                  <a:lnTo>
                    <a:pt x="686" y="1022"/>
                  </a:lnTo>
                  <a:lnTo>
                    <a:pt x="688" y="1026"/>
                  </a:lnTo>
                  <a:lnTo>
                    <a:pt x="703" y="1037"/>
                  </a:lnTo>
                  <a:lnTo>
                    <a:pt x="707" y="1043"/>
                  </a:lnTo>
                  <a:lnTo>
                    <a:pt x="709" y="1044"/>
                  </a:lnTo>
                  <a:lnTo>
                    <a:pt x="712" y="1048"/>
                  </a:lnTo>
                  <a:lnTo>
                    <a:pt x="726" y="1061"/>
                  </a:lnTo>
                  <a:lnTo>
                    <a:pt x="739" y="1084"/>
                  </a:lnTo>
                  <a:lnTo>
                    <a:pt x="741" y="1088"/>
                  </a:lnTo>
                  <a:lnTo>
                    <a:pt x="741" y="1093"/>
                  </a:lnTo>
                  <a:lnTo>
                    <a:pt x="746" y="1091"/>
                  </a:lnTo>
                  <a:lnTo>
                    <a:pt x="748" y="1095"/>
                  </a:lnTo>
                  <a:lnTo>
                    <a:pt x="756" y="1097"/>
                  </a:lnTo>
                  <a:lnTo>
                    <a:pt x="758" y="1099"/>
                  </a:lnTo>
                  <a:lnTo>
                    <a:pt x="763" y="1103"/>
                  </a:lnTo>
                  <a:lnTo>
                    <a:pt x="763" y="1107"/>
                  </a:lnTo>
                  <a:lnTo>
                    <a:pt x="765" y="1108"/>
                  </a:lnTo>
                  <a:lnTo>
                    <a:pt x="767" y="1107"/>
                  </a:lnTo>
                  <a:lnTo>
                    <a:pt x="786" y="1108"/>
                  </a:lnTo>
                  <a:lnTo>
                    <a:pt x="790" y="1107"/>
                  </a:lnTo>
                  <a:lnTo>
                    <a:pt x="788" y="1095"/>
                  </a:lnTo>
                  <a:lnTo>
                    <a:pt x="782" y="1086"/>
                  </a:lnTo>
                  <a:lnTo>
                    <a:pt x="782" y="1082"/>
                  </a:lnTo>
                  <a:lnTo>
                    <a:pt x="780" y="1076"/>
                  </a:lnTo>
                  <a:lnTo>
                    <a:pt x="786" y="1026"/>
                  </a:lnTo>
                  <a:lnTo>
                    <a:pt x="782" y="1024"/>
                  </a:lnTo>
                  <a:lnTo>
                    <a:pt x="780" y="1016"/>
                  </a:lnTo>
                  <a:lnTo>
                    <a:pt x="780" y="1011"/>
                  </a:lnTo>
                  <a:lnTo>
                    <a:pt x="786" y="1005"/>
                  </a:lnTo>
                  <a:lnTo>
                    <a:pt x="799" y="999"/>
                  </a:lnTo>
                  <a:lnTo>
                    <a:pt x="808" y="1003"/>
                  </a:lnTo>
                  <a:lnTo>
                    <a:pt x="814" y="980"/>
                  </a:lnTo>
                  <a:lnTo>
                    <a:pt x="812" y="965"/>
                  </a:lnTo>
                  <a:lnTo>
                    <a:pt x="805" y="952"/>
                  </a:lnTo>
                  <a:lnTo>
                    <a:pt x="788" y="950"/>
                  </a:lnTo>
                  <a:lnTo>
                    <a:pt x="776" y="950"/>
                  </a:lnTo>
                  <a:lnTo>
                    <a:pt x="771" y="948"/>
                  </a:lnTo>
                  <a:lnTo>
                    <a:pt x="775" y="943"/>
                  </a:lnTo>
                  <a:lnTo>
                    <a:pt x="765" y="933"/>
                  </a:lnTo>
                  <a:lnTo>
                    <a:pt x="761" y="922"/>
                  </a:lnTo>
                  <a:lnTo>
                    <a:pt x="752" y="903"/>
                  </a:lnTo>
                  <a:lnTo>
                    <a:pt x="750" y="900"/>
                  </a:lnTo>
                  <a:lnTo>
                    <a:pt x="746" y="890"/>
                  </a:lnTo>
                  <a:lnTo>
                    <a:pt x="739" y="883"/>
                  </a:lnTo>
                  <a:lnTo>
                    <a:pt x="735" y="875"/>
                  </a:lnTo>
                  <a:lnTo>
                    <a:pt x="731" y="847"/>
                  </a:lnTo>
                  <a:lnTo>
                    <a:pt x="720" y="826"/>
                  </a:lnTo>
                  <a:lnTo>
                    <a:pt x="712" y="813"/>
                  </a:lnTo>
                  <a:lnTo>
                    <a:pt x="705" y="783"/>
                  </a:lnTo>
                  <a:lnTo>
                    <a:pt x="709" y="768"/>
                  </a:lnTo>
                  <a:lnTo>
                    <a:pt x="703" y="755"/>
                  </a:lnTo>
                  <a:lnTo>
                    <a:pt x="705" y="742"/>
                  </a:lnTo>
                  <a:lnTo>
                    <a:pt x="686" y="698"/>
                  </a:lnTo>
                  <a:lnTo>
                    <a:pt x="680" y="696"/>
                  </a:lnTo>
                  <a:lnTo>
                    <a:pt x="667" y="676"/>
                  </a:lnTo>
                  <a:lnTo>
                    <a:pt x="664" y="672"/>
                  </a:lnTo>
                  <a:lnTo>
                    <a:pt x="652" y="663"/>
                  </a:lnTo>
                  <a:lnTo>
                    <a:pt x="641" y="666"/>
                  </a:lnTo>
                  <a:lnTo>
                    <a:pt x="630" y="668"/>
                  </a:lnTo>
                  <a:lnTo>
                    <a:pt x="626" y="672"/>
                  </a:lnTo>
                  <a:lnTo>
                    <a:pt x="617" y="672"/>
                  </a:lnTo>
                  <a:lnTo>
                    <a:pt x="607" y="678"/>
                  </a:lnTo>
                  <a:lnTo>
                    <a:pt x="594" y="679"/>
                  </a:lnTo>
                  <a:lnTo>
                    <a:pt x="583" y="672"/>
                  </a:lnTo>
                  <a:lnTo>
                    <a:pt x="573" y="649"/>
                  </a:lnTo>
                  <a:lnTo>
                    <a:pt x="568" y="636"/>
                  </a:lnTo>
                  <a:lnTo>
                    <a:pt x="566" y="627"/>
                  </a:lnTo>
                  <a:lnTo>
                    <a:pt x="558" y="610"/>
                  </a:lnTo>
                  <a:lnTo>
                    <a:pt x="547" y="593"/>
                  </a:lnTo>
                  <a:lnTo>
                    <a:pt x="541" y="578"/>
                  </a:lnTo>
                  <a:lnTo>
                    <a:pt x="532" y="568"/>
                  </a:lnTo>
                  <a:lnTo>
                    <a:pt x="522" y="553"/>
                  </a:lnTo>
                  <a:lnTo>
                    <a:pt x="515" y="552"/>
                  </a:lnTo>
                  <a:lnTo>
                    <a:pt x="509" y="552"/>
                  </a:lnTo>
                  <a:lnTo>
                    <a:pt x="506" y="548"/>
                  </a:lnTo>
                  <a:lnTo>
                    <a:pt x="494" y="537"/>
                  </a:lnTo>
                  <a:lnTo>
                    <a:pt x="487" y="514"/>
                  </a:lnTo>
                  <a:lnTo>
                    <a:pt x="479" y="491"/>
                  </a:lnTo>
                  <a:lnTo>
                    <a:pt x="477" y="469"/>
                  </a:lnTo>
                  <a:lnTo>
                    <a:pt x="475" y="450"/>
                  </a:lnTo>
                  <a:lnTo>
                    <a:pt x="475" y="429"/>
                  </a:lnTo>
                  <a:lnTo>
                    <a:pt x="479" y="414"/>
                  </a:lnTo>
                  <a:lnTo>
                    <a:pt x="483" y="405"/>
                  </a:lnTo>
                  <a:lnTo>
                    <a:pt x="485" y="386"/>
                  </a:lnTo>
                  <a:lnTo>
                    <a:pt x="485" y="369"/>
                  </a:lnTo>
                  <a:lnTo>
                    <a:pt x="487" y="358"/>
                  </a:lnTo>
                  <a:lnTo>
                    <a:pt x="483" y="335"/>
                  </a:lnTo>
                  <a:lnTo>
                    <a:pt x="474" y="322"/>
                  </a:lnTo>
                  <a:lnTo>
                    <a:pt x="455" y="298"/>
                  </a:lnTo>
                  <a:lnTo>
                    <a:pt x="440" y="292"/>
                  </a:lnTo>
                  <a:lnTo>
                    <a:pt x="434" y="281"/>
                  </a:lnTo>
                  <a:lnTo>
                    <a:pt x="432" y="256"/>
                  </a:lnTo>
                  <a:lnTo>
                    <a:pt x="430" y="245"/>
                  </a:lnTo>
                  <a:lnTo>
                    <a:pt x="419" y="239"/>
                  </a:lnTo>
                  <a:lnTo>
                    <a:pt x="410" y="239"/>
                  </a:lnTo>
                  <a:lnTo>
                    <a:pt x="391" y="237"/>
                  </a:lnTo>
                  <a:lnTo>
                    <a:pt x="366" y="230"/>
                  </a:lnTo>
                  <a:lnTo>
                    <a:pt x="357" y="230"/>
                  </a:lnTo>
                  <a:lnTo>
                    <a:pt x="349" y="222"/>
                  </a:lnTo>
                  <a:lnTo>
                    <a:pt x="348" y="220"/>
                  </a:lnTo>
                  <a:lnTo>
                    <a:pt x="340" y="213"/>
                  </a:lnTo>
                  <a:lnTo>
                    <a:pt x="334" y="183"/>
                  </a:lnTo>
                  <a:lnTo>
                    <a:pt x="334" y="162"/>
                  </a:lnTo>
                  <a:lnTo>
                    <a:pt x="327" y="123"/>
                  </a:lnTo>
                  <a:lnTo>
                    <a:pt x="317" y="100"/>
                  </a:lnTo>
                  <a:lnTo>
                    <a:pt x="312" y="72"/>
                  </a:lnTo>
                  <a:lnTo>
                    <a:pt x="304" y="55"/>
                  </a:lnTo>
                  <a:lnTo>
                    <a:pt x="302" y="42"/>
                  </a:lnTo>
                  <a:lnTo>
                    <a:pt x="293" y="25"/>
                  </a:lnTo>
                  <a:lnTo>
                    <a:pt x="274" y="17"/>
                  </a:lnTo>
                  <a:lnTo>
                    <a:pt x="261" y="6"/>
                  </a:lnTo>
                  <a:lnTo>
                    <a:pt x="252" y="2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12" y="15"/>
                  </a:lnTo>
                  <a:lnTo>
                    <a:pt x="212" y="40"/>
                  </a:lnTo>
                  <a:lnTo>
                    <a:pt x="216" y="53"/>
                  </a:lnTo>
                  <a:lnTo>
                    <a:pt x="212" y="61"/>
                  </a:lnTo>
                  <a:lnTo>
                    <a:pt x="189" y="89"/>
                  </a:lnTo>
                  <a:lnTo>
                    <a:pt x="159" y="113"/>
                  </a:lnTo>
                  <a:lnTo>
                    <a:pt x="92" y="155"/>
                  </a:lnTo>
                  <a:lnTo>
                    <a:pt x="60" y="181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5" y="166"/>
                  </a:lnTo>
                  <a:lnTo>
                    <a:pt x="47" y="172"/>
                  </a:lnTo>
                  <a:lnTo>
                    <a:pt x="39" y="179"/>
                  </a:lnTo>
                  <a:lnTo>
                    <a:pt x="31" y="200"/>
                  </a:lnTo>
                  <a:lnTo>
                    <a:pt x="18" y="219"/>
                  </a:lnTo>
                  <a:lnTo>
                    <a:pt x="16" y="220"/>
                  </a:lnTo>
                  <a:lnTo>
                    <a:pt x="5" y="239"/>
                  </a:lnTo>
                  <a:lnTo>
                    <a:pt x="3" y="24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Freeform 18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63202" y="3864552"/>
              <a:ext cx="56218" cy="92800"/>
            </a:xfrm>
            <a:custGeom>
              <a:avLst/>
              <a:gdLst>
                <a:gd name="T0" fmla="*/ 0 w 79"/>
                <a:gd name="T1" fmla="*/ 2147483647 h 115"/>
                <a:gd name="T2" fmla="*/ 2147483647 w 79"/>
                <a:gd name="T3" fmla="*/ 2147483647 h 115"/>
                <a:gd name="T4" fmla="*/ 2147483647 w 79"/>
                <a:gd name="T5" fmla="*/ 2147483647 h 115"/>
                <a:gd name="T6" fmla="*/ 2147483647 w 79"/>
                <a:gd name="T7" fmla="*/ 2147483647 h 115"/>
                <a:gd name="T8" fmla="*/ 2147483647 w 79"/>
                <a:gd name="T9" fmla="*/ 2147483647 h 115"/>
                <a:gd name="T10" fmla="*/ 2147483647 w 79"/>
                <a:gd name="T11" fmla="*/ 2147483647 h 115"/>
                <a:gd name="T12" fmla="*/ 2147483647 w 79"/>
                <a:gd name="T13" fmla="*/ 2147483647 h 115"/>
                <a:gd name="T14" fmla="*/ 2147483647 w 79"/>
                <a:gd name="T15" fmla="*/ 2147483647 h 115"/>
                <a:gd name="T16" fmla="*/ 2147483647 w 79"/>
                <a:gd name="T17" fmla="*/ 2147483647 h 115"/>
                <a:gd name="T18" fmla="*/ 2147483647 w 79"/>
                <a:gd name="T19" fmla="*/ 2147483647 h 115"/>
                <a:gd name="T20" fmla="*/ 2147483647 w 79"/>
                <a:gd name="T21" fmla="*/ 2147483647 h 115"/>
                <a:gd name="T22" fmla="*/ 2147483647 w 79"/>
                <a:gd name="T23" fmla="*/ 2147483647 h 115"/>
                <a:gd name="T24" fmla="*/ 2147483647 w 79"/>
                <a:gd name="T25" fmla="*/ 2147483647 h 115"/>
                <a:gd name="T26" fmla="*/ 2147483647 w 79"/>
                <a:gd name="T27" fmla="*/ 2147483647 h 115"/>
                <a:gd name="T28" fmla="*/ 2147483647 w 79"/>
                <a:gd name="T29" fmla="*/ 2147483647 h 115"/>
                <a:gd name="T30" fmla="*/ 2147483647 w 79"/>
                <a:gd name="T31" fmla="*/ 2147483647 h 115"/>
                <a:gd name="T32" fmla="*/ 2147483647 w 79"/>
                <a:gd name="T33" fmla="*/ 2147483647 h 115"/>
                <a:gd name="T34" fmla="*/ 2147483647 w 79"/>
                <a:gd name="T35" fmla="*/ 2147483647 h 115"/>
                <a:gd name="T36" fmla="*/ 2147483647 w 79"/>
                <a:gd name="T37" fmla="*/ 2147483647 h 115"/>
                <a:gd name="T38" fmla="*/ 2147483647 w 79"/>
                <a:gd name="T39" fmla="*/ 2147483647 h 115"/>
                <a:gd name="T40" fmla="*/ 2147483647 w 79"/>
                <a:gd name="T41" fmla="*/ 2147483647 h 115"/>
                <a:gd name="T42" fmla="*/ 2147483647 w 79"/>
                <a:gd name="T43" fmla="*/ 0 h 115"/>
                <a:gd name="T44" fmla="*/ 2147483647 w 79"/>
                <a:gd name="T45" fmla="*/ 0 h 115"/>
                <a:gd name="T46" fmla="*/ 2147483647 w 79"/>
                <a:gd name="T47" fmla="*/ 2147483647 h 115"/>
                <a:gd name="T48" fmla="*/ 2147483647 w 79"/>
                <a:gd name="T49" fmla="*/ 2147483647 h 115"/>
                <a:gd name="T50" fmla="*/ 2147483647 w 79"/>
                <a:gd name="T51" fmla="*/ 2147483647 h 115"/>
                <a:gd name="T52" fmla="*/ 2147483647 w 79"/>
                <a:gd name="T53" fmla="*/ 2147483647 h 115"/>
                <a:gd name="T54" fmla="*/ 2147483647 w 79"/>
                <a:gd name="T55" fmla="*/ 2147483647 h 115"/>
                <a:gd name="T56" fmla="*/ 2147483647 w 79"/>
                <a:gd name="T57" fmla="*/ 2147483647 h 115"/>
                <a:gd name="T58" fmla="*/ 2147483647 w 79"/>
                <a:gd name="T59" fmla="*/ 2147483647 h 115"/>
                <a:gd name="T60" fmla="*/ 2147483647 w 79"/>
                <a:gd name="T61" fmla="*/ 2147483647 h 115"/>
                <a:gd name="T62" fmla="*/ 2147483647 w 79"/>
                <a:gd name="T63" fmla="*/ 2147483647 h 115"/>
                <a:gd name="T64" fmla="*/ 2147483647 w 79"/>
                <a:gd name="T65" fmla="*/ 2147483647 h 115"/>
                <a:gd name="T66" fmla="*/ 2147483647 w 79"/>
                <a:gd name="T67" fmla="*/ 2147483647 h 115"/>
                <a:gd name="T68" fmla="*/ 2147483647 w 79"/>
                <a:gd name="T69" fmla="*/ 2147483647 h 115"/>
                <a:gd name="T70" fmla="*/ 2147483647 w 79"/>
                <a:gd name="T71" fmla="*/ 2147483647 h 115"/>
                <a:gd name="T72" fmla="*/ 2147483647 w 79"/>
                <a:gd name="T73" fmla="*/ 2147483647 h 115"/>
                <a:gd name="T74" fmla="*/ 2147483647 w 79"/>
                <a:gd name="T75" fmla="*/ 2147483647 h 115"/>
                <a:gd name="T76" fmla="*/ 2147483647 w 79"/>
                <a:gd name="T77" fmla="*/ 2147483647 h 115"/>
                <a:gd name="T78" fmla="*/ 2147483647 w 79"/>
                <a:gd name="T79" fmla="*/ 2147483647 h 115"/>
                <a:gd name="T80" fmla="*/ 2147483647 w 79"/>
                <a:gd name="T81" fmla="*/ 2147483647 h 115"/>
                <a:gd name="T82" fmla="*/ 2147483647 w 79"/>
                <a:gd name="T83" fmla="*/ 2147483647 h 115"/>
                <a:gd name="T84" fmla="*/ 2147483647 w 79"/>
                <a:gd name="T85" fmla="*/ 2147483647 h 115"/>
                <a:gd name="T86" fmla="*/ 2147483647 w 79"/>
                <a:gd name="T87" fmla="*/ 2147483647 h 115"/>
                <a:gd name="T88" fmla="*/ 2147483647 w 79"/>
                <a:gd name="T89" fmla="*/ 2147483647 h 115"/>
                <a:gd name="T90" fmla="*/ 2147483647 w 79"/>
                <a:gd name="T91" fmla="*/ 2147483647 h 115"/>
                <a:gd name="T92" fmla="*/ 2147483647 w 79"/>
                <a:gd name="T93" fmla="*/ 2147483647 h 115"/>
                <a:gd name="T94" fmla="*/ 2147483647 w 79"/>
                <a:gd name="T95" fmla="*/ 2147483647 h 115"/>
                <a:gd name="T96" fmla="*/ 2147483647 w 79"/>
                <a:gd name="T97" fmla="*/ 2147483647 h 115"/>
                <a:gd name="T98" fmla="*/ 2147483647 w 79"/>
                <a:gd name="T99" fmla="*/ 2147483647 h 115"/>
                <a:gd name="T100" fmla="*/ 2147483647 w 79"/>
                <a:gd name="T101" fmla="*/ 2147483647 h 115"/>
                <a:gd name="T102" fmla="*/ 2147483647 w 79"/>
                <a:gd name="T103" fmla="*/ 2147483647 h 115"/>
                <a:gd name="T104" fmla="*/ 2147483647 w 79"/>
                <a:gd name="T105" fmla="*/ 2147483647 h 115"/>
                <a:gd name="T106" fmla="*/ 2147483647 w 79"/>
                <a:gd name="T107" fmla="*/ 2147483647 h 115"/>
                <a:gd name="T108" fmla="*/ 2147483647 w 79"/>
                <a:gd name="T109" fmla="*/ 2147483647 h 115"/>
                <a:gd name="T110" fmla="*/ 2147483647 w 79"/>
                <a:gd name="T111" fmla="*/ 2147483647 h 115"/>
                <a:gd name="T112" fmla="*/ 2147483647 w 79"/>
                <a:gd name="T113" fmla="*/ 2147483647 h 115"/>
                <a:gd name="T114" fmla="*/ 2147483647 w 79"/>
                <a:gd name="T115" fmla="*/ 2147483647 h 115"/>
                <a:gd name="T116" fmla="*/ 2147483647 w 79"/>
                <a:gd name="T117" fmla="*/ 2147483647 h 115"/>
                <a:gd name="T118" fmla="*/ 2147483647 w 79"/>
                <a:gd name="T119" fmla="*/ 2147483647 h 115"/>
                <a:gd name="T120" fmla="*/ 0 w 79"/>
                <a:gd name="T121" fmla="*/ 2147483647 h 1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"/>
                <a:gd name="T184" fmla="*/ 0 h 115"/>
                <a:gd name="T185" fmla="*/ 79 w 79"/>
                <a:gd name="T186" fmla="*/ 115 h 1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" h="115">
                  <a:moveTo>
                    <a:pt x="0" y="66"/>
                  </a:move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15" y="45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4" y="15"/>
                  </a:lnTo>
                  <a:lnTo>
                    <a:pt x="53" y="19"/>
                  </a:lnTo>
                  <a:lnTo>
                    <a:pt x="56" y="2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71" y="49"/>
                  </a:lnTo>
                  <a:lnTo>
                    <a:pt x="73" y="56"/>
                  </a:lnTo>
                  <a:lnTo>
                    <a:pt x="75" y="72"/>
                  </a:lnTo>
                  <a:lnTo>
                    <a:pt x="79" y="77"/>
                  </a:lnTo>
                  <a:lnTo>
                    <a:pt x="79" y="81"/>
                  </a:lnTo>
                  <a:lnTo>
                    <a:pt x="73" y="83"/>
                  </a:lnTo>
                  <a:lnTo>
                    <a:pt x="75" y="88"/>
                  </a:lnTo>
                  <a:lnTo>
                    <a:pt x="77" y="92"/>
                  </a:lnTo>
                  <a:lnTo>
                    <a:pt x="77" y="96"/>
                  </a:lnTo>
                  <a:lnTo>
                    <a:pt x="70" y="102"/>
                  </a:lnTo>
                  <a:lnTo>
                    <a:pt x="58" y="111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1" y="111"/>
                  </a:lnTo>
                  <a:lnTo>
                    <a:pt x="39" y="109"/>
                  </a:lnTo>
                  <a:lnTo>
                    <a:pt x="24" y="107"/>
                  </a:lnTo>
                  <a:lnTo>
                    <a:pt x="17" y="105"/>
                  </a:lnTo>
                  <a:lnTo>
                    <a:pt x="13" y="103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0"/>
                  </a:lnTo>
                  <a:lnTo>
                    <a:pt x="13" y="87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Freeform 18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405835" y="3298134"/>
              <a:ext cx="172765" cy="164800"/>
            </a:xfrm>
            <a:custGeom>
              <a:avLst/>
              <a:gdLst>
                <a:gd name="T0" fmla="*/ 0 w 245"/>
                <a:gd name="T1" fmla="*/ 2147483647 h 199"/>
                <a:gd name="T2" fmla="*/ 2147483647 w 245"/>
                <a:gd name="T3" fmla="*/ 2147483647 h 199"/>
                <a:gd name="T4" fmla="*/ 2147483647 w 245"/>
                <a:gd name="T5" fmla="*/ 2147483647 h 199"/>
                <a:gd name="T6" fmla="*/ 2147483647 w 245"/>
                <a:gd name="T7" fmla="*/ 2147483647 h 199"/>
                <a:gd name="T8" fmla="*/ 2147483647 w 245"/>
                <a:gd name="T9" fmla="*/ 2147483647 h 199"/>
                <a:gd name="T10" fmla="*/ 2147483647 w 245"/>
                <a:gd name="T11" fmla="*/ 2147483647 h 199"/>
                <a:gd name="T12" fmla="*/ 2147483647 w 245"/>
                <a:gd name="T13" fmla="*/ 2147483647 h 199"/>
                <a:gd name="T14" fmla="*/ 2147483647 w 245"/>
                <a:gd name="T15" fmla="*/ 2147483647 h 199"/>
                <a:gd name="T16" fmla="*/ 2147483647 w 245"/>
                <a:gd name="T17" fmla="*/ 2147483647 h 199"/>
                <a:gd name="T18" fmla="*/ 2147483647 w 245"/>
                <a:gd name="T19" fmla="*/ 2147483647 h 199"/>
                <a:gd name="T20" fmla="*/ 2147483647 w 245"/>
                <a:gd name="T21" fmla="*/ 2147483647 h 199"/>
                <a:gd name="T22" fmla="*/ 2147483647 w 245"/>
                <a:gd name="T23" fmla="*/ 2147483647 h 199"/>
                <a:gd name="T24" fmla="*/ 2147483647 w 245"/>
                <a:gd name="T25" fmla="*/ 2147483647 h 199"/>
                <a:gd name="T26" fmla="*/ 2147483647 w 245"/>
                <a:gd name="T27" fmla="*/ 2147483647 h 199"/>
                <a:gd name="T28" fmla="*/ 2147483647 w 245"/>
                <a:gd name="T29" fmla="*/ 2147483647 h 199"/>
                <a:gd name="T30" fmla="*/ 2147483647 w 245"/>
                <a:gd name="T31" fmla="*/ 2147483647 h 199"/>
                <a:gd name="T32" fmla="*/ 2147483647 w 245"/>
                <a:gd name="T33" fmla="*/ 2147483647 h 199"/>
                <a:gd name="T34" fmla="*/ 2147483647 w 245"/>
                <a:gd name="T35" fmla="*/ 0 h 199"/>
                <a:gd name="T36" fmla="*/ 2147483647 w 245"/>
                <a:gd name="T37" fmla="*/ 2147483647 h 199"/>
                <a:gd name="T38" fmla="*/ 2147483647 w 245"/>
                <a:gd name="T39" fmla="*/ 2147483647 h 199"/>
                <a:gd name="T40" fmla="*/ 2147483647 w 245"/>
                <a:gd name="T41" fmla="*/ 2147483647 h 199"/>
                <a:gd name="T42" fmla="*/ 2147483647 w 245"/>
                <a:gd name="T43" fmla="*/ 2147483647 h 199"/>
                <a:gd name="T44" fmla="*/ 2147483647 w 245"/>
                <a:gd name="T45" fmla="*/ 2147483647 h 199"/>
                <a:gd name="T46" fmla="*/ 2147483647 w 245"/>
                <a:gd name="T47" fmla="*/ 2147483647 h 199"/>
                <a:gd name="T48" fmla="*/ 2147483647 w 245"/>
                <a:gd name="T49" fmla="*/ 2147483647 h 199"/>
                <a:gd name="T50" fmla="*/ 2147483647 w 245"/>
                <a:gd name="T51" fmla="*/ 2147483647 h 199"/>
                <a:gd name="T52" fmla="*/ 2147483647 w 245"/>
                <a:gd name="T53" fmla="*/ 2147483647 h 199"/>
                <a:gd name="T54" fmla="*/ 2147483647 w 245"/>
                <a:gd name="T55" fmla="*/ 2147483647 h 199"/>
                <a:gd name="T56" fmla="*/ 2147483647 w 245"/>
                <a:gd name="T57" fmla="*/ 2147483647 h 199"/>
                <a:gd name="T58" fmla="*/ 2147483647 w 245"/>
                <a:gd name="T59" fmla="*/ 2147483647 h 199"/>
                <a:gd name="T60" fmla="*/ 2147483647 w 245"/>
                <a:gd name="T61" fmla="*/ 2147483647 h 199"/>
                <a:gd name="T62" fmla="*/ 2147483647 w 245"/>
                <a:gd name="T63" fmla="*/ 2147483647 h 199"/>
                <a:gd name="T64" fmla="*/ 2147483647 w 245"/>
                <a:gd name="T65" fmla="*/ 2147483647 h 199"/>
                <a:gd name="T66" fmla="*/ 2147483647 w 245"/>
                <a:gd name="T67" fmla="*/ 2147483647 h 199"/>
                <a:gd name="T68" fmla="*/ 2147483647 w 245"/>
                <a:gd name="T69" fmla="*/ 2147483647 h 199"/>
                <a:gd name="T70" fmla="*/ 2147483647 w 245"/>
                <a:gd name="T71" fmla="*/ 2147483647 h 199"/>
                <a:gd name="T72" fmla="*/ 2147483647 w 245"/>
                <a:gd name="T73" fmla="*/ 2147483647 h 199"/>
                <a:gd name="T74" fmla="*/ 2147483647 w 245"/>
                <a:gd name="T75" fmla="*/ 2147483647 h 199"/>
                <a:gd name="T76" fmla="*/ 2147483647 w 245"/>
                <a:gd name="T77" fmla="*/ 2147483647 h 199"/>
                <a:gd name="T78" fmla="*/ 2147483647 w 245"/>
                <a:gd name="T79" fmla="*/ 2147483647 h 199"/>
                <a:gd name="T80" fmla="*/ 2147483647 w 245"/>
                <a:gd name="T81" fmla="*/ 2147483647 h 199"/>
                <a:gd name="T82" fmla="*/ 2147483647 w 245"/>
                <a:gd name="T83" fmla="*/ 2147483647 h 199"/>
                <a:gd name="T84" fmla="*/ 2147483647 w 245"/>
                <a:gd name="T85" fmla="*/ 2147483647 h 199"/>
                <a:gd name="T86" fmla="*/ 2147483647 w 245"/>
                <a:gd name="T87" fmla="*/ 2147483647 h 199"/>
                <a:gd name="T88" fmla="*/ 2147483647 w 245"/>
                <a:gd name="T89" fmla="*/ 2147483647 h 199"/>
                <a:gd name="T90" fmla="*/ 2147483647 w 245"/>
                <a:gd name="T91" fmla="*/ 2147483647 h 199"/>
                <a:gd name="T92" fmla="*/ 2147483647 w 245"/>
                <a:gd name="T93" fmla="*/ 2147483647 h 199"/>
                <a:gd name="T94" fmla="*/ 2147483647 w 245"/>
                <a:gd name="T95" fmla="*/ 2147483647 h 199"/>
                <a:gd name="T96" fmla="*/ 2147483647 w 245"/>
                <a:gd name="T97" fmla="*/ 2147483647 h 199"/>
                <a:gd name="T98" fmla="*/ 0 w 245"/>
                <a:gd name="T99" fmla="*/ 2147483647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5"/>
                <a:gd name="T151" fmla="*/ 0 h 199"/>
                <a:gd name="T152" fmla="*/ 245 w 245"/>
                <a:gd name="T153" fmla="*/ 199 h 1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5" h="199">
                  <a:moveTo>
                    <a:pt x="0" y="128"/>
                  </a:moveTo>
                  <a:lnTo>
                    <a:pt x="4" y="115"/>
                  </a:lnTo>
                  <a:lnTo>
                    <a:pt x="12" y="98"/>
                  </a:lnTo>
                  <a:lnTo>
                    <a:pt x="29" y="87"/>
                  </a:lnTo>
                  <a:lnTo>
                    <a:pt x="53" y="73"/>
                  </a:lnTo>
                  <a:lnTo>
                    <a:pt x="62" y="66"/>
                  </a:lnTo>
                  <a:lnTo>
                    <a:pt x="68" y="58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1" y="45"/>
                  </a:lnTo>
                  <a:lnTo>
                    <a:pt x="104" y="38"/>
                  </a:lnTo>
                  <a:lnTo>
                    <a:pt x="113" y="30"/>
                  </a:lnTo>
                  <a:lnTo>
                    <a:pt x="121" y="28"/>
                  </a:lnTo>
                  <a:lnTo>
                    <a:pt x="130" y="26"/>
                  </a:lnTo>
                  <a:lnTo>
                    <a:pt x="134" y="23"/>
                  </a:lnTo>
                  <a:lnTo>
                    <a:pt x="139" y="19"/>
                  </a:lnTo>
                  <a:lnTo>
                    <a:pt x="149" y="6"/>
                  </a:lnTo>
                  <a:lnTo>
                    <a:pt x="155" y="0"/>
                  </a:lnTo>
                  <a:lnTo>
                    <a:pt x="158" y="2"/>
                  </a:lnTo>
                  <a:lnTo>
                    <a:pt x="170" y="21"/>
                  </a:lnTo>
                  <a:lnTo>
                    <a:pt x="190" y="28"/>
                  </a:lnTo>
                  <a:lnTo>
                    <a:pt x="190" y="36"/>
                  </a:lnTo>
                  <a:lnTo>
                    <a:pt x="194" y="41"/>
                  </a:lnTo>
                  <a:lnTo>
                    <a:pt x="202" y="51"/>
                  </a:lnTo>
                  <a:lnTo>
                    <a:pt x="213" y="62"/>
                  </a:lnTo>
                  <a:lnTo>
                    <a:pt x="217" y="72"/>
                  </a:lnTo>
                  <a:lnTo>
                    <a:pt x="213" y="83"/>
                  </a:lnTo>
                  <a:lnTo>
                    <a:pt x="217" y="90"/>
                  </a:lnTo>
                  <a:lnTo>
                    <a:pt x="228" y="94"/>
                  </a:lnTo>
                  <a:lnTo>
                    <a:pt x="237" y="105"/>
                  </a:lnTo>
                  <a:lnTo>
                    <a:pt x="245" y="109"/>
                  </a:lnTo>
                  <a:lnTo>
                    <a:pt x="241" y="115"/>
                  </a:lnTo>
                  <a:lnTo>
                    <a:pt x="241" y="126"/>
                  </a:lnTo>
                  <a:lnTo>
                    <a:pt x="226" y="135"/>
                  </a:lnTo>
                  <a:lnTo>
                    <a:pt x="202" y="145"/>
                  </a:lnTo>
                  <a:lnTo>
                    <a:pt x="202" y="152"/>
                  </a:lnTo>
                  <a:lnTo>
                    <a:pt x="198" y="158"/>
                  </a:lnTo>
                  <a:lnTo>
                    <a:pt x="162" y="190"/>
                  </a:lnTo>
                  <a:lnTo>
                    <a:pt x="130" y="186"/>
                  </a:lnTo>
                  <a:lnTo>
                    <a:pt x="119" y="181"/>
                  </a:lnTo>
                  <a:lnTo>
                    <a:pt x="85" y="169"/>
                  </a:lnTo>
                  <a:lnTo>
                    <a:pt x="72" y="166"/>
                  </a:lnTo>
                  <a:lnTo>
                    <a:pt x="57" y="164"/>
                  </a:lnTo>
                  <a:lnTo>
                    <a:pt x="47" y="169"/>
                  </a:lnTo>
                  <a:lnTo>
                    <a:pt x="40" y="188"/>
                  </a:lnTo>
                  <a:lnTo>
                    <a:pt x="40" y="199"/>
                  </a:lnTo>
                  <a:lnTo>
                    <a:pt x="29" y="194"/>
                  </a:lnTo>
                  <a:lnTo>
                    <a:pt x="8" y="175"/>
                  </a:lnTo>
                  <a:lnTo>
                    <a:pt x="2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Freeform 18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799217" y="3733732"/>
              <a:ext cx="272481" cy="354440"/>
            </a:xfrm>
            <a:custGeom>
              <a:avLst/>
              <a:gdLst>
                <a:gd name="T0" fmla="*/ 2147483647 w 380"/>
                <a:gd name="T1" fmla="*/ 2147483647 h 431"/>
                <a:gd name="T2" fmla="*/ 2147483647 w 380"/>
                <a:gd name="T3" fmla="*/ 2147483647 h 431"/>
                <a:gd name="T4" fmla="*/ 2147483647 w 380"/>
                <a:gd name="T5" fmla="*/ 2147483647 h 431"/>
                <a:gd name="T6" fmla="*/ 2147483647 w 380"/>
                <a:gd name="T7" fmla="*/ 2147483647 h 431"/>
                <a:gd name="T8" fmla="*/ 2147483647 w 380"/>
                <a:gd name="T9" fmla="*/ 2147483647 h 431"/>
                <a:gd name="T10" fmla="*/ 2147483647 w 380"/>
                <a:gd name="T11" fmla="*/ 2147483647 h 431"/>
                <a:gd name="T12" fmla="*/ 2147483647 w 380"/>
                <a:gd name="T13" fmla="*/ 2147483647 h 431"/>
                <a:gd name="T14" fmla="*/ 2147483647 w 380"/>
                <a:gd name="T15" fmla="*/ 2147483647 h 431"/>
                <a:gd name="T16" fmla="*/ 2147483647 w 380"/>
                <a:gd name="T17" fmla="*/ 2147483647 h 431"/>
                <a:gd name="T18" fmla="*/ 2147483647 w 380"/>
                <a:gd name="T19" fmla="*/ 2147483647 h 431"/>
                <a:gd name="T20" fmla="*/ 2147483647 w 380"/>
                <a:gd name="T21" fmla="*/ 2147483647 h 431"/>
                <a:gd name="T22" fmla="*/ 2147483647 w 380"/>
                <a:gd name="T23" fmla="*/ 2147483647 h 431"/>
                <a:gd name="T24" fmla="*/ 2147483647 w 380"/>
                <a:gd name="T25" fmla="*/ 2147483647 h 431"/>
                <a:gd name="T26" fmla="*/ 2147483647 w 380"/>
                <a:gd name="T27" fmla="*/ 2147483647 h 431"/>
                <a:gd name="T28" fmla="*/ 2147483647 w 380"/>
                <a:gd name="T29" fmla="*/ 2147483647 h 431"/>
                <a:gd name="T30" fmla="*/ 2147483647 w 380"/>
                <a:gd name="T31" fmla="*/ 2147483647 h 431"/>
                <a:gd name="T32" fmla="*/ 2147483647 w 380"/>
                <a:gd name="T33" fmla="*/ 2147483647 h 431"/>
                <a:gd name="T34" fmla="*/ 2147483647 w 380"/>
                <a:gd name="T35" fmla="*/ 2147483647 h 431"/>
                <a:gd name="T36" fmla="*/ 2147483647 w 380"/>
                <a:gd name="T37" fmla="*/ 2147483647 h 431"/>
                <a:gd name="T38" fmla="*/ 2147483647 w 380"/>
                <a:gd name="T39" fmla="*/ 2147483647 h 431"/>
                <a:gd name="T40" fmla="*/ 2147483647 w 380"/>
                <a:gd name="T41" fmla="*/ 2147483647 h 431"/>
                <a:gd name="T42" fmla="*/ 2147483647 w 380"/>
                <a:gd name="T43" fmla="*/ 2147483647 h 431"/>
                <a:gd name="T44" fmla="*/ 2147483647 w 380"/>
                <a:gd name="T45" fmla="*/ 2147483647 h 431"/>
                <a:gd name="T46" fmla="*/ 2147483647 w 380"/>
                <a:gd name="T47" fmla="*/ 2147483647 h 431"/>
                <a:gd name="T48" fmla="*/ 2147483647 w 380"/>
                <a:gd name="T49" fmla="*/ 2147483647 h 431"/>
                <a:gd name="T50" fmla="*/ 2147483647 w 380"/>
                <a:gd name="T51" fmla="*/ 2147483647 h 431"/>
                <a:gd name="T52" fmla="*/ 2147483647 w 380"/>
                <a:gd name="T53" fmla="*/ 2147483647 h 431"/>
                <a:gd name="T54" fmla="*/ 2147483647 w 380"/>
                <a:gd name="T55" fmla="*/ 2147483647 h 431"/>
                <a:gd name="T56" fmla="*/ 2147483647 w 380"/>
                <a:gd name="T57" fmla="*/ 2147483647 h 431"/>
                <a:gd name="T58" fmla="*/ 2147483647 w 380"/>
                <a:gd name="T59" fmla="*/ 2147483647 h 431"/>
                <a:gd name="T60" fmla="*/ 2147483647 w 380"/>
                <a:gd name="T61" fmla="*/ 2147483647 h 431"/>
                <a:gd name="T62" fmla="*/ 2147483647 w 380"/>
                <a:gd name="T63" fmla="*/ 2147483647 h 431"/>
                <a:gd name="T64" fmla="*/ 2147483647 w 380"/>
                <a:gd name="T65" fmla="*/ 2147483647 h 431"/>
                <a:gd name="T66" fmla="*/ 2147483647 w 380"/>
                <a:gd name="T67" fmla="*/ 2147483647 h 431"/>
                <a:gd name="T68" fmla="*/ 2147483647 w 380"/>
                <a:gd name="T69" fmla="*/ 2147483647 h 431"/>
                <a:gd name="T70" fmla="*/ 2147483647 w 380"/>
                <a:gd name="T71" fmla="*/ 2147483647 h 431"/>
                <a:gd name="T72" fmla="*/ 2147483647 w 380"/>
                <a:gd name="T73" fmla="*/ 2147483647 h 431"/>
                <a:gd name="T74" fmla="*/ 2147483647 w 380"/>
                <a:gd name="T75" fmla="*/ 2147483647 h 431"/>
                <a:gd name="T76" fmla="*/ 2147483647 w 380"/>
                <a:gd name="T77" fmla="*/ 2147483647 h 431"/>
                <a:gd name="T78" fmla="*/ 2147483647 w 380"/>
                <a:gd name="T79" fmla="*/ 2147483647 h 431"/>
                <a:gd name="T80" fmla="*/ 2147483647 w 380"/>
                <a:gd name="T81" fmla="*/ 2147483647 h 431"/>
                <a:gd name="T82" fmla="*/ 2147483647 w 380"/>
                <a:gd name="T83" fmla="*/ 2147483647 h 431"/>
                <a:gd name="T84" fmla="*/ 2147483647 w 380"/>
                <a:gd name="T85" fmla="*/ 2147483647 h 431"/>
                <a:gd name="T86" fmla="*/ 2147483647 w 380"/>
                <a:gd name="T87" fmla="*/ 2147483647 h 431"/>
                <a:gd name="T88" fmla="*/ 2147483647 w 380"/>
                <a:gd name="T89" fmla="*/ 2147483647 h 431"/>
                <a:gd name="T90" fmla="*/ 2147483647 w 380"/>
                <a:gd name="T91" fmla="*/ 2147483647 h 431"/>
                <a:gd name="T92" fmla="*/ 2147483647 w 380"/>
                <a:gd name="T93" fmla="*/ 2147483647 h 431"/>
                <a:gd name="T94" fmla="*/ 2147483647 w 380"/>
                <a:gd name="T95" fmla="*/ 2147483647 h 431"/>
                <a:gd name="T96" fmla="*/ 2147483647 w 380"/>
                <a:gd name="T97" fmla="*/ 2147483647 h 431"/>
                <a:gd name="T98" fmla="*/ 2147483647 w 380"/>
                <a:gd name="T99" fmla="*/ 2147483647 h 431"/>
                <a:gd name="T100" fmla="*/ 2147483647 w 380"/>
                <a:gd name="T101" fmla="*/ 2147483647 h 431"/>
                <a:gd name="T102" fmla="*/ 2147483647 w 380"/>
                <a:gd name="T103" fmla="*/ 2147483647 h 4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0"/>
                <a:gd name="T157" fmla="*/ 0 h 431"/>
                <a:gd name="T158" fmla="*/ 380 w 380"/>
                <a:gd name="T159" fmla="*/ 431 h 4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0" h="431">
                  <a:moveTo>
                    <a:pt x="0" y="337"/>
                  </a:moveTo>
                  <a:lnTo>
                    <a:pt x="6" y="348"/>
                  </a:lnTo>
                  <a:lnTo>
                    <a:pt x="8" y="352"/>
                  </a:lnTo>
                  <a:lnTo>
                    <a:pt x="25" y="357"/>
                  </a:lnTo>
                  <a:lnTo>
                    <a:pt x="30" y="359"/>
                  </a:lnTo>
                  <a:lnTo>
                    <a:pt x="28" y="363"/>
                  </a:lnTo>
                  <a:lnTo>
                    <a:pt x="27" y="365"/>
                  </a:lnTo>
                  <a:lnTo>
                    <a:pt x="27" y="369"/>
                  </a:lnTo>
                  <a:lnTo>
                    <a:pt x="23" y="372"/>
                  </a:lnTo>
                  <a:lnTo>
                    <a:pt x="21" y="378"/>
                  </a:lnTo>
                  <a:lnTo>
                    <a:pt x="21" y="388"/>
                  </a:lnTo>
                  <a:lnTo>
                    <a:pt x="21" y="399"/>
                  </a:lnTo>
                  <a:lnTo>
                    <a:pt x="17" y="403"/>
                  </a:lnTo>
                  <a:lnTo>
                    <a:pt x="13" y="406"/>
                  </a:lnTo>
                  <a:lnTo>
                    <a:pt x="8" y="410"/>
                  </a:lnTo>
                  <a:lnTo>
                    <a:pt x="8" y="412"/>
                  </a:lnTo>
                  <a:lnTo>
                    <a:pt x="11" y="414"/>
                  </a:lnTo>
                  <a:lnTo>
                    <a:pt x="15" y="414"/>
                  </a:lnTo>
                  <a:lnTo>
                    <a:pt x="19" y="410"/>
                  </a:lnTo>
                  <a:lnTo>
                    <a:pt x="30" y="412"/>
                  </a:lnTo>
                  <a:lnTo>
                    <a:pt x="32" y="414"/>
                  </a:lnTo>
                  <a:lnTo>
                    <a:pt x="32" y="420"/>
                  </a:lnTo>
                  <a:lnTo>
                    <a:pt x="32" y="431"/>
                  </a:lnTo>
                  <a:lnTo>
                    <a:pt x="45" y="431"/>
                  </a:lnTo>
                  <a:lnTo>
                    <a:pt x="47" y="425"/>
                  </a:lnTo>
                  <a:lnTo>
                    <a:pt x="64" y="410"/>
                  </a:lnTo>
                  <a:lnTo>
                    <a:pt x="74" y="391"/>
                  </a:lnTo>
                  <a:lnTo>
                    <a:pt x="91" y="388"/>
                  </a:lnTo>
                  <a:lnTo>
                    <a:pt x="94" y="382"/>
                  </a:lnTo>
                  <a:lnTo>
                    <a:pt x="98" y="382"/>
                  </a:lnTo>
                  <a:lnTo>
                    <a:pt x="106" y="386"/>
                  </a:lnTo>
                  <a:lnTo>
                    <a:pt x="107" y="382"/>
                  </a:lnTo>
                  <a:lnTo>
                    <a:pt x="113" y="380"/>
                  </a:lnTo>
                  <a:lnTo>
                    <a:pt x="119" y="380"/>
                  </a:lnTo>
                  <a:lnTo>
                    <a:pt x="122" y="378"/>
                  </a:lnTo>
                  <a:lnTo>
                    <a:pt x="126" y="378"/>
                  </a:lnTo>
                  <a:lnTo>
                    <a:pt x="130" y="378"/>
                  </a:lnTo>
                  <a:lnTo>
                    <a:pt x="132" y="374"/>
                  </a:lnTo>
                  <a:lnTo>
                    <a:pt x="132" y="372"/>
                  </a:lnTo>
                  <a:lnTo>
                    <a:pt x="138" y="371"/>
                  </a:lnTo>
                  <a:lnTo>
                    <a:pt x="141" y="372"/>
                  </a:lnTo>
                  <a:lnTo>
                    <a:pt x="151" y="357"/>
                  </a:lnTo>
                  <a:lnTo>
                    <a:pt x="153" y="352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58" y="342"/>
                  </a:lnTo>
                  <a:lnTo>
                    <a:pt x="162" y="339"/>
                  </a:lnTo>
                  <a:lnTo>
                    <a:pt x="168" y="344"/>
                  </a:lnTo>
                  <a:lnTo>
                    <a:pt x="171" y="346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4"/>
                  </a:lnTo>
                  <a:lnTo>
                    <a:pt x="185" y="337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200" y="314"/>
                  </a:lnTo>
                  <a:lnTo>
                    <a:pt x="200" y="310"/>
                  </a:lnTo>
                  <a:lnTo>
                    <a:pt x="203" y="307"/>
                  </a:lnTo>
                  <a:lnTo>
                    <a:pt x="211" y="301"/>
                  </a:lnTo>
                  <a:lnTo>
                    <a:pt x="218" y="295"/>
                  </a:lnTo>
                  <a:lnTo>
                    <a:pt x="222" y="292"/>
                  </a:lnTo>
                  <a:lnTo>
                    <a:pt x="226" y="288"/>
                  </a:lnTo>
                  <a:lnTo>
                    <a:pt x="226" y="282"/>
                  </a:lnTo>
                  <a:lnTo>
                    <a:pt x="232" y="273"/>
                  </a:lnTo>
                  <a:lnTo>
                    <a:pt x="233" y="271"/>
                  </a:lnTo>
                  <a:lnTo>
                    <a:pt x="239" y="261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37" y="243"/>
                  </a:lnTo>
                  <a:lnTo>
                    <a:pt x="235" y="243"/>
                  </a:lnTo>
                  <a:lnTo>
                    <a:pt x="230" y="239"/>
                  </a:lnTo>
                  <a:lnTo>
                    <a:pt x="228" y="233"/>
                  </a:lnTo>
                  <a:lnTo>
                    <a:pt x="226" y="224"/>
                  </a:lnTo>
                  <a:lnTo>
                    <a:pt x="230" y="220"/>
                  </a:lnTo>
                  <a:lnTo>
                    <a:pt x="230" y="216"/>
                  </a:lnTo>
                  <a:lnTo>
                    <a:pt x="230" y="213"/>
                  </a:lnTo>
                  <a:lnTo>
                    <a:pt x="232" y="213"/>
                  </a:lnTo>
                  <a:lnTo>
                    <a:pt x="241" y="203"/>
                  </a:lnTo>
                  <a:lnTo>
                    <a:pt x="243" y="199"/>
                  </a:lnTo>
                  <a:lnTo>
                    <a:pt x="245" y="201"/>
                  </a:lnTo>
                  <a:lnTo>
                    <a:pt x="247" y="198"/>
                  </a:lnTo>
                  <a:lnTo>
                    <a:pt x="249" y="194"/>
                  </a:lnTo>
                  <a:lnTo>
                    <a:pt x="249" y="192"/>
                  </a:lnTo>
                  <a:lnTo>
                    <a:pt x="250" y="190"/>
                  </a:lnTo>
                  <a:lnTo>
                    <a:pt x="250" y="186"/>
                  </a:lnTo>
                  <a:lnTo>
                    <a:pt x="249" y="184"/>
                  </a:lnTo>
                  <a:lnTo>
                    <a:pt x="250" y="177"/>
                  </a:lnTo>
                  <a:lnTo>
                    <a:pt x="254" y="175"/>
                  </a:lnTo>
                  <a:lnTo>
                    <a:pt x="258" y="175"/>
                  </a:lnTo>
                  <a:lnTo>
                    <a:pt x="262" y="175"/>
                  </a:lnTo>
                  <a:lnTo>
                    <a:pt x="260" y="171"/>
                  </a:lnTo>
                  <a:lnTo>
                    <a:pt x="264" y="169"/>
                  </a:lnTo>
                  <a:lnTo>
                    <a:pt x="262" y="166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71" y="162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69" y="171"/>
                  </a:lnTo>
                  <a:lnTo>
                    <a:pt x="271" y="173"/>
                  </a:lnTo>
                  <a:lnTo>
                    <a:pt x="275" y="171"/>
                  </a:lnTo>
                  <a:lnTo>
                    <a:pt x="280" y="173"/>
                  </a:lnTo>
                  <a:lnTo>
                    <a:pt x="279" y="177"/>
                  </a:lnTo>
                  <a:lnTo>
                    <a:pt x="282" y="182"/>
                  </a:lnTo>
                  <a:lnTo>
                    <a:pt x="280" y="192"/>
                  </a:lnTo>
                  <a:lnTo>
                    <a:pt x="282" y="196"/>
                  </a:lnTo>
                  <a:lnTo>
                    <a:pt x="297" y="207"/>
                  </a:lnTo>
                  <a:lnTo>
                    <a:pt x="299" y="214"/>
                  </a:lnTo>
                  <a:lnTo>
                    <a:pt x="301" y="230"/>
                  </a:lnTo>
                  <a:lnTo>
                    <a:pt x="305" y="235"/>
                  </a:lnTo>
                  <a:lnTo>
                    <a:pt x="305" y="239"/>
                  </a:lnTo>
                  <a:lnTo>
                    <a:pt x="299" y="241"/>
                  </a:lnTo>
                  <a:lnTo>
                    <a:pt x="301" y="246"/>
                  </a:lnTo>
                  <a:lnTo>
                    <a:pt x="303" y="250"/>
                  </a:lnTo>
                  <a:lnTo>
                    <a:pt x="303" y="254"/>
                  </a:lnTo>
                  <a:lnTo>
                    <a:pt x="309" y="258"/>
                  </a:lnTo>
                  <a:lnTo>
                    <a:pt x="309" y="260"/>
                  </a:lnTo>
                  <a:lnTo>
                    <a:pt x="312" y="261"/>
                  </a:lnTo>
                  <a:lnTo>
                    <a:pt x="314" y="269"/>
                  </a:lnTo>
                  <a:lnTo>
                    <a:pt x="314" y="273"/>
                  </a:lnTo>
                  <a:lnTo>
                    <a:pt x="318" y="286"/>
                  </a:lnTo>
                  <a:lnTo>
                    <a:pt x="322" y="292"/>
                  </a:lnTo>
                  <a:lnTo>
                    <a:pt x="322" y="295"/>
                  </a:lnTo>
                  <a:lnTo>
                    <a:pt x="326" y="305"/>
                  </a:lnTo>
                  <a:lnTo>
                    <a:pt x="335" y="307"/>
                  </a:lnTo>
                  <a:lnTo>
                    <a:pt x="341" y="307"/>
                  </a:lnTo>
                  <a:lnTo>
                    <a:pt x="346" y="307"/>
                  </a:lnTo>
                  <a:lnTo>
                    <a:pt x="352" y="307"/>
                  </a:lnTo>
                  <a:lnTo>
                    <a:pt x="356" y="307"/>
                  </a:lnTo>
                  <a:lnTo>
                    <a:pt x="358" y="305"/>
                  </a:lnTo>
                  <a:lnTo>
                    <a:pt x="359" y="297"/>
                  </a:lnTo>
                  <a:lnTo>
                    <a:pt x="365" y="292"/>
                  </a:lnTo>
                  <a:lnTo>
                    <a:pt x="365" y="286"/>
                  </a:lnTo>
                  <a:lnTo>
                    <a:pt x="367" y="271"/>
                  </a:lnTo>
                  <a:lnTo>
                    <a:pt x="363" y="252"/>
                  </a:lnTo>
                  <a:lnTo>
                    <a:pt x="367" y="243"/>
                  </a:lnTo>
                  <a:lnTo>
                    <a:pt x="369" y="241"/>
                  </a:lnTo>
                  <a:lnTo>
                    <a:pt x="371" y="228"/>
                  </a:lnTo>
                  <a:lnTo>
                    <a:pt x="369" y="218"/>
                  </a:lnTo>
                  <a:lnTo>
                    <a:pt x="369" y="207"/>
                  </a:lnTo>
                  <a:lnTo>
                    <a:pt x="369" y="194"/>
                  </a:lnTo>
                  <a:lnTo>
                    <a:pt x="369" y="177"/>
                  </a:lnTo>
                  <a:lnTo>
                    <a:pt x="369" y="175"/>
                  </a:lnTo>
                  <a:lnTo>
                    <a:pt x="361" y="166"/>
                  </a:lnTo>
                  <a:lnTo>
                    <a:pt x="363" y="154"/>
                  </a:lnTo>
                  <a:lnTo>
                    <a:pt x="359" y="154"/>
                  </a:lnTo>
                  <a:lnTo>
                    <a:pt x="354" y="150"/>
                  </a:lnTo>
                  <a:lnTo>
                    <a:pt x="376" y="137"/>
                  </a:lnTo>
                  <a:lnTo>
                    <a:pt x="380" y="130"/>
                  </a:lnTo>
                  <a:lnTo>
                    <a:pt x="378" y="122"/>
                  </a:lnTo>
                  <a:lnTo>
                    <a:pt x="380" y="120"/>
                  </a:lnTo>
                  <a:lnTo>
                    <a:pt x="378" y="119"/>
                  </a:lnTo>
                  <a:lnTo>
                    <a:pt x="376" y="111"/>
                  </a:lnTo>
                  <a:lnTo>
                    <a:pt x="373" y="109"/>
                  </a:lnTo>
                  <a:lnTo>
                    <a:pt x="371" y="96"/>
                  </a:lnTo>
                  <a:lnTo>
                    <a:pt x="367" y="92"/>
                  </a:lnTo>
                  <a:lnTo>
                    <a:pt x="363" y="90"/>
                  </a:lnTo>
                  <a:lnTo>
                    <a:pt x="344" y="90"/>
                  </a:lnTo>
                  <a:lnTo>
                    <a:pt x="339" y="88"/>
                  </a:lnTo>
                  <a:lnTo>
                    <a:pt x="324" y="88"/>
                  </a:lnTo>
                  <a:lnTo>
                    <a:pt x="320" y="87"/>
                  </a:lnTo>
                  <a:lnTo>
                    <a:pt x="320" y="92"/>
                  </a:lnTo>
                  <a:lnTo>
                    <a:pt x="311" y="96"/>
                  </a:lnTo>
                  <a:lnTo>
                    <a:pt x="299" y="96"/>
                  </a:lnTo>
                  <a:lnTo>
                    <a:pt x="299" y="92"/>
                  </a:lnTo>
                  <a:lnTo>
                    <a:pt x="305" y="70"/>
                  </a:lnTo>
                  <a:lnTo>
                    <a:pt x="299" y="53"/>
                  </a:lnTo>
                  <a:lnTo>
                    <a:pt x="294" y="51"/>
                  </a:lnTo>
                  <a:lnTo>
                    <a:pt x="286" y="49"/>
                  </a:lnTo>
                  <a:lnTo>
                    <a:pt x="280" y="51"/>
                  </a:lnTo>
                  <a:lnTo>
                    <a:pt x="273" y="53"/>
                  </a:lnTo>
                  <a:lnTo>
                    <a:pt x="265" y="56"/>
                  </a:lnTo>
                  <a:lnTo>
                    <a:pt x="256" y="60"/>
                  </a:lnTo>
                  <a:lnTo>
                    <a:pt x="247" y="81"/>
                  </a:lnTo>
                  <a:lnTo>
                    <a:pt x="241" y="83"/>
                  </a:lnTo>
                  <a:lnTo>
                    <a:pt x="235" y="83"/>
                  </a:lnTo>
                  <a:lnTo>
                    <a:pt x="230" y="83"/>
                  </a:lnTo>
                  <a:lnTo>
                    <a:pt x="213" y="81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09" y="62"/>
                  </a:lnTo>
                  <a:lnTo>
                    <a:pt x="205" y="60"/>
                  </a:lnTo>
                  <a:lnTo>
                    <a:pt x="205" y="53"/>
                  </a:lnTo>
                  <a:lnTo>
                    <a:pt x="201" y="45"/>
                  </a:lnTo>
                  <a:lnTo>
                    <a:pt x="192" y="13"/>
                  </a:lnTo>
                  <a:lnTo>
                    <a:pt x="190" y="9"/>
                  </a:lnTo>
                  <a:lnTo>
                    <a:pt x="177" y="15"/>
                  </a:lnTo>
                  <a:lnTo>
                    <a:pt x="171" y="15"/>
                  </a:lnTo>
                  <a:lnTo>
                    <a:pt x="158" y="11"/>
                  </a:lnTo>
                  <a:lnTo>
                    <a:pt x="145" y="4"/>
                  </a:lnTo>
                  <a:lnTo>
                    <a:pt x="136" y="4"/>
                  </a:lnTo>
                  <a:lnTo>
                    <a:pt x="132" y="0"/>
                  </a:lnTo>
                  <a:lnTo>
                    <a:pt x="124" y="45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5" y="36"/>
                  </a:lnTo>
                  <a:lnTo>
                    <a:pt x="119" y="51"/>
                  </a:lnTo>
                  <a:lnTo>
                    <a:pt x="124" y="55"/>
                  </a:lnTo>
                  <a:lnTo>
                    <a:pt x="122" y="60"/>
                  </a:lnTo>
                  <a:lnTo>
                    <a:pt x="119" y="71"/>
                  </a:lnTo>
                  <a:lnTo>
                    <a:pt x="119" y="77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2" y="88"/>
                  </a:lnTo>
                  <a:lnTo>
                    <a:pt x="98" y="88"/>
                  </a:lnTo>
                  <a:lnTo>
                    <a:pt x="94" y="88"/>
                  </a:lnTo>
                  <a:lnTo>
                    <a:pt x="91" y="87"/>
                  </a:lnTo>
                  <a:lnTo>
                    <a:pt x="85" y="88"/>
                  </a:lnTo>
                  <a:lnTo>
                    <a:pt x="83" y="94"/>
                  </a:lnTo>
                  <a:lnTo>
                    <a:pt x="87" y="92"/>
                  </a:lnTo>
                  <a:lnTo>
                    <a:pt x="89" y="105"/>
                  </a:lnTo>
                  <a:lnTo>
                    <a:pt x="91" y="105"/>
                  </a:lnTo>
                  <a:lnTo>
                    <a:pt x="92" y="109"/>
                  </a:lnTo>
                  <a:lnTo>
                    <a:pt x="94" y="111"/>
                  </a:lnTo>
                  <a:lnTo>
                    <a:pt x="96" y="117"/>
                  </a:lnTo>
                  <a:lnTo>
                    <a:pt x="92" y="119"/>
                  </a:lnTo>
                  <a:lnTo>
                    <a:pt x="91" y="124"/>
                  </a:lnTo>
                  <a:lnTo>
                    <a:pt x="89" y="124"/>
                  </a:lnTo>
                  <a:lnTo>
                    <a:pt x="85" y="126"/>
                  </a:lnTo>
                  <a:lnTo>
                    <a:pt x="83" y="143"/>
                  </a:lnTo>
                  <a:lnTo>
                    <a:pt x="85" y="147"/>
                  </a:lnTo>
                  <a:lnTo>
                    <a:pt x="85" y="150"/>
                  </a:lnTo>
                  <a:lnTo>
                    <a:pt x="75" y="158"/>
                  </a:lnTo>
                  <a:lnTo>
                    <a:pt x="74" y="154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8"/>
                  </a:lnTo>
                  <a:lnTo>
                    <a:pt x="62" y="166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8" y="182"/>
                  </a:lnTo>
                  <a:lnTo>
                    <a:pt x="64" y="184"/>
                  </a:lnTo>
                  <a:lnTo>
                    <a:pt x="68" y="188"/>
                  </a:lnTo>
                  <a:lnTo>
                    <a:pt x="74" y="196"/>
                  </a:lnTo>
                  <a:lnTo>
                    <a:pt x="72" y="199"/>
                  </a:lnTo>
                  <a:lnTo>
                    <a:pt x="72" y="201"/>
                  </a:lnTo>
                  <a:lnTo>
                    <a:pt x="75" y="205"/>
                  </a:lnTo>
                  <a:lnTo>
                    <a:pt x="79" y="218"/>
                  </a:lnTo>
                  <a:lnTo>
                    <a:pt x="72" y="220"/>
                  </a:lnTo>
                  <a:lnTo>
                    <a:pt x="70" y="224"/>
                  </a:lnTo>
                  <a:lnTo>
                    <a:pt x="60" y="222"/>
                  </a:lnTo>
                  <a:lnTo>
                    <a:pt x="57" y="226"/>
                  </a:lnTo>
                  <a:lnTo>
                    <a:pt x="57" y="230"/>
                  </a:lnTo>
                  <a:lnTo>
                    <a:pt x="53" y="233"/>
                  </a:lnTo>
                  <a:lnTo>
                    <a:pt x="49" y="235"/>
                  </a:lnTo>
                  <a:lnTo>
                    <a:pt x="49" y="258"/>
                  </a:lnTo>
                  <a:lnTo>
                    <a:pt x="42" y="263"/>
                  </a:lnTo>
                  <a:lnTo>
                    <a:pt x="40" y="267"/>
                  </a:lnTo>
                  <a:lnTo>
                    <a:pt x="43" y="273"/>
                  </a:lnTo>
                  <a:lnTo>
                    <a:pt x="40" y="277"/>
                  </a:lnTo>
                  <a:lnTo>
                    <a:pt x="38" y="277"/>
                  </a:lnTo>
                  <a:lnTo>
                    <a:pt x="32" y="282"/>
                  </a:lnTo>
                  <a:lnTo>
                    <a:pt x="25" y="297"/>
                  </a:lnTo>
                  <a:lnTo>
                    <a:pt x="8" y="312"/>
                  </a:lnTo>
                  <a:lnTo>
                    <a:pt x="6" y="320"/>
                  </a:lnTo>
                  <a:lnTo>
                    <a:pt x="4" y="322"/>
                  </a:lnTo>
                  <a:lnTo>
                    <a:pt x="4" y="325"/>
                  </a:lnTo>
                  <a:lnTo>
                    <a:pt x="2" y="32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20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131604" y="3856536"/>
              <a:ext cx="196074" cy="166400"/>
            </a:xfrm>
            <a:custGeom>
              <a:avLst/>
              <a:gdLst>
                <a:gd name="T0" fmla="*/ 13882 w 278"/>
                <a:gd name="T1" fmla="*/ 72029 h 204"/>
                <a:gd name="T2" fmla="*/ 17148 w 278"/>
                <a:gd name="T3" fmla="*/ 73648 h 204"/>
                <a:gd name="T4" fmla="*/ 17965 w 278"/>
                <a:gd name="T5" fmla="*/ 76885 h 204"/>
                <a:gd name="T6" fmla="*/ 19598 w 278"/>
                <a:gd name="T7" fmla="*/ 76885 h 204"/>
                <a:gd name="T8" fmla="*/ 22865 w 278"/>
                <a:gd name="T9" fmla="*/ 75266 h 204"/>
                <a:gd name="T10" fmla="*/ 27764 w 278"/>
                <a:gd name="T11" fmla="*/ 77694 h 204"/>
                <a:gd name="T12" fmla="*/ 27764 w 278"/>
                <a:gd name="T13" fmla="*/ 75266 h 204"/>
                <a:gd name="T14" fmla="*/ 31847 w 278"/>
                <a:gd name="T15" fmla="*/ 73648 h 204"/>
                <a:gd name="T16" fmla="*/ 35113 w 278"/>
                <a:gd name="T17" fmla="*/ 77694 h 204"/>
                <a:gd name="T18" fmla="*/ 36747 w 278"/>
                <a:gd name="T19" fmla="*/ 76885 h 204"/>
                <a:gd name="T20" fmla="*/ 43279 w 278"/>
                <a:gd name="T21" fmla="*/ 79313 h 204"/>
                <a:gd name="T22" fmla="*/ 40013 w 278"/>
                <a:gd name="T23" fmla="*/ 87406 h 204"/>
                <a:gd name="T24" fmla="*/ 40013 w 278"/>
                <a:gd name="T25" fmla="*/ 91452 h 204"/>
                <a:gd name="T26" fmla="*/ 57978 w 278"/>
                <a:gd name="T27" fmla="*/ 101164 h 204"/>
                <a:gd name="T28" fmla="*/ 85742 w 278"/>
                <a:gd name="T29" fmla="*/ 111685 h 204"/>
                <a:gd name="T30" fmla="*/ 106157 w 278"/>
                <a:gd name="T31" fmla="*/ 123825 h 204"/>
                <a:gd name="T32" fmla="*/ 134737 w 278"/>
                <a:gd name="T33" fmla="*/ 148104 h 204"/>
                <a:gd name="T34" fmla="*/ 146170 w 278"/>
                <a:gd name="T35" fmla="*/ 158625 h 204"/>
                <a:gd name="T36" fmla="*/ 146986 w 278"/>
                <a:gd name="T37" fmla="*/ 160244 h 204"/>
                <a:gd name="T38" fmla="*/ 169034 w 278"/>
                <a:gd name="T39" fmla="*/ 152960 h 204"/>
                <a:gd name="T40" fmla="*/ 186999 w 278"/>
                <a:gd name="T41" fmla="*/ 132727 h 204"/>
                <a:gd name="T42" fmla="*/ 200881 w 278"/>
                <a:gd name="T43" fmla="*/ 120588 h 204"/>
                <a:gd name="T44" fmla="*/ 205781 w 278"/>
                <a:gd name="T45" fmla="*/ 114923 h 204"/>
                <a:gd name="T46" fmla="*/ 202514 w 278"/>
                <a:gd name="T47" fmla="*/ 108448 h 204"/>
                <a:gd name="T48" fmla="*/ 207414 w 278"/>
                <a:gd name="T49" fmla="*/ 105211 h 204"/>
                <a:gd name="T50" fmla="*/ 211497 w 278"/>
                <a:gd name="T51" fmla="*/ 108448 h 204"/>
                <a:gd name="T52" fmla="*/ 216396 w 278"/>
                <a:gd name="T53" fmla="*/ 106829 h 204"/>
                <a:gd name="T54" fmla="*/ 221296 w 278"/>
                <a:gd name="T55" fmla="*/ 99546 h 204"/>
                <a:gd name="T56" fmla="*/ 225379 w 278"/>
                <a:gd name="T57" fmla="*/ 96308 h 204"/>
                <a:gd name="T58" fmla="*/ 221296 w 278"/>
                <a:gd name="T59" fmla="*/ 84169 h 204"/>
                <a:gd name="T60" fmla="*/ 221296 w 278"/>
                <a:gd name="T61" fmla="*/ 70410 h 204"/>
                <a:gd name="T62" fmla="*/ 222929 w 278"/>
                <a:gd name="T63" fmla="*/ 61508 h 204"/>
                <a:gd name="T64" fmla="*/ 222929 w 278"/>
                <a:gd name="T65" fmla="*/ 47750 h 204"/>
                <a:gd name="T66" fmla="*/ 227012 w 278"/>
                <a:gd name="T67" fmla="*/ 35610 h 204"/>
                <a:gd name="T68" fmla="*/ 204147 w 278"/>
                <a:gd name="T69" fmla="*/ 12949 h 204"/>
                <a:gd name="T70" fmla="*/ 200881 w 278"/>
                <a:gd name="T71" fmla="*/ 3237 h 204"/>
                <a:gd name="T72" fmla="*/ 198431 w 278"/>
                <a:gd name="T73" fmla="*/ 0 h 204"/>
                <a:gd name="T74" fmla="*/ 195165 w 278"/>
                <a:gd name="T75" fmla="*/ 3237 h 204"/>
                <a:gd name="T76" fmla="*/ 182916 w 278"/>
                <a:gd name="T77" fmla="*/ 12949 h 204"/>
                <a:gd name="T78" fmla="*/ 176383 w 278"/>
                <a:gd name="T79" fmla="*/ 15377 h 204"/>
                <a:gd name="T80" fmla="*/ 165768 w 278"/>
                <a:gd name="T81" fmla="*/ 18614 h 204"/>
                <a:gd name="T82" fmla="*/ 160868 w 278"/>
                <a:gd name="T83" fmla="*/ 18614 h 204"/>
                <a:gd name="T84" fmla="*/ 127388 w 278"/>
                <a:gd name="T85" fmla="*/ 12949 h 204"/>
                <a:gd name="T86" fmla="*/ 118406 w 278"/>
                <a:gd name="T87" fmla="*/ 13758 h 204"/>
                <a:gd name="T88" fmla="*/ 113506 w 278"/>
                <a:gd name="T89" fmla="*/ 25089 h 204"/>
                <a:gd name="T90" fmla="*/ 93908 w 278"/>
                <a:gd name="T91" fmla="*/ 38847 h 204"/>
                <a:gd name="T92" fmla="*/ 87375 w 278"/>
                <a:gd name="T93" fmla="*/ 41275 h 204"/>
                <a:gd name="T94" fmla="*/ 82476 w 278"/>
                <a:gd name="T95" fmla="*/ 42894 h 204"/>
                <a:gd name="T96" fmla="*/ 75126 w 278"/>
                <a:gd name="T97" fmla="*/ 44512 h 204"/>
                <a:gd name="T98" fmla="*/ 69410 w 278"/>
                <a:gd name="T99" fmla="*/ 46131 h 204"/>
                <a:gd name="T100" fmla="*/ 64511 w 278"/>
                <a:gd name="T101" fmla="*/ 46131 h 204"/>
                <a:gd name="T102" fmla="*/ 59611 w 278"/>
                <a:gd name="T103" fmla="*/ 39656 h 204"/>
                <a:gd name="T104" fmla="*/ 57161 w 278"/>
                <a:gd name="T105" fmla="*/ 49368 h 204"/>
                <a:gd name="T106" fmla="*/ 55528 w 278"/>
                <a:gd name="T107" fmla="*/ 53415 h 204"/>
                <a:gd name="T108" fmla="*/ 48995 w 278"/>
                <a:gd name="T109" fmla="*/ 50987 h 204"/>
                <a:gd name="T110" fmla="*/ 36747 w 278"/>
                <a:gd name="T111" fmla="*/ 49368 h 204"/>
                <a:gd name="T112" fmla="*/ 27764 w 278"/>
                <a:gd name="T113" fmla="*/ 44512 h 204"/>
                <a:gd name="T114" fmla="*/ 22865 w 278"/>
                <a:gd name="T115" fmla="*/ 46131 h 204"/>
                <a:gd name="T116" fmla="*/ 0 w 278"/>
                <a:gd name="T117" fmla="*/ 67173 h 2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8"/>
                <a:gd name="T178" fmla="*/ 0 h 204"/>
                <a:gd name="T179" fmla="*/ 278 w 278"/>
                <a:gd name="T180" fmla="*/ 204 h 2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8" h="204">
                  <a:moveTo>
                    <a:pt x="0" y="83"/>
                  </a:moveTo>
                  <a:lnTo>
                    <a:pt x="17" y="89"/>
                  </a:lnTo>
                  <a:lnTo>
                    <a:pt x="19" y="91"/>
                  </a:lnTo>
                  <a:lnTo>
                    <a:pt x="21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5" y="95"/>
                  </a:lnTo>
                  <a:lnTo>
                    <a:pt x="49" y="95"/>
                  </a:lnTo>
                  <a:lnTo>
                    <a:pt x="53" y="98"/>
                  </a:lnTo>
                  <a:lnTo>
                    <a:pt x="54" y="104"/>
                  </a:lnTo>
                  <a:lnTo>
                    <a:pt x="49" y="108"/>
                  </a:lnTo>
                  <a:lnTo>
                    <a:pt x="47" y="111"/>
                  </a:lnTo>
                  <a:lnTo>
                    <a:pt x="49" y="113"/>
                  </a:lnTo>
                  <a:lnTo>
                    <a:pt x="54" y="115"/>
                  </a:lnTo>
                  <a:lnTo>
                    <a:pt x="71" y="125"/>
                  </a:lnTo>
                  <a:lnTo>
                    <a:pt x="98" y="132"/>
                  </a:lnTo>
                  <a:lnTo>
                    <a:pt x="105" y="138"/>
                  </a:lnTo>
                  <a:lnTo>
                    <a:pt x="117" y="145"/>
                  </a:lnTo>
                  <a:lnTo>
                    <a:pt x="130" y="153"/>
                  </a:lnTo>
                  <a:lnTo>
                    <a:pt x="133" y="157"/>
                  </a:lnTo>
                  <a:lnTo>
                    <a:pt x="165" y="183"/>
                  </a:lnTo>
                  <a:lnTo>
                    <a:pt x="175" y="192"/>
                  </a:lnTo>
                  <a:lnTo>
                    <a:pt x="179" y="196"/>
                  </a:lnTo>
                  <a:lnTo>
                    <a:pt x="177" y="196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207" y="189"/>
                  </a:lnTo>
                  <a:lnTo>
                    <a:pt x="224" y="172"/>
                  </a:lnTo>
                  <a:lnTo>
                    <a:pt x="229" y="164"/>
                  </a:lnTo>
                  <a:lnTo>
                    <a:pt x="235" y="157"/>
                  </a:lnTo>
                  <a:lnTo>
                    <a:pt x="246" y="149"/>
                  </a:lnTo>
                  <a:lnTo>
                    <a:pt x="250" y="143"/>
                  </a:lnTo>
                  <a:lnTo>
                    <a:pt x="252" y="142"/>
                  </a:lnTo>
                  <a:lnTo>
                    <a:pt x="250" y="136"/>
                  </a:lnTo>
                  <a:lnTo>
                    <a:pt x="248" y="134"/>
                  </a:lnTo>
                  <a:lnTo>
                    <a:pt x="252" y="128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9" y="134"/>
                  </a:lnTo>
                  <a:lnTo>
                    <a:pt x="263" y="134"/>
                  </a:lnTo>
                  <a:lnTo>
                    <a:pt x="265" y="132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6" y="121"/>
                  </a:lnTo>
                  <a:lnTo>
                    <a:pt x="276" y="119"/>
                  </a:lnTo>
                  <a:lnTo>
                    <a:pt x="276" y="111"/>
                  </a:lnTo>
                  <a:lnTo>
                    <a:pt x="271" y="104"/>
                  </a:lnTo>
                  <a:lnTo>
                    <a:pt x="269" y="95"/>
                  </a:lnTo>
                  <a:lnTo>
                    <a:pt x="271" y="87"/>
                  </a:lnTo>
                  <a:lnTo>
                    <a:pt x="273" y="81"/>
                  </a:lnTo>
                  <a:lnTo>
                    <a:pt x="273" y="76"/>
                  </a:lnTo>
                  <a:lnTo>
                    <a:pt x="271" y="70"/>
                  </a:lnTo>
                  <a:lnTo>
                    <a:pt x="273" y="59"/>
                  </a:lnTo>
                  <a:lnTo>
                    <a:pt x="275" y="49"/>
                  </a:lnTo>
                  <a:lnTo>
                    <a:pt x="278" y="44"/>
                  </a:lnTo>
                  <a:lnTo>
                    <a:pt x="252" y="17"/>
                  </a:lnTo>
                  <a:lnTo>
                    <a:pt x="250" y="16"/>
                  </a:lnTo>
                  <a:lnTo>
                    <a:pt x="246" y="8"/>
                  </a:lnTo>
                  <a:lnTo>
                    <a:pt x="246" y="4"/>
                  </a:lnTo>
                  <a:lnTo>
                    <a:pt x="244" y="2"/>
                  </a:lnTo>
                  <a:lnTo>
                    <a:pt x="243" y="0"/>
                  </a:lnTo>
                  <a:lnTo>
                    <a:pt x="241" y="2"/>
                  </a:lnTo>
                  <a:lnTo>
                    <a:pt x="239" y="4"/>
                  </a:lnTo>
                  <a:lnTo>
                    <a:pt x="226" y="10"/>
                  </a:lnTo>
                  <a:lnTo>
                    <a:pt x="224" y="16"/>
                  </a:lnTo>
                  <a:lnTo>
                    <a:pt x="220" y="19"/>
                  </a:lnTo>
                  <a:lnTo>
                    <a:pt x="216" y="19"/>
                  </a:lnTo>
                  <a:lnTo>
                    <a:pt x="212" y="21"/>
                  </a:lnTo>
                  <a:lnTo>
                    <a:pt x="203" y="23"/>
                  </a:lnTo>
                  <a:lnTo>
                    <a:pt x="201" y="27"/>
                  </a:lnTo>
                  <a:lnTo>
                    <a:pt x="197" y="23"/>
                  </a:lnTo>
                  <a:lnTo>
                    <a:pt x="173" y="21"/>
                  </a:lnTo>
                  <a:lnTo>
                    <a:pt x="156" y="16"/>
                  </a:lnTo>
                  <a:lnTo>
                    <a:pt x="150" y="16"/>
                  </a:lnTo>
                  <a:lnTo>
                    <a:pt x="145" y="17"/>
                  </a:lnTo>
                  <a:lnTo>
                    <a:pt x="143" y="19"/>
                  </a:lnTo>
                  <a:lnTo>
                    <a:pt x="139" y="31"/>
                  </a:lnTo>
                  <a:lnTo>
                    <a:pt x="124" y="42"/>
                  </a:lnTo>
                  <a:lnTo>
                    <a:pt x="115" y="48"/>
                  </a:lnTo>
                  <a:lnTo>
                    <a:pt x="113" y="49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1" y="53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3" y="49"/>
                  </a:lnTo>
                  <a:lnTo>
                    <a:pt x="71" y="57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1" y="61"/>
                  </a:lnTo>
                  <a:lnTo>
                    <a:pt x="45" y="61"/>
                  </a:lnTo>
                  <a:lnTo>
                    <a:pt x="38" y="59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33" name="Freeform 18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50276" y="3827735"/>
              <a:ext cx="163167" cy="112001"/>
            </a:xfrm>
            <a:custGeom>
              <a:avLst/>
              <a:gdLst>
                <a:gd name="T0" fmla="*/ 2147483647 w 227"/>
                <a:gd name="T1" fmla="*/ 2147483647 h 135"/>
                <a:gd name="T2" fmla="*/ 2147483647 w 227"/>
                <a:gd name="T3" fmla="*/ 2147483647 h 135"/>
                <a:gd name="T4" fmla="*/ 2147483647 w 227"/>
                <a:gd name="T5" fmla="*/ 2147483647 h 135"/>
                <a:gd name="T6" fmla="*/ 2147483647 w 227"/>
                <a:gd name="T7" fmla="*/ 2147483647 h 135"/>
                <a:gd name="T8" fmla="*/ 2147483647 w 227"/>
                <a:gd name="T9" fmla="*/ 2147483647 h 135"/>
                <a:gd name="T10" fmla="*/ 2147483647 w 227"/>
                <a:gd name="T11" fmla="*/ 2147483647 h 135"/>
                <a:gd name="T12" fmla="*/ 2147483647 w 227"/>
                <a:gd name="T13" fmla="*/ 0 h 135"/>
                <a:gd name="T14" fmla="*/ 2147483647 w 227"/>
                <a:gd name="T15" fmla="*/ 2147483647 h 135"/>
                <a:gd name="T16" fmla="*/ 2147483647 w 227"/>
                <a:gd name="T17" fmla="*/ 2147483647 h 135"/>
                <a:gd name="T18" fmla="*/ 2147483647 w 227"/>
                <a:gd name="T19" fmla="*/ 2147483647 h 135"/>
                <a:gd name="T20" fmla="*/ 2147483647 w 227"/>
                <a:gd name="T21" fmla="*/ 2147483647 h 135"/>
                <a:gd name="T22" fmla="*/ 2147483647 w 227"/>
                <a:gd name="T23" fmla="*/ 2147483647 h 135"/>
                <a:gd name="T24" fmla="*/ 2147483647 w 227"/>
                <a:gd name="T25" fmla="*/ 2147483647 h 135"/>
                <a:gd name="T26" fmla="*/ 2147483647 w 227"/>
                <a:gd name="T27" fmla="*/ 2147483647 h 135"/>
                <a:gd name="T28" fmla="*/ 2147483647 w 227"/>
                <a:gd name="T29" fmla="*/ 2147483647 h 135"/>
                <a:gd name="T30" fmla="*/ 2147483647 w 227"/>
                <a:gd name="T31" fmla="*/ 2147483647 h 135"/>
                <a:gd name="T32" fmla="*/ 2147483647 w 227"/>
                <a:gd name="T33" fmla="*/ 2147483647 h 135"/>
                <a:gd name="T34" fmla="*/ 2147483647 w 227"/>
                <a:gd name="T35" fmla="*/ 2147483647 h 135"/>
                <a:gd name="T36" fmla="*/ 2147483647 w 227"/>
                <a:gd name="T37" fmla="*/ 2147483647 h 135"/>
                <a:gd name="T38" fmla="*/ 2147483647 w 227"/>
                <a:gd name="T39" fmla="*/ 2147483647 h 135"/>
                <a:gd name="T40" fmla="*/ 2147483647 w 227"/>
                <a:gd name="T41" fmla="*/ 2147483647 h 135"/>
                <a:gd name="T42" fmla="*/ 2147483647 w 227"/>
                <a:gd name="T43" fmla="*/ 2147483647 h 135"/>
                <a:gd name="T44" fmla="*/ 2147483647 w 227"/>
                <a:gd name="T45" fmla="*/ 2147483647 h 135"/>
                <a:gd name="T46" fmla="*/ 2147483647 w 227"/>
                <a:gd name="T47" fmla="*/ 2147483647 h 135"/>
                <a:gd name="T48" fmla="*/ 2147483647 w 227"/>
                <a:gd name="T49" fmla="*/ 2147483647 h 135"/>
                <a:gd name="T50" fmla="*/ 2147483647 w 227"/>
                <a:gd name="T51" fmla="*/ 2147483647 h 135"/>
                <a:gd name="T52" fmla="*/ 2147483647 w 227"/>
                <a:gd name="T53" fmla="*/ 2147483647 h 135"/>
                <a:gd name="T54" fmla="*/ 2147483647 w 227"/>
                <a:gd name="T55" fmla="*/ 2147483647 h 135"/>
                <a:gd name="T56" fmla="*/ 2147483647 w 227"/>
                <a:gd name="T57" fmla="*/ 2147483647 h 135"/>
                <a:gd name="T58" fmla="*/ 2147483647 w 227"/>
                <a:gd name="T59" fmla="*/ 2147483647 h 135"/>
                <a:gd name="T60" fmla="*/ 2147483647 w 227"/>
                <a:gd name="T61" fmla="*/ 2147483647 h 135"/>
                <a:gd name="T62" fmla="*/ 2147483647 w 227"/>
                <a:gd name="T63" fmla="*/ 2147483647 h 135"/>
                <a:gd name="T64" fmla="*/ 2147483647 w 227"/>
                <a:gd name="T65" fmla="*/ 2147483647 h 135"/>
                <a:gd name="T66" fmla="*/ 2147483647 w 227"/>
                <a:gd name="T67" fmla="*/ 2147483647 h 135"/>
                <a:gd name="T68" fmla="*/ 2147483647 w 227"/>
                <a:gd name="T69" fmla="*/ 2147483647 h 135"/>
                <a:gd name="T70" fmla="*/ 2147483647 w 227"/>
                <a:gd name="T71" fmla="*/ 2147483647 h 135"/>
                <a:gd name="T72" fmla="*/ 2147483647 w 227"/>
                <a:gd name="T73" fmla="*/ 2147483647 h 135"/>
                <a:gd name="T74" fmla="*/ 2147483647 w 227"/>
                <a:gd name="T75" fmla="*/ 2147483647 h 135"/>
                <a:gd name="T76" fmla="*/ 2147483647 w 227"/>
                <a:gd name="T77" fmla="*/ 2147483647 h 135"/>
                <a:gd name="T78" fmla="*/ 2147483647 w 227"/>
                <a:gd name="T79" fmla="*/ 2147483647 h 135"/>
                <a:gd name="T80" fmla="*/ 2147483647 w 227"/>
                <a:gd name="T81" fmla="*/ 2147483647 h 135"/>
                <a:gd name="T82" fmla="*/ 2147483647 w 227"/>
                <a:gd name="T83" fmla="*/ 2147483647 h 135"/>
                <a:gd name="T84" fmla="*/ 2147483647 w 227"/>
                <a:gd name="T85" fmla="*/ 2147483647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5"/>
                <a:gd name="T131" fmla="*/ 227 w 227"/>
                <a:gd name="T132" fmla="*/ 135 h 1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5">
                  <a:moveTo>
                    <a:pt x="0" y="31"/>
                  </a:moveTo>
                  <a:lnTo>
                    <a:pt x="22" y="18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9" y="22"/>
                  </a:lnTo>
                  <a:lnTo>
                    <a:pt x="49" y="20"/>
                  </a:lnTo>
                  <a:lnTo>
                    <a:pt x="58" y="22"/>
                  </a:lnTo>
                  <a:lnTo>
                    <a:pt x="64" y="22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3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6" y="0"/>
                  </a:lnTo>
                  <a:lnTo>
                    <a:pt x="113" y="11"/>
                  </a:lnTo>
                  <a:lnTo>
                    <a:pt x="118" y="15"/>
                  </a:lnTo>
                  <a:lnTo>
                    <a:pt x="126" y="15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9" y="20"/>
                  </a:lnTo>
                  <a:lnTo>
                    <a:pt x="143" y="16"/>
                  </a:lnTo>
                  <a:lnTo>
                    <a:pt x="150" y="24"/>
                  </a:lnTo>
                  <a:lnTo>
                    <a:pt x="152" y="28"/>
                  </a:lnTo>
                  <a:lnTo>
                    <a:pt x="158" y="26"/>
                  </a:lnTo>
                  <a:lnTo>
                    <a:pt x="165" y="33"/>
                  </a:lnTo>
                  <a:lnTo>
                    <a:pt x="167" y="37"/>
                  </a:lnTo>
                  <a:lnTo>
                    <a:pt x="175" y="37"/>
                  </a:lnTo>
                  <a:lnTo>
                    <a:pt x="179" y="41"/>
                  </a:lnTo>
                  <a:lnTo>
                    <a:pt x="175" y="50"/>
                  </a:lnTo>
                  <a:lnTo>
                    <a:pt x="179" y="54"/>
                  </a:lnTo>
                  <a:lnTo>
                    <a:pt x="179" y="62"/>
                  </a:lnTo>
                  <a:lnTo>
                    <a:pt x="180" y="62"/>
                  </a:lnTo>
                  <a:lnTo>
                    <a:pt x="188" y="62"/>
                  </a:lnTo>
                  <a:lnTo>
                    <a:pt x="195" y="60"/>
                  </a:lnTo>
                  <a:lnTo>
                    <a:pt x="201" y="60"/>
                  </a:lnTo>
                  <a:lnTo>
                    <a:pt x="207" y="63"/>
                  </a:lnTo>
                  <a:lnTo>
                    <a:pt x="209" y="71"/>
                  </a:lnTo>
                  <a:lnTo>
                    <a:pt x="211" y="79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6" y="82"/>
                  </a:lnTo>
                  <a:lnTo>
                    <a:pt x="227" y="84"/>
                  </a:lnTo>
                  <a:lnTo>
                    <a:pt x="227" y="90"/>
                  </a:lnTo>
                  <a:lnTo>
                    <a:pt x="222" y="101"/>
                  </a:lnTo>
                  <a:lnTo>
                    <a:pt x="216" y="103"/>
                  </a:lnTo>
                  <a:lnTo>
                    <a:pt x="209" y="101"/>
                  </a:lnTo>
                  <a:lnTo>
                    <a:pt x="203" y="101"/>
                  </a:lnTo>
                  <a:lnTo>
                    <a:pt x="195" y="99"/>
                  </a:lnTo>
                  <a:lnTo>
                    <a:pt x="190" y="101"/>
                  </a:lnTo>
                  <a:lnTo>
                    <a:pt x="184" y="103"/>
                  </a:lnTo>
                  <a:lnTo>
                    <a:pt x="182" y="109"/>
                  </a:lnTo>
                  <a:lnTo>
                    <a:pt x="184" y="114"/>
                  </a:lnTo>
                  <a:lnTo>
                    <a:pt x="179" y="116"/>
                  </a:lnTo>
                  <a:lnTo>
                    <a:pt x="173" y="124"/>
                  </a:lnTo>
                  <a:lnTo>
                    <a:pt x="171" y="124"/>
                  </a:lnTo>
                  <a:lnTo>
                    <a:pt x="165" y="126"/>
                  </a:lnTo>
                  <a:lnTo>
                    <a:pt x="164" y="122"/>
                  </a:lnTo>
                  <a:lnTo>
                    <a:pt x="156" y="118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39" y="116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22" y="135"/>
                  </a:lnTo>
                  <a:lnTo>
                    <a:pt x="111" y="133"/>
                  </a:lnTo>
                  <a:lnTo>
                    <a:pt x="109" y="129"/>
                  </a:lnTo>
                  <a:lnTo>
                    <a:pt x="105" y="127"/>
                  </a:lnTo>
                  <a:lnTo>
                    <a:pt x="100" y="126"/>
                  </a:lnTo>
                  <a:lnTo>
                    <a:pt x="85" y="118"/>
                  </a:lnTo>
                  <a:lnTo>
                    <a:pt x="85" y="114"/>
                  </a:lnTo>
                  <a:lnTo>
                    <a:pt x="73" y="103"/>
                  </a:lnTo>
                  <a:lnTo>
                    <a:pt x="71" y="95"/>
                  </a:lnTo>
                  <a:lnTo>
                    <a:pt x="69" y="92"/>
                  </a:lnTo>
                  <a:lnTo>
                    <a:pt x="64" y="88"/>
                  </a:lnTo>
                  <a:lnTo>
                    <a:pt x="60" y="84"/>
                  </a:lnTo>
                  <a:lnTo>
                    <a:pt x="54" y="69"/>
                  </a:lnTo>
                  <a:lnTo>
                    <a:pt x="51" y="67"/>
                  </a:lnTo>
                  <a:lnTo>
                    <a:pt x="47" y="62"/>
                  </a:lnTo>
                  <a:lnTo>
                    <a:pt x="45" y="58"/>
                  </a:lnTo>
                  <a:lnTo>
                    <a:pt x="43" y="56"/>
                  </a:lnTo>
                  <a:lnTo>
                    <a:pt x="30" y="62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7" y="47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Freeform 17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776046" y="3448535"/>
              <a:ext cx="235838" cy="318400"/>
            </a:xfrm>
            <a:custGeom>
              <a:avLst/>
              <a:gdLst>
                <a:gd name="T0" fmla="*/ 2147483647 w 333"/>
                <a:gd name="T1" fmla="*/ 2147483647 h 382"/>
                <a:gd name="T2" fmla="*/ 2147483647 w 333"/>
                <a:gd name="T3" fmla="*/ 2147483647 h 382"/>
                <a:gd name="T4" fmla="*/ 2147483647 w 333"/>
                <a:gd name="T5" fmla="*/ 2147483647 h 382"/>
                <a:gd name="T6" fmla="*/ 2147483647 w 333"/>
                <a:gd name="T7" fmla="*/ 2147483647 h 382"/>
                <a:gd name="T8" fmla="*/ 2147483647 w 333"/>
                <a:gd name="T9" fmla="*/ 2147483647 h 382"/>
                <a:gd name="T10" fmla="*/ 2147483647 w 333"/>
                <a:gd name="T11" fmla="*/ 2147483647 h 382"/>
                <a:gd name="T12" fmla="*/ 2147483647 w 333"/>
                <a:gd name="T13" fmla="*/ 2147483647 h 382"/>
                <a:gd name="T14" fmla="*/ 2147483647 w 333"/>
                <a:gd name="T15" fmla="*/ 2147483647 h 382"/>
                <a:gd name="T16" fmla="*/ 2147483647 w 333"/>
                <a:gd name="T17" fmla="*/ 2147483647 h 382"/>
                <a:gd name="T18" fmla="*/ 2147483647 w 333"/>
                <a:gd name="T19" fmla="*/ 2147483647 h 382"/>
                <a:gd name="T20" fmla="*/ 2147483647 w 333"/>
                <a:gd name="T21" fmla="*/ 2147483647 h 382"/>
                <a:gd name="T22" fmla="*/ 2147483647 w 333"/>
                <a:gd name="T23" fmla="*/ 2147483647 h 382"/>
                <a:gd name="T24" fmla="*/ 2147483647 w 333"/>
                <a:gd name="T25" fmla="*/ 2147483647 h 382"/>
                <a:gd name="T26" fmla="*/ 2147483647 w 333"/>
                <a:gd name="T27" fmla="*/ 2147483647 h 382"/>
                <a:gd name="T28" fmla="*/ 2147483647 w 333"/>
                <a:gd name="T29" fmla="*/ 2147483647 h 382"/>
                <a:gd name="T30" fmla="*/ 2147483647 w 333"/>
                <a:gd name="T31" fmla="*/ 2147483647 h 382"/>
                <a:gd name="T32" fmla="*/ 2147483647 w 333"/>
                <a:gd name="T33" fmla="*/ 2147483647 h 382"/>
                <a:gd name="T34" fmla="*/ 2147483647 w 333"/>
                <a:gd name="T35" fmla="*/ 2147483647 h 382"/>
                <a:gd name="T36" fmla="*/ 2147483647 w 333"/>
                <a:gd name="T37" fmla="*/ 2147483647 h 382"/>
                <a:gd name="T38" fmla="*/ 2147483647 w 333"/>
                <a:gd name="T39" fmla="*/ 2147483647 h 382"/>
                <a:gd name="T40" fmla="*/ 2147483647 w 333"/>
                <a:gd name="T41" fmla="*/ 2147483647 h 382"/>
                <a:gd name="T42" fmla="*/ 2147483647 w 333"/>
                <a:gd name="T43" fmla="*/ 2147483647 h 382"/>
                <a:gd name="T44" fmla="*/ 2147483647 w 333"/>
                <a:gd name="T45" fmla="*/ 2147483647 h 382"/>
                <a:gd name="T46" fmla="*/ 2147483647 w 333"/>
                <a:gd name="T47" fmla="*/ 2147483647 h 382"/>
                <a:gd name="T48" fmla="*/ 2147483647 w 333"/>
                <a:gd name="T49" fmla="*/ 2147483647 h 382"/>
                <a:gd name="T50" fmla="*/ 2147483647 w 333"/>
                <a:gd name="T51" fmla="*/ 2147483647 h 382"/>
                <a:gd name="T52" fmla="*/ 2147483647 w 333"/>
                <a:gd name="T53" fmla="*/ 2147483647 h 382"/>
                <a:gd name="T54" fmla="*/ 2147483647 w 333"/>
                <a:gd name="T55" fmla="*/ 2147483647 h 382"/>
                <a:gd name="T56" fmla="*/ 2147483647 w 333"/>
                <a:gd name="T57" fmla="*/ 2147483647 h 382"/>
                <a:gd name="T58" fmla="*/ 2147483647 w 333"/>
                <a:gd name="T59" fmla="*/ 2147483647 h 382"/>
                <a:gd name="T60" fmla="*/ 2147483647 w 333"/>
                <a:gd name="T61" fmla="*/ 2147483647 h 382"/>
                <a:gd name="T62" fmla="*/ 2147483647 w 333"/>
                <a:gd name="T63" fmla="*/ 2147483647 h 382"/>
                <a:gd name="T64" fmla="*/ 2147483647 w 333"/>
                <a:gd name="T65" fmla="*/ 2147483647 h 382"/>
                <a:gd name="T66" fmla="*/ 2147483647 w 333"/>
                <a:gd name="T67" fmla="*/ 2147483647 h 382"/>
                <a:gd name="T68" fmla="*/ 2147483647 w 333"/>
                <a:gd name="T69" fmla="*/ 2147483647 h 382"/>
                <a:gd name="T70" fmla="*/ 2147483647 w 333"/>
                <a:gd name="T71" fmla="*/ 2147483647 h 382"/>
                <a:gd name="T72" fmla="*/ 2147483647 w 333"/>
                <a:gd name="T73" fmla="*/ 2147483647 h 382"/>
                <a:gd name="T74" fmla="*/ 2147483647 w 333"/>
                <a:gd name="T75" fmla="*/ 2147483647 h 382"/>
                <a:gd name="T76" fmla="*/ 2147483647 w 333"/>
                <a:gd name="T77" fmla="*/ 2147483647 h 382"/>
                <a:gd name="T78" fmla="*/ 2147483647 w 333"/>
                <a:gd name="T79" fmla="*/ 2147483647 h 382"/>
                <a:gd name="T80" fmla="*/ 2147483647 w 333"/>
                <a:gd name="T81" fmla="*/ 2147483647 h 382"/>
                <a:gd name="T82" fmla="*/ 2147483647 w 333"/>
                <a:gd name="T83" fmla="*/ 2147483647 h 382"/>
                <a:gd name="T84" fmla="*/ 2147483647 w 333"/>
                <a:gd name="T85" fmla="*/ 2147483647 h 382"/>
                <a:gd name="T86" fmla="*/ 2147483647 w 333"/>
                <a:gd name="T87" fmla="*/ 2147483647 h 382"/>
                <a:gd name="T88" fmla="*/ 2147483647 w 333"/>
                <a:gd name="T89" fmla="*/ 2147483647 h 382"/>
                <a:gd name="T90" fmla="*/ 2147483647 w 333"/>
                <a:gd name="T91" fmla="*/ 2147483647 h 382"/>
                <a:gd name="T92" fmla="*/ 2147483647 w 333"/>
                <a:gd name="T93" fmla="*/ 2147483647 h 382"/>
                <a:gd name="T94" fmla="*/ 2147483647 w 333"/>
                <a:gd name="T95" fmla="*/ 2147483647 h 382"/>
                <a:gd name="T96" fmla="*/ 2147483647 w 333"/>
                <a:gd name="T97" fmla="*/ 2147483647 h 382"/>
                <a:gd name="T98" fmla="*/ 2147483647 w 333"/>
                <a:gd name="T99" fmla="*/ 2147483647 h 382"/>
                <a:gd name="T100" fmla="*/ 2147483647 w 333"/>
                <a:gd name="T101" fmla="*/ 2147483647 h 382"/>
                <a:gd name="T102" fmla="*/ 2147483647 w 333"/>
                <a:gd name="T103" fmla="*/ 2147483647 h 382"/>
                <a:gd name="T104" fmla="*/ 2147483647 w 333"/>
                <a:gd name="T105" fmla="*/ 2147483647 h 382"/>
                <a:gd name="T106" fmla="*/ 2147483647 w 333"/>
                <a:gd name="T107" fmla="*/ 2147483647 h 382"/>
                <a:gd name="T108" fmla="*/ 2147483647 w 333"/>
                <a:gd name="T109" fmla="*/ 2147483647 h 382"/>
                <a:gd name="T110" fmla="*/ 2147483647 w 333"/>
                <a:gd name="T111" fmla="*/ 2147483647 h 382"/>
                <a:gd name="T112" fmla="*/ 2147483647 w 333"/>
                <a:gd name="T113" fmla="*/ 2147483647 h 382"/>
                <a:gd name="T114" fmla="*/ 0 w 333"/>
                <a:gd name="T115" fmla="*/ 2147483647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3"/>
                <a:gd name="T175" fmla="*/ 0 h 382"/>
                <a:gd name="T176" fmla="*/ 333 w 333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3" h="382">
                  <a:moveTo>
                    <a:pt x="0" y="205"/>
                  </a:moveTo>
                  <a:lnTo>
                    <a:pt x="3" y="186"/>
                  </a:lnTo>
                  <a:lnTo>
                    <a:pt x="7" y="182"/>
                  </a:lnTo>
                  <a:lnTo>
                    <a:pt x="9" y="169"/>
                  </a:lnTo>
                  <a:lnTo>
                    <a:pt x="15" y="167"/>
                  </a:lnTo>
                  <a:lnTo>
                    <a:pt x="19" y="167"/>
                  </a:lnTo>
                  <a:lnTo>
                    <a:pt x="24" y="167"/>
                  </a:lnTo>
                  <a:lnTo>
                    <a:pt x="30" y="173"/>
                  </a:lnTo>
                  <a:lnTo>
                    <a:pt x="43" y="173"/>
                  </a:lnTo>
                  <a:lnTo>
                    <a:pt x="47" y="171"/>
                  </a:lnTo>
                  <a:lnTo>
                    <a:pt x="49" y="167"/>
                  </a:lnTo>
                  <a:lnTo>
                    <a:pt x="52" y="154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69" y="154"/>
                  </a:lnTo>
                  <a:lnTo>
                    <a:pt x="79" y="160"/>
                  </a:lnTo>
                  <a:lnTo>
                    <a:pt x="82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8" y="160"/>
                  </a:lnTo>
                  <a:lnTo>
                    <a:pt x="99" y="156"/>
                  </a:lnTo>
                  <a:lnTo>
                    <a:pt x="99" y="147"/>
                  </a:lnTo>
                  <a:lnTo>
                    <a:pt x="103" y="135"/>
                  </a:lnTo>
                  <a:lnTo>
                    <a:pt x="114" y="111"/>
                  </a:lnTo>
                  <a:lnTo>
                    <a:pt x="116" y="103"/>
                  </a:lnTo>
                  <a:lnTo>
                    <a:pt x="128" y="101"/>
                  </a:lnTo>
                  <a:lnTo>
                    <a:pt x="130" y="107"/>
                  </a:lnTo>
                  <a:lnTo>
                    <a:pt x="139" y="109"/>
                  </a:lnTo>
                  <a:lnTo>
                    <a:pt x="148" y="115"/>
                  </a:lnTo>
                  <a:lnTo>
                    <a:pt x="161" y="109"/>
                  </a:lnTo>
                  <a:lnTo>
                    <a:pt x="163" y="103"/>
                  </a:lnTo>
                  <a:lnTo>
                    <a:pt x="177" y="96"/>
                  </a:lnTo>
                  <a:lnTo>
                    <a:pt x="177" y="85"/>
                  </a:lnTo>
                  <a:lnTo>
                    <a:pt x="163" y="85"/>
                  </a:lnTo>
                  <a:lnTo>
                    <a:pt x="160" y="77"/>
                  </a:lnTo>
                  <a:lnTo>
                    <a:pt x="160" y="62"/>
                  </a:lnTo>
                  <a:lnTo>
                    <a:pt x="156" y="60"/>
                  </a:lnTo>
                  <a:lnTo>
                    <a:pt x="154" y="47"/>
                  </a:lnTo>
                  <a:lnTo>
                    <a:pt x="161" y="39"/>
                  </a:lnTo>
                  <a:lnTo>
                    <a:pt x="161" y="34"/>
                  </a:lnTo>
                  <a:lnTo>
                    <a:pt x="165" y="24"/>
                  </a:lnTo>
                  <a:lnTo>
                    <a:pt x="171" y="22"/>
                  </a:lnTo>
                  <a:lnTo>
                    <a:pt x="184" y="28"/>
                  </a:lnTo>
                  <a:lnTo>
                    <a:pt x="199" y="39"/>
                  </a:lnTo>
                  <a:lnTo>
                    <a:pt x="214" y="47"/>
                  </a:lnTo>
                  <a:lnTo>
                    <a:pt x="222" y="45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5" y="45"/>
                  </a:lnTo>
                  <a:lnTo>
                    <a:pt x="237" y="49"/>
                  </a:lnTo>
                  <a:lnTo>
                    <a:pt x="242" y="49"/>
                  </a:lnTo>
                  <a:lnTo>
                    <a:pt x="246" y="45"/>
                  </a:lnTo>
                  <a:lnTo>
                    <a:pt x="248" y="28"/>
                  </a:lnTo>
                  <a:lnTo>
                    <a:pt x="246" y="24"/>
                  </a:lnTo>
                  <a:lnTo>
                    <a:pt x="248" y="19"/>
                  </a:lnTo>
                  <a:lnTo>
                    <a:pt x="257" y="6"/>
                  </a:lnTo>
                  <a:lnTo>
                    <a:pt x="267" y="0"/>
                  </a:lnTo>
                  <a:lnTo>
                    <a:pt x="276" y="2"/>
                  </a:lnTo>
                  <a:lnTo>
                    <a:pt x="276" y="6"/>
                  </a:lnTo>
                  <a:lnTo>
                    <a:pt x="278" y="7"/>
                  </a:lnTo>
                  <a:lnTo>
                    <a:pt x="289" y="2"/>
                  </a:lnTo>
                  <a:lnTo>
                    <a:pt x="293" y="21"/>
                  </a:lnTo>
                  <a:lnTo>
                    <a:pt x="295" y="22"/>
                  </a:lnTo>
                  <a:lnTo>
                    <a:pt x="308" y="53"/>
                  </a:lnTo>
                  <a:lnTo>
                    <a:pt x="333" y="92"/>
                  </a:lnTo>
                  <a:lnTo>
                    <a:pt x="331" y="98"/>
                  </a:lnTo>
                  <a:lnTo>
                    <a:pt x="323" y="101"/>
                  </a:lnTo>
                  <a:lnTo>
                    <a:pt x="318" y="100"/>
                  </a:lnTo>
                  <a:lnTo>
                    <a:pt x="312" y="101"/>
                  </a:lnTo>
                  <a:lnTo>
                    <a:pt x="304" y="113"/>
                  </a:lnTo>
                  <a:lnTo>
                    <a:pt x="297" y="115"/>
                  </a:lnTo>
                  <a:lnTo>
                    <a:pt x="284" y="115"/>
                  </a:lnTo>
                  <a:lnTo>
                    <a:pt x="272" y="107"/>
                  </a:lnTo>
                  <a:lnTo>
                    <a:pt x="271" y="107"/>
                  </a:lnTo>
                  <a:lnTo>
                    <a:pt x="267" y="120"/>
                  </a:lnTo>
                  <a:lnTo>
                    <a:pt x="252" y="154"/>
                  </a:lnTo>
                  <a:lnTo>
                    <a:pt x="235" y="175"/>
                  </a:lnTo>
                  <a:lnTo>
                    <a:pt x="233" y="181"/>
                  </a:lnTo>
                  <a:lnTo>
                    <a:pt x="225" y="190"/>
                  </a:lnTo>
                  <a:lnTo>
                    <a:pt x="224" y="196"/>
                  </a:lnTo>
                  <a:lnTo>
                    <a:pt x="227" y="212"/>
                  </a:lnTo>
                  <a:lnTo>
                    <a:pt x="222" y="218"/>
                  </a:lnTo>
                  <a:lnTo>
                    <a:pt x="203" y="224"/>
                  </a:lnTo>
                  <a:lnTo>
                    <a:pt x="192" y="233"/>
                  </a:lnTo>
                  <a:lnTo>
                    <a:pt x="177" y="237"/>
                  </a:lnTo>
                  <a:lnTo>
                    <a:pt x="171" y="239"/>
                  </a:lnTo>
                  <a:lnTo>
                    <a:pt x="160" y="243"/>
                  </a:lnTo>
                  <a:lnTo>
                    <a:pt x="156" y="286"/>
                  </a:lnTo>
                  <a:lnTo>
                    <a:pt x="150" y="293"/>
                  </a:lnTo>
                  <a:lnTo>
                    <a:pt x="139" y="305"/>
                  </a:lnTo>
                  <a:lnTo>
                    <a:pt x="141" y="307"/>
                  </a:lnTo>
                  <a:lnTo>
                    <a:pt x="156" y="320"/>
                  </a:lnTo>
                  <a:lnTo>
                    <a:pt x="163" y="323"/>
                  </a:lnTo>
                  <a:lnTo>
                    <a:pt x="165" y="322"/>
                  </a:lnTo>
                  <a:lnTo>
                    <a:pt x="165" y="325"/>
                  </a:lnTo>
                  <a:lnTo>
                    <a:pt x="171" y="331"/>
                  </a:lnTo>
                  <a:lnTo>
                    <a:pt x="163" y="376"/>
                  </a:lnTo>
                  <a:lnTo>
                    <a:pt x="160" y="374"/>
                  </a:lnTo>
                  <a:lnTo>
                    <a:pt x="158" y="369"/>
                  </a:lnTo>
                  <a:lnTo>
                    <a:pt x="154" y="367"/>
                  </a:lnTo>
                  <a:lnTo>
                    <a:pt x="158" y="382"/>
                  </a:lnTo>
                  <a:lnTo>
                    <a:pt x="107" y="372"/>
                  </a:lnTo>
                  <a:lnTo>
                    <a:pt x="101" y="369"/>
                  </a:lnTo>
                  <a:lnTo>
                    <a:pt x="79" y="357"/>
                  </a:lnTo>
                  <a:lnTo>
                    <a:pt x="71" y="348"/>
                  </a:lnTo>
                  <a:lnTo>
                    <a:pt x="69" y="340"/>
                  </a:lnTo>
                  <a:lnTo>
                    <a:pt x="56" y="329"/>
                  </a:lnTo>
                  <a:lnTo>
                    <a:pt x="54" y="323"/>
                  </a:lnTo>
                  <a:lnTo>
                    <a:pt x="35" y="308"/>
                  </a:lnTo>
                  <a:lnTo>
                    <a:pt x="30" y="297"/>
                  </a:lnTo>
                  <a:lnTo>
                    <a:pt x="24" y="295"/>
                  </a:lnTo>
                  <a:lnTo>
                    <a:pt x="20" y="288"/>
                  </a:lnTo>
                  <a:lnTo>
                    <a:pt x="19" y="248"/>
                  </a:lnTo>
                  <a:lnTo>
                    <a:pt x="11" y="244"/>
                  </a:lnTo>
                  <a:lnTo>
                    <a:pt x="2" y="22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19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537975" y="3358934"/>
              <a:ext cx="349644" cy="747202"/>
            </a:xfrm>
            <a:custGeom>
              <a:avLst/>
              <a:gdLst>
                <a:gd name="T0" fmla="*/ 4122 w 491"/>
                <a:gd name="T1" fmla="*/ 156464 h 905"/>
                <a:gd name="T2" fmla="*/ 9069 w 491"/>
                <a:gd name="T3" fmla="*/ 154826 h 905"/>
                <a:gd name="T4" fmla="*/ 11543 w 491"/>
                <a:gd name="T5" fmla="*/ 157283 h 905"/>
                <a:gd name="T6" fmla="*/ 14840 w 491"/>
                <a:gd name="T7" fmla="*/ 155645 h 905"/>
                <a:gd name="T8" fmla="*/ 16489 w 491"/>
                <a:gd name="T9" fmla="*/ 152368 h 905"/>
                <a:gd name="T10" fmla="*/ 19787 w 491"/>
                <a:gd name="T11" fmla="*/ 147453 h 905"/>
                <a:gd name="T12" fmla="*/ 21436 w 491"/>
                <a:gd name="T13" fmla="*/ 140900 h 905"/>
                <a:gd name="T14" fmla="*/ 24734 w 491"/>
                <a:gd name="T15" fmla="*/ 132708 h 905"/>
                <a:gd name="T16" fmla="*/ 28856 w 491"/>
                <a:gd name="T17" fmla="*/ 132708 h 905"/>
                <a:gd name="T18" fmla="*/ 32154 w 491"/>
                <a:gd name="T19" fmla="*/ 130250 h 905"/>
                <a:gd name="T20" fmla="*/ 34628 w 491"/>
                <a:gd name="T21" fmla="*/ 124516 h 905"/>
                <a:gd name="T22" fmla="*/ 37101 w 491"/>
                <a:gd name="T23" fmla="*/ 122058 h 905"/>
                <a:gd name="T24" fmla="*/ 37101 w 491"/>
                <a:gd name="T25" fmla="*/ 117963 h 905"/>
                <a:gd name="T26" fmla="*/ 38750 w 491"/>
                <a:gd name="T27" fmla="*/ 116324 h 905"/>
                <a:gd name="T28" fmla="*/ 40399 w 491"/>
                <a:gd name="T29" fmla="*/ 121239 h 905"/>
                <a:gd name="T30" fmla="*/ 39574 w 491"/>
                <a:gd name="T31" fmla="*/ 126154 h 905"/>
                <a:gd name="T32" fmla="*/ 39574 w 491"/>
                <a:gd name="T33" fmla="*/ 128612 h 905"/>
                <a:gd name="T34" fmla="*/ 39574 w 491"/>
                <a:gd name="T35" fmla="*/ 131889 h 905"/>
                <a:gd name="T36" fmla="*/ 43697 w 491"/>
                <a:gd name="T37" fmla="*/ 135165 h 905"/>
                <a:gd name="T38" fmla="*/ 45346 w 491"/>
                <a:gd name="T39" fmla="*/ 135985 h 905"/>
                <a:gd name="T40" fmla="*/ 45346 w 491"/>
                <a:gd name="T41" fmla="*/ 138442 h 905"/>
                <a:gd name="T42" fmla="*/ 45346 w 491"/>
                <a:gd name="T43" fmla="*/ 142538 h 905"/>
                <a:gd name="T44" fmla="*/ 46995 w 491"/>
                <a:gd name="T45" fmla="*/ 140900 h 905"/>
                <a:gd name="T46" fmla="*/ 47819 w 491"/>
                <a:gd name="T47" fmla="*/ 142538 h 905"/>
                <a:gd name="T48" fmla="*/ 49468 w 491"/>
                <a:gd name="T49" fmla="*/ 133527 h 905"/>
                <a:gd name="T50" fmla="*/ 50292 w 491"/>
                <a:gd name="T51" fmla="*/ 125335 h 905"/>
                <a:gd name="T52" fmla="*/ 51941 w 491"/>
                <a:gd name="T53" fmla="*/ 117963 h 905"/>
                <a:gd name="T54" fmla="*/ 53590 w 491"/>
                <a:gd name="T55" fmla="*/ 108952 h 905"/>
                <a:gd name="T56" fmla="*/ 54415 w 491"/>
                <a:gd name="T57" fmla="*/ 102398 h 905"/>
                <a:gd name="T58" fmla="*/ 56888 w 491"/>
                <a:gd name="T59" fmla="*/ 95845 h 905"/>
                <a:gd name="T60" fmla="*/ 54415 w 491"/>
                <a:gd name="T61" fmla="*/ 95845 h 905"/>
                <a:gd name="T62" fmla="*/ 50292 w 491"/>
                <a:gd name="T63" fmla="*/ 96664 h 905"/>
                <a:gd name="T64" fmla="*/ 50292 w 491"/>
                <a:gd name="T65" fmla="*/ 95025 h 905"/>
                <a:gd name="T66" fmla="*/ 52766 w 491"/>
                <a:gd name="T67" fmla="*/ 91749 h 905"/>
                <a:gd name="T68" fmla="*/ 56888 w 491"/>
                <a:gd name="T69" fmla="*/ 90110 h 905"/>
                <a:gd name="T70" fmla="*/ 56888 w 491"/>
                <a:gd name="T71" fmla="*/ 82738 h 905"/>
                <a:gd name="T72" fmla="*/ 56888 w 491"/>
                <a:gd name="T73" fmla="*/ 83557 h 905"/>
                <a:gd name="T74" fmla="*/ 53590 w 491"/>
                <a:gd name="T75" fmla="*/ 84376 h 905"/>
                <a:gd name="T76" fmla="*/ 49468 w 491"/>
                <a:gd name="T77" fmla="*/ 86834 h 905"/>
                <a:gd name="T78" fmla="*/ 48644 w 491"/>
                <a:gd name="T79" fmla="*/ 86014 h 905"/>
                <a:gd name="T80" fmla="*/ 51117 w 491"/>
                <a:gd name="T81" fmla="*/ 76184 h 905"/>
                <a:gd name="T82" fmla="*/ 55239 w 491"/>
                <a:gd name="T83" fmla="*/ 76184 h 905"/>
                <a:gd name="T84" fmla="*/ 56064 w 491"/>
                <a:gd name="T85" fmla="*/ 69631 h 905"/>
                <a:gd name="T86" fmla="*/ 56888 w 491"/>
                <a:gd name="T87" fmla="*/ 56524 h 905"/>
                <a:gd name="T88" fmla="*/ 60186 w 491"/>
                <a:gd name="T89" fmla="*/ 48332 h 905"/>
                <a:gd name="T90" fmla="*/ 64308 w 491"/>
                <a:gd name="T91" fmla="*/ 43417 h 905"/>
                <a:gd name="T92" fmla="*/ 70904 w 491"/>
                <a:gd name="T93" fmla="*/ 33587 h 905"/>
                <a:gd name="T94" fmla="*/ 73378 w 491"/>
                <a:gd name="T95" fmla="*/ 27852 h 905"/>
                <a:gd name="T96" fmla="*/ 75026 w 491"/>
                <a:gd name="T97" fmla="*/ 22937 h 905"/>
                <a:gd name="T98" fmla="*/ 73378 w 491"/>
                <a:gd name="T99" fmla="*/ 17203 h 905"/>
                <a:gd name="T100" fmla="*/ 73378 w 491"/>
                <a:gd name="T101" fmla="*/ 9830 h 905"/>
                <a:gd name="T102" fmla="*/ 70904 w 491"/>
                <a:gd name="T103" fmla="*/ 6553 h 905"/>
                <a:gd name="T104" fmla="*/ 69255 w 491"/>
                <a:gd name="T105" fmla="*/ 5734 h 905"/>
                <a:gd name="T106" fmla="*/ 65957 w 491"/>
                <a:gd name="T107" fmla="*/ 819 h 905"/>
                <a:gd name="T108" fmla="*/ 59362 w 491"/>
                <a:gd name="T109" fmla="*/ 2458 h 905"/>
                <a:gd name="T110" fmla="*/ 53590 w 491"/>
                <a:gd name="T111" fmla="*/ 2458 h 905"/>
                <a:gd name="T112" fmla="*/ 51117 w 491"/>
                <a:gd name="T113" fmla="*/ 5734 h 905"/>
                <a:gd name="T114" fmla="*/ 50292 w 491"/>
                <a:gd name="T115" fmla="*/ 20480 h 9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1"/>
                <a:gd name="T175" fmla="*/ 0 h 905"/>
                <a:gd name="T176" fmla="*/ 491 w 491"/>
                <a:gd name="T177" fmla="*/ 905 h 9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1" h="905">
                  <a:moveTo>
                    <a:pt x="0" y="587"/>
                  </a:moveTo>
                  <a:lnTo>
                    <a:pt x="5" y="649"/>
                  </a:lnTo>
                  <a:lnTo>
                    <a:pt x="22" y="892"/>
                  </a:lnTo>
                  <a:lnTo>
                    <a:pt x="26" y="890"/>
                  </a:lnTo>
                  <a:lnTo>
                    <a:pt x="28" y="888"/>
                  </a:lnTo>
                  <a:lnTo>
                    <a:pt x="32" y="886"/>
                  </a:lnTo>
                  <a:lnTo>
                    <a:pt x="35" y="883"/>
                  </a:lnTo>
                  <a:lnTo>
                    <a:pt x="47" y="877"/>
                  </a:lnTo>
                  <a:lnTo>
                    <a:pt x="49" y="877"/>
                  </a:lnTo>
                  <a:lnTo>
                    <a:pt x="56" y="883"/>
                  </a:lnTo>
                  <a:lnTo>
                    <a:pt x="60" y="888"/>
                  </a:lnTo>
                  <a:lnTo>
                    <a:pt x="62" y="886"/>
                  </a:lnTo>
                  <a:lnTo>
                    <a:pt x="64" y="888"/>
                  </a:lnTo>
                  <a:lnTo>
                    <a:pt x="69" y="886"/>
                  </a:lnTo>
                  <a:lnTo>
                    <a:pt x="75" y="894"/>
                  </a:lnTo>
                  <a:lnTo>
                    <a:pt x="82" y="898"/>
                  </a:lnTo>
                  <a:lnTo>
                    <a:pt x="92" y="905"/>
                  </a:lnTo>
                  <a:lnTo>
                    <a:pt x="90" y="894"/>
                  </a:lnTo>
                  <a:lnTo>
                    <a:pt x="94" y="890"/>
                  </a:lnTo>
                  <a:lnTo>
                    <a:pt x="97" y="886"/>
                  </a:lnTo>
                  <a:lnTo>
                    <a:pt x="101" y="881"/>
                  </a:lnTo>
                  <a:lnTo>
                    <a:pt x="105" y="879"/>
                  </a:lnTo>
                  <a:lnTo>
                    <a:pt x="105" y="875"/>
                  </a:lnTo>
                  <a:lnTo>
                    <a:pt x="107" y="871"/>
                  </a:lnTo>
                  <a:lnTo>
                    <a:pt x="109" y="866"/>
                  </a:lnTo>
                  <a:lnTo>
                    <a:pt x="112" y="862"/>
                  </a:lnTo>
                  <a:lnTo>
                    <a:pt x="120" y="858"/>
                  </a:lnTo>
                  <a:lnTo>
                    <a:pt x="122" y="854"/>
                  </a:lnTo>
                  <a:lnTo>
                    <a:pt x="124" y="849"/>
                  </a:lnTo>
                  <a:lnTo>
                    <a:pt x="128" y="839"/>
                  </a:lnTo>
                  <a:lnTo>
                    <a:pt x="129" y="832"/>
                  </a:lnTo>
                  <a:lnTo>
                    <a:pt x="133" y="821"/>
                  </a:lnTo>
                  <a:lnTo>
                    <a:pt x="137" y="821"/>
                  </a:lnTo>
                  <a:lnTo>
                    <a:pt x="139" y="817"/>
                  </a:lnTo>
                  <a:lnTo>
                    <a:pt x="141" y="802"/>
                  </a:lnTo>
                  <a:lnTo>
                    <a:pt x="150" y="789"/>
                  </a:lnTo>
                  <a:lnTo>
                    <a:pt x="148" y="783"/>
                  </a:lnTo>
                  <a:lnTo>
                    <a:pt x="152" y="774"/>
                  </a:lnTo>
                  <a:lnTo>
                    <a:pt x="154" y="760"/>
                  </a:lnTo>
                  <a:lnTo>
                    <a:pt x="163" y="753"/>
                  </a:lnTo>
                  <a:lnTo>
                    <a:pt x="167" y="753"/>
                  </a:lnTo>
                  <a:lnTo>
                    <a:pt x="169" y="755"/>
                  </a:lnTo>
                  <a:lnTo>
                    <a:pt x="171" y="757"/>
                  </a:lnTo>
                  <a:lnTo>
                    <a:pt x="180" y="751"/>
                  </a:lnTo>
                  <a:lnTo>
                    <a:pt x="184" y="753"/>
                  </a:lnTo>
                  <a:lnTo>
                    <a:pt x="195" y="751"/>
                  </a:lnTo>
                  <a:lnTo>
                    <a:pt x="201" y="753"/>
                  </a:lnTo>
                  <a:lnTo>
                    <a:pt x="205" y="751"/>
                  </a:lnTo>
                  <a:lnTo>
                    <a:pt x="210" y="745"/>
                  </a:lnTo>
                  <a:lnTo>
                    <a:pt x="210" y="742"/>
                  </a:lnTo>
                  <a:lnTo>
                    <a:pt x="218" y="727"/>
                  </a:lnTo>
                  <a:lnTo>
                    <a:pt x="218" y="725"/>
                  </a:lnTo>
                  <a:lnTo>
                    <a:pt x="220" y="721"/>
                  </a:lnTo>
                  <a:lnTo>
                    <a:pt x="222" y="717"/>
                  </a:lnTo>
                  <a:lnTo>
                    <a:pt x="223" y="711"/>
                  </a:lnTo>
                  <a:lnTo>
                    <a:pt x="225" y="706"/>
                  </a:lnTo>
                  <a:lnTo>
                    <a:pt x="231" y="702"/>
                  </a:lnTo>
                  <a:lnTo>
                    <a:pt x="233" y="696"/>
                  </a:lnTo>
                  <a:lnTo>
                    <a:pt x="235" y="696"/>
                  </a:lnTo>
                  <a:lnTo>
                    <a:pt x="237" y="695"/>
                  </a:lnTo>
                  <a:lnTo>
                    <a:pt x="235" y="693"/>
                  </a:lnTo>
                  <a:lnTo>
                    <a:pt x="237" y="687"/>
                  </a:lnTo>
                  <a:lnTo>
                    <a:pt x="237" y="683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70"/>
                  </a:lnTo>
                  <a:lnTo>
                    <a:pt x="246" y="666"/>
                  </a:lnTo>
                  <a:lnTo>
                    <a:pt x="248" y="659"/>
                  </a:lnTo>
                  <a:lnTo>
                    <a:pt x="252" y="659"/>
                  </a:lnTo>
                  <a:lnTo>
                    <a:pt x="254" y="661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61" y="678"/>
                  </a:lnTo>
                  <a:lnTo>
                    <a:pt x="261" y="681"/>
                  </a:lnTo>
                  <a:lnTo>
                    <a:pt x="263" y="687"/>
                  </a:lnTo>
                  <a:lnTo>
                    <a:pt x="261" y="693"/>
                  </a:lnTo>
                  <a:lnTo>
                    <a:pt x="261" y="696"/>
                  </a:lnTo>
                  <a:lnTo>
                    <a:pt x="263" y="698"/>
                  </a:lnTo>
                  <a:lnTo>
                    <a:pt x="261" y="711"/>
                  </a:lnTo>
                  <a:lnTo>
                    <a:pt x="257" y="717"/>
                  </a:lnTo>
                  <a:lnTo>
                    <a:pt x="255" y="723"/>
                  </a:lnTo>
                  <a:lnTo>
                    <a:pt x="257" y="725"/>
                  </a:lnTo>
                  <a:lnTo>
                    <a:pt x="255" y="727"/>
                  </a:lnTo>
                  <a:lnTo>
                    <a:pt x="255" y="732"/>
                  </a:lnTo>
                  <a:lnTo>
                    <a:pt x="255" y="734"/>
                  </a:lnTo>
                  <a:lnTo>
                    <a:pt x="250" y="738"/>
                  </a:lnTo>
                  <a:lnTo>
                    <a:pt x="250" y="740"/>
                  </a:lnTo>
                  <a:lnTo>
                    <a:pt x="252" y="742"/>
                  </a:lnTo>
                  <a:lnTo>
                    <a:pt x="252" y="747"/>
                  </a:lnTo>
                  <a:lnTo>
                    <a:pt x="255" y="749"/>
                  </a:lnTo>
                  <a:lnTo>
                    <a:pt x="272" y="755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2" y="764"/>
                  </a:lnTo>
                  <a:lnTo>
                    <a:pt x="282" y="766"/>
                  </a:lnTo>
                  <a:lnTo>
                    <a:pt x="286" y="768"/>
                  </a:lnTo>
                  <a:lnTo>
                    <a:pt x="287" y="768"/>
                  </a:lnTo>
                  <a:lnTo>
                    <a:pt x="289" y="768"/>
                  </a:lnTo>
                  <a:lnTo>
                    <a:pt x="291" y="772"/>
                  </a:lnTo>
                  <a:lnTo>
                    <a:pt x="293" y="775"/>
                  </a:lnTo>
                  <a:lnTo>
                    <a:pt x="297" y="777"/>
                  </a:lnTo>
                  <a:lnTo>
                    <a:pt x="297" y="781"/>
                  </a:lnTo>
                  <a:lnTo>
                    <a:pt x="295" y="789"/>
                  </a:lnTo>
                  <a:lnTo>
                    <a:pt x="293" y="787"/>
                  </a:lnTo>
                  <a:lnTo>
                    <a:pt x="293" y="789"/>
                  </a:lnTo>
                  <a:lnTo>
                    <a:pt x="295" y="794"/>
                  </a:lnTo>
                  <a:lnTo>
                    <a:pt x="297" y="792"/>
                  </a:lnTo>
                  <a:lnTo>
                    <a:pt x="299" y="794"/>
                  </a:lnTo>
                  <a:lnTo>
                    <a:pt x="299" y="802"/>
                  </a:lnTo>
                  <a:lnTo>
                    <a:pt x="297" y="806"/>
                  </a:lnTo>
                  <a:lnTo>
                    <a:pt x="297" y="807"/>
                  </a:lnTo>
                  <a:lnTo>
                    <a:pt x="301" y="811"/>
                  </a:lnTo>
                  <a:lnTo>
                    <a:pt x="302" y="809"/>
                  </a:lnTo>
                  <a:lnTo>
                    <a:pt x="302" y="807"/>
                  </a:lnTo>
                  <a:lnTo>
                    <a:pt x="304" y="804"/>
                  </a:lnTo>
                  <a:lnTo>
                    <a:pt x="304" y="809"/>
                  </a:lnTo>
                  <a:lnTo>
                    <a:pt x="306" y="811"/>
                  </a:lnTo>
                  <a:lnTo>
                    <a:pt x="308" y="815"/>
                  </a:lnTo>
                  <a:lnTo>
                    <a:pt x="310" y="815"/>
                  </a:lnTo>
                  <a:lnTo>
                    <a:pt x="310" y="807"/>
                  </a:lnTo>
                  <a:lnTo>
                    <a:pt x="310" y="789"/>
                  </a:lnTo>
                  <a:lnTo>
                    <a:pt x="312" y="779"/>
                  </a:lnTo>
                  <a:lnTo>
                    <a:pt x="316" y="777"/>
                  </a:lnTo>
                  <a:lnTo>
                    <a:pt x="316" y="772"/>
                  </a:lnTo>
                  <a:lnTo>
                    <a:pt x="323" y="759"/>
                  </a:lnTo>
                  <a:lnTo>
                    <a:pt x="323" y="753"/>
                  </a:lnTo>
                  <a:lnTo>
                    <a:pt x="323" y="751"/>
                  </a:lnTo>
                  <a:lnTo>
                    <a:pt x="323" y="736"/>
                  </a:lnTo>
                  <a:lnTo>
                    <a:pt x="327" y="728"/>
                  </a:lnTo>
                  <a:lnTo>
                    <a:pt x="325" y="713"/>
                  </a:lnTo>
                  <a:lnTo>
                    <a:pt x="325" y="696"/>
                  </a:lnTo>
                  <a:lnTo>
                    <a:pt x="329" y="689"/>
                  </a:lnTo>
                  <a:lnTo>
                    <a:pt x="334" y="683"/>
                  </a:lnTo>
                  <a:lnTo>
                    <a:pt x="338" y="678"/>
                  </a:lnTo>
                  <a:lnTo>
                    <a:pt x="338" y="670"/>
                  </a:lnTo>
                  <a:lnTo>
                    <a:pt x="340" y="659"/>
                  </a:lnTo>
                  <a:lnTo>
                    <a:pt x="344" y="651"/>
                  </a:lnTo>
                  <a:lnTo>
                    <a:pt x="344" y="632"/>
                  </a:lnTo>
                  <a:lnTo>
                    <a:pt x="348" y="621"/>
                  </a:lnTo>
                  <a:lnTo>
                    <a:pt x="348" y="617"/>
                  </a:lnTo>
                  <a:lnTo>
                    <a:pt x="349" y="610"/>
                  </a:lnTo>
                  <a:lnTo>
                    <a:pt x="351" y="608"/>
                  </a:lnTo>
                  <a:lnTo>
                    <a:pt x="351" y="600"/>
                  </a:lnTo>
                  <a:lnTo>
                    <a:pt x="355" y="595"/>
                  </a:lnTo>
                  <a:lnTo>
                    <a:pt x="353" y="585"/>
                  </a:lnTo>
                  <a:lnTo>
                    <a:pt x="357" y="565"/>
                  </a:lnTo>
                  <a:lnTo>
                    <a:pt x="370" y="544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8" y="544"/>
                  </a:lnTo>
                  <a:lnTo>
                    <a:pt x="365" y="546"/>
                  </a:lnTo>
                  <a:lnTo>
                    <a:pt x="363" y="540"/>
                  </a:lnTo>
                  <a:lnTo>
                    <a:pt x="361" y="540"/>
                  </a:lnTo>
                  <a:lnTo>
                    <a:pt x="357" y="544"/>
                  </a:lnTo>
                  <a:lnTo>
                    <a:pt x="353" y="544"/>
                  </a:lnTo>
                  <a:lnTo>
                    <a:pt x="338" y="561"/>
                  </a:lnTo>
                  <a:lnTo>
                    <a:pt x="331" y="567"/>
                  </a:lnTo>
                  <a:lnTo>
                    <a:pt x="325" y="565"/>
                  </a:lnTo>
                  <a:lnTo>
                    <a:pt x="327" y="559"/>
                  </a:lnTo>
                  <a:lnTo>
                    <a:pt x="329" y="553"/>
                  </a:lnTo>
                  <a:lnTo>
                    <a:pt x="329" y="552"/>
                  </a:lnTo>
                  <a:lnTo>
                    <a:pt x="327" y="552"/>
                  </a:lnTo>
                  <a:lnTo>
                    <a:pt x="325" y="550"/>
                  </a:lnTo>
                  <a:lnTo>
                    <a:pt x="327" y="546"/>
                  </a:lnTo>
                  <a:lnTo>
                    <a:pt x="327" y="540"/>
                  </a:lnTo>
                  <a:lnTo>
                    <a:pt x="325" y="538"/>
                  </a:lnTo>
                  <a:lnTo>
                    <a:pt x="329" y="533"/>
                  </a:lnTo>
                  <a:lnTo>
                    <a:pt x="333" y="529"/>
                  </a:lnTo>
                  <a:lnTo>
                    <a:pt x="336" y="527"/>
                  </a:lnTo>
                  <a:lnTo>
                    <a:pt x="342" y="523"/>
                  </a:lnTo>
                  <a:lnTo>
                    <a:pt x="346" y="527"/>
                  </a:lnTo>
                  <a:lnTo>
                    <a:pt x="349" y="527"/>
                  </a:lnTo>
                  <a:lnTo>
                    <a:pt x="355" y="525"/>
                  </a:lnTo>
                  <a:lnTo>
                    <a:pt x="361" y="516"/>
                  </a:lnTo>
                  <a:lnTo>
                    <a:pt x="370" y="508"/>
                  </a:lnTo>
                  <a:lnTo>
                    <a:pt x="372" y="508"/>
                  </a:lnTo>
                  <a:lnTo>
                    <a:pt x="376" y="482"/>
                  </a:lnTo>
                  <a:lnTo>
                    <a:pt x="376" y="478"/>
                  </a:lnTo>
                  <a:lnTo>
                    <a:pt x="372" y="474"/>
                  </a:lnTo>
                  <a:lnTo>
                    <a:pt x="368" y="469"/>
                  </a:lnTo>
                  <a:lnTo>
                    <a:pt x="366" y="469"/>
                  </a:lnTo>
                  <a:lnTo>
                    <a:pt x="366" y="471"/>
                  </a:lnTo>
                  <a:lnTo>
                    <a:pt x="370" y="474"/>
                  </a:lnTo>
                  <a:lnTo>
                    <a:pt x="368" y="474"/>
                  </a:lnTo>
                  <a:lnTo>
                    <a:pt x="366" y="476"/>
                  </a:lnTo>
                  <a:lnTo>
                    <a:pt x="365" y="478"/>
                  </a:lnTo>
                  <a:lnTo>
                    <a:pt x="361" y="478"/>
                  </a:lnTo>
                  <a:lnTo>
                    <a:pt x="359" y="480"/>
                  </a:lnTo>
                  <a:lnTo>
                    <a:pt x="351" y="482"/>
                  </a:lnTo>
                  <a:lnTo>
                    <a:pt x="348" y="484"/>
                  </a:lnTo>
                  <a:lnTo>
                    <a:pt x="346" y="484"/>
                  </a:lnTo>
                  <a:lnTo>
                    <a:pt x="340" y="490"/>
                  </a:lnTo>
                  <a:lnTo>
                    <a:pt x="336" y="491"/>
                  </a:lnTo>
                  <a:lnTo>
                    <a:pt x="333" y="493"/>
                  </a:lnTo>
                  <a:lnTo>
                    <a:pt x="323" y="491"/>
                  </a:lnTo>
                  <a:lnTo>
                    <a:pt x="323" y="490"/>
                  </a:lnTo>
                  <a:lnTo>
                    <a:pt x="319" y="490"/>
                  </a:lnTo>
                  <a:lnTo>
                    <a:pt x="316" y="491"/>
                  </a:lnTo>
                  <a:lnTo>
                    <a:pt x="314" y="490"/>
                  </a:lnTo>
                  <a:lnTo>
                    <a:pt x="314" y="488"/>
                  </a:lnTo>
                  <a:lnTo>
                    <a:pt x="319" y="478"/>
                  </a:lnTo>
                  <a:lnTo>
                    <a:pt x="321" y="476"/>
                  </a:lnTo>
                  <a:lnTo>
                    <a:pt x="323" y="459"/>
                  </a:lnTo>
                  <a:lnTo>
                    <a:pt x="329" y="452"/>
                  </a:lnTo>
                  <a:lnTo>
                    <a:pt x="336" y="435"/>
                  </a:lnTo>
                  <a:lnTo>
                    <a:pt x="340" y="429"/>
                  </a:lnTo>
                  <a:lnTo>
                    <a:pt x="342" y="431"/>
                  </a:lnTo>
                  <a:lnTo>
                    <a:pt x="351" y="429"/>
                  </a:lnTo>
                  <a:lnTo>
                    <a:pt x="357" y="427"/>
                  </a:lnTo>
                  <a:lnTo>
                    <a:pt x="359" y="435"/>
                  </a:lnTo>
                  <a:lnTo>
                    <a:pt x="361" y="426"/>
                  </a:lnTo>
                  <a:lnTo>
                    <a:pt x="365" y="420"/>
                  </a:lnTo>
                  <a:lnTo>
                    <a:pt x="368" y="409"/>
                  </a:lnTo>
                  <a:lnTo>
                    <a:pt x="365" y="397"/>
                  </a:lnTo>
                  <a:lnTo>
                    <a:pt x="361" y="397"/>
                  </a:lnTo>
                  <a:lnTo>
                    <a:pt x="359" y="392"/>
                  </a:lnTo>
                  <a:lnTo>
                    <a:pt x="355" y="380"/>
                  </a:lnTo>
                  <a:lnTo>
                    <a:pt x="353" y="356"/>
                  </a:lnTo>
                  <a:lnTo>
                    <a:pt x="361" y="330"/>
                  </a:lnTo>
                  <a:lnTo>
                    <a:pt x="368" y="320"/>
                  </a:lnTo>
                  <a:lnTo>
                    <a:pt x="370" y="318"/>
                  </a:lnTo>
                  <a:lnTo>
                    <a:pt x="370" y="315"/>
                  </a:lnTo>
                  <a:lnTo>
                    <a:pt x="372" y="315"/>
                  </a:lnTo>
                  <a:lnTo>
                    <a:pt x="376" y="305"/>
                  </a:lnTo>
                  <a:lnTo>
                    <a:pt x="389" y="275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7" y="266"/>
                  </a:lnTo>
                  <a:lnTo>
                    <a:pt x="415" y="245"/>
                  </a:lnTo>
                  <a:lnTo>
                    <a:pt x="417" y="245"/>
                  </a:lnTo>
                  <a:lnTo>
                    <a:pt x="436" y="222"/>
                  </a:lnTo>
                  <a:lnTo>
                    <a:pt x="440" y="215"/>
                  </a:lnTo>
                  <a:lnTo>
                    <a:pt x="447" y="207"/>
                  </a:lnTo>
                  <a:lnTo>
                    <a:pt x="449" y="202"/>
                  </a:lnTo>
                  <a:lnTo>
                    <a:pt x="459" y="189"/>
                  </a:lnTo>
                  <a:lnTo>
                    <a:pt x="462" y="183"/>
                  </a:lnTo>
                  <a:lnTo>
                    <a:pt x="468" y="175"/>
                  </a:lnTo>
                  <a:lnTo>
                    <a:pt x="468" y="168"/>
                  </a:lnTo>
                  <a:lnTo>
                    <a:pt x="470" y="162"/>
                  </a:lnTo>
                  <a:lnTo>
                    <a:pt x="472" y="160"/>
                  </a:lnTo>
                  <a:lnTo>
                    <a:pt x="476" y="140"/>
                  </a:lnTo>
                  <a:lnTo>
                    <a:pt x="477" y="132"/>
                  </a:lnTo>
                  <a:lnTo>
                    <a:pt x="479" y="130"/>
                  </a:lnTo>
                  <a:lnTo>
                    <a:pt x="483" y="130"/>
                  </a:lnTo>
                  <a:lnTo>
                    <a:pt x="485" y="130"/>
                  </a:lnTo>
                  <a:lnTo>
                    <a:pt x="485" y="126"/>
                  </a:lnTo>
                  <a:lnTo>
                    <a:pt x="487" y="113"/>
                  </a:lnTo>
                  <a:lnTo>
                    <a:pt x="491" y="102"/>
                  </a:lnTo>
                  <a:lnTo>
                    <a:pt x="479" y="102"/>
                  </a:lnTo>
                  <a:lnTo>
                    <a:pt x="477" y="100"/>
                  </a:lnTo>
                  <a:lnTo>
                    <a:pt x="476" y="94"/>
                  </a:lnTo>
                  <a:lnTo>
                    <a:pt x="476" y="81"/>
                  </a:lnTo>
                  <a:lnTo>
                    <a:pt x="470" y="72"/>
                  </a:lnTo>
                  <a:lnTo>
                    <a:pt x="470" y="64"/>
                  </a:lnTo>
                  <a:lnTo>
                    <a:pt x="474" y="57"/>
                  </a:lnTo>
                  <a:lnTo>
                    <a:pt x="474" y="53"/>
                  </a:lnTo>
                  <a:lnTo>
                    <a:pt x="472" y="44"/>
                  </a:lnTo>
                  <a:lnTo>
                    <a:pt x="468" y="38"/>
                  </a:lnTo>
                  <a:lnTo>
                    <a:pt x="466" y="38"/>
                  </a:lnTo>
                  <a:lnTo>
                    <a:pt x="460" y="38"/>
                  </a:lnTo>
                  <a:lnTo>
                    <a:pt x="459" y="34"/>
                  </a:lnTo>
                  <a:lnTo>
                    <a:pt x="455" y="36"/>
                  </a:lnTo>
                  <a:lnTo>
                    <a:pt x="451" y="36"/>
                  </a:lnTo>
                  <a:lnTo>
                    <a:pt x="447" y="32"/>
                  </a:lnTo>
                  <a:lnTo>
                    <a:pt x="447" y="30"/>
                  </a:lnTo>
                  <a:lnTo>
                    <a:pt x="447" y="29"/>
                  </a:lnTo>
                  <a:lnTo>
                    <a:pt x="444" y="27"/>
                  </a:lnTo>
                  <a:lnTo>
                    <a:pt x="442" y="25"/>
                  </a:lnTo>
                  <a:lnTo>
                    <a:pt x="438" y="23"/>
                  </a:lnTo>
                  <a:lnTo>
                    <a:pt x="427" y="8"/>
                  </a:lnTo>
                  <a:lnTo>
                    <a:pt x="425" y="6"/>
                  </a:lnTo>
                  <a:lnTo>
                    <a:pt x="404" y="0"/>
                  </a:lnTo>
                  <a:lnTo>
                    <a:pt x="402" y="0"/>
                  </a:lnTo>
                  <a:lnTo>
                    <a:pt x="395" y="8"/>
                  </a:lnTo>
                  <a:lnTo>
                    <a:pt x="381" y="15"/>
                  </a:lnTo>
                  <a:lnTo>
                    <a:pt x="372" y="19"/>
                  </a:lnTo>
                  <a:lnTo>
                    <a:pt x="365" y="19"/>
                  </a:lnTo>
                  <a:lnTo>
                    <a:pt x="357" y="17"/>
                  </a:lnTo>
                  <a:lnTo>
                    <a:pt x="353" y="14"/>
                  </a:lnTo>
                  <a:lnTo>
                    <a:pt x="349" y="14"/>
                  </a:lnTo>
                  <a:lnTo>
                    <a:pt x="346" y="21"/>
                  </a:lnTo>
                  <a:lnTo>
                    <a:pt x="340" y="27"/>
                  </a:lnTo>
                  <a:lnTo>
                    <a:pt x="340" y="25"/>
                  </a:lnTo>
                  <a:lnTo>
                    <a:pt x="338" y="27"/>
                  </a:lnTo>
                  <a:lnTo>
                    <a:pt x="334" y="30"/>
                  </a:lnTo>
                  <a:lnTo>
                    <a:pt x="329" y="30"/>
                  </a:lnTo>
                  <a:lnTo>
                    <a:pt x="325" y="34"/>
                  </a:lnTo>
                  <a:lnTo>
                    <a:pt x="323" y="34"/>
                  </a:lnTo>
                  <a:lnTo>
                    <a:pt x="316" y="34"/>
                  </a:lnTo>
                  <a:lnTo>
                    <a:pt x="325" y="117"/>
                  </a:lnTo>
                  <a:lnTo>
                    <a:pt x="306" y="192"/>
                  </a:lnTo>
                  <a:lnTo>
                    <a:pt x="244" y="271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18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551204" y="3414924"/>
              <a:ext cx="348272" cy="382400"/>
            </a:xfrm>
            <a:custGeom>
              <a:avLst/>
              <a:gdLst>
                <a:gd name="T0" fmla="*/ 2147483647 w 490"/>
                <a:gd name="T1" fmla="*/ 2147483647 h 461"/>
                <a:gd name="T2" fmla="*/ 2147483647 w 490"/>
                <a:gd name="T3" fmla="*/ 2147483647 h 461"/>
                <a:gd name="T4" fmla="*/ 2147483647 w 490"/>
                <a:gd name="T5" fmla="*/ 2147483647 h 461"/>
                <a:gd name="T6" fmla="*/ 2147483647 w 490"/>
                <a:gd name="T7" fmla="*/ 2147483647 h 461"/>
                <a:gd name="T8" fmla="*/ 2147483647 w 490"/>
                <a:gd name="T9" fmla="*/ 2147483647 h 461"/>
                <a:gd name="T10" fmla="*/ 2147483647 w 490"/>
                <a:gd name="T11" fmla="*/ 2147483647 h 461"/>
                <a:gd name="T12" fmla="*/ 2147483647 w 490"/>
                <a:gd name="T13" fmla="*/ 2147483647 h 461"/>
                <a:gd name="T14" fmla="*/ 2147483647 w 490"/>
                <a:gd name="T15" fmla="*/ 2147483647 h 461"/>
                <a:gd name="T16" fmla="*/ 2147483647 w 490"/>
                <a:gd name="T17" fmla="*/ 2147483647 h 461"/>
                <a:gd name="T18" fmla="*/ 2147483647 w 490"/>
                <a:gd name="T19" fmla="*/ 2147483647 h 461"/>
                <a:gd name="T20" fmla="*/ 2147483647 w 490"/>
                <a:gd name="T21" fmla="*/ 0 h 461"/>
                <a:gd name="T22" fmla="*/ 2147483647 w 490"/>
                <a:gd name="T23" fmla="*/ 2147483647 h 461"/>
                <a:gd name="T24" fmla="*/ 2147483647 w 490"/>
                <a:gd name="T25" fmla="*/ 2147483647 h 461"/>
                <a:gd name="T26" fmla="*/ 2147483647 w 490"/>
                <a:gd name="T27" fmla="*/ 2147483647 h 461"/>
                <a:gd name="T28" fmla="*/ 2147483647 w 490"/>
                <a:gd name="T29" fmla="*/ 2147483647 h 461"/>
                <a:gd name="T30" fmla="*/ 2147483647 w 490"/>
                <a:gd name="T31" fmla="*/ 2147483647 h 461"/>
                <a:gd name="T32" fmla="*/ 2147483647 w 490"/>
                <a:gd name="T33" fmla="*/ 2147483647 h 461"/>
                <a:gd name="T34" fmla="*/ 2147483647 w 490"/>
                <a:gd name="T35" fmla="*/ 2147483647 h 461"/>
                <a:gd name="T36" fmla="*/ 2147483647 w 490"/>
                <a:gd name="T37" fmla="*/ 2147483647 h 461"/>
                <a:gd name="T38" fmla="*/ 2147483647 w 490"/>
                <a:gd name="T39" fmla="*/ 2147483647 h 461"/>
                <a:gd name="T40" fmla="*/ 2147483647 w 490"/>
                <a:gd name="T41" fmla="*/ 2147483647 h 461"/>
                <a:gd name="T42" fmla="*/ 2147483647 w 490"/>
                <a:gd name="T43" fmla="*/ 2147483647 h 461"/>
                <a:gd name="T44" fmla="*/ 2147483647 w 490"/>
                <a:gd name="T45" fmla="*/ 2147483647 h 461"/>
                <a:gd name="T46" fmla="*/ 2147483647 w 490"/>
                <a:gd name="T47" fmla="*/ 2147483647 h 461"/>
                <a:gd name="T48" fmla="*/ 2147483647 w 490"/>
                <a:gd name="T49" fmla="*/ 2147483647 h 461"/>
                <a:gd name="T50" fmla="*/ 2147483647 w 490"/>
                <a:gd name="T51" fmla="*/ 2147483647 h 461"/>
                <a:gd name="T52" fmla="*/ 2147483647 w 490"/>
                <a:gd name="T53" fmla="*/ 2147483647 h 461"/>
                <a:gd name="T54" fmla="*/ 2147483647 w 490"/>
                <a:gd name="T55" fmla="*/ 2147483647 h 461"/>
                <a:gd name="T56" fmla="*/ 2147483647 w 490"/>
                <a:gd name="T57" fmla="*/ 2147483647 h 461"/>
                <a:gd name="T58" fmla="*/ 2147483647 w 490"/>
                <a:gd name="T59" fmla="*/ 2147483647 h 461"/>
                <a:gd name="T60" fmla="*/ 2147483647 w 490"/>
                <a:gd name="T61" fmla="*/ 2147483647 h 461"/>
                <a:gd name="T62" fmla="*/ 2147483647 w 490"/>
                <a:gd name="T63" fmla="*/ 2147483647 h 461"/>
                <a:gd name="T64" fmla="*/ 2147483647 w 490"/>
                <a:gd name="T65" fmla="*/ 2147483647 h 461"/>
                <a:gd name="T66" fmla="*/ 2147483647 w 490"/>
                <a:gd name="T67" fmla="*/ 2147483647 h 461"/>
                <a:gd name="T68" fmla="*/ 2147483647 w 490"/>
                <a:gd name="T69" fmla="*/ 2147483647 h 461"/>
                <a:gd name="T70" fmla="*/ 2147483647 w 490"/>
                <a:gd name="T71" fmla="*/ 2147483647 h 461"/>
                <a:gd name="T72" fmla="*/ 2147483647 w 490"/>
                <a:gd name="T73" fmla="*/ 2147483647 h 461"/>
                <a:gd name="T74" fmla="*/ 2147483647 w 490"/>
                <a:gd name="T75" fmla="*/ 2147483647 h 461"/>
                <a:gd name="T76" fmla="*/ 2147483647 w 490"/>
                <a:gd name="T77" fmla="*/ 2147483647 h 461"/>
                <a:gd name="T78" fmla="*/ 2147483647 w 490"/>
                <a:gd name="T79" fmla="*/ 2147483647 h 461"/>
                <a:gd name="T80" fmla="*/ 2147483647 w 490"/>
                <a:gd name="T81" fmla="*/ 2147483647 h 461"/>
                <a:gd name="T82" fmla="*/ 2147483647 w 490"/>
                <a:gd name="T83" fmla="*/ 2147483647 h 461"/>
                <a:gd name="T84" fmla="*/ 2147483647 w 490"/>
                <a:gd name="T85" fmla="*/ 2147483647 h 461"/>
                <a:gd name="T86" fmla="*/ 2147483647 w 490"/>
                <a:gd name="T87" fmla="*/ 2147483647 h 461"/>
                <a:gd name="T88" fmla="*/ 2147483647 w 490"/>
                <a:gd name="T89" fmla="*/ 2147483647 h 461"/>
                <a:gd name="T90" fmla="*/ 2147483647 w 490"/>
                <a:gd name="T91" fmla="*/ 2147483647 h 461"/>
                <a:gd name="T92" fmla="*/ 2147483647 w 490"/>
                <a:gd name="T93" fmla="*/ 2147483647 h 461"/>
                <a:gd name="T94" fmla="*/ 2147483647 w 490"/>
                <a:gd name="T95" fmla="*/ 2147483647 h 461"/>
                <a:gd name="T96" fmla="*/ 2147483647 w 490"/>
                <a:gd name="T97" fmla="*/ 2147483647 h 461"/>
                <a:gd name="T98" fmla="*/ 2147483647 w 490"/>
                <a:gd name="T99" fmla="*/ 2147483647 h 461"/>
                <a:gd name="T100" fmla="*/ 2147483647 w 490"/>
                <a:gd name="T101" fmla="*/ 2147483647 h 461"/>
                <a:gd name="T102" fmla="*/ 2147483647 w 490"/>
                <a:gd name="T103" fmla="*/ 2147483647 h 461"/>
                <a:gd name="T104" fmla="*/ 2147483647 w 490"/>
                <a:gd name="T105" fmla="*/ 2147483647 h 461"/>
                <a:gd name="T106" fmla="*/ 2147483647 w 490"/>
                <a:gd name="T107" fmla="*/ 2147483647 h 461"/>
                <a:gd name="T108" fmla="*/ 2147483647 w 490"/>
                <a:gd name="T109" fmla="*/ 2147483647 h 461"/>
                <a:gd name="T110" fmla="*/ 2147483647 w 490"/>
                <a:gd name="T111" fmla="*/ 2147483647 h 461"/>
                <a:gd name="T112" fmla="*/ 2147483647 w 490"/>
                <a:gd name="T113" fmla="*/ 2147483647 h 461"/>
                <a:gd name="T114" fmla="*/ 2147483647 w 490"/>
                <a:gd name="T115" fmla="*/ 2147483647 h 461"/>
                <a:gd name="T116" fmla="*/ 2147483647 w 490"/>
                <a:gd name="T117" fmla="*/ 2147483647 h 461"/>
                <a:gd name="T118" fmla="*/ 2147483647 w 490"/>
                <a:gd name="T119" fmla="*/ 2147483647 h 461"/>
                <a:gd name="T120" fmla="*/ 2147483647 w 490"/>
                <a:gd name="T121" fmla="*/ 2147483647 h 461"/>
                <a:gd name="T122" fmla="*/ 0 w 490"/>
                <a:gd name="T123" fmla="*/ 2147483647 h 4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0"/>
                <a:gd name="T187" fmla="*/ 0 h 461"/>
                <a:gd name="T188" fmla="*/ 490 w 490"/>
                <a:gd name="T189" fmla="*/ 461 h 4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0" h="461">
                  <a:moveTo>
                    <a:pt x="0" y="329"/>
                  </a:moveTo>
                  <a:lnTo>
                    <a:pt x="6" y="327"/>
                  </a:lnTo>
                  <a:lnTo>
                    <a:pt x="27" y="297"/>
                  </a:lnTo>
                  <a:lnTo>
                    <a:pt x="34" y="288"/>
                  </a:lnTo>
                  <a:lnTo>
                    <a:pt x="32" y="267"/>
                  </a:lnTo>
                  <a:lnTo>
                    <a:pt x="25" y="267"/>
                  </a:lnTo>
                  <a:lnTo>
                    <a:pt x="15" y="257"/>
                  </a:lnTo>
                  <a:lnTo>
                    <a:pt x="4" y="239"/>
                  </a:lnTo>
                  <a:lnTo>
                    <a:pt x="8" y="231"/>
                  </a:lnTo>
                  <a:lnTo>
                    <a:pt x="15" y="222"/>
                  </a:lnTo>
                  <a:lnTo>
                    <a:pt x="36" y="194"/>
                  </a:lnTo>
                  <a:lnTo>
                    <a:pt x="36" y="186"/>
                  </a:lnTo>
                  <a:lnTo>
                    <a:pt x="42" y="182"/>
                  </a:lnTo>
                  <a:lnTo>
                    <a:pt x="55" y="169"/>
                  </a:lnTo>
                  <a:lnTo>
                    <a:pt x="63" y="156"/>
                  </a:lnTo>
                  <a:lnTo>
                    <a:pt x="64" y="148"/>
                  </a:lnTo>
                  <a:lnTo>
                    <a:pt x="72" y="143"/>
                  </a:lnTo>
                  <a:lnTo>
                    <a:pt x="70" y="130"/>
                  </a:lnTo>
                  <a:lnTo>
                    <a:pt x="78" y="124"/>
                  </a:lnTo>
                  <a:lnTo>
                    <a:pt x="89" y="128"/>
                  </a:lnTo>
                  <a:lnTo>
                    <a:pt x="91" y="124"/>
                  </a:lnTo>
                  <a:lnTo>
                    <a:pt x="98" y="122"/>
                  </a:lnTo>
                  <a:lnTo>
                    <a:pt x="117" y="96"/>
                  </a:lnTo>
                  <a:lnTo>
                    <a:pt x="104" y="79"/>
                  </a:lnTo>
                  <a:lnTo>
                    <a:pt x="96" y="66"/>
                  </a:lnTo>
                  <a:lnTo>
                    <a:pt x="98" y="54"/>
                  </a:lnTo>
                  <a:lnTo>
                    <a:pt x="104" y="45"/>
                  </a:lnTo>
                  <a:lnTo>
                    <a:pt x="111" y="37"/>
                  </a:lnTo>
                  <a:lnTo>
                    <a:pt x="117" y="30"/>
                  </a:lnTo>
                  <a:lnTo>
                    <a:pt x="119" y="28"/>
                  </a:lnTo>
                  <a:lnTo>
                    <a:pt x="108" y="19"/>
                  </a:lnTo>
                  <a:lnTo>
                    <a:pt x="110" y="15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5" y="5"/>
                  </a:lnTo>
                  <a:lnTo>
                    <a:pt x="153" y="5"/>
                  </a:lnTo>
                  <a:lnTo>
                    <a:pt x="160" y="9"/>
                  </a:lnTo>
                  <a:lnTo>
                    <a:pt x="166" y="22"/>
                  </a:lnTo>
                  <a:lnTo>
                    <a:pt x="189" y="24"/>
                  </a:lnTo>
                  <a:lnTo>
                    <a:pt x="207" y="28"/>
                  </a:lnTo>
                  <a:lnTo>
                    <a:pt x="219" y="24"/>
                  </a:lnTo>
                  <a:lnTo>
                    <a:pt x="236" y="49"/>
                  </a:lnTo>
                  <a:lnTo>
                    <a:pt x="251" y="58"/>
                  </a:lnTo>
                  <a:lnTo>
                    <a:pt x="254" y="58"/>
                  </a:lnTo>
                  <a:lnTo>
                    <a:pt x="269" y="71"/>
                  </a:lnTo>
                  <a:lnTo>
                    <a:pt x="277" y="77"/>
                  </a:lnTo>
                  <a:lnTo>
                    <a:pt x="284" y="83"/>
                  </a:lnTo>
                  <a:lnTo>
                    <a:pt x="296" y="84"/>
                  </a:lnTo>
                  <a:lnTo>
                    <a:pt x="309" y="83"/>
                  </a:lnTo>
                  <a:lnTo>
                    <a:pt x="315" y="73"/>
                  </a:lnTo>
                  <a:lnTo>
                    <a:pt x="316" y="60"/>
                  </a:lnTo>
                  <a:lnTo>
                    <a:pt x="324" y="54"/>
                  </a:lnTo>
                  <a:lnTo>
                    <a:pt x="347" y="45"/>
                  </a:lnTo>
                  <a:lnTo>
                    <a:pt x="356" y="49"/>
                  </a:lnTo>
                  <a:lnTo>
                    <a:pt x="365" y="51"/>
                  </a:lnTo>
                  <a:lnTo>
                    <a:pt x="375" y="49"/>
                  </a:lnTo>
                  <a:lnTo>
                    <a:pt x="380" y="51"/>
                  </a:lnTo>
                  <a:lnTo>
                    <a:pt x="386" y="58"/>
                  </a:lnTo>
                  <a:lnTo>
                    <a:pt x="395" y="62"/>
                  </a:lnTo>
                  <a:lnTo>
                    <a:pt x="427" y="84"/>
                  </a:lnTo>
                  <a:lnTo>
                    <a:pt x="435" y="84"/>
                  </a:lnTo>
                  <a:lnTo>
                    <a:pt x="454" y="90"/>
                  </a:lnTo>
                  <a:lnTo>
                    <a:pt x="463" y="88"/>
                  </a:lnTo>
                  <a:lnTo>
                    <a:pt x="467" y="92"/>
                  </a:lnTo>
                  <a:lnTo>
                    <a:pt x="469" y="105"/>
                  </a:lnTo>
                  <a:lnTo>
                    <a:pt x="473" y="107"/>
                  </a:lnTo>
                  <a:lnTo>
                    <a:pt x="473" y="122"/>
                  </a:lnTo>
                  <a:lnTo>
                    <a:pt x="476" y="130"/>
                  </a:lnTo>
                  <a:lnTo>
                    <a:pt x="490" y="130"/>
                  </a:lnTo>
                  <a:lnTo>
                    <a:pt x="490" y="141"/>
                  </a:lnTo>
                  <a:lnTo>
                    <a:pt x="476" y="148"/>
                  </a:lnTo>
                  <a:lnTo>
                    <a:pt x="474" y="154"/>
                  </a:lnTo>
                  <a:lnTo>
                    <a:pt x="461" y="160"/>
                  </a:lnTo>
                  <a:lnTo>
                    <a:pt x="452" y="154"/>
                  </a:lnTo>
                  <a:lnTo>
                    <a:pt x="443" y="152"/>
                  </a:lnTo>
                  <a:lnTo>
                    <a:pt x="441" y="146"/>
                  </a:lnTo>
                  <a:lnTo>
                    <a:pt x="429" y="148"/>
                  </a:lnTo>
                  <a:lnTo>
                    <a:pt x="427" y="156"/>
                  </a:lnTo>
                  <a:lnTo>
                    <a:pt x="416" y="180"/>
                  </a:lnTo>
                  <a:lnTo>
                    <a:pt x="412" y="192"/>
                  </a:lnTo>
                  <a:lnTo>
                    <a:pt x="412" y="201"/>
                  </a:lnTo>
                  <a:lnTo>
                    <a:pt x="411" y="205"/>
                  </a:lnTo>
                  <a:lnTo>
                    <a:pt x="403" y="209"/>
                  </a:lnTo>
                  <a:lnTo>
                    <a:pt x="399" y="209"/>
                  </a:lnTo>
                  <a:lnTo>
                    <a:pt x="395" y="205"/>
                  </a:lnTo>
                  <a:lnTo>
                    <a:pt x="392" y="205"/>
                  </a:lnTo>
                  <a:lnTo>
                    <a:pt x="382" y="199"/>
                  </a:lnTo>
                  <a:lnTo>
                    <a:pt x="371" y="195"/>
                  </a:lnTo>
                  <a:lnTo>
                    <a:pt x="369" y="195"/>
                  </a:lnTo>
                  <a:lnTo>
                    <a:pt x="365" y="199"/>
                  </a:lnTo>
                  <a:lnTo>
                    <a:pt x="362" y="212"/>
                  </a:lnTo>
                  <a:lnTo>
                    <a:pt x="360" y="216"/>
                  </a:lnTo>
                  <a:lnTo>
                    <a:pt x="356" y="218"/>
                  </a:lnTo>
                  <a:lnTo>
                    <a:pt x="343" y="218"/>
                  </a:lnTo>
                  <a:lnTo>
                    <a:pt x="337" y="212"/>
                  </a:lnTo>
                  <a:lnTo>
                    <a:pt x="332" y="212"/>
                  </a:lnTo>
                  <a:lnTo>
                    <a:pt x="328" y="212"/>
                  </a:lnTo>
                  <a:lnTo>
                    <a:pt x="322" y="214"/>
                  </a:lnTo>
                  <a:lnTo>
                    <a:pt x="320" y="227"/>
                  </a:lnTo>
                  <a:lnTo>
                    <a:pt x="316" y="231"/>
                  </a:lnTo>
                  <a:lnTo>
                    <a:pt x="313" y="250"/>
                  </a:lnTo>
                  <a:lnTo>
                    <a:pt x="315" y="269"/>
                  </a:lnTo>
                  <a:lnTo>
                    <a:pt x="324" y="289"/>
                  </a:lnTo>
                  <a:lnTo>
                    <a:pt x="332" y="293"/>
                  </a:lnTo>
                  <a:lnTo>
                    <a:pt x="333" y="333"/>
                  </a:lnTo>
                  <a:lnTo>
                    <a:pt x="337" y="340"/>
                  </a:lnTo>
                  <a:lnTo>
                    <a:pt x="343" y="342"/>
                  </a:lnTo>
                  <a:lnTo>
                    <a:pt x="348" y="353"/>
                  </a:lnTo>
                  <a:lnTo>
                    <a:pt x="367" y="368"/>
                  </a:lnTo>
                  <a:lnTo>
                    <a:pt x="369" y="374"/>
                  </a:lnTo>
                  <a:lnTo>
                    <a:pt x="382" y="385"/>
                  </a:lnTo>
                  <a:lnTo>
                    <a:pt x="384" y="393"/>
                  </a:lnTo>
                  <a:lnTo>
                    <a:pt x="392" y="402"/>
                  </a:lnTo>
                  <a:lnTo>
                    <a:pt x="388" y="410"/>
                  </a:lnTo>
                  <a:lnTo>
                    <a:pt x="388" y="416"/>
                  </a:lnTo>
                  <a:lnTo>
                    <a:pt x="384" y="417"/>
                  </a:lnTo>
                  <a:lnTo>
                    <a:pt x="382" y="421"/>
                  </a:lnTo>
                  <a:lnTo>
                    <a:pt x="382" y="423"/>
                  </a:lnTo>
                  <a:lnTo>
                    <a:pt x="375" y="434"/>
                  </a:lnTo>
                  <a:lnTo>
                    <a:pt x="365" y="449"/>
                  </a:lnTo>
                  <a:lnTo>
                    <a:pt x="356" y="455"/>
                  </a:lnTo>
                  <a:lnTo>
                    <a:pt x="343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28" y="457"/>
                  </a:lnTo>
                  <a:lnTo>
                    <a:pt x="320" y="459"/>
                  </a:lnTo>
                  <a:lnTo>
                    <a:pt x="305" y="457"/>
                  </a:lnTo>
                  <a:lnTo>
                    <a:pt x="298" y="459"/>
                  </a:lnTo>
                  <a:lnTo>
                    <a:pt x="292" y="457"/>
                  </a:lnTo>
                  <a:lnTo>
                    <a:pt x="288" y="457"/>
                  </a:lnTo>
                  <a:lnTo>
                    <a:pt x="284" y="455"/>
                  </a:lnTo>
                  <a:lnTo>
                    <a:pt x="268" y="453"/>
                  </a:lnTo>
                  <a:lnTo>
                    <a:pt x="256" y="461"/>
                  </a:lnTo>
                  <a:lnTo>
                    <a:pt x="254" y="457"/>
                  </a:lnTo>
                  <a:lnTo>
                    <a:pt x="251" y="457"/>
                  </a:lnTo>
                  <a:lnTo>
                    <a:pt x="247" y="457"/>
                  </a:lnTo>
                  <a:lnTo>
                    <a:pt x="249" y="451"/>
                  </a:lnTo>
                  <a:lnTo>
                    <a:pt x="256" y="447"/>
                  </a:lnTo>
                  <a:lnTo>
                    <a:pt x="260" y="442"/>
                  </a:lnTo>
                  <a:lnTo>
                    <a:pt x="256" y="429"/>
                  </a:lnTo>
                  <a:lnTo>
                    <a:pt x="253" y="423"/>
                  </a:lnTo>
                  <a:lnTo>
                    <a:pt x="241" y="421"/>
                  </a:lnTo>
                  <a:lnTo>
                    <a:pt x="230" y="423"/>
                  </a:lnTo>
                  <a:lnTo>
                    <a:pt x="222" y="423"/>
                  </a:lnTo>
                  <a:lnTo>
                    <a:pt x="219" y="427"/>
                  </a:lnTo>
                  <a:lnTo>
                    <a:pt x="205" y="421"/>
                  </a:lnTo>
                  <a:lnTo>
                    <a:pt x="200" y="429"/>
                  </a:lnTo>
                  <a:lnTo>
                    <a:pt x="198" y="431"/>
                  </a:lnTo>
                  <a:lnTo>
                    <a:pt x="192" y="431"/>
                  </a:lnTo>
                  <a:lnTo>
                    <a:pt x="183" y="432"/>
                  </a:lnTo>
                  <a:lnTo>
                    <a:pt x="179" y="432"/>
                  </a:lnTo>
                  <a:lnTo>
                    <a:pt x="175" y="431"/>
                  </a:lnTo>
                  <a:lnTo>
                    <a:pt x="174" y="427"/>
                  </a:lnTo>
                  <a:lnTo>
                    <a:pt x="170" y="431"/>
                  </a:lnTo>
                  <a:lnTo>
                    <a:pt x="168" y="429"/>
                  </a:lnTo>
                  <a:lnTo>
                    <a:pt x="164" y="431"/>
                  </a:lnTo>
                  <a:lnTo>
                    <a:pt x="155" y="423"/>
                  </a:lnTo>
                  <a:lnTo>
                    <a:pt x="149" y="410"/>
                  </a:lnTo>
                  <a:lnTo>
                    <a:pt x="145" y="357"/>
                  </a:lnTo>
                  <a:lnTo>
                    <a:pt x="140" y="357"/>
                  </a:lnTo>
                  <a:lnTo>
                    <a:pt x="134" y="361"/>
                  </a:lnTo>
                  <a:lnTo>
                    <a:pt x="132" y="359"/>
                  </a:lnTo>
                  <a:lnTo>
                    <a:pt x="119" y="353"/>
                  </a:lnTo>
                  <a:lnTo>
                    <a:pt x="117" y="352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8" y="365"/>
                  </a:lnTo>
                  <a:lnTo>
                    <a:pt x="102" y="367"/>
                  </a:lnTo>
                  <a:lnTo>
                    <a:pt x="100" y="374"/>
                  </a:lnTo>
                  <a:lnTo>
                    <a:pt x="91" y="380"/>
                  </a:lnTo>
                  <a:lnTo>
                    <a:pt x="85" y="380"/>
                  </a:lnTo>
                  <a:lnTo>
                    <a:pt x="76" y="376"/>
                  </a:lnTo>
                  <a:lnTo>
                    <a:pt x="72" y="376"/>
                  </a:lnTo>
                  <a:lnTo>
                    <a:pt x="64" y="372"/>
                  </a:lnTo>
                  <a:lnTo>
                    <a:pt x="51" y="370"/>
                  </a:lnTo>
                  <a:lnTo>
                    <a:pt x="47" y="370"/>
                  </a:lnTo>
                  <a:lnTo>
                    <a:pt x="44" y="357"/>
                  </a:lnTo>
                  <a:lnTo>
                    <a:pt x="44" y="350"/>
                  </a:lnTo>
                  <a:lnTo>
                    <a:pt x="40" y="344"/>
                  </a:lnTo>
                  <a:lnTo>
                    <a:pt x="40" y="336"/>
                  </a:lnTo>
                  <a:lnTo>
                    <a:pt x="27" y="329"/>
                  </a:lnTo>
                  <a:lnTo>
                    <a:pt x="27" y="338"/>
                  </a:lnTo>
                  <a:lnTo>
                    <a:pt x="21" y="336"/>
                  </a:lnTo>
                  <a:lnTo>
                    <a:pt x="15" y="329"/>
                  </a:lnTo>
                  <a:lnTo>
                    <a:pt x="6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19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264606" y="1838930"/>
              <a:ext cx="596451" cy="1041603"/>
            </a:xfrm>
            <a:custGeom>
              <a:avLst/>
              <a:gdLst>
                <a:gd name="T0" fmla="*/ 798 w 847"/>
                <a:gd name="T1" fmla="*/ 502 h 1253"/>
                <a:gd name="T2" fmla="*/ 734 w 847"/>
                <a:gd name="T3" fmla="*/ 574 h 1253"/>
                <a:gd name="T4" fmla="*/ 657 w 847"/>
                <a:gd name="T5" fmla="*/ 611 h 1253"/>
                <a:gd name="T6" fmla="*/ 651 w 847"/>
                <a:gd name="T7" fmla="*/ 660 h 1253"/>
                <a:gd name="T8" fmla="*/ 666 w 847"/>
                <a:gd name="T9" fmla="*/ 643 h 1253"/>
                <a:gd name="T10" fmla="*/ 704 w 847"/>
                <a:gd name="T11" fmla="*/ 722 h 1253"/>
                <a:gd name="T12" fmla="*/ 657 w 847"/>
                <a:gd name="T13" fmla="*/ 749 h 1253"/>
                <a:gd name="T14" fmla="*/ 617 w 847"/>
                <a:gd name="T15" fmla="*/ 773 h 1253"/>
                <a:gd name="T16" fmla="*/ 589 w 847"/>
                <a:gd name="T17" fmla="*/ 860 h 1253"/>
                <a:gd name="T18" fmla="*/ 623 w 847"/>
                <a:gd name="T19" fmla="*/ 918 h 1253"/>
                <a:gd name="T20" fmla="*/ 642 w 847"/>
                <a:gd name="T21" fmla="*/ 969 h 1253"/>
                <a:gd name="T22" fmla="*/ 687 w 847"/>
                <a:gd name="T23" fmla="*/ 1006 h 1253"/>
                <a:gd name="T24" fmla="*/ 690 w 847"/>
                <a:gd name="T25" fmla="*/ 1021 h 1253"/>
                <a:gd name="T26" fmla="*/ 721 w 847"/>
                <a:gd name="T27" fmla="*/ 1063 h 1253"/>
                <a:gd name="T28" fmla="*/ 771 w 847"/>
                <a:gd name="T29" fmla="*/ 1083 h 1253"/>
                <a:gd name="T30" fmla="*/ 734 w 847"/>
                <a:gd name="T31" fmla="*/ 1098 h 1253"/>
                <a:gd name="T32" fmla="*/ 645 w 847"/>
                <a:gd name="T33" fmla="*/ 1110 h 1253"/>
                <a:gd name="T34" fmla="*/ 657 w 847"/>
                <a:gd name="T35" fmla="*/ 1168 h 1253"/>
                <a:gd name="T36" fmla="*/ 653 w 847"/>
                <a:gd name="T37" fmla="*/ 1209 h 1253"/>
                <a:gd name="T38" fmla="*/ 653 w 847"/>
                <a:gd name="T39" fmla="*/ 1249 h 1253"/>
                <a:gd name="T40" fmla="*/ 638 w 847"/>
                <a:gd name="T41" fmla="*/ 1243 h 1253"/>
                <a:gd name="T42" fmla="*/ 608 w 847"/>
                <a:gd name="T43" fmla="*/ 1247 h 1253"/>
                <a:gd name="T44" fmla="*/ 548 w 847"/>
                <a:gd name="T45" fmla="*/ 1185 h 1253"/>
                <a:gd name="T46" fmla="*/ 506 w 847"/>
                <a:gd name="T47" fmla="*/ 1198 h 1253"/>
                <a:gd name="T48" fmla="*/ 485 w 847"/>
                <a:gd name="T49" fmla="*/ 1181 h 1253"/>
                <a:gd name="T50" fmla="*/ 482 w 847"/>
                <a:gd name="T51" fmla="*/ 1162 h 1253"/>
                <a:gd name="T52" fmla="*/ 461 w 847"/>
                <a:gd name="T53" fmla="*/ 1166 h 1253"/>
                <a:gd name="T54" fmla="*/ 431 w 847"/>
                <a:gd name="T55" fmla="*/ 1144 h 1253"/>
                <a:gd name="T56" fmla="*/ 378 w 847"/>
                <a:gd name="T57" fmla="*/ 1129 h 1253"/>
                <a:gd name="T58" fmla="*/ 262 w 847"/>
                <a:gd name="T59" fmla="*/ 1129 h 1253"/>
                <a:gd name="T60" fmla="*/ 237 w 847"/>
                <a:gd name="T61" fmla="*/ 1177 h 1253"/>
                <a:gd name="T62" fmla="*/ 201 w 847"/>
                <a:gd name="T63" fmla="*/ 1204 h 1253"/>
                <a:gd name="T64" fmla="*/ 139 w 847"/>
                <a:gd name="T65" fmla="*/ 1200 h 1253"/>
                <a:gd name="T66" fmla="*/ 107 w 847"/>
                <a:gd name="T67" fmla="*/ 1147 h 1253"/>
                <a:gd name="T68" fmla="*/ 73 w 847"/>
                <a:gd name="T69" fmla="*/ 1106 h 1253"/>
                <a:gd name="T70" fmla="*/ 81 w 847"/>
                <a:gd name="T71" fmla="*/ 1076 h 1253"/>
                <a:gd name="T72" fmla="*/ 85 w 847"/>
                <a:gd name="T73" fmla="*/ 1044 h 1253"/>
                <a:gd name="T74" fmla="*/ 98 w 847"/>
                <a:gd name="T75" fmla="*/ 993 h 1253"/>
                <a:gd name="T76" fmla="*/ 109 w 847"/>
                <a:gd name="T77" fmla="*/ 937 h 1253"/>
                <a:gd name="T78" fmla="*/ 90 w 847"/>
                <a:gd name="T79" fmla="*/ 801 h 1253"/>
                <a:gd name="T80" fmla="*/ 10 w 847"/>
                <a:gd name="T81" fmla="*/ 547 h 1253"/>
                <a:gd name="T82" fmla="*/ 228 w 847"/>
                <a:gd name="T83" fmla="*/ 145 h 1253"/>
                <a:gd name="T84" fmla="*/ 346 w 847"/>
                <a:gd name="T85" fmla="*/ 0 h 1253"/>
                <a:gd name="T86" fmla="*/ 416 w 847"/>
                <a:gd name="T87" fmla="*/ 17 h 1253"/>
                <a:gd name="T88" fmla="*/ 527 w 847"/>
                <a:gd name="T89" fmla="*/ 32 h 1253"/>
                <a:gd name="T90" fmla="*/ 580 w 847"/>
                <a:gd name="T91" fmla="*/ 88 h 1253"/>
                <a:gd name="T92" fmla="*/ 657 w 847"/>
                <a:gd name="T93" fmla="*/ 152 h 1253"/>
                <a:gd name="T94" fmla="*/ 751 w 847"/>
                <a:gd name="T95" fmla="*/ 327 h 1253"/>
                <a:gd name="T96" fmla="*/ 820 w 847"/>
                <a:gd name="T97" fmla="*/ 442 h 1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7"/>
                <a:gd name="T148" fmla="*/ 0 h 1253"/>
                <a:gd name="T149" fmla="*/ 847 w 847"/>
                <a:gd name="T150" fmla="*/ 1253 h 12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7" h="1253">
                  <a:moveTo>
                    <a:pt x="847" y="478"/>
                  </a:moveTo>
                  <a:lnTo>
                    <a:pt x="830" y="498"/>
                  </a:lnTo>
                  <a:lnTo>
                    <a:pt x="818" y="515"/>
                  </a:lnTo>
                  <a:lnTo>
                    <a:pt x="798" y="502"/>
                  </a:lnTo>
                  <a:lnTo>
                    <a:pt x="783" y="489"/>
                  </a:lnTo>
                  <a:lnTo>
                    <a:pt x="751" y="500"/>
                  </a:lnTo>
                  <a:lnTo>
                    <a:pt x="738" y="547"/>
                  </a:lnTo>
                  <a:lnTo>
                    <a:pt x="734" y="574"/>
                  </a:lnTo>
                  <a:lnTo>
                    <a:pt x="702" y="585"/>
                  </a:lnTo>
                  <a:lnTo>
                    <a:pt x="675" y="589"/>
                  </a:lnTo>
                  <a:lnTo>
                    <a:pt x="668" y="592"/>
                  </a:lnTo>
                  <a:lnTo>
                    <a:pt x="657" y="611"/>
                  </a:lnTo>
                  <a:lnTo>
                    <a:pt x="638" y="621"/>
                  </a:lnTo>
                  <a:lnTo>
                    <a:pt x="636" y="626"/>
                  </a:lnTo>
                  <a:lnTo>
                    <a:pt x="640" y="662"/>
                  </a:lnTo>
                  <a:lnTo>
                    <a:pt x="651" y="660"/>
                  </a:lnTo>
                  <a:lnTo>
                    <a:pt x="657" y="664"/>
                  </a:lnTo>
                  <a:lnTo>
                    <a:pt x="664" y="658"/>
                  </a:lnTo>
                  <a:lnTo>
                    <a:pt x="664" y="645"/>
                  </a:lnTo>
                  <a:lnTo>
                    <a:pt x="666" y="643"/>
                  </a:lnTo>
                  <a:lnTo>
                    <a:pt x="685" y="653"/>
                  </a:lnTo>
                  <a:lnTo>
                    <a:pt x="694" y="653"/>
                  </a:lnTo>
                  <a:lnTo>
                    <a:pt x="702" y="660"/>
                  </a:lnTo>
                  <a:lnTo>
                    <a:pt x="704" y="722"/>
                  </a:lnTo>
                  <a:lnTo>
                    <a:pt x="694" y="730"/>
                  </a:lnTo>
                  <a:lnTo>
                    <a:pt x="687" y="756"/>
                  </a:lnTo>
                  <a:lnTo>
                    <a:pt x="675" y="762"/>
                  </a:lnTo>
                  <a:lnTo>
                    <a:pt x="657" y="749"/>
                  </a:lnTo>
                  <a:lnTo>
                    <a:pt x="645" y="750"/>
                  </a:lnTo>
                  <a:lnTo>
                    <a:pt x="642" y="756"/>
                  </a:lnTo>
                  <a:lnTo>
                    <a:pt x="632" y="764"/>
                  </a:lnTo>
                  <a:lnTo>
                    <a:pt x="617" y="773"/>
                  </a:lnTo>
                  <a:lnTo>
                    <a:pt x="583" y="811"/>
                  </a:lnTo>
                  <a:lnTo>
                    <a:pt x="566" y="822"/>
                  </a:lnTo>
                  <a:lnTo>
                    <a:pt x="576" y="845"/>
                  </a:lnTo>
                  <a:lnTo>
                    <a:pt x="589" y="860"/>
                  </a:lnTo>
                  <a:lnTo>
                    <a:pt x="591" y="873"/>
                  </a:lnTo>
                  <a:lnTo>
                    <a:pt x="617" y="880"/>
                  </a:lnTo>
                  <a:lnTo>
                    <a:pt x="627" y="907"/>
                  </a:lnTo>
                  <a:lnTo>
                    <a:pt x="623" y="918"/>
                  </a:lnTo>
                  <a:lnTo>
                    <a:pt x="638" y="925"/>
                  </a:lnTo>
                  <a:lnTo>
                    <a:pt x="627" y="957"/>
                  </a:lnTo>
                  <a:lnTo>
                    <a:pt x="630" y="961"/>
                  </a:lnTo>
                  <a:lnTo>
                    <a:pt x="642" y="969"/>
                  </a:lnTo>
                  <a:lnTo>
                    <a:pt x="643" y="972"/>
                  </a:lnTo>
                  <a:lnTo>
                    <a:pt x="664" y="995"/>
                  </a:lnTo>
                  <a:lnTo>
                    <a:pt x="683" y="1008"/>
                  </a:lnTo>
                  <a:lnTo>
                    <a:pt x="687" y="1006"/>
                  </a:lnTo>
                  <a:lnTo>
                    <a:pt x="696" y="1008"/>
                  </a:lnTo>
                  <a:lnTo>
                    <a:pt x="704" y="1018"/>
                  </a:lnTo>
                  <a:lnTo>
                    <a:pt x="706" y="1023"/>
                  </a:lnTo>
                  <a:lnTo>
                    <a:pt x="690" y="1021"/>
                  </a:lnTo>
                  <a:lnTo>
                    <a:pt x="687" y="1033"/>
                  </a:lnTo>
                  <a:lnTo>
                    <a:pt x="692" y="1038"/>
                  </a:lnTo>
                  <a:lnTo>
                    <a:pt x="722" y="1051"/>
                  </a:lnTo>
                  <a:lnTo>
                    <a:pt x="721" y="1063"/>
                  </a:lnTo>
                  <a:lnTo>
                    <a:pt x="753" y="1070"/>
                  </a:lnTo>
                  <a:lnTo>
                    <a:pt x="758" y="1068"/>
                  </a:lnTo>
                  <a:lnTo>
                    <a:pt x="771" y="1076"/>
                  </a:lnTo>
                  <a:lnTo>
                    <a:pt x="771" y="1083"/>
                  </a:lnTo>
                  <a:lnTo>
                    <a:pt x="764" y="1095"/>
                  </a:lnTo>
                  <a:lnTo>
                    <a:pt x="743" y="1097"/>
                  </a:lnTo>
                  <a:lnTo>
                    <a:pt x="736" y="1097"/>
                  </a:lnTo>
                  <a:lnTo>
                    <a:pt x="734" y="1098"/>
                  </a:lnTo>
                  <a:lnTo>
                    <a:pt x="702" y="1095"/>
                  </a:lnTo>
                  <a:lnTo>
                    <a:pt x="685" y="1085"/>
                  </a:lnTo>
                  <a:lnTo>
                    <a:pt x="657" y="1098"/>
                  </a:lnTo>
                  <a:lnTo>
                    <a:pt x="645" y="1110"/>
                  </a:lnTo>
                  <a:lnTo>
                    <a:pt x="643" y="1127"/>
                  </a:lnTo>
                  <a:lnTo>
                    <a:pt x="643" y="1146"/>
                  </a:lnTo>
                  <a:lnTo>
                    <a:pt x="659" y="1151"/>
                  </a:lnTo>
                  <a:lnTo>
                    <a:pt x="657" y="1168"/>
                  </a:lnTo>
                  <a:lnTo>
                    <a:pt x="651" y="1174"/>
                  </a:lnTo>
                  <a:lnTo>
                    <a:pt x="647" y="1181"/>
                  </a:lnTo>
                  <a:lnTo>
                    <a:pt x="645" y="1189"/>
                  </a:lnTo>
                  <a:lnTo>
                    <a:pt x="653" y="1209"/>
                  </a:lnTo>
                  <a:lnTo>
                    <a:pt x="653" y="1217"/>
                  </a:lnTo>
                  <a:lnTo>
                    <a:pt x="655" y="1226"/>
                  </a:lnTo>
                  <a:lnTo>
                    <a:pt x="657" y="1234"/>
                  </a:lnTo>
                  <a:lnTo>
                    <a:pt x="653" y="1249"/>
                  </a:lnTo>
                  <a:lnTo>
                    <a:pt x="645" y="1253"/>
                  </a:lnTo>
                  <a:lnTo>
                    <a:pt x="643" y="1251"/>
                  </a:lnTo>
                  <a:lnTo>
                    <a:pt x="642" y="1247"/>
                  </a:lnTo>
                  <a:lnTo>
                    <a:pt x="638" y="1243"/>
                  </a:lnTo>
                  <a:lnTo>
                    <a:pt x="632" y="1240"/>
                  </a:lnTo>
                  <a:lnTo>
                    <a:pt x="625" y="1243"/>
                  </a:lnTo>
                  <a:lnTo>
                    <a:pt x="619" y="1249"/>
                  </a:lnTo>
                  <a:lnTo>
                    <a:pt x="608" y="1247"/>
                  </a:lnTo>
                  <a:lnTo>
                    <a:pt x="589" y="1236"/>
                  </a:lnTo>
                  <a:lnTo>
                    <a:pt x="566" y="1204"/>
                  </a:lnTo>
                  <a:lnTo>
                    <a:pt x="553" y="1185"/>
                  </a:lnTo>
                  <a:lnTo>
                    <a:pt x="548" y="1185"/>
                  </a:lnTo>
                  <a:lnTo>
                    <a:pt x="544" y="1187"/>
                  </a:lnTo>
                  <a:lnTo>
                    <a:pt x="521" y="1189"/>
                  </a:lnTo>
                  <a:lnTo>
                    <a:pt x="514" y="1191"/>
                  </a:lnTo>
                  <a:lnTo>
                    <a:pt x="506" y="1198"/>
                  </a:lnTo>
                  <a:lnTo>
                    <a:pt x="497" y="1194"/>
                  </a:lnTo>
                  <a:lnTo>
                    <a:pt x="493" y="1193"/>
                  </a:lnTo>
                  <a:lnTo>
                    <a:pt x="487" y="1189"/>
                  </a:lnTo>
                  <a:lnTo>
                    <a:pt x="485" y="1181"/>
                  </a:lnTo>
                  <a:lnTo>
                    <a:pt x="485" y="1174"/>
                  </a:lnTo>
                  <a:lnTo>
                    <a:pt x="484" y="1170"/>
                  </a:lnTo>
                  <a:lnTo>
                    <a:pt x="484" y="1164"/>
                  </a:lnTo>
                  <a:lnTo>
                    <a:pt x="482" y="1162"/>
                  </a:lnTo>
                  <a:lnTo>
                    <a:pt x="474" y="1166"/>
                  </a:lnTo>
                  <a:lnTo>
                    <a:pt x="467" y="1168"/>
                  </a:lnTo>
                  <a:lnTo>
                    <a:pt x="465" y="1168"/>
                  </a:lnTo>
                  <a:lnTo>
                    <a:pt x="461" y="1166"/>
                  </a:lnTo>
                  <a:lnTo>
                    <a:pt x="457" y="1155"/>
                  </a:lnTo>
                  <a:lnTo>
                    <a:pt x="455" y="1151"/>
                  </a:lnTo>
                  <a:lnTo>
                    <a:pt x="444" y="1144"/>
                  </a:lnTo>
                  <a:lnTo>
                    <a:pt x="431" y="1144"/>
                  </a:lnTo>
                  <a:lnTo>
                    <a:pt x="408" y="1134"/>
                  </a:lnTo>
                  <a:lnTo>
                    <a:pt x="399" y="1134"/>
                  </a:lnTo>
                  <a:lnTo>
                    <a:pt x="390" y="1130"/>
                  </a:lnTo>
                  <a:lnTo>
                    <a:pt x="378" y="1129"/>
                  </a:lnTo>
                  <a:lnTo>
                    <a:pt x="361" y="1123"/>
                  </a:lnTo>
                  <a:lnTo>
                    <a:pt x="329" y="1117"/>
                  </a:lnTo>
                  <a:lnTo>
                    <a:pt x="273" y="1125"/>
                  </a:lnTo>
                  <a:lnTo>
                    <a:pt x="262" y="1129"/>
                  </a:lnTo>
                  <a:lnTo>
                    <a:pt x="252" y="1132"/>
                  </a:lnTo>
                  <a:lnTo>
                    <a:pt x="243" y="1153"/>
                  </a:lnTo>
                  <a:lnTo>
                    <a:pt x="243" y="1161"/>
                  </a:lnTo>
                  <a:lnTo>
                    <a:pt x="237" y="1177"/>
                  </a:lnTo>
                  <a:lnTo>
                    <a:pt x="226" y="1198"/>
                  </a:lnTo>
                  <a:lnTo>
                    <a:pt x="216" y="1215"/>
                  </a:lnTo>
                  <a:lnTo>
                    <a:pt x="211" y="1204"/>
                  </a:lnTo>
                  <a:lnTo>
                    <a:pt x="201" y="1204"/>
                  </a:lnTo>
                  <a:lnTo>
                    <a:pt x="186" y="1196"/>
                  </a:lnTo>
                  <a:lnTo>
                    <a:pt x="171" y="1198"/>
                  </a:lnTo>
                  <a:lnTo>
                    <a:pt x="143" y="1200"/>
                  </a:lnTo>
                  <a:lnTo>
                    <a:pt x="139" y="1200"/>
                  </a:lnTo>
                  <a:lnTo>
                    <a:pt x="136" y="1196"/>
                  </a:lnTo>
                  <a:lnTo>
                    <a:pt x="122" y="1181"/>
                  </a:lnTo>
                  <a:lnTo>
                    <a:pt x="113" y="1157"/>
                  </a:lnTo>
                  <a:lnTo>
                    <a:pt x="107" y="1147"/>
                  </a:lnTo>
                  <a:lnTo>
                    <a:pt x="102" y="1136"/>
                  </a:lnTo>
                  <a:lnTo>
                    <a:pt x="90" y="1127"/>
                  </a:lnTo>
                  <a:lnTo>
                    <a:pt x="81" y="1114"/>
                  </a:lnTo>
                  <a:lnTo>
                    <a:pt x="73" y="1106"/>
                  </a:lnTo>
                  <a:lnTo>
                    <a:pt x="72" y="1100"/>
                  </a:lnTo>
                  <a:lnTo>
                    <a:pt x="72" y="1091"/>
                  </a:lnTo>
                  <a:lnTo>
                    <a:pt x="73" y="1083"/>
                  </a:lnTo>
                  <a:lnTo>
                    <a:pt x="81" y="1076"/>
                  </a:lnTo>
                  <a:lnTo>
                    <a:pt x="94" y="1076"/>
                  </a:lnTo>
                  <a:lnTo>
                    <a:pt x="98" y="1074"/>
                  </a:lnTo>
                  <a:lnTo>
                    <a:pt x="98" y="1066"/>
                  </a:lnTo>
                  <a:lnTo>
                    <a:pt x="85" y="1044"/>
                  </a:lnTo>
                  <a:lnTo>
                    <a:pt x="83" y="1042"/>
                  </a:lnTo>
                  <a:lnTo>
                    <a:pt x="79" y="1036"/>
                  </a:lnTo>
                  <a:lnTo>
                    <a:pt x="79" y="1031"/>
                  </a:lnTo>
                  <a:lnTo>
                    <a:pt x="98" y="993"/>
                  </a:lnTo>
                  <a:lnTo>
                    <a:pt x="105" y="982"/>
                  </a:lnTo>
                  <a:lnTo>
                    <a:pt x="111" y="969"/>
                  </a:lnTo>
                  <a:lnTo>
                    <a:pt x="109" y="954"/>
                  </a:lnTo>
                  <a:lnTo>
                    <a:pt x="109" y="937"/>
                  </a:lnTo>
                  <a:lnTo>
                    <a:pt x="105" y="903"/>
                  </a:lnTo>
                  <a:lnTo>
                    <a:pt x="121" y="865"/>
                  </a:lnTo>
                  <a:lnTo>
                    <a:pt x="122" y="848"/>
                  </a:lnTo>
                  <a:lnTo>
                    <a:pt x="90" y="801"/>
                  </a:lnTo>
                  <a:lnTo>
                    <a:pt x="79" y="782"/>
                  </a:lnTo>
                  <a:lnTo>
                    <a:pt x="60" y="767"/>
                  </a:lnTo>
                  <a:lnTo>
                    <a:pt x="57" y="737"/>
                  </a:lnTo>
                  <a:lnTo>
                    <a:pt x="10" y="547"/>
                  </a:lnTo>
                  <a:lnTo>
                    <a:pt x="0" y="495"/>
                  </a:lnTo>
                  <a:lnTo>
                    <a:pt x="173" y="211"/>
                  </a:lnTo>
                  <a:lnTo>
                    <a:pt x="186" y="188"/>
                  </a:lnTo>
                  <a:lnTo>
                    <a:pt x="228" y="145"/>
                  </a:lnTo>
                  <a:lnTo>
                    <a:pt x="256" y="64"/>
                  </a:lnTo>
                  <a:lnTo>
                    <a:pt x="290" y="30"/>
                  </a:lnTo>
                  <a:lnTo>
                    <a:pt x="303" y="30"/>
                  </a:lnTo>
                  <a:lnTo>
                    <a:pt x="346" y="0"/>
                  </a:lnTo>
                  <a:lnTo>
                    <a:pt x="403" y="22"/>
                  </a:lnTo>
                  <a:lnTo>
                    <a:pt x="405" y="19"/>
                  </a:lnTo>
                  <a:lnTo>
                    <a:pt x="414" y="21"/>
                  </a:lnTo>
                  <a:lnTo>
                    <a:pt x="416" y="17"/>
                  </a:lnTo>
                  <a:lnTo>
                    <a:pt x="461" y="24"/>
                  </a:lnTo>
                  <a:lnTo>
                    <a:pt x="506" y="26"/>
                  </a:lnTo>
                  <a:lnTo>
                    <a:pt x="506" y="30"/>
                  </a:lnTo>
                  <a:lnTo>
                    <a:pt x="527" y="32"/>
                  </a:lnTo>
                  <a:lnTo>
                    <a:pt x="553" y="62"/>
                  </a:lnTo>
                  <a:lnTo>
                    <a:pt x="561" y="62"/>
                  </a:lnTo>
                  <a:lnTo>
                    <a:pt x="564" y="86"/>
                  </a:lnTo>
                  <a:lnTo>
                    <a:pt x="580" y="88"/>
                  </a:lnTo>
                  <a:lnTo>
                    <a:pt x="587" y="98"/>
                  </a:lnTo>
                  <a:lnTo>
                    <a:pt x="604" y="101"/>
                  </a:lnTo>
                  <a:lnTo>
                    <a:pt x="611" y="120"/>
                  </a:lnTo>
                  <a:lnTo>
                    <a:pt x="657" y="152"/>
                  </a:lnTo>
                  <a:lnTo>
                    <a:pt x="662" y="169"/>
                  </a:lnTo>
                  <a:lnTo>
                    <a:pt x="683" y="190"/>
                  </a:lnTo>
                  <a:lnTo>
                    <a:pt x="696" y="233"/>
                  </a:lnTo>
                  <a:lnTo>
                    <a:pt x="751" y="327"/>
                  </a:lnTo>
                  <a:lnTo>
                    <a:pt x="745" y="331"/>
                  </a:lnTo>
                  <a:lnTo>
                    <a:pt x="766" y="385"/>
                  </a:lnTo>
                  <a:lnTo>
                    <a:pt x="775" y="397"/>
                  </a:lnTo>
                  <a:lnTo>
                    <a:pt x="820" y="442"/>
                  </a:lnTo>
                  <a:lnTo>
                    <a:pt x="847" y="47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19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826806" y="2256520"/>
              <a:ext cx="442881" cy="1084803"/>
            </a:xfrm>
            <a:custGeom>
              <a:avLst/>
              <a:gdLst>
                <a:gd name="T0" fmla="*/ 2147483647 w 625"/>
                <a:gd name="T1" fmla="*/ 2147483647 h 1304"/>
                <a:gd name="T2" fmla="*/ 2147483647 w 625"/>
                <a:gd name="T3" fmla="*/ 2147483647 h 1304"/>
                <a:gd name="T4" fmla="*/ 2147483647 w 625"/>
                <a:gd name="T5" fmla="*/ 2147483647 h 1304"/>
                <a:gd name="T6" fmla="*/ 2147483647 w 625"/>
                <a:gd name="T7" fmla="*/ 2147483647 h 1304"/>
                <a:gd name="T8" fmla="*/ 2147483647 w 625"/>
                <a:gd name="T9" fmla="*/ 2147483647 h 1304"/>
                <a:gd name="T10" fmla="*/ 2147483647 w 625"/>
                <a:gd name="T11" fmla="*/ 2147483647 h 1304"/>
                <a:gd name="T12" fmla="*/ 2147483647 w 625"/>
                <a:gd name="T13" fmla="*/ 2147483647 h 1304"/>
                <a:gd name="T14" fmla="*/ 2147483647 w 625"/>
                <a:gd name="T15" fmla="*/ 2147483647 h 1304"/>
                <a:gd name="T16" fmla="*/ 2147483647 w 625"/>
                <a:gd name="T17" fmla="*/ 2147483647 h 1304"/>
                <a:gd name="T18" fmla="*/ 2147483647 w 625"/>
                <a:gd name="T19" fmla="*/ 2147483647 h 1304"/>
                <a:gd name="T20" fmla="*/ 2147483647 w 625"/>
                <a:gd name="T21" fmla="*/ 2147483647 h 1304"/>
                <a:gd name="T22" fmla="*/ 2147483647 w 625"/>
                <a:gd name="T23" fmla="*/ 2147483647 h 1304"/>
                <a:gd name="T24" fmla="*/ 2147483647 w 625"/>
                <a:gd name="T25" fmla="*/ 2147483647 h 1304"/>
                <a:gd name="T26" fmla="*/ 2147483647 w 625"/>
                <a:gd name="T27" fmla="*/ 2147483647 h 1304"/>
                <a:gd name="T28" fmla="*/ 2147483647 w 625"/>
                <a:gd name="T29" fmla="*/ 2147483647 h 1304"/>
                <a:gd name="T30" fmla="*/ 2147483647 w 625"/>
                <a:gd name="T31" fmla="*/ 2147483647 h 1304"/>
                <a:gd name="T32" fmla="*/ 2147483647 w 625"/>
                <a:gd name="T33" fmla="*/ 2147483647 h 1304"/>
                <a:gd name="T34" fmla="*/ 2147483647 w 625"/>
                <a:gd name="T35" fmla="*/ 2147483647 h 1304"/>
                <a:gd name="T36" fmla="*/ 2147483647 w 625"/>
                <a:gd name="T37" fmla="*/ 2147483647 h 1304"/>
                <a:gd name="T38" fmla="*/ 2147483647 w 625"/>
                <a:gd name="T39" fmla="*/ 2147483647 h 1304"/>
                <a:gd name="T40" fmla="*/ 2147483647 w 625"/>
                <a:gd name="T41" fmla="*/ 2147483647 h 1304"/>
                <a:gd name="T42" fmla="*/ 2147483647 w 625"/>
                <a:gd name="T43" fmla="*/ 2147483647 h 1304"/>
                <a:gd name="T44" fmla="*/ 2147483647 w 625"/>
                <a:gd name="T45" fmla="*/ 2147483647 h 1304"/>
                <a:gd name="T46" fmla="*/ 2147483647 w 625"/>
                <a:gd name="T47" fmla="*/ 2147483647 h 1304"/>
                <a:gd name="T48" fmla="*/ 2147483647 w 625"/>
                <a:gd name="T49" fmla="*/ 2147483647 h 1304"/>
                <a:gd name="T50" fmla="*/ 2147483647 w 625"/>
                <a:gd name="T51" fmla="*/ 2147483647 h 1304"/>
                <a:gd name="T52" fmla="*/ 2147483647 w 625"/>
                <a:gd name="T53" fmla="*/ 2147483647 h 1304"/>
                <a:gd name="T54" fmla="*/ 2147483647 w 625"/>
                <a:gd name="T55" fmla="*/ 2147483647 h 1304"/>
                <a:gd name="T56" fmla="*/ 2147483647 w 625"/>
                <a:gd name="T57" fmla="*/ 2147483647 h 1304"/>
                <a:gd name="T58" fmla="*/ 2147483647 w 625"/>
                <a:gd name="T59" fmla="*/ 2147483647 h 1304"/>
                <a:gd name="T60" fmla="*/ 2147483647 w 625"/>
                <a:gd name="T61" fmla="*/ 2147483647 h 1304"/>
                <a:gd name="T62" fmla="*/ 2147483647 w 625"/>
                <a:gd name="T63" fmla="*/ 2147483647 h 1304"/>
                <a:gd name="T64" fmla="*/ 2147483647 w 625"/>
                <a:gd name="T65" fmla="*/ 2147483647 h 1304"/>
                <a:gd name="T66" fmla="*/ 2147483647 w 625"/>
                <a:gd name="T67" fmla="*/ 2147483647 h 1304"/>
                <a:gd name="T68" fmla="*/ 2147483647 w 625"/>
                <a:gd name="T69" fmla="*/ 2147483647 h 1304"/>
                <a:gd name="T70" fmla="*/ 2147483647 w 625"/>
                <a:gd name="T71" fmla="*/ 2147483647 h 1304"/>
                <a:gd name="T72" fmla="*/ 2147483647 w 625"/>
                <a:gd name="T73" fmla="*/ 2147483647 h 1304"/>
                <a:gd name="T74" fmla="*/ 2147483647 w 625"/>
                <a:gd name="T75" fmla="*/ 2147483647 h 1304"/>
                <a:gd name="T76" fmla="*/ 2147483647 w 625"/>
                <a:gd name="T77" fmla="*/ 2147483647 h 1304"/>
                <a:gd name="T78" fmla="*/ 2147483647 w 625"/>
                <a:gd name="T79" fmla="*/ 2147483647 h 1304"/>
                <a:gd name="T80" fmla="*/ 2147483647 w 625"/>
                <a:gd name="T81" fmla="*/ 2147483647 h 1304"/>
                <a:gd name="T82" fmla="*/ 2147483647 w 625"/>
                <a:gd name="T83" fmla="*/ 2147483647 h 1304"/>
                <a:gd name="T84" fmla="*/ 2147483647 w 625"/>
                <a:gd name="T85" fmla="*/ 2147483647 h 1304"/>
                <a:gd name="T86" fmla="*/ 2147483647 w 625"/>
                <a:gd name="T87" fmla="*/ 2147483647 h 1304"/>
                <a:gd name="T88" fmla="*/ 2147483647 w 625"/>
                <a:gd name="T89" fmla="*/ 2147483647 h 1304"/>
                <a:gd name="T90" fmla="*/ 2147483647 w 625"/>
                <a:gd name="T91" fmla="*/ 2147483647 h 1304"/>
                <a:gd name="T92" fmla="*/ 2147483647 w 625"/>
                <a:gd name="T93" fmla="*/ 2147483647 h 1304"/>
                <a:gd name="T94" fmla="*/ 2147483647 w 625"/>
                <a:gd name="T95" fmla="*/ 2147483647 h 1304"/>
                <a:gd name="T96" fmla="*/ 2147483647 w 625"/>
                <a:gd name="T97" fmla="*/ 2147483647 h 1304"/>
                <a:gd name="T98" fmla="*/ 2147483647 w 625"/>
                <a:gd name="T99" fmla="*/ 2147483647 h 1304"/>
                <a:gd name="T100" fmla="*/ 2147483647 w 625"/>
                <a:gd name="T101" fmla="*/ 2147483647 h 1304"/>
                <a:gd name="T102" fmla="*/ 2147483647 w 625"/>
                <a:gd name="T103" fmla="*/ 2147483647 h 1304"/>
                <a:gd name="T104" fmla="*/ 2147483647 w 625"/>
                <a:gd name="T105" fmla="*/ 2147483647 h 1304"/>
                <a:gd name="T106" fmla="*/ 2147483647 w 625"/>
                <a:gd name="T107" fmla="*/ 2147483647 h 1304"/>
                <a:gd name="T108" fmla="*/ 2147483647 w 625"/>
                <a:gd name="T109" fmla="*/ 2147483647 h 1304"/>
                <a:gd name="T110" fmla="*/ 2147483647 w 625"/>
                <a:gd name="T111" fmla="*/ 2147483647 h 1304"/>
                <a:gd name="T112" fmla="*/ 2147483647 w 625"/>
                <a:gd name="T113" fmla="*/ 2147483647 h 1304"/>
                <a:gd name="T114" fmla="*/ 2147483647 w 625"/>
                <a:gd name="T115" fmla="*/ 2147483647 h 1304"/>
                <a:gd name="T116" fmla="*/ 2147483647 w 625"/>
                <a:gd name="T117" fmla="*/ 2147483647 h 1304"/>
                <a:gd name="T118" fmla="*/ 2147483647 w 625"/>
                <a:gd name="T119" fmla="*/ 2147483647 h 1304"/>
                <a:gd name="T120" fmla="*/ 2147483647 w 625"/>
                <a:gd name="T121" fmla="*/ 2147483647 h 1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5"/>
                <a:gd name="T184" fmla="*/ 0 h 1304"/>
                <a:gd name="T185" fmla="*/ 625 w 625"/>
                <a:gd name="T186" fmla="*/ 1304 h 1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5" h="1304">
                  <a:moveTo>
                    <a:pt x="625" y="402"/>
                  </a:moveTo>
                  <a:lnTo>
                    <a:pt x="621" y="448"/>
                  </a:lnTo>
                  <a:lnTo>
                    <a:pt x="617" y="459"/>
                  </a:lnTo>
                  <a:lnTo>
                    <a:pt x="617" y="472"/>
                  </a:lnTo>
                  <a:lnTo>
                    <a:pt x="608" y="521"/>
                  </a:lnTo>
                  <a:lnTo>
                    <a:pt x="598" y="534"/>
                  </a:lnTo>
                  <a:lnTo>
                    <a:pt x="579" y="568"/>
                  </a:lnTo>
                  <a:lnTo>
                    <a:pt x="557" y="617"/>
                  </a:lnTo>
                  <a:lnTo>
                    <a:pt x="544" y="658"/>
                  </a:lnTo>
                  <a:lnTo>
                    <a:pt x="540" y="658"/>
                  </a:lnTo>
                  <a:lnTo>
                    <a:pt x="529" y="666"/>
                  </a:lnTo>
                  <a:lnTo>
                    <a:pt x="527" y="670"/>
                  </a:lnTo>
                  <a:lnTo>
                    <a:pt x="515" y="694"/>
                  </a:lnTo>
                  <a:lnTo>
                    <a:pt x="515" y="700"/>
                  </a:lnTo>
                  <a:lnTo>
                    <a:pt x="515" y="719"/>
                  </a:lnTo>
                  <a:lnTo>
                    <a:pt x="512" y="741"/>
                  </a:lnTo>
                  <a:lnTo>
                    <a:pt x="508" y="743"/>
                  </a:lnTo>
                  <a:lnTo>
                    <a:pt x="491" y="756"/>
                  </a:lnTo>
                  <a:lnTo>
                    <a:pt x="500" y="779"/>
                  </a:lnTo>
                  <a:lnTo>
                    <a:pt x="514" y="782"/>
                  </a:lnTo>
                  <a:lnTo>
                    <a:pt x="515" y="805"/>
                  </a:lnTo>
                  <a:lnTo>
                    <a:pt x="500" y="875"/>
                  </a:lnTo>
                  <a:lnTo>
                    <a:pt x="502" y="884"/>
                  </a:lnTo>
                  <a:lnTo>
                    <a:pt x="508" y="893"/>
                  </a:lnTo>
                  <a:lnTo>
                    <a:pt x="504" y="901"/>
                  </a:lnTo>
                  <a:lnTo>
                    <a:pt x="510" y="967"/>
                  </a:lnTo>
                  <a:lnTo>
                    <a:pt x="508" y="974"/>
                  </a:lnTo>
                  <a:lnTo>
                    <a:pt x="523" y="1072"/>
                  </a:lnTo>
                  <a:lnTo>
                    <a:pt x="527" y="1080"/>
                  </a:lnTo>
                  <a:lnTo>
                    <a:pt x="527" y="1085"/>
                  </a:lnTo>
                  <a:lnTo>
                    <a:pt x="527" y="1089"/>
                  </a:lnTo>
                  <a:lnTo>
                    <a:pt x="529" y="1097"/>
                  </a:lnTo>
                  <a:lnTo>
                    <a:pt x="531" y="1102"/>
                  </a:lnTo>
                  <a:lnTo>
                    <a:pt x="532" y="1108"/>
                  </a:lnTo>
                  <a:lnTo>
                    <a:pt x="531" y="1114"/>
                  </a:lnTo>
                  <a:lnTo>
                    <a:pt x="532" y="1117"/>
                  </a:lnTo>
                  <a:lnTo>
                    <a:pt x="536" y="1144"/>
                  </a:lnTo>
                  <a:lnTo>
                    <a:pt x="532" y="1144"/>
                  </a:lnTo>
                  <a:lnTo>
                    <a:pt x="529" y="1146"/>
                  </a:lnTo>
                  <a:lnTo>
                    <a:pt x="525" y="1153"/>
                  </a:lnTo>
                  <a:lnTo>
                    <a:pt x="525" y="1166"/>
                  </a:lnTo>
                  <a:lnTo>
                    <a:pt x="527" y="1172"/>
                  </a:lnTo>
                  <a:lnTo>
                    <a:pt x="527" y="1178"/>
                  </a:lnTo>
                  <a:lnTo>
                    <a:pt x="523" y="1183"/>
                  </a:lnTo>
                  <a:lnTo>
                    <a:pt x="517" y="1183"/>
                  </a:lnTo>
                  <a:lnTo>
                    <a:pt x="515" y="1185"/>
                  </a:lnTo>
                  <a:lnTo>
                    <a:pt x="512" y="1185"/>
                  </a:lnTo>
                  <a:lnTo>
                    <a:pt x="506" y="1194"/>
                  </a:lnTo>
                  <a:lnTo>
                    <a:pt x="502" y="1204"/>
                  </a:lnTo>
                  <a:lnTo>
                    <a:pt x="506" y="1206"/>
                  </a:lnTo>
                  <a:lnTo>
                    <a:pt x="502" y="1211"/>
                  </a:lnTo>
                  <a:lnTo>
                    <a:pt x="497" y="1230"/>
                  </a:lnTo>
                  <a:lnTo>
                    <a:pt x="506" y="1243"/>
                  </a:lnTo>
                  <a:lnTo>
                    <a:pt x="510" y="1243"/>
                  </a:lnTo>
                  <a:lnTo>
                    <a:pt x="514" y="1240"/>
                  </a:lnTo>
                  <a:lnTo>
                    <a:pt x="517" y="1240"/>
                  </a:lnTo>
                  <a:lnTo>
                    <a:pt x="517" y="1255"/>
                  </a:lnTo>
                  <a:lnTo>
                    <a:pt x="519" y="1264"/>
                  </a:lnTo>
                  <a:lnTo>
                    <a:pt x="521" y="1279"/>
                  </a:lnTo>
                  <a:lnTo>
                    <a:pt x="525" y="1289"/>
                  </a:lnTo>
                  <a:lnTo>
                    <a:pt x="529" y="1294"/>
                  </a:lnTo>
                  <a:lnTo>
                    <a:pt x="531" y="1302"/>
                  </a:lnTo>
                  <a:lnTo>
                    <a:pt x="519" y="1304"/>
                  </a:lnTo>
                  <a:lnTo>
                    <a:pt x="508" y="1296"/>
                  </a:lnTo>
                  <a:lnTo>
                    <a:pt x="491" y="1281"/>
                  </a:lnTo>
                  <a:lnTo>
                    <a:pt x="482" y="1272"/>
                  </a:lnTo>
                  <a:lnTo>
                    <a:pt x="476" y="1268"/>
                  </a:lnTo>
                  <a:lnTo>
                    <a:pt x="470" y="1258"/>
                  </a:lnTo>
                  <a:lnTo>
                    <a:pt x="467" y="1255"/>
                  </a:lnTo>
                  <a:lnTo>
                    <a:pt x="457" y="1253"/>
                  </a:lnTo>
                  <a:lnTo>
                    <a:pt x="455" y="1249"/>
                  </a:lnTo>
                  <a:lnTo>
                    <a:pt x="452" y="1251"/>
                  </a:lnTo>
                  <a:lnTo>
                    <a:pt x="442" y="1258"/>
                  </a:lnTo>
                  <a:lnTo>
                    <a:pt x="440" y="1264"/>
                  </a:lnTo>
                  <a:lnTo>
                    <a:pt x="429" y="1262"/>
                  </a:lnTo>
                  <a:lnTo>
                    <a:pt x="423" y="1260"/>
                  </a:lnTo>
                  <a:lnTo>
                    <a:pt x="412" y="1262"/>
                  </a:lnTo>
                  <a:lnTo>
                    <a:pt x="406" y="1264"/>
                  </a:lnTo>
                  <a:lnTo>
                    <a:pt x="406" y="1260"/>
                  </a:lnTo>
                  <a:lnTo>
                    <a:pt x="401" y="1262"/>
                  </a:lnTo>
                  <a:lnTo>
                    <a:pt x="401" y="1260"/>
                  </a:lnTo>
                  <a:lnTo>
                    <a:pt x="388" y="1260"/>
                  </a:lnTo>
                  <a:lnTo>
                    <a:pt x="386" y="1262"/>
                  </a:lnTo>
                  <a:lnTo>
                    <a:pt x="382" y="1262"/>
                  </a:lnTo>
                  <a:lnTo>
                    <a:pt x="303" y="1270"/>
                  </a:lnTo>
                  <a:lnTo>
                    <a:pt x="305" y="1264"/>
                  </a:lnTo>
                  <a:lnTo>
                    <a:pt x="273" y="1270"/>
                  </a:lnTo>
                  <a:lnTo>
                    <a:pt x="243" y="1262"/>
                  </a:lnTo>
                  <a:lnTo>
                    <a:pt x="230" y="1266"/>
                  </a:lnTo>
                  <a:lnTo>
                    <a:pt x="215" y="1262"/>
                  </a:lnTo>
                  <a:lnTo>
                    <a:pt x="203" y="1260"/>
                  </a:lnTo>
                  <a:lnTo>
                    <a:pt x="190" y="1257"/>
                  </a:lnTo>
                  <a:lnTo>
                    <a:pt x="183" y="1245"/>
                  </a:lnTo>
                  <a:lnTo>
                    <a:pt x="179" y="1226"/>
                  </a:lnTo>
                  <a:lnTo>
                    <a:pt x="169" y="1206"/>
                  </a:lnTo>
                  <a:lnTo>
                    <a:pt x="145" y="1191"/>
                  </a:lnTo>
                  <a:lnTo>
                    <a:pt x="130" y="1189"/>
                  </a:lnTo>
                  <a:lnTo>
                    <a:pt x="130" y="1193"/>
                  </a:lnTo>
                  <a:lnTo>
                    <a:pt x="136" y="1204"/>
                  </a:lnTo>
                  <a:lnTo>
                    <a:pt x="134" y="1211"/>
                  </a:lnTo>
                  <a:lnTo>
                    <a:pt x="58" y="1181"/>
                  </a:lnTo>
                  <a:lnTo>
                    <a:pt x="28" y="1174"/>
                  </a:lnTo>
                  <a:lnTo>
                    <a:pt x="26" y="1168"/>
                  </a:lnTo>
                  <a:lnTo>
                    <a:pt x="21" y="1161"/>
                  </a:lnTo>
                  <a:lnTo>
                    <a:pt x="26" y="1134"/>
                  </a:lnTo>
                  <a:lnTo>
                    <a:pt x="40" y="1132"/>
                  </a:lnTo>
                  <a:lnTo>
                    <a:pt x="41" y="1131"/>
                  </a:lnTo>
                  <a:lnTo>
                    <a:pt x="45" y="1106"/>
                  </a:lnTo>
                  <a:lnTo>
                    <a:pt x="28" y="1091"/>
                  </a:lnTo>
                  <a:lnTo>
                    <a:pt x="26" y="1083"/>
                  </a:lnTo>
                  <a:lnTo>
                    <a:pt x="23" y="1078"/>
                  </a:lnTo>
                  <a:lnTo>
                    <a:pt x="8" y="1082"/>
                  </a:lnTo>
                  <a:lnTo>
                    <a:pt x="4" y="1078"/>
                  </a:lnTo>
                  <a:lnTo>
                    <a:pt x="0" y="1072"/>
                  </a:lnTo>
                  <a:lnTo>
                    <a:pt x="0" y="1065"/>
                  </a:lnTo>
                  <a:lnTo>
                    <a:pt x="9" y="1053"/>
                  </a:lnTo>
                  <a:lnTo>
                    <a:pt x="8" y="1040"/>
                  </a:lnTo>
                  <a:lnTo>
                    <a:pt x="0" y="1035"/>
                  </a:lnTo>
                  <a:lnTo>
                    <a:pt x="6" y="1027"/>
                  </a:lnTo>
                  <a:lnTo>
                    <a:pt x="15" y="1023"/>
                  </a:lnTo>
                  <a:lnTo>
                    <a:pt x="32" y="1029"/>
                  </a:lnTo>
                  <a:lnTo>
                    <a:pt x="36" y="1029"/>
                  </a:lnTo>
                  <a:lnTo>
                    <a:pt x="41" y="1025"/>
                  </a:lnTo>
                  <a:lnTo>
                    <a:pt x="41" y="969"/>
                  </a:lnTo>
                  <a:lnTo>
                    <a:pt x="53" y="942"/>
                  </a:lnTo>
                  <a:lnTo>
                    <a:pt x="55" y="939"/>
                  </a:lnTo>
                  <a:lnTo>
                    <a:pt x="62" y="935"/>
                  </a:lnTo>
                  <a:lnTo>
                    <a:pt x="64" y="937"/>
                  </a:lnTo>
                  <a:lnTo>
                    <a:pt x="73" y="937"/>
                  </a:lnTo>
                  <a:lnTo>
                    <a:pt x="77" y="935"/>
                  </a:lnTo>
                  <a:lnTo>
                    <a:pt x="83" y="935"/>
                  </a:lnTo>
                  <a:lnTo>
                    <a:pt x="98" y="940"/>
                  </a:lnTo>
                  <a:lnTo>
                    <a:pt x="105" y="939"/>
                  </a:lnTo>
                  <a:lnTo>
                    <a:pt x="115" y="927"/>
                  </a:lnTo>
                  <a:lnTo>
                    <a:pt x="137" y="924"/>
                  </a:lnTo>
                  <a:lnTo>
                    <a:pt x="141" y="899"/>
                  </a:lnTo>
                  <a:lnTo>
                    <a:pt x="145" y="895"/>
                  </a:lnTo>
                  <a:lnTo>
                    <a:pt x="143" y="892"/>
                  </a:lnTo>
                  <a:lnTo>
                    <a:pt x="139" y="892"/>
                  </a:lnTo>
                  <a:lnTo>
                    <a:pt x="132" y="882"/>
                  </a:lnTo>
                  <a:lnTo>
                    <a:pt x="119" y="871"/>
                  </a:lnTo>
                  <a:lnTo>
                    <a:pt x="115" y="867"/>
                  </a:lnTo>
                  <a:lnTo>
                    <a:pt x="111" y="865"/>
                  </a:lnTo>
                  <a:lnTo>
                    <a:pt x="107" y="846"/>
                  </a:lnTo>
                  <a:lnTo>
                    <a:pt x="105" y="824"/>
                  </a:lnTo>
                  <a:lnTo>
                    <a:pt x="113" y="803"/>
                  </a:lnTo>
                  <a:lnTo>
                    <a:pt x="120" y="792"/>
                  </a:lnTo>
                  <a:lnTo>
                    <a:pt x="111" y="777"/>
                  </a:lnTo>
                  <a:lnTo>
                    <a:pt x="107" y="758"/>
                  </a:lnTo>
                  <a:lnTo>
                    <a:pt x="90" y="754"/>
                  </a:lnTo>
                  <a:lnTo>
                    <a:pt x="87" y="752"/>
                  </a:lnTo>
                  <a:lnTo>
                    <a:pt x="90" y="741"/>
                  </a:lnTo>
                  <a:lnTo>
                    <a:pt x="107" y="732"/>
                  </a:lnTo>
                  <a:lnTo>
                    <a:pt x="117" y="732"/>
                  </a:lnTo>
                  <a:lnTo>
                    <a:pt x="119" y="734"/>
                  </a:lnTo>
                  <a:lnTo>
                    <a:pt x="124" y="732"/>
                  </a:lnTo>
                  <a:lnTo>
                    <a:pt x="132" y="726"/>
                  </a:lnTo>
                  <a:lnTo>
                    <a:pt x="134" y="719"/>
                  </a:lnTo>
                  <a:lnTo>
                    <a:pt x="137" y="713"/>
                  </a:lnTo>
                  <a:lnTo>
                    <a:pt x="149" y="711"/>
                  </a:lnTo>
                  <a:lnTo>
                    <a:pt x="160" y="700"/>
                  </a:lnTo>
                  <a:lnTo>
                    <a:pt x="169" y="692"/>
                  </a:lnTo>
                  <a:lnTo>
                    <a:pt x="183" y="690"/>
                  </a:lnTo>
                  <a:lnTo>
                    <a:pt x="198" y="690"/>
                  </a:lnTo>
                  <a:lnTo>
                    <a:pt x="199" y="685"/>
                  </a:lnTo>
                  <a:lnTo>
                    <a:pt x="199" y="683"/>
                  </a:lnTo>
                  <a:lnTo>
                    <a:pt x="198" y="670"/>
                  </a:lnTo>
                  <a:lnTo>
                    <a:pt x="199" y="664"/>
                  </a:lnTo>
                  <a:lnTo>
                    <a:pt x="199" y="655"/>
                  </a:lnTo>
                  <a:lnTo>
                    <a:pt x="199" y="643"/>
                  </a:lnTo>
                  <a:lnTo>
                    <a:pt x="209" y="636"/>
                  </a:lnTo>
                  <a:lnTo>
                    <a:pt x="211" y="628"/>
                  </a:lnTo>
                  <a:lnTo>
                    <a:pt x="216" y="626"/>
                  </a:lnTo>
                  <a:lnTo>
                    <a:pt x="226" y="626"/>
                  </a:lnTo>
                  <a:lnTo>
                    <a:pt x="235" y="630"/>
                  </a:lnTo>
                  <a:lnTo>
                    <a:pt x="246" y="623"/>
                  </a:lnTo>
                  <a:lnTo>
                    <a:pt x="252" y="623"/>
                  </a:lnTo>
                  <a:lnTo>
                    <a:pt x="307" y="577"/>
                  </a:lnTo>
                  <a:lnTo>
                    <a:pt x="354" y="538"/>
                  </a:lnTo>
                  <a:lnTo>
                    <a:pt x="356" y="525"/>
                  </a:lnTo>
                  <a:lnTo>
                    <a:pt x="324" y="523"/>
                  </a:lnTo>
                  <a:lnTo>
                    <a:pt x="322" y="502"/>
                  </a:lnTo>
                  <a:lnTo>
                    <a:pt x="320" y="489"/>
                  </a:lnTo>
                  <a:lnTo>
                    <a:pt x="320" y="416"/>
                  </a:lnTo>
                  <a:lnTo>
                    <a:pt x="318" y="399"/>
                  </a:lnTo>
                  <a:lnTo>
                    <a:pt x="303" y="395"/>
                  </a:lnTo>
                  <a:lnTo>
                    <a:pt x="282" y="393"/>
                  </a:lnTo>
                  <a:lnTo>
                    <a:pt x="277" y="393"/>
                  </a:lnTo>
                  <a:lnTo>
                    <a:pt x="267" y="397"/>
                  </a:lnTo>
                  <a:lnTo>
                    <a:pt x="263" y="401"/>
                  </a:lnTo>
                  <a:lnTo>
                    <a:pt x="256" y="408"/>
                  </a:lnTo>
                  <a:lnTo>
                    <a:pt x="252" y="404"/>
                  </a:lnTo>
                  <a:lnTo>
                    <a:pt x="239" y="384"/>
                  </a:lnTo>
                  <a:lnTo>
                    <a:pt x="222" y="384"/>
                  </a:lnTo>
                  <a:lnTo>
                    <a:pt x="203" y="386"/>
                  </a:lnTo>
                  <a:lnTo>
                    <a:pt x="196" y="357"/>
                  </a:lnTo>
                  <a:lnTo>
                    <a:pt x="190" y="354"/>
                  </a:lnTo>
                  <a:lnTo>
                    <a:pt x="175" y="337"/>
                  </a:lnTo>
                  <a:lnTo>
                    <a:pt x="169" y="335"/>
                  </a:lnTo>
                  <a:lnTo>
                    <a:pt x="164" y="327"/>
                  </a:lnTo>
                  <a:lnTo>
                    <a:pt x="154" y="327"/>
                  </a:lnTo>
                  <a:lnTo>
                    <a:pt x="151" y="307"/>
                  </a:lnTo>
                  <a:lnTo>
                    <a:pt x="152" y="282"/>
                  </a:lnTo>
                  <a:lnTo>
                    <a:pt x="141" y="276"/>
                  </a:lnTo>
                  <a:lnTo>
                    <a:pt x="147" y="256"/>
                  </a:lnTo>
                  <a:lnTo>
                    <a:pt x="115" y="246"/>
                  </a:lnTo>
                  <a:lnTo>
                    <a:pt x="102" y="246"/>
                  </a:lnTo>
                  <a:lnTo>
                    <a:pt x="96" y="243"/>
                  </a:lnTo>
                  <a:lnTo>
                    <a:pt x="100" y="216"/>
                  </a:lnTo>
                  <a:lnTo>
                    <a:pt x="107" y="205"/>
                  </a:lnTo>
                  <a:lnTo>
                    <a:pt x="109" y="199"/>
                  </a:lnTo>
                  <a:lnTo>
                    <a:pt x="104" y="196"/>
                  </a:lnTo>
                  <a:lnTo>
                    <a:pt x="100" y="192"/>
                  </a:lnTo>
                  <a:lnTo>
                    <a:pt x="79" y="182"/>
                  </a:lnTo>
                  <a:lnTo>
                    <a:pt x="83" y="171"/>
                  </a:lnTo>
                  <a:lnTo>
                    <a:pt x="92" y="162"/>
                  </a:lnTo>
                  <a:lnTo>
                    <a:pt x="94" y="145"/>
                  </a:lnTo>
                  <a:lnTo>
                    <a:pt x="92" y="143"/>
                  </a:lnTo>
                  <a:lnTo>
                    <a:pt x="94" y="139"/>
                  </a:lnTo>
                  <a:lnTo>
                    <a:pt x="88" y="135"/>
                  </a:lnTo>
                  <a:lnTo>
                    <a:pt x="77" y="105"/>
                  </a:lnTo>
                  <a:lnTo>
                    <a:pt x="72" y="66"/>
                  </a:lnTo>
                  <a:lnTo>
                    <a:pt x="55" y="56"/>
                  </a:lnTo>
                  <a:lnTo>
                    <a:pt x="45" y="36"/>
                  </a:lnTo>
                  <a:lnTo>
                    <a:pt x="75" y="0"/>
                  </a:lnTo>
                  <a:lnTo>
                    <a:pt x="79" y="7"/>
                  </a:lnTo>
                  <a:lnTo>
                    <a:pt x="105" y="21"/>
                  </a:lnTo>
                  <a:lnTo>
                    <a:pt x="132" y="54"/>
                  </a:lnTo>
                  <a:lnTo>
                    <a:pt x="141" y="111"/>
                  </a:lnTo>
                  <a:lnTo>
                    <a:pt x="151" y="173"/>
                  </a:lnTo>
                  <a:lnTo>
                    <a:pt x="181" y="211"/>
                  </a:lnTo>
                  <a:lnTo>
                    <a:pt x="201" y="273"/>
                  </a:lnTo>
                  <a:lnTo>
                    <a:pt x="237" y="314"/>
                  </a:lnTo>
                  <a:lnTo>
                    <a:pt x="288" y="329"/>
                  </a:lnTo>
                  <a:lnTo>
                    <a:pt x="288" y="335"/>
                  </a:lnTo>
                  <a:lnTo>
                    <a:pt x="303" y="348"/>
                  </a:lnTo>
                  <a:lnTo>
                    <a:pt x="324" y="346"/>
                  </a:lnTo>
                  <a:lnTo>
                    <a:pt x="378" y="376"/>
                  </a:lnTo>
                  <a:lnTo>
                    <a:pt x="388" y="376"/>
                  </a:lnTo>
                  <a:lnTo>
                    <a:pt x="393" y="387"/>
                  </a:lnTo>
                  <a:lnTo>
                    <a:pt x="476" y="387"/>
                  </a:lnTo>
                  <a:lnTo>
                    <a:pt x="527" y="402"/>
                  </a:lnTo>
                  <a:lnTo>
                    <a:pt x="551" y="427"/>
                  </a:lnTo>
                  <a:lnTo>
                    <a:pt x="581" y="433"/>
                  </a:lnTo>
                  <a:lnTo>
                    <a:pt x="625" y="40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20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960238" y="3234122"/>
              <a:ext cx="688318" cy="726402"/>
            </a:xfrm>
            <a:custGeom>
              <a:avLst/>
              <a:gdLst>
                <a:gd name="T0" fmla="*/ 2147483647 w 965"/>
                <a:gd name="T1" fmla="*/ 2147483647 h 876"/>
                <a:gd name="T2" fmla="*/ 2147483647 w 965"/>
                <a:gd name="T3" fmla="*/ 2147483647 h 876"/>
                <a:gd name="T4" fmla="*/ 2147483647 w 965"/>
                <a:gd name="T5" fmla="*/ 2147483647 h 876"/>
                <a:gd name="T6" fmla="*/ 2147483647 w 965"/>
                <a:gd name="T7" fmla="*/ 2147483647 h 876"/>
                <a:gd name="T8" fmla="*/ 2147483647 w 965"/>
                <a:gd name="T9" fmla="*/ 2147483647 h 876"/>
                <a:gd name="T10" fmla="*/ 2147483647 w 965"/>
                <a:gd name="T11" fmla="*/ 2147483647 h 876"/>
                <a:gd name="T12" fmla="*/ 2147483647 w 965"/>
                <a:gd name="T13" fmla="*/ 2147483647 h 876"/>
                <a:gd name="T14" fmla="*/ 2147483647 w 965"/>
                <a:gd name="T15" fmla="*/ 2147483647 h 876"/>
                <a:gd name="T16" fmla="*/ 2147483647 w 965"/>
                <a:gd name="T17" fmla="*/ 2147483647 h 876"/>
                <a:gd name="T18" fmla="*/ 2147483647 w 965"/>
                <a:gd name="T19" fmla="*/ 2147483647 h 876"/>
                <a:gd name="T20" fmla="*/ 2147483647 w 965"/>
                <a:gd name="T21" fmla="*/ 2147483647 h 876"/>
                <a:gd name="T22" fmla="*/ 2147483647 w 965"/>
                <a:gd name="T23" fmla="*/ 2147483647 h 876"/>
                <a:gd name="T24" fmla="*/ 2147483647 w 965"/>
                <a:gd name="T25" fmla="*/ 2147483647 h 876"/>
                <a:gd name="T26" fmla="*/ 2147483647 w 965"/>
                <a:gd name="T27" fmla="*/ 2147483647 h 876"/>
                <a:gd name="T28" fmla="*/ 2147483647 w 965"/>
                <a:gd name="T29" fmla="*/ 2147483647 h 876"/>
                <a:gd name="T30" fmla="*/ 2147483647 w 965"/>
                <a:gd name="T31" fmla="*/ 2147483647 h 876"/>
                <a:gd name="T32" fmla="*/ 2147483647 w 965"/>
                <a:gd name="T33" fmla="*/ 2147483647 h 876"/>
                <a:gd name="T34" fmla="*/ 2147483647 w 965"/>
                <a:gd name="T35" fmla="*/ 2147483647 h 876"/>
                <a:gd name="T36" fmla="*/ 2147483647 w 965"/>
                <a:gd name="T37" fmla="*/ 2147483647 h 876"/>
                <a:gd name="T38" fmla="*/ 2147483647 w 965"/>
                <a:gd name="T39" fmla="*/ 2147483647 h 876"/>
                <a:gd name="T40" fmla="*/ 2147483647 w 965"/>
                <a:gd name="T41" fmla="*/ 2147483647 h 876"/>
                <a:gd name="T42" fmla="*/ 2147483647 w 965"/>
                <a:gd name="T43" fmla="*/ 2147483647 h 876"/>
                <a:gd name="T44" fmla="*/ 2147483647 w 965"/>
                <a:gd name="T45" fmla="*/ 2147483647 h 876"/>
                <a:gd name="T46" fmla="*/ 2147483647 w 965"/>
                <a:gd name="T47" fmla="*/ 2147483647 h 876"/>
                <a:gd name="T48" fmla="*/ 2147483647 w 965"/>
                <a:gd name="T49" fmla="*/ 2147483647 h 876"/>
                <a:gd name="T50" fmla="*/ 2147483647 w 965"/>
                <a:gd name="T51" fmla="*/ 2147483647 h 876"/>
                <a:gd name="T52" fmla="*/ 2147483647 w 965"/>
                <a:gd name="T53" fmla="*/ 2147483647 h 876"/>
                <a:gd name="T54" fmla="*/ 2147483647 w 965"/>
                <a:gd name="T55" fmla="*/ 2147483647 h 876"/>
                <a:gd name="T56" fmla="*/ 2147483647 w 965"/>
                <a:gd name="T57" fmla="*/ 2147483647 h 876"/>
                <a:gd name="T58" fmla="*/ 2147483647 w 965"/>
                <a:gd name="T59" fmla="*/ 2147483647 h 876"/>
                <a:gd name="T60" fmla="*/ 2147483647 w 965"/>
                <a:gd name="T61" fmla="*/ 2147483647 h 876"/>
                <a:gd name="T62" fmla="*/ 2147483647 w 965"/>
                <a:gd name="T63" fmla="*/ 2147483647 h 876"/>
                <a:gd name="T64" fmla="*/ 2147483647 w 965"/>
                <a:gd name="T65" fmla="*/ 2147483647 h 876"/>
                <a:gd name="T66" fmla="*/ 2147483647 w 965"/>
                <a:gd name="T67" fmla="*/ 2147483647 h 876"/>
                <a:gd name="T68" fmla="*/ 2147483647 w 965"/>
                <a:gd name="T69" fmla="*/ 2147483647 h 876"/>
                <a:gd name="T70" fmla="*/ 2147483647 w 965"/>
                <a:gd name="T71" fmla="*/ 2147483647 h 876"/>
                <a:gd name="T72" fmla="*/ 2147483647 w 965"/>
                <a:gd name="T73" fmla="*/ 2147483647 h 876"/>
                <a:gd name="T74" fmla="*/ 2147483647 w 965"/>
                <a:gd name="T75" fmla="*/ 2147483647 h 876"/>
                <a:gd name="T76" fmla="*/ 2147483647 w 965"/>
                <a:gd name="T77" fmla="*/ 2147483647 h 876"/>
                <a:gd name="T78" fmla="*/ 2147483647 w 965"/>
                <a:gd name="T79" fmla="*/ 2147483647 h 876"/>
                <a:gd name="T80" fmla="*/ 2147483647 w 965"/>
                <a:gd name="T81" fmla="*/ 2147483647 h 876"/>
                <a:gd name="T82" fmla="*/ 2147483647 w 965"/>
                <a:gd name="T83" fmla="*/ 2147483647 h 876"/>
                <a:gd name="T84" fmla="*/ 2147483647 w 965"/>
                <a:gd name="T85" fmla="*/ 2147483647 h 876"/>
                <a:gd name="T86" fmla="*/ 2147483647 w 965"/>
                <a:gd name="T87" fmla="*/ 2147483647 h 876"/>
                <a:gd name="T88" fmla="*/ 2147483647 w 965"/>
                <a:gd name="T89" fmla="*/ 2147483647 h 876"/>
                <a:gd name="T90" fmla="*/ 2147483647 w 965"/>
                <a:gd name="T91" fmla="*/ 2147483647 h 876"/>
                <a:gd name="T92" fmla="*/ 2147483647 w 965"/>
                <a:gd name="T93" fmla="*/ 2147483647 h 876"/>
                <a:gd name="T94" fmla="*/ 2147483647 w 965"/>
                <a:gd name="T95" fmla="*/ 2147483647 h 876"/>
                <a:gd name="T96" fmla="*/ 2147483647 w 965"/>
                <a:gd name="T97" fmla="*/ 2147483647 h 876"/>
                <a:gd name="T98" fmla="*/ 2147483647 w 965"/>
                <a:gd name="T99" fmla="*/ 2147483647 h 876"/>
                <a:gd name="T100" fmla="*/ 2147483647 w 965"/>
                <a:gd name="T101" fmla="*/ 2147483647 h 876"/>
                <a:gd name="T102" fmla="*/ 2147483647 w 965"/>
                <a:gd name="T103" fmla="*/ 2147483647 h 876"/>
                <a:gd name="T104" fmla="*/ 2147483647 w 965"/>
                <a:gd name="T105" fmla="*/ 2147483647 h 876"/>
                <a:gd name="T106" fmla="*/ 2147483647 w 965"/>
                <a:gd name="T107" fmla="*/ 2147483647 h 876"/>
                <a:gd name="T108" fmla="*/ 2147483647 w 965"/>
                <a:gd name="T109" fmla="*/ 2147483647 h 876"/>
                <a:gd name="T110" fmla="*/ 2147483647 w 965"/>
                <a:gd name="T111" fmla="*/ 2147483647 h 876"/>
                <a:gd name="T112" fmla="*/ 2147483647 w 965"/>
                <a:gd name="T113" fmla="*/ 2147483647 h 876"/>
                <a:gd name="T114" fmla="*/ 2147483647 w 965"/>
                <a:gd name="T115" fmla="*/ 2147483647 h 876"/>
                <a:gd name="T116" fmla="*/ 2147483647 w 965"/>
                <a:gd name="T117" fmla="*/ 2147483647 h 876"/>
                <a:gd name="T118" fmla="*/ 2147483647 w 965"/>
                <a:gd name="T119" fmla="*/ 2147483647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876"/>
                <a:gd name="T182" fmla="*/ 965 w 965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876">
                  <a:moveTo>
                    <a:pt x="0" y="527"/>
                  </a:moveTo>
                  <a:lnTo>
                    <a:pt x="6" y="542"/>
                  </a:lnTo>
                  <a:lnTo>
                    <a:pt x="11" y="549"/>
                  </a:lnTo>
                  <a:lnTo>
                    <a:pt x="23" y="560"/>
                  </a:lnTo>
                  <a:lnTo>
                    <a:pt x="23" y="566"/>
                  </a:lnTo>
                  <a:lnTo>
                    <a:pt x="24" y="564"/>
                  </a:lnTo>
                  <a:lnTo>
                    <a:pt x="26" y="568"/>
                  </a:lnTo>
                  <a:lnTo>
                    <a:pt x="28" y="600"/>
                  </a:lnTo>
                  <a:lnTo>
                    <a:pt x="38" y="622"/>
                  </a:lnTo>
                  <a:lnTo>
                    <a:pt x="51" y="645"/>
                  </a:lnTo>
                  <a:lnTo>
                    <a:pt x="66" y="664"/>
                  </a:lnTo>
                  <a:lnTo>
                    <a:pt x="71" y="673"/>
                  </a:lnTo>
                  <a:lnTo>
                    <a:pt x="73" y="681"/>
                  </a:lnTo>
                  <a:lnTo>
                    <a:pt x="77" y="683"/>
                  </a:lnTo>
                  <a:lnTo>
                    <a:pt x="87" y="696"/>
                  </a:lnTo>
                  <a:lnTo>
                    <a:pt x="88" y="700"/>
                  </a:lnTo>
                  <a:lnTo>
                    <a:pt x="90" y="701"/>
                  </a:lnTo>
                  <a:lnTo>
                    <a:pt x="102" y="715"/>
                  </a:lnTo>
                  <a:lnTo>
                    <a:pt x="102" y="717"/>
                  </a:lnTo>
                  <a:lnTo>
                    <a:pt x="103" y="717"/>
                  </a:lnTo>
                  <a:lnTo>
                    <a:pt x="109" y="717"/>
                  </a:lnTo>
                  <a:lnTo>
                    <a:pt x="111" y="720"/>
                  </a:lnTo>
                  <a:lnTo>
                    <a:pt x="113" y="720"/>
                  </a:lnTo>
                  <a:lnTo>
                    <a:pt x="111" y="722"/>
                  </a:lnTo>
                  <a:lnTo>
                    <a:pt x="113" y="724"/>
                  </a:lnTo>
                  <a:lnTo>
                    <a:pt x="117" y="726"/>
                  </a:lnTo>
                  <a:lnTo>
                    <a:pt x="117" y="724"/>
                  </a:lnTo>
                  <a:lnTo>
                    <a:pt x="120" y="724"/>
                  </a:lnTo>
                  <a:lnTo>
                    <a:pt x="122" y="726"/>
                  </a:lnTo>
                  <a:lnTo>
                    <a:pt x="126" y="732"/>
                  </a:lnTo>
                  <a:lnTo>
                    <a:pt x="126" y="737"/>
                  </a:lnTo>
                  <a:lnTo>
                    <a:pt x="126" y="743"/>
                  </a:lnTo>
                  <a:lnTo>
                    <a:pt x="128" y="745"/>
                  </a:lnTo>
                  <a:lnTo>
                    <a:pt x="130" y="745"/>
                  </a:lnTo>
                  <a:lnTo>
                    <a:pt x="130" y="747"/>
                  </a:lnTo>
                  <a:lnTo>
                    <a:pt x="130" y="748"/>
                  </a:lnTo>
                  <a:lnTo>
                    <a:pt x="132" y="750"/>
                  </a:lnTo>
                  <a:lnTo>
                    <a:pt x="128" y="754"/>
                  </a:lnTo>
                  <a:lnTo>
                    <a:pt x="130" y="756"/>
                  </a:lnTo>
                  <a:lnTo>
                    <a:pt x="132" y="758"/>
                  </a:lnTo>
                  <a:lnTo>
                    <a:pt x="134" y="756"/>
                  </a:lnTo>
                  <a:lnTo>
                    <a:pt x="135" y="760"/>
                  </a:lnTo>
                  <a:lnTo>
                    <a:pt x="137" y="760"/>
                  </a:lnTo>
                  <a:lnTo>
                    <a:pt x="139" y="764"/>
                  </a:lnTo>
                  <a:lnTo>
                    <a:pt x="139" y="765"/>
                  </a:lnTo>
                  <a:lnTo>
                    <a:pt x="141" y="765"/>
                  </a:lnTo>
                  <a:lnTo>
                    <a:pt x="141" y="769"/>
                  </a:lnTo>
                  <a:lnTo>
                    <a:pt x="139" y="773"/>
                  </a:lnTo>
                  <a:lnTo>
                    <a:pt x="152" y="786"/>
                  </a:lnTo>
                  <a:lnTo>
                    <a:pt x="152" y="788"/>
                  </a:lnTo>
                  <a:lnTo>
                    <a:pt x="158" y="792"/>
                  </a:lnTo>
                  <a:lnTo>
                    <a:pt x="162" y="792"/>
                  </a:lnTo>
                  <a:lnTo>
                    <a:pt x="164" y="796"/>
                  </a:lnTo>
                  <a:lnTo>
                    <a:pt x="164" y="794"/>
                  </a:lnTo>
                  <a:lnTo>
                    <a:pt x="167" y="796"/>
                  </a:lnTo>
                  <a:lnTo>
                    <a:pt x="171" y="799"/>
                  </a:lnTo>
                  <a:lnTo>
                    <a:pt x="171" y="797"/>
                  </a:lnTo>
                  <a:lnTo>
                    <a:pt x="173" y="797"/>
                  </a:lnTo>
                  <a:lnTo>
                    <a:pt x="179" y="797"/>
                  </a:lnTo>
                  <a:lnTo>
                    <a:pt x="179" y="796"/>
                  </a:lnTo>
                  <a:lnTo>
                    <a:pt x="182" y="794"/>
                  </a:lnTo>
                  <a:lnTo>
                    <a:pt x="186" y="796"/>
                  </a:lnTo>
                  <a:lnTo>
                    <a:pt x="188" y="796"/>
                  </a:lnTo>
                  <a:lnTo>
                    <a:pt x="190" y="799"/>
                  </a:lnTo>
                  <a:lnTo>
                    <a:pt x="186" y="805"/>
                  </a:lnTo>
                  <a:lnTo>
                    <a:pt x="184" y="805"/>
                  </a:lnTo>
                  <a:lnTo>
                    <a:pt x="184" y="811"/>
                  </a:lnTo>
                  <a:lnTo>
                    <a:pt x="188" y="812"/>
                  </a:lnTo>
                  <a:lnTo>
                    <a:pt x="190" y="811"/>
                  </a:lnTo>
                  <a:lnTo>
                    <a:pt x="194" y="811"/>
                  </a:lnTo>
                  <a:lnTo>
                    <a:pt x="196" y="812"/>
                  </a:lnTo>
                  <a:lnTo>
                    <a:pt x="198" y="812"/>
                  </a:lnTo>
                  <a:lnTo>
                    <a:pt x="198" y="811"/>
                  </a:lnTo>
                  <a:lnTo>
                    <a:pt x="199" y="811"/>
                  </a:lnTo>
                  <a:lnTo>
                    <a:pt x="201" y="809"/>
                  </a:lnTo>
                  <a:lnTo>
                    <a:pt x="203" y="811"/>
                  </a:lnTo>
                  <a:lnTo>
                    <a:pt x="201" y="812"/>
                  </a:lnTo>
                  <a:lnTo>
                    <a:pt x="203" y="814"/>
                  </a:lnTo>
                  <a:lnTo>
                    <a:pt x="205" y="814"/>
                  </a:lnTo>
                  <a:lnTo>
                    <a:pt x="209" y="814"/>
                  </a:lnTo>
                  <a:lnTo>
                    <a:pt x="209" y="812"/>
                  </a:lnTo>
                  <a:lnTo>
                    <a:pt x="214" y="818"/>
                  </a:lnTo>
                  <a:lnTo>
                    <a:pt x="211" y="822"/>
                  </a:lnTo>
                  <a:lnTo>
                    <a:pt x="211" y="824"/>
                  </a:lnTo>
                  <a:lnTo>
                    <a:pt x="213" y="822"/>
                  </a:lnTo>
                  <a:lnTo>
                    <a:pt x="214" y="822"/>
                  </a:lnTo>
                  <a:lnTo>
                    <a:pt x="220" y="828"/>
                  </a:lnTo>
                  <a:lnTo>
                    <a:pt x="230" y="829"/>
                  </a:lnTo>
                  <a:lnTo>
                    <a:pt x="231" y="829"/>
                  </a:lnTo>
                  <a:lnTo>
                    <a:pt x="239" y="831"/>
                  </a:lnTo>
                  <a:lnTo>
                    <a:pt x="260" y="818"/>
                  </a:lnTo>
                  <a:lnTo>
                    <a:pt x="267" y="805"/>
                  </a:lnTo>
                  <a:lnTo>
                    <a:pt x="269" y="803"/>
                  </a:lnTo>
                  <a:lnTo>
                    <a:pt x="273" y="803"/>
                  </a:lnTo>
                  <a:lnTo>
                    <a:pt x="277" y="807"/>
                  </a:lnTo>
                  <a:lnTo>
                    <a:pt x="284" y="809"/>
                  </a:lnTo>
                  <a:lnTo>
                    <a:pt x="290" y="809"/>
                  </a:lnTo>
                  <a:lnTo>
                    <a:pt x="299" y="811"/>
                  </a:lnTo>
                  <a:lnTo>
                    <a:pt x="303" y="814"/>
                  </a:lnTo>
                  <a:lnTo>
                    <a:pt x="307" y="814"/>
                  </a:lnTo>
                  <a:lnTo>
                    <a:pt x="309" y="812"/>
                  </a:lnTo>
                  <a:lnTo>
                    <a:pt x="309" y="809"/>
                  </a:lnTo>
                  <a:lnTo>
                    <a:pt x="310" y="805"/>
                  </a:lnTo>
                  <a:lnTo>
                    <a:pt x="312" y="797"/>
                  </a:lnTo>
                  <a:lnTo>
                    <a:pt x="318" y="801"/>
                  </a:lnTo>
                  <a:lnTo>
                    <a:pt x="318" y="805"/>
                  </a:lnTo>
                  <a:lnTo>
                    <a:pt x="322" y="807"/>
                  </a:lnTo>
                  <a:lnTo>
                    <a:pt x="324" y="805"/>
                  </a:lnTo>
                  <a:lnTo>
                    <a:pt x="327" y="805"/>
                  </a:lnTo>
                  <a:lnTo>
                    <a:pt x="331" y="803"/>
                  </a:lnTo>
                  <a:lnTo>
                    <a:pt x="337" y="803"/>
                  </a:lnTo>
                  <a:lnTo>
                    <a:pt x="340" y="801"/>
                  </a:lnTo>
                  <a:lnTo>
                    <a:pt x="344" y="799"/>
                  </a:lnTo>
                  <a:lnTo>
                    <a:pt x="346" y="799"/>
                  </a:lnTo>
                  <a:lnTo>
                    <a:pt x="352" y="797"/>
                  </a:lnTo>
                  <a:lnTo>
                    <a:pt x="354" y="796"/>
                  </a:lnTo>
                  <a:lnTo>
                    <a:pt x="363" y="790"/>
                  </a:lnTo>
                  <a:lnTo>
                    <a:pt x="378" y="779"/>
                  </a:lnTo>
                  <a:lnTo>
                    <a:pt x="382" y="767"/>
                  </a:lnTo>
                  <a:lnTo>
                    <a:pt x="384" y="765"/>
                  </a:lnTo>
                  <a:lnTo>
                    <a:pt x="389" y="764"/>
                  </a:lnTo>
                  <a:lnTo>
                    <a:pt x="395" y="764"/>
                  </a:lnTo>
                  <a:lnTo>
                    <a:pt x="412" y="769"/>
                  </a:lnTo>
                  <a:lnTo>
                    <a:pt x="436" y="771"/>
                  </a:lnTo>
                  <a:lnTo>
                    <a:pt x="440" y="775"/>
                  </a:lnTo>
                  <a:lnTo>
                    <a:pt x="442" y="771"/>
                  </a:lnTo>
                  <a:lnTo>
                    <a:pt x="451" y="769"/>
                  </a:lnTo>
                  <a:lnTo>
                    <a:pt x="455" y="767"/>
                  </a:lnTo>
                  <a:lnTo>
                    <a:pt x="459" y="767"/>
                  </a:lnTo>
                  <a:lnTo>
                    <a:pt x="463" y="764"/>
                  </a:lnTo>
                  <a:lnTo>
                    <a:pt x="465" y="758"/>
                  </a:lnTo>
                  <a:lnTo>
                    <a:pt x="478" y="752"/>
                  </a:lnTo>
                  <a:lnTo>
                    <a:pt x="480" y="750"/>
                  </a:lnTo>
                  <a:lnTo>
                    <a:pt x="482" y="748"/>
                  </a:lnTo>
                  <a:lnTo>
                    <a:pt x="483" y="750"/>
                  </a:lnTo>
                  <a:lnTo>
                    <a:pt x="485" y="752"/>
                  </a:lnTo>
                  <a:lnTo>
                    <a:pt x="485" y="756"/>
                  </a:lnTo>
                  <a:lnTo>
                    <a:pt x="489" y="764"/>
                  </a:lnTo>
                  <a:lnTo>
                    <a:pt x="491" y="765"/>
                  </a:lnTo>
                  <a:lnTo>
                    <a:pt x="517" y="792"/>
                  </a:lnTo>
                  <a:lnTo>
                    <a:pt x="514" y="797"/>
                  </a:lnTo>
                  <a:lnTo>
                    <a:pt x="512" y="807"/>
                  </a:lnTo>
                  <a:lnTo>
                    <a:pt x="510" y="818"/>
                  </a:lnTo>
                  <a:lnTo>
                    <a:pt x="512" y="824"/>
                  </a:lnTo>
                  <a:lnTo>
                    <a:pt x="512" y="829"/>
                  </a:lnTo>
                  <a:lnTo>
                    <a:pt x="510" y="835"/>
                  </a:lnTo>
                  <a:lnTo>
                    <a:pt x="508" y="843"/>
                  </a:lnTo>
                  <a:lnTo>
                    <a:pt x="510" y="852"/>
                  </a:lnTo>
                  <a:lnTo>
                    <a:pt x="515" y="859"/>
                  </a:lnTo>
                  <a:lnTo>
                    <a:pt x="515" y="867"/>
                  </a:lnTo>
                  <a:lnTo>
                    <a:pt x="534" y="873"/>
                  </a:lnTo>
                  <a:lnTo>
                    <a:pt x="542" y="871"/>
                  </a:lnTo>
                  <a:lnTo>
                    <a:pt x="553" y="863"/>
                  </a:lnTo>
                  <a:lnTo>
                    <a:pt x="561" y="856"/>
                  </a:lnTo>
                  <a:lnTo>
                    <a:pt x="561" y="858"/>
                  </a:lnTo>
                  <a:lnTo>
                    <a:pt x="572" y="875"/>
                  </a:lnTo>
                  <a:lnTo>
                    <a:pt x="583" y="876"/>
                  </a:lnTo>
                  <a:lnTo>
                    <a:pt x="591" y="869"/>
                  </a:lnTo>
                  <a:lnTo>
                    <a:pt x="593" y="867"/>
                  </a:lnTo>
                  <a:lnTo>
                    <a:pt x="594" y="863"/>
                  </a:lnTo>
                  <a:lnTo>
                    <a:pt x="598" y="863"/>
                  </a:lnTo>
                  <a:lnTo>
                    <a:pt x="619" y="856"/>
                  </a:lnTo>
                  <a:lnTo>
                    <a:pt x="625" y="850"/>
                  </a:lnTo>
                  <a:lnTo>
                    <a:pt x="636" y="844"/>
                  </a:lnTo>
                  <a:lnTo>
                    <a:pt x="640" y="835"/>
                  </a:lnTo>
                  <a:lnTo>
                    <a:pt x="649" y="829"/>
                  </a:lnTo>
                  <a:lnTo>
                    <a:pt x="662" y="818"/>
                  </a:lnTo>
                  <a:lnTo>
                    <a:pt x="675" y="812"/>
                  </a:lnTo>
                  <a:lnTo>
                    <a:pt x="677" y="809"/>
                  </a:lnTo>
                  <a:lnTo>
                    <a:pt x="688" y="807"/>
                  </a:lnTo>
                  <a:lnTo>
                    <a:pt x="694" y="811"/>
                  </a:lnTo>
                  <a:lnTo>
                    <a:pt x="698" y="811"/>
                  </a:lnTo>
                  <a:lnTo>
                    <a:pt x="702" y="814"/>
                  </a:lnTo>
                  <a:lnTo>
                    <a:pt x="707" y="809"/>
                  </a:lnTo>
                  <a:lnTo>
                    <a:pt x="707" y="803"/>
                  </a:lnTo>
                  <a:lnTo>
                    <a:pt x="709" y="797"/>
                  </a:lnTo>
                  <a:lnTo>
                    <a:pt x="713" y="792"/>
                  </a:lnTo>
                  <a:lnTo>
                    <a:pt x="717" y="790"/>
                  </a:lnTo>
                  <a:lnTo>
                    <a:pt x="719" y="784"/>
                  </a:lnTo>
                  <a:lnTo>
                    <a:pt x="722" y="780"/>
                  </a:lnTo>
                  <a:lnTo>
                    <a:pt x="724" y="779"/>
                  </a:lnTo>
                  <a:lnTo>
                    <a:pt x="726" y="777"/>
                  </a:lnTo>
                  <a:lnTo>
                    <a:pt x="728" y="769"/>
                  </a:lnTo>
                  <a:lnTo>
                    <a:pt x="728" y="762"/>
                  </a:lnTo>
                  <a:lnTo>
                    <a:pt x="732" y="758"/>
                  </a:lnTo>
                  <a:lnTo>
                    <a:pt x="732" y="756"/>
                  </a:lnTo>
                  <a:lnTo>
                    <a:pt x="726" y="748"/>
                  </a:lnTo>
                  <a:lnTo>
                    <a:pt x="720" y="748"/>
                  </a:lnTo>
                  <a:lnTo>
                    <a:pt x="715" y="752"/>
                  </a:lnTo>
                  <a:lnTo>
                    <a:pt x="705" y="756"/>
                  </a:lnTo>
                  <a:lnTo>
                    <a:pt x="705" y="752"/>
                  </a:lnTo>
                  <a:lnTo>
                    <a:pt x="692" y="758"/>
                  </a:lnTo>
                  <a:lnTo>
                    <a:pt x="692" y="754"/>
                  </a:lnTo>
                  <a:lnTo>
                    <a:pt x="696" y="748"/>
                  </a:lnTo>
                  <a:lnTo>
                    <a:pt x="696" y="747"/>
                  </a:lnTo>
                  <a:lnTo>
                    <a:pt x="694" y="735"/>
                  </a:lnTo>
                  <a:lnTo>
                    <a:pt x="696" y="726"/>
                  </a:lnTo>
                  <a:lnTo>
                    <a:pt x="687" y="718"/>
                  </a:lnTo>
                  <a:lnTo>
                    <a:pt x="683" y="717"/>
                  </a:lnTo>
                  <a:lnTo>
                    <a:pt x="679" y="707"/>
                  </a:lnTo>
                  <a:lnTo>
                    <a:pt x="668" y="701"/>
                  </a:lnTo>
                  <a:lnTo>
                    <a:pt x="668" y="694"/>
                  </a:lnTo>
                  <a:lnTo>
                    <a:pt x="673" y="685"/>
                  </a:lnTo>
                  <a:lnTo>
                    <a:pt x="683" y="683"/>
                  </a:lnTo>
                  <a:lnTo>
                    <a:pt x="687" y="673"/>
                  </a:lnTo>
                  <a:lnTo>
                    <a:pt x="687" y="662"/>
                  </a:lnTo>
                  <a:lnTo>
                    <a:pt x="681" y="656"/>
                  </a:lnTo>
                  <a:lnTo>
                    <a:pt x="670" y="649"/>
                  </a:lnTo>
                  <a:lnTo>
                    <a:pt x="660" y="647"/>
                  </a:lnTo>
                  <a:lnTo>
                    <a:pt x="651" y="636"/>
                  </a:lnTo>
                  <a:lnTo>
                    <a:pt x="643" y="647"/>
                  </a:lnTo>
                  <a:lnTo>
                    <a:pt x="636" y="639"/>
                  </a:lnTo>
                  <a:lnTo>
                    <a:pt x="628" y="641"/>
                  </a:lnTo>
                  <a:lnTo>
                    <a:pt x="625" y="647"/>
                  </a:lnTo>
                  <a:lnTo>
                    <a:pt x="615" y="641"/>
                  </a:lnTo>
                  <a:lnTo>
                    <a:pt x="623" y="630"/>
                  </a:lnTo>
                  <a:lnTo>
                    <a:pt x="619" y="619"/>
                  </a:lnTo>
                  <a:lnTo>
                    <a:pt x="623" y="607"/>
                  </a:lnTo>
                  <a:lnTo>
                    <a:pt x="626" y="592"/>
                  </a:lnTo>
                  <a:lnTo>
                    <a:pt x="630" y="590"/>
                  </a:lnTo>
                  <a:lnTo>
                    <a:pt x="634" y="594"/>
                  </a:lnTo>
                  <a:lnTo>
                    <a:pt x="643" y="592"/>
                  </a:lnTo>
                  <a:lnTo>
                    <a:pt x="647" y="598"/>
                  </a:lnTo>
                  <a:lnTo>
                    <a:pt x="651" y="598"/>
                  </a:lnTo>
                  <a:lnTo>
                    <a:pt x="649" y="592"/>
                  </a:lnTo>
                  <a:lnTo>
                    <a:pt x="647" y="592"/>
                  </a:lnTo>
                  <a:lnTo>
                    <a:pt x="643" y="590"/>
                  </a:lnTo>
                  <a:lnTo>
                    <a:pt x="645" y="587"/>
                  </a:lnTo>
                  <a:lnTo>
                    <a:pt x="653" y="589"/>
                  </a:lnTo>
                  <a:lnTo>
                    <a:pt x="660" y="590"/>
                  </a:lnTo>
                  <a:lnTo>
                    <a:pt x="664" y="596"/>
                  </a:lnTo>
                  <a:lnTo>
                    <a:pt x="666" y="604"/>
                  </a:lnTo>
                  <a:lnTo>
                    <a:pt x="668" y="604"/>
                  </a:lnTo>
                  <a:lnTo>
                    <a:pt x="672" y="604"/>
                  </a:lnTo>
                  <a:lnTo>
                    <a:pt x="672" y="598"/>
                  </a:lnTo>
                  <a:lnTo>
                    <a:pt x="675" y="600"/>
                  </a:lnTo>
                  <a:lnTo>
                    <a:pt x="683" y="598"/>
                  </a:lnTo>
                  <a:lnTo>
                    <a:pt x="694" y="590"/>
                  </a:lnTo>
                  <a:lnTo>
                    <a:pt x="698" y="585"/>
                  </a:lnTo>
                  <a:lnTo>
                    <a:pt x="705" y="581"/>
                  </a:lnTo>
                  <a:lnTo>
                    <a:pt x="707" y="579"/>
                  </a:lnTo>
                  <a:lnTo>
                    <a:pt x="711" y="579"/>
                  </a:lnTo>
                  <a:lnTo>
                    <a:pt x="713" y="577"/>
                  </a:lnTo>
                  <a:lnTo>
                    <a:pt x="715" y="572"/>
                  </a:lnTo>
                  <a:lnTo>
                    <a:pt x="730" y="572"/>
                  </a:lnTo>
                  <a:lnTo>
                    <a:pt x="732" y="570"/>
                  </a:lnTo>
                  <a:lnTo>
                    <a:pt x="737" y="570"/>
                  </a:lnTo>
                  <a:lnTo>
                    <a:pt x="754" y="566"/>
                  </a:lnTo>
                  <a:lnTo>
                    <a:pt x="766" y="568"/>
                  </a:lnTo>
                  <a:lnTo>
                    <a:pt x="773" y="562"/>
                  </a:lnTo>
                  <a:lnTo>
                    <a:pt x="781" y="562"/>
                  </a:lnTo>
                  <a:lnTo>
                    <a:pt x="792" y="566"/>
                  </a:lnTo>
                  <a:lnTo>
                    <a:pt x="801" y="562"/>
                  </a:lnTo>
                  <a:lnTo>
                    <a:pt x="831" y="551"/>
                  </a:lnTo>
                  <a:lnTo>
                    <a:pt x="837" y="549"/>
                  </a:lnTo>
                  <a:lnTo>
                    <a:pt x="858" y="519"/>
                  </a:lnTo>
                  <a:lnTo>
                    <a:pt x="865" y="510"/>
                  </a:lnTo>
                  <a:lnTo>
                    <a:pt x="863" y="489"/>
                  </a:lnTo>
                  <a:lnTo>
                    <a:pt x="856" y="489"/>
                  </a:lnTo>
                  <a:lnTo>
                    <a:pt x="846" y="479"/>
                  </a:lnTo>
                  <a:lnTo>
                    <a:pt x="835" y="461"/>
                  </a:lnTo>
                  <a:lnTo>
                    <a:pt x="839" y="453"/>
                  </a:lnTo>
                  <a:lnTo>
                    <a:pt x="846" y="444"/>
                  </a:lnTo>
                  <a:lnTo>
                    <a:pt x="867" y="416"/>
                  </a:lnTo>
                  <a:lnTo>
                    <a:pt x="867" y="408"/>
                  </a:lnTo>
                  <a:lnTo>
                    <a:pt x="873" y="404"/>
                  </a:lnTo>
                  <a:lnTo>
                    <a:pt x="886" y="391"/>
                  </a:lnTo>
                  <a:lnTo>
                    <a:pt x="894" y="378"/>
                  </a:lnTo>
                  <a:lnTo>
                    <a:pt x="895" y="370"/>
                  </a:lnTo>
                  <a:lnTo>
                    <a:pt x="903" y="365"/>
                  </a:lnTo>
                  <a:lnTo>
                    <a:pt x="901" y="352"/>
                  </a:lnTo>
                  <a:lnTo>
                    <a:pt x="909" y="346"/>
                  </a:lnTo>
                  <a:lnTo>
                    <a:pt x="920" y="350"/>
                  </a:lnTo>
                  <a:lnTo>
                    <a:pt x="922" y="346"/>
                  </a:lnTo>
                  <a:lnTo>
                    <a:pt x="929" y="344"/>
                  </a:lnTo>
                  <a:lnTo>
                    <a:pt x="948" y="318"/>
                  </a:lnTo>
                  <a:lnTo>
                    <a:pt x="935" y="301"/>
                  </a:lnTo>
                  <a:lnTo>
                    <a:pt x="927" y="288"/>
                  </a:lnTo>
                  <a:lnTo>
                    <a:pt x="929" y="276"/>
                  </a:lnTo>
                  <a:lnTo>
                    <a:pt x="935" y="267"/>
                  </a:lnTo>
                  <a:lnTo>
                    <a:pt x="942" y="259"/>
                  </a:lnTo>
                  <a:lnTo>
                    <a:pt x="948" y="252"/>
                  </a:lnTo>
                  <a:lnTo>
                    <a:pt x="950" y="250"/>
                  </a:lnTo>
                  <a:lnTo>
                    <a:pt x="939" y="241"/>
                  </a:lnTo>
                  <a:lnTo>
                    <a:pt x="941" y="237"/>
                  </a:lnTo>
                  <a:lnTo>
                    <a:pt x="963" y="222"/>
                  </a:lnTo>
                  <a:lnTo>
                    <a:pt x="965" y="210"/>
                  </a:lnTo>
                  <a:lnTo>
                    <a:pt x="950" y="210"/>
                  </a:lnTo>
                  <a:lnTo>
                    <a:pt x="939" y="209"/>
                  </a:lnTo>
                  <a:lnTo>
                    <a:pt x="929" y="194"/>
                  </a:lnTo>
                  <a:lnTo>
                    <a:pt x="914" y="186"/>
                  </a:lnTo>
                  <a:lnTo>
                    <a:pt x="903" y="178"/>
                  </a:lnTo>
                  <a:lnTo>
                    <a:pt x="897" y="177"/>
                  </a:lnTo>
                  <a:lnTo>
                    <a:pt x="890" y="178"/>
                  </a:lnTo>
                  <a:lnTo>
                    <a:pt x="878" y="184"/>
                  </a:lnTo>
                  <a:lnTo>
                    <a:pt x="873" y="184"/>
                  </a:lnTo>
                  <a:lnTo>
                    <a:pt x="869" y="190"/>
                  </a:lnTo>
                  <a:lnTo>
                    <a:pt x="869" y="201"/>
                  </a:lnTo>
                  <a:lnTo>
                    <a:pt x="854" y="210"/>
                  </a:lnTo>
                  <a:lnTo>
                    <a:pt x="830" y="220"/>
                  </a:lnTo>
                  <a:lnTo>
                    <a:pt x="830" y="227"/>
                  </a:lnTo>
                  <a:lnTo>
                    <a:pt x="826" y="233"/>
                  </a:lnTo>
                  <a:lnTo>
                    <a:pt x="790" y="265"/>
                  </a:lnTo>
                  <a:lnTo>
                    <a:pt x="758" y="261"/>
                  </a:lnTo>
                  <a:lnTo>
                    <a:pt x="747" y="256"/>
                  </a:lnTo>
                  <a:lnTo>
                    <a:pt x="713" y="244"/>
                  </a:lnTo>
                  <a:lnTo>
                    <a:pt x="700" y="241"/>
                  </a:lnTo>
                  <a:lnTo>
                    <a:pt x="685" y="239"/>
                  </a:lnTo>
                  <a:lnTo>
                    <a:pt x="675" y="244"/>
                  </a:lnTo>
                  <a:lnTo>
                    <a:pt x="668" y="263"/>
                  </a:lnTo>
                  <a:lnTo>
                    <a:pt x="668" y="274"/>
                  </a:lnTo>
                  <a:lnTo>
                    <a:pt x="673" y="282"/>
                  </a:lnTo>
                  <a:lnTo>
                    <a:pt x="685" y="293"/>
                  </a:lnTo>
                  <a:lnTo>
                    <a:pt x="692" y="297"/>
                  </a:lnTo>
                  <a:lnTo>
                    <a:pt x="698" y="303"/>
                  </a:lnTo>
                  <a:lnTo>
                    <a:pt x="696" y="321"/>
                  </a:lnTo>
                  <a:lnTo>
                    <a:pt x="692" y="337"/>
                  </a:lnTo>
                  <a:lnTo>
                    <a:pt x="690" y="338"/>
                  </a:lnTo>
                  <a:lnTo>
                    <a:pt x="688" y="327"/>
                  </a:lnTo>
                  <a:lnTo>
                    <a:pt x="685" y="321"/>
                  </a:lnTo>
                  <a:lnTo>
                    <a:pt x="679" y="325"/>
                  </a:lnTo>
                  <a:lnTo>
                    <a:pt x="675" y="338"/>
                  </a:lnTo>
                  <a:lnTo>
                    <a:pt x="655" y="342"/>
                  </a:lnTo>
                  <a:lnTo>
                    <a:pt x="651" y="352"/>
                  </a:lnTo>
                  <a:lnTo>
                    <a:pt x="640" y="355"/>
                  </a:lnTo>
                  <a:lnTo>
                    <a:pt x="621" y="353"/>
                  </a:lnTo>
                  <a:lnTo>
                    <a:pt x="608" y="348"/>
                  </a:lnTo>
                  <a:lnTo>
                    <a:pt x="598" y="359"/>
                  </a:lnTo>
                  <a:lnTo>
                    <a:pt x="604" y="384"/>
                  </a:lnTo>
                  <a:lnTo>
                    <a:pt x="602" y="395"/>
                  </a:lnTo>
                  <a:lnTo>
                    <a:pt x="589" y="395"/>
                  </a:lnTo>
                  <a:lnTo>
                    <a:pt x="568" y="387"/>
                  </a:lnTo>
                  <a:lnTo>
                    <a:pt x="557" y="391"/>
                  </a:lnTo>
                  <a:lnTo>
                    <a:pt x="532" y="393"/>
                  </a:lnTo>
                  <a:lnTo>
                    <a:pt x="525" y="380"/>
                  </a:lnTo>
                  <a:lnTo>
                    <a:pt x="474" y="372"/>
                  </a:lnTo>
                  <a:lnTo>
                    <a:pt x="472" y="368"/>
                  </a:lnTo>
                  <a:lnTo>
                    <a:pt x="470" y="357"/>
                  </a:lnTo>
                  <a:lnTo>
                    <a:pt x="440" y="361"/>
                  </a:lnTo>
                  <a:lnTo>
                    <a:pt x="423" y="357"/>
                  </a:lnTo>
                  <a:lnTo>
                    <a:pt x="427" y="350"/>
                  </a:lnTo>
                  <a:lnTo>
                    <a:pt x="433" y="325"/>
                  </a:lnTo>
                  <a:lnTo>
                    <a:pt x="440" y="312"/>
                  </a:lnTo>
                  <a:lnTo>
                    <a:pt x="440" y="303"/>
                  </a:lnTo>
                  <a:lnTo>
                    <a:pt x="450" y="295"/>
                  </a:lnTo>
                  <a:lnTo>
                    <a:pt x="453" y="299"/>
                  </a:lnTo>
                  <a:lnTo>
                    <a:pt x="457" y="288"/>
                  </a:lnTo>
                  <a:lnTo>
                    <a:pt x="463" y="295"/>
                  </a:lnTo>
                  <a:lnTo>
                    <a:pt x="474" y="282"/>
                  </a:lnTo>
                  <a:lnTo>
                    <a:pt x="468" y="278"/>
                  </a:lnTo>
                  <a:lnTo>
                    <a:pt x="465" y="274"/>
                  </a:lnTo>
                  <a:lnTo>
                    <a:pt x="467" y="271"/>
                  </a:lnTo>
                  <a:lnTo>
                    <a:pt x="468" y="259"/>
                  </a:lnTo>
                  <a:lnTo>
                    <a:pt x="465" y="250"/>
                  </a:lnTo>
                  <a:lnTo>
                    <a:pt x="467" y="246"/>
                  </a:lnTo>
                  <a:lnTo>
                    <a:pt x="470" y="252"/>
                  </a:lnTo>
                  <a:lnTo>
                    <a:pt x="476" y="254"/>
                  </a:lnTo>
                  <a:lnTo>
                    <a:pt x="478" y="244"/>
                  </a:lnTo>
                  <a:lnTo>
                    <a:pt x="472" y="227"/>
                  </a:lnTo>
                  <a:lnTo>
                    <a:pt x="478" y="222"/>
                  </a:lnTo>
                  <a:lnTo>
                    <a:pt x="483" y="227"/>
                  </a:lnTo>
                  <a:lnTo>
                    <a:pt x="493" y="226"/>
                  </a:lnTo>
                  <a:lnTo>
                    <a:pt x="502" y="227"/>
                  </a:lnTo>
                  <a:lnTo>
                    <a:pt x="521" y="203"/>
                  </a:lnTo>
                  <a:lnTo>
                    <a:pt x="540" y="195"/>
                  </a:lnTo>
                  <a:lnTo>
                    <a:pt x="542" y="195"/>
                  </a:lnTo>
                  <a:lnTo>
                    <a:pt x="549" y="195"/>
                  </a:lnTo>
                  <a:lnTo>
                    <a:pt x="553" y="194"/>
                  </a:lnTo>
                  <a:lnTo>
                    <a:pt x="559" y="182"/>
                  </a:lnTo>
                  <a:lnTo>
                    <a:pt x="557" y="171"/>
                  </a:lnTo>
                  <a:lnTo>
                    <a:pt x="561" y="165"/>
                  </a:lnTo>
                  <a:lnTo>
                    <a:pt x="566" y="143"/>
                  </a:lnTo>
                  <a:lnTo>
                    <a:pt x="579" y="118"/>
                  </a:lnTo>
                  <a:lnTo>
                    <a:pt x="583" y="109"/>
                  </a:lnTo>
                  <a:lnTo>
                    <a:pt x="581" y="94"/>
                  </a:lnTo>
                  <a:lnTo>
                    <a:pt x="570" y="86"/>
                  </a:lnTo>
                  <a:lnTo>
                    <a:pt x="564" y="86"/>
                  </a:lnTo>
                  <a:lnTo>
                    <a:pt x="553" y="81"/>
                  </a:lnTo>
                  <a:lnTo>
                    <a:pt x="529" y="81"/>
                  </a:lnTo>
                  <a:lnTo>
                    <a:pt x="521" y="84"/>
                  </a:lnTo>
                  <a:lnTo>
                    <a:pt x="506" y="99"/>
                  </a:lnTo>
                  <a:lnTo>
                    <a:pt x="506" y="113"/>
                  </a:lnTo>
                  <a:lnTo>
                    <a:pt x="508" y="124"/>
                  </a:lnTo>
                  <a:lnTo>
                    <a:pt x="508" y="131"/>
                  </a:lnTo>
                  <a:lnTo>
                    <a:pt x="502" y="145"/>
                  </a:lnTo>
                  <a:lnTo>
                    <a:pt x="497" y="150"/>
                  </a:lnTo>
                  <a:lnTo>
                    <a:pt x="495" y="154"/>
                  </a:lnTo>
                  <a:lnTo>
                    <a:pt x="487" y="156"/>
                  </a:lnTo>
                  <a:lnTo>
                    <a:pt x="463" y="152"/>
                  </a:lnTo>
                  <a:lnTo>
                    <a:pt x="461" y="120"/>
                  </a:lnTo>
                  <a:lnTo>
                    <a:pt x="474" y="84"/>
                  </a:lnTo>
                  <a:lnTo>
                    <a:pt x="482" y="60"/>
                  </a:lnTo>
                  <a:lnTo>
                    <a:pt x="474" y="54"/>
                  </a:lnTo>
                  <a:lnTo>
                    <a:pt x="474" y="51"/>
                  </a:lnTo>
                  <a:lnTo>
                    <a:pt x="455" y="49"/>
                  </a:lnTo>
                  <a:lnTo>
                    <a:pt x="448" y="45"/>
                  </a:lnTo>
                  <a:lnTo>
                    <a:pt x="446" y="47"/>
                  </a:lnTo>
                  <a:lnTo>
                    <a:pt x="440" y="79"/>
                  </a:lnTo>
                  <a:lnTo>
                    <a:pt x="435" y="96"/>
                  </a:lnTo>
                  <a:lnTo>
                    <a:pt x="435" y="101"/>
                  </a:lnTo>
                  <a:lnTo>
                    <a:pt x="431" y="124"/>
                  </a:lnTo>
                  <a:lnTo>
                    <a:pt x="419" y="130"/>
                  </a:lnTo>
                  <a:lnTo>
                    <a:pt x="423" y="81"/>
                  </a:lnTo>
                  <a:lnTo>
                    <a:pt x="419" y="71"/>
                  </a:lnTo>
                  <a:lnTo>
                    <a:pt x="421" y="69"/>
                  </a:lnTo>
                  <a:lnTo>
                    <a:pt x="425" y="67"/>
                  </a:lnTo>
                  <a:lnTo>
                    <a:pt x="421" y="49"/>
                  </a:lnTo>
                  <a:lnTo>
                    <a:pt x="440" y="39"/>
                  </a:lnTo>
                  <a:lnTo>
                    <a:pt x="444" y="13"/>
                  </a:lnTo>
                  <a:lnTo>
                    <a:pt x="389" y="0"/>
                  </a:lnTo>
                  <a:lnTo>
                    <a:pt x="388" y="2"/>
                  </a:lnTo>
                  <a:lnTo>
                    <a:pt x="388" y="52"/>
                  </a:lnTo>
                  <a:lnTo>
                    <a:pt x="408" y="62"/>
                  </a:lnTo>
                  <a:lnTo>
                    <a:pt x="408" y="77"/>
                  </a:lnTo>
                  <a:lnTo>
                    <a:pt x="397" y="77"/>
                  </a:lnTo>
                  <a:lnTo>
                    <a:pt x="340" y="75"/>
                  </a:lnTo>
                  <a:lnTo>
                    <a:pt x="316" y="118"/>
                  </a:lnTo>
                  <a:lnTo>
                    <a:pt x="307" y="158"/>
                  </a:lnTo>
                  <a:lnTo>
                    <a:pt x="325" y="195"/>
                  </a:lnTo>
                  <a:lnTo>
                    <a:pt x="346" y="210"/>
                  </a:lnTo>
                  <a:lnTo>
                    <a:pt x="354" y="261"/>
                  </a:lnTo>
                  <a:lnTo>
                    <a:pt x="344" y="276"/>
                  </a:lnTo>
                  <a:lnTo>
                    <a:pt x="397" y="318"/>
                  </a:lnTo>
                  <a:lnTo>
                    <a:pt x="391" y="344"/>
                  </a:lnTo>
                  <a:lnTo>
                    <a:pt x="374" y="355"/>
                  </a:lnTo>
                  <a:lnTo>
                    <a:pt x="344" y="357"/>
                  </a:lnTo>
                  <a:lnTo>
                    <a:pt x="337" y="363"/>
                  </a:lnTo>
                  <a:lnTo>
                    <a:pt x="335" y="374"/>
                  </a:lnTo>
                  <a:lnTo>
                    <a:pt x="342" y="380"/>
                  </a:lnTo>
                  <a:lnTo>
                    <a:pt x="339" y="395"/>
                  </a:lnTo>
                  <a:lnTo>
                    <a:pt x="340" y="408"/>
                  </a:lnTo>
                  <a:lnTo>
                    <a:pt x="333" y="436"/>
                  </a:lnTo>
                  <a:lnTo>
                    <a:pt x="327" y="453"/>
                  </a:lnTo>
                  <a:lnTo>
                    <a:pt x="327" y="474"/>
                  </a:lnTo>
                  <a:lnTo>
                    <a:pt x="324" y="474"/>
                  </a:lnTo>
                  <a:lnTo>
                    <a:pt x="307" y="459"/>
                  </a:lnTo>
                  <a:lnTo>
                    <a:pt x="299" y="446"/>
                  </a:lnTo>
                  <a:lnTo>
                    <a:pt x="290" y="444"/>
                  </a:lnTo>
                  <a:lnTo>
                    <a:pt x="261" y="414"/>
                  </a:lnTo>
                  <a:lnTo>
                    <a:pt x="250" y="417"/>
                  </a:lnTo>
                  <a:lnTo>
                    <a:pt x="233" y="404"/>
                  </a:lnTo>
                  <a:lnTo>
                    <a:pt x="222" y="395"/>
                  </a:lnTo>
                  <a:lnTo>
                    <a:pt x="211" y="393"/>
                  </a:lnTo>
                  <a:lnTo>
                    <a:pt x="198" y="393"/>
                  </a:lnTo>
                  <a:lnTo>
                    <a:pt x="184" y="406"/>
                  </a:lnTo>
                  <a:lnTo>
                    <a:pt x="167" y="414"/>
                  </a:lnTo>
                  <a:lnTo>
                    <a:pt x="156" y="414"/>
                  </a:lnTo>
                  <a:lnTo>
                    <a:pt x="147" y="410"/>
                  </a:lnTo>
                  <a:lnTo>
                    <a:pt x="143" y="412"/>
                  </a:lnTo>
                  <a:lnTo>
                    <a:pt x="137" y="414"/>
                  </a:lnTo>
                  <a:lnTo>
                    <a:pt x="130" y="421"/>
                  </a:lnTo>
                  <a:lnTo>
                    <a:pt x="119" y="440"/>
                  </a:lnTo>
                  <a:lnTo>
                    <a:pt x="109" y="449"/>
                  </a:lnTo>
                  <a:lnTo>
                    <a:pt x="103" y="464"/>
                  </a:lnTo>
                  <a:lnTo>
                    <a:pt x="100" y="466"/>
                  </a:lnTo>
                  <a:lnTo>
                    <a:pt x="96" y="466"/>
                  </a:lnTo>
                  <a:lnTo>
                    <a:pt x="102" y="472"/>
                  </a:lnTo>
                  <a:lnTo>
                    <a:pt x="102" y="474"/>
                  </a:lnTo>
                  <a:lnTo>
                    <a:pt x="98" y="491"/>
                  </a:lnTo>
                  <a:lnTo>
                    <a:pt x="88" y="493"/>
                  </a:lnTo>
                  <a:lnTo>
                    <a:pt x="87" y="496"/>
                  </a:lnTo>
                  <a:lnTo>
                    <a:pt x="79" y="502"/>
                  </a:lnTo>
                  <a:lnTo>
                    <a:pt x="70" y="504"/>
                  </a:lnTo>
                  <a:lnTo>
                    <a:pt x="66" y="502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5" y="508"/>
                  </a:lnTo>
                  <a:lnTo>
                    <a:pt x="51" y="506"/>
                  </a:lnTo>
                  <a:lnTo>
                    <a:pt x="45" y="508"/>
                  </a:lnTo>
                  <a:lnTo>
                    <a:pt x="38" y="506"/>
                  </a:lnTo>
                  <a:lnTo>
                    <a:pt x="34" y="508"/>
                  </a:lnTo>
                  <a:lnTo>
                    <a:pt x="32" y="508"/>
                  </a:lnTo>
                  <a:lnTo>
                    <a:pt x="28" y="510"/>
                  </a:lnTo>
                  <a:lnTo>
                    <a:pt x="26" y="508"/>
                  </a:lnTo>
                  <a:lnTo>
                    <a:pt x="24" y="510"/>
                  </a:lnTo>
                  <a:lnTo>
                    <a:pt x="17" y="511"/>
                  </a:lnTo>
                  <a:lnTo>
                    <a:pt x="13" y="515"/>
                  </a:lnTo>
                  <a:lnTo>
                    <a:pt x="11" y="517"/>
                  </a:lnTo>
                  <a:lnTo>
                    <a:pt x="9" y="521"/>
                  </a:lnTo>
                  <a:lnTo>
                    <a:pt x="6" y="521"/>
                  </a:lnTo>
                  <a:lnTo>
                    <a:pt x="6" y="525"/>
                  </a:lnTo>
                  <a:lnTo>
                    <a:pt x="2" y="525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8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867940" y="3491723"/>
              <a:ext cx="312622" cy="355201"/>
            </a:xfrm>
            <a:custGeom>
              <a:avLst/>
              <a:gdLst>
                <a:gd name="T0" fmla="*/ 2147483647 w 438"/>
                <a:gd name="T1" fmla="*/ 2147483647 h 429"/>
                <a:gd name="T2" fmla="*/ 2147483647 w 438"/>
                <a:gd name="T3" fmla="*/ 2147483647 h 429"/>
                <a:gd name="T4" fmla="*/ 2147483647 w 438"/>
                <a:gd name="T5" fmla="*/ 2147483647 h 429"/>
                <a:gd name="T6" fmla="*/ 2147483647 w 438"/>
                <a:gd name="T7" fmla="*/ 2147483647 h 429"/>
                <a:gd name="T8" fmla="*/ 2147483647 w 438"/>
                <a:gd name="T9" fmla="*/ 2147483647 h 429"/>
                <a:gd name="T10" fmla="*/ 2147483647 w 438"/>
                <a:gd name="T11" fmla="*/ 2147483647 h 429"/>
                <a:gd name="T12" fmla="*/ 2147483647 w 438"/>
                <a:gd name="T13" fmla="*/ 2147483647 h 429"/>
                <a:gd name="T14" fmla="*/ 2147483647 w 438"/>
                <a:gd name="T15" fmla="*/ 2147483647 h 429"/>
                <a:gd name="T16" fmla="*/ 2147483647 w 438"/>
                <a:gd name="T17" fmla="*/ 2147483647 h 429"/>
                <a:gd name="T18" fmla="*/ 2147483647 w 438"/>
                <a:gd name="T19" fmla="*/ 2147483647 h 429"/>
                <a:gd name="T20" fmla="*/ 2147483647 w 438"/>
                <a:gd name="T21" fmla="*/ 2147483647 h 429"/>
                <a:gd name="T22" fmla="*/ 2147483647 w 438"/>
                <a:gd name="T23" fmla="*/ 2147483647 h 429"/>
                <a:gd name="T24" fmla="*/ 2147483647 w 438"/>
                <a:gd name="T25" fmla="*/ 2147483647 h 429"/>
                <a:gd name="T26" fmla="*/ 2147483647 w 438"/>
                <a:gd name="T27" fmla="*/ 2147483647 h 429"/>
                <a:gd name="T28" fmla="*/ 2147483647 w 438"/>
                <a:gd name="T29" fmla="*/ 2147483647 h 429"/>
                <a:gd name="T30" fmla="*/ 2147483647 w 438"/>
                <a:gd name="T31" fmla="*/ 2147483647 h 429"/>
                <a:gd name="T32" fmla="*/ 2147483647 w 438"/>
                <a:gd name="T33" fmla="*/ 2147483647 h 429"/>
                <a:gd name="T34" fmla="*/ 2147483647 w 438"/>
                <a:gd name="T35" fmla="*/ 2147483647 h 429"/>
                <a:gd name="T36" fmla="*/ 2147483647 w 438"/>
                <a:gd name="T37" fmla="*/ 2147483647 h 429"/>
                <a:gd name="T38" fmla="*/ 2147483647 w 438"/>
                <a:gd name="T39" fmla="*/ 2147483647 h 429"/>
                <a:gd name="T40" fmla="*/ 2147483647 w 438"/>
                <a:gd name="T41" fmla="*/ 2147483647 h 429"/>
                <a:gd name="T42" fmla="*/ 2147483647 w 438"/>
                <a:gd name="T43" fmla="*/ 2147483647 h 429"/>
                <a:gd name="T44" fmla="*/ 2147483647 w 438"/>
                <a:gd name="T45" fmla="*/ 2147483647 h 429"/>
                <a:gd name="T46" fmla="*/ 2147483647 w 438"/>
                <a:gd name="T47" fmla="*/ 2147483647 h 429"/>
                <a:gd name="T48" fmla="*/ 2147483647 w 438"/>
                <a:gd name="T49" fmla="*/ 2147483647 h 429"/>
                <a:gd name="T50" fmla="*/ 2147483647 w 438"/>
                <a:gd name="T51" fmla="*/ 2147483647 h 429"/>
                <a:gd name="T52" fmla="*/ 2147483647 w 438"/>
                <a:gd name="T53" fmla="*/ 2147483647 h 429"/>
                <a:gd name="T54" fmla="*/ 2147483647 w 438"/>
                <a:gd name="T55" fmla="*/ 2147483647 h 429"/>
                <a:gd name="T56" fmla="*/ 2147483647 w 438"/>
                <a:gd name="T57" fmla="*/ 2147483647 h 429"/>
                <a:gd name="T58" fmla="*/ 2147483647 w 438"/>
                <a:gd name="T59" fmla="*/ 2147483647 h 429"/>
                <a:gd name="T60" fmla="*/ 2147483647 w 438"/>
                <a:gd name="T61" fmla="*/ 2147483647 h 429"/>
                <a:gd name="T62" fmla="*/ 2147483647 w 438"/>
                <a:gd name="T63" fmla="*/ 2147483647 h 429"/>
                <a:gd name="T64" fmla="*/ 2147483647 w 438"/>
                <a:gd name="T65" fmla="*/ 2147483647 h 429"/>
                <a:gd name="T66" fmla="*/ 2147483647 w 438"/>
                <a:gd name="T67" fmla="*/ 2147483647 h 429"/>
                <a:gd name="T68" fmla="*/ 2147483647 w 438"/>
                <a:gd name="T69" fmla="*/ 2147483647 h 429"/>
                <a:gd name="T70" fmla="*/ 2147483647 w 438"/>
                <a:gd name="T71" fmla="*/ 2147483647 h 429"/>
                <a:gd name="T72" fmla="*/ 2147483647 w 438"/>
                <a:gd name="T73" fmla="*/ 2147483647 h 429"/>
                <a:gd name="T74" fmla="*/ 2147483647 w 438"/>
                <a:gd name="T75" fmla="*/ 2147483647 h 429"/>
                <a:gd name="T76" fmla="*/ 2147483647 w 438"/>
                <a:gd name="T77" fmla="*/ 2147483647 h 429"/>
                <a:gd name="T78" fmla="*/ 2147483647 w 438"/>
                <a:gd name="T79" fmla="*/ 2147483647 h 429"/>
                <a:gd name="T80" fmla="*/ 2147483647 w 438"/>
                <a:gd name="T81" fmla="*/ 2147483647 h 429"/>
                <a:gd name="T82" fmla="*/ 2147483647 w 438"/>
                <a:gd name="T83" fmla="*/ 2147483647 h 429"/>
                <a:gd name="T84" fmla="*/ 2147483647 w 438"/>
                <a:gd name="T85" fmla="*/ 2147483647 h 429"/>
                <a:gd name="T86" fmla="*/ 2147483647 w 438"/>
                <a:gd name="T87" fmla="*/ 2147483647 h 429"/>
                <a:gd name="T88" fmla="*/ 2147483647 w 438"/>
                <a:gd name="T89" fmla="*/ 2147483647 h 429"/>
                <a:gd name="T90" fmla="*/ 2147483647 w 438"/>
                <a:gd name="T91" fmla="*/ 2147483647 h 429"/>
                <a:gd name="T92" fmla="*/ 2147483647 w 438"/>
                <a:gd name="T93" fmla="*/ 2147483647 h 429"/>
                <a:gd name="T94" fmla="*/ 2147483647 w 438"/>
                <a:gd name="T95" fmla="*/ 2147483647 h 429"/>
                <a:gd name="T96" fmla="*/ 2147483647 w 438"/>
                <a:gd name="T97" fmla="*/ 2147483647 h 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8"/>
                <a:gd name="T148" fmla="*/ 0 h 429"/>
                <a:gd name="T149" fmla="*/ 438 w 438"/>
                <a:gd name="T150" fmla="*/ 429 h 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8" h="429">
                  <a:moveTo>
                    <a:pt x="0" y="262"/>
                  </a:moveTo>
                  <a:lnTo>
                    <a:pt x="11" y="250"/>
                  </a:lnTo>
                  <a:lnTo>
                    <a:pt x="17" y="243"/>
                  </a:lnTo>
                  <a:lnTo>
                    <a:pt x="21" y="200"/>
                  </a:lnTo>
                  <a:lnTo>
                    <a:pt x="32" y="196"/>
                  </a:lnTo>
                  <a:lnTo>
                    <a:pt x="38" y="194"/>
                  </a:lnTo>
                  <a:lnTo>
                    <a:pt x="53" y="190"/>
                  </a:lnTo>
                  <a:lnTo>
                    <a:pt x="64" y="181"/>
                  </a:lnTo>
                  <a:lnTo>
                    <a:pt x="83" y="175"/>
                  </a:lnTo>
                  <a:lnTo>
                    <a:pt x="88" y="169"/>
                  </a:lnTo>
                  <a:lnTo>
                    <a:pt x="85" y="153"/>
                  </a:lnTo>
                  <a:lnTo>
                    <a:pt x="86" y="147"/>
                  </a:lnTo>
                  <a:lnTo>
                    <a:pt x="94" y="138"/>
                  </a:lnTo>
                  <a:lnTo>
                    <a:pt x="96" y="132"/>
                  </a:lnTo>
                  <a:lnTo>
                    <a:pt x="113" y="111"/>
                  </a:lnTo>
                  <a:lnTo>
                    <a:pt x="128" y="77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45" y="72"/>
                  </a:lnTo>
                  <a:lnTo>
                    <a:pt x="158" y="72"/>
                  </a:lnTo>
                  <a:lnTo>
                    <a:pt x="165" y="70"/>
                  </a:lnTo>
                  <a:lnTo>
                    <a:pt x="173" y="58"/>
                  </a:lnTo>
                  <a:lnTo>
                    <a:pt x="179" y="57"/>
                  </a:lnTo>
                  <a:lnTo>
                    <a:pt x="184" y="58"/>
                  </a:lnTo>
                  <a:lnTo>
                    <a:pt x="192" y="55"/>
                  </a:lnTo>
                  <a:lnTo>
                    <a:pt x="194" y="49"/>
                  </a:lnTo>
                  <a:lnTo>
                    <a:pt x="197" y="30"/>
                  </a:lnTo>
                  <a:lnTo>
                    <a:pt x="199" y="27"/>
                  </a:lnTo>
                  <a:lnTo>
                    <a:pt x="207" y="25"/>
                  </a:lnTo>
                  <a:lnTo>
                    <a:pt x="211" y="23"/>
                  </a:lnTo>
                  <a:lnTo>
                    <a:pt x="222" y="27"/>
                  </a:lnTo>
                  <a:lnTo>
                    <a:pt x="228" y="36"/>
                  </a:lnTo>
                  <a:lnTo>
                    <a:pt x="233" y="40"/>
                  </a:lnTo>
                  <a:lnTo>
                    <a:pt x="239" y="42"/>
                  </a:lnTo>
                  <a:lnTo>
                    <a:pt x="246" y="42"/>
                  </a:lnTo>
                  <a:lnTo>
                    <a:pt x="254" y="43"/>
                  </a:lnTo>
                  <a:lnTo>
                    <a:pt x="259" y="45"/>
                  </a:lnTo>
                  <a:lnTo>
                    <a:pt x="263" y="43"/>
                  </a:lnTo>
                  <a:lnTo>
                    <a:pt x="269" y="43"/>
                  </a:lnTo>
                  <a:lnTo>
                    <a:pt x="275" y="45"/>
                  </a:lnTo>
                  <a:lnTo>
                    <a:pt x="280" y="47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9" y="45"/>
                  </a:lnTo>
                  <a:lnTo>
                    <a:pt x="301" y="40"/>
                  </a:lnTo>
                  <a:lnTo>
                    <a:pt x="299" y="23"/>
                  </a:lnTo>
                  <a:lnTo>
                    <a:pt x="295" y="11"/>
                  </a:lnTo>
                  <a:lnTo>
                    <a:pt x="297" y="8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2" y="4"/>
                  </a:lnTo>
                  <a:lnTo>
                    <a:pt x="327" y="10"/>
                  </a:lnTo>
                  <a:lnTo>
                    <a:pt x="329" y="13"/>
                  </a:lnTo>
                  <a:lnTo>
                    <a:pt x="322" y="27"/>
                  </a:lnTo>
                  <a:lnTo>
                    <a:pt x="322" y="34"/>
                  </a:lnTo>
                  <a:lnTo>
                    <a:pt x="323" y="40"/>
                  </a:lnTo>
                  <a:lnTo>
                    <a:pt x="344" y="64"/>
                  </a:lnTo>
                  <a:lnTo>
                    <a:pt x="359" y="58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72" y="57"/>
                  </a:lnTo>
                  <a:lnTo>
                    <a:pt x="369" y="66"/>
                  </a:lnTo>
                  <a:lnTo>
                    <a:pt x="370" y="70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86" y="74"/>
                  </a:lnTo>
                  <a:lnTo>
                    <a:pt x="386" y="77"/>
                  </a:lnTo>
                  <a:lnTo>
                    <a:pt x="395" y="81"/>
                  </a:lnTo>
                  <a:lnTo>
                    <a:pt x="393" y="90"/>
                  </a:lnTo>
                  <a:lnTo>
                    <a:pt x="386" y="106"/>
                  </a:lnTo>
                  <a:lnTo>
                    <a:pt x="378" y="115"/>
                  </a:lnTo>
                  <a:lnTo>
                    <a:pt x="378" y="126"/>
                  </a:lnTo>
                  <a:lnTo>
                    <a:pt x="378" y="147"/>
                  </a:lnTo>
                  <a:lnTo>
                    <a:pt x="376" y="149"/>
                  </a:lnTo>
                  <a:lnTo>
                    <a:pt x="370" y="147"/>
                  </a:lnTo>
                  <a:lnTo>
                    <a:pt x="365" y="145"/>
                  </a:lnTo>
                  <a:lnTo>
                    <a:pt x="357" y="141"/>
                  </a:lnTo>
                  <a:lnTo>
                    <a:pt x="354" y="138"/>
                  </a:lnTo>
                  <a:lnTo>
                    <a:pt x="352" y="138"/>
                  </a:lnTo>
                  <a:lnTo>
                    <a:pt x="346" y="136"/>
                  </a:lnTo>
                  <a:lnTo>
                    <a:pt x="340" y="138"/>
                  </a:lnTo>
                  <a:lnTo>
                    <a:pt x="339" y="139"/>
                  </a:lnTo>
                  <a:lnTo>
                    <a:pt x="331" y="160"/>
                  </a:lnTo>
                  <a:lnTo>
                    <a:pt x="325" y="164"/>
                  </a:lnTo>
                  <a:lnTo>
                    <a:pt x="314" y="162"/>
                  </a:lnTo>
                  <a:lnTo>
                    <a:pt x="307" y="168"/>
                  </a:lnTo>
                  <a:lnTo>
                    <a:pt x="303" y="171"/>
                  </a:lnTo>
                  <a:lnTo>
                    <a:pt x="303" y="175"/>
                  </a:lnTo>
                  <a:lnTo>
                    <a:pt x="307" y="177"/>
                  </a:lnTo>
                  <a:lnTo>
                    <a:pt x="314" y="177"/>
                  </a:lnTo>
                  <a:lnTo>
                    <a:pt x="320" y="175"/>
                  </a:lnTo>
                  <a:lnTo>
                    <a:pt x="331" y="169"/>
                  </a:lnTo>
                  <a:lnTo>
                    <a:pt x="331" y="175"/>
                  </a:lnTo>
                  <a:lnTo>
                    <a:pt x="325" y="185"/>
                  </a:lnTo>
                  <a:lnTo>
                    <a:pt x="314" y="196"/>
                  </a:lnTo>
                  <a:lnTo>
                    <a:pt x="314" y="200"/>
                  </a:lnTo>
                  <a:lnTo>
                    <a:pt x="310" y="209"/>
                  </a:lnTo>
                  <a:lnTo>
                    <a:pt x="314" y="260"/>
                  </a:lnTo>
                  <a:lnTo>
                    <a:pt x="320" y="260"/>
                  </a:lnTo>
                  <a:lnTo>
                    <a:pt x="323" y="258"/>
                  </a:lnTo>
                  <a:lnTo>
                    <a:pt x="329" y="258"/>
                  </a:lnTo>
                  <a:lnTo>
                    <a:pt x="331" y="256"/>
                  </a:lnTo>
                  <a:lnTo>
                    <a:pt x="346" y="250"/>
                  </a:lnTo>
                  <a:lnTo>
                    <a:pt x="357" y="241"/>
                  </a:lnTo>
                  <a:lnTo>
                    <a:pt x="374" y="222"/>
                  </a:lnTo>
                  <a:lnTo>
                    <a:pt x="399" y="201"/>
                  </a:lnTo>
                  <a:lnTo>
                    <a:pt x="404" y="192"/>
                  </a:lnTo>
                  <a:lnTo>
                    <a:pt x="412" y="188"/>
                  </a:lnTo>
                  <a:lnTo>
                    <a:pt x="414" y="188"/>
                  </a:lnTo>
                  <a:lnTo>
                    <a:pt x="419" y="186"/>
                  </a:lnTo>
                  <a:lnTo>
                    <a:pt x="427" y="196"/>
                  </a:lnTo>
                  <a:lnTo>
                    <a:pt x="436" y="211"/>
                  </a:lnTo>
                  <a:lnTo>
                    <a:pt x="438" y="224"/>
                  </a:lnTo>
                  <a:lnTo>
                    <a:pt x="431" y="233"/>
                  </a:lnTo>
                  <a:lnTo>
                    <a:pt x="410" y="247"/>
                  </a:lnTo>
                  <a:lnTo>
                    <a:pt x="402" y="254"/>
                  </a:lnTo>
                  <a:lnTo>
                    <a:pt x="397" y="271"/>
                  </a:lnTo>
                  <a:lnTo>
                    <a:pt x="393" y="273"/>
                  </a:lnTo>
                  <a:lnTo>
                    <a:pt x="389" y="275"/>
                  </a:lnTo>
                  <a:lnTo>
                    <a:pt x="380" y="273"/>
                  </a:lnTo>
                  <a:lnTo>
                    <a:pt x="376" y="271"/>
                  </a:lnTo>
                  <a:lnTo>
                    <a:pt x="370" y="271"/>
                  </a:lnTo>
                  <a:lnTo>
                    <a:pt x="365" y="275"/>
                  </a:lnTo>
                  <a:lnTo>
                    <a:pt x="363" y="279"/>
                  </a:lnTo>
                  <a:lnTo>
                    <a:pt x="376" y="288"/>
                  </a:lnTo>
                  <a:lnTo>
                    <a:pt x="378" y="292"/>
                  </a:lnTo>
                  <a:lnTo>
                    <a:pt x="393" y="301"/>
                  </a:lnTo>
                  <a:lnTo>
                    <a:pt x="395" y="316"/>
                  </a:lnTo>
                  <a:lnTo>
                    <a:pt x="391" y="326"/>
                  </a:lnTo>
                  <a:lnTo>
                    <a:pt x="389" y="328"/>
                  </a:lnTo>
                  <a:lnTo>
                    <a:pt x="387" y="333"/>
                  </a:lnTo>
                  <a:lnTo>
                    <a:pt x="387" y="344"/>
                  </a:lnTo>
                  <a:lnTo>
                    <a:pt x="384" y="354"/>
                  </a:lnTo>
                  <a:lnTo>
                    <a:pt x="370" y="369"/>
                  </a:lnTo>
                  <a:lnTo>
                    <a:pt x="367" y="384"/>
                  </a:lnTo>
                  <a:lnTo>
                    <a:pt x="367" y="395"/>
                  </a:lnTo>
                  <a:lnTo>
                    <a:pt x="370" y="407"/>
                  </a:lnTo>
                  <a:lnTo>
                    <a:pt x="365" y="410"/>
                  </a:lnTo>
                  <a:lnTo>
                    <a:pt x="357" y="410"/>
                  </a:lnTo>
                  <a:lnTo>
                    <a:pt x="342" y="420"/>
                  </a:lnTo>
                  <a:lnTo>
                    <a:pt x="337" y="425"/>
                  </a:lnTo>
                  <a:lnTo>
                    <a:pt x="331" y="427"/>
                  </a:lnTo>
                  <a:lnTo>
                    <a:pt x="318" y="429"/>
                  </a:lnTo>
                  <a:lnTo>
                    <a:pt x="312" y="429"/>
                  </a:lnTo>
                  <a:lnTo>
                    <a:pt x="303" y="427"/>
                  </a:lnTo>
                  <a:lnTo>
                    <a:pt x="293" y="429"/>
                  </a:lnTo>
                  <a:lnTo>
                    <a:pt x="284" y="427"/>
                  </a:lnTo>
                  <a:lnTo>
                    <a:pt x="280" y="427"/>
                  </a:lnTo>
                  <a:lnTo>
                    <a:pt x="276" y="425"/>
                  </a:lnTo>
                  <a:lnTo>
                    <a:pt x="280" y="418"/>
                  </a:lnTo>
                  <a:lnTo>
                    <a:pt x="278" y="410"/>
                  </a:lnTo>
                  <a:lnTo>
                    <a:pt x="280" y="408"/>
                  </a:lnTo>
                  <a:lnTo>
                    <a:pt x="278" y="407"/>
                  </a:lnTo>
                  <a:lnTo>
                    <a:pt x="276" y="399"/>
                  </a:lnTo>
                  <a:lnTo>
                    <a:pt x="273" y="397"/>
                  </a:lnTo>
                  <a:lnTo>
                    <a:pt x="271" y="384"/>
                  </a:lnTo>
                  <a:lnTo>
                    <a:pt x="267" y="380"/>
                  </a:lnTo>
                  <a:lnTo>
                    <a:pt x="263" y="378"/>
                  </a:lnTo>
                  <a:lnTo>
                    <a:pt x="244" y="378"/>
                  </a:lnTo>
                  <a:lnTo>
                    <a:pt x="239" y="376"/>
                  </a:lnTo>
                  <a:lnTo>
                    <a:pt x="224" y="376"/>
                  </a:lnTo>
                  <a:lnTo>
                    <a:pt x="220" y="375"/>
                  </a:lnTo>
                  <a:lnTo>
                    <a:pt x="220" y="380"/>
                  </a:lnTo>
                  <a:lnTo>
                    <a:pt x="211" y="384"/>
                  </a:lnTo>
                  <a:lnTo>
                    <a:pt x="199" y="384"/>
                  </a:lnTo>
                  <a:lnTo>
                    <a:pt x="199" y="380"/>
                  </a:lnTo>
                  <a:lnTo>
                    <a:pt x="205" y="358"/>
                  </a:lnTo>
                  <a:lnTo>
                    <a:pt x="199" y="341"/>
                  </a:lnTo>
                  <a:lnTo>
                    <a:pt x="194" y="339"/>
                  </a:lnTo>
                  <a:lnTo>
                    <a:pt x="186" y="337"/>
                  </a:lnTo>
                  <a:lnTo>
                    <a:pt x="180" y="339"/>
                  </a:lnTo>
                  <a:lnTo>
                    <a:pt x="173" y="341"/>
                  </a:lnTo>
                  <a:lnTo>
                    <a:pt x="165" y="344"/>
                  </a:lnTo>
                  <a:lnTo>
                    <a:pt x="156" y="348"/>
                  </a:lnTo>
                  <a:lnTo>
                    <a:pt x="147" y="369"/>
                  </a:lnTo>
                  <a:lnTo>
                    <a:pt x="141" y="371"/>
                  </a:lnTo>
                  <a:lnTo>
                    <a:pt x="135" y="371"/>
                  </a:lnTo>
                  <a:lnTo>
                    <a:pt x="130" y="371"/>
                  </a:lnTo>
                  <a:lnTo>
                    <a:pt x="113" y="369"/>
                  </a:lnTo>
                  <a:lnTo>
                    <a:pt x="113" y="361"/>
                  </a:lnTo>
                  <a:lnTo>
                    <a:pt x="111" y="358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105" y="341"/>
                  </a:lnTo>
                  <a:lnTo>
                    <a:pt x="101" y="333"/>
                  </a:lnTo>
                  <a:lnTo>
                    <a:pt x="92" y="301"/>
                  </a:lnTo>
                  <a:lnTo>
                    <a:pt x="90" y="297"/>
                  </a:lnTo>
                  <a:lnTo>
                    <a:pt x="77" y="303"/>
                  </a:lnTo>
                  <a:lnTo>
                    <a:pt x="71" y="303"/>
                  </a:lnTo>
                  <a:lnTo>
                    <a:pt x="58" y="299"/>
                  </a:lnTo>
                  <a:lnTo>
                    <a:pt x="45" y="292"/>
                  </a:lnTo>
                  <a:lnTo>
                    <a:pt x="36" y="292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4" y="280"/>
                  </a:lnTo>
                  <a:lnTo>
                    <a:pt x="17" y="277"/>
                  </a:lnTo>
                  <a:lnTo>
                    <a:pt x="2" y="264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9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196048" y="2766933"/>
              <a:ext cx="525152" cy="793602"/>
            </a:xfrm>
            <a:custGeom>
              <a:avLst/>
              <a:gdLst>
                <a:gd name="T0" fmla="*/ 73 w 735"/>
                <a:gd name="T1" fmla="*/ 640 h 958"/>
                <a:gd name="T2" fmla="*/ 109 w 735"/>
                <a:gd name="T3" fmla="*/ 576 h 958"/>
                <a:gd name="T4" fmla="*/ 84 w 735"/>
                <a:gd name="T5" fmla="*/ 634 h 958"/>
                <a:gd name="T6" fmla="*/ 100 w 735"/>
                <a:gd name="T7" fmla="*/ 659 h 958"/>
                <a:gd name="T8" fmla="*/ 139 w 735"/>
                <a:gd name="T9" fmla="*/ 614 h 958"/>
                <a:gd name="T10" fmla="*/ 128 w 735"/>
                <a:gd name="T11" fmla="*/ 715 h 958"/>
                <a:gd name="T12" fmla="*/ 173 w 735"/>
                <a:gd name="T13" fmla="*/ 694 h 958"/>
                <a:gd name="T14" fmla="*/ 194 w 735"/>
                <a:gd name="T15" fmla="*/ 644 h 958"/>
                <a:gd name="T16" fmla="*/ 248 w 735"/>
                <a:gd name="T17" fmla="*/ 672 h 958"/>
                <a:gd name="T18" fmla="*/ 224 w 735"/>
                <a:gd name="T19" fmla="*/ 745 h 958"/>
                <a:gd name="T20" fmla="*/ 186 w 735"/>
                <a:gd name="T21" fmla="*/ 766 h 958"/>
                <a:gd name="T22" fmla="*/ 137 w 735"/>
                <a:gd name="T23" fmla="*/ 790 h 958"/>
                <a:gd name="T24" fmla="*/ 130 w 735"/>
                <a:gd name="T25" fmla="*/ 813 h 958"/>
                <a:gd name="T26" fmla="*/ 139 w 735"/>
                <a:gd name="T27" fmla="*/ 845 h 958"/>
                <a:gd name="T28" fmla="*/ 105 w 735"/>
                <a:gd name="T29" fmla="*/ 866 h 958"/>
                <a:gd name="T30" fmla="*/ 105 w 735"/>
                <a:gd name="T31" fmla="*/ 924 h 958"/>
                <a:gd name="T32" fmla="*/ 197 w 735"/>
                <a:gd name="T33" fmla="*/ 956 h 958"/>
                <a:gd name="T34" fmla="*/ 269 w 735"/>
                <a:gd name="T35" fmla="*/ 947 h 958"/>
                <a:gd name="T36" fmla="*/ 316 w 735"/>
                <a:gd name="T37" fmla="*/ 915 h 958"/>
                <a:gd name="T38" fmla="*/ 353 w 735"/>
                <a:gd name="T39" fmla="*/ 890 h 958"/>
                <a:gd name="T40" fmla="*/ 357 w 735"/>
                <a:gd name="T41" fmla="*/ 860 h 958"/>
                <a:gd name="T42" fmla="*/ 301 w 735"/>
                <a:gd name="T43" fmla="*/ 813 h 958"/>
                <a:gd name="T44" fmla="*/ 322 w 735"/>
                <a:gd name="T45" fmla="*/ 725 h 958"/>
                <a:gd name="T46" fmla="*/ 380 w 735"/>
                <a:gd name="T47" fmla="*/ 683 h 958"/>
                <a:gd name="T48" fmla="*/ 423 w 735"/>
                <a:gd name="T49" fmla="*/ 664 h 958"/>
                <a:gd name="T50" fmla="*/ 451 w 735"/>
                <a:gd name="T51" fmla="*/ 640 h 958"/>
                <a:gd name="T52" fmla="*/ 495 w 735"/>
                <a:gd name="T53" fmla="*/ 689 h 958"/>
                <a:gd name="T54" fmla="*/ 521 w 735"/>
                <a:gd name="T55" fmla="*/ 732 h 958"/>
                <a:gd name="T56" fmla="*/ 562 w 735"/>
                <a:gd name="T57" fmla="*/ 740 h 958"/>
                <a:gd name="T58" fmla="*/ 615 w 735"/>
                <a:gd name="T59" fmla="*/ 773 h 958"/>
                <a:gd name="T60" fmla="*/ 656 w 735"/>
                <a:gd name="T61" fmla="*/ 702 h 958"/>
                <a:gd name="T62" fmla="*/ 649 w 735"/>
                <a:gd name="T63" fmla="*/ 655 h 958"/>
                <a:gd name="T64" fmla="*/ 658 w 735"/>
                <a:gd name="T65" fmla="*/ 600 h 958"/>
                <a:gd name="T66" fmla="*/ 638 w 735"/>
                <a:gd name="T67" fmla="*/ 568 h 958"/>
                <a:gd name="T68" fmla="*/ 591 w 735"/>
                <a:gd name="T69" fmla="*/ 606 h 958"/>
                <a:gd name="T70" fmla="*/ 557 w 735"/>
                <a:gd name="T71" fmla="*/ 619 h 958"/>
                <a:gd name="T72" fmla="*/ 500 w 735"/>
                <a:gd name="T73" fmla="*/ 574 h 958"/>
                <a:gd name="T74" fmla="*/ 468 w 735"/>
                <a:gd name="T75" fmla="*/ 557 h 958"/>
                <a:gd name="T76" fmla="*/ 440 w 735"/>
                <a:gd name="T77" fmla="*/ 465 h 958"/>
                <a:gd name="T78" fmla="*/ 432 w 735"/>
                <a:gd name="T79" fmla="*/ 435 h 958"/>
                <a:gd name="T80" fmla="*/ 496 w 735"/>
                <a:gd name="T81" fmla="*/ 409 h 958"/>
                <a:gd name="T82" fmla="*/ 617 w 735"/>
                <a:gd name="T83" fmla="*/ 314 h 958"/>
                <a:gd name="T84" fmla="*/ 653 w 735"/>
                <a:gd name="T85" fmla="*/ 219 h 958"/>
                <a:gd name="T86" fmla="*/ 698 w 735"/>
                <a:gd name="T87" fmla="*/ 173 h 958"/>
                <a:gd name="T88" fmla="*/ 732 w 735"/>
                <a:gd name="T89" fmla="*/ 139 h 958"/>
                <a:gd name="T90" fmla="*/ 715 w 735"/>
                <a:gd name="T91" fmla="*/ 126 h 958"/>
                <a:gd name="T92" fmla="*/ 643 w 735"/>
                <a:gd name="T93" fmla="*/ 68 h 958"/>
                <a:gd name="T94" fmla="*/ 596 w 735"/>
                <a:gd name="T95" fmla="*/ 81 h 958"/>
                <a:gd name="T96" fmla="*/ 575 w 735"/>
                <a:gd name="T97" fmla="*/ 57 h 958"/>
                <a:gd name="T98" fmla="*/ 557 w 735"/>
                <a:gd name="T99" fmla="*/ 51 h 958"/>
                <a:gd name="T100" fmla="*/ 534 w 735"/>
                <a:gd name="T101" fmla="*/ 27 h 958"/>
                <a:gd name="T102" fmla="*/ 468 w 735"/>
                <a:gd name="T103" fmla="*/ 12 h 958"/>
                <a:gd name="T104" fmla="*/ 342 w 735"/>
                <a:gd name="T105" fmla="*/ 15 h 958"/>
                <a:gd name="T106" fmla="*/ 395 w 735"/>
                <a:gd name="T107" fmla="*/ 145 h 958"/>
                <a:gd name="T108" fmla="*/ 342 w 735"/>
                <a:gd name="T109" fmla="*/ 183 h 958"/>
                <a:gd name="T110" fmla="*/ 246 w 735"/>
                <a:gd name="T111" fmla="*/ 177 h 958"/>
                <a:gd name="T112" fmla="*/ 173 w 735"/>
                <a:gd name="T113" fmla="*/ 198 h 958"/>
                <a:gd name="T114" fmla="*/ 118 w 735"/>
                <a:gd name="T115" fmla="*/ 250 h 958"/>
                <a:gd name="T116" fmla="*/ 77 w 735"/>
                <a:gd name="T117" fmla="*/ 339 h 958"/>
                <a:gd name="T118" fmla="*/ 53 w 735"/>
                <a:gd name="T119" fmla="*/ 373 h 958"/>
                <a:gd name="T120" fmla="*/ 19 w 735"/>
                <a:gd name="T121" fmla="*/ 457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5"/>
                <a:gd name="T184" fmla="*/ 0 h 958"/>
                <a:gd name="T185" fmla="*/ 735 w 735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5" h="958">
                  <a:moveTo>
                    <a:pt x="0" y="589"/>
                  </a:moveTo>
                  <a:lnTo>
                    <a:pt x="2" y="610"/>
                  </a:lnTo>
                  <a:lnTo>
                    <a:pt x="5" y="638"/>
                  </a:lnTo>
                  <a:lnTo>
                    <a:pt x="62" y="640"/>
                  </a:lnTo>
                  <a:lnTo>
                    <a:pt x="73" y="640"/>
                  </a:lnTo>
                  <a:lnTo>
                    <a:pt x="73" y="625"/>
                  </a:lnTo>
                  <a:lnTo>
                    <a:pt x="53" y="615"/>
                  </a:lnTo>
                  <a:lnTo>
                    <a:pt x="53" y="565"/>
                  </a:lnTo>
                  <a:lnTo>
                    <a:pt x="54" y="563"/>
                  </a:lnTo>
                  <a:lnTo>
                    <a:pt x="109" y="576"/>
                  </a:lnTo>
                  <a:lnTo>
                    <a:pt x="105" y="602"/>
                  </a:lnTo>
                  <a:lnTo>
                    <a:pt x="86" y="612"/>
                  </a:lnTo>
                  <a:lnTo>
                    <a:pt x="90" y="630"/>
                  </a:lnTo>
                  <a:lnTo>
                    <a:pt x="86" y="632"/>
                  </a:lnTo>
                  <a:lnTo>
                    <a:pt x="84" y="634"/>
                  </a:lnTo>
                  <a:lnTo>
                    <a:pt x="88" y="644"/>
                  </a:lnTo>
                  <a:lnTo>
                    <a:pt x="84" y="693"/>
                  </a:lnTo>
                  <a:lnTo>
                    <a:pt x="96" y="687"/>
                  </a:lnTo>
                  <a:lnTo>
                    <a:pt x="100" y="664"/>
                  </a:lnTo>
                  <a:lnTo>
                    <a:pt x="100" y="659"/>
                  </a:lnTo>
                  <a:lnTo>
                    <a:pt x="105" y="642"/>
                  </a:lnTo>
                  <a:lnTo>
                    <a:pt x="111" y="610"/>
                  </a:lnTo>
                  <a:lnTo>
                    <a:pt x="113" y="608"/>
                  </a:lnTo>
                  <a:lnTo>
                    <a:pt x="120" y="612"/>
                  </a:lnTo>
                  <a:lnTo>
                    <a:pt x="139" y="614"/>
                  </a:lnTo>
                  <a:lnTo>
                    <a:pt x="139" y="617"/>
                  </a:lnTo>
                  <a:lnTo>
                    <a:pt x="147" y="623"/>
                  </a:lnTo>
                  <a:lnTo>
                    <a:pt x="139" y="647"/>
                  </a:lnTo>
                  <a:lnTo>
                    <a:pt x="126" y="683"/>
                  </a:lnTo>
                  <a:lnTo>
                    <a:pt x="128" y="715"/>
                  </a:lnTo>
                  <a:lnTo>
                    <a:pt x="152" y="719"/>
                  </a:lnTo>
                  <a:lnTo>
                    <a:pt x="160" y="717"/>
                  </a:lnTo>
                  <a:lnTo>
                    <a:pt x="162" y="713"/>
                  </a:lnTo>
                  <a:lnTo>
                    <a:pt x="167" y="708"/>
                  </a:lnTo>
                  <a:lnTo>
                    <a:pt x="173" y="694"/>
                  </a:lnTo>
                  <a:lnTo>
                    <a:pt x="173" y="687"/>
                  </a:lnTo>
                  <a:lnTo>
                    <a:pt x="171" y="676"/>
                  </a:lnTo>
                  <a:lnTo>
                    <a:pt x="171" y="662"/>
                  </a:lnTo>
                  <a:lnTo>
                    <a:pt x="186" y="647"/>
                  </a:lnTo>
                  <a:lnTo>
                    <a:pt x="194" y="644"/>
                  </a:lnTo>
                  <a:lnTo>
                    <a:pt x="218" y="644"/>
                  </a:lnTo>
                  <a:lnTo>
                    <a:pt x="229" y="649"/>
                  </a:lnTo>
                  <a:lnTo>
                    <a:pt x="235" y="649"/>
                  </a:lnTo>
                  <a:lnTo>
                    <a:pt x="246" y="657"/>
                  </a:lnTo>
                  <a:lnTo>
                    <a:pt x="248" y="672"/>
                  </a:lnTo>
                  <a:lnTo>
                    <a:pt x="244" y="681"/>
                  </a:lnTo>
                  <a:lnTo>
                    <a:pt x="231" y="706"/>
                  </a:lnTo>
                  <a:lnTo>
                    <a:pt x="226" y="728"/>
                  </a:lnTo>
                  <a:lnTo>
                    <a:pt x="222" y="734"/>
                  </a:lnTo>
                  <a:lnTo>
                    <a:pt x="224" y="745"/>
                  </a:lnTo>
                  <a:lnTo>
                    <a:pt x="218" y="757"/>
                  </a:lnTo>
                  <a:lnTo>
                    <a:pt x="214" y="758"/>
                  </a:lnTo>
                  <a:lnTo>
                    <a:pt x="207" y="758"/>
                  </a:lnTo>
                  <a:lnTo>
                    <a:pt x="205" y="758"/>
                  </a:lnTo>
                  <a:lnTo>
                    <a:pt x="186" y="766"/>
                  </a:lnTo>
                  <a:lnTo>
                    <a:pt x="167" y="790"/>
                  </a:lnTo>
                  <a:lnTo>
                    <a:pt x="158" y="789"/>
                  </a:lnTo>
                  <a:lnTo>
                    <a:pt x="148" y="790"/>
                  </a:lnTo>
                  <a:lnTo>
                    <a:pt x="143" y="785"/>
                  </a:lnTo>
                  <a:lnTo>
                    <a:pt x="137" y="790"/>
                  </a:lnTo>
                  <a:lnTo>
                    <a:pt x="143" y="807"/>
                  </a:lnTo>
                  <a:lnTo>
                    <a:pt x="141" y="817"/>
                  </a:lnTo>
                  <a:lnTo>
                    <a:pt x="135" y="815"/>
                  </a:lnTo>
                  <a:lnTo>
                    <a:pt x="132" y="809"/>
                  </a:lnTo>
                  <a:lnTo>
                    <a:pt x="130" y="813"/>
                  </a:lnTo>
                  <a:lnTo>
                    <a:pt x="133" y="822"/>
                  </a:lnTo>
                  <a:lnTo>
                    <a:pt x="132" y="834"/>
                  </a:lnTo>
                  <a:lnTo>
                    <a:pt x="130" y="837"/>
                  </a:lnTo>
                  <a:lnTo>
                    <a:pt x="133" y="841"/>
                  </a:lnTo>
                  <a:lnTo>
                    <a:pt x="139" y="845"/>
                  </a:lnTo>
                  <a:lnTo>
                    <a:pt x="128" y="858"/>
                  </a:lnTo>
                  <a:lnTo>
                    <a:pt x="122" y="851"/>
                  </a:lnTo>
                  <a:lnTo>
                    <a:pt x="118" y="862"/>
                  </a:lnTo>
                  <a:lnTo>
                    <a:pt x="115" y="858"/>
                  </a:lnTo>
                  <a:lnTo>
                    <a:pt x="105" y="866"/>
                  </a:lnTo>
                  <a:lnTo>
                    <a:pt x="105" y="875"/>
                  </a:lnTo>
                  <a:lnTo>
                    <a:pt x="98" y="888"/>
                  </a:lnTo>
                  <a:lnTo>
                    <a:pt x="92" y="913"/>
                  </a:lnTo>
                  <a:lnTo>
                    <a:pt x="88" y="920"/>
                  </a:lnTo>
                  <a:lnTo>
                    <a:pt x="105" y="924"/>
                  </a:lnTo>
                  <a:lnTo>
                    <a:pt x="135" y="920"/>
                  </a:lnTo>
                  <a:lnTo>
                    <a:pt x="137" y="931"/>
                  </a:lnTo>
                  <a:lnTo>
                    <a:pt x="139" y="935"/>
                  </a:lnTo>
                  <a:lnTo>
                    <a:pt x="190" y="943"/>
                  </a:lnTo>
                  <a:lnTo>
                    <a:pt x="197" y="956"/>
                  </a:lnTo>
                  <a:lnTo>
                    <a:pt x="222" y="954"/>
                  </a:lnTo>
                  <a:lnTo>
                    <a:pt x="233" y="950"/>
                  </a:lnTo>
                  <a:lnTo>
                    <a:pt x="254" y="958"/>
                  </a:lnTo>
                  <a:lnTo>
                    <a:pt x="267" y="958"/>
                  </a:lnTo>
                  <a:lnTo>
                    <a:pt x="269" y="947"/>
                  </a:lnTo>
                  <a:lnTo>
                    <a:pt x="263" y="922"/>
                  </a:lnTo>
                  <a:lnTo>
                    <a:pt x="273" y="911"/>
                  </a:lnTo>
                  <a:lnTo>
                    <a:pt x="286" y="916"/>
                  </a:lnTo>
                  <a:lnTo>
                    <a:pt x="305" y="918"/>
                  </a:lnTo>
                  <a:lnTo>
                    <a:pt x="316" y="915"/>
                  </a:lnTo>
                  <a:lnTo>
                    <a:pt x="320" y="905"/>
                  </a:lnTo>
                  <a:lnTo>
                    <a:pt x="340" y="901"/>
                  </a:lnTo>
                  <a:lnTo>
                    <a:pt x="344" y="888"/>
                  </a:lnTo>
                  <a:lnTo>
                    <a:pt x="350" y="884"/>
                  </a:lnTo>
                  <a:lnTo>
                    <a:pt x="353" y="890"/>
                  </a:lnTo>
                  <a:lnTo>
                    <a:pt x="355" y="901"/>
                  </a:lnTo>
                  <a:lnTo>
                    <a:pt x="357" y="900"/>
                  </a:lnTo>
                  <a:lnTo>
                    <a:pt x="361" y="884"/>
                  </a:lnTo>
                  <a:lnTo>
                    <a:pt x="363" y="866"/>
                  </a:lnTo>
                  <a:lnTo>
                    <a:pt x="357" y="860"/>
                  </a:lnTo>
                  <a:lnTo>
                    <a:pt x="350" y="856"/>
                  </a:lnTo>
                  <a:lnTo>
                    <a:pt x="338" y="845"/>
                  </a:lnTo>
                  <a:lnTo>
                    <a:pt x="333" y="837"/>
                  </a:lnTo>
                  <a:lnTo>
                    <a:pt x="322" y="832"/>
                  </a:lnTo>
                  <a:lnTo>
                    <a:pt x="301" y="813"/>
                  </a:lnTo>
                  <a:lnTo>
                    <a:pt x="295" y="802"/>
                  </a:lnTo>
                  <a:lnTo>
                    <a:pt x="293" y="766"/>
                  </a:lnTo>
                  <a:lnTo>
                    <a:pt x="297" y="753"/>
                  </a:lnTo>
                  <a:lnTo>
                    <a:pt x="305" y="736"/>
                  </a:lnTo>
                  <a:lnTo>
                    <a:pt x="322" y="725"/>
                  </a:lnTo>
                  <a:lnTo>
                    <a:pt x="346" y="711"/>
                  </a:lnTo>
                  <a:lnTo>
                    <a:pt x="355" y="704"/>
                  </a:lnTo>
                  <a:lnTo>
                    <a:pt x="361" y="696"/>
                  </a:lnTo>
                  <a:lnTo>
                    <a:pt x="374" y="681"/>
                  </a:lnTo>
                  <a:lnTo>
                    <a:pt x="380" y="683"/>
                  </a:lnTo>
                  <a:lnTo>
                    <a:pt x="384" y="683"/>
                  </a:lnTo>
                  <a:lnTo>
                    <a:pt x="397" y="676"/>
                  </a:lnTo>
                  <a:lnTo>
                    <a:pt x="406" y="668"/>
                  </a:lnTo>
                  <a:lnTo>
                    <a:pt x="414" y="666"/>
                  </a:lnTo>
                  <a:lnTo>
                    <a:pt x="423" y="664"/>
                  </a:lnTo>
                  <a:lnTo>
                    <a:pt x="427" y="661"/>
                  </a:lnTo>
                  <a:lnTo>
                    <a:pt x="432" y="657"/>
                  </a:lnTo>
                  <a:lnTo>
                    <a:pt x="442" y="644"/>
                  </a:lnTo>
                  <a:lnTo>
                    <a:pt x="448" y="638"/>
                  </a:lnTo>
                  <a:lnTo>
                    <a:pt x="451" y="640"/>
                  </a:lnTo>
                  <a:lnTo>
                    <a:pt x="463" y="659"/>
                  </a:lnTo>
                  <a:lnTo>
                    <a:pt x="483" y="666"/>
                  </a:lnTo>
                  <a:lnTo>
                    <a:pt x="483" y="674"/>
                  </a:lnTo>
                  <a:lnTo>
                    <a:pt x="487" y="679"/>
                  </a:lnTo>
                  <a:lnTo>
                    <a:pt x="495" y="689"/>
                  </a:lnTo>
                  <a:lnTo>
                    <a:pt x="506" y="700"/>
                  </a:lnTo>
                  <a:lnTo>
                    <a:pt x="510" y="710"/>
                  </a:lnTo>
                  <a:lnTo>
                    <a:pt x="506" y="721"/>
                  </a:lnTo>
                  <a:lnTo>
                    <a:pt x="510" y="728"/>
                  </a:lnTo>
                  <a:lnTo>
                    <a:pt x="521" y="732"/>
                  </a:lnTo>
                  <a:lnTo>
                    <a:pt x="530" y="743"/>
                  </a:lnTo>
                  <a:lnTo>
                    <a:pt x="538" y="747"/>
                  </a:lnTo>
                  <a:lnTo>
                    <a:pt x="543" y="747"/>
                  </a:lnTo>
                  <a:lnTo>
                    <a:pt x="555" y="741"/>
                  </a:lnTo>
                  <a:lnTo>
                    <a:pt x="562" y="740"/>
                  </a:lnTo>
                  <a:lnTo>
                    <a:pt x="568" y="741"/>
                  </a:lnTo>
                  <a:lnTo>
                    <a:pt x="579" y="749"/>
                  </a:lnTo>
                  <a:lnTo>
                    <a:pt x="594" y="757"/>
                  </a:lnTo>
                  <a:lnTo>
                    <a:pt x="604" y="772"/>
                  </a:lnTo>
                  <a:lnTo>
                    <a:pt x="615" y="773"/>
                  </a:lnTo>
                  <a:lnTo>
                    <a:pt x="630" y="773"/>
                  </a:lnTo>
                  <a:lnTo>
                    <a:pt x="638" y="764"/>
                  </a:lnTo>
                  <a:lnTo>
                    <a:pt x="641" y="757"/>
                  </a:lnTo>
                  <a:lnTo>
                    <a:pt x="656" y="728"/>
                  </a:lnTo>
                  <a:lnTo>
                    <a:pt x="656" y="702"/>
                  </a:lnTo>
                  <a:lnTo>
                    <a:pt x="658" y="693"/>
                  </a:lnTo>
                  <a:lnTo>
                    <a:pt x="660" y="668"/>
                  </a:lnTo>
                  <a:lnTo>
                    <a:pt x="658" y="664"/>
                  </a:lnTo>
                  <a:lnTo>
                    <a:pt x="656" y="662"/>
                  </a:lnTo>
                  <a:lnTo>
                    <a:pt x="649" y="655"/>
                  </a:lnTo>
                  <a:lnTo>
                    <a:pt x="639" y="642"/>
                  </a:lnTo>
                  <a:lnTo>
                    <a:pt x="639" y="632"/>
                  </a:lnTo>
                  <a:lnTo>
                    <a:pt x="645" y="627"/>
                  </a:lnTo>
                  <a:lnTo>
                    <a:pt x="656" y="617"/>
                  </a:lnTo>
                  <a:lnTo>
                    <a:pt x="658" y="600"/>
                  </a:lnTo>
                  <a:lnTo>
                    <a:pt x="656" y="589"/>
                  </a:lnTo>
                  <a:lnTo>
                    <a:pt x="654" y="580"/>
                  </a:lnTo>
                  <a:lnTo>
                    <a:pt x="653" y="574"/>
                  </a:lnTo>
                  <a:lnTo>
                    <a:pt x="647" y="574"/>
                  </a:lnTo>
                  <a:lnTo>
                    <a:pt x="638" y="568"/>
                  </a:lnTo>
                  <a:lnTo>
                    <a:pt x="630" y="557"/>
                  </a:lnTo>
                  <a:lnTo>
                    <a:pt x="621" y="555"/>
                  </a:lnTo>
                  <a:lnTo>
                    <a:pt x="617" y="576"/>
                  </a:lnTo>
                  <a:lnTo>
                    <a:pt x="609" y="589"/>
                  </a:lnTo>
                  <a:lnTo>
                    <a:pt x="591" y="606"/>
                  </a:lnTo>
                  <a:lnTo>
                    <a:pt x="585" y="612"/>
                  </a:lnTo>
                  <a:lnTo>
                    <a:pt x="575" y="614"/>
                  </a:lnTo>
                  <a:lnTo>
                    <a:pt x="560" y="604"/>
                  </a:lnTo>
                  <a:lnTo>
                    <a:pt x="557" y="608"/>
                  </a:lnTo>
                  <a:lnTo>
                    <a:pt x="557" y="619"/>
                  </a:lnTo>
                  <a:lnTo>
                    <a:pt x="549" y="625"/>
                  </a:lnTo>
                  <a:lnTo>
                    <a:pt x="543" y="615"/>
                  </a:lnTo>
                  <a:lnTo>
                    <a:pt x="536" y="600"/>
                  </a:lnTo>
                  <a:lnTo>
                    <a:pt x="513" y="578"/>
                  </a:lnTo>
                  <a:lnTo>
                    <a:pt x="500" y="574"/>
                  </a:lnTo>
                  <a:lnTo>
                    <a:pt x="495" y="565"/>
                  </a:lnTo>
                  <a:lnTo>
                    <a:pt x="483" y="565"/>
                  </a:lnTo>
                  <a:lnTo>
                    <a:pt x="476" y="561"/>
                  </a:lnTo>
                  <a:lnTo>
                    <a:pt x="474" y="557"/>
                  </a:lnTo>
                  <a:lnTo>
                    <a:pt x="468" y="557"/>
                  </a:lnTo>
                  <a:lnTo>
                    <a:pt x="451" y="536"/>
                  </a:lnTo>
                  <a:lnTo>
                    <a:pt x="449" y="527"/>
                  </a:lnTo>
                  <a:lnTo>
                    <a:pt x="444" y="520"/>
                  </a:lnTo>
                  <a:lnTo>
                    <a:pt x="442" y="472"/>
                  </a:lnTo>
                  <a:lnTo>
                    <a:pt x="440" y="465"/>
                  </a:lnTo>
                  <a:lnTo>
                    <a:pt x="431" y="459"/>
                  </a:lnTo>
                  <a:lnTo>
                    <a:pt x="421" y="457"/>
                  </a:lnTo>
                  <a:lnTo>
                    <a:pt x="417" y="450"/>
                  </a:lnTo>
                  <a:lnTo>
                    <a:pt x="419" y="446"/>
                  </a:lnTo>
                  <a:lnTo>
                    <a:pt x="432" y="435"/>
                  </a:lnTo>
                  <a:lnTo>
                    <a:pt x="442" y="431"/>
                  </a:lnTo>
                  <a:lnTo>
                    <a:pt x="446" y="425"/>
                  </a:lnTo>
                  <a:lnTo>
                    <a:pt x="457" y="418"/>
                  </a:lnTo>
                  <a:lnTo>
                    <a:pt x="476" y="412"/>
                  </a:lnTo>
                  <a:lnTo>
                    <a:pt x="496" y="409"/>
                  </a:lnTo>
                  <a:lnTo>
                    <a:pt x="521" y="403"/>
                  </a:lnTo>
                  <a:lnTo>
                    <a:pt x="547" y="395"/>
                  </a:lnTo>
                  <a:lnTo>
                    <a:pt x="555" y="390"/>
                  </a:lnTo>
                  <a:lnTo>
                    <a:pt x="606" y="329"/>
                  </a:lnTo>
                  <a:lnTo>
                    <a:pt x="617" y="314"/>
                  </a:lnTo>
                  <a:lnTo>
                    <a:pt x="660" y="271"/>
                  </a:lnTo>
                  <a:lnTo>
                    <a:pt x="660" y="267"/>
                  </a:lnTo>
                  <a:lnTo>
                    <a:pt x="653" y="237"/>
                  </a:lnTo>
                  <a:lnTo>
                    <a:pt x="651" y="224"/>
                  </a:lnTo>
                  <a:lnTo>
                    <a:pt x="653" y="219"/>
                  </a:lnTo>
                  <a:lnTo>
                    <a:pt x="656" y="215"/>
                  </a:lnTo>
                  <a:lnTo>
                    <a:pt x="683" y="217"/>
                  </a:lnTo>
                  <a:lnTo>
                    <a:pt x="692" y="205"/>
                  </a:lnTo>
                  <a:lnTo>
                    <a:pt x="692" y="194"/>
                  </a:lnTo>
                  <a:lnTo>
                    <a:pt x="698" y="173"/>
                  </a:lnTo>
                  <a:lnTo>
                    <a:pt x="703" y="166"/>
                  </a:lnTo>
                  <a:lnTo>
                    <a:pt x="720" y="155"/>
                  </a:lnTo>
                  <a:lnTo>
                    <a:pt x="730" y="151"/>
                  </a:lnTo>
                  <a:lnTo>
                    <a:pt x="735" y="145"/>
                  </a:lnTo>
                  <a:lnTo>
                    <a:pt x="732" y="139"/>
                  </a:lnTo>
                  <a:lnTo>
                    <a:pt x="728" y="138"/>
                  </a:lnTo>
                  <a:lnTo>
                    <a:pt x="726" y="128"/>
                  </a:lnTo>
                  <a:lnTo>
                    <a:pt x="728" y="126"/>
                  </a:lnTo>
                  <a:lnTo>
                    <a:pt x="722" y="123"/>
                  </a:lnTo>
                  <a:lnTo>
                    <a:pt x="715" y="126"/>
                  </a:lnTo>
                  <a:lnTo>
                    <a:pt x="709" y="132"/>
                  </a:lnTo>
                  <a:lnTo>
                    <a:pt x="698" y="130"/>
                  </a:lnTo>
                  <a:lnTo>
                    <a:pt x="679" y="119"/>
                  </a:lnTo>
                  <a:lnTo>
                    <a:pt x="656" y="87"/>
                  </a:lnTo>
                  <a:lnTo>
                    <a:pt x="643" y="68"/>
                  </a:lnTo>
                  <a:lnTo>
                    <a:pt x="638" y="68"/>
                  </a:lnTo>
                  <a:lnTo>
                    <a:pt x="634" y="70"/>
                  </a:lnTo>
                  <a:lnTo>
                    <a:pt x="611" y="72"/>
                  </a:lnTo>
                  <a:lnTo>
                    <a:pt x="604" y="74"/>
                  </a:lnTo>
                  <a:lnTo>
                    <a:pt x="596" y="81"/>
                  </a:lnTo>
                  <a:lnTo>
                    <a:pt x="587" y="77"/>
                  </a:lnTo>
                  <a:lnTo>
                    <a:pt x="583" y="76"/>
                  </a:lnTo>
                  <a:lnTo>
                    <a:pt x="577" y="72"/>
                  </a:lnTo>
                  <a:lnTo>
                    <a:pt x="575" y="64"/>
                  </a:lnTo>
                  <a:lnTo>
                    <a:pt x="575" y="57"/>
                  </a:lnTo>
                  <a:lnTo>
                    <a:pt x="574" y="53"/>
                  </a:lnTo>
                  <a:lnTo>
                    <a:pt x="574" y="47"/>
                  </a:lnTo>
                  <a:lnTo>
                    <a:pt x="572" y="45"/>
                  </a:lnTo>
                  <a:lnTo>
                    <a:pt x="564" y="49"/>
                  </a:lnTo>
                  <a:lnTo>
                    <a:pt x="557" y="51"/>
                  </a:lnTo>
                  <a:lnTo>
                    <a:pt x="555" y="51"/>
                  </a:lnTo>
                  <a:lnTo>
                    <a:pt x="551" y="49"/>
                  </a:lnTo>
                  <a:lnTo>
                    <a:pt x="547" y="38"/>
                  </a:lnTo>
                  <a:lnTo>
                    <a:pt x="545" y="34"/>
                  </a:lnTo>
                  <a:lnTo>
                    <a:pt x="534" y="27"/>
                  </a:lnTo>
                  <a:lnTo>
                    <a:pt x="521" y="27"/>
                  </a:lnTo>
                  <a:lnTo>
                    <a:pt x="498" y="17"/>
                  </a:lnTo>
                  <a:lnTo>
                    <a:pt x="489" y="17"/>
                  </a:lnTo>
                  <a:lnTo>
                    <a:pt x="480" y="13"/>
                  </a:lnTo>
                  <a:lnTo>
                    <a:pt x="468" y="12"/>
                  </a:lnTo>
                  <a:lnTo>
                    <a:pt x="451" y="6"/>
                  </a:lnTo>
                  <a:lnTo>
                    <a:pt x="419" y="0"/>
                  </a:lnTo>
                  <a:lnTo>
                    <a:pt x="363" y="8"/>
                  </a:lnTo>
                  <a:lnTo>
                    <a:pt x="352" y="12"/>
                  </a:lnTo>
                  <a:lnTo>
                    <a:pt x="342" y="15"/>
                  </a:lnTo>
                  <a:lnTo>
                    <a:pt x="352" y="29"/>
                  </a:lnTo>
                  <a:lnTo>
                    <a:pt x="363" y="57"/>
                  </a:lnTo>
                  <a:lnTo>
                    <a:pt x="376" y="72"/>
                  </a:lnTo>
                  <a:lnTo>
                    <a:pt x="391" y="104"/>
                  </a:lnTo>
                  <a:lnTo>
                    <a:pt x="395" y="145"/>
                  </a:lnTo>
                  <a:lnTo>
                    <a:pt x="393" y="177"/>
                  </a:lnTo>
                  <a:lnTo>
                    <a:pt x="385" y="183"/>
                  </a:lnTo>
                  <a:lnTo>
                    <a:pt x="374" y="181"/>
                  </a:lnTo>
                  <a:lnTo>
                    <a:pt x="357" y="185"/>
                  </a:lnTo>
                  <a:lnTo>
                    <a:pt x="342" y="183"/>
                  </a:lnTo>
                  <a:lnTo>
                    <a:pt x="327" y="187"/>
                  </a:lnTo>
                  <a:lnTo>
                    <a:pt x="316" y="192"/>
                  </a:lnTo>
                  <a:lnTo>
                    <a:pt x="303" y="185"/>
                  </a:lnTo>
                  <a:lnTo>
                    <a:pt x="269" y="185"/>
                  </a:lnTo>
                  <a:lnTo>
                    <a:pt x="246" y="177"/>
                  </a:lnTo>
                  <a:lnTo>
                    <a:pt x="224" y="175"/>
                  </a:lnTo>
                  <a:lnTo>
                    <a:pt x="201" y="171"/>
                  </a:lnTo>
                  <a:lnTo>
                    <a:pt x="179" y="175"/>
                  </a:lnTo>
                  <a:lnTo>
                    <a:pt x="175" y="183"/>
                  </a:lnTo>
                  <a:lnTo>
                    <a:pt x="173" y="198"/>
                  </a:lnTo>
                  <a:lnTo>
                    <a:pt x="167" y="203"/>
                  </a:lnTo>
                  <a:lnTo>
                    <a:pt x="141" y="222"/>
                  </a:lnTo>
                  <a:lnTo>
                    <a:pt x="139" y="230"/>
                  </a:lnTo>
                  <a:lnTo>
                    <a:pt x="126" y="249"/>
                  </a:lnTo>
                  <a:lnTo>
                    <a:pt x="118" y="250"/>
                  </a:lnTo>
                  <a:lnTo>
                    <a:pt x="94" y="260"/>
                  </a:lnTo>
                  <a:lnTo>
                    <a:pt x="88" y="267"/>
                  </a:lnTo>
                  <a:lnTo>
                    <a:pt x="79" y="301"/>
                  </a:lnTo>
                  <a:lnTo>
                    <a:pt x="83" y="320"/>
                  </a:lnTo>
                  <a:lnTo>
                    <a:pt x="77" y="339"/>
                  </a:lnTo>
                  <a:lnTo>
                    <a:pt x="86" y="350"/>
                  </a:lnTo>
                  <a:lnTo>
                    <a:pt x="84" y="354"/>
                  </a:lnTo>
                  <a:lnTo>
                    <a:pt x="60" y="356"/>
                  </a:lnTo>
                  <a:lnTo>
                    <a:pt x="54" y="361"/>
                  </a:lnTo>
                  <a:lnTo>
                    <a:pt x="53" y="373"/>
                  </a:lnTo>
                  <a:lnTo>
                    <a:pt x="34" y="382"/>
                  </a:lnTo>
                  <a:lnTo>
                    <a:pt x="30" y="388"/>
                  </a:lnTo>
                  <a:lnTo>
                    <a:pt x="19" y="420"/>
                  </a:lnTo>
                  <a:lnTo>
                    <a:pt x="21" y="448"/>
                  </a:lnTo>
                  <a:lnTo>
                    <a:pt x="19" y="457"/>
                  </a:lnTo>
                  <a:lnTo>
                    <a:pt x="7" y="469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</a:t>
              </a:r>
            </a:p>
          </p:txBody>
        </p:sp>
        <p:sp>
          <p:nvSpPr>
            <p:cNvPr id="42" name="Freeform 195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63637" y="4027362"/>
              <a:ext cx="754563" cy="580309"/>
            </a:xfrm>
            <a:custGeom>
              <a:avLst/>
              <a:gdLst>
                <a:gd name="T0" fmla="*/ 1 w 1061"/>
                <a:gd name="T1" fmla="*/ 35 h 700"/>
                <a:gd name="T2" fmla="*/ 3 w 1061"/>
                <a:gd name="T3" fmla="*/ 32 h 700"/>
                <a:gd name="T4" fmla="*/ 5 w 1061"/>
                <a:gd name="T5" fmla="*/ 29 h 700"/>
                <a:gd name="T6" fmla="*/ 4 w 1061"/>
                <a:gd name="T7" fmla="*/ 27 h 700"/>
                <a:gd name="T8" fmla="*/ 1 w 1061"/>
                <a:gd name="T9" fmla="*/ 18 h 700"/>
                <a:gd name="T10" fmla="*/ 2 w 1061"/>
                <a:gd name="T11" fmla="*/ 12 h 700"/>
                <a:gd name="T12" fmla="*/ 3 w 1061"/>
                <a:gd name="T13" fmla="*/ 13 h 700"/>
                <a:gd name="T14" fmla="*/ 5 w 1061"/>
                <a:gd name="T15" fmla="*/ 11 h 700"/>
                <a:gd name="T16" fmla="*/ 8 w 1061"/>
                <a:gd name="T17" fmla="*/ 12 h 700"/>
                <a:gd name="T18" fmla="*/ 8 w 1061"/>
                <a:gd name="T19" fmla="*/ 10 h 700"/>
                <a:gd name="T20" fmla="*/ 10 w 1061"/>
                <a:gd name="T21" fmla="*/ 7 h 700"/>
                <a:gd name="T22" fmla="*/ 12 w 1061"/>
                <a:gd name="T23" fmla="*/ 10 h 700"/>
                <a:gd name="T24" fmla="*/ 13 w 1061"/>
                <a:gd name="T25" fmla="*/ 10 h 700"/>
                <a:gd name="T26" fmla="*/ 15 w 1061"/>
                <a:gd name="T27" fmla="*/ 8 h 700"/>
                <a:gd name="T28" fmla="*/ 18 w 1061"/>
                <a:gd name="T29" fmla="*/ 8 h 700"/>
                <a:gd name="T30" fmla="*/ 20 w 1061"/>
                <a:gd name="T31" fmla="*/ 5 h 700"/>
                <a:gd name="T32" fmla="*/ 22 w 1061"/>
                <a:gd name="T33" fmla="*/ 3 h 700"/>
                <a:gd name="T34" fmla="*/ 23 w 1061"/>
                <a:gd name="T35" fmla="*/ 1 h 700"/>
                <a:gd name="T36" fmla="*/ 26 w 1061"/>
                <a:gd name="T37" fmla="*/ 2 h 700"/>
                <a:gd name="T38" fmla="*/ 27 w 1061"/>
                <a:gd name="T39" fmla="*/ 5 h 700"/>
                <a:gd name="T40" fmla="*/ 28 w 1061"/>
                <a:gd name="T41" fmla="*/ 8 h 700"/>
                <a:gd name="T42" fmla="*/ 32 w 1061"/>
                <a:gd name="T43" fmla="*/ 10 h 700"/>
                <a:gd name="T44" fmla="*/ 32 w 1061"/>
                <a:gd name="T45" fmla="*/ 18 h 700"/>
                <a:gd name="T46" fmla="*/ 37 w 1061"/>
                <a:gd name="T47" fmla="*/ 17 h 700"/>
                <a:gd name="T48" fmla="*/ 41 w 1061"/>
                <a:gd name="T49" fmla="*/ 17 h 700"/>
                <a:gd name="T50" fmla="*/ 39 w 1061"/>
                <a:gd name="T51" fmla="*/ 18 h 700"/>
                <a:gd name="T52" fmla="*/ 43 w 1061"/>
                <a:gd name="T53" fmla="*/ 22 h 700"/>
                <a:gd name="T54" fmla="*/ 48 w 1061"/>
                <a:gd name="T55" fmla="*/ 24 h 700"/>
                <a:gd name="T56" fmla="*/ 53 w 1061"/>
                <a:gd name="T57" fmla="*/ 38 h 700"/>
                <a:gd name="T58" fmla="*/ 50 w 1061"/>
                <a:gd name="T59" fmla="*/ 40 h 700"/>
                <a:gd name="T60" fmla="*/ 46 w 1061"/>
                <a:gd name="T61" fmla="*/ 39 h 700"/>
                <a:gd name="T62" fmla="*/ 47 w 1061"/>
                <a:gd name="T63" fmla="*/ 37 h 700"/>
                <a:gd name="T64" fmla="*/ 46 w 1061"/>
                <a:gd name="T65" fmla="*/ 38 h 700"/>
                <a:gd name="T66" fmla="*/ 45 w 1061"/>
                <a:gd name="T67" fmla="*/ 37 h 700"/>
                <a:gd name="T68" fmla="*/ 45 w 1061"/>
                <a:gd name="T69" fmla="*/ 36 h 700"/>
                <a:gd name="T70" fmla="*/ 43 w 1061"/>
                <a:gd name="T71" fmla="*/ 36 h 700"/>
                <a:gd name="T72" fmla="*/ 42 w 1061"/>
                <a:gd name="T73" fmla="*/ 38 h 700"/>
                <a:gd name="T74" fmla="*/ 42 w 1061"/>
                <a:gd name="T75" fmla="*/ 40 h 700"/>
                <a:gd name="T76" fmla="*/ 41 w 1061"/>
                <a:gd name="T77" fmla="*/ 40 h 700"/>
                <a:gd name="T78" fmla="*/ 39 w 1061"/>
                <a:gd name="T79" fmla="*/ 41 h 700"/>
                <a:gd name="T80" fmla="*/ 38 w 1061"/>
                <a:gd name="T81" fmla="*/ 42 h 700"/>
                <a:gd name="T82" fmla="*/ 37 w 1061"/>
                <a:gd name="T83" fmla="*/ 44 h 700"/>
                <a:gd name="T84" fmla="*/ 35 w 1061"/>
                <a:gd name="T85" fmla="*/ 44 h 700"/>
                <a:gd name="T86" fmla="*/ 32 w 1061"/>
                <a:gd name="T87" fmla="*/ 46 h 700"/>
                <a:gd name="T88" fmla="*/ 30 w 1061"/>
                <a:gd name="T89" fmla="*/ 47 h 700"/>
                <a:gd name="T90" fmla="*/ 30 w 1061"/>
                <a:gd name="T91" fmla="*/ 48 h 700"/>
                <a:gd name="T92" fmla="*/ 29 w 1061"/>
                <a:gd name="T93" fmla="*/ 48 h 700"/>
                <a:gd name="T94" fmla="*/ 28 w 1061"/>
                <a:gd name="T95" fmla="*/ 49 h 700"/>
                <a:gd name="T96" fmla="*/ 26 w 1061"/>
                <a:gd name="T97" fmla="*/ 49 h 700"/>
                <a:gd name="T98" fmla="*/ 23 w 1061"/>
                <a:gd name="T99" fmla="*/ 49 h 700"/>
                <a:gd name="T100" fmla="*/ 20 w 1061"/>
                <a:gd name="T101" fmla="*/ 47 h 700"/>
                <a:gd name="T102" fmla="*/ 18 w 1061"/>
                <a:gd name="T103" fmla="*/ 47 h 700"/>
                <a:gd name="T104" fmla="*/ 15 w 1061"/>
                <a:gd name="T105" fmla="*/ 45 h 700"/>
                <a:gd name="T106" fmla="*/ 12 w 1061"/>
                <a:gd name="T107" fmla="*/ 44 h 700"/>
                <a:gd name="T108" fmla="*/ 9 w 1061"/>
                <a:gd name="T109" fmla="*/ 43 h 700"/>
                <a:gd name="T110" fmla="*/ 6 w 1061"/>
                <a:gd name="T111" fmla="*/ 41 h 700"/>
                <a:gd name="T112" fmla="*/ 3 w 1061"/>
                <a:gd name="T113" fmla="*/ 39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1"/>
                <a:gd name="T172" fmla="*/ 0 h 700"/>
                <a:gd name="T173" fmla="*/ 1061 w 1061"/>
                <a:gd name="T174" fmla="*/ 700 h 7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1" h="700">
                  <a:moveTo>
                    <a:pt x="0" y="535"/>
                  </a:moveTo>
                  <a:lnTo>
                    <a:pt x="7" y="531"/>
                  </a:lnTo>
                  <a:lnTo>
                    <a:pt x="11" y="527"/>
                  </a:lnTo>
                  <a:lnTo>
                    <a:pt x="7" y="522"/>
                  </a:lnTo>
                  <a:lnTo>
                    <a:pt x="5" y="510"/>
                  </a:lnTo>
                  <a:lnTo>
                    <a:pt x="13" y="503"/>
                  </a:lnTo>
                  <a:lnTo>
                    <a:pt x="24" y="497"/>
                  </a:lnTo>
                  <a:lnTo>
                    <a:pt x="28" y="499"/>
                  </a:lnTo>
                  <a:lnTo>
                    <a:pt x="32" y="497"/>
                  </a:lnTo>
                  <a:lnTo>
                    <a:pt x="39" y="490"/>
                  </a:lnTo>
                  <a:lnTo>
                    <a:pt x="47" y="484"/>
                  </a:lnTo>
                  <a:lnTo>
                    <a:pt x="49" y="480"/>
                  </a:lnTo>
                  <a:lnTo>
                    <a:pt x="39" y="463"/>
                  </a:lnTo>
                  <a:lnTo>
                    <a:pt x="47" y="459"/>
                  </a:lnTo>
                  <a:lnTo>
                    <a:pt x="51" y="463"/>
                  </a:lnTo>
                  <a:lnTo>
                    <a:pt x="54" y="459"/>
                  </a:lnTo>
                  <a:lnTo>
                    <a:pt x="64" y="456"/>
                  </a:lnTo>
                  <a:lnTo>
                    <a:pt x="66" y="450"/>
                  </a:lnTo>
                  <a:lnTo>
                    <a:pt x="69" y="448"/>
                  </a:lnTo>
                  <a:lnTo>
                    <a:pt x="75" y="443"/>
                  </a:lnTo>
                  <a:lnTo>
                    <a:pt x="81" y="424"/>
                  </a:lnTo>
                  <a:lnTo>
                    <a:pt x="83" y="411"/>
                  </a:lnTo>
                  <a:lnTo>
                    <a:pt x="86" y="405"/>
                  </a:lnTo>
                  <a:lnTo>
                    <a:pt x="92" y="397"/>
                  </a:lnTo>
                  <a:lnTo>
                    <a:pt x="90" y="384"/>
                  </a:lnTo>
                  <a:lnTo>
                    <a:pt x="75" y="379"/>
                  </a:lnTo>
                  <a:lnTo>
                    <a:pt x="71" y="377"/>
                  </a:lnTo>
                  <a:lnTo>
                    <a:pt x="69" y="379"/>
                  </a:lnTo>
                  <a:lnTo>
                    <a:pt x="62" y="371"/>
                  </a:lnTo>
                  <a:lnTo>
                    <a:pt x="58" y="365"/>
                  </a:lnTo>
                  <a:lnTo>
                    <a:pt x="54" y="341"/>
                  </a:lnTo>
                  <a:lnTo>
                    <a:pt x="49" y="337"/>
                  </a:lnTo>
                  <a:lnTo>
                    <a:pt x="36" y="335"/>
                  </a:lnTo>
                  <a:lnTo>
                    <a:pt x="28" y="269"/>
                  </a:lnTo>
                  <a:lnTo>
                    <a:pt x="24" y="262"/>
                  </a:lnTo>
                  <a:lnTo>
                    <a:pt x="17" y="256"/>
                  </a:lnTo>
                  <a:lnTo>
                    <a:pt x="15" y="247"/>
                  </a:lnTo>
                  <a:lnTo>
                    <a:pt x="26" y="204"/>
                  </a:lnTo>
                  <a:lnTo>
                    <a:pt x="24" y="187"/>
                  </a:lnTo>
                  <a:lnTo>
                    <a:pt x="24" y="175"/>
                  </a:lnTo>
                  <a:lnTo>
                    <a:pt x="30" y="175"/>
                  </a:lnTo>
                  <a:lnTo>
                    <a:pt x="32" y="172"/>
                  </a:lnTo>
                  <a:lnTo>
                    <a:pt x="39" y="177"/>
                  </a:lnTo>
                  <a:lnTo>
                    <a:pt x="43" y="174"/>
                  </a:lnTo>
                  <a:lnTo>
                    <a:pt x="47" y="166"/>
                  </a:lnTo>
                  <a:lnTo>
                    <a:pt x="51" y="170"/>
                  </a:lnTo>
                  <a:lnTo>
                    <a:pt x="51" y="175"/>
                  </a:lnTo>
                  <a:lnTo>
                    <a:pt x="52" y="177"/>
                  </a:lnTo>
                  <a:lnTo>
                    <a:pt x="56" y="185"/>
                  </a:lnTo>
                  <a:lnTo>
                    <a:pt x="60" y="181"/>
                  </a:lnTo>
                  <a:lnTo>
                    <a:pt x="62" y="160"/>
                  </a:lnTo>
                  <a:lnTo>
                    <a:pt x="69" y="153"/>
                  </a:lnTo>
                  <a:lnTo>
                    <a:pt x="73" y="155"/>
                  </a:lnTo>
                  <a:lnTo>
                    <a:pt x="79" y="157"/>
                  </a:lnTo>
                  <a:lnTo>
                    <a:pt x="88" y="157"/>
                  </a:lnTo>
                  <a:lnTo>
                    <a:pt x="94" y="155"/>
                  </a:lnTo>
                  <a:lnTo>
                    <a:pt x="103" y="160"/>
                  </a:lnTo>
                  <a:lnTo>
                    <a:pt x="111" y="162"/>
                  </a:lnTo>
                  <a:lnTo>
                    <a:pt x="126" y="162"/>
                  </a:lnTo>
                  <a:lnTo>
                    <a:pt x="130" y="164"/>
                  </a:lnTo>
                  <a:lnTo>
                    <a:pt x="135" y="174"/>
                  </a:lnTo>
                  <a:lnTo>
                    <a:pt x="139" y="172"/>
                  </a:lnTo>
                  <a:lnTo>
                    <a:pt x="147" y="172"/>
                  </a:lnTo>
                  <a:lnTo>
                    <a:pt x="160" y="160"/>
                  </a:lnTo>
                  <a:lnTo>
                    <a:pt x="160" y="157"/>
                  </a:lnTo>
                  <a:lnTo>
                    <a:pt x="158" y="153"/>
                  </a:lnTo>
                  <a:lnTo>
                    <a:pt x="154" y="149"/>
                  </a:lnTo>
                  <a:lnTo>
                    <a:pt x="148" y="145"/>
                  </a:lnTo>
                  <a:lnTo>
                    <a:pt x="147" y="134"/>
                  </a:lnTo>
                  <a:lnTo>
                    <a:pt x="143" y="130"/>
                  </a:lnTo>
                  <a:lnTo>
                    <a:pt x="156" y="102"/>
                  </a:lnTo>
                  <a:lnTo>
                    <a:pt x="165" y="98"/>
                  </a:lnTo>
                  <a:lnTo>
                    <a:pt x="169" y="89"/>
                  </a:lnTo>
                  <a:lnTo>
                    <a:pt x="177" y="87"/>
                  </a:lnTo>
                  <a:lnTo>
                    <a:pt x="194" y="85"/>
                  </a:lnTo>
                  <a:lnTo>
                    <a:pt x="197" y="87"/>
                  </a:lnTo>
                  <a:lnTo>
                    <a:pt x="197" y="91"/>
                  </a:lnTo>
                  <a:lnTo>
                    <a:pt x="194" y="113"/>
                  </a:lnTo>
                  <a:lnTo>
                    <a:pt x="210" y="130"/>
                  </a:lnTo>
                  <a:lnTo>
                    <a:pt x="216" y="149"/>
                  </a:lnTo>
                  <a:lnTo>
                    <a:pt x="222" y="153"/>
                  </a:lnTo>
                  <a:lnTo>
                    <a:pt x="226" y="153"/>
                  </a:lnTo>
                  <a:lnTo>
                    <a:pt x="226" y="147"/>
                  </a:lnTo>
                  <a:lnTo>
                    <a:pt x="227" y="143"/>
                  </a:lnTo>
                  <a:lnTo>
                    <a:pt x="233" y="153"/>
                  </a:lnTo>
                  <a:lnTo>
                    <a:pt x="231" y="155"/>
                  </a:lnTo>
                  <a:lnTo>
                    <a:pt x="233" y="162"/>
                  </a:lnTo>
                  <a:lnTo>
                    <a:pt x="237" y="162"/>
                  </a:lnTo>
                  <a:lnTo>
                    <a:pt x="237" y="151"/>
                  </a:lnTo>
                  <a:lnTo>
                    <a:pt x="239" y="145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56" y="132"/>
                  </a:lnTo>
                  <a:lnTo>
                    <a:pt x="265" y="125"/>
                  </a:lnTo>
                  <a:lnTo>
                    <a:pt x="273" y="123"/>
                  </a:lnTo>
                  <a:lnTo>
                    <a:pt x="278" y="119"/>
                  </a:lnTo>
                  <a:lnTo>
                    <a:pt x="289" y="117"/>
                  </a:lnTo>
                  <a:lnTo>
                    <a:pt x="293" y="115"/>
                  </a:lnTo>
                  <a:lnTo>
                    <a:pt x="301" y="113"/>
                  </a:lnTo>
                  <a:lnTo>
                    <a:pt x="305" y="115"/>
                  </a:lnTo>
                  <a:lnTo>
                    <a:pt x="316" y="121"/>
                  </a:lnTo>
                  <a:lnTo>
                    <a:pt x="321" y="123"/>
                  </a:lnTo>
                  <a:lnTo>
                    <a:pt x="327" y="123"/>
                  </a:lnTo>
                  <a:lnTo>
                    <a:pt x="333" y="117"/>
                  </a:lnTo>
                  <a:lnTo>
                    <a:pt x="342" y="110"/>
                  </a:lnTo>
                  <a:lnTo>
                    <a:pt x="353" y="102"/>
                  </a:lnTo>
                  <a:lnTo>
                    <a:pt x="365" y="100"/>
                  </a:lnTo>
                  <a:lnTo>
                    <a:pt x="367" y="102"/>
                  </a:lnTo>
                  <a:lnTo>
                    <a:pt x="374" y="98"/>
                  </a:lnTo>
                  <a:lnTo>
                    <a:pt x="378" y="94"/>
                  </a:lnTo>
                  <a:lnTo>
                    <a:pt x="380" y="93"/>
                  </a:lnTo>
                  <a:lnTo>
                    <a:pt x="389" y="76"/>
                  </a:lnTo>
                  <a:lnTo>
                    <a:pt x="393" y="74"/>
                  </a:lnTo>
                  <a:lnTo>
                    <a:pt x="395" y="68"/>
                  </a:lnTo>
                  <a:lnTo>
                    <a:pt x="399" y="63"/>
                  </a:lnTo>
                  <a:lnTo>
                    <a:pt x="406" y="59"/>
                  </a:lnTo>
                  <a:lnTo>
                    <a:pt x="410" y="59"/>
                  </a:lnTo>
                  <a:lnTo>
                    <a:pt x="412" y="55"/>
                  </a:lnTo>
                  <a:lnTo>
                    <a:pt x="416" y="47"/>
                  </a:lnTo>
                  <a:lnTo>
                    <a:pt x="427" y="29"/>
                  </a:lnTo>
                  <a:lnTo>
                    <a:pt x="427" y="21"/>
                  </a:lnTo>
                  <a:lnTo>
                    <a:pt x="425" y="14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36" y="2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64" y="15"/>
                  </a:lnTo>
                  <a:lnTo>
                    <a:pt x="472" y="21"/>
                  </a:lnTo>
                  <a:lnTo>
                    <a:pt x="481" y="25"/>
                  </a:lnTo>
                  <a:lnTo>
                    <a:pt x="485" y="27"/>
                  </a:lnTo>
                  <a:lnTo>
                    <a:pt x="498" y="32"/>
                  </a:lnTo>
                  <a:lnTo>
                    <a:pt x="502" y="36"/>
                  </a:lnTo>
                  <a:lnTo>
                    <a:pt x="508" y="49"/>
                  </a:lnTo>
                  <a:lnTo>
                    <a:pt x="508" y="53"/>
                  </a:lnTo>
                  <a:lnTo>
                    <a:pt x="510" y="55"/>
                  </a:lnTo>
                  <a:lnTo>
                    <a:pt x="511" y="63"/>
                  </a:lnTo>
                  <a:lnTo>
                    <a:pt x="511" y="74"/>
                  </a:lnTo>
                  <a:lnTo>
                    <a:pt x="513" y="78"/>
                  </a:lnTo>
                  <a:lnTo>
                    <a:pt x="519" y="83"/>
                  </a:lnTo>
                  <a:lnTo>
                    <a:pt x="532" y="89"/>
                  </a:lnTo>
                  <a:lnTo>
                    <a:pt x="534" y="91"/>
                  </a:lnTo>
                  <a:lnTo>
                    <a:pt x="534" y="100"/>
                  </a:lnTo>
                  <a:lnTo>
                    <a:pt x="532" y="102"/>
                  </a:lnTo>
                  <a:lnTo>
                    <a:pt x="532" y="104"/>
                  </a:lnTo>
                  <a:lnTo>
                    <a:pt x="536" y="106"/>
                  </a:lnTo>
                  <a:lnTo>
                    <a:pt x="542" y="115"/>
                  </a:lnTo>
                  <a:lnTo>
                    <a:pt x="547" y="115"/>
                  </a:lnTo>
                  <a:lnTo>
                    <a:pt x="558" y="113"/>
                  </a:lnTo>
                  <a:lnTo>
                    <a:pt x="572" y="117"/>
                  </a:lnTo>
                  <a:lnTo>
                    <a:pt x="589" y="113"/>
                  </a:lnTo>
                  <a:lnTo>
                    <a:pt x="598" y="113"/>
                  </a:lnTo>
                  <a:lnTo>
                    <a:pt x="609" y="126"/>
                  </a:lnTo>
                  <a:lnTo>
                    <a:pt x="617" y="142"/>
                  </a:lnTo>
                  <a:lnTo>
                    <a:pt x="621" y="157"/>
                  </a:lnTo>
                  <a:lnTo>
                    <a:pt x="621" y="175"/>
                  </a:lnTo>
                  <a:lnTo>
                    <a:pt x="613" y="187"/>
                  </a:lnTo>
                  <a:lnTo>
                    <a:pt x="600" y="202"/>
                  </a:lnTo>
                  <a:lnTo>
                    <a:pt x="598" y="205"/>
                  </a:lnTo>
                  <a:lnTo>
                    <a:pt x="609" y="243"/>
                  </a:lnTo>
                  <a:lnTo>
                    <a:pt x="617" y="258"/>
                  </a:lnTo>
                  <a:lnTo>
                    <a:pt x="628" y="264"/>
                  </a:lnTo>
                  <a:lnTo>
                    <a:pt x="639" y="264"/>
                  </a:lnTo>
                  <a:lnTo>
                    <a:pt x="653" y="268"/>
                  </a:lnTo>
                  <a:lnTo>
                    <a:pt x="668" y="266"/>
                  </a:lnTo>
                  <a:lnTo>
                    <a:pt x="688" y="251"/>
                  </a:lnTo>
                  <a:lnTo>
                    <a:pt x="694" y="239"/>
                  </a:lnTo>
                  <a:lnTo>
                    <a:pt x="713" y="237"/>
                  </a:lnTo>
                  <a:lnTo>
                    <a:pt x="741" y="221"/>
                  </a:lnTo>
                  <a:lnTo>
                    <a:pt x="743" y="213"/>
                  </a:lnTo>
                  <a:lnTo>
                    <a:pt x="745" y="219"/>
                  </a:lnTo>
                  <a:lnTo>
                    <a:pt x="754" y="217"/>
                  </a:lnTo>
                  <a:lnTo>
                    <a:pt x="762" y="226"/>
                  </a:lnTo>
                  <a:lnTo>
                    <a:pt x="773" y="230"/>
                  </a:lnTo>
                  <a:lnTo>
                    <a:pt x="771" y="239"/>
                  </a:lnTo>
                  <a:lnTo>
                    <a:pt x="765" y="241"/>
                  </a:lnTo>
                  <a:lnTo>
                    <a:pt x="760" y="243"/>
                  </a:lnTo>
                  <a:lnTo>
                    <a:pt x="756" y="243"/>
                  </a:lnTo>
                  <a:lnTo>
                    <a:pt x="756" y="247"/>
                  </a:lnTo>
                  <a:lnTo>
                    <a:pt x="752" y="247"/>
                  </a:lnTo>
                  <a:lnTo>
                    <a:pt x="750" y="249"/>
                  </a:lnTo>
                  <a:lnTo>
                    <a:pt x="754" y="253"/>
                  </a:lnTo>
                  <a:lnTo>
                    <a:pt x="756" y="258"/>
                  </a:lnTo>
                  <a:lnTo>
                    <a:pt x="762" y="264"/>
                  </a:lnTo>
                  <a:lnTo>
                    <a:pt x="773" y="281"/>
                  </a:lnTo>
                  <a:lnTo>
                    <a:pt x="786" y="298"/>
                  </a:lnTo>
                  <a:lnTo>
                    <a:pt x="816" y="313"/>
                  </a:lnTo>
                  <a:lnTo>
                    <a:pt x="818" y="316"/>
                  </a:lnTo>
                  <a:lnTo>
                    <a:pt x="822" y="316"/>
                  </a:lnTo>
                  <a:lnTo>
                    <a:pt x="827" y="315"/>
                  </a:lnTo>
                  <a:lnTo>
                    <a:pt x="829" y="339"/>
                  </a:lnTo>
                  <a:lnTo>
                    <a:pt x="848" y="343"/>
                  </a:lnTo>
                  <a:lnTo>
                    <a:pt x="865" y="341"/>
                  </a:lnTo>
                  <a:lnTo>
                    <a:pt x="880" y="339"/>
                  </a:lnTo>
                  <a:lnTo>
                    <a:pt x="899" y="341"/>
                  </a:lnTo>
                  <a:lnTo>
                    <a:pt x="910" y="339"/>
                  </a:lnTo>
                  <a:lnTo>
                    <a:pt x="950" y="343"/>
                  </a:lnTo>
                  <a:lnTo>
                    <a:pt x="1010" y="345"/>
                  </a:lnTo>
                  <a:lnTo>
                    <a:pt x="1048" y="343"/>
                  </a:lnTo>
                  <a:lnTo>
                    <a:pt x="1061" y="345"/>
                  </a:lnTo>
                  <a:lnTo>
                    <a:pt x="1021" y="454"/>
                  </a:lnTo>
                  <a:lnTo>
                    <a:pt x="999" y="512"/>
                  </a:lnTo>
                  <a:lnTo>
                    <a:pt x="1014" y="548"/>
                  </a:lnTo>
                  <a:lnTo>
                    <a:pt x="1014" y="587"/>
                  </a:lnTo>
                  <a:lnTo>
                    <a:pt x="1012" y="589"/>
                  </a:lnTo>
                  <a:lnTo>
                    <a:pt x="1002" y="585"/>
                  </a:lnTo>
                  <a:lnTo>
                    <a:pt x="999" y="585"/>
                  </a:lnTo>
                  <a:lnTo>
                    <a:pt x="980" y="580"/>
                  </a:lnTo>
                  <a:lnTo>
                    <a:pt x="976" y="578"/>
                  </a:lnTo>
                  <a:lnTo>
                    <a:pt x="955" y="569"/>
                  </a:lnTo>
                  <a:lnTo>
                    <a:pt x="940" y="565"/>
                  </a:lnTo>
                  <a:lnTo>
                    <a:pt x="920" y="563"/>
                  </a:lnTo>
                  <a:lnTo>
                    <a:pt x="899" y="561"/>
                  </a:lnTo>
                  <a:lnTo>
                    <a:pt x="878" y="561"/>
                  </a:lnTo>
                  <a:lnTo>
                    <a:pt x="876" y="561"/>
                  </a:lnTo>
                  <a:lnTo>
                    <a:pt x="873" y="557"/>
                  </a:lnTo>
                  <a:lnTo>
                    <a:pt x="884" y="552"/>
                  </a:lnTo>
                  <a:lnTo>
                    <a:pt x="890" y="552"/>
                  </a:lnTo>
                  <a:lnTo>
                    <a:pt x="901" y="548"/>
                  </a:lnTo>
                  <a:lnTo>
                    <a:pt x="901" y="544"/>
                  </a:lnTo>
                  <a:lnTo>
                    <a:pt x="903" y="542"/>
                  </a:lnTo>
                  <a:lnTo>
                    <a:pt x="908" y="533"/>
                  </a:lnTo>
                  <a:lnTo>
                    <a:pt x="908" y="531"/>
                  </a:lnTo>
                  <a:lnTo>
                    <a:pt x="903" y="525"/>
                  </a:lnTo>
                  <a:lnTo>
                    <a:pt x="895" y="523"/>
                  </a:lnTo>
                  <a:lnTo>
                    <a:pt x="886" y="523"/>
                  </a:lnTo>
                  <a:lnTo>
                    <a:pt x="882" y="527"/>
                  </a:lnTo>
                  <a:lnTo>
                    <a:pt x="878" y="529"/>
                  </a:lnTo>
                  <a:lnTo>
                    <a:pt x="874" y="533"/>
                  </a:lnTo>
                  <a:lnTo>
                    <a:pt x="874" y="537"/>
                  </a:lnTo>
                  <a:lnTo>
                    <a:pt x="873" y="538"/>
                  </a:lnTo>
                  <a:lnTo>
                    <a:pt x="865" y="538"/>
                  </a:lnTo>
                  <a:lnTo>
                    <a:pt x="859" y="544"/>
                  </a:lnTo>
                  <a:lnTo>
                    <a:pt x="858" y="542"/>
                  </a:lnTo>
                  <a:lnTo>
                    <a:pt x="856" y="538"/>
                  </a:lnTo>
                  <a:lnTo>
                    <a:pt x="863" y="535"/>
                  </a:lnTo>
                  <a:lnTo>
                    <a:pt x="865" y="531"/>
                  </a:lnTo>
                  <a:lnTo>
                    <a:pt x="863" y="529"/>
                  </a:lnTo>
                  <a:lnTo>
                    <a:pt x="859" y="527"/>
                  </a:lnTo>
                  <a:lnTo>
                    <a:pt x="858" y="523"/>
                  </a:lnTo>
                  <a:lnTo>
                    <a:pt x="856" y="522"/>
                  </a:lnTo>
                  <a:lnTo>
                    <a:pt x="854" y="520"/>
                  </a:lnTo>
                  <a:lnTo>
                    <a:pt x="858" y="518"/>
                  </a:lnTo>
                  <a:lnTo>
                    <a:pt x="856" y="516"/>
                  </a:lnTo>
                  <a:lnTo>
                    <a:pt x="850" y="512"/>
                  </a:lnTo>
                  <a:lnTo>
                    <a:pt x="850" y="508"/>
                  </a:lnTo>
                  <a:lnTo>
                    <a:pt x="844" y="506"/>
                  </a:lnTo>
                  <a:lnTo>
                    <a:pt x="843" y="506"/>
                  </a:lnTo>
                  <a:lnTo>
                    <a:pt x="841" y="508"/>
                  </a:lnTo>
                  <a:lnTo>
                    <a:pt x="833" y="510"/>
                  </a:lnTo>
                  <a:lnTo>
                    <a:pt x="831" y="510"/>
                  </a:lnTo>
                  <a:lnTo>
                    <a:pt x="826" y="520"/>
                  </a:lnTo>
                  <a:lnTo>
                    <a:pt x="820" y="531"/>
                  </a:lnTo>
                  <a:lnTo>
                    <a:pt x="818" y="533"/>
                  </a:lnTo>
                  <a:lnTo>
                    <a:pt x="811" y="533"/>
                  </a:lnTo>
                  <a:lnTo>
                    <a:pt x="807" y="537"/>
                  </a:lnTo>
                  <a:lnTo>
                    <a:pt x="803" y="540"/>
                  </a:lnTo>
                  <a:lnTo>
                    <a:pt x="801" y="540"/>
                  </a:lnTo>
                  <a:lnTo>
                    <a:pt x="799" y="542"/>
                  </a:lnTo>
                  <a:lnTo>
                    <a:pt x="801" y="548"/>
                  </a:lnTo>
                  <a:lnTo>
                    <a:pt x="801" y="550"/>
                  </a:lnTo>
                  <a:lnTo>
                    <a:pt x="807" y="550"/>
                  </a:lnTo>
                  <a:lnTo>
                    <a:pt x="814" y="552"/>
                  </a:lnTo>
                  <a:lnTo>
                    <a:pt x="814" y="555"/>
                  </a:lnTo>
                  <a:lnTo>
                    <a:pt x="814" y="563"/>
                  </a:lnTo>
                  <a:lnTo>
                    <a:pt x="805" y="565"/>
                  </a:lnTo>
                  <a:lnTo>
                    <a:pt x="792" y="567"/>
                  </a:lnTo>
                  <a:lnTo>
                    <a:pt x="786" y="565"/>
                  </a:lnTo>
                  <a:lnTo>
                    <a:pt x="782" y="565"/>
                  </a:lnTo>
                  <a:lnTo>
                    <a:pt x="782" y="567"/>
                  </a:lnTo>
                  <a:lnTo>
                    <a:pt x="782" y="570"/>
                  </a:lnTo>
                  <a:lnTo>
                    <a:pt x="780" y="572"/>
                  </a:lnTo>
                  <a:lnTo>
                    <a:pt x="777" y="572"/>
                  </a:lnTo>
                  <a:lnTo>
                    <a:pt x="773" y="570"/>
                  </a:lnTo>
                  <a:lnTo>
                    <a:pt x="771" y="572"/>
                  </a:lnTo>
                  <a:lnTo>
                    <a:pt x="771" y="574"/>
                  </a:lnTo>
                  <a:lnTo>
                    <a:pt x="767" y="574"/>
                  </a:lnTo>
                  <a:lnTo>
                    <a:pt x="762" y="576"/>
                  </a:lnTo>
                  <a:lnTo>
                    <a:pt x="760" y="582"/>
                  </a:lnTo>
                  <a:lnTo>
                    <a:pt x="758" y="582"/>
                  </a:lnTo>
                  <a:lnTo>
                    <a:pt x="754" y="584"/>
                  </a:lnTo>
                  <a:lnTo>
                    <a:pt x="754" y="587"/>
                  </a:lnTo>
                  <a:lnTo>
                    <a:pt x="748" y="591"/>
                  </a:lnTo>
                  <a:lnTo>
                    <a:pt x="737" y="595"/>
                  </a:lnTo>
                  <a:lnTo>
                    <a:pt x="735" y="597"/>
                  </a:lnTo>
                  <a:lnTo>
                    <a:pt x="732" y="602"/>
                  </a:lnTo>
                  <a:lnTo>
                    <a:pt x="732" y="608"/>
                  </a:lnTo>
                  <a:lnTo>
                    <a:pt x="733" y="610"/>
                  </a:lnTo>
                  <a:lnTo>
                    <a:pt x="732" y="612"/>
                  </a:lnTo>
                  <a:lnTo>
                    <a:pt x="724" y="612"/>
                  </a:lnTo>
                  <a:lnTo>
                    <a:pt x="718" y="616"/>
                  </a:lnTo>
                  <a:lnTo>
                    <a:pt x="716" y="619"/>
                  </a:lnTo>
                  <a:lnTo>
                    <a:pt x="711" y="621"/>
                  </a:lnTo>
                  <a:lnTo>
                    <a:pt x="705" y="621"/>
                  </a:lnTo>
                  <a:lnTo>
                    <a:pt x="703" y="623"/>
                  </a:lnTo>
                  <a:lnTo>
                    <a:pt x="688" y="625"/>
                  </a:lnTo>
                  <a:lnTo>
                    <a:pt x="686" y="627"/>
                  </a:lnTo>
                  <a:lnTo>
                    <a:pt x="679" y="629"/>
                  </a:lnTo>
                  <a:lnTo>
                    <a:pt x="679" y="631"/>
                  </a:lnTo>
                  <a:lnTo>
                    <a:pt x="677" y="631"/>
                  </a:lnTo>
                  <a:lnTo>
                    <a:pt x="673" y="631"/>
                  </a:lnTo>
                  <a:lnTo>
                    <a:pt x="669" y="634"/>
                  </a:lnTo>
                  <a:lnTo>
                    <a:pt x="656" y="636"/>
                  </a:lnTo>
                  <a:lnTo>
                    <a:pt x="647" y="638"/>
                  </a:lnTo>
                  <a:lnTo>
                    <a:pt x="645" y="640"/>
                  </a:lnTo>
                  <a:lnTo>
                    <a:pt x="645" y="644"/>
                  </a:lnTo>
                  <a:lnTo>
                    <a:pt x="622" y="651"/>
                  </a:lnTo>
                  <a:lnTo>
                    <a:pt x="621" y="653"/>
                  </a:lnTo>
                  <a:lnTo>
                    <a:pt x="605" y="657"/>
                  </a:lnTo>
                  <a:lnTo>
                    <a:pt x="602" y="663"/>
                  </a:lnTo>
                  <a:lnTo>
                    <a:pt x="594" y="665"/>
                  </a:lnTo>
                  <a:lnTo>
                    <a:pt x="585" y="670"/>
                  </a:lnTo>
                  <a:lnTo>
                    <a:pt x="583" y="670"/>
                  </a:lnTo>
                  <a:lnTo>
                    <a:pt x="581" y="672"/>
                  </a:lnTo>
                  <a:lnTo>
                    <a:pt x="577" y="672"/>
                  </a:lnTo>
                  <a:lnTo>
                    <a:pt x="577" y="676"/>
                  </a:lnTo>
                  <a:lnTo>
                    <a:pt x="574" y="674"/>
                  </a:lnTo>
                  <a:lnTo>
                    <a:pt x="572" y="674"/>
                  </a:lnTo>
                  <a:lnTo>
                    <a:pt x="574" y="676"/>
                  </a:lnTo>
                  <a:lnTo>
                    <a:pt x="572" y="678"/>
                  </a:lnTo>
                  <a:lnTo>
                    <a:pt x="568" y="676"/>
                  </a:lnTo>
                  <a:lnTo>
                    <a:pt x="566" y="680"/>
                  </a:lnTo>
                  <a:lnTo>
                    <a:pt x="564" y="678"/>
                  </a:lnTo>
                  <a:lnTo>
                    <a:pt x="566" y="681"/>
                  </a:lnTo>
                  <a:lnTo>
                    <a:pt x="562" y="681"/>
                  </a:lnTo>
                  <a:lnTo>
                    <a:pt x="560" y="681"/>
                  </a:lnTo>
                  <a:lnTo>
                    <a:pt x="560" y="685"/>
                  </a:lnTo>
                  <a:lnTo>
                    <a:pt x="557" y="685"/>
                  </a:lnTo>
                  <a:lnTo>
                    <a:pt x="549" y="689"/>
                  </a:lnTo>
                  <a:lnTo>
                    <a:pt x="547" y="687"/>
                  </a:lnTo>
                  <a:lnTo>
                    <a:pt x="547" y="691"/>
                  </a:lnTo>
                  <a:lnTo>
                    <a:pt x="543" y="691"/>
                  </a:lnTo>
                  <a:lnTo>
                    <a:pt x="542" y="693"/>
                  </a:lnTo>
                  <a:lnTo>
                    <a:pt x="538" y="695"/>
                  </a:lnTo>
                  <a:lnTo>
                    <a:pt x="532" y="693"/>
                  </a:lnTo>
                  <a:lnTo>
                    <a:pt x="528" y="695"/>
                  </a:lnTo>
                  <a:lnTo>
                    <a:pt x="519" y="693"/>
                  </a:lnTo>
                  <a:lnTo>
                    <a:pt x="517" y="695"/>
                  </a:lnTo>
                  <a:lnTo>
                    <a:pt x="515" y="693"/>
                  </a:lnTo>
                  <a:lnTo>
                    <a:pt x="511" y="695"/>
                  </a:lnTo>
                  <a:lnTo>
                    <a:pt x="496" y="693"/>
                  </a:lnTo>
                  <a:lnTo>
                    <a:pt x="493" y="695"/>
                  </a:lnTo>
                  <a:lnTo>
                    <a:pt x="489" y="696"/>
                  </a:lnTo>
                  <a:lnTo>
                    <a:pt x="487" y="698"/>
                  </a:lnTo>
                  <a:lnTo>
                    <a:pt x="485" y="700"/>
                  </a:lnTo>
                  <a:lnTo>
                    <a:pt x="483" y="700"/>
                  </a:lnTo>
                  <a:lnTo>
                    <a:pt x="468" y="700"/>
                  </a:lnTo>
                  <a:lnTo>
                    <a:pt x="466" y="700"/>
                  </a:lnTo>
                  <a:lnTo>
                    <a:pt x="461" y="698"/>
                  </a:lnTo>
                  <a:lnTo>
                    <a:pt x="451" y="695"/>
                  </a:lnTo>
                  <a:lnTo>
                    <a:pt x="444" y="691"/>
                  </a:lnTo>
                  <a:lnTo>
                    <a:pt x="436" y="689"/>
                  </a:lnTo>
                  <a:lnTo>
                    <a:pt x="432" y="687"/>
                  </a:lnTo>
                  <a:lnTo>
                    <a:pt x="410" y="683"/>
                  </a:lnTo>
                  <a:lnTo>
                    <a:pt x="402" y="685"/>
                  </a:lnTo>
                  <a:lnTo>
                    <a:pt x="382" y="672"/>
                  </a:lnTo>
                  <a:lnTo>
                    <a:pt x="372" y="670"/>
                  </a:lnTo>
                  <a:lnTo>
                    <a:pt x="367" y="670"/>
                  </a:lnTo>
                  <a:lnTo>
                    <a:pt x="357" y="665"/>
                  </a:lnTo>
                  <a:lnTo>
                    <a:pt x="357" y="663"/>
                  </a:lnTo>
                  <a:lnTo>
                    <a:pt x="355" y="661"/>
                  </a:lnTo>
                  <a:lnTo>
                    <a:pt x="355" y="659"/>
                  </a:lnTo>
                  <a:lnTo>
                    <a:pt x="353" y="655"/>
                  </a:lnTo>
                  <a:lnTo>
                    <a:pt x="350" y="655"/>
                  </a:lnTo>
                  <a:lnTo>
                    <a:pt x="338" y="649"/>
                  </a:lnTo>
                  <a:lnTo>
                    <a:pt x="327" y="644"/>
                  </a:lnTo>
                  <a:lnTo>
                    <a:pt x="306" y="640"/>
                  </a:lnTo>
                  <a:lnTo>
                    <a:pt x="301" y="640"/>
                  </a:lnTo>
                  <a:lnTo>
                    <a:pt x="295" y="640"/>
                  </a:lnTo>
                  <a:lnTo>
                    <a:pt x="289" y="640"/>
                  </a:lnTo>
                  <a:lnTo>
                    <a:pt x="286" y="642"/>
                  </a:lnTo>
                  <a:lnTo>
                    <a:pt x="273" y="642"/>
                  </a:lnTo>
                  <a:lnTo>
                    <a:pt x="259" y="638"/>
                  </a:lnTo>
                  <a:lnTo>
                    <a:pt x="256" y="636"/>
                  </a:lnTo>
                  <a:lnTo>
                    <a:pt x="246" y="634"/>
                  </a:lnTo>
                  <a:lnTo>
                    <a:pt x="241" y="636"/>
                  </a:lnTo>
                  <a:lnTo>
                    <a:pt x="237" y="636"/>
                  </a:lnTo>
                  <a:lnTo>
                    <a:pt x="222" y="633"/>
                  </a:lnTo>
                  <a:lnTo>
                    <a:pt x="218" y="633"/>
                  </a:lnTo>
                  <a:lnTo>
                    <a:pt x="210" y="634"/>
                  </a:lnTo>
                  <a:lnTo>
                    <a:pt x="194" y="633"/>
                  </a:lnTo>
                  <a:lnTo>
                    <a:pt x="186" y="633"/>
                  </a:lnTo>
                  <a:lnTo>
                    <a:pt x="182" y="627"/>
                  </a:lnTo>
                  <a:lnTo>
                    <a:pt x="167" y="616"/>
                  </a:lnTo>
                  <a:lnTo>
                    <a:pt x="163" y="612"/>
                  </a:lnTo>
                  <a:lnTo>
                    <a:pt x="156" y="606"/>
                  </a:lnTo>
                  <a:lnTo>
                    <a:pt x="148" y="602"/>
                  </a:lnTo>
                  <a:lnTo>
                    <a:pt x="147" y="601"/>
                  </a:lnTo>
                  <a:lnTo>
                    <a:pt x="143" y="599"/>
                  </a:lnTo>
                  <a:lnTo>
                    <a:pt x="139" y="597"/>
                  </a:lnTo>
                  <a:lnTo>
                    <a:pt x="133" y="593"/>
                  </a:lnTo>
                  <a:lnTo>
                    <a:pt x="122" y="587"/>
                  </a:lnTo>
                  <a:lnTo>
                    <a:pt x="120" y="585"/>
                  </a:lnTo>
                  <a:lnTo>
                    <a:pt x="99" y="578"/>
                  </a:lnTo>
                  <a:lnTo>
                    <a:pt x="92" y="570"/>
                  </a:lnTo>
                  <a:lnTo>
                    <a:pt x="84" y="570"/>
                  </a:lnTo>
                  <a:lnTo>
                    <a:pt x="75" y="567"/>
                  </a:lnTo>
                  <a:lnTo>
                    <a:pt x="64" y="565"/>
                  </a:lnTo>
                  <a:lnTo>
                    <a:pt x="54" y="563"/>
                  </a:lnTo>
                  <a:lnTo>
                    <a:pt x="45" y="563"/>
                  </a:lnTo>
                  <a:lnTo>
                    <a:pt x="36" y="559"/>
                  </a:lnTo>
                  <a:lnTo>
                    <a:pt x="17" y="552"/>
                  </a:lnTo>
                  <a:lnTo>
                    <a:pt x="11" y="550"/>
                  </a:lnTo>
                  <a:lnTo>
                    <a:pt x="13" y="548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</a:t>
              </a:r>
            </a:p>
          </p:txBody>
        </p:sp>
        <p:sp>
          <p:nvSpPr>
            <p:cNvPr id="43" name="Freeform 19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774667" y="4143770"/>
              <a:ext cx="611066" cy="653281"/>
            </a:xfrm>
            <a:custGeom>
              <a:avLst/>
              <a:gdLst>
                <a:gd name="T0" fmla="*/ 2147483647 w 861"/>
                <a:gd name="T1" fmla="*/ 2147483647 h 790"/>
                <a:gd name="T2" fmla="*/ 2147483647 w 861"/>
                <a:gd name="T3" fmla="*/ 2147483647 h 790"/>
                <a:gd name="T4" fmla="*/ 2147483647 w 861"/>
                <a:gd name="T5" fmla="*/ 2147483647 h 790"/>
                <a:gd name="T6" fmla="*/ 2147483647 w 861"/>
                <a:gd name="T7" fmla="*/ 2147483647 h 790"/>
                <a:gd name="T8" fmla="*/ 2147483647 w 861"/>
                <a:gd name="T9" fmla="*/ 2147483647 h 790"/>
                <a:gd name="T10" fmla="*/ 2147483647 w 861"/>
                <a:gd name="T11" fmla="*/ 2147483647 h 790"/>
                <a:gd name="T12" fmla="*/ 2147483647 w 861"/>
                <a:gd name="T13" fmla="*/ 2147483647 h 790"/>
                <a:gd name="T14" fmla="*/ 2147483647 w 861"/>
                <a:gd name="T15" fmla="*/ 2147483647 h 790"/>
                <a:gd name="T16" fmla="*/ 2147483647 w 861"/>
                <a:gd name="T17" fmla="*/ 2147483647 h 790"/>
                <a:gd name="T18" fmla="*/ 2147483647 w 861"/>
                <a:gd name="T19" fmla="*/ 2147483647 h 790"/>
                <a:gd name="T20" fmla="*/ 2147483647 w 861"/>
                <a:gd name="T21" fmla="*/ 2147483647 h 790"/>
                <a:gd name="T22" fmla="*/ 2147483647 w 861"/>
                <a:gd name="T23" fmla="*/ 2147483647 h 790"/>
                <a:gd name="T24" fmla="*/ 2147483647 w 861"/>
                <a:gd name="T25" fmla="*/ 2147483647 h 790"/>
                <a:gd name="T26" fmla="*/ 2147483647 w 861"/>
                <a:gd name="T27" fmla="*/ 2147483647 h 790"/>
                <a:gd name="T28" fmla="*/ 2147483647 w 861"/>
                <a:gd name="T29" fmla="*/ 2147483647 h 790"/>
                <a:gd name="T30" fmla="*/ 2147483647 w 861"/>
                <a:gd name="T31" fmla="*/ 2147483647 h 790"/>
                <a:gd name="T32" fmla="*/ 2147483647 w 861"/>
                <a:gd name="T33" fmla="*/ 2147483647 h 790"/>
                <a:gd name="T34" fmla="*/ 2147483647 w 861"/>
                <a:gd name="T35" fmla="*/ 2147483647 h 790"/>
                <a:gd name="T36" fmla="*/ 2147483647 w 861"/>
                <a:gd name="T37" fmla="*/ 2147483647 h 790"/>
                <a:gd name="T38" fmla="*/ 2147483647 w 861"/>
                <a:gd name="T39" fmla="*/ 2147483647 h 790"/>
                <a:gd name="T40" fmla="*/ 2147483647 w 861"/>
                <a:gd name="T41" fmla="*/ 2147483647 h 790"/>
                <a:gd name="T42" fmla="*/ 2147483647 w 861"/>
                <a:gd name="T43" fmla="*/ 2147483647 h 790"/>
                <a:gd name="T44" fmla="*/ 2147483647 w 861"/>
                <a:gd name="T45" fmla="*/ 2147483647 h 790"/>
                <a:gd name="T46" fmla="*/ 2147483647 w 861"/>
                <a:gd name="T47" fmla="*/ 2147483647 h 790"/>
                <a:gd name="T48" fmla="*/ 2147483647 w 861"/>
                <a:gd name="T49" fmla="*/ 2147483647 h 790"/>
                <a:gd name="T50" fmla="*/ 2147483647 w 861"/>
                <a:gd name="T51" fmla="*/ 2147483647 h 790"/>
                <a:gd name="T52" fmla="*/ 2147483647 w 861"/>
                <a:gd name="T53" fmla="*/ 2147483647 h 790"/>
                <a:gd name="T54" fmla="*/ 2147483647 w 861"/>
                <a:gd name="T55" fmla="*/ 2147483647 h 790"/>
                <a:gd name="T56" fmla="*/ 2147483647 w 861"/>
                <a:gd name="T57" fmla="*/ 2147483647 h 790"/>
                <a:gd name="T58" fmla="*/ 2147483647 w 861"/>
                <a:gd name="T59" fmla="*/ 2147483647 h 790"/>
                <a:gd name="T60" fmla="*/ 2147483647 w 861"/>
                <a:gd name="T61" fmla="*/ 2147483647 h 790"/>
                <a:gd name="T62" fmla="*/ 2147483647 w 861"/>
                <a:gd name="T63" fmla="*/ 2147483647 h 790"/>
                <a:gd name="T64" fmla="*/ 2147483647 w 861"/>
                <a:gd name="T65" fmla="*/ 2147483647 h 790"/>
                <a:gd name="T66" fmla="*/ 2147483647 w 861"/>
                <a:gd name="T67" fmla="*/ 2147483647 h 790"/>
                <a:gd name="T68" fmla="*/ 2147483647 w 861"/>
                <a:gd name="T69" fmla="*/ 2147483647 h 790"/>
                <a:gd name="T70" fmla="*/ 2147483647 w 861"/>
                <a:gd name="T71" fmla="*/ 2147483647 h 790"/>
                <a:gd name="T72" fmla="*/ 2147483647 w 861"/>
                <a:gd name="T73" fmla="*/ 2147483647 h 790"/>
                <a:gd name="T74" fmla="*/ 2147483647 w 861"/>
                <a:gd name="T75" fmla="*/ 2147483647 h 790"/>
                <a:gd name="T76" fmla="*/ 2147483647 w 861"/>
                <a:gd name="T77" fmla="*/ 2147483647 h 790"/>
                <a:gd name="T78" fmla="*/ 2147483647 w 861"/>
                <a:gd name="T79" fmla="*/ 2147483647 h 790"/>
                <a:gd name="T80" fmla="*/ 2147483647 w 861"/>
                <a:gd name="T81" fmla="*/ 2147483647 h 790"/>
                <a:gd name="T82" fmla="*/ 2147483647 w 861"/>
                <a:gd name="T83" fmla="*/ 2147483647 h 790"/>
                <a:gd name="T84" fmla="*/ 2147483647 w 861"/>
                <a:gd name="T85" fmla="*/ 2147483647 h 790"/>
                <a:gd name="T86" fmla="*/ 2147483647 w 861"/>
                <a:gd name="T87" fmla="*/ 2147483647 h 790"/>
                <a:gd name="T88" fmla="*/ 2147483647 w 861"/>
                <a:gd name="T89" fmla="*/ 2147483647 h 790"/>
                <a:gd name="T90" fmla="*/ 2147483647 w 861"/>
                <a:gd name="T91" fmla="*/ 2147483647 h 790"/>
                <a:gd name="T92" fmla="*/ 2147483647 w 861"/>
                <a:gd name="T93" fmla="*/ 2147483647 h 790"/>
                <a:gd name="T94" fmla="*/ 2147483647 w 861"/>
                <a:gd name="T95" fmla="*/ 2147483647 h 790"/>
                <a:gd name="T96" fmla="*/ 2147483647 w 861"/>
                <a:gd name="T97" fmla="*/ 2147483647 h 790"/>
                <a:gd name="T98" fmla="*/ 2147483647 w 861"/>
                <a:gd name="T99" fmla="*/ 2147483647 h 790"/>
                <a:gd name="T100" fmla="*/ 2147483647 w 861"/>
                <a:gd name="T101" fmla="*/ 2147483647 h 790"/>
                <a:gd name="T102" fmla="*/ 2147483647 w 861"/>
                <a:gd name="T103" fmla="*/ 2147483647 h 790"/>
                <a:gd name="T104" fmla="*/ 2147483647 w 861"/>
                <a:gd name="T105" fmla="*/ 2147483647 h 790"/>
                <a:gd name="T106" fmla="*/ 2147483647 w 861"/>
                <a:gd name="T107" fmla="*/ 2147483647 h 790"/>
                <a:gd name="T108" fmla="*/ 2147483647 w 861"/>
                <a:gd name="T109" fmla="*/ 2147483647 h 790"/>
                <a:gd name="T110" fmla="*/ 2147483647 w 861"/>
                <a:gd name="T111" fmla="*/ 2147483647 h 790"/>
                <a:gd name="T112" fmla="*/ 2147483647 w 861"/>
                <a:gd name="T113" fmla="*/ 2147483647 h 7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1"/>
                <a:gd name="T172" fmla="*/ 0 h 790"/>
                <a:gd name="T173" fmla="*/ 861 w 861"/>
                <a:gd name="T174" fmla="*/ 790 h 7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1" h="790">
                  <a:moveTo>
                    <a:pt x="0" y="372"/>
                  </a:moveTo>
                  <a:lnTo>
                    <a:pt x="22" y="314"/>
                  </a:lnTo>
                  <a:lnTo>
                    <a:pt x="62" y="205"/>
                  </a:lnTo>
                  <a:lnTo>
                    <a:pt x="69" y="197"/>
                  </a:lnTo>
                  <a:lnTo>
                    <a:pt x="88" y="184"/>
                  </a:lnTo>
                  <a:lnTo>
                    <a:pt x="96" y="182"/>
                  </a:lnTo>
                  <a:lnTo>
                    <a:pt x="94" y="180"/>
                  </a:lnTo>
                  <a:lnTo>
                    <a:pt x="103" y="175"/>
                  </a:lnTo>
                  <a:lnTo>
                    <a:pt x="109" y="171"/>
                  </a:lnTo>
                  <a:lnTo>
                    <a:pt x="109" y="161"/>
                  </a:lnTo>
                  <a:lnTo>
                    <a:pt x="131" y="105"/>
                  </a:lnTo>
                  <a:lnTo>
                    <a:pt x="135" y="105"/>
                  </a:lnTo>
                  <a:lnTo>
                    <a:pt x="141" y="101"/>
                  </a:lnTo>
                  <a:lnTo>
                    <a:pt x="141" y="97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54" y="81"/>
                  </a:lnTo>
                  <a:lnTo>
                    <a:pt x="160" y="28"/>
                  </a:lnTo>
                  <a:lnTo>
                    <a:pt x="171" y="7"/>
                  </a:lnTo>
                  <a:lnTo>
                    <a:pt x="176" y="5"/>
                  </a:lnTo>
                  <a:lnTo>
                    <a:pt x="180" y="5"/>
                  </a:lnTo>
                  <a:lnTo>
                    <a:pt x="201" y="7"/>
                  </a:lnTo>
                  <a:lnTo>
                    <a:pt x="208" y="11"/>
                  </a:lnTo>
                  <a:lnTo>
                    <a:pt x="222" y="26"/>
                  </a:lnTo>
                  <a:lnTo>
                    <a:pt x="233" y="32"/>
                  </a:lnTo>
                  <a:lnTo>
                    <a:pt x="233" y="45"/>
                  </a:lnTo>
                  <a:lnTo>
                    <a:pt x="231" y="60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2" y="111"/>
                  </a:lnTo>
                  <a:lnTo>
                    <a:pt x="248" y="114"/>
                  </a:lnTo>
                  <a:lnTo>
                    <a:pt x="269" y="114"/>
                  </a:lnTo>
                  <a:lnTo>
                    <a:pt x="280" y="118"/>
                  </a:lnTo>
                  <a:lnTo>
                    <a:pt x="293" y="137"/>
                  </a:lnTo>
                  <a:lnTo>
                    <a:pt x="301" y="139"/>
                  </a:lnTo>
                  <a:lnTo>
                    <a:pt x="312" y="139"/>
                  </a:lnTo>
                  <a:lnTo>
                    <a:pt x="316" y="137"/>
                  </a:lnTo>
                  <a:lnTo>
                    <a:pt x="344" y="97"/>
                  </a:lnTo>
                  <a:lnTo>
                    <a:pt x="380" y="58"/>
                  </a:lnTo>
                  <a:lnTo>
                    <a:pt x="381" y="50"/>
                  </a:lnTo>
                  <a:lnTo>
                    <a:pt x="385" y="47"/>
                  </a:lnTo>
                  <a:lnTo>
                    <a:pt x="389" y="45"/>
                  </a:lnTo>
                  <a:lnTo>
                    <a:pt x="395" y="39"/>
                  </a:lnTo>
                  <a:lnTo>
                    <a:pt x="408" y="32"/>
                  </a:lnTo>
                  <a:lnTo>
                    <a:pt x="415" y="30"/>
                  </a:lnTo>
                  <a:lnTo>
                    <a:pt x="419" y="26"/>
                  </a:lnTo>
                  <a:lnTo>
                    <a:pt x="430" y="24"/>
                  </a:lnTo>
                  <a:lnTo>
                    <a:pt x="434" y="26"/>
                  </a:lnTo>
                  <a:lnTo>
                    <a:pt x="438" y="24"/>
                  </a:lnTo>
                  <a:lnTo>
                    <a:pt x="444" y="5"/>
                  </a:lnTo>
                  <a:lnTo>
                    <a:pt x="445" y="5"/>
                  </a:lnTo>
                  <a:lnTo>
                    <a:pt x="462" y="0"/>
                  </a:lnTo>
                  <a:lnTo>
                    <a:pt x="464" y="3"/>
                  </a:lnTo>
                  <a:lnTo>
                    <a:pt x="464" y="11"/>
                  </a:lnTo>
                  <a:lnTo>
                    <a:pt x="468" y="11"/>
                  </a:lnTo>
                  <a:lnTo>
                    <a:pt x="470" y="11"/>
                  </a:lnTo>
                  <a:lnTo>
                    <a:pt x="476" y="9"/>
                  </a:lnTo>
                  <a:lnTo>
                    <a:pt x="485" y="15"/>
                  </a:lnTo>
                  <a:lnTo>
                    <a:pt x="487" y="18"/>
                  </a:lnTo>
                  <a:lnTo>
                    <a:pt x="492" y="18"/>
                  </a:lnTo>
                  <a:lnTo>
                    <a:pt x="500" y="15"/>
                  </a:lnTo>
                  <a:lnTo>
                    <a:pt x="506" y="15"/>
                  </a:lnTo>
                  <a:lnTo>
                    <a:pt x="508" y="18"/>
                  </a:lnTo>
                  <a:lnTo>
                    <a:pt x="509" y="32"/>
                  </a:lnTo>
                  <a:lnTo>
                    <a:pt x="515" y="49"/>
                  </a:lnTo>
                  <a:lnTo>
                    <a:pt x="519" y="50"/>
                  </a:lnTo>
                  <a:lnTo>
                    <a:pt x="532" y="50"/>
                  </a:lnTo>
                  <a:lnTo>
                    <a:pt x="540" y="56"/>
                  </a:lnTo>
                  <a:lnTo>
                    <a:pt x="547" y="71"/>
                  </a:lnTo>
                  <a:lnTo>
                    <a:pt x="547" y="79"/>
                  </a:lnTo>
                  <a:lnTo>
                    <a:pt x="541" y="90"/>
                  </a:lnTo>
                  <a:lnTo>
                    <a:pt x="541" y="101"/>
                  </a:lnTo>
                  <a:lnTo>
                    <a:pt x="545" y="103"/>
                  </a:lnTo>
                  <a:lnTo>
                    <a:pt x="570" y="105"/>
                  </a:lnTo>
                  <a:lnTo>
                    <a:pt x="581" y="111"/>
                  </a:lnTo>
                  <a:lnTo>
                    <a:pt x="581" y="116"/>
                  </a:lnTo>
                  <a:lnTo>
                    <a:pt x="585" y="116"/>
                  </a:lnTo>
                  <a:lnTo>
                    <a:pt x="602" y="116"/>
                  </a:lnTo>
                  <a:lnTo>
                    <a:pt x="603" y="124"/>
                  </a:lnTo>
                  <a:lnTo>
                    <a:pt x="609" y="126"/>
                  </a:lnTo>
                  <a:lnTo>
                    <a:pt x="609" y="131"/>
                  </a:lnTo>
                  <a:lnTo>
                    <a:pt x="605" y="133"/>
                  </a:lnTo>
                  <a:lnTo>
                    <a:pt x="603" y="143"/>
                  </a:lnTo>
                  <a:lnTo>
                    <a:pt x="600" y="144"/>
                  </a:lnTo>
                  <a:lnTo>
                    <a:pt x="598" y="146"/>
                  </a:lnTo>
                  <a:lnTo>
                    <a:pt x="603" y="146"/>
                  </a:lnTo>
                  <a:lnTo>
                    <a:pt x="632" y="160"/>
                  </a:lnTo>
                  <a:lnTo>
                    <a:pt x="690" y="208"/>
                  </a:lnTo>
                  <a:lnTo>
                    <a:pt x="724" y="231"/>
                  </a:lnTo>
                  <a:lnTo>
                    <a:pt x="763" y="252"/>
                  </a:lnTo>
                  <a:lnTo>
                    <a:pt x="795" y="276"/>
                  </a:lnTo>
                  <a:lnTo>
                    <a:pt x="820" y="310"/>
                  </a:lnTo>
                  <a:lnTo>
                    <a:pt x="842" y="316"/>
                  </a:lnTo>
                  <a:lnTo>
                    <a:pt x="861" y="325"/>
                  </a:lnTo>
                  <a:lnTo>
                    <a:pt x="854" y="366"/>
                  </a:lnTo>
                  <a:lnTo>
                    <a:pt x="831" y="408"/>
                  </a:lnTo>
                  <a:lnTo>
                    <a:pt x="568" y="430"/>
                  </a:lnTo>
                  <a:lnTo>
                    <a:pt x="543" y="462"/>
                  </a:lnTo>
                  <a:lnTo>
                    <a:pt x="528" y="489"/>
                  </a:lnTo>
                  <a:lnTo>
                    <a:pt x="479" y="577"/>
                  </a:lnTo>
                  <a:lnTo>
                    <a:pt x="466" y="585"/>
                  </a:lnTo>
                  <a:lnTo>
                    <a:pt x="462" y="588"/>
                  </a:lnTo>
                  <a:lnTo>
                    <a:pt x="462" y="592"/>
                  </a:lnTo>
                  <a:lnTo>
                    <a:pt x="462" y="596"/>
                  </a:lnTo>
                  <a:lnTo>
                    <a:pt x="472" y="598"/>
                  </a:lnTo>
                  <a:lnTo>
                    <a:pt x="472" y="622"/>
                  </a:lnTo>
                  <a:lnTo>
                    <a:pt x="464" y="637"/>
                  </a:lnTo>
                  <a:lnTo>
                    <a:pt x="470" y="645"/>
                  </a:lnTo>
                  <a:lnTo>
                    <a:pt x="491" y="651"/>
                  </a:lnTo>
                  <a:lnTo>
                    <a:pt x="491" y="683"/>
                  </a:lnTo>
                  <a:lnTo>
                    <a:pt x="483" y="694"/>
                  </a:lnTo>
                  <a:lnTo>
                    <a:pt x="474" y="701"/>
                  </a:lnTo>
                  <a:lnTo>
                    <a:pt x="476" y="733"/>
                  </a:lnTo>
                  <a:lnTo>
                    <a:pt x="476" y="743"/>
                  </a:lnTo>
                  <a:lnTo>
                    <a:pt x="479" y="763"/>
                  </a:lnTo>
                  <a:lnTo>
                    <a:pt x="464" y="790"/>
                  </a:lnTo>
                  <a:lnTo>
                    <a:pt x="457" y="784"/>
                  </a:lnTo>
                  <a:lnTo>
                    <a:pt x="455" y="782"/>
                  </a:lnTo>
                  <a:lnTo>
                    <a:pt x="457" y="782"/>
                  </a:lnTo>
                  <a:lnTo>
                    <a:pt x="453" y="778"/>
                  </a:lnTo>
                  <a:lnTo>
                    <a:pt x="451" y="778"/>
                  </a:lnTo>
                  <a:lnTo>
                    <a:pt x="391" y="726"/>
                  </a:lnTo>
                  <a:lnTo>
                    <a:pt x="389" y="726"/>
                  </a:lnTo>
                  <a:lnTo>
                    <a:pt x="363" y="699"/>
                  </a:lnTo>
                  <a:lnTo>
                    <a:pt x="359" y="694"/>
                  </a:lnTo>
                  <a:lnTo>
                    <a:pt x="359" y="696"/>
                  </a:lnTo>
                  <a:lnTo>
                    <a:pt x="353" y="692"/>
                  </a:lnTo>
                  <a:lnTo>
                    <a:pt x="336" y="675"/>
                  </a:lnTo>
                  <a:lnTo>
                    <a:pt x="336" y="667"/>
                  </a:lnTo>
                  <a:lnTo>
                    <a:pt x="334" y="664"/>
                  </a:lnTo>
                  <a:lnTo>
                    <a:pt x="327" y="667"/>
                  </a:lnTo>
                  <a:lnTo>
                    <a:pt x="302" y="641"/>
                  </a:lnTo>
                  <a:lnTo>
                    <a:pt x="304" y="641"/>
                  </a:lnTo>
                  <a:lnTo>
                    <a:pt x="306" y="639"/>
                  </a:lnTo>
                  <a:lnTo>
                    <a:pt x="299" y="634"/>
                  </a:lnTo>
                  <a:lnTo>
                    <a:pt x="295" y="630"/>
                  </a:lnTo>
                  <a:lnTo>
                    <a:pt x="293" y="630"/>
                  </a:lnTo>
                  <a:lnTo>
                    <a:pt x="291" y="628"/>
                  </a:lnTo>
                  <a:lnTo>
                    <a:pt x="286" y="626"/>
                  </a:lnTo>
                  <a:lnTo>
                    <a:pt x="278" y="620"/>
                  </a:lnTo>
                  <a:lnTo>
                    <a:pt x="276" y="620"/>
                  </a:lnTo>
                  <a:lnTo>
                    <a:pt x="282" y="624"/>
                  </a:lnTo>
                  <a:lnTo>
                    <a:pt x="274" y="619"/>
                  </a:lnTo>
                  <a:lnTo>
                    <a:pt x="271" y="617"/>
                  </a:lnTo>
                  <a:lnTo>
                    <a:pt x="265" y="611"/>
                  </a:lnTo>
                  <a:lnTo>
                    <a:pt x="261" y="609"/>
                  </a:lnTo>
                  <a:lnTo>
                    <a:pt x="233" y="583"/>
                  </a:lnTo>
                  <a:lnTo>
                    <a:pt x="227" y="577"/>
                  </a:lnTo>
                  <a:lnTo>
                    <a:pt x="225" y="575"/>
                  </a:lnTo>
                  <a:lnTo>
                    <a:pt x="197" y="555"/>
                  </a:lnTo>
                  <a:lnTo>
                    <a:pt x="193" y="551"/>
                  </a:lnTo>
                  <a:lnTo>
                    <a:pt x="180" y="540"/>
                  </a:lnTo>
                  <a:lnTo>
                    <a:pt x="160" y="523"/>
                  </a:lnTo>
                  <a:lnTo>
                    <a:pt x="139" y="511"/>
                  </a:lnTo>
                  <a:lnTo>
                    <a:pt x="135" y="508"/>
                  </a:lnTo>
                  <a:lnTo>
                    <a:pt x="131" y="506"/>
                  </a:lnTo>
                  <a:lnTo>
                    <a:pt x="116" y="494"/>
                  </a:lnTo>
                  <a:lnTo>
                    <a:pt x="109" y="489"/>
                  </a:lnTo>
                  <a:lnTo>
                    <a:pt x="94" y="479"/>
                  </a:lnTo>
                  <a:lnTo>
                    <a:pt x="88" y="477"/>
                  </a:lnTo>
                  <a:lnTo>
                    <a:pt x="82" y="474"/>
                  </a:lnTo>
                  <a:lnTo>
                    <a:pt x="71" y="468"/>
                  </a:lnTo>
                  <a:lnTo>
                    <a:pt x="60" y="464"/>
                  </a:lnTo>
                  <a:lnTo>
                    <a:pt x="56" y="464"/>
                  </a:lnTo>
                  <a:lnTo>
                    <a:pt x="52" y="461"/>
                  </a:lnTo>
                  <a:lnTo>
                    <a:pt x="50" y="457"/>
                  </a:lnTo>
                  <a:lnTo>
                    <a:pt x="47" y="455"/>
                  </a:lnTo>
                  <a:lnTo>
                    <a:pt x="35" y="453"/>
                  </a:lnTo>
                  <a:lnTo>
                    <a:pt x="30" y="455"/>
                  </a:lnTo>
                  <a:lnTo>
                    <a:pt x="15" y="449"/>
                  </a:lnTo>
                  <a:lnTo>
                    <a:pt x="15" y="447"/>
                  </a:lnTo>
                  <a:lnTo>
                    <a:pt x="15" y="408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</p:txBody>
        </p:sp>
        <p:sp>
          <p:nvSpPr>
            <p:cNvPr id="44" name="Freeform 19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772873" y="3995737"/>
              <a:ext cx="499099" cy="280000"/>
            </a:xfrm>
            <a:custGeom>
              <a:avLst/>
              <a:gdLst>
                <a:gd name="T0" fmla="*/ 0 w 703"/>
                <a:gd name="T1" fmla="*/ 150 h 336"/>
                <a:gd name="T2" fmla="*/ 7 w 703"/>
                <a:gd name="T3" fmla="*/ 173 h 336"/>
                <a:gd name="T4" fmla="*/ 7 w 703"/>
                <a:gd name="T5" fmla="*/ 207 h 336"/>
                <a:gd name="T6" fmla="*/ 15 w 703"/>
                <a:gd name="T7" fmla="*/ 214 h 336"/>
                <a:gd name="T8" fmla="*/ 34 w 703"/>
                <a:gd name="T9" fmla="*/ 229 h 336"/>
                <a:gd name="T10" fmla="*/ 58 w 703"/>
                <a:gd name="T11" fmla="*/ 250 h 336"/>
                <a:gd name="T12" fmla="*/ 73 w 703"/>
                <a:gd name="T13" fmla="*/ 256 h 336"/>
                <a:gd name="T14" fmla="*/ 86 w 703"/>
                <a:gd name="T15" fmla="*/ 278 h 336"/>
                <a:gd name="T16" fmla="*/ 101 w 703"/>
                <a:gd name="T17" fmla="*/ 327 h 336"/>
                <a:gd name="T18" fmla="*/ 133 w 703"/>
                <a:gd name="T19" fmla="*/ 280 h 336"/>
                <a:gd name="T20" fmla="*/ 143 w 703"/>
                <a:gd name="T21" fmla="*/ 272 h 336"/>
                <a:gd name="T22" fmla="*/ 156 w 703"/>
                <a:gd name="T23" fmla="*/ 256 h 336"/>
                <a:gd name="T24" fmla="*/ 178 w 703"/>
                <a:gd name="T25" fmla="*/ 180 h 336"/>
                <a:gd name="T26" fmla="*/ 210 w 703"/>
                <a:gd name="T27" fmla="*/ 186 h 336"/>
                <a:gd name="T28" fmla="*/ 235 w 703"/>
                <a:gd name="T29" fmla="*/ 220 h 336"/>
                <a:gd name="T30" fmla="*/ 239 w 703"/>
                <a:gd name="T31" fmla="*/ 257 h 336"/>
                <a:gd name="T32" fmla="*/ 271 w 703"/>
                <a:gd name="T33" fmla="*/ 289 h 336"/>
                <a:gd name="T34" fmla="*/ 303 w 703"/>
                <a:gd name="T35" fmla="*/ 314 h 336"/>
                <a:gd name="T36" fmla="*/ 346 w 703"/>
                <a:gd name="T37" fmla="*/ 272 h 336"/>
                <a:gd name="T38" fmla="*/ 387 w 703"/>
                <a:gd name="T39" fmla="*/ 222 h 336"/>
                <a:gd name="T40" fmla="*/ 410 w 703"/>
                <a:gd name="T41" fmla="*/ 207 h 336"/>
                <a:gd name="T42" fmla="*/ 432 w 703"/>
                <a:gd name="T43" fmla="*/ 199 h 336"/>
                <a:gd name="T44" fmla="*/ 446 w 703"/>
                <a:gd name="T45" fmla="*/ 180 h 336"/>
                <a:gd name="T46" fmla="*/ 466 w 703"/>
                <a:gd name="T47" fmla="*/ 178 h 336"/>
                <a:gd name="T48" fmla="*/ 472 w 703"/>
                <a:gd name="T49" fmla="*/ 186 h 336"/>
                <a:gd name="T50" fmla="*/ 489 w 703"/>
                <a:gd name="T51" fmla="*/ 193 h 336"/>
                <a:gd name="T52" fmla="*/ 508 w 703"/>
                <a:gd name="T53" fmla="*/ 190 h 336"/>
                <a:gd name="T54" fmla="*/ 517 w 703"/>
                <a:gd name="T55" fmla="*/ 224 h 336"/>
                <a:gd name="T56" fmla="*/ 542 w 703"/>
                <a:gd name="T57" fmla="*/ 231 h 336"/>
                <a:gd name="T58" fmla="*/ 543 w 703"/>
                <a:gd name="T59" fmla="*/ 265 h 336"/>
                <a:gd name="T60" fmla="*/ 572 w 703"/>
                <a:gd name="T61" fmla="*/ 280 h 336"/>
                <a:gd name="T62" fmla="*/ 587 w 703"/>
                <a:gd name="T63" fmla="*/ 291 h 336"/>
                <a:gd name="T64" fmla="*/ 611 w 703"/>
                <a:gd name="T65" fmla="*/ 301 h 336"/>
                <a:gd name="T66" fmla="*/ 605 w 703"/>
                <a:gd name="T67" fmla="*/ 316 h 336"/>
                <a:gd name="T68" fmla="*/ 696 w 703"/>
                <a:gd name="T69" fmla="*/ 178 h 336"/>
                <a:gd name="T70" fmla="*/ 611 w 703"/>
                <a:gd name="T71" fmla="*/ 126 h 336"/>
                <a:gd name="T72" fmla="*/ 573 w 703"/>
                <a:gd name="T73" fmla="*/ 116 h 336"/>
                <a:gd name="T74" fmla="*/ 557 w 703"/>
                <a:gd name="T75" fmla="*/ 156 h 336"/>
                <a:gd name="T76" fmla="*/ 538 w 703"/>
                <a:gd name="T77" fmla="*/ 163 h 336"/>
                <a:gd name="T78" fmla="*/ 485 w 703"/>
                <a:gd name="T79" fmla="*/ 158 h 336"/>
                <a:gd name="T80" fmla="*/ 464 w 703"/>
                <a:gd name="T81" fmla="*/ 137 h 336"/>
                <a:gd name="T82" fmla="*/ 449 w 703"/>
                <a:gd name="T83" fmla="*/ 131 h 336"/>
                <a:gd name="T84" fmla="*/ 432 w 703"/>
                <a:gd name="T85" fmla="*/ 129 h 336"/>
                <a:gd name="T86" fmla="*/ 419 w 703"/>
                <a:gd name="T87" fmla="*/ 101 h 336"/>
                <a:gd name="T88" fmla="*/ 382 w 703"/>
                <a:gd name="T89" fmla="*/ 34 h 336"/>
                <a:gd name="T90" fmla="*/ 355 w 703"/>
                <a:gd name="T91" fmla="*/ 2 h 336"/>
                <a:gd name="T92" fmla="*/ 310 w 703"/>
                <a:gd name="T93" fmla="*/ 11 h 336"/>
                <a:gd name="T94" fmla="*/ 306 w 703"/>
                <a:gd name="T95" fmla="*/ 19 h 336"/>
                <a:gd name="T96" fmla="*/ 289 w 703"/>
                <a:gd name="T97" fmla="*/ 39 h 336"/>
                <a:gd name="T98" fmla="*/ 246 w 703"/>
                <a:gd name="T99" fmla="*/ 56 h 336"/>
                <a:gd name="T100" fmla="*/ 222 w 703"/>
                <a:gd name="T101" fmla="*/ 56 h 336"/>
                <a:gd name="T102" fmla="*/ 182 w 703"/>
                <a:gd name="T103" fmla="*/ 58 h 336"/>
                <a:gd name="T104" fmla="*/ 137 w 703"/>
                <a:gd name="T105" fmla="*/ 60 h 336"/>
                <a:gd name="T106" fmla="*/ 73 w 703"/>
                <a:gd name="T107" fmla="*/ 86 h 336"/>
                <a:gd name="T108" fmla="*/ 56 w 703"/>
                <a:gd name="T109" fmla="*/ 94 h 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336"/>
                <a:gd name="T167" fmla="*/ 703 w 703"/>
                <a:gd name="T168" fmla="*/ 336 h 3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336">
                  <a:moveTo>
                    <a:pt x="2" y="118"/>
                  </a:moveTo>
                  <a:lnTo>
                    <a:pt x="0" y="145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5" y="167"/>
                  </a:lnTo>
                  <a:lnTo>
                    <a:pt x="7" y="173"/>
                  </a:lnTo>
                  <a:lnTo>
                    <a:pt x="11" y="173"/>
                  </a:lnTo>
                  <a:lnTo>
                    <a:pt x="5" y="182"/>
                  </a:lnTo>
                  <a:lnTo>
                    <a:pt x="7" y="207"/>
                  </a:lnTo>
                  <a:lnTo>
                    <a:pt x="11" y="210"/>
                  </a:lnTo>
                  <a:lnTo>
                    <a:pt x="15" y="210"/>
                  </a:lnTo>
                  <a:lnTo>
                    <a:pt x="15" y="214"/>
                  </a:lnTo>
                  <a:lnTo>
                    <a:pt x="20" y="209"/>
                  </a:lnTo>
                  <a:lnTo>
                    <a:pt x="24" y="210"/>
                  </a:lnTo>
                  <a:lnTo>
                    <a:pt x="34" y="229"/>
                  </a:lnTo>
                  <a:lnTo>
                    <a:pt x="41" y="231"/>
                  </a:lnTo>
                  <a:lnTo>
                    <a:pt x="49" y="242"/>
                  </a:lnTo>
                  <a:lnTo>
                    <a:pt x="58" y="250"/>
                  </a:lnTo>
                  <a:lnTo>
                    <a:pt x="64" y="248"/>
                  </a:lnTo>
                  <a:lnTo>
                    <a:pt x="67" y="252"/>
                  </a:lnTo>
                  <a:lnTo>
                    <a:pt x="73" y="256"/>
                  </a:lnTo>
                  <a:lnTo>
                    <a:pt x="79" y="265"/>
                  </a:lnTo>
                  <a:lnTo>
                    <a:pt x="83" y="267"/>
                  </a:lnTo>
                  <a:lnTo>
                    <a:pt x="86" y="278"/>
                  </a:lnTo>
                  <a:lnTo>
                    <a:pt x="90" y="284"/>
                  </a:lnTo>
                  <a:lnTo>
                    <a:pt x="98" y="288"/>
                  </a:lnTo>
                  <a:lnTo>
                    <a:pt x="101" y="327"/>
                  </a:lnTo>
                  <a:lnTo>
                    <a:pt x="107" y="336"/>
                  </a:lnTo>
                  <a:lnTo>
                    <a:pt x="111" y="336"/>
                  </a:lnTo>
                  <a:lnTo>
                    <a:pt x="133" y="280"/>
                  </a:lnTo>
                  <a:lnTo>
                    <a:pt x="137" y="280"/>
                  </a:lnTo>
                  <a:lnTo>
                    <a:pt x="143" y="276"/>
                  </a:lnTo>
                  <a:lnTo>
                    <a:pt x="143" y="272"/>
                  </a:lnTo>
                  <a:lnTo>
                    <a:pt x="146" y="269"/>
                  </a:lnTo>
                  <a:lnTo>
                    <a:pt x="148" y="265"/>
                  </a:lnTo>
                  <a:lnTo>
                    <a:pt x="156" y="256"/>
                  </a:lnTo>
                  <a:lnTo>
                    <a:pt x="162" y="203"/>
                  </a:lnTo>
                  <a:lnTo>
                    <a:pt x="173" y="182"/>
                  </a:lnTo>
                  <a:lnTo>
                    <a:pt x="178" y="180"/>
                  </a:lnTo>
                  <a:lnTo>
                    <a:pt x="182" y="180"/>
                  </a:lnTo>
                  <a:lnTo>
                    <a:pt x="203" y="182"/>
                  </a:lnTo>
                  <a:lnTo>
                    <a:pt x="210" y="186"/>
                  </a:lnTo>
                  <a:lnTo>
                    <a:pt x="224" y="201"/>
                  </a:lnTo>
                  <a:lnTo>
                    <a:pt x="235" y="207"/>
                  </a:lnTo>
                  <a:lnTo>
                    <a:pt x="235" y="220"/>
                  </a:lnTo>
                  <a:lnTo>
                    <a:pt x="233" y="235"/>
                  </a:lnTo>
                  <a:lnTo>
                    <a:pt x="235" y="252"/>
                  </a:lnTo>
                  <a:lnTo>
                    <a:pt x="239" y="257"/>
                  </a:lnTo>
                  <a:lnTo>
                    <a:pt x="244" y="286"/>
                  </a:lnTo>
                  <a:lnTo>
                    <a:pt x="250" y="289"/>
                  </a:lnTo>
                  <a:lnTo>
                    <a:pt x="271" y="289"/>
                  </a:lnTo>
                  <a:lnTo>
                    <a:pt x="282" y="293"/>
                  </a:lnTo>
                  <a:lnTo>
                    <a:pt x="295" y="312"/>
                  </a:lnTo>
                  <a:lnTo>
                    <a:pt x="303" y="314"/>
                  </a:lnTo>
                  <a:lnTo>
                    <a:pt x="314" y="314"/>
                  </a:lnTo>
                  <a:lnTo>
                    <a:pt x="318" y="312"/>
                  </a:lnTo>
                  <a:lnTo>
                    <a:pt x="346" y="272"/>
                  </a:lnTo>
                  <a:lnTo>
                    <a:pt x="382" y="233"/>
                  </a:lnTo>
                  <a:lnTo>
                    <a:pt x="383" y="225"/>
                  </a:lnTo>
                  <a:lnTo>
                    <a:pt x="387" y="222"/>
                  </a:lnTo>
                  <a:lnTo>
                    <a:pt x="391" y="220"/>
                  </a:lnTo>
                  <a:lnTo>
                    <a:pt x="397" y="214"/>
                  </a:lnTo>
                  <a:lnTo>
                    <a:pt x="410" y="207"/>
                  </a:lnTo>
                  <a:lnTo>
                    <a:pt x="417" y="205"/>
                  </a:lnTo>
                  <a:lnTo>
                    <a:pt x="421" y="201"/>
                  </a:lnTo>
                  <a:lnTo>
                    <a:pt x="432" y="199"/>
                  </a:lnTo>
                  <a:lnTo>
                    <a:pt x="436" y="201"/>
                  </a:lnTo>
                  <a:lnTo>
                    <a:pt x="440" y="199"/>
                  </a:lnTo>
                  <a:lnTo>
                    <a:pt x="446" y="180"/>
                  </a:lnTo>
                  <a:lnTo>
                    <a:pt x="447" y="180"/>
                  </a:lnTo>
                  <a:lnTo>
                    <a:pt x="464" y="175"/>
                  </a:lnTo>
                  <a:lnTo>
                    <a:pt x="466" y="178"/>
                  </a:lnTo>
                  <a:lnTo>
                    <a:pt x="466" y="186"/>
                  </a:lnTo>
                  <a:lnTo>
                    <a:pt x="470" y="186"/>
                  </a:lnTo>
                  <a:lnTo>
                    <a:pt x="472" y="186"/>
                  </a:lnTo>
                  <a:lnTo>
                    <a:pt x="478" y="184"/>
                  </a:lnTo>
                  <a:lnTo>
                    <a:pt x="487" y="190"/>
                  </a:lnTo>
                  <a:lnTo>
                    <a:pt x="489" y="193"/>
                  </a:lnTo>
                  <a:lnTo>
                    <a:pt x="494" y="193"/>
                  </a:lnTo>
                  <a:lnTo>
                    <a:pt x="502" y="190"/>
                  </a:lnTo>
                  <a:lnTo>
                    <a:pt x="508" y="190"/>
                  </a:lnTo>
                  <a:lnTo>
                    <a:pt x="510" y="193"/>
                  </a:lnTo>
                  <a:lnTo>
                    <a:pt x="511" y="207"/>
                  </a:lnTo>
                  <a:lnTo>
                    <a:pt x="517" y="224"/>
                  </a:lnTo>
                  <a:lnTo>
                    <a:pt x="521" y="225"/>
                  </a:lnTo>
                  <a:lnTo>
                    <a:pt x="534" y="225"/>
                  </a:lnTo>
                  <a:lnTo>
                    <a:pt x="542" y="231"/>
                  </a:lnTo>
                  <a:lnTo>
                    <a:pt x="549" y="246"/>
                  </a:lnTo>
                  <a:lnTo>
                    <a:pt x="549" y="254"/>
                  </a:lnTo>
                  <a:lnTo>
                    <a:pt x="543" y="265"/>
                  </a:lnTo>
                  <a:lnTo>
                    <a:pt x="543" y="276"/>
                  </a:lnTo>
                  <a:lnTo>
                    <a:pt x="547" y="278"/>
                  </a:lnTo>
                  <a:lnTo>
                    <a:pt x="572" y="280"/>
                  </a:lnTo>
                  <a:lnTo>
                    <a:pt x="583" y="286"/>
                  </a:lnTo>
                  <a:lnTo>
                    <a:pt x="583" y="291"/>
                  </a:lnTo>
                  <a:lnTo>
                    <a:pt x="587" y="291"/>
                  </a:lnTo>
                  <a:lnTo>
                    <a:pt x="604" y="291"/>
                  </a:lnTo>
                  <a:lnTo>
                    <a:pt x="605" y="299"/>
                  </a:lnTo>
                  <a:lnTo>
                    <a:pt x="611" y="301"/>
                  </a:lnTo>
                  <a:lnTo>
                    <a:pt x="611" y="306"/>
                  </a:lnTo>
                  <a:lnTo>
                    <a:pt x="607" y="308"/>
                  </a:lnTo>
                  <a:lnTo>
                    <a:pt x="605" y="316"/>
                  </a:lnTo>
                  <a:lnTo>
                    <a:pt x="703" y="308"/>
                  </a:lnTo>
                  <a:lnTo>
                    <a:pt x="698" y="178"/>
                  </a:lnTo>
                  <a:lnTo>
                    <a:pt x="696" y="178"/>
                  </a:lnTo>
                  <a:lnTo>
                    <a:pt x="690" y="146"/>
                  </a:lnTo>
                  <a:lnTo>
                    <a:pt x="651" y="146"/>
                  </a:lnTo>
                  <a:lnTo>
                    <a:pt x="611" y="126"/>
                  </a:lnTo>
                  <a:lnTo>
                    <a:pt x="600" y="124"/>
                  </a:lnTo>
                  <a:lnTo>
                    <a:pt x="590" y="118"/>
                  </a:lnTo>
                  <a:lnTo>
                    <a:pt x="573" y="116"/>
                  </a:lnTo>
                  <a:lnTo>
                    <a:pt x="562" y="118"/>
                  </a:lnTo>
                  <a:lnTo>
                    <a:pt x="555" y="131"/>
                  </a:lnTo>
                  <a:lnTo>
                    <a:pt x="557" y="156"/>
                  </a:lnTo>
                  <a:lnTo>
                    <a:pt x="543" y="158"/>
                  </a:lnTo>
                  <a:lnTo>
                    <a:pt x="545" y="165"/>
                  </a:lnTo>
                  <a:lnTo>
                    <a:pt x="538" y="163"/>
                  </a:lnTo>
                  <a:lnTo>
                    <a:pt x="491" y="163"/>
                  </a:lnTo>
                  <a:lnTo>
                    <a:pt x="487" y="161"/>
                  </a:lnTo>
                  <a:lnTo>
                    <a:pt x="485" y="158"/>
                  </a:lnTo>
                  <a:lnTo>
                    <a:pt x="470" y="146"/>
                  </a:lnTo>
                  <a:lnTo>
                    <a:pt x="466" y="139"/>
                  </a:lnTo>
                  <a:lnTo>
                    <a:pt x="464" y="137"/>
                  </a:lnTo>
                  <a:lnTo>
                    <a:pt x="459" y="139"/>
                  </a:lnTo>
                  <a:lnTo>
                    <a:pt x="451" y="137"/>
                  </a:lnTo>
                  <a:lnTo>
                    <a:pt x="449" y="131"/>
                  </a:lnTo>
                  <a:lnTo>
                    <a:pt x="447" y="131"/>
                  </a:lnTo>
                  <a:lnTo>
                    <a:pt x="440" y="131"/>
                  </a:lnTo>
                  <a:lnTo>
                    <a:pt x="432" y="129"/>
                  </a:lnTo>
                  <a:lnTo>
                    <a:pt x="431" y="116"/>
                  </a:lnTo>
                  <a:lnTo>
                    <a:pt x="423" y="116"/>
                  </a:lnTo>
                  <a:lnTo>
                    <a:pt x="419" y="101"/>
                  </a:lnTo>
                  <a:lnTo>
                    <a:pt x="419" y="79"/>
                  </a:lnTo>
                  <a:lnTo>
                    <a:pt x="417" y="43"/>
                  </a:lnTo>
                  <a:lnTo>
                    <a:pt x="382" y="34"/>
                  </a:lnTo>
                  <a:lnTo>
                    <a:pt x="357" y="0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31" y="11"/>
                  </a:lnTo>
                  <a:lnTo>
                    <a:pt x="320" y="13"/>
                  </a:lnTo>
                  <a:lnTo>
                    <a:pt x="310" y="11"/>
                  </a:lnTo>
                  <a:lnTo>
                    <a:pt x="310" y="13"/>
                  </a:lnTo>
                  <a:lnTo>
                    <a:pt x="306" y="15"/>
                  </a:lnTo>
                  <a:lnTo>
                    <a:pt x="306" y="19"/>
                  </a:lnTo>
                  <a:lnTo>
                    <a:pt x="304" y="22"/>
                  </a:lnTo>
                  <a:lnTo>
                    <a:pt x="304" y="26"/>
                  </a:lnTo>
                  <a:lnTo>
                    <a:pt x="289" y="39"/>
                  </a:lnTo>
                  <a:lnTo>
                    <a:pt x="273" y="49"/>
                  </a:lnTo>
                  <a:lnTo>
                    <a:pt x="256" y="54"/>
                  </a:lnTo>
                  <a:lnTo>
                    <a:pt x="246" y="56"/>
                  </a:lnTo>
                  <a:lnTo>
                    <a:pt x="224" y="56"/>
                  </a:lnTo>
                  <a:lnTo>
                    <a:pt x="224" y="58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9" y="56"/>
                  </a:lnTo>
                  <a:lnTo>
                    <a:pt x="182" y="58"/>
                  </a:lnTo>
                  <a:lnTo>
                    <a:pt x="154" y="58"/>
                  </a:lnTo>
                  <a:lnTo>
                    <a:pt x="152" y="58"/>
                  </a:lnTo>
                  <a:lnTo>
                    <a:pt x="137" y="60"/>
                  </a:lnTo>
                  <a:lnTo>
                    <a:pt x="109" y="69"/>
                  </a:lnTo>
                  <a:lnTo>
                    <a:pt x="79" y="84"/>
                  </a:lnTo>
                  <a:lnTo>
                    <a:pt x="73" y="86"/>
                  </a:lnTo>
                  <a:lnTo>
                    <a:pt x="58" y="94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4" y="11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20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074923" y="3297633"/>
              <a:ext cx="775522" cy="1014672"/>
            </a:xfrm>
            <a:custGeom>
              <a:avLst/>
              <a:gdLst>
                <a:gd name="T0" fmla="*/ 2147483647 w 1091"/>
                <a:gd name="T1" fmla="*/ 2147483647 h 1225"/>
                <a:gd name="T2" fmla="*/ 2147483647 w 1091"/>
                <a:gd name="T3" fmla="*/ 2147483647 h 1225"/>
                <a:gd name="T4" fmla="*/ 2147483647 w 1091"/>
                <a:gd name="T5" fmla="*/ 2147483647 h 1225"/>
                <a:gd name="T6" fmla="*/ 2147483647 w 1091"/>
                <a:gd name="T7" fmla="*/ 2147483647 h 1225"/>
                <a:gd name="T8" fmla="*/ 2147483647 w 1091"/>
                <a:gd name="T9" fmla="*/ 2147483647 h 1225"/>
                <a:gd name="T10" fmla="*/ 2147483647 w 1091"/>
                <a:gd name="T11" fmla="*/ 2147483647 h 1225"/>
                <a:gd name="T12" fmla="*/ 2147483647 w 1091"/>
                <a:gd name="T13" fmla="*/ 2147483647 h 1225"/>
                <a:gd name="T14" fmla="*/ 2147483647 w 1091"/>
                <a:gd name="T15" fmla="*/ 2147483647 h 1225"/>
                <a:gd name="T16" fmla="*/ 2147483647 w 1091"/>
                <a:gd name="T17" fmla="*/ 2147483647 h 1225"/>
                <a:gd name="T18" fmla="*/ 2147483647 w 1091"/>
                <a:gd name="T19" fmla="*/ 2147483647 h 1225"/>
                <a:gd name="T20" fmla="*/ 2147483647 w 1091"/>
                <a:gd name="T21" fmla="*/ 2147483647 h 1225"/>
                <a:gd name="T22" fmla="*/ 2147483647 w 1091"/>
                <a:gd name="T23" fmla="*/ 2147483647 h 1225"/>
                <a:gd name="T24" fmla="*/ 2147483647 w 1091"/>
                <a:gd name="T25" fmla="*/ 2147483647 h 1225"/>
                <a:gd name="T26" fmla="*/ 2147483647 w 1091"/>
                <a:gd name="T27" fmla="*/ 2147483647 h 1225"/>
                <a:gd name="T28" fmla="*/ 2147483647 w 1091"/>
                <a:gd name="T29" fmla="*/ 2147483647 h 1225"/>
                <a:gd name="T30" fmla="*/ 2147483647 w 1091"/>
                <a:gd name="T31" fmla="*/ 2147483647 h 1225"/>
                <a:gd name="T32" fmla="*/ 2147483647 w 1091"/>
                <a:gd name="T33" fmla="*/ 2147483647 h 1225"/>
                <a:gd name="T34" fmla="*/ 2147483647 w 1091"/>
                <a:gd name="T35" fmla="*/ 2147483647 h 1225"/>
                <a:gd name="T36" fmla="*/ 2147483647 w 1091"/>
                <a:gd name="T37" fmla="*/ 2147483647 h 1225"/>
                <a:gd name="T38" fmla="*/ 2147483647 w 1091"/>
                <a:gd name="T39" fmla="*/ 2147483647 h 1225"/>
                <a:gd name="T40" fmla="*/ 2147483647 w 1091"/>
                <a:gd name="T41" fmla="*/ 2147483647 h 1225"/>
                <a:gd name="T42" fmla="*/ 2147483647 w 1091"/>
                <a:gd name="T43" fmla="*/ 2147483647 h 1225"/>
                <a:gd name="T44" fmla="*/ 2147483647 w 1091"/>
                <a:gd name="T45" fmla="*/ 2147483647 h 1225"/>
                <a:gd name="T46" fmla="*/ 2147483647 w 1091"/>
                <a:gd name="T47" fmla="*/ 2147483647 h 1225"/>
                <a:gd name="T48" fmla="*/ 2147483647 w 1091"/>
                <a:gd name="T49" fmla="*/ 2147483647 h 1225"/>
                <a:gd name="T50" fmla="*/ 2147483647 w 1091"/>
                <a:gd name="T51" fmla="*/ 2147483647 h 1225"/>
                <a:gd name="T52" fmla="*/ 2147483647 w 1091"/>
                <a:gd name="T53" fmla="*/ 2147483647 h 1225"/>
                <a:gd name="T54" fmla="*/ 2147483647 w 1091"/>
                <a:gd name="T55" fmla="*/ 2147483647 h 1225"/>
                <a:gd name="T56" fmla="*/ 2147483647 w 1091"/>
                <a:gd name="T57" fmla="*/ 2147483647 h 1225"/>
                <a:gd name="T58" fmla="*/ 2147483647 w 1091"/>
                <a:gd name="T59" fmla="*/ 2147483647 h 1225"/>
                <a:gd name="T60" fmla="*/ 2147483647 w 1091"/>
                <a:gd name="T61" fmla="*/ 2147483647 h 1225"/>
                <a:gd name="T62" fmla="*/ 2147483647 w 1091"/>
                <a:gd name="T63" fmla="*/ 2147483647 h 1225"/>
                <a:gd name="T64" fmla="*/ 2147483647 w 1091"/>
                <a:gd name="T65" fmla="*/ 2147483647 h 1225"/>
                <a:gd name="T66" fmla="*/ 2147483647 w 1091"/>
                <a:gd name="T67" fmla="*/ 2147483647 h 1225"/>
                <a:gd name="T68" fmla="*/ 2147483647 w 1091"/>
                <a:gd name="T69" fmla="*/ 2147483647 h 1225"/>
                <a:gd name="T70" fmla="*/ 2147483647 w 1091"/>
                <a:gd name="T71" fmla="*/ 2147483647 h 1225"/>
                <a:gd name="T72" fmla="*/ 2147483647 w 1091"/>
                <a:gd name="T73" fmla="*/ 2147483647 h 1225"/>
                <a:gd name="T74" fmla="*/ 2147483647 w 1091"/>
                <a:gd name="T75" fmla="*/ 2147483647 h 1225"/>
                <a:gd name="T76" fmla="*/ 2147483647 w 1091"/>
                <a:gd name="T77" fmla="*/ 2147483647 h 1225"/>
                <a:gd name="T78" fmla="*/ 2147483647 w 1091"/>
                <a:gd name="T79" fmla="*/ 2147483647 h 1225"/>
                <a:gd name="T80" fmla="*/ 2147483647 w 1091"/>
                <a:gd name="T81" fmla="*/ 2147483647 h 1225"/>
                <a:gd name="T82" fmla="*/ 2147483647 w 1091"/>
                <a:gd name="T83" fmla="*/ 2147483647 h 1225"/>
                <a:gd name="T84" fmla="*/ 2147483647 w 1091"/>
                <a:gd name="T85" fmla="*/ 2147483647 h 1225"/>
                <a:gd name="T86" fmla="*/ 2147483647 w 1091"/>
                <a:gd name="T87" fmla="*/ 2147483647 h 1225"/>
                <a:gd name="T88" fmla="*/ 2147483647 w 1091"/>
                <a:gd name="T89" fmla="*/ 2147483647 h 1225"/>
                <a:gd name="T90" fmla="*/ 2147483647 w 1091"/>
                <a:gd name="T91" fmla="*/ 2147483647 h 1225"/>
                <a:gd name="T92" fmla="*/ 2147483647 w 1091"/>
                <a:gd name="T93" fmla="*/ 2147483647 h 1225"/>
                <a:gd name="T94" fmla="*/ 2147483647 w 1091"/>
                <a:gd name="T95" fmla="*/ 2147483647 h 1225"/>
                <a:gd name="T96" fmla="*/ 2147483647 w 1091"/>
                <a:gd name="T97" fmla="*/ 2147483647 h 1225"/>
                <a:gd name="T98" fmla="*/ 2147483647 w 1091"/>
                <a:gd name="T99" fmla="*/ 2147483647 h 1225"/>
                <a:gd name="T100" fmla="*/ 2147483647 w 1091"/>
                <a:gd name="T101" fmla="*/ 2147483647 h 1225"/>
                <a:gd name="T102" fmla="*/ 2147483647 w 1091"/>
                <a:gd name="T103" fmla="*/ 2147483647 h 1225"/>
                <a:gd name="T104" fmla="*/ 2147483647 w 1091"/>
                <a:gd name="T105" fmla="*/ 2147483647 h 1225"/>
                <a:gd name="T106" fmla="*/ 2147483647 w 1091"/>
                <a:gd name="T107" fmla="*/ 2147483647 h 1225"/>
                <a:gd name="T108" fmla="*/ 2147483647 w 1091"/>
                <a:gd name="T109" fmla="*/ 2147483647 h 1225"/>
                <a:gd name="T110" fmla="*/ 2147483647 w 1091"/>
                <a:gd name="T111" fmla="*/ 2147483647 h 1225"/>
                <a:gd name="T112" fmla="*/ 2147483647 w 1091"/>
                <a:gd name="T113" fmla="*/ 2147483647 h 1225"/>
                <a:gd name="T114" fmla="*/ 2147483647 w 1091"/>
                <a:gd name="T115" fmla="*/ 2147483647 h 1225"/>
                <a:gd name="T116" fmla="*/ 2147483647 w 1091"/>
                <a:gd name="T117" fmla="*/ 2147483647 h 1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1"/>
                <a:gd name="T178" fmla="*/ 0 h 1225"/>
                <a:gd name="T179" fmla="*/ 1091 w 1091"/>
                <a:gd name="T180" fmla="*/ 1225 h 12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1" h="1225">
                  <a:moveTo>
                    <a:pt x="0" y="109"/>
                  </a:moveTo>
                  <a:lnTo>
                    <a:pt x="32" y="115"/>
                  </a:lnTo>
                  <a:lnTo>
                    <a:pt x="39" y="119"/>
                  </a:lnTo>
                  <a:lnTo>
                    <a:pt x="41" y="122"/>
                  </a:lnTo>
                  <a:lnTo>
                    <a:pt x="39" y="126"/>
                  </a:lnTo>
                  <a:lnTo>
                    <a:pt x="37" y="139"/>
                  </a:lnTo>
                  <a:lnTo>
                    <a:pt x="39" y="143"/>
                  </a:lnTo>
                  <a:lnTo>
                    <a:pt x="45" y="149"/>
                  </a:lnTo>
                  <a:lnTo>
                    <a:pt x="45" y="158"/>
                  </a:lnTo>
                  <a:lnTo>
                    <a:pt x="43" y="166"/>
                  </a:lnTo>
                  <a:lnTo>
                    <a:pt x="34" y="171"/>
                  </a:lnTo>
                  <a:lnTo>
                    <a:pt x="22" y="182"/>
                  </a:lnTo>
                  <a:lnTo>
                    <a:pt x="17" y="199"/>
                  </a:lnTo>
                  <a:lnTo>
                    <a:pt x="19" y="201"/>
                  </a:lnTo>
                  <a:lnTo>
                    <a:pt x="20" y="209"/>
                  </a:lnTo>
                  <a:lnTo>
                    <a:pt x="22" y="214"/>
                  </a:lnTo>
                  <a:lnTo>
                    <a:pt x="32" y="222"/>
                  </a:lnTo>
                  <a:lnTo>
                    <a:pt x="34" y="228"/>
                  </a:lnTo>
                  <a:lnTo>
                    <a:pt x="32" y="233"/>
                  </a:lnTo>
                  <a:lnTo>
                    <a:pt x="28" y="235"/>
                  </a:lnTo>
                  <a:lnTo>
                    <a:pt x="34" y="239"/>
                  </a:lnTo>
                  <a:lnTo>
                    <a:pt x="39" y="245"/>
                  </a:lnTo>
                  <a:lnTo>
                    <a:pt x="41" y="248"/>
                  </a:lnTo>
                  <a:lnTo>
                    <a:pt x="34" y="262"/>
                  </a:lnTo>
                  <a:lnTo>
                    <a:pt x="34" y="269"/>
                  </a:lnTo>
                  <a:lnTo>
                    <a:pt x="35" y="275"/>
                  </a:lnTo>
                  <a:lnTo>
                    <a:pt x="56" y="299"/>
                  </a:lnTo>
                  <a:lnTo>
                    <a:pt x="71" y="293"/>
                  </a:lnTo>
                  <a:lnTo>
                    <a:pt x="75" y="290"/>
                  </a:lnTo>
                  <a:lnTo>
                    <a:pt x="79" y="290"/>
                  </a:lnTo>
                  <a:lnTo>
                    <a:pt x="84" y="292"/>
                  </a:lnTo>
                  <a:lnTo>
                    <a:pt x="81" y="301"/>
                  </a:lnTo>
                  <a:lnTo>
                    <a:pt x="82" y="305"/>
                  </a:lnTo>
                  <a:lnTo>
                    <a:pt x="90" y="307"/>
                  </a:lnTo>
                  <a:lnTo>
                    <a:pt x="96" y="307"/>
                  </a:lnTo>
                  <a:lnTo>
                    <a:pt x="98" y="309"/>
                  </a:lnTo>
                  <a:lnTo>
                    <a:pt x="98" y="312"/>
                  </a:lnTo>
                  <a:lnTo>
                    <a:pt x="107" y="316"/>
                  </a:lnTo>
                  <a:lnTo>
                    <a:pt x="105" y="325"/>
                  </a:lnTo>
                  <a:lnTo>
                    <a:pt x="98" y="341"/>
                  </a:lnTo>
                  <a:lnTo>
                    <a:pt x="90" y="350"/>
                  </a:lnTo>
                  <a:lnTo>
                    <a:pt x="90" y="361"/>
                  </a:lnTo>
                  <a:lnTo>
                    <a:pt x="90" y="382"/>
                  </a:lnTo>
                  <a:lnTo>
                    <a:pt x="88" y="384"/>
                  </a:lnTo>
                  <a:lnTo>
                    <a:pt x="82" y="382"/>
                  </a:lnTo>
                  <a:lnTo>
                    <a:pt x="77" y="380"/>
                  </a:lnTo>
                  <a:lnTo>
                    <a:pt x="69" y="376"/>
                  </a:lnTo>
                  <a:lnTo>
                    <a:pt x="66" y="373"/>
                  </a:lnTo>
                  <a:lnTo>
                    <a:pt x="64" y="373"/>
                  </a:lnTo>
                  <a:lnTo>
                    <a:pt x="58" y="371"/>
                  </a:lnTo>
                  <a:lnTo>
                    <a:pt x="52" y="373"/>
                  </a:lnTo>
                  <a:lnTo>
                    <a:pt x="51" y="374"/>
                  </a:lnTo>
                  <a:lnTo>
                    <a:pt x="43" y="395"/>
                  </a:lnTo>
                  <a:lnTo>
                    <a:pt x="37" y="399"/>
                  </a:lnTo>
                  <a:lnTo>
                    <a:pt x="26" y="397"/>
                  </a:lnTo>
                  <a:lnTo>
                    <a:pt x="19" y="403"/>
                  </a:lnTo>
                  <a:lnTo>
                    <a:pt x="15" y="406"/>
                  </a:lnTo>
                  <a:lnTo>
                    <a:pt x="15" y="410"/>
                  </a:lnTo>
                  <a:lnTo>
                    <a:pt x="19" y="412"/>
                  </a:lnTo>
                  <a:lnTo>
                    <a:pt x="26" y="412"/>
                  </a:lnTo>
                  <a:lnTo>
                    <a:pt x="32" y="410"/>
                  </a:lnTo>
                  <a:lnTo>
                    <a:pt x="43" y="404"/>
                  </a:lnTo>
                  <a:lnTo>
                    <a:pt x="43" y="410"/>
                  </a:lnTo>
                  <a:lnTo>
                    <a:pt x="37" y="420"/>
                  </a:lnTo>
                  <a:lnTo>
                    <a:pt x="26" y="431"/>
                  </a:lnTo>
                  <a:lnTo>
                    <a:pt x="26" y="435"/>
                  </a:lnTo>
                  <a:lnTo>
                    <a:pt x="22" y="444"/>
                  </a:lnTo>
                  <a:lnTo>
                    <a:pt x="26" y="495"/>
                  </a:lnTo>
                  <a:lnTo>
                    <a:pt x="32" y="495"/>
                  </a:lnTo>
                  <a:lnTo>
                    <a:pt x="35" y="493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58" y="485"/>
                  </a:lnTo>
                  <a:lnTo>
                    <a:pt x="69" y="476"/>
                  </a:lnTo>
                  <a:lnTo>
                    <a:pt x="86" y="457"/>
                  </a:lnTo>
                  <a:lnTo>
                    <a:pt x="111" y="436"/>
                  </a:lnTo>
                  <a:lnTo>
                    <a:pt x="116" y="427"/>
                  </a:lnTo>
                  <a:lnTo>
                    <a:pt x="124" y="423"/>
                  </a:lnTo>
                  <a:lnTo>
                    <a:pt x="126" y="423"/>
                  </a:lnTo>
                  <a:lnTo>
                    <a:pt x="131" y="421"/>
                  </a:lnTo>
                  <a:lnTo>
                    <a:pt x="139" y="431"/>
                  </a:lnTo>
                  <a:lnTo>
                    <a:pt x="148" y="446"/>
                  </a:lnTo>
                  <a:lnTo>
                    <a:pt x="152" y="438"/>
                  </a:lnTo>
                  <a:lnTo>
                    <a:pt x="160" y="423"/>
                  </a:lnTo>
                  <a:lnTo>
                    <a:pt x="152" y="416"/>
                  </a:lnTo>
                  <a:lnTo>
                    <a:pt x="150" y="410"/>
                  </a:lnTo>
                  <a:lnTo>
                    <a:pt x="154" y="408"/>
                  </a:lnTo>
                  <a:lnTo>
                    <a:pt x="169" y="406"/>
                  </a:lnTo>
                  <a:lnTo>
                    <a:pt x="173" y="403"/>
                  </a:lnTo>
                  <a:lnTo>
                    <a:pt x="173" y="391"/>
                  </a:lnTo>
                  <a:lnTo>
                    <a:pt x="175" y="391"/>
                  </a:lnTo>
                  <a:lnTo>
                    <a:pt x="180" y="391"/>
                  </a:lnTo>
                  <a:lnTo>
                    <a:pt x="192" y="391"/>
                  </a:lnTo>
                  <a:lnTo>
                    <a:pt x="195" y="388"/>
                  </a:lnTo>
                  <a:lnTo>
                    <a:pt x="201" y="388"/>
                  </a:lnTo>
                  <a:lnTo>
                    <a:pt x="207" y="403"/>
                  </a:lnTo>
                  <a:lnTo>
                    <a:pt x="201" y="423"/>
                  </a:lnTo>
                  <a:lnTo>
                    <a:pt x="205" y="429"/>
                  </a:lnTo>
                  <a:lnTo>
                    <a:pt x="210" y="433"/>
                  </a:lnTo>
                  <a:lnTo>
                    <a:pt x="214" y="442"/>
                  </a:lnTo>
                  <a:lnTo>
                    <a:pt x="220" y="442"/>
                  </a:lnTo>
                  <a:lnTo>
                    <a:pt x="225" y="442"/>
                  </a:lnTo>
                  <a:lnTo>
                    <a:pt x="229" y="448"/>
                  </a:lnTo>
                  <a:lnTo>
                    <a:pt x="240" y="455"/>
                  </a:lnTo>
                  <a:lnTo>
                    <a:pt x="242" y="467"/>
                  </a:lnTo>
                  <a:lnTo>
                    <a:pt x="237" y="470"/>
                  </a:lnTo>
                  <a:lnTo>
                    <a:pt x="225" y="476"/>
                  </a:lnTo>
                  <a:lnTo>
                    <a:pt x="218" y="483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6"/>
                  </a:lnTo>
                  <a:lnTo>
                    <a:pt x="205" y="478"/>
                  </a:lnTo>
                  <a:lnTo>
                    <a:pt x="197" y="485"/>
                  </a:lnTo>
                  <a:lnTo>
                    <a:pt x="192" y="544"/>
                  </a:lnTo>
                  <a:lnTo>
                    <a:pt x="201" y="549"/>
                  </a:lnTo>
                  <a:lnTo>
                    <a:pt x="205" y="555"/>
                  </a:lnTo>
                  <a:lnTo>
                    <a:pt x="209" y="557"/>
                  </a:lnTo>
                  <a:lnTo>
                    <a:pt x="220" y="555"/>
                  </a:lnTo>
                  <a:lnTo>
                    <a:pt x="220" y="563"/>
                  </a:lnTo>
                  <a:lnTo>
                    <a:pt x="225" y="572"/>
                  </a:lnTo>
                  <a:lnTo>
                    <a:pt x="227" y="572"/>
                  </a:lnTo>
                  <a:lnTo>
                    <a:pt x="231" y="572"/>
                  </a:lnTo>
                  <a:lnTo>
                    <a:pt x="237" y="568"/>
                  </a:lnTo>
                  <a:lnTo>
                    <a:pt x="242" y="561"/>
                  </a:lnTo>
                  <a:lnTo>
                    <a:pt x="250" y="557"/>
                  </a:lnTo>
                  <a:lnTo>
                    <a:pt x="252" y="551"/>
                  </a:lnTo>
                  <a:lnTo>
                    <a:pt x="256" y="542"/>
                  </a:lnTo>
                  <a:lnTo>
                    <a:pt x="261" y="538"/>
                  </a:lnTo>
                  <a:lnTo>
                    <a:pt x="263" y="540"/>
                  </a:lnTo>
                  <a:lnTo>
                    <a:pt x="267" y="540"/>
                  </a:lnTo>
                  <a:lnTo>
                    <a:pt x="269" y="540"/>
                  </a:lnTo>
                  <a:lnTo>
                    <a:pt x="272" y="540"/>
                  </a:lnTo>
                  <a:lnTo>
                    <a:pt x="276" y="542"/>
                  </a:lnTo>
                  <a:lnTo>
                    <a:pt x="280" y="549"/>
                  </a:lnTo>
                  <a:lnTo>
                    <a:pt x="284" y="551"/>
                  </a:lnTo>
                  <a:lnTo>
                    <a:pt x="314" y="566"/>
                  </a:lnTo>
                  <a:lnTo>
                    <a:pt x="319" y="566"/>
                  </a:lnTo>
                  <a:lnTo>
                    <a:pt x="323" y="566"/>
                  </a:lnTo>
                  <a:lnTo>
                    <a:pt x="321" y="576"/>
                  </a:lnTo>
                  <a:lnTo>
                    <a:pt x="319" y="576"/>
                  </a:lnTo>
                  <a:lnTo>
                    <a:pt x="316" y="578"/>
                  </a:lnTo>
                  <a:lnTo>
                    <a:pt x="312" y="585"/>
                  </a:lnTo>
                  <a:lnTo>
                    <a:pt x="308" y="587"/>
                  </a:lnTo>
                  <a:lnTo>
                    <a:pt x="301" y="594"/>
                  </a:lnTo>
                  <a:lnTo>
                    <a:pt x="299" y="602"/>
                  </a:lnTo>
                  <a:lnTo>
                    <a:pt x="295" y="602"/>
                  </a:lnTo>
                  <a:lnTo>
                    <a:pt x="289" y="608"/>
                  </a:lnTo>
                  <a:lnTo>
                    <a:pt x="289" y="611"/>
                  </a:lnTo>
                  <a:lnTo>
                    <a:pt x="282" y="628"/>
                  </a:lnTo>
                  <a:lnTo>
                    <a:pt x="278" y="647"/>
                  </a:lnTo>
                  <a:lnTo>
                    <a:pt x="274" y="657"/>
                  </a:lnTo>
                  <a:lnTo>
                    <a:pt x="265" y="672"/>
                  </a:lnTo>
                  <a:lnTo>
                    <a:pt x="265" y="679"/>
                  </a:lnTo>
                  <a:lnTo>
                    <a:pt x="263" y="681"/>
                  </a:lnTo>
                  <a:lnTo>
                    <a:pt x="259" y="683"/>
                  </a:lnTo>
                  <a:lnTo>
                    <a:pt x="254" y="692"/>
                  </a:lnTo>
                  <a:lnTo>
                    <a:pt x="252" y="696"/>
                  </a:lnTo>
                  <a:lnTo>
                    <a:pt x="254" y="700"/>
                  </a:lnTo>
                  <a:lnTo>
                    <a:pt x="257" y="702"/>
                  </a:lnTo>
                  <a:lnTo>
                    <a:pt x="263" y="709"/>
                  </a:lnTo>
                  <a:lnTo>
                    <a:pt x="263" y="713"/>
                  </a:lnTo>
                  <a:lnTo>
                    <a:pt x="257" y="722"/>
                  </a:lnTo>
                  <a:lnTo>
                    <a:pt x="257" y="724"/>
                  </a:lnTo>
                  <a:lnTo>
                    <a:pt x="259" y="728"/>
                  </a:lnTo>
                  <a:lnTo>
                    <a:pt x="261" y="730"/>
                  </a:lnTo>
                  <a:lnTo>
                    <a:pt x="272" y="736"/>
                  </a:lnTo>
                  <a:lnTo>
                    <a:pt x="276" y="736"/>
                  </a:lnTo>
                  <a:lnTo>
                    <a:pt x="278" y="739"/>
                  </a:lnTo>
                  <a:lnTo>
                    <a:pt x="284" y="743"/>
                  </a:lnTo>
                  <a:lnTo>
                    <a:pt x="293" y="745"/>
                  </a:lnTo>
                  <a:lnTo>
                    <a:pt x="297" y="745"/>
                  </a:lnTo>
                  <a:lnTo>
                    <a:pt x="304" y="751"/>
                  </a:lnTo>
                  <a:lnTo>
                    <a:pt x="316" y="751"/>
                  </a:lnTo>
                  <a:lnTo>
                    <a:pt x="325" y="753"/>
                  </a:lnTo>
                  <a:lnTo>
                    <a:pt x="335" y="754"/>
                  </a:lnTo>
                  <a:lnTo>
                    <a:pt x="336" y="758"/>
                  </a:lnTo>
                  <a:lnTo>
                    <a:pt x="338" y="760"/>
                  </a:lnTo>
                  <a:lnTo>
                    <a:pt x="335" y="768"/>
                  </a:lnTo>
                  <a:lnTo>
                    <a:pt x="331" y="775"/>
                  </a:lnTo>
                  <a:lnTo>
                    <a:pt x="321" y="779"/>
                  </a:lnTo>
                  <a:lnTo>
                    <a:pt x="303" y="783"/>
                  </a:lnTo>
                  <a:lnTo>
                    <a:pt x="297" y="781"/>
                  </a:lnTo>
                  <a:lnTo>
                    <a:pt x="291" y="786"/>
                  </a:lnTo>
                  <a:lnTo>
                    <a:pt x="282" y="786"/>
                  </a:lnTo>
                  <a:lnTo>
                    <a:pt x="280" y="784"/>
                  </a:lnTo>
                  <a:lnTo>
                    <a:pt x="278" y="786"/>
                  </a:lnTo>
                  <a:lnTo>
                    <a:pt x="276" y="794"/>
                  </a:lnTo>
                  <a:lnTo>
                    <a:pt x="272" y="835"/>
                  </a:lnTo>
                  <a:lnTo>
                    <a:pt x="269" y="843"/>
                  </a:lnTo>
                  <a:lnTo>
                    <a:pt x="265" y="843"/>
                  </a:lnTo>
                  <a:lnTo>
                    <a:pt x="259" y="848"/>
                  </a:lnTo>
                  <a:lnTo>
                    <a:pt x="254" y="858"/>
                  </a:lnTo>
                  <a:lnTo>
                    <a:pt x="252" y="860"/>
                  </a:lnTo>
                  <a:lnTo>
                    <a:pt x="250" y="864"/>
                  </a:lnTo>
                  <a:lnTo>
                    <a:pt x="246" y="867"/>
                  </a:lnTo>
                  <a:lnTo>
                    <a:pt x="248" y="884"/>
                  </a:lnTo>
                  <a:lnTo>
                    <a:pt x="254" y="892"/>
                  </a:lnTo>
                  <a:lnTo>
                    <a:pt x="259" y="892"/>
                  </a:lnTo>
                  <a:lnTo>
                    <a:pt x="269" y="894"/>
                  </a:lnTo>
                  <a:lnTo>
                    <a:pt x="272" y="895"/>
                  </a:lnTo>
                  <a:lnTo>
                    <a:pt x="278" y="895"/>
                  </a:lnTo>
                  <a:lnTo>
                    <a:pt x="288" y="899"/>
                  </a:lnTo>
                  <a:lnTo>
                    <a:pt x="293" y="905"/>
                  </a:lnTo>
                  <a:lnTo>
                    <a:pt x="293" y="907"/>
                  </a:lnTo>
                  <a:lnTo>
                    <a:pt x="293" y="916"/>
                  </a:lnTo>
                  <a:lnTo>
                    <a:pt x="293" y="922"/>
                  </a:lnTo>
                  <a:lnTo>
                    <a:pt x="297" y="927"/>
                  </a:lnTo>
                  <a:lnTo>
                    <a:pt x="301" y="944"/>
                  </a:lnTo>
                  <a:lnTo>
                    <a:pt x="314" y="944"/>
                  </a:lnTo>
                  <a:lnTo>
                    <a:pt x="318" y="941"/>
                  </a:lnTo>
                  <a:lnTo>
                    <a:pt x="319" y="941"/>
                  </a:lnTo>
                  <a:lnTo>
                    <a:pt x="321" y="939"/>
                  </a:lnTo>
                  <a:lnTo>
                    <a:pt x="325" y="941"/>
                  </a:lnTo>
                  <a:lnTo>
                    <a:pt x="331" y="941"/>
                  </a:lnTo>
                  <a:lnTo>
                    <a:pt x="338" y="937"/>
                  </a:lnTo>
                  <a:lnTo>
                    <a:pt x="348" y="931"/>
                  </a:lnTo>
                  <a:lnTo>
                    <a:pt x="355" y="931"/>
                  </a:lnTo>
                  <a:lnTo>
                    <a:pt x="359" y="935"/>
                  </a:lnTo>
                  <a:lnTo>
                    <a:pt x="365" y="948"/>
                  </a:lnTo>
                  <a:lnTo>
                    <a:pt x="367" y="952"/>
                  </a:lnTo>
                  <a:lnTo>
                    <a:pt x="372" y="956"/>
                  </a:lnTo>
                  <a:lnTo>
                    <a:pt x="376" y="954"/>
                  </a:lnTo>
                  <a:lnTo>
                    <a:pt x="378" y="948"/>
                  </a:lnTo>
                  <a:lnTo>
                    <a:pt x="382" y="943"/>
                  </a:lnTo>
                  <a:lnTo>
                    <a:pt x="389" y="939"/>
                  </a:lnTo>
                  <a:lnTo>
                    <a:pt x="393" y="939"/>
                  </a:lnTo>
                  <a:lnTo>
                    <a:pt x="395" y="935"/>
                  </a:lnTo>
                  <a:lnTo>
                    <a:pt x="399" y="927"/>
                  </a:lnTo>
                  <a:lnTo>
                    <a:pt x="410" y="909"/>
                  </a:lnTo>
                  <a:lnTo>
                    <a:pt x="410" y="901"/>
                  </a:lnTo>
                  <a:lnTo>
                    <a:pt x="408" y="894"/>
                  </a:lnTo>
                  <a:lnTo>
                    <a:pt x="406" y="880"/>
                  </a:lnTo>
                  <a:lnTo>
                    <a:pt x="415" y="880"/>
                  </a:lnTo>
                  <a:lnTo>
                    <a:pt x="419" y="882"/>
                  </a:lnTo>
                  <a:lnTo>
                    <a:pt x="429" y="890"/>
                  </a:lnTo>
                  <a:lnTo>
                    <a:pt x="434" y="890"/>
                  </a:lnTo>
                  <a:lnTo>
                    <a:pt x="447" y="895"/>
                  </a:lnTo>
                  <a:lnTo>
                    <a:pt x="455" y="901"/>
                  </a:lnTo>
                  <a:lnTo>
                    <a:pt x="464" y="905"/>
                  </a:lnTo>
                  <a:lnTo>
                    <a:pt x="468" y="907"/>
                  </a:lnTo>
                  <a:lnTo>
                    <a:pt x="481" y="912"/>
                  </a:lnTo>
                  <a:lnTo>
                    <a:pt x="485" y="916"/>
                  </a:lnTo>
                  <a:lnTo>
                    <a:pt x="491" y="929"/>
                  </a:lnTo>
                  <a:lnTo>
                    <a:pt x="491" y="933"/>
                  </a:lnTo>
                  <a:lnTo>
                    <a:pt x="493" y="935"/>
                  </a:lnTo>
                  <a:lnTo>
                    <a:pt x="494" y="943"/>
                  </a:lnTo>
                  <a:lnTo>
                    <a:pt x="494" y="954"/>
                  </a:lnTo>
                  <a:lnTo>
                    <a:pt x="496" y="958"/>
                  </a:lnTo>
                  <a:lnTo>
                    <a:pt x="502" y="963"/>
                  </a:lnTo>
                  <a:lnTo>
                    <a:pt x="515" y="969"/>
                  </a:lnTo>
                  <a:lnTo>
                    <a:pt x="517" y="971"/>
                  </a:lnTo>
                  <a:lnTo>
                    <a:pt x="517" y="980"/>
                  </a:lnTo>
                  <a:lnTo>
                    <a:pt x="515" y="982"/>
                  </a:lnTo>
                  <a:lnTo>
                    <a:pt x="515" y="984"/>
                  </a:lnTo>
                  <a:lnTo>
                    <a:pt x="519" y="986"/>
                  </a:lnTo>
                  <a:lnTo>
                    <a:pt x="525" y="995"/>
                  </a:lnTo>
                  <a:lnTo>
                    <a:pt x="530" y="995"/>
                  </a:lnTo>
                  <a:lnTo>
                    <a:pt x="541" y="993"/>
                  </a:lnTo>
                  <a:lnTo>
                    <a:pt x="555" y="997"/>
                  </a:lnTo>
                  <a:lnTo>
                    <a:pt x="572" y="993"/>
                  </a:lnTo>
                  <a:lnTo>
                    <a:pt x="581" y="993"/>
                  </a:lnTo>
                  <a:lnTo>
                    <a:pt x="592" y="1006"/>
                  </a:lnTo>
                  <a:lnTo>
                    <a:pt x="600" y="1022"/>
                  </a:lnTo>
                  <a:lnTo>
                    <a:pt x="604" y="1037"/>
                  </a:lnTo>
                  <a:lnTo>
                    <a:pt x="604" y="1055"/>
                  </a:lnTo>
                  <a:lnTo>
                    <a:pt x="596" y="1067"/>
                  </a:lnTo>
                  <a:lnTo>
                    <a:pt x="583" y="1082"/>
                  </a:lnTo>
                  <a:lnTo>
                    <a:pt x="581" y="1085"/>
                  </a:lnTo>
                  <a:lnTo>
                    <a:pt x="592" y="1123"/>
                  </a:lnTo>
                  <a:lnTo>
                    <a:pt x="600" y="1138"/>
                  </a:lnTo>
                  <a:lnTo>
                    <a:pt x="611" y="1144"/>
                  </a:lnTo>
                  <a:lnTo>
                    <a:pt x="622" y="1144"/>
                  </a:lnTo>
                  <a:lnTo>
                    <a:pt x="636" y="1148"/>
                  </a:lnTo>
                  <a:lnTo>
                    <a:pt x="651" y="1146"/>
                  </a:lnTo>
                  <a:lnTo>
                    <a:pt x="671" y="1131"/>
                  </a:lnTo>
                  <a:lnTo>
                    <a:pt x="677" y="1119"/>
                  </a:lnTo>
                  <a:lnTo>
                    <a:pt x="696" y="1117"/>
                  </a:lnTo>
                  <a:lnTo>
                    <a:pt x="724" y="1101"/>
                  </a:lnTo>
                  <a:lnTo>
                    <a:pt x="726" y="1093"/>
                  </a:lnTo>
                  <a:lnTo>
                    <a:pt x="728" y="1099"/>
                  </a:lnTo>
                  <a:lnTo>
                    <a:pt x="737" y="1097"/>
                  </a:lnTo>
                  <a:lnTo>
                    <a:pt x="745" y="1106"/>
                  </a:lnTo>
                  <a:lnTo>
                    <a:pt x="756" y="1110"/>
                  </a:lnTo>
                  <a:lnTo>
                    <a:pt x="754" y="1119"/>
                  </a:lnTo>
                  <a:lnTo>
                    <a:pt x="748" y="1121"/>
                  </a:lnTo>
                  <a:lnTo>
                    <a:pt x="743" y="1123"/>
                  </a:lnTo>
                  <a:lnTo>
                    <a:pt x="739" y="1123"/>
                  </a:lnTo>
                  <a:lnTo>
                    <a:pt x="739" y="1127"/>
                  </a:lnTo>
                  <a:lnTo>
                    <a:pt x="735" y="1127"/>
                  </a:lnTo>
                  <a:lnTo>
                    <a:pt x="733" y="1129"/>
                  </a:lnTo>
                  <a:lnTo>
                    <a:pt x="737" y="1133"/>
                  </a:lnTo>
                  <a:lnTo>
                    <a:pt x="739" y="1138"/>
                  </a:lnTo>
                  <a:lnTo>
                    <a:pt x="745" y="1144"/>
                  </a:lnTo>
                  <a:lnTo>
                    <a:pt x="756" y="1161"/>
                  </a:lnTo>
                  <a:lnTo>
                    <a:pt x="769" y="1178"/>
                  </a:lnTo>
                  <a:lnTo>
                    <a:pt x="799" y="1193"/>
                  </a:lnTo>
                  <a:lnTo>
                    <a:pt x="801" y="1196"/>
                  </a:lnTo>
                  <a:lnTo>
                    <a:pt x="805" y="1196"/>
                  </a:lnTo>
                  <a:lnTo>
                    <a:pt x="810" y="1195"/>
                  </a:lnTo>
                  <a:lnTo>
                    <a:pt x="812" y="1219"/>
                  </a:lnTo>
                  <a:lnTo>
                    <a:pt x="831" y="1223"/>
                  </a:lnTo>
                  <a:lnTo>
                    <a:pt x="848" y="1221"/>
                  </a:lnTo>
                  <a:lnTo>
                    <a:pt x="863" y="1219"/>
                  </a:lnTo>
                  <a:lnTo>
                    <a:pt x="882" y="1221"/>
                  </a:lnTo>
                  <a:lnTo>
                    <a:pt x="893" y="1219"/>
                  </a:lnTo>
                  <a:lnTo>
                    <a:pt x="933" y="1223"/>
                  </a:lnTo>
                  <a:lnTo>
                    <a:pt x="993" y="1225"/>
                  </a:lnTo>
                  <a:lnTo>
                    <a:pt x="1031" y="1223"/>
                  </a:lnTo>
                  <a:lnTo>
                    <a:pt x="1044" y="1225"/>
                  </a:lnTo>
                  <a:lnTo>
                    <a:pt x="1051" y="1217"/>
                  </a:lnTo>
                  <a:lnTo>
                    <a:pt x="1070" y="1204"/>
                  </a:lnTo>
                  <a:lnTo>
                    <a:pt x="1078" y="1202"/>
                  </a:lnTo>
                  <a:lnTo>
                    <a:pt x="1076" y="1200"/>
                  </a:lnTo>
                  <a:lnTo>
                    <a:pt x="1085" y="1195"/>
                  </a:lnTo>
                  <a:lnTo>
                    <a:pt x="1091" y="1191"/>
                  </a:lnTo>
                  <a:lnTo>
                    <a:pt x="1091" y="1181"/>
                  </a:lnTo>
                  <a:lnTo>
                    <a:pt x="1087" y="1181"/>
                  </a:lnTo>
                  <a:lnTo>
                    <a:pt x="1081" y="1172"/>
                  </a:lnTo>
                  <a:lnTo>
                    <a:pt x="1078" y="1133"/>
                  </a:lnTo>
                  <a:lnTo>
                    <a:pt x="1070" y="1129"/>
                  </a:lnTo>
                  <a:lnTo>
                    <a:pt x="1066" y="1123"/>
                  </a:lnTo>
                  <a:lnTo>
                    <a:pt x="1063" y="1112"/>
                  </a:lnTo>
                  <a:lnTo>
                    <a:pt x="1059" y="1110"/>
                  </a:lnTo>
                  <a:lnTo>
                    <a:pt x="1053" y="1101"/>
                  </a:lnTo>
                  <a:lnTo>
                    <a:pt x="1047" y="1097"/>
                  </a:lnTo>
                  <a:lnTo>
                    <a:pt x="1044" y="1093"/>
                  </a:lnTo>
                  <a:lnTo>
                    <a:pt x="1038" y="1095"/>
                  </a:lnTo>
                  <a:lnTo>
                    <a:pt x="1029" y="1087"/>
                  </a:lnTo>
                  <a:lnTo>
                    <a:pt x="1021" y="1076"/>
                  </a:lnTo>
                  <a:lnTo>
                    <a:pt x="1014" y="1074"/>
                  </a:lnTo>
                  <a:lnTo>
                    <a:pt x="1004" y="1055"/>
                  </a:lnTo>
                  <a:lnTo>
                    <a:pt x="1000" y="1054"/>
                  </a:lnTo>
                  <a:lnTo>
                    <a:pt x="995" y="1059"/>
                  </a:lnTo>
                  <a:lnTo>
                    <a:pt x="995" y="1055"/>
                  </a:lnTo>
                  <a:lnTo>
                    <a:pt x="991" y="1055"/>
                  </a:lnTo>
                  <a:lnTo>
                    <a:pt x="987" y="1052"/>
                  </a:lnTo>
                  <a:lnTo>
                    <a:pt x="985" y="1027"/>
                  </a:lnTo>
                  <a:lnTo>
                    <a:pt x="991" y="1018"/>
                  </a:lnTo>
                  <a:lnTo>
                    <a:pt x="987" y="1018"/>
                  </a:lnTo>
                  <a:lnTo>
                    <a:pt x="985" y="1012"/>
                  </a:lnTo>
                  <a:lnTo>
                    <a:pt x="984" y="1003"/>
                  </a:lnTo>
                  <a:lnTo>
                    <a:pt x="980" y="995"/>
                  </a:lnTo>
                  <a:lnTo>
                    <a:pt x="980" y="990"/>
                  </a:lnTo>
                  <a:lnTo>
                    <a:pt x="982" y="963"/>
                  </a:lnTo>
                  <a:lnTo>
                    <a:pt x="976" y="969"/>
                  </a:lnTo>
                  <a:lnTo>
                    <a:pt x="972" y="969"/>
                  </a:lnTo>
                  <a:lnTo>
                    <a:pt x="963" y="973"/>
                  </a:lnTo>
                  <a:lnTo>
                    <a:pt x="946" y="976"/>
                  </a:lnTo>
                  <a:lnTo>
                    <a:pt x="931" y="976"/>
                  </a:lnTo>
                  <a:lnTo>
                    <a:pt x="925" y="978"/>
                  </a:lnTo>
                  <a:lnTo>
                    <a:pt x="912" y="978"/>
                  </a:lnTo>
                  <a:lnTo>
                    <a:pt x="908" y="980"/>
                  </a:lnTo>
                  <a:lnTo>
                    <a:pt x="910" y="982"/>
                  </a:lnTo>
                  <a:lnTo>
                    <a:pt x="906" y="988"/>
                  </a:lnTo>
                  <a:lnTo>
                    <a:pt x="903" y="986"/>
                  </a:lnTo>
                  <a:lnTo>
                    <a:pt x="905" y="982"/>
                  </a:lnTo>
                  <a:lnTo>
                    <a:pt x="903" y="978"/>
                  </a:lnTo>
                  <a:lnTo>
                    <a:pt x="886" y="980"/>
                  </a:lnTo>
                  <a:lnTo>
                    <a:pt x="878" y="974"/>
                  </a:lnTo>
                  <a:lnTo>
                    <a:pt x="869" y="965"/>
                  </a:lnTo>
                  <a:lnTo>
                    <a:pt x="848" y="946"/>
                  </a:lnTo>
                  <a:lnTo>
                    <a:pt x="846" y="944"/>
                  </a:lnTo>
                  <a:lnTo>
                    <a:pt x="841" y="935"/>
                  </a:lnTo>
                  <a:lnTo>
                    <a:pt x="831" y="927"/>
                  </a:lnTo>
                  <a:lnTo>
                    <a:pt x="818" y="909"/>
                  </a:lnTo>
                  <a:lnTo>
                    <a:pt x="810" y="901"/>
                  </a:lnTo>
                  <a:lnTo>
                    <a:pt x="801" y="897"/>
                  </a:lnTo>
                  <a:lnTo>
                    <a:pt x="790" y="895"/>
                  </a:lnTo>
                  <a:lnTo>
                    <a:pt x="786" y="897"/>
                  </a:lnTo>
                  <a:lnTo>
                    <a:pt x="788" y="895"/>
                  </a:lnTo>
                  <a:lnTo>
                    <a:pt x="775" y="890"/>
                  </a:lnTo>
                  <a:lnTo>
                    <a:pt x="767" y="882"/>
                  </a:lnTo>
                  <a:lnTo>
                    <a:pt x="765" y="875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0" y="867"/>
                  </a:lnTo>
                  <a:lnTo>
                    <a:pt x="758" y="867"/>
                  </a:lnTo>
                  <a:lnTo>
                    <a:pt x="754" y="867"/>
                  </a:lnTo>
                  <a:lnTo>
                    <a:pt x="743" y="856"/>
                  </a:lnTo>
                  <a:lnTo>
                    <a:pt x="735" y="856"/>
                  </a:lnTo>
                  <a:lnTo>
                    <a:pt x="730" y="858"/>
                  </a:lnTo>
                  <a:lnTo>
                    <a:pt x="720" y="858"/>
                  </a:lnTo>
                  <a:lnTo>
                    <a:pt x="715" y="854"/>
                  </a:lnTo>
                  <a:lnTo>
                    <a:pt x="713" y="854"/>
                  </a:lnTo>
                  <a:lnTo>
                    <a:pt x="705" y="858"/>
                  </a:lnTo>
                  <a:lnTo>
                    <a:pt x="705" y="854"/>
                  </a:lnTo>
                  <a:lnTo>
                    <a:pt x="698" y="856"/>
                  </a:lnTo>
                  <a:lnTo>
                    <a:pt x="692" y="856"/>
                  </a:lnTo>
                  <a:lnTo>
                    <a:pt x="684" y="856"/>
                  </a:lnTo>
                  <a:lnTo>
                    <a:pt x="664" y="854"/>
                  </a:lnTo>
                  <a:lnTo>
                    <a:pt x="637" y="848"/>
                  </a:lnTo>
                  <a:lnTo>
                    <a:pt x="607" y="835"/>
                  </a:lnTo>
                  <a:lnTo>
                    <a:pt x="605" y="833"/>
                  </a:lnTo>
                  <a:lnTo>
                    <a:pt x="587" y="830"/>
                  </a:lnTo>
                  <a:lnTo>
                    <a:pt x="581" y="826"/>
                  </a:lnTo>
                  <a:lnTo>
                    <a:pt x="577" y="811"/>
                  </a:lnTo>
                  <a:lnTo>
                    <a:pt x="564" y="807"/>
                  </a:lnTo>
                  <a:lnTo>
                    <a:pt x="558" y="803"/>
                  </a:lnTo>
                  <a:lnTo>
                    <a:pt x="553" y="794"/>
                  </a:lnTo>
                  <a:lnTo>
                    <a:pt x="549" y="790"/>
                  </a:lnTo>
                  <a:lnTo>
                    <a:pt x="551" y="783"/>
                  </a:lnTo>
                  <a:lnTo>
                    <a:pt x="553" y="777"/>
                  </a:lnTo>
                  <a:lnTo>
                    <a:pt x="543" y="768"/>
                  </a:lnTo>
                  <a:lnTo>
                    <a:pt x="541" y="764"/>
                  </a:lnTo>
                  <a:lnTo>
                    <a:pt x="540" y="758"/>
                  </a:lnTo>
                  <a:lnTo>
                    <a:pt x="532" y="754"/>
                  </a:lnTo>
                  <a:lnTo>
                    <a:pt x="528" y="747"/>
                  </a:lnTo>
                  <a:lnTo>
                    <a:pt x="519" y="739"/>
                  </a:lnTo>
                  <a:lnTo>
                    <a:pt x="502" y="726"/>
                  </a:lnTo>
                  <a:lnTo>
                    <a:pt x="483" y="709"/>
                  </a:lnTo>
                  <a:lnTo>
                    <a:pt x="478" y="690"/>
                  </a:lnTo>
                  <a:lnTo>
                    <a:pt x="479" y="681"/>
                  </a:lnTo>
                  <a:lnTo>
                    <a:pt x="483" y="657"/>
                  </a:lnTo>
                  <a:lnTo>
                    <a:pt x="478" y="643"/>
                  </a:lnTo>
                  <a:lnTo>
                    <a:pt x="474" y="632"/>
                  </a:lnTo>
                  <a:lnTo>
                    <a:pt x="470" y="625"/>
                  </a:lnTo>
                  <a:lnTo>
                    <a:pt x="464" y="619"/>
                  </a:lnTo>
                  <a:lnTo>
                    <a:pt x="464" y="617"/>
                  </a:lnTo>
                  <a:lnTo>
                    <a:pt x="459" y="610"/>
                  </a:lnTo>
                  <a:lnTo>
                    <a:pt x="447" y="587"/>
                  </a:lnTo>
                  <a:lnTo>
                    <a:pt x="447" y="583"/>
                  </a:lnTo>
                  <a:lnTo>
                    <a:pt x="442" y="579"/>
                  </a:lnTo>
                  <a:lnTo>
                    <a:pt x="434" y="564"/>
                  </a:lnTo>
                  <a:lnTo>
                    <a:pt x="378" y="472"/>
                  </a:lnTo>
                  <a:lnTo>
                    <a:pt x="372" y="472"/>
                  </a:lnTo>
                  <a:lnTo>
                    <a:pt x="363" y="467"/>
                  </a:lnTo>
                  <a:lnTo>
                    <a:pt x="327" y="427"/>
                  </a:lnTo>
                  <a:lnTo>
                    <a:pt x="323" y="427"/>
                  </a:lnTo>
                  <a:lnTo>
                    <a:pt x="321" y="414"/>
                  </a:lnTo>
                  <a:lnTo>
                    <a:pt x="319" y="410"/>
                  </a:lnTo>
                  <a:lnTo>
                    <a:pt x="314" y="406"/>
                  </a:lnTo>
                  <a:lnTo>
                    <a:pt x="318" y="404"/>
                  </a:lnTo>
                  <a:lnTo>
                    <a:pt x="310" y="393"/>
                  </a:lnTo>
                  <a:lnTo>
                    <a:pt x="284" y="314"/>
                  </a:lnTo>
                  <a:lnTo>
                    <a:pt x="278" y="271"/>
                  </a:lnTo>
                  <a:lnTo>
                    <a:pt x="282" y="256"/>
                  </a:lnTo>
                  <a:lnTo>
                    <a:pt x="282" y="250"/>
                  </a:lnTo>
                  <a:lnTo>
                    <a:pt x="291" y="220"/>
                  </a:lnTo>
                  <a:lnTo>
                    <a:pt x="295" y="203"/>
                  </a:lnTo>
                  <a:lnTo>
                    <a:pt x="291" y="199"/>
                  </a:lnTo>
                  <a:lnTo>
                    <a:pt x="288" y="198"/>
                  </a:lnTo>
                  <a:lnTo>
                    <a:pt x="271" y="184"/>
                  </a:lnTo>
                  <a:lnTo>
                    <a:pt x="256" y="173"/>
                  </a:lnTo>
                  <a:lnTo>
                    <a:pt x="244" y="162"/>
                  </a:lnTo>
                  <a:lnTo>
                    <a:pt x="225" y="135"/>
                  </a:lnTo>
                  <a:lnTo>
                    <a:pt x="177" y="53"/>
                  </a:lnTo>
                  <a:lnTo>
                    <a:pt x="165" y="55"/>
                  </a:lnTo>
                  <a:lnTo>
                    <a:pt x="154" y="47"/>
                  </a:lnTo>
                  <a:lnTo>
                    <a:pt x="137" y="32"/>
                  </a:lnTo>
                  <a:lnTo>
                    <a:pt x="128" y="23"/>
                  </a:lnTo>
                  <a:lnTo>
                    <a:pt x="122" y="19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3" y="4"/>
                  </a:lnTo>
                  <a:lnTo>
                    <a:pt x="101" y="0"/>
                  </a:lnTo>
                  <a:lnTo>
                    <a:pt x="98" y="2"/>
                  </a:lnTo>
                  <a:lnTo>
                    <a:pt x="88" y="9"/>
                  </a:lnTo>
                  <a:lnTo>
                    <a:pt x="86" y="15"/>
                  </a:lnTo>
                  <a:lnTo>
                    <a:pt x="75" y="13"/>
                  </a:lnTo>
                  <a:lnTo>
                    <a:pt x="69" y="11"/>
                  </a:lnTo>
                  <a:lnTo>
                    <a:pt x="58" y="13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34" y="11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15" y="36"/>
                  </a:lnTo>
                  <a:lnTo>
                    <a:pt x="35" y="49"/>
                  </a:lnTo>
                  <a:lnTo>
                    <a:pt x="35" y="58"/>
                  </a:lnTo>
                  <a:lnTo>
                    <a:pt x="19" y="72"/>
                  </a:lnTo>
                  <a:lnTo>
                    <a:pt x="22" y="87"/>
                  </a:lnTo>
                  <a:lnTo>
                    <a:pt x="15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</a:t>
              </a:r>
            </a:p>
          </p:txBody>
        </p:sp>
        <p:sp>
          <p:nvSpPr>
            <p:cNvPr id="46" name="Freeform 20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332302" y="3373334"/>
              <a:ext cx="437398" cy="470401"/>
            </a:xfrm>
            <a:custGeom>
              <a:avLst/>
              <a:gdLst>
                <a:gd name="T0" fmla="*/ 1 w 617"/>
                <a:gd name="T1" fmla="*/ 18 h 570"/>
                <a:gd name="T2" fmla="*/ 3 w 617"/>
                <a:gd name="T3" fmla="*/ 16 h 570"/>
                <a:gd name="T4" fmla="*/ 5 w 617"/>
                <a:gd name="T5" fmla="*/ 14 h 570"/>
                <a:gd name="T6" fmla="*/ 6 w 617"/>
                <a:gd name="T7" fmla="*/ 14 h 570"/>
                <a:gd name="T8" fmla="*/ 7 w 617"/>
                <a:gd name="T9" fmla="*/ 12 h 570"/>
                <a:gd name="T10" fmla="*/ 9 w 617"/>
                <a:gd name="T11" fmla="*/ 11 h 570"/>
                <a:gd name="T12" fmla="*/ 12 w 617"/>
                <a:gd name="T13" fmla="*/ 10 h 570"/>
                <a:gd name="T14" fmla="*/ 13 w 617"/>
                <a:gd name="T15" fmla="*/ 10 h 570"/>
                <a:gd name="T16" fmla="*/ 17 w 617"/>
                <a:gd name="T17" fmla="*/ 8 h 570"/>
                <a:gd name="T18" fmla="*/ 18 w 617"/>
                <a:gd name="T19" fmla="*/ 8 h 570"/>
                <a:gd name="T20" fmla="*/ 22 w 617"/>
                <a:gd name="T21" fmla="*/ 8 h 570"/>
                <a:gd name="T22" fmla="*/ 24 w 617"/>
                <a:gd name="T23" fmla="*/ 7 h 570"/>
                <a:gd name="T24" fmla="*/ 26 w 617"/>
                <a:gd name="T25" fmla="*/ 7 h 570"/>
                <a:gd name="T26" fmla="*/ 27 w 617"/>
                <a:gd name="T27" fmla="*/ 5 h 570"/>
                <a:gd name="T28" fmla="*/ 28 w 617"/>
                <a:gd name="T29" fmla="*/ 5 h 570"/>
                <a:gd name="T30" fmla="*/ 29 w 617"/>
                <a:gd name="T31" fmla="*/ 3 h 570"/>
                <a:gd name="T32" fmla="*/ 29 w 617"/>
                <a:gd name="T33" fmla="*/ 2 h 570"/>
                <a:gd name="T34" fmla="*/ 30 w 617"/>
                <a:gd name="T35" fmla="*/ 2 h 570"/>
                <a:gd name="T36" fmla="*/ 32 w 617"/>
                <a:gd name="T37" fmla="*/ 1 h 570"/>
                <a:gd name="T38" fmla="*/ 33 w 617"/>
                <a:gd name="T39" fmla="*/ 1 h 570"/>
                <a:gd name="T40" fmla="*/ 33 w 617"/>
                <a:gd name="T41" fmla="*/ 1 h 570"/>
                <a:gd name="T42" fmla="*/ 35 w 617"/>
                <a:gd name="T43" fmla="*/ 2 h 570"/>
                <a:gd name="T44" fmla="*/ 35 w 617"/>
                <a:gd name="T45" fmla="*/ 1 h 570"/>
                <a:gd name="T46" fmla="*/ 35 w 617"/>
                <a:gd name="T47" fmla="*/ 1 h 570"/>
                <a:gd name="T48" fmla="*/ 37 w 617"/>
                <a:gd name="T49" fmla="*/ 0 h 570"/>
                <a:gd name="T50" fmla="*/ 39 w 617"/>
                <a:gd name="T51" fmla="*/ 1 h 570"/>
                <a:gd name="T52" fmla="*/ 42 w 617"/>
                <a:gd name="T53" fmla="*/ 1 h 570"/>
                <a:gd name="T54" fmla="*/ 45 w 617"/>
                <a:gd name="T55" fmla="*/ 1 h 570"/>
                <a:gd name="T56" fmla="*/ 48 w 617"/>
                <a:gd name="T57" fmla="*/ 1 h 570"/>
                <a:gd name="T58" fmla="*/ 47 w 617"/>
                <a:gd name="T59" fmla="*/ 18 h 570"/>
                <a:gd name="T60" fmla="*/ 23 w 617"/>
                <a:gd name="T61" fmla="*/ 58 h 570"/>
                <a:gd name="T62" fmla="*/ 7 w 617"/>
                <a:gd name="T63" fmla="*/ 29 h 570"/>
                <a:gd name="T64" fmla="*/ 5 w 617"/>
                <a:gd name="T65" fmla="*/ 30 h 570"/>
                <a:gd name="T66" fmla="*/ 3 w 617"/>
                <a:gd name="T67" fmla="*/ 29 h 570"/>
                <a:gd name="T68" fmla="*/ 1 w 617"/>
                <a:gd name="T69" fmla="*/ 21 h 570"/>
                <a:gd name="T70" fmla="*/ 0 w 617"/>
                <a:gd name="T71" fmla="*/ 20 h 5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570"/>
                <a:gd name="T110" fmla="*/ 617 w 617"/>
                <a:gd name="T111" fmla="*/ 570 h 5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570">
                  <a:moveTo>
                    <a:pt x="0" y="192"/>
                  </a:moveTo>
                  <a:lnTo>
                    <a:pt x="4" y="179"/>
                  </a:lnTo>
                  <a:lnTo>
                    <a:pt x="9" y="173"/>
                  </a:lnTo>
                  <a:lnTo>
                    <a:pt x="32" y="156"/>
                  </a:lnTo>
                  <a:lnTo>
                    <a:pt x="40" y="151"/>
                  </a:lnTo>
                  <a:lnTo>
                    <a:pt x="56" y="138"/>
                  </a:lnTo>
                  <a:lnTo>
                    <a:pt x="64" y="136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85" y="126"/>
                  </a:lnTo>
                  <a:lnTo>
                    <a:pt x="96" y="117"/>
                  </a:lnTo>
                  <a:lnTo>
                    <a:pt x="115" y="109"/>
                  </a:lnTo>
                  <a:lnTo>
                    <a:pt x="124" y="106"/>
                  </a:lnTo>
                  <a:lnTo>
                    <a:pt x="149" y="100"/>
                  </a:lnTo>
                  <a:lnTo>
                    <a:pt x="156" y="98"/>
                  </a:lnTo>
                  <a:lnTo>
                    <a:pt x="173" y="94"/>
                  </a:lnTo>
                  <a:lnTo>
                    <a:pt x="196" y="89"/>
                  </a:lnTo>
                  <a:lnTo>
                    <a:pt x="216" y="87"/>
                  </a:lnTo>
                  <a:lnTo>
                    <a:pt x="222" y="85"/>
                  </a:lnTo>
                  <a:lnTo>
                    <a:pt x="233" y="83"/>
                  </a:lnTo>
                  <a:lnTo>
                    <a:pt x="241" y="79"/>
                  </a:lnTo>
                  <a:lnTo>
                    <a:pt x="271" y="76"/>
                  </a:lnTo>
                  <a:lnTo>
                    <a:pt x="286" y="70"/>
                  </a:lnTo>
                  <a:lnTo>
                    <a:pt x="299" y="68"/>
                  </a:lnTo>
                  <a:lnTo>
                    <a:pt x="310" y="64"/>
                  </a:lnTo>
                  <a:lnTo>
                    <a:pt x="322" y="62"/>
                  </a:lnTo>
                  <a:lnTo>
                    <a:pt x="325" y="59"/>
                  </a:lnTo>
                  <a:lnTo>
                    <a:pt x="339" y="55"/>
                  </a:lnTo>
                  <a:lnTo>
                    <a:pt x="342" y="53"/>
                  </a:lnTo>
                  <a:lnTo>
                    <a:pt x="348" y="49"/>
                  </a:lnTo>
                  <a:lnTo>
                    <a:pt x="365" y="34"/>
                  </a:lnTo>
                  <a:lnTo>
                    <a:pt x="369" y="30"/>
                  </a:lnTo>
                  <a:lnTo>
                    <a:pt x="371" y="27"/>
                  </a:lnTo>
                  <a:lnTo>
                    <a:pt x="374" y="27"/>
                  </a:lnTo>
                  <a:lnTo>
                    <a:pt x="380" y="25"/>
                  </a:lnTo>
                  <a:lnTo>
                    <a:pt x="389" y="23"/>
                  </a:lnTo>
                  <a:lnTo>
                    <a:pt x="399" y="19"/>
                  </a:lnTo>
                  <a:lnTo>
                    <a:pt x="404" y="17"/>
                  </a:lnTo>
                  <a:lnTo>
                    <a:pt x="414" y="17"/>
                  </a:lnTo>
                  <a:lnTo>
                    <a:pt x="418" y="15"/>
                  </a:lnTo>
                  <a:lnTo>
                    <a:pt x="423" y="15"/>
                  </a:lnTo>
                  <a:lnTo>
                    <a:pt x="425" y="17"/>
                  </a:lnTo>
                  <a:lnTo>
                    <a:pt x="436" y="19"/>
                  </a:lnTo>
                  <a:lnTo>
                    <a:pt x="438" y="19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8" y="17"/>
                  </a:lnTo>
                  <a:lnTo>
                    <a:pt x="448" y="15"/>
                  </a:lnTo>
                  <a:lnTo>
                    <a:pt x="461" y="4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89" y="2"/>
                  </a:lnTo>
                  <a:lnTo>
                    <a:pt x="504" y="0"/>
                  </a:lnTo>
                  <a:lnTo>
                    <a:pt x="531" y="6"/>
                  </a:lnTo>
                  <a:lnTo>
                    <a:pt x="544" y="10"/>
                  </a:lnTo>
                  <a:lnTo>
                    <a:pt x="568" y="12"/>
                  </a:lnTo>
                  <a:lnTo>
                    <a:pt x="602" y="17"/>
                  </a:lnTo>
                  <a:lnTo>
                    <a:pt x="608" y="17"/>
                  </a:lnTo>
                  <a:lnTo>
                    <a:pt x="617" y="100"/>
                  </a:lnTo>
                  <a:lnTo>
                    <a:pt x="598" y="175"/>
                  </a:lnTo>
                  <a:lnTo>
                    <a:pt x="536" y="254"/>
                  </a:lnTo>
                  <a:lnTo>
                    <a:pt x="292" y="570"/>
                  </a:lnTo>
                  <a:lnTo>
                    <a:pt x="119" y="337"/>
                  </a:lnTo>
                  <a:lnTo>
                    <a:pt x="85" y="294"/>
                  </a:lnTo>
                  <a:lnTo>
                    <a:pt x="75" y="303"/>
                  </a:lnTo>
                  <a:lnTo>
                    <a:pt x="55" y="296"/>
                  </a:lnTo>
                  <a:lnTo>
                    <a:pt x="47" y="292"/>
                  </a:lnTo>
                  <a:lnTo>
                    <a:pt x="34" y="290"/>
                  </a:lnTo>
                  <a:lnTo>
                    <a:pt x="15" y="290"/>
                  </a:lnTo>
                  <a:lnTo>
                    <a:pt x="11" y="209"/>
                  </a:lnTo>
                  <a:lnTo>
                    <a:pt x="4" y="20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20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776476" y="2427732"/>
              <a:ext cx="702030" cy="904002"/>
            </a:xfrm>
            <a:custGeom>
              <a:avLst/>
              <a:gdLst/>
              <a:ahLst/>
              <a:cxnLst>
                <a:cxn ang="0">
                  <a:pos x="12" y="414"/>
                </a:cxn>
                <a:cxn ang="0">
                  <a:pos x="40" y="452"/>
                </a:cxn>
                <a:cxn ang="0">
                  <a:pos x="72" y="493"/>
                </a:cxn>
                <a:cxn ang="0">
                  <a:pos x="98" y="549"/>
                </a:cxn>
                <a:cxn ang="0">
                  <a:pos x="142" y="572"/>
                </a:cxn>
                <a:cxn ang="0">
                  <a:pos x="177" y="563"/>
                </a:cxn>
                <a:cxn ang="0">
                  <a:pos x="211" y="598"/>
                </a:cxn>
                <a:cxn ang="0">
                  <a:pos x="230" y="683"/>
                </a:cxn>
                <a:cxn ang="0">
                  <a:pos x="260" y="775"/>
                </a:cxn>
                <a:cxn ang="0">
                  <a:pos x="277" y="803"/>
                </a:cxn>
                <a:cxn ang="0">
                  <a:pos x="296" y="848"/>
                </a:cxn>
                <a:cxn ang="0">
                  <a:pos x="337" y="865"/>
                </a:cxn>
                <a:cxn ang="0">
                  <a:pos x="409" y="920"/>
                </a:cxn>
                <a:cxn ang="0">
                  <a:pos x="416" y="980"/>
                </a:cxn>
                <a:cxn ang="0">
                  <a:pos x="431" y="999"/>
                </a:cxn>
                <a:cxn ang="0">
                  <a:pos x="478" y="980"/>
                </a:cxn>
                <a:cxn ang="0">
                  <a:pos x="514" y="1027"/>
                </a:cxn>
                <a:cxn ang="0">
                  <a:pos x="557" y="1037"/>
                </a:cxn>
                <a:cxn ang="0">
                  <a:pos x="600" y="1046"/>
                </a:cxn>
                <a:cxn ang="0">
                  <a:pos x="614" y="865"/>
                </a:cxn>
                <a:cxn ang="0">
                  <a:pos x="629" y="790"/>
                </a:cxn>
                <a:cxn ang="0">
                  <a:pos x="679" y="762"/>
                </a:cxn>
                <a:cxn ang="0">
                  <a:pos x="674" y="709"/>
                </a:cxn>
                <a:cxn ang="0">
                  <a:pos x="721" y="657"/>
                </a:cxn>
                <a:cxn ang="0">
                  <a:pos x="768" y="606"/>
                </a:cxn>
                <a:cxn ang="0">
                  <a:pos x="819" y="583"/>
                </a:cxn>
                <a:cxn ang="0">
                  <a:pos x="911" y="600"/>
                </a:cxn>
                <a:cxn ang="0">
                  <a:pos x="969" y="589"/>
                </a:cxn>
                <a:cxn ang="0">
                  <a:pos x="986" y="512"/>
                </a:cxn>
                <a:cxn ang="0">
                  <a:pos x="937" y="423"/>
                </a:cxn>
                <a:cxn ang="0">
                  <a:pos x="911" y="489"/>
                </a:cxn>
                <a:cxn ang="0">
                  <a:pos x="871" y="487"/>
                </a:cxn>
                <a:cxn ang="0">
                  <a:pos x="821" y="487"/>
                </a:cxn>
                <a:cxn ang="0">
                  <a:pos x="787" y="427"/>
                </a:cxn>
                <a:cxn ang="0">
                  <a:pos x="757" y="391"/>
                </a:cxn>
                <a:cxn ang="0">
                  <a:pos x="779" y="367"/>
                </a:cxn>
                <a:cxn ang="0">
                  <a:pos x="768" y="333"/>
                </a:cxn>
                <a:cxn ang="0">
                  <a:pos x="790" y="273"/>
                </a:cxn>
                <a:cxn ang="0">
                  <a:pos x="790" y="194"/>
                </a:cxn>
                <a:cxn ang="0">
                  <a:pos x="764" y="73"/>
                </a:cxn>
                <a:cxn ang="0">
                  <a:pos x="631" y="43"/>
                </a:cxn>
                <a:cxn ang="0">
                  <a:pos x="540" y="124"/>
                </a:cxn>
                <a:cxn ang="0">
                  <a:pos x="484" y="90"/>
                </a:cxn>
                <a:cxn ang="0">
                  <a:pos x="420" y="87"/>
                </a:cxn>
                <a:cxn ang="0">
                  <a:pos x="379" y="94"/>
                </a:cxn>
                <a:cxn ang="0">
                  <a:pos x="309" y="43"/>
                </a:cxn>
                <a:cxn ang="0">
                  <a:pos x="251" y="0"/>
                </a:cxn>
                <a:cxn ang="0">
                  <a:pos x="224" y="21"/>
                </a:cxn>
                <a:cxn ang="0">
                  <a:pos x="202" y="79"/>
                </a:cxn>
                <a:cxn ang="0">
                  <a:pos x="158" y="100"/>
                </a:cxn>
                <a:cxn ang="0">
                  <a:pos x="155" y="139"/>
                </a:cxn>
                <a:cxn ang="0">
                  <a:pos x="132" y="181"/>
                </a:cxn>
                <a:cxn ang="0">
                  <a:pos x="68" y="262"/>
                </a:cxn>
                <a:cxn ang="0">
                  <a:pos x="10" y="269"/>
                </a:cxn>
                <a:cxn ang="0">
                  <a:pos x="0" y="329"/>
                </a:cxn>
              </a:cxnLst>
              <a:rect l="0" t="0" r="r" b="b"/>
              <a:pathLst>
                <a:path w="990" h="1089">
                  <a:moveTo>
                    <a:pt x="0" y="350"/>
                  </a:moveTo>
                  <a:lnTo>
                    <a:pt x="2" y="369"/>
                  </a:lnTo>
                  <a:lnTo>
                    <a:pt x="4" y="391"/>
                  </a:lnTo>
                  <a:lnTo>
                    <a:pt x="12" y="414"/>
                  </a:lnTo>
                  <a:lnTo>
                    <a:pt x="19" y="437"/>
                  </a:lnTo>
                  <a:lnTo>
                    <a:pt x="31" y="448"/>
                  </a:lnTo>
                  <a:lnTo>
                    <a:pt x="34" y="452"/>
                  </a:lnTo>
                  <a:lnTo>
                    <a:pt x="40" y="452"/>
                  </a:lnTo>
                  <a:lnTo>
                    <a:pt x="47" y="453"/>
                  </a:lnTo>
                  <a:lnTo>
                    <a:pt x="57" y="468"/>
                  </a:lnTo>
                  <a:lnTo>
                    <a:pt x="66" y="478"/>
                  </a:lnTo>
                  <a:lnTo>
                    <a:pt x="72" y="493"/>
                  </a:lnTo>
                  <a:lnTo>
                    <a:pt x="83" y="510"/>
                  </a:lnTo>
                  <a:lnTo>
                    <a:pt x="91" y="527"/>
                  </a:lnTo>
                  <a:lnTo>
                    <a:pt x="93" y="536"/>
                  </a:lnTo>
                  <a:lnTo>
                    <a:pt x="98" y="549"/>
                  </a:lnTo>
                  <a:lnTo>
                    <a:pt x="108" y="572"/>
                  </a:lnTo>
                  <a:lnTo>
                    <a:pt x="119" y="579"/>
                  </a:lnTo>
                  <a:lnTo>
                    <a:pt x="132" y="578"/>
                  </a:lnTo>
                  <a:lnTo>
                    <a:pt x="142" y="572"/>
                  </a:lnTo>
                  <a:lnTo>
                    <a:pt x="151" y="572"/>
                  </a:lnTo>
                  <a:lnTo>
                    <a:pt x="155" y="568"/>
                  </a:lnTo>
                  <a:lnTo>
                    <a:pt x="166" y="566"/>
                  </a:lnTo>
                  <a:lnTo>
                    <a:pt x="177" y="563"/>
                  </a:lnTo>
                  <a:lnTo>
                    <a:pt x="189" y="572"/>
                  </a:lnTo>
                  <a:lnTo>
                    <a:pt x="192" y="576"/>
                  </a:lnTo>
                  <a:lnTo>
                    <a:pt x="205" y="596"/>
                  </a:lnTo>
                  <a:lnTo>
                    <a:pt x="211" y="598"/>
                  </a:lnTo>
                  <a:lnTo>
                    <a:pt x="230" y="642"/>
                  </a:lnTo>
                  <a:lnTo>
                    <a:pt x="228" y="655"/>
                  </a:lnTo>
                  <a:lnTo>
                    <a:pt x="234" y="668"/>
                  </a:lnTo>
                  <a:lnTo>
                    <a:pt x="230" y="683"/>
                  </a:lnTo>
                  <a:lnTo>
                    <a:pt x="237" y="713"/>
                  </a:lnTo>
                  <a:lnTo>
                    <a:pt x="245" y="726"/>
                  </a:lnTo>
                  <a:lnTo>
                    <a:pt x="256" y="747"/>
                  </a:lnTo>
                  <a:lnTo>
                    <a:pt x="260" y="775"/>
                  </a:lnTo>
                  <a:lnTo>
                    <a:pt x="264" y="783"/>
                  </a:lnTo>
                  <a:lnTo>
                    <a:pt x="271" y="790"/>
                  </a:lnTo>
                  <a:lnTo>
                    <a:pt x="275" y="800"/>
                  </a:lnTo>
                  <a:lnTo>
                    <a:pt x="277" y="803"/>
                  </a:lnTo>
                  <a:lnTo>
                    <a:pt x="286" y="822"/>
                  </a:lnTo>
                  <a:lnTo>
                    <a:pt x="290" y="833"/>
                  </a:lnTo>
                  <a:lnTo>
                    <a:pt x="300" y="843"/>
                  </a:lnTo>
                  <a:lnTo>
                    <a:pt x="296" y="848"/>
                  </a:lnTo>
                  <a:lnTo>
                    <a:pt x="301" y="850"/>
                  </a:lnTo>
                  <a:lnTo>
                    <a:pt x="313" y="850"/>
                  </a:lnTo>
                  <a:lnTo>
                    <a:pt x="330" y="852"/>
                  </a:lnTo>
                  <a:lnTo>
                    <a:pt x="337" y="865"/>
                  </a:lnTo>
                  <a:lnTo>
                    <a:pt x="339" y="880"/>
                  </a:lnTo>
                  <a:lnTo>
                    <a:pt x="333" y="903"/>
                  </a:lnTo>
                  <a:lnTo>
                    <a:pt x="337" y="909"/>
                  </a:lnTo>
                  <a:lnTo>
                    <a:pt x="409" y="920"/>
                  </a:lnTo>
                  <a:lnTo>
                    <a:pt x="407" y="928"/>
                  </a:lnTo>
                  <a:lnTo>
                    <a:pt x="410" y="933"/>
                  </a:lnTo>
                  <a:lnTo>
                    <a:pt x="426" y="969"/>
                  </a:lnTo>
                  <a:lnTo>
                    <a:pt x="416" y="980"/>
                  </a:lnTo>
                  <a:lnTo>
                    <a:pt x="410" y="986"/>
                  </a:lnTo>
                  <a:lnTo>
                    <a:pt x="410" y="993"/>
                  </a:lnTo>
                  <a:lnTo>
                    <a:pt x="416" y="997"/>
                  </a:lnTo>
                  <a:lnTo>
                    <a:pt x="431" y="999"/>
                  </a:lnTo>
                  <a:lnTo>
                    <a:pt x="439" y="997"/>
                  </a:lnTo>
                  <a:lnTo>
                    <a:pt x="444" y="991"/>
                  </a:lnTo>
                  <a:lnTo>
                    <a:pt x="461" y="982"/>
                  </a:lnTo>
                  <a:lnTo>
                    <a:pt x="478" y="980"/>
                  </a:lnTo>
                  <a:lnTo>
                    <a:pt x="491" y="982"/>
                  </a:lnTo>
                  <a:lnTo>
                    <a:pt x="501" y="993"/>
                  </a:lnTo>
                  <a:lnTo>
                    <a:pt x="506" y="1018"/>
                  </a:lnTo>
                  <a:lnTo>
                    <a:pt x="514" y="1027"/>
                  </a:lnTo>
                  <a:lnTo>
                    <a:pt x="523" y="1033"/>
                  </a:lnTo>
                  <a:lnTo>
                    <a:pt x="538" y="1038"/>
                  </a:lnTo>
                  <a:lnTo>
                    <a:pt x="553" y="1038"/>
                  </a:lnTo>
                  <a:lnTo>
                    <a:pt x="557" y="1037"/>
                  </a:lnTo>
                  <a:lnTo>
                    <a:pt x="561" y="1038"/>
                  </a:lnTo>
                  <a:lnTo>
                    <a:pt x="567" y="1035"/>
                  </a:lnTo>
                  <a:lnTo>
                    <a:pt x="576" y="1089"/>
                  </a:lnTo>
                  <a:lnTo>
                    <a:pt x="600" y="1046"/>
                  </a:lnTo>
                  <a:lnTo>
                    <a:pt x="597" y="1018"/>
                  </a:lnTo>
                  <a:lnTo>
                    <a:pt x="595" y="997"/>
                  </a:lnTo>
                  <a:lnTo>
                    <a:pt x="602" y="877"/>
                  </a:lnTo>
                  <a:lnTo>
                    <a:pt x="614" y="865"/>
                  </a:lnTo>
                  <a:lnTo>
                    <a:pt x="616" y="856"/>
                  </a:lnTo>
                  <a:lnTo>
                    <a:pt x="614" y="828"/>
                  </a:lnTo>
                  <a:lnTo>
                    <a:pt x="625" y="796"/>
                  </a:lnTo>
                  <a:lnTo>
                    <a:pt x="629" y="790"/>
                  </a:lnTo>
                  <a:lnTo>
                    <a:pt x="648" y="781"/>
                  </a:lnTo>
                  <a:lnTo>
                    <a:pt x="649" y="769"/>
                  </a:lnTo>
                  <a:lnTo>
                    <a:pt x="655" y="764"/>
                  </a:lnTo>
                  <a:lnTo>
                    <a:pt x="679" y="762"/>
                  </a:lnTo>
                  <a:lnTo>
                    <a:pt x="681" y="758"/>
                  </a:lnTo>
                  <a:lnTo>
                    <a:pt x="672" y="747"/>
                  </a:lnTo>
                  <a:lnTo>
                    <a:pt x="678" y="728"/>
                  </a:lnTo>
                  <a:lnTo>
                    <a:pt x="674" y="709"/>
                  </a:lnTo>
                  <a:lnTo>
                    <a:pt x="683" y="675"/>
                  </a:lnTo>
                  <a:lnTo>
                    <a:pt x="689" y="668"/>
                  </a:lnTo>
                  <a:lnTo>
                    <a:pt x="713" y="658"/>
                  </a:lnTo>
                  <a:lnTo>
                    <a:pt x="721" y="657"/>
                  </a:lnTo>
                  <a:lnTo>
                    <a:pt x="734" y="638"/>
                  </a:lnTo>
                  <a:lnTo>
                    <a:pt x="736" y="630"/>
                  </a:lnTo>
                  <a:lnTo>
                    <a:pt x="762" y="611"/>
                  </a:lnTo>
                  <a:lnTo>
                    <a:pt x="768" y="606"/>
                  </a:lnTo>
                  <a:lnTo>
                    <a:pt x="770" y="591"/>
                  </a:lnTo>
                  <a:lnTo>
                    <a:pt x="774" y="583"/>
                  </a:lnTo>
                  <a:lnTo>
                    <a:pt x="796" y="579"/>
                  </a:lnTo>
                  <a:lnTo>
                    <a:pt x="819" y="583"/>
                  </a:lnTo>
                  <a:lnTo>
                    <a:pt x="841" y="585"/>
                  </a:lnTo>
                  <a:lnTo>
                    <a:pt x="864" y="593"/>
                  </a:lnTo>
                  <a:lnTo>
                    <a:pt x="898" y="593"/>
                  </a:lnTo>
                  <a:lnTo>
                    <a:pt x="911" y="600"/>
                  </a:lnTo>
                  <a:lnTo>
                    <a:pt x="922" y="595"/>
                  </a:lnTo>
                  <a:lnTo>
                    <a:pt x="937" y="591"/>
                  </a:lnTo>
                  <a:lnTo>
                    <a:pt x="952" y="593"/>
                  </a:lnTo>
                  <a:lnTo>
                    <a:pt x="969" y="589"/>
                  </a:lnTo>
                  <a:lnTo>
                    <a:pt x="980" y="591"/>
                  </a:lnTo>
                  <a:lnTo>
                    <a:pt x="988" y="585"/>
                  </a:lnTo>
                  <a:lnTo>
                    <a:pt x="990" y="553"/>
                  </a:lnTo>
                  <a:lnTo>
                    <a:pt x="986" y="512"/>
                  </a:lnTo>
                  <a:lnTo>
                    <a:pt x="971" y="480"/>
                  </a:lnTo>
                  <a:lnTo>
                    <a:pt x="958" y="465"/>
                  </a:lnTo>
                  <a:lnTo>
                    <a:pt x="947" y="437"/>
                  </a:lnTo>
                  <a:lnTo>
                    <a:pt x="937" y="423"/>
                  </a:lnTo>
                  <a:lnTo>
                    <a:pt x="928" y="444"/>
                  </a:lnTo>
                  <a:lnTo>
                    <a:pt x="928" y="452"/>
                  </a:lnTo>
                  <a:lnTo>
                    <a:pt x="922" y="468"/>
                  </a:lnTo>
                  <a:lnTo>
                    <a:pt x="911" y="489"/>
                  </a:lnTo>
                  <a:lnTo>
                    <a:pt x="901" y="506"/>
                  </a:lnTo>
                  <a:lnTo>
                    <a:pt x="896" y="495"/>
                  </a:lnTo>
                  <a:lnTo>
                    <a:pt x="886" y="495"/>
                  </a:lnTo>
                  <a:lnTo>
                    <a:pt x="871" y="487"/>
                  </a:lnTo>
                  <a:lnTo>
                    <a:pt x="856" y="489"/>
                  </a:lnTo>
                  <a:lnTo>
                    <a:pt x="828" y="491"/>
                  </a:lnTo>
                  <a:lnTo>
                    <a:pt x="824" y="491"/>
                  </a:lnTo>
                  <a:lnTo>
                    <a:pt x="821" y="487"/>
                  </a:lnTo>
                  <a:lnTo>
                    <a:pt x="807" y="472"/>
                  </a:lnTo>
                  <a:lnTo>
                    <a:pt x="798" y="448"/>
                  </a:lnTo>
                  <a:lnTo>
                    <a:pt x="792" y="438"/>
                  </a:lnTo>
                  <a:lnTo>
                    <a:pt x="787" y="427"/>
                  </a:lnTo>
                  <a:lnTo>
                    <a:pt x="775" y="418"/>
                  </a:lnTo>
                  <a:lnTo>
                    <a:pt x="766" y="405"/>
                  </a:lnTo>
                  <a:lnTo>
                    <a:pt x="758" y="397"/>
                  </a:lnTo>
                  <a:lnTo>
                    <a:pt x="757" y="391"/>
                  </a:lnTo>
                  <a:lnTo>
                    <a:pt x="757" y="382"/>
                  </a:lnTo>
                  <a:lnTo>
                    <a:pt x="758" y="374"/>
                  </a:lnTo>
                  <a:lnTo>
                    <a:pt x="766" y="367"/>
                  </a:lnTo>
                  <a:lnTo>
                    <a:pt x="779" y="367"/>
                  </a:lnTo>
                  <a:lnTo>
                    <a:pt x="783" y="365"/>
                  </a:lnTo>
                  <a:lnTo>
                    <a:pt x="783" y="357"/>
                  </a:lnTo>
                  <a:lnTo>
                    <a:pt x="770" y="335"/>
                  </a:lnTo>
                  <a:lnTo>
                    <a:pt x="768" y="333"/>
                  </a:lnTo>
                  <a:lnTo>
                    <a:pt x="764" y="327"/>
                  </a:lnTo>
                  <a:lnTo>
                    <a:pt x="764" y="322"/>
                  </a:lnTo>
                  <a:lnTo>
                    <a:pt x="783" y="284"/>
                  </a:lnTo>
                  <a:lnTo>
                    <a:pt x="790" y="273"/>
                  </a:lnTo>
                  <a:lnTo>
                    <a:pt x="796" y="260"/>
                  </a:lnTo>
                  <a:lnTo>
                    <a:pt x="794" y="245"/>
                  </a:lnTo>
                  <a:lnTo>
                    <a:pt x="794" y="228"/>
                  </a:lnTo>
                  <a:lnTo>
                    <a:pt x="790" y="194"/>
                  </a:lnTo>
                  <a:lnTo>
                    <a:pt x="806" y="156"/>
                  </a:lnTo>
                  <a:lnTo>
                    <a:pt x="807" y="139"/>
                  </a:lnTo>
                  <a:lnTo>
                    <a:pt x="775" y="92"/>
                  </a:lnTo>
                  <a:lnTo>
                    <a:pt x="764" y="73"/>
                  </a:lnTo>
                  <a:lnTo>
                    <a:pt x="745" y="58"/>
                  </a:lnTo>
                  <a:lnTo>
                    <a:pt x="687" y="47"/>
                  </a:lnTo>
                  <a:lnTo>
                    <a:pt x="672" y="41"/>
                  </a:lnTo>
                  <a:lnTo>
                    <a:pt x="631" y="43"/>
                  </a:lnTo>
                  <a:lnTo>
                    <a:pt x="604" y="64"/>
                  </a:lnTo>
                  <a:lnTo>
                    <a:pt x="591" y="87"/>
                  </a:lnTo>
                  <a:lnTo>
                    <a:pt x="563" y="126"/>
                  </a:lnTo>
                  <a:lnTo>
                    <a:pt x="540" y="124"/>
                  </a:lnTo>
                  <a:lnTo>
                    <a:pt x="529" y="104"/>
                  </a:lnTo>
                  <a:lnTo>
                    <a:pt x="527" y="102"/>
                  </a:lnTo>
                  <a:lnTo>
                    <a:pt x="491" y="88"/>
                  </a:lnTo>
                  <a:lnTo>
                    <a:pt x="484" y="90"/>
                  </a:lnTo>
                  <a:lnTo>
                    <a:pt x="458" y="102"/>
                  </a:lnTo>
                  <a:lnTo>
                    <a:pt x="442" y="90"/>
                  </a:lnTo>
                  <a:lnTo>
                    <a:pt x="435" y="87"/>
                  </a:lnTo>
                  <a:lnTo>
                    <a:pt x="420" y="87"/>
                  </a:lnTo>
                  <a:lnTo>
                    <a:pt x="412" y="90"/>
                  </a:lnTo>
                  <a:lnTo>
                    <a:pt x="407" y="100"/>
                  </a:lnTo>
                  <a:lnTo>
                    <a:pt x="401" y="102"/>
                  </a:lnTo>
                  <a:lnTo>
                    <a:pt x="379" y="94"/>
                  </a:lnTo>
                  <a:lnTo>
                    <a:pt x="365" y="85"/>
                  </a:lnTo>
                  <a:lnTo>
                    <a:pt x="331" y="51"/>
                  </a:lnTo>
                  <a:lnTo>
                    <a:pt x="324" y="45"/>
                  </a:lnTo>
                  <a:lnTo>
                    <a:pt x="309" y="43"/>
                  </a:lnTo>
                  <a:lnTo>
                    <a:pt x="286" y="32"/>
                  </a:lnTo>
                  <a:lnTo>
                    <a:pt x="281" y="28"/>
                  </a:lnTo>
                  <a:lnTo>
                    <a:pt x="260" y="4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1" y="6"/>
                  </a:lnTo>
                  <a:lnTo>
                    <a:pt x="234" y="21"/>
                  </a:lnTo>
                  <a:lnTo>
                    <a:pt x="224" y="21"/>
                  </a:lnTo>
                  <a:lnTo>
                    <a:pt x="221" y="15"/>
                  </a:lnTo>
                  <a:lnTo>
                    <a:pt x="213" y="28"/>
                  </a:lnTo>
                  <a:lnTo>
                    <a:pt x="198" y="43"/>
                  </a:lnTo>
                  <a:lnTo>
                    <a:pt x="202" y="79"/>
                  </a:lnTo>
                  <a:lnTo>
                    <a:pt x="198" y="92"/>
                  </a:lnTo>
                  <a:lnTo>
                    <a:pt x="187" y="96"/>
                  </a:lnTo>
                  <a:lnTo>
                    <a:pt x="168" y="98"/>
                  </a:lnTo>
                  <a:lnTo>
                    <a:pt x="158" y="100"/>
                  </a:lnTo>
                  <a:lnTo>
                    <a:pt x="153" y="102"/>
                  </a:lnTo>
                  <a:lnTo>
                    <a:pt x="147" y="104"/>
                  </a:lnTo>
                  <a:lnTo>
                    <a:pt x="147" y="115"/>
                  </a:lnTo>
                  <a:lnTo>
                    <a:pt x="155" y="139"/>
                  </a:lnTo>
                  <a:lnTo>
                    <a:pt x="155" y="151"/>
                  </a:lnTo>
                  <a:lnTo>
                    <a:pt x="149" y="160"/>
                  </a:lnTo>
                  <a:lnTo>
                    <a:pt x="136" y="171"/>
                  </a:lnTo>
                  <a:lnTo>
                    <a:pt x="132" y="181"/>
                  </a:lnTo>
                  <a:lnTo>
                    <a:pt x="126" y="245"/>
                  </a:lnTo>
                  <a:lnTo>
                    <a:pt x="108" y="256"/>
                  </a:lnTo>
                  <a:lnTo>
                    <a:pt x="79" y="263"/>
                  </a:lnTo>
                  <a:lnTo>
                    <a:pt x="68" y="262"/>
                  </a:lnTo>
                  <a:lnTo>
                    <a:pt x="61" y="260"/>
                  </a:lnTo>
                  <a:lnTo>
                    <a:pt x="46" y="260"/>
                  </a:lnTo>
                  <a:lnTo>
                    <a:pt x="12" y="258"/>
                  </a:lnTo>
                  <a:lnTo>
                    <a:pt x="10" y="269"/>
                  </a:lnTo>
                  <a:lnTo>
                    <a:pt x="10" y="286"/>
                  </a:lnTo>
                  <a:lnTo>
                    <a:pt x="8" y="305"/>
                  </a:lnTo>
                  <a:lnTo>
                    <a:pt x="4" y="314"/>
                  </a:lnTo>
                  <a:lnTo>
                    <a:pt x="0" y="32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20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436813" y="2345509"/>
              <a:ext cx="578821" cy="920848"/>
            </a:xfrm>
            <a:custGeom>
              <a:avLst/>
              <a:gdLst>
                <a:gd name="T0" fmla="*/ 679763 w 814"/>
                <a:gd name="T1" fmla="*/ 62441186 h 1108"/>
                <a:gd name="T2" fmla="*/ 1359525 w 814"/>
                <a:gd name="T3" fmla="*/ 71264492 h 1108"/>
                <a:gd name="T4" fmla="*/ 8154676 w 814"/>
                <a:gd name="T5" fmla="*/ 71943334 h 1108"/>
                <a:gd name="T6" fmla="*/ 10872901 w 814"/>
                <a:gd name="T7" fmla="*/ 76015566 h 1108"/>
                <a:gd name="T8" fmla="*/ 12232426 w 814"/>
                <a:gd name="T9" fmla="*/ 76694408 h 1108"/>
                <a:gd name="T10" fmla="*/ 15630416 w 814"/>
                <a:gd name="T11" fmla="*/ 81445483 h 1108"/>
                <a:gd name="T12" fmla="*/ 16310178 w 814"/>
                <a:gd name="T13" fmla="*/ 79408955 h 1108"/>
                <a:gd name="T14" fmla="*/ 19028402 w 814"/>
                <a:gd name="T15" fmla="*/ 80087797 h 1108"/>
                <a:gd name="T16" fmla="*/ 21066864 w 814"/>
                <a:gd name="T17" fmla="*/ 80087797 h 1108"/>
                <a:gd name="T18" fmla="*/ 23105326 w 814"/>
                <a:gd name="T19" fmla="*/ 76694408 h 1108"/>
                <a:gd name="T20" fmla="*/ 24464851 w 814"/>
                <a:gd name="T21" fmla="*/ 78730112 h 1108"/>
                <a:gd name="T22" fmla="*/ 25144613 w 814"/>
                <a:gd name="T23" fmla="*/ 82123501 h 1108"/>
                <a:gd name="T24" fmla="*/ 25144613 w 814"/>
                <a:gd name="T25" fmla="*/ 85517714 h 1108"/>
                <a:gd name="T26" fmla="*/ 34658818 w 814"/>
                <a:gd name="T27" fmla="*/ 90946807 h 1108"/>
                <a:gd name="T28" fmla="*/ 38735742 w 814"/>
                <a:gd name="T29" fmla="*/ 93662178 h 1108"/>
                <a:gd name="T30" fmla="*/ 46890415 w 814"/>
                <a:gd name="T31" fmla="*/ 98413252 h 1108"/>
                <a:gd name="T32" fmla="*/ 53006626 w 814"/>
                <a:gd name="T33" fmla="*/ 103163502 h 1108"/>
                <a:gd name="T34" fmla="*/ 55045926 w 814"/>
                <a:gd name="T35" fmla="*/ 108593445 h 1108"/>
                <a:gd name="T36" fmla="*/ 55045926 w 814"/>
                <a:gd name="T37" fmla="*/ 113344519 h 1108"/>
                <a:gd name="T38" fmla="*/ 55045926 w 814"/>
                <a:gd name="T39" fmla="*/ 120810140 h 1108"/>
                <a:gd name="T40" fmla="*/ 57764151 w 814"/>
                <a:gd name="T41" fmla="*/ 128275760 h 1108"/>
                <a:gd name="T42" fmla="*/ 63880362 w 814"/>
                <a:gd name="T43" fmla="*/ 135063362 h 1108"/>
                <a:gd name="T44" fmla="*/ 81549233 w 814"/>
                <a:gd name="T45" fmla="*/ 151352289 h 1108"/>
                <a:gd name="T46" fmla="*/ 99218104 w 814"/>
                <a:gd name="T47" fmla="*/ 171713447 h 1108"/>
                <a:gd name="T48" fmla="*/ 102616091 w 814"/>
                <a:gd name="T49" fmla="*/ 179179068 h 1108"/>
                <a:gd name="T50" fmla="*/ 106014078 w 814"/>
                <a:gd name="T51" fmla="*/ 183930142 h 1108"/>
                <a:gd name="T52" fmla="*/ 110770790 w 814"/>
                <a:gd name="T53" fmla="*/ 190717744 h 1108"/>
                <a:gd name="T54" fmla="*/ 115528301 w 814"/>
                <a:gd name="T55" fmla="*/ 198862208 h 1108"/>
                <a:gd name="T56" fmla="*/ 117566763 w 814"/>
                <a:gd name="T57" fmla="*/ 204291301 h 1108"/>
                <a:gd name="T58" fmla="*/ 122324275 w 814"/>
                <a:gd name="T59" fmla="*/ 209042375 h 1108"/>
                <a:gd name="T60" fmla="*/ 127080961 w 814"/>
                <a:gd name="T61" fmla="*/ 215829977 h 1108"/>
                <a:gd name="T62" fmla="*/ 132517410 w 814"/>
                <a:gd name="T63" fmla="*/ 223974492 h 1108"/>
                <a:gd name="T64" fmla="*/ 136595159 w 814"/>
                <a:gd name="T65" fmla="*/ 228046723 h 1108"/>
                <a:gd name="T66" fmla="*/ 142711370 w 814"/>
                <a:gd name="T67" fmla="*/ 238226890 h 1108"/>
                <a:gd name="T68" fmla="*/ 146788295 w 814"/>
                <a:gd name="T69" fmla="*/ 240942261 h 1108"/>
                <a:gd name="T70" fmla="*/ 152225568 w 814"/>
                <a:gd name="T71" fmla="*/ 241620279 h 1108"/>
                <a:gd name="T72" fmla="*/ 151545806 w 814"/>
                <a:gd name="T73" fmla="*/ 223974492 h 1108"/>
                <a:gd name="T74" fmla="*/ 154264030 w 814"/>
                <a:gd name="T75" fmla="*/ 217865732 h 1108"/>
                <a:gd name="T76" fmla="*/ 151545806 w 814"/>
                <a:gd name="T77" fmla="*/ 207685513 h 1108"/>
                <a:gd name="T78" fmla="*/ 146788295 w 814"/>
                <a:gd name="T79" fmla="*/ 201576754 h 1108"/>
                <a:gd name="T80" fmla="*/ 141351846 w 814"/>
                <a:gd name="T81" fmla="*/ 190717744 h 1108"/>
                <a:gd name="T82" fmla="*/ 136595159 w 814"/>
                <a:gd name="T83" fmla="*/ 167641216 h 1108"/>
                <a:gd name="T84" fmla="*/ 128440486 w 814"/>
                <a:gd name="T85" fmla="*/ 147280057 h 1108"/>
                <a:gd name="T86" fmla="*/ 120284988 w 814"/>
                <a:gd name="T87" fmla="*/ 146601215 h 1108"/>
                <a:gd name="T88" fmla="*/ 110770790 w 814"/>
                <a:gd name="T89" fmla="*/ 141850141 h 1108"/>
                <a:gd name="T90" fmla="*/ 104654553 w 814"/>
                <a:gd name="T91" fmla="*/ 126240057 h 1108"/>
                <a:gd name="T92" fmla="*/ 97859404 w 814"/>
                <a:gd name="T93" fmla="*/ 119453278 h 1108"/>
                <a:gd name="T94" fmla="*/ 91743193 w 814"/>
                <a:gd name="T95" fmla="*/ 98413252 h 1108"/>
                <a:gd name="T96" fmla="*/ 93781655 w 814"/>
                <a:gd name="T97" fmla="*/ 80766640 h 1108"/>
                <a:gd name="T98" fmla="*/ 84947220 w 814"/>
                <a:gd name="T99" fmla="*/ 63798871 h 1108"/>
                <a:gd name="T100" fmla="*/ 78831009 w 814"/>
                <a:gd name="T101" fmla="*/ 52261006 h 1108"/>
                <a:gd name="T102" fmla="*/ 67278349 w 814"/>
                <a:gd name="T103" fmla="*/ 48188774 h 1108"/>
                <a:gd name="T104" fmla="*/ 61162137 w 814"/>
                <a:gd name="T105" fmla="*/ 21718850 h 1108"/>
                <a:gd name="T106" fmla="*/ 53006626 w 814"/>
                <a:gd name="T107" fmla="*/ 3393391 h 1108"/>
                <a:gd name="T108" fmla="*/ 44851953 w 814"/>
                <a:gd name="T109" fmla="*/ 0 h 1108"/>
                <a:gd name="T110" fmla="*/ 36017518 w 814"/>
                <a:gd name="T111" fmla="*/ 19682322 h 1108"/>
                <a:gd name="T112" fmla="*/ 9514201 w 814"/>
                <a:gd name="T113" fmla="*/ 34614394 h 1108"/>
                <a:gd name="T114" fmla="*/ 3397988 w 814"/>
                <a:gd name="T115" fmla="*/ 48188774 h 1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4"/>
                <a:gd name="T175" fmla="*/ 0 h 1108"/>
                <a:gd name="T176" fmla="*/ 814 w 814"/>
                <a:gd name="T177" fmla="*/ 1108 h 1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4" h="1108">
                  <a:moveTo>
                    <a:pt x="0" y="254"/>
                  </a:moveTo>
                  <a:lnTo>
                    <a:pt x="1" y="262"/>
                  </a:lnTo>
                  <a:lnTo>
                    <a:pt x="5" y="266"/>
                  </a:lnTo>
                  <a:lnTo>
                    <a:pt x="7" y="269"/>
                  </a:lnTo>
                  <a:lnTo>
                    <a:pt x="1" y="286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5" y="298"/>
                  </a:lnTo>
                  <a:lnTo>
                    <a:pt x="7" y="316"/>
                  </a:lnTo>
                  <a:lnTo>
                    <a:pt x="7" y="328"/>
                  </a:lnTo>
                  <a:lnTo>
                    <a:pt x="11" y="330"/>
                  </a:lnTo>
                  <a:lnTo>
                    <a:pt x="15" y="328"/>
                  </a:lnTo>
                  <a:lnTo>
                    <a:pt x="22" y="326"/>
                  </a:lnTo>
                  <a:lnTo>
                    <a:pt x="31" y="328"/>
                  </a:lnTo>
                  <a:lnTo>
                    <a:pt x="41" y="331"/>
                  </a:lnTo>
                  <a:lnTo>
                    <a:pt x="50" y="339"/>
                  </a:lnTo>
                  <a:lnTo>
                    <a:pt x="54" y="345"/>
                  </a:lnTo>
                  <a:lnTo>
                    <a:pt x="52" y="346"/>
                  </a:lnTo>
                  <a:lnTo>
                    <a:pt x="54" y="348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56" y="343"/>
                  </a:lnTo>
                  <a:lnTo>
                    <a:pt x="65" y="345"/>
                  </a:lnTo>
                  <a:lnTo>
                    <a:pt x="67" y="345"/>
                  </a:lnTo>
                  <a:lnTo>
                    <a:pt x="65" y="352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7" y="369"/>
                  </a:lnTo>
                  <a:lnTo>
                    <a:pt x="79" y="373"/>
                  </a:lnTo>
                  <a:lnTo>
                    <a:pt x="80" y="373"/>
                  </a:lnTo>
                  <a:lnTo>
                    <a:pt x="84" y="373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4" y="369"/>
                  </a:lnTo>
                  <a:lnTo>
                    <a:pt x="84" y="365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2" y="363"/>
                  </a:lnTo>
                  <a:lnTo>
                    <a:pt x="94" y="365"/>
                  </a:lnTo>
                  <a:lnTo>
                    <a:pt x="97" y="367"/>
                  </a:lnTo>
                  <a:lnTo>
                    <a:pt x="101" y="367"/>
                  </a:lnTo>
                  <a:lnTo>
                    <a:pt x="103" y="373"/>
                  </a:lnTo>
                  <a:lnTo>
                    <a:pt x="107" y="371"/>
                  </a:lnTo>
                  <a:lnTo>
                    <a:pt x="109" y="371"/>
                  </a:lnTo>
                  <a:lnTo>
                    <a:pt x="110" y="367"/>
                  </a:lnTo>
                  <a:lnTo>
                    <a:pt x="112" y="365"/>
                  </a:lnTo>
                  <a:lnTo>
                    <a:pt x="110" y="362"/>
                  </a:lnTo>
                  <a:lnTo>
                    <a:pt x="110" y="358"/>
                  </a:lnTo>
                  <a:lnTo>
                    <a:pt x="116" y="352"/>
                  </a:lnTo>
                  <a:lnTo>
                    <a:pt x="118" y="352"/>
                  </a:lnTo>
                  <a:lnTo>
                    <a:pt x="122" y="352"/>
                  </a:lnTo>
                  <a:lnTo>
                    <a:pt x="124" y="352"/>
                  </a:lnTo>
                  <a:lnTo>
                    <a:pt x="124" y="356"/>
                  </a:lnTo>
                  <a:lnTo>
                    <a:pt x="126" y="358"/>
                  </a:lnTo>
                  <a:lnTo>
                    <a:pt x="126" y="362"/>
                  </a:lnTo>
                  <a:lnTo>
                    <a:pt x="126" y="363"/>
                  </a:lnTo>
                  <a:lnTo>
                    <a:pt x="127" y="363"/>
                  </a:lnTo>
                  <a:lnTo>
                    <a:pt x="135" y="367"/>
                  </a:lnTo>
                  <a:lnTo>
                    <a:pt x="135" y="371"/>
                  </a:lnTo>
                  <a:lnTo>
                    <a:pt x="131" y="377"/>
                  </a:lnTo>
                  <a:lnTo>
                    <a:pt x="133" y="378"/>
                  </a:lnTo>
                  <a:lnTo>
                    <a:pt x="133" y="380"/>
                  </a:lnTo>
                  <a:lnTo>
                    <a:pt x="129" y="386"/>
                  </a:lnTo>
                  <a:lnTo>
                    <a:pt x="131" y="386"/>
                  </a:lnTo>
                  <a:lnTo>
                    <a:pt x="129" y="392"/>
                  </a:lnTo>
                  <a:lnTo>
                    <a:pt x="131" y="395"/>
                  </a:lnTo>
                  <a:lnTo>
                    <a:pt x="133" y="399"/>
                  </a:lnTo>
                  <a:lnTo>
                    <a:pt x="137" y="399"/>
                  </a:lnTo>
                  <a:lnTo>
                    <a:pt x="156" y="405"/>
                  </a:lnTo>
                  <a:lnTo>
                    <a:pt x="180" y="416"/>
                  </a:lnTo>
                  <a:lnTo>
                    <a:pt x="182" y="416"/>
                  </a:lnTo>
                  <a:lnTo>
                    <a:pt x="184" y="418"/>
                  </a:lnTo>
                  <a:lnTo>
                    <a:pt x="189" y="422"/>
                  </a:lnTo>
                  <a:lnTo>
                    <a:pt x="191" y="422"/>
                  </a:lnTo>
                  <a:lnTo>
                    <a:pt x="199" y="429"/>
                  </a:lnTo>
                  <a:lnTo>
                    <a:pt x="203" y="431"/>
                  </a:lnTo>
                  <a:lnTo>
                    <a:pt x="212" y="446"/>
                  </a:lnTo>
                  <a:lnTo>
                    <a:pt x="233" y="448"/>
                  </a:lnTo>
                  <a:lnTo>
                    <a:pt x="235" y="450"/>
                  </a:lnTo>
                  <a:lnTo>
                    <a:pt x="244" y="452"/>
                  </a:lnTo>
                  <a:lnTo>
                    <a:pt x="248" y="454"/>
                  </a:lnTo>
                  <a:lnTo>
                    <a:pt x="259" y="467"/>
                  </a:lnTo>
                  <a:lnTo>
                    <a:pt x="265" y="469"/>
                  </a:lnTo>
                  <a:lnTo>
                    <a:pt x="274" y="473"/>
                  </a:lnTo>
                  <a:lnTo>
                    <a:pt x="276" y="473"/>
                  </a:lnTo>
                  <a:lnTo>
                    <a:pt x="284" y="478"/>
                  </a:lnTo>
                  <a:lnTo>
                    <a:pt x="285" y="488"/>
                  </a:lnTo>
                  <a:lnTo>
                    <a:pt x="282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9" y="501"/>
                  </a:lnTo>
                  <a:lnTo>
                    <a:pt x="291" y="510"/>
                  </a:lnTo>
                  <a:lnTo>
                    <a:pt x="287" y="516"/>
                  </a:lnTo>
                  <a:lnTo>
                    <a:pt x="285" y="520"/>
                  </a:lnTo>
                  <a:lnTo>
                    <a:pt x="287" y="520"/>
                  </a:lnTo>
                  <a:lnTo>
                    <a:pt x="289" y="527"/>
                  </a:lnTo>
                  <a:lnTo>
                    <a:pt x="285" y="531"/>
                  </a:lnTo>
                  <a:lnTo>
                    <a:pt x="280" y="544"/>
                  </a:lnTo>
                  <a:lnTo>
                    <a:pt x="274" y="546"/>
                  </a:lnTo>
                  <a:lnTo>
                    <a:pt x="284" y="555"/>
                  </a:lnTo>
                  <a:lnTo>
                    <a:pt x="285" y="561"/>
                  </a:lnTo>
                  <a:lnTo>
                    <a:pt x="284" y="570"/>
                  </a:lnTo>
                  <a:lnTo>
                    <a:pt x="285" y="572"/>
                  </a:lnTo>
                  <a:lnTo>
                    <a:pt x="289" y="580"/>
                  </a:lnTo>
                  <a:lnTo>
                    <a:pt x="300" y="589"/>
                  </a:lnTo>
                  <a:lnTo>
                    <a:pt x="325" y="608"/>
                  </a:lnTo>
                  <a:lnTo>
                    <a:pt x="327" y="608"/>
                  </a:lnTo>
                  <a:lnTo>
                    <a:pt x="329" y="610"/>
                  </a:lnTo>
                  <a:lnTo>
                    <a:pt x="329" y="614"/>
                  </a:lnTo>
                  <a:lnTo>
                    <a:pt x="331" y="617"/>
                  </a:lnTo>
                  <a:lnTo>
                    <a:pt x="387" y="661"/>
                  </a:lnTo>
                  <a:lnTo>
                    <a:pt x="408" y="681"/>
                  </a:lnTo>
                  <a:lnTo>
                    <a:pt x="410" y="681"/>
                  </a:lnTo>
                  <a:lnTo>
                    <a:pt x="413" y="687"/>
                  </a:lnTo>
                  <a:lnTo>
                    <a:pt x="423" y="693"/>
                  </a:lnTo>
                  <a:lnTo>
                    <a:pt x="432" y="700"/>
                  </a:lnTo>
                  <a:lnTo>
                    <a:pt x="455" y="719"/>
                  </a:lnTo>
                  <a:lnTo>
                    <a:pt x="492" y="757"/>
                  </a:lnTo>
                  <a:lnTo>
                    <a:pt x="511" y="779"/>
                  </a:lnTo>
                  <a:lnTo>
                    <a:pt x="515" y="789"/>
                  </a:lnTo>
                  <a:lnTo>
                    <a:pt x="522" y="800"/>
                  </a:lnTo>
                  <a:lnTo>
                    <a:pt x="522" y="804"/>
                  </a:lnTo>
                  <a:lnTo>
                    <a:pt x="528" y="811"/>
                  </a:lnTo>
                  <a:lnTo>
                    <a:pt x="528" y="822"/>
                  </a:lnTo>
                  <a:lnTo>
                    <a:pt x="530" y="824"/>
                  </a:lnTo>
                  <a:lnTo>
                    <a:pt x="537" y="834"/>
                  </a:lnTo>
                  <a:lnTo>
                    <a:pt x="539" y="834"/>
                  </a:lnTo>
                  <a:lnTo>
                    <a:pt x="543" y="837"/>
                  </a:lnTo>
                  <a:lnTo>
                    <a:pt x="547" y="839"/>
                  </a:lnTo>
                  <a:lnTo>
                    <a:pt x="551" y="843"/>
                  </a:lnTo>
                  <a:lnTo>
                    <a:pt x="556" y="854"/>
                  </a:lnTo>
                  <a:lnTo>
                    <a:pt x="562" y="858"/>
                  </a:lnTo>
                  <a:lnTo>
                    <a:pt x="568" y="868"/>
                  </a:lnTo>
                  <a:lnTo>
                    <a:pt x="569" y="868"/>
                  </a:lnTo>
                  <a:lnTo>
                    <a:pt x="575" y="875"/>
                  </a:lnTo>
                  <a:lnTo>
                    <a:pt x="579" y="879"/>
                  </a:lnTo>
                  <a:lnTo>
                    <a:pt x="592" y="898"/>
                  </a:lnTo>
                  <a:lnTo>
                    <a:pt x="594" y="907"/>
                  </a:lnTo>
                  <a:lnTo>
                    <a:pt x="592" y="907"/>
                  </a:lnTo>
                  <a:lnTo>
                    <a:pt x="596" y="911"/>
                  </a:lnTo>
                  <a:lnTo>
                    <a:pt x="600" y="920"/>
                  </a:lnTo>
                  <a:lnTo>
                    <a:pt x="605" y="926"/>
                  </a:lnTo>
                  <a:lnTo>
                    <a:pt x="605" y="939"/>
                  </a:lnTo>
                  <a:lnTo>
                    <a:pt x="607" y="935"/>
                  </a:lnTo>
                  <a:lnTo>
                    <a:pt x="609" y="939"/>
                  </a:lnTo>
                  <a:lnTo>
                    <a:pt x="609" y="935"/>
                  </a:lnTo>
                  <a:lnTo>
                    <a:pt x="622" y="947"/>
                  </a:lnTo>
                  <a:lnTo>
                    <a:pt x="633" y="960"/>
                  </a:lnTo>
                  <a:lnTo>
                    <a:pt x="633" y="958"/>
                  </a:lnTo>
                  <a:lnTo>
                    <a:pt x="635" y="958"/>
                  </a:lnTo>
                  <a:lnTo>
                    <a:pt x="635" y="962"/>
                  </a:lnTo>
                  <a:lnTo>
                    <a:pt x="641" y="967"/>
                  </a:lnTo>
                  <a:lnTo>
                    <a:pt x="647" y="973"/>
                  </a:lnTo>
                  <a:lnTo>
                    <a:pt x="654" y="982"/>
                  </a:lnTo>
                  <a:lnTo>
                    <a:pt x="660" y="990"/>
                  </a:lnTo>
                  <a:lnTo>
                    <a:pt x="671" y="1001"/>
                  </a:lnTo>
                  <a:lnTo>
                    <a:pt x="673" y="1009"/>
                  </a:lnTo>
                  <a:lnTo>
                    <a:pt x="680" y="1016"/>
                  </a:lnTo>
                  <a:lnTo>
                    <a:pt x="684" y="1026"/>
                  </a:lnTo>
                  <a:lnTo>
                    <a:pt x="686" y="1026"/>
                  </a:lnTo>
                  <a:lnTo>
                    <a:pt x="686" y="1022"/>
                  </a:lnTo>
                  <a:lnTo>
                    <a:pt x="688" y="1026"/>
                  </a:lnTo>
                  <a:lnTo>
                    <a:pt x="703" y="1037"/>
                  </a:lnTo>
                  <a:lnTo>
                    <a:pt x="707" y="1043"/>
                  </a:lnTo>
                  <a:lnTo>
                    <a:pt x="709" y="1044"/>
                  </a:lnTo>
                  <a:lnTo>
                    <a:pt x="712" y="1048"/>
                  </a:lnTo>
                  <a:lnTo>
                    <a:pt x="726" y="1061"/>
                  </a:lnTo>
                  <a:lnTo>
                    <a:pt x="739" y="1084"/>
                  </a:lnTo>
                  <a:lnTo>
                    <a:pt x="741" y="1088"/>
                  </a:lnTo>
                  <a:lnTo>
                    <a:pt x="741" y="1093"/>
                  </a:lnTo>
                  <a:lnTo>
                    <a:pt x="746" y="1091"/>
                  </a:lnTo>
                  <a:lnTo>
                    <a:pt x="748" y="1095"/>
                  </a:lnTo>
                  <a:lnTo>
                    <a:pt x="756" y="1097"/>
                  </a:lnTo>
                  <a:lnTo>
                    <a:pt x="758" y="1099"/>
                  </a:lnTo>
                  <a:lnTo>
                    <a:pt x="763" y="1103"/>
                  </a:lnTo>
                  <a:lnTo>
                    <a:pt x="763" y="1107"/>
                  </a:lnTo>
                  <a:lnTo>
                    <a:pt x="765" y="1108"/>
                  </a:lnTo>
                  <a:lnTo>
                    <a:pt x="767" y="1107"/>
                  </a:lnTo>
                  <a:lnTo>
                    <a:pt x="786" y="1108"/>
                  </a:lnTo>
                  <a:lnTo>
                    <a:pt x="790" y="1107"/>
                  </a:lnTo>
                  <a:lnTo>
                    <a:pt x="788" y="1095"/>
                  </a:lnTo>
                  <a:lnTo>
                    <a:pt x="782" y="1086"/>
                  </a:lnTo>
                  <a:lnTo>
                    <a:pt x="782" y="1082"/>
                  </a:lnTo>
                  <a:lnTo>
                    <a:pt x="780" y="1076"/>
                  </a:lnTo>
                  <a:lnTo>
                    <a:pt x="786" y="1026"/>
                  </a:lnTo>
                  <a:lnTo>
                    <a:pt x="782" y="1024"/>
                  </a:lnTo>
                  <a:lnTo>
                    <a:pt x="780" y="1016"/>
                  </a:lnTo>
                  <a:lnTo>
                    <a:pt x="780" y="1011"/>
                  </a:lnTo>
                  <a:lnTo>
                    <a:pt x="786" y="1005"/>
                  </a:lnTo>
                  <a:lnTo>
                    <a:pt x="799" y="999"/>
                  </a:lnTo>
                  <a:lnTo>
                    <a:pt x="808" y="1003"/>
                  </a:lnTo>
                  <a:lnTo>
                    <a:pt x="814" y="980"/>
                  </a:lnTo>
                  <a:lnTo>
                    <a:pt x="812" y="965"/>
                  </a:lnTo>
                  <a:lnTo>
                    <a:pt x="805" y="952"/>
                  </a:lnTo>
                  <a:lnTo>
                    <a:pt x="788" y="950"/>
                  </a:lnTo>
                  <a:lnTo>
                    <a:pt x="776" y="950"/>
                  </a:lnTo>
                  <a:lnTo>
                    <a:pt x="771" y="948"/>
                  </a:lnTo>
                  <a:lnTo>
                    <a:pt x="775" y="943"/>
                  </a:lnTo>
                  <a:lnTo>
                    <a:pt x="765" y="933"/>
                  </a:lnTo>
                  <a:lnTo>
                    <a:pt x="761" y="922"/>
                  </a:lnTo>
                  <a:lnTo>
                    <a:pt x="752" y="903"/>
                  </a:lnTo>
                  <a:lnTo>
                    <a:pt x="750" y="900"/>
                  </a:lnTo>
                  <a:lnTo>
                    <a:pt x="746" y="890"/>
                  </a:lnTo>
                  <a:lnTo>
                    <a:pt x="739" y="883"/>
                  </a:lnTo>
                  <a:lnTo>
                    <a:pt x="735" y="875"/>
                  </a:lnTo>
                  <a:lnTo>
                    <a:pt x="731" y="847"/>
                  </a:lnTo>
                  <a:lnTo>
                    <a:pt x="720" y="826"/>
                  </a:lnTo>
                  <a:lnTo>
                    <a:pt x="712" y="813"/>
                  </a:lnTo>
                  <a:lnTo>
                    <a:pt x="705" y="783"/>
                  </a:lnTo>
                  <a:lnTo>
                    <a:pt x="709" y="768"/>
                  </a:lnTo>
                  <a:lnTo>
                    <a:pt x="703" y="755"/>
                  </a:lnTo>
                  <a:lnTo>
                    <a:pt x="705" y="742"/>
                  </a:lnTo>
                  <a:lnTo>
                    <a:pt x="686" y="698"/>
                  </a:lnTo>
                  <a:lnTo>
                    <a:pt x="680" y="696"/>
                  </a:lnTo>
                  <a:lnTo>
                    <a:pt x="667" y="676"/>
                  </a:lnTo>
                  <a:lnTo>
                    <a:pt x="664" y="672"/>
                  </a:lnTo>
                  <a:lnTo>
                    <a:pt x="652" y="663"/>
                  </a:lnTo>
                  <a:lnTo>
                    <a:pt x="641" y="666"/>
                  </a:lnTo>
                  <a:lnTo>
                    <a:pt x="630" y="668"/>
                  </a:lnTo>
                  <a:lnTo>
                    <a:pt x="626" y="672"/>
                  </a:lnTo>
                  <a:lnTo>
                    <a:pt x="617" y="672"/>
                  </a:lnTo>
                  <a:lnTo>
                    <a:pt x="607" y="678"/>
                  </a:lnTo>
                  <a:lnTo>
                    <a:pt x="594" y="679"/>
                  </a:lnTo>
                  <a:lnTo>
                    <a:pt x="583" y="672"/>
                  </a:lnTo>
                  <a:lnTo>
                    <a:pt x="573" y="649"/>
                  </a:lnTo>
                  <a:lnTo>
                    <a:pt x="568" y="636"/>
                  </a:lnTo>
                  <a:lnTo>
                    <a:pt x="566" y="627"/>
                  </a:lnTo>
                  <a:lnTo>
                    <a:pt x="558" y="610"/>
                  </a:lnTo>
                  <a:lnTo>
                    <a:pt x="547" y="593"/>
                  </a:lnTo>
                  <a:lnTo>
                    <a:pt x="541" y="578"/>
                  </a:lnTo>
                  <a:lnTo>
                    <a:pt x="532" y="568"/>
                  </a:lnTo>
                  <a:lnTo>
                    <a:pt x="522" y="553"/>
                  </a:lnTo>
                  <a:lnTo>
                    <a:pt x="515" y="552"/>
                  </a:lnTo>
                  <a:lnTo>
                    <a:pt x="509" y="552"/>
                  </a:lnTo>
                  <a:lnTo>
                    <a:pt x="506" y="548"/>
                  </a:lnTo>
                  <a:lnTo>
                    <a:pt x="494" y="537"/>
                  </a:lnTo>
                  <a:lnTo>
                    <a:pt x="487" y="514"/>
                  </a:lnTo>
                  <a:lnTo>
                    <a:pt x="479" y="491"/>
                  </a:lnTo>
                  <a:lnTo>
                    <a:pt x="477" y="469"/>
                  </a:lnTo>
                  <a:lnTo>
                    <a:pt x="475" y="450"/>
                  </a:lnTo>
                  <a:lnTo>
                    <a:pt x="475" y="429"/>
                  </a:lnTo>
                  <a:lnTo>
                    <a:pt x="479" y="414"/>
                  </a:lnTo>
                  <a:lnTo>
                    <a:pt x="483" y="405"/>
                  </a:lnTo>
                  <a:lnTo>
                    <a:pt x="485" y="386"/>
                  </a:lnTo>
                  <a:lnTo>
                    <a:pt x="485" y="369"/>
                  </a:lnTo>
                  <a:lnTo>
                    <a:pt x="487" y="358"/>
                  </a:lnTo>
                  <a:lnTo>
                    <a:pt x="483" y="335"/>
                  </a:lnTo>
                  <a:lnTo>
                    <a:pt x="474" y="322"/>
                  </a:lnTo>
                  <a:lnTo>
                    <a:pt x="455" y="298"/>
                  </a:lnTo>
                  <a:lnTo>
                    <a:pt x="440" y="292"/>
                  </a:lnTo>
                  <a:lnTo>
                    <a:pt x="434" y="281"/>
                  </a:lnTo>
                  <a:lnTo>
                    <a:pt x="432" y="256"/>
                  </a:lnTo>
                  <a:lnTo>
                    <a:pt x="430" y="245"/>
                  </a:lnTo>
                  <a:lnTo>
                    <a:pt x="419" y="239"/>
                  </a:lnTo>
                  <a:lnTo>
                    <a:pt x="410" y="239"/>
                  </a:lnTo>
                  <a:lnTo>
                    <a:pt x="391" y="237"/>
                  </a:lnTo>
                  <a:lnTo>
                    <a:pt x="366" y="230"/>
                  </a:lnTo>
                  <a:lnTo>
                    <a:pt x="357" y="230"/>
                  </a:lnTo>
                  <a:lnTo>
                    <a:pt x="349" y="222"/>
                  </a:lnTo>
                  <a:lnTo>
                    <a:pt x="348" y="220"/>
                  </a:lnTo>
                  <a:lnTo>
                    <a:pt x="340" y="213"/>
                  </a:lnTo>
                  <a:lnTo>
                    <a:pt x="334" y="183"/>
                  </a:lnTo>
                  <a:lnTo>
                    <a:pt x="334" y="162"/>
                  </a:lnTo>
                  <a:lnTo>
                    <a:pt x="327" y="123"/>
                  </a:lnTo>
                  <a:lnTo>
                    <a:pt x="317" y="100"/>
                  </a:lnTo>
                  <a:lnTo>
                    <a:pt x="312" y="72"/>
                  </a:lnTo>
                  <a:lnTo>
                    <a:pt x="304" y="55"/>
                  </a:lnTo>
                  <a:lnTo>
                    <a:pt x="302" y="42"/>
                  </a:lnTo>
                  <a:lnTo>
                    <a:pt x="293" y="25"/>
                  </a:lnTo>
                  <a:lnTo>
                    <a:pt x="274" y="17"/>
                  </a:lnTo>
                  <a:lnTo>
                    <a:pt x="261" y="6"/>
                  </a:lnTo>
                  <a:lnTo>
                    <a:pt x="252" y="2"/>
                  </a:lnTo>
                  <a:lnTo>
                    <a:pt x="246" y="4"/>
                  </a:lnTo>
                  <a:lnTo>
                    <a:pt x="240" y="2"/>
                  </a:lnTo>
                  <a:lnTo>
                    <a:pt x="233" y="0"/>
                  </a:lnTo>
                  <a:lnTo>
                    <a:pt x="212" y="15"/>
                  </a:lnTo>
                  <a:lnTo>
                    <a:pt x="212" y="40"/>
                  </a:lnTo>
                  <a:lnTo>
                    <a:pt x="216" y="53"/>
                  </a:lnTo>
                  <a:lnTo>
                    <a:pt x="212" y="61"/>
                  </a:lnTo>
                  <a:lnTo>
                    <a:pt x="189" y="89"/>
                  </a:lnTo>
                  <a:lnTo>
                    <a:pt x="159" y="113"/>
                  </a:lnTo>
                  <a:lnTo>
                    <a:pt x="92" y="155"/>
                  </a:lnTo>
                  <a:lnTo>
                    <a:pt x="60" y="181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5" y="166"/>
                  </a:lnTo>
                  <a:lnTo>
                    <a:pt x="47" y="172"/>
                  </a:lnTo>
                  <a:lnTo>
                    <a:pt x="39" y="179"/>
                  </a:lnTo>
                  <a:lnTo>
                    <a:pt x="31" y="200"/>
                  </a:lnTo>
                  <a:lnTo>
                    <a:pt x="18" y="219"/>
                  </a:lnTo>
                  <a:lnTo>
                    <a:pt x="16" y="220"/>
                  </a:lnTo>
                  <a:lnTo>
                    <a:pt x="5" y="239"/>
                  </a:lnTo>
                  <a:lnTo>
                    <a:pt x="3" y="24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1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665396" y="2237787"/>
              <a:ext cx="412753" cy="908687"/>
            </a:xfrm>
            <a:custGeom>
              <a:avLst/>
              <a:gdLst>
                <a:gd name="T0" fmla="*/ 18 w 582"/>
                <a:gd name="T1" fmla="*/ 92 h 1098"/>
                <a:gd name="T2" fmla="*/ 31 w 582"/>
                <a:gd name="T3" fmla="*/ 92 h 1098"/>
                <a:gd name="T4" fmla="*/ 38 w 582"/>
                <a:gd name="T5" fmla="*/ 59 h 1098"/>
                <a:gd name="T6" fmla="*/ 28 w 582"/>
                <a:gd name="T7" fmla="*/ 54 h 1098"/>
                <a:gd name="T8" fmla="*/ 21 w 582"/>
                <a:gd name="T9" fmla="*/ 59 h 1098"/>
                <a:gd name="T10" fmla="*/ 29 w 582"/>
                <a:gd name="T11" fmla="*/ 36 h 1098"/>
                <a:gd name="T12" fmla="*/ 49 w 582"/>
                <a:gd name="T13" fmla="*/ 22 h 1098"/>
                <a:gd name="T14" fmla="*/ 71 w 582"/>
                <a:gd name="T15" fmla="*/ 12 h 1098"/>
                <a:gd name="T16" fmla="*/ 77 w 582"/>
                <a:gd name="T17" fmla="*/ 21 h 1098"/>
                <a:gd name="T18" fmla="*/ 89 w 582"/>
                <a:gd name="T19" fmla="*/ 53 h 1098"/>
                <a:gd name="T20" fmla="*/ 90 w 582"/>
                <a:gd name="T21" fmla="*/ 61 h 1098"/>
                <a:gd name="T22" fmla="*/ 93 w 582"/>
                <a:gd name="T23" fmla="*/ 73 h 1098"/>
                <a:gd name="T24" fmla="*/ 91 w 582"/>
                <a:gd name="T25" fmla="*/ 88 h 1098"/>
                <a:gd name="T26" fmla="*/ 104 w 582"/>
                <a:gd name="T27" fmla="*/ 98 h 1098"/>
                <a:gd name="T28" fmla="*/ 110 w 582"/>
                <a:gd name="T29" fmla="*/ 115 h 1098"/>
                <a:gd name="T30" fmla="*/ 119 w 582"/>
                <a:gd name="T31" fmla="*/ 124 h 1098"/>
                <a:gd name="T32" fmla="*/ 135 w 582"/>
                <a:gd name="T33" fmla="*/ 139 h 1098"/>
                <a:gd name="T34" fmla="*/ 142 w 582"/>
                <a:gd name="T35" fmla="*/ 136 h 1098"/>
                <a:gd name="T36" fmla="*/ 154 w 582"/>
                <a:gd name="T37" fmla="*/ 143 h 1098"/>
                <a:gd name="T38" fmla="*/ 165 w 582"/>
                <a:gd name="T39" fmla="*/ 178 h 1098"/>
                <a:gd name="T40" fmla="*/ 133 w 582"/>
                <a:gd name="T41" fmla="*/ 210 h 1098"/>
                <a:gd name="T42" fmla="*/ 123 w 582"/>
                <a:gd name="T43" fmla="*/ 212 h 1098"/>
                <a:gd name="T44" fmla="*/ 120 w 582"/>
                <a:gd name="T45" fmla="*/ 224 h 1098"/>
                <a:gd name="T46" fmla="*/ 119 w 582"/>
                <a:gd name="T47" fmla="*/ 231 h 1098"/>
                <a:gd name="T48" fmla="*/ 106 w 582"/>
                <a:gd name="T49" fmla="*/ 239 h 1098"/>
                <a:gd name="T50" fmla="*/ 99 w 582"/>
                <a:gd name="T51" fmla="*/ 245 h 1098"/>
                <a:gd name="T52" fmla="*/ 89 w 582"/>
                <a:gd name="T53" fmla="*/ 248 h 1098"/>
                <a:gd name="T54" fmla="*/ 95 w 582"/>
                <a:gd name="T55" fmla="*/ 260 h 1098"/>
                <a:gd name="T56" fmla="*/ 95 w 582"/>
                <a:gd name="T57" fmla="*/ 282 h 1098"/>
                <a:gd name="T58" fmla="*/ 101 w 582"/>
                <a:gd name="T59" fmla="*/ 294 h 1098"/>
                <a:gd name="T60" fmla="*/ 104 w 582"/>
                <a:gd name="T61" fmla="*/ 299 h 1098"/>
                <a:gd name="T62" fmla="*/ 92 w 582"/>
                <a:gd name="T63" fmla="*/ 312 h 1098"/>
                <a:gd name="T64" fmla="*/ 82 w 582"/>
                <a:gd name="T65" fmla="*/ 311 h 1098"/>
                <a:gd name="T66" fmla="*/ 75 w 582"/>
                <a:gd name="T67" fmla="*/ 322 h 1098"/>
                <a:gd name="T68" fmla="*/ 68 w 582"/>
                <a:gd name="T69" fmla="*/ 339 h 1098"/>
                <a:gd name="T70" fmla="*/ 66 w 582"/>
                <a:gd name="T71" fmla="*/ 348 h 1098"/>
                <a:gd name="T72" fmla="*/ 53 w 582"/>
                <a:gd name="T73" fmla="*/ 354 h 1098"/>
                <a:gd name="T74" fmla="*/ 41 w 582"/>
                <a:gd name="T75" fmla="*/ 308 h 1098"/>
                <a:gd name="T76" fmla="*/ 33 w 582"/>
                <a:gd name="T77" fmla="*/ 280 h 1098"/>
                <a:gd name="T78" fmla="*/ 26 w 582"/>
                <a:gd name="T79" fmla="*/ 255 h 1098"/>
                <a:gd name="T80" fmla="*/ 25 w 582"/>
                <a:gd name="T81" fmla="*/ 241 h 1098"/>
                <a:gd name="T82" fmla="*/ 23 w 582"/>
                <a:gd name="T83" fmla="*/ 227 h 1098"/>
                <a:gd name="T84" fmla="*/ 22 w 582"/>
                <a:gd name="T85" fmla="*/ 215 h 1098"/>
                <a:gd name="T86" fmla="*/ 33 w 582"/>
                <a:gd name="T87" fmla="*/ 195 h 1098"/>
                <a:gd name="T88" fmla="*/ 50 w 582"/>
                <a:gd name="T89" fmla="*/ 200 h 1098"/>
                <a:gd name="T90" fmla="*/ 54 w 582"/>
                <a:gd name="T91" fmla="*/ 191 h 1098"/>
                <a:gd name="T92" fmla="*/ 35 w 582"/>
                <a:gd name="T93" fmla="*/ 180 h 1098"/>
                <a:gd name="T94" fmla="*/ 39 w 582"/>
                <a:gd name="T95" fmla="*/ 174 h 1098"/>
                <a:gd name="T96" fmla="*/ 28 w 582"/>
                <a:gd name="T97" fmla="*/ 167 h 1098"/>
                <a:gd name="T98" fmla="*/ 17 w 582"/>
                <a:gd name="T99" fmla="*/ 154 h 1098"/>
                <a:gd name="T100" fmla="*/ 14 w 582"/>
                <a:gd name="T101" fmla="*/ 130 h 1098"/>
                <a:gd name="T102" fmla="*/ 0 w 582"/>
                <a:gd name="T103" fmla="*/ 111 h 10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2"/>
                <a:gd name="T157" fmla="*/ 0 h 1098"/>
                <a:gd name="T158" fmla="*/ 582 w 582"/>
                <a:gd name="T159" fmla="*/ 1098 h 10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2" h="1098">
                  <a:moveTo>
                    <a:pt x="0" y="344"/>
                  </a:moveTo>
                  <a:lnTo>
                    <a:pt x="17" y="333"/>
                  </a:lnTo>
                  <a:lnTo>
                    <a:pt x="51" y="295"/>
                  </a:lnTo>
                  <a:lnTo>
                    <a:pt x="66" y="286"/>
                  </a:lnTo>
                  <a:lnTo>
                    <a:pt x="76" y="278"/>
                  </a:lnTo>
                  <a:lnTo>
                    <a:pt x="79" y="272"/>
                  </a:lnTo>
                  <a:lnTo>
                    <a:pt x="91" y="271"/>
                  </a:lnTo>
                  <a:lnTo>
                    <a:pt x="109" y="284"/>
                  </a:lnTo>
                  <a:lnTo>
                    <a:pt x="121" y="278"/>
                  </a:lnTo>
                  <a:lnTo>
                    <a:pt x="128" y="252"/>
                  </a:lnTo>
                  <a:lnTo>
                    <a:pt x="138" y="244"/>
                  </a:lnTo>
                  <a:lnTo>
                    <a:pt x="136" y="182"/>
                  </a:lnTo>
                  <a:lnTo>
                    <a:pt x="128" y="175"/>
                  </a:lnTo>
                  <a:lnTo>
                    <a:pt x="119" y="175"/>
                  </a:lnTo>
                  <a:lnTo>
                    <a:pt x="100" y="165"/>
                  </a:lnTo>
                  <a:lnTo>
                    <a:pt x="98" y="167"/>
                  </a:lnTo>
                  <a:lnTo>
                    <a:pt x="98" y="180"/>
                  </a:lnTo>
                  <a:lnTo>
                    <a:pt x="91" y="186"/>
                  </a:lnTo>
                  <a:lnTo>
                    <a:pt x="85" y="182"/>
                  </a:lnTo>
                  <a:lnTo>
                    <a:pt x="74" y="184"/>
                  </a:lnTo>
                  <a:lnTo>
                    <a:pt x="70" y="148"/>
                  </a:lnTo>
                  <a:lnTo>
                    <a:pt x="72" y="143"/>
                  </a:lnTo>
                  <a:lnTo>
                    <a:pt x="91" y="133"/>
                  </a:lnTo>
                  <a:lnTo>
                    <a:pt x="102" y="114"/>
                  </a:lnTo>
                  <a:lnTo>
                    <a:pt x="109" y="111"/>
                  </a:lnTo>
                  <a:lnTo>
                    <a:pt x="136" y="107"/>
                  </a:lnTo>
                  <a:lnTo>
                    <a:pt x="168" y="96"/>
                  </a:lnTo>
                  <a:lnTo>
                    <a:pt x="172" y="69"/>
                  </a:lnTo>
                  <a:lnTo>
                    <a:pt x="185" y="22"/>
                  </a:lnTo>
                  <a:lnTo>
                    <a:pt x="217" y="11"/>
                  </a:lnTo>
                  <a:lnTo>
                    <a:pt x="232" y="24"/>
                  </a:lnTo>
                  <a:lnTo>
                    <a:pt x="252" y="37"/>
                  </a:lnTo>
                  <a:lnTo>
                    <a:pt x="264" y="20"/>
                  </a:lnTo>
                  <a:lnTo>
                    <a:pt x="281" y="0"/>
                  </a:lnTo>
                  <a:lnTo>
                    <a:pt x="301" y="28"/>
                  </a:lnTo>
                  <a:lnTo>
                    <a:pt x="271" y="64"/>
                  </a:lnTo>
                  <a:lnTo>
                    <a:pt x="281" y="84"/>
                  </a:lnTo>
                  <a:lnTo>
                    <a:pt x="298" y="94"/>
                  </a:lnTo>
                  <a:lnTo>
                    <a:pt x="303" y="133"/>
                  </a:lnTo>
                  <a:lnTo>
                    <a:pt x="314" y="163"/>
                  </a:lnTo>
                  <a:lnTo>
                    <a:pt x="320" y="167"/>
                  </a:lnTo>
                  <a:lnTo>
                    <a:pt x="318" y="171"/>
                  </a:lnTo>
                  <a:lnTo>
                    <a:pt x="320" y="173"/>
                  </a:lnTo>
                  <a:lnTo>
                    <a:pt x="318" y="190"/>
                  </a:lnTo>
                  <a:lnTo>
                    <a:pt x="309" y="199"/>
                  </a:lnTo>
                  <a:lnTo>
                    <a:pt x="305" y="210"/>
                  </a:lnTo>
                  <a:lnTo>
                    <a:pt x="326" y="220"/>
                  </a:lnTo>
                  <a:lnTo>
                    <a:pt x="330" y="224"/>
                  </a:lnTo>
                  <a:lnTo>
                    <a:pt x="335" y="227"/>
                  </a:lnTo>
                  <a:lnTo>
                    <a:pt x="333" y="233"/>
                  </a:lnTo>
                  <a:lnTo>
                    <a:pt x="326" y="244"/>
                  </a:lnTo>
                  <a:lnTo>
                    <a:pt x="322" y="271"/>
                  </a:lnTo>
                  <a:lnTo>
                    <a:pt x="328" y="274"/>
                  </a:lnTo>
                  <a:lnTo>
                    <a:pt x="341" y="274"/>
                  </a:lnTo>
                  <a:lnTo>
                    <a:pt x="373" y="284"/>
                  </a:lnTo>
                  <a:lnTo>
                    <a:pt x="367" y="304"/>
                  </a:lnTo>
                  <a:lnTo>
                    <a:pt x="378" y="310"/>
                  </a:lnTo>
                  <a:lnTo>
                    <a:pt x="377" y="335"/>
                  </a:lnTo>
                  <a:lnTo>
                    <a:pt x="380" y="355"/>
                  </a:lnTo>
                  <a:lnTo>
                    <a:pt x="390" y="355"/>
                  </a:lnTo>
                  <a:lnTo>
                    <a:pt x="395" y="363"/>
                  </a:lnTo>
                  <a:lnTo>
                    <a:pt x="401" y="365"/>
                  </a:lnTo>
                  <a:lnTo>
                    <a:pt x="416" y="382"/>
                  </a:lnTo>
                  <a:lnTo>
                    <a:pt x="422" y="385"/>
                  </a:lnTo>
                  <a:lnTo>
                    <a:pt x="429" y="414"/>
                  </a:lnTo>
                  <a:lnTo>
                    <a:pt x="448" y="412"/>
                  </a:lnTo>
                  <a:lnTo>
                    <a:pt x="465" y="412"/>
                  </a:lnTo>
                  <a:lnTo>
                    <a:pt x="478" y="432"/>
                  </a:lnTo>
                  <a:lnTo>
                    <a:pt x="482" y="436"/>
                  </a:lnTo>
                  <a:lnTo>
                    <a:pt x="489" y="429"/>
                  </a:lnTo>
                  <a:lnTo>
                    <a:pt x="493" y="425"/>
                  </a:lnTo>
                  <a:lnTo>
                    <a:pt x="503" y="421"/>
                  </a:lnTo>
                  <a:lnTo>
                    <a:pt x="508" y="421"/>
                  </a:lnTo>
                  <a:lnTo>
                    <a:pt x="529" y="423"/>
                  </a:lnTo>
                  <a:lnTo>
                    <a:pt x="544" y="427"/>
                  </a:lnTo>
                  <a:lnTo>
                    <a:pt x="546" y="444"/>
                  </a:lnTo>
                  <a:lnTo>
                    <a:pt x="546" y="517"/>
                  </a:lnTo>
                  <a:lnTo>
                    <a:pt x="548" y="530"/>
                  </a:lnTo>
                  <a:lnTo>
                    <a:pt x="550" y="551"/>
                  </a:lnTo>
                  <a:lnTo>
                    <a:pt x="582" y="553"/>
                  </a:lnTo>
                  <a:lnTo>
                    <a:pt x="580" y="566"/>
                  </a:lnTo>
                  <a:lnTo>
                    <a:pt x="533" y="605"/>
                  </a:lnTo>
                  <a:lnTo>
                    <a:pt x="478" y="651"/>
                  </a:lnTo>
                  <a:lnTo>
                    <a:pt x="472" y="651"/>
                  </a:lnTo>
                  <a:lnTo>
                    <a:pt x="461" y="658"/>
                  </a:lnTo>
                  <a:lnTo>
                    <a:pt x="452" y="654"/>
                  </a:lnTo>
                  <a:lnTo>
                    <a:pt x="442" y="654"/>
                  </a:lnTo>
                  <a:lnTo>
                    <a:pt x="437" y="656"/>
                  </a:lnTo>
                  <a:lnTo>
                    <a:pt x="435" y="664"/>
                  </a:lnTo>
                  <a:lnTo>
                    <a:pt x="425" y="671"/>
                  </a:lnTo>
                  <a:lnTo>
                    <a:pt x="425" y="683"/>
                  </a:lnTo>
                  <a:lnTo>
                    <a:pt x="425" y="692"/>
                  </a:lnTo>
                  <a:lnTo>
                    <a:pt x="424" y="698"/>
                  </a:lnTo>
                  <a:lnTo>
                    <a:pt x="425" y="711"/>
                  </a:lnTo>
                  <a:lnTo>
                    <a:pt x="425" y="713"/>
                  </a:lnTo>
                  <a:lnTo>
                    <a:pt x="424" y="718"/>
                  </a:lnTo>
                  <a:lnTo>
                    <a:pt x="409" y="718"/>
                  </a:lnTo>
                  <a:lnTo>
                    <a:pt x="395" y="720"/>
                  </a:lnTo>
                  <a:lnTo>
                    <a:pt x="386" y="728"/>
                  </a:lnTo>
                  <a:lnTo>
                    <a:pt x="375" y="739"/>
                  </a:lnTo>
                  <a:lnTo>
                    <a:pt x="363" y="741"/>
                  </a:lnTo>
                  <a:lnTo>
                    <a:pt x="360" y="747"/>
                  </a:lnTo>
                  <a:lnTo>
                    <a:pt x="358" y="754"/>
                  </a:lnTo>
                  <a:lnTo>
                    <a:pt x="350" y="760"/>
                  </a:lnTo>
                  <a:lnTo>
                    <a:pt x="345" y="762"/>
                  </a:lnTo>
                  <a:lnTo>
                    <a:pt x="343" y="760"/>
                  </a:lnTo>
                  <a:lnTo>
                    <a:pt x="333" y="760"/>
                  </a:lnTo>
                  <a:lnTo>
                    <a:pt x="316" y="769"/>
                  </a:lnTo>
                  <a:lnTo>
                    <a:pt x="313" y="780"/>
                  </a:lnTo>
                  <a:lnTo>
                    <a:pt x="316" y="782"/>
                  </a:lnTo>
                  <a:lnTo>
                    <a:pt x="333" y="786"/>
                  </a:lnTo>
                  <a:lnTo>
                    <a:pt x="337" y="805"/>
                  </a:lnTo>
                  <a:lnTo>
                    <a:pt x="346" y="820"/>
                  </a:lnTo>
                  <a:lnTo>
                    <a:pt x="339" y="831"/>
                  </a:lnTo>
                  <a:lnTo>
                    <a:pt x="331" y="852"/>
                  </a:lnTo>
                  <a:lnTo>
                    <a:pt x="333" y="874"/>
                  </a:lnTo>
                  <a:lnTo>
                    <a:pt x="337" y="893"/>
                  </a:lnTo>
                  <a:lnTo>
                    <a:pt x="341" y="895"/>
                  </a:lnTo>
                  <a:lnTo>
                    <a:pt x="345" y="899"/>
                  </a:lnTo>
                  <a:lnTo>
                    <a:pt x="358" y="910"/>
                  </a:lnTo>
                  <a:lnTo>
                    <a:pt x="365" y="920"/>
                  </a:lnTo>
                  <a:lnTo>
                    <a:pt x="369" y="920"/>
                  </a:lnTo>
                  <a:lnTo>
                    <a:pt x="371" y="923"/>
                  </a:lnTo>
                  <a:lnTo>
                    <a:pt x="367" y="927"/>
                  </a:lnTo>
                  <a:lnTo>
                    <a:pt x="363" y="952"/>
                  </a:lnTo>
                  <a:lnTo>
                    <a:pt x="341" y="955"/>
                  </a:lnTo>
                  <a:lnTo>
                    <a:pt x="331" y="967"/>
                  </a:lnTo>
                  <a:lnTo>
                    <a:pt x="324" y="968"/>
                  </a:lnTo>
                  <a:lnTo>
                    <a:pt x="309" y="963"/>
                  </a:lnTo>
                  <a:lnTo>
                    <a:pt x="303" y="963"/>
                  </a:lnTo>
                  <a:lnTo>
                    <a:pt x="299" y="965"/>
                  </a:lnTo>
                  <a:lnTo>
                    <a:pt x="290" y="965"/>
                  </a:lnTo>
                  <a:lnTo>
                    <a:pt x="288" y="963"/>
                  </a:lnTo>
                  <a:lnTo>
                    <a:pt x="281" y="967"/>
                  </a:lnTo>
                  <a:lnTo>
                    <a:pt x="279" y="970"/>
                  </a:lnTo>
                  <a:lnTo>
                    <a:pt x="267" y="997"/>
                  </a:lnTo>
                  <a:lnTo>
                    <a:pt x="267" y="1053"/>
                  </a:lnTo>
                  <a:lnTo>
                    <a:pt x="262" y="1057"/>
                  </a:lnTo>
                  <a:lnTo>
                    <a:pt x="258" y="1057"/>
                  </a:lnTo>
                  <a:lnTo>
                    <a:pt x="241" y="1051"/>
                  </a:lnTo>
                  <a:lnTo>
                    <a:pt x="232" y="1055"/>
                  </a:lnTo>
                  <a:lnTo>
                    <a:pt x="226" y="1063"/>
                  </a:lnTo>
                  <a:lnTo>
                    <a:pt x="234" y="1068"/>
                  </a:lnTo>
                  <a:lnTo>
                    <a:pt x="235" y="1081"/>
                  </a:lnTo>
                  <a:lnTo>
                    <a:pt x="226" y="1093"/>
                  </a:lnTo>
                  <a:lnTo>
                    <a:pt x="226" y="1089"/>
                  </a:lnTo>
                  <a:lnTo>
                    <a:pt x="188" y="1087"/>
                  </a:lnTo>
                  <a:lnTo>
                    <a:pt x="188" y="1098"/>
                  </a:lnTo>
                  <a:lnTo>
                    <a:pt x="151" y="1098"/>
                  </a:lnTo>
                  <a:lnTo>
                    <a:pt x="145" y="1083"/>
                  </a:lnTo>
                  <a:lnTo>
                    <a:pt x="147" y="968"/>
                  </a:lnTo>
                  <a:lnTo>
                    <a:pt x="143" y="953"/>
                  </a:lnTo>
                  <a:lnTo>
                    <a:pt x="134" y="931"/>
                  </a:lnTo>
                  <a:lnTo>
                    <a:pt x="121" y="916"/>
                  </a:lnTo>
                  <a:lnTo>
                    <a:pt x="115" y="901"/>
                  </a:lnTo>
                  <a:lnTo>
                    <a:pt x="117" y="871"/>
                  </a:lnTo>
                  <a:lnTo>
                    <a:pt x="119" y="856"/>
                  </a:lnTo>
                  <a:lnTo>
                    <a:pt x="117" y="833"/>
                  </a:lnTo>
                  <a:lnTo>
                    <a:pt x="113" y="824"/>
                  </a:lnTo>
                  <a:lnTo>
                    <a:pt x="93" y="790"/>
                  </a:lnTo>
                  <a:lnTo>
                    <a:pt x="79" y="775"/>
                  </a:lnTo>
                  <a:lnTo>
                    <a:pt x="87" y="771"/>
                  </a:lnTo>
                  <a:lnTo>
                    <a:pt x="91" y="756"/>
                  </a:lnTo>
                  <a:lnTo>
                    <a:pt x="89" y="748"/>
                  </a:lnTo>
                  <a:lnTo>
                    <a:pt x="87" y="739"/>
                  </a:lnTo>
                  <a:lnTo>
                    <a:pt x="87" y="731"/>
                  </a:lnTo>
                  <a:lnTo>
                    <a:pt x="79" y="711"/>
                  </a:lnTo>
                  <a:lnTo>
                    <a:pt x="81" y="703"/>
                  </a:lnTo>
                  <a:lnTo>
                    <a:pt x="85" y="696"/>
                  </a:lnTo>
                  <a:lnTo>
                    <a:pt x="91" y="690"/>
                  </a:lnTo>
                  <a:lnTo>
                    <a:pt x="93" y="673"/>
                  </a:lnTo>
                  <a:lnTo>
                    <a:pt x="77" y="668"/>
                  </a:lnTo>
                  <a:lnTo>
                    <a:pt x="77" y="649"/>
                  </a:lnTo>
                  <a:lnTo>
                    <a:pt x="79" y="632"/>
                  </a:lnTo>
                  <a:lnTo>
                    <a:pt x="91" y="620"/>
                  </a:lnTo>
                  <a:lnTo>
                    <a:pt x="119" y="607"/>
                  </a:lnTo>
                  <a:lnTo>
                    <a:pt x="136" y="617"/>
                  </a:lnTo>
                  <a:lnTo>
                    <a:pt x="168" y="620"/>
                  </a:lnTo>
                  <a:lnTo>
                    <a:pt x="170" y="619"/>
                  </a:lnTo>
                  <a:lnTo>
                    <a:pt x="177" y="619"/>
                  </a:lnTo>
                  <a:lnTo>
                    <a:pt x="198" y="617"/>
                  </a:lnTo>
                  <a:lnTo>
                    <a:pt x="205" y="605"/>
                  </a:lnTo>
                  <a:lnTo>
                    <a:pt x="205" y="598"/>
                  </a:lnTo>
                  <a:lnTo>
                    <a:pt x="192" y="590"/>
                  </a:lnTo>
                  <a:lnTo>
                    <a:pt x="187" y="592"/>
                  </a:lnTo>
                  <a:lnTo>
                    <a:pt x="155" y="585"/>
                  </a:lnTo>
                  <a:lnTo>
                    <a:pt x="156" y="573"/>
                  </a:lnTo>
                  <a:lnTo>
                    <a:pt x="126" y="560"/>
                  </a:lnTo>
                  <a:lnTo>
                    <a:pt x="121" y="555"/>
                  </a:lnTo>
                  <a:lnTo>
                    <a:pt x="124" y="543"/>
                  </a:lnTo>
                  <a:lnTo>
                    <a:pt x="140" y="545"/>
                  </a:lnTo>
                  <a:lnTo>
                    <a:pt x="138" y="540"/>
                  </a:lnTo>
                  <a:lnTo>
                    <a:pt x="130" y="530"/>
                  </a:lnTo>
                  <a:lnTo>
                    <a:pt x="121" y="528"/>
                  </a:lnTo>
                  <a:lnTo>
                    <a:pt x="117" y="530"/>
                  </a:lnTo>
                  <a:lnTo>
                    <a:pt x="98" y="517"/>
                  </a:lnTo>
                  <a:lnTo>
                    <a:pt x="77" y="494"/>
                  </a:lnTo>
                  <a:lnTo>
                    <a:pt x="76" y="491"/>
                  </a:lnTo>
                  <a:lnTo>
                    <a:pt x="64" y="483"/>
                  </a:lnTo>
                  <a:lnTo>
                    <a:pt x="61" y="479"/>
                  </a:lnTo>
                  <a:lnTo>
                    <a:pt x="72" y="447"/>
                  </a:lnTo>
                  <a:lnTo>
                    <a:pt x="57" y="440"/>
                  </a:lnTo>
                  <a:lnTo>
                    <a:pt x="61" y="429"/>
                  </a:lnTo>
                  <a:lnTo>
                    <a:pt x="51" y="402"/>
                  </a:lnTo>
                  <a:lnTo>
                    <a:pt x="25" y="395"/>
                  </a:lnTo>
                  <a:lnTo>
                    <a:pt x="23" y="382"/>
                  </a:lnTo>
                  <a:lnTo>
                    <a:pt x="10" y="367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506360" y="1442129"/>
              <a:ext cx="876166" cy="1208003"/>
            </a:xfrm>
            <a:custGeom>
              <a:avLst/>
              <a:gdLst>
                <a:gd name="T0" fmla="*/ 54168 w 1236"/>
                <a:gd name="T1" fmla="*/ 0 h 1458"/>
                <a:gd name="T2" fmla="*/ 18877 w 1236"/>
                <a:gd name="T3" fmla="*/ 32060 h 1458"/>
                <a:gd name="T4" fmla="*/ 26263 w 1236"/>
                <a:gd name="T5" fmla="*/ 68231 h 1458"/>
                <a:gd name="T6" fmla="*/ 28725 w 1236"/>
                <a:gd name="T7" fmla="*/ 144682 h 1458"/>
                <a:gd name="T8" fmla="*/ 27084 w 1236"/>
                <a:gd name="T9" fmla="*/ 166056 h 1458"/>
                <a:gd name="T10" fmla="*/ 25442 w 1236"/>
                <a:gd name="T11" fmla="*/ 190718 h 1458"/>
                <a:gd name="T12" fmla="*/ 27084 w 1236"/>
                <a:gd name="T13" fmla="*/ 205515 h 1458"/>
                <a:gd name="T14" fmla="*/ 23801 w 1236"/>
                <a:gd name="T15" fmla="*/ 216202 h 1458"/>
                <a:gd name="T16" fmla="*/ 9849 w 1236"/>
                <a:gd name="T17" fmla="*/ 212091 h 1458"/>
                <a:gd name="T18" fmla="*/ 4924 w 1236"/>
                <a:gd name="T19" fmla="*/ 210447 h 1458"/>
                <a:gd name="T20" fmla="*/ 821 w 1236"/>
                <a:gd name="T21" fmla="*/ 213735 h 1458"/>
                <a:gd name="T22" fmla="*/ 0 w 1236"/>
                <a:gd name="T23" fmla="*/ 219490 h 1458"/>
                <a:gd name="T24" fmla="*/ 4104 w 1236"/>
                <a:gd name="T25" fmla="*/ 229354 h 1458"/>
                <a:gd name="T26" fmla="*/ 8207 w 1236"/>
                <a:gd name="T27" fmla="*/ 233465 h 1458"/>
                <a:gd name="T28" fmla="*/ 16414 w 1236"/>
                <a:gd name="T29" fmla="*/ 253194 h 1458"/>
                <a:gd name="T30" fmla="*/ 22159 w 1236"/>
                <a:gd name="T31" fmla="*/ 263881 h 1458"/>
                <a:gd name="T32" fmla="*/ 18877 w 1236"/>
                <a:gd name="T33" fmla="*/ 276212 h 1458"/>
                <a:gd name="T34" fmla="*/ 20518 w 1236"/>
                <a:gd name="T35" fmla="*/ 286077 h 1458"/>
                <a:gd name="T36" fmla="*/ 31187 w 1236"/>
                <a:gd name="T37" fmla="*/ 287721 h 1458"/>
                <a:gd name="T38" fmla="*/ 35291 w 1236"/>
                <a:gd name="T39" fmla="*/ 288543 h 1458"/>
                <a:gd name="T40" fmla="*/ 45140 w 1236"/>
                <a:gd name="T41" fmla="*/ 294297 h 1458"/>
                <a:gd name="T42" fmla="*/ 49243 w 1236"/>
                <a:gd name="T43" fmla="*/ 306628 h 1458"/>
                <a:gd name="T44" fmla="*/ 54168 w 1236"/>
                <a:gd name="T45" fmla="*/ 330468 h 1458"/>
                <a:gd name="T46" fmla="*/ 57451 w 1236"/>
                <a:gd name="T47" fmla="*/ 346087 h 1458"/>
                <a:gd name="T48" fmla="*/ 61554 w 1236"/>
                <a:gd name="T49" fmla="*/ 348553 h 1458"/>
                <a:gd name="T50" fmla="*/ 73865 w 1236"/>
                <a:gd name="T51" fmla="*/ 351019 h 1458"/>
                <a:gd name="T52" fmla="*/ 77969 w 1236"/>
                <a:gd name="T53" fmla="*/ 361706 h 1458"/>
                <a:gd name="T54" fmla="*/ 86996 w 1236"/>
                <a:gd name="T55" fmla="*/ 372393 h 1458"/>
                <a:gd name="T56" fmla="*/ 97666 w 1236"/>
                <a:gd name="T57" fmla="*/ 382257 h 1458"/>
                <a:gd name="T58" fmla="*/ 105052 w 1236"/>
                <a:gd name="T59" fmla="*/ 383079 h 1458"/>
                <a:gd name="T60" fmla="*/ 117363 w 1236"/>
                <a:gd name="T61" fmla="*/ 361706 h 1458"/>
                <a:gd name="T62" fmla="*/ 122288 w 1236"/>
                <a:gd name="T63" fmla="*/ 353485 h 1458"/>
                <a:gd name="T64" fmla="*/ 120646 w 1236"/>
                <a:gd name="T65" fmla="*/ 341154 h 1458"/>
                <a:gd name="T66" fmla="*/ 125570 w 1236"/>
                <a:gd name="T67" fmla="*/ 339510 h 1458"/>
                <a:gd name="T68" fmla="*/ 133778 w 1236"/>
                <a:gd name="T69" fmla="*/ 335400 h 1458"/>
                <a:gd name="T70" fmla="*/ 137881 w 1236"/>
                <a:gd name="T71" fmla="*/ 318137 h 1458"/>
                <a:gd name="T72" fmla="*/ 141985 w 1236"/>
                <a:gd name="T73" fmla="*/ 315671 h 1458"/>
                <a:gd name="T74" fmla="*/ 146909 w 1236"/>
                <a:gd name="T75" fmla="*/ 315671 h 1458"/>
                <a:gd name="T76" fmla="*/ 158399 w 1236"/>
                <a:gd name="T77" fmla="*/ 325535 h 1458"/>
                <a:gd name="T78" fmla="*/ 170710 w 1236"/>
                <a:gd name="T79" fmla="*/ 336222 h 1458"/>
                <a:gd name="T80" fmla="*/ 180559 w 1236"/>
                <a:gd name="T81" fmla="*/ 340332 h 1458"/>
                <a:gd name="T82" fmla="*/ 187125 w 1236"/>
                <a:gd name="T83" fmla="*/ 337044 h 1458"/>
                <a:gd name="T84" fmla="*/ 198615 w 1236"/>
                <a:gd name="T85" fmla="*/ 337866 h 1458"/>
                <a:gd name="T86" fmla="*/ 209284 w 1236"/>
                <a:gd name="T87" fmla="*/ 341154 h 1458"/>
                <a:gd name="T88" fmla="*/ 223236 w 1236"/>
                <a:gd name="T89" fmla="*/ 337044 h 1458"/>
                <a:gd name="T90" fmla="*/ 242113 w 1236"/>
                <a:gd name="T91" fmla="*/ 324713 h 1458"/>
                <a:gd name="T92" fmla="*/ 257707 w 1236"/>
                <a:gd name="T93" fmla="*/ 321425 h 1458"/>
                <a:gd name="T94" fmla="*/ 284790 w 1236"/>
                <a:gd name="T95" fmla="*/ 183319 h 1458"/>
                <a:gd name="T96" fmla="*/ 256886 w 1236"/>
                <a:gd name="T97" fmla="*/ 166878 h 1458"/>
                <a:gd name="T98" fmla="*/ 239651 w 1236"/>
                <a:gd name="T99" fmla="*/ 157013 h 1458"/>
                <a:gd name="T100" fmla="*/ 214208 w 1236"/>
                <a:gd name="T101" fmla="*/ 117554 h 1458"/>
                <a:gd name="T102" fmla="*/ 201077 w 1236"/>
                <a:gd name="T103" fmla="*/ 78096 h 1458"/>
                <a:gd name="T104" fmla="*/ 172352 w 1236"/>
                <a:gd name="T105" fmla="*/ 48501 h 1458"/>
                <a:gd name="T106" fmla="*/ 150192 w 1236"/>
                <a:gd name="T107" fmla="*/ 27950 h 1458"/>
                <a:gd name="T108" fmla="*/ 133778 w 1236"/>
                <a:gd name="T109" fmla="*/ 6576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36"/>
                <a:gd name="T166" fmla="*/ 0 h 1458"/>
                <a:gd name="T167" fmla="*/ 1236 w 1236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36" h="1458">
                  <a:moveTo>
                    <a:pt x="574" y="17"/>
                  </a:moveTo>
                  <a:lnTo>
                    <a:pt x="420" y="10"/>
                  </a:lnTo>
                  <a:lnTo>
                    <a:pt x="237" y="0"/>
                  </a:lnTo>
                  <a:lnTo>
                    <a:pt x="232" y="106"/>
                  </a:lnTo>
                  <a:lnTo>
                    <a:pt x="98" y="98"/>
                  </a:lnTo>
                  <a:lnTo>
                    <a:pt x="83" y="123"/>
                  </a:lnTo>
                  <a:lnTo>
                    <a:pt x="94" y="121"/>
                  </a:lnTo>
                  <a:lnTo>
                    <a:pt x="98" y="159"/>
                  </a:lnTo>
                  <a:lnTo>
                    <a:pt x="115" y="260"/>
                  </a:lnTo>
                  <a:lnTo>
                    <a:pt x="134" y="313"/>
                  </a:lnTo>
                  <a:lnTo>
                    <a:pt x="143" y="386"/>
                  </a:lnTo>
                  <a:lnTo>
                    <a:pt x="126" y="550"/>
                  </a:lnTo>
                  <a:lnTo>
                    <a:pt x="108" y="548"/>
                  </a:lnTo>
                  <a:lnTo>
                    <a:pt x="113" y="582"/>
                  </a:lnTo>
                  <a:lnTo>
                    <a:pt x="117" y="633"/>
                  </a:lnTo>
                  <a:lnTo>
                    <a:pt x="126" y="678"/>
                  </a:lnTo>
                  <a:lnTo>
                    <a:pt x="121" y="702"/>
                  </a:lnTo>
                  <a:lnTo>
                    <a:pt x="113" y="725"/>
                  </a:lnTo>
                  <a:lnTo>
                    <a:pt x="121" y="751"/>
                  </a:lnTo>
                  <a:lnTo>
                    <a:pt x="119" y="770"/>
                  </a:lnTo>
                  <a:lnTo>
                    <a:pt x="119" y="783"/>
                  </a:lnTo>
                  <a:lnTo>
                    <a:pt x="124" y="800"/>
                  </a:lnTo>
                  <a:lnTo>
                    <a:pt x="124" y="806"/>
                  </a:lnTo>
                  <a:lnTo>
                    <a:pt x="104" y="823"/>
                  </a:lnTo>
                  <a:lnTo>
                    <a:pt x="79" y="809"/>
                  </a:lnTo>
                  <a:lnTo>
                    <a:pt x="68" y="808"/>
                  </a:lnTo>
                  <a:lnTo>
                    <a:pt x="42" y="808"/>
                  </a:lnTo>
                  <a:lnTo>
                    <a:pt x="34" y="808"/>
                  </a:lnTo>
                  <a:lnTo>
                    <a:pt x="27" y="802"/>
                  </a:lnTo>
                  <a:lnTo>
                    <a:pt x="21" y="800"/>
                  </a:lnTo>
                  <a:lnTo>
                    <a:pt x="17" y="802"/>
                  </a:lnTo>
                  <a:lnTo>
                    <a:pt x="15" y="806"/>
                  </a:lnTo>
                  <a:lnTo>
                    <a:pt x="4" y="813"/>
                  </a:lnTo>
                  <a:lnTo>
                    <a:pt x="0" y="819"/>
                  </a:lnTo>
                  <a:lnTo>
                    <a:pt x="0" y="826"/>
                  </a:lnTo>
                  <a:lnTo>
                    <a:pt x="0" y="836"/>
                  </a:lnTo>
                  <a:lnTo>
                    <a:pt x="10" y="858"/>
                  </a:lnTo>
                  <a:lnTo>
                    <a:pt x="15" y="868"/>
                  </a:lnTo>
                  <a:lnTo>
                    <a:pt x="17" y="873"/>
                  </a:lnTo>
                  <a:lnTo>
                    <a:pt x="25" y="875"/>
                  </a:lnTo>
                  <a:lnTo>
                    <a:pt x="30" y="879"/>
                  </a:lnTo>
                  <a:lnTo>
                    <a:pt x="38" y="890"/>
                  </a:lnTo>
                  <a:lnTo>
                    <a:pt x="49" y="924"/>
                  </a:lnTo>
                  <a:lnTo>
                    <a:pt x="74" y="950"/>
                  </a:lnTo>
                  <a:lnTo>
                    <a:pt x="72" y="964"/>
                  </a:lnTo>
                  <a:lnTo>
                    <a:pt x="76" y="971"/>
                  </a:lnTo>
                  <a:lnTo>
                    <a:pt x="91" y="982"/>
                  </a:lnTo>
                  <a:lnTo>
                    <a:pt x="94" y="1003"/>
                  </a:lnTo>
                  <a:lnTo>
                    <a:pt x="106" y="1030"/>
                  </a:lnTo>
                  <a:lnTo>
                    <a:pt x="91" y="1043"/>
                  </a:lnTo>
                  <a:lnTo>
                    <a:pt x="83" y="1050"/>
                  </a:lnTo>
                  <a:lnTo>
                    <a:pt x="81" y="1060"/>
                  </a:lnTo>
                  <a:lnTo>
                    <a:pt x="81" y="1075"/>
                  </a:lnTo>
                  <a:lnTo>
                    <a:pt x="89" y="1090"/>
                  </a:lnTo>
                  <a:lnTo>
                    <a:pt x="104" y="1097"/>
                  </a:lnTo>
                  <a:lnTo>
                    <a:pt x="115" y="1110"/>
                  </a:lnTo>
                  <a:lnTo>
                    <a:pt x="136" y="1095"/>
                  </a:lnTo>
                  <a:lnTo>
                    <a:pt x="143" y="1097"/>
                  </a:lnTo>
                  <a:lnTo>
                    <a:pt x="149" y="1099"/>
                  </a:lnTo>
                  <a:lnTo>
                    <a:pt x="155" y="1097"/>
                  </a:lnTo>
                  <a:lnTo>
                    <a:pt x="164" y="1101"/>
                  </a:lnTo>
                  <a:lnTo>
                    <a:pt x="177" y="1112"/>
                  </a:lnTo>
                  <a:lnTo>
                    <a:pt x="196" y="1120"/>
                  </a:lnTo>
                  <a:lnTo>
                    <a:pt x="205" y="1137"/>
                  </a:lnTo>
                  <a:lnTo>
                    <a:pt x="207" y="1150"/>
                  </a:lnTo>
                  <a:lnTo>
                    <a:pt x="215" y="1167"/>
                  </a:lnTo>
                  <a:lnTo>
                    <a:pt x="220" y="1195"/>
                  </a:lnTo>
                  <a:lnTo>
                    <a:pt x="230" y="1218"/>
                  </a:lnTo>
                  <a:lnTo>
                    <a:pt x="237" y="1257"/>
                  </a:lnTo>
                  <a:lnTo>
                    <a:pt x="237" y="1278"/>
                  </a:lnTo>
                  <a:lnTo>
                    <a:pt x="243" y="1308"/>
                  </a:lnTo>
                  <a:lnTo>
                    <a:pt x="251" y="1315"/>
                  </a:lnTo>
                  <a:lnTo>
                    <a:pt x="252" y="1317"/>
                  </a:lnTo>
                  <a:lnTo>
                    <a:pt x="260" y="1325"/>
                  </a:lnTo>
                  <a:lnTo>
                    <a:pt x="269" y="1325"/>
                  </a:lnTo>
                  <a:lnTo>
                    <a:pt x="294" y="1332"/>
                  </a:lnTo>
                  <a:lnTo>
                    <a:pt x="313" y="1334"/>
                  </a:lnTo>
                  <a:lnTo>
                    <a:pt x="322" y="1334"/>
                  </a:lnTo>
                  <a:lnTo>
                    <a:pt x="333" y="1340"/>
                  </a:lnTo>
                  <a:lnTo>
                    <a:pt x="335" y="1351"/>
                  </a:lnTo>
                  <a:lnTo>
                    <a:pt x="337" y="1376"/>
                  </a:lnTo>
                  <a:lnTo>
                    <a:pt x="343" y="1387"/>
                  </a:lnTo>
                  <a:lnTo>
                    <a:pt x="358" y="1393"/>
                  </a:lnTo>
                  <a:lnTo>
                    <a:pt x="377" y="1417"/>
                  </a:lnTo>
                  <a:lnTo>
                    <a:pt x="386" y="1430"/>
                  </a:lnTo>
                  <a:lnTo>
                    <a:pt x="390" y="1453"/>
                  </a:lnTo>
                  <a:lnTo>
                    <a:pt x="424" y="1455"/>
                  </a:lnTo>
                  <a:lnTo>
                    <a:pt x="439" y="1455"/>
                  </a:lnTo>
                  <a:lnTo>
                    <a:pt x="446" y="1457"/>
                  </a:lnTo>
                  <a:lnTo>
                    <a:pt x="457" y="1458"/>
                  </a:lnTo>
                  <a:lnTo>
                    <a:pt x="486" y="1451"/>
                  </a:lnTo>
                  <a:lnTo>
                    <a:pt x="504" y="1440"/>
                  </a:lnTo>
                  <a:lnTo>
                    <a:pt x="510" y="1376"/>
                  </a:lnTo>
                  <a:lnTo>
                    <a:pt x="514" y="1366"/>
                  </a:lnTo>
                  <a:lnTo>
                    <a:pt x="527" y="1355"/>
                  </a:lnTo>
                  <a:lnTo>
                    <a:pt x="533" y="1346"/>
                  </a:lnTo>
                  <a:lnTo>
                    <a:pt x="533" y="1334"/>
                  </a:lnTo>
                  <a:lnTo>
                    <a:pt x="525" y="1310"/>
                  </a:lnTo>
                  <a:lnTo>
                    <a:pt x="525" y="1299"/>
                  </a:lnTo>
                  <a:lnTo>
                    <a:pt x="531" y="1297"/>
                  </a:lnTo>
                  <a:lnTo>
                    <a:pt x="536" y="1295"/>
                  </a:lnTo>
                  <a:lnTo>
                    <a:pt x="546" y="1293"/>
                  </a:lnTo>
                  <a:lnTo>
                    <a:pt x="565" y="1291"/>
                  </a:lnTo>
                  <a:lnTo>
                    <a:pt x="576" y="1287"/>
                  </a:lnTo>
                  <a:lnTo>
                    <a:pt x="580" y="1274"/>
                  </a:lnTo>
                  <a:lnTo>
                    <a:pt x="576" y="1238"/>
                  </a:lnTo>
                  <a:lnTo>
                    <a:pt x="591" y="1223"/>
                  </a:lnTo>
                  <a:lnTo>
                    <a:pt x="599" y="1210"/>
                  </a:lnTo>
                  <a:lnTo>
                    <a:pt x="602" y="1216"/>
                  </a:lnTo>
                  <a:lnTo>
                    <a:pt x="612" y="1216"/>
                  </a:lnTo>
                  <a:lnTo>
                    <a:pt x="619" y="1201"/>
                  </a:lnTo>
                  <a:lnTo>
                    <a:pt x="625" y="1195"/>
                  </a:lnTo>
                  <a:lnTo>
                    <a:pt x="629" y="1195"/>
                  </a:lnTo>
                  <a:lnTo>
                    <a:pt x="638" y="1199"/>
                  </a:lnTo>
                  <a:lnTo>
                    <a:pt x="659" y="1223"/>
                  </a:lnTo>
                  <a:lnTo>
                    <a:pt x="664" y="1227"/>
                  </a:lnTo>
                  <a:lnTo>
                    <a:pt x="687" y="1238"/>
                  </a:lnTo>
                  <a:lnTo>
                    <a:pt x="702" y="1240"/>
                  </a:lnTo>
                  <a:lnTo>
                    <a:pt x="709" y="1246"/>
                  </a:lnTo>
                  <a:lnTo>
                    <a:pt x="743" y="1280"/>
                  </a:lnTo>
                  <a:lnTo>
                    <a:pt x="757" y="1289"/>
                  </a:lnTo>
                  <a:lnTo>
                    <a:pt x="779" y="1297"/>
                  </a:lnTo>
                  <a:lnTo>
                    <a:pt x="785" y="1295"/>
                  </a:lnTo>
                  <a:lnTo>
                    <a:pt x="790" y="1285"/>
                  </a:lnTo>
                  <a:lnTo>
                    <a:pt x="798" y="1282"/>
                  </a:lnTo>
                  <a:lnTo>
                    <a:pt x="813" y="1282"/>
                  </a:lnTo>
                  <a:lnTo>
                    <a:pt x="820" y="1285"/>
                  </a:lnTo>
                  <a:lnTo>
                    <a:pt x="836" y="1297"/>
                  </a:lnTo>
                  <a:lnTo>
                    <a:pt x="862" y="1285"/>
                  </a:lnTo>
                  <a:lnTo>
                    <a:pt x="869" y="1283"/>
                  </a:lnTo>
                  <a:lnTo>
                    <a:pt x="905" y="1297"/>
                  </a:lnTo>
                  <a:lnTo>
                    <a:pt x="907" y="1299"/>
                  </a:lnTo>
                  <a:lnTo>
                    <a:pt x="918" y="1319"/>
                  </a:lnTo>
                  <a:lnTo>
                    <a:pt x="941" y="1321"/>
                  </a:lnTo>
                  <a:lnTo>
                    <a:pt x="969" y="1282"/>
                  </a:lnTo>
                  <a:lnTo>
                    <a:pt x="982" y="1259"/>
                  </a:lnTo>
                  <a:lnTo>
                    <a:pt x="1009" y="1238"/>
                  </a:lnTo>
                  <a:lnTo>
                    <a:pt x="1050" y="1236"/>
                  </a:lnTo>
                  <a:lnTo>
                    <a:pt x="1065" y="1242"/>
                  </a:lnTo>
                  <a:lnTo>
                    <a:pt x="1123" y="1253"/>
                  </a:lnTo>
                  <a:lnTo>
                    <a:pt x="1120" y="1223"/>
                  </a:lnTo>
                  <a:lnTo>
                    <a:pt x="1073" y="1033"/>
                  </a:lnTo>
                  <a:lnTo>
                    <a:pt x="1063" y="981"/>
                  </a:lnTo>
                  <a:lnTo>
                    <a:pt x="1236" y="697"/>
                  </a:lnTo>
                  <a:lnTo>
                    <a:pt x="1191" y="681"/>
                  </a:lnTo>
                  <a:lnTo>
                    <a:pt x="1161" y="657"/>
                  </a:lnTo>
                  <a:lnTo>
                    <a:pt x="1116" y="634"/>
                  </a:lnTo>
                  <a:lnTo>
                    <a:pt x="1108" y="625"/>
                  </a:lnTo>
                  <a:lnTo>
                    <a:pt x="1065" y="614"/>
                  </a:lnTo>
                  <a:lnTo>
                    <a:pt x="1041" y="597"/>
                  </a:lnTo>
                  <a:lnTo>
                    <a:pt x="1016" y="565"/>
                  </a:lnTo>
                  <a:lnTo>
                    <a:pt x="965" y="533"/>
                  </a:lnTo>
                  <a:lnTo>
                    <a:pt x="930" y="446"/>
                  </a:lnTo>
                  <a:lnTo>
                    <a:pt x="924" y="388"/>
                  </a:lnTo>
                  <a:lnTo>
                    <a:pt x="894" y="324"/>
                  </a:lnTo>
                  <a:lnTo>
                    <a:pt x="875" y="298"/>
                  </a:lnTo>
                  <a:lnTo>
                    <a:pt x="871" y="288"/>
                  </a:lnTo>
                  <a:lnTo>
                    <a:pt x="798" y="243"/>
                  </a:lnTo>
                  <a:lnTo>
                    <a:pt x="749" y="185"/>
                  </a:lnTo>
                  <a:lnTo>
                    <a:pt x="723" y="168"/>
                  </a:lnTo>
                  <a:lnTo>
                    <a:pt x="676" y="113"/>
                  </a:lnTo>
                  <a:lnTo>
                    <a:pt x="651" y="104"/>
                  </a:lnTo>
                  <a:lnTo>
                    <a:pt x="632" y="85"/>
                  </a:lnTo>
                  <a:lnTo>
                    <a:pt x="597" y="27"/>
                  </a:lnTo>
                  <a:lnTo>
                    <a:pt x="580" y="25"/>
                  </a:lnTo>
                  <a:lnTo>
                    <a:pt x="574" y="1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0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967093" y="3176522"/>
              <a:ext cx="278344" cy="449602"/>
            </a:xfrm>
            <a:custGeom>
              <a:avLst/>
              <a:gdLst>
                <a:gd name="T0" fmla="*/ 2147483647 w 393"/>
                <a:gd name="T1" fmla="*/ 2147483647 h 546"/>
                <a:gd name="T2" fmla="*/ 2147483647 w 393"/>
                <a:gd name="T3" fmla="*/ 2147483647 h 546"/>
                <a:gd name="T4" fmla="*/ 2147483647 w 393"/>
                <a:gd name="T5" fmla="*/ 2147483647 h 546"/>
                <a:gd name="T6" fmla="*/ 2147483647 w 393"/>
                <a:gd name="T7" fmla="*/ 2147483647 h 546"/>
                <a:gd name="T8" fmla="*/ 2147483647 w 393"/>
                <a:gd name="T9" fmla="*/ 2147483647 h 546"/>
                <a:gd name="T10" fmla="*/ 2147483647 w 393"/>
                <a:gd name="T11" fmla="*/ 2147483647 h 546"/>
                <a:gd name="T12" fmla="*/ 2147483647 w 393"/>
                <a:gd name="T13" fmla="*/ 2147483647 h 546"/>
                <a:gd name="T14" fmla="*/ 2147483647 w 393"/>
                <a:gd name="T15" fmla="*/ 2147483647 h 546"/>
                <a:gd name="T16" fmla="*/ 2147483647 w 393"/>
                <a:gd name="T17" fmla="*/ 2147483647 h 546"/>
                <a:gd name="T18" fmla="*/ 2147483647 w 393"/>
                <a:gd name="T19" fmla="*/ 2147483647 h 546"/>
                <a:gd name="T20" fmla="*/ 2147483647 w 393"/>
                <a:gd name="T21" fmla="*/ 2147483647 h 546"/>
                <a:gd name="T22" fmla="*/ 2147483647 w 393"/>
                <a:gd name="T23" fmla="*/ 2147483647 h 546"/>
                <a:gd name="T24" fmla="*/ 2147483647 w 393"/>
                <a:gd name="T25" fmla="*/ 2147483647 h 546"/>
                <a:gd name="T26" fmla="*/ 2147483647 w 393"/>
                <a:gd name="T27" fmla="*/ 2147483647 h 546"/>
                <a:gd name="T28" fmla="*/ 2147483647 w 393"/>
                <a:gd name="T29" fmla="*/ 2147483647 h 546"/>
                <a:gd name="T30" fmla="*/ 2147483647 w 393"/>
                <a:gd name="T31" fmla="*/ 2147483647 h 546"/>
                <a:gd name="T32" fmla="*/ 2147483647 w 393"/>
                <a:gd name="T33" fmla="*/ 2147483647 h 546"/>
                <a:gd name="T34" fmla="*/ 2147483647 w 393"/>
                <a:gd name="T35" fmla="*/ 2147483647 h 546"/>
                <a:gd name="T36" fmla="*/ 2147483647 w 393"/>
                <a:gd name="T37" fmla="*/ 2147483647 h 546"/>
                <a:gd name="T38" fmla="*/ 2147483647 w 393"/>
                <a:gd name="T39" fmla="*/ 2147483647 h 546"/>
                <a:gd name="T40" fmla="*/ 2147483647 w 393"/>
                <a:gd name="T41" fmla="*/ 2147483647 h 546"/>
                <a:gd name="T42" fmla="*/ 2147483647 w 393"/>
                <a:gd name="T43" fmla="*/ 2147483647 h 546"/>
                <a:gd name="T44" fmla="*/ 2147483647 w 393"/>
                <a:gd name="T45" fmla="*/ 2147483647 h 546"/>
                <a:gd name="T46" fmla="*/ 2147483647 w 393"/>
                <a:gd name="T47" fmla="*/ 2147483647 h 546"/>
                <a:gd name="T48" fmla="*/ 2147483647 w 393"/>
                <a:gd name="T49" fmla="*/ 2147483647 h 546"/>
                <a:gd name="T50" fmla="*/ 2147483647 w 393"/>
                <a:gd name="T51" fmla="*/ 2147483647 h 546"/>
                <a:gd name="T52" fmla="*/ 2147483647 w 393"/>
                <a:gd name="T53" fmla="*/ 2147483647 h 546"/>
                <a:gd name="T54" fmla="*/ 2147483647 w 393"/>
                <a:gd name="T55" fmla="*/ 2147483647 h 546"/>
                <a:gd name="T56" fmla="*/ 2147483647 w 393"/>
                <a:gd name="T57" fmla="*/ 2147483647 h 546"/>
                <a:gd name="T58" fmla="*/ 2147483647 w 393"/>
                <a:gd name="T59" fmla="*/ 2147483647 h 546"/>
                <a:gd name="T60" fmla="*/ 2147483647 w 393"/>
                <a:gd name="T61" fmla="*/ 2147483647 h 546"/>
                <a:gd name="T62" fmla="*/ 2147483647 w 393"/>
                <a:gd name="T63" fmla="*/ 2147483647 h 546"/>
                <a:gd name="T64" fmla="*/ 2147483647 w 393"/>
                <a:gd name="T65" fmla="*/ 2147483647 h 546"/>
                <a:gd name="T66" fmla="*/ 2147483647 w 393"/>
                <a:gd name="T67" fmla="*/ 2147483647 h 546"/>
                <a:gd name="T68" fmla="*/ 2147483647 w 393"/>
                <a:gd name="T69" fmla="*/ 2147483647 h 546"/>
                <a:gd name="T70" fmla="*/ 2147483647 w 393"/>
                <a:gd name="T71" fmla="*/ 2147483647 h 546"/>
                <a:gd name="T72" fmla="*/ 2147483647 w 393"/>
                <a:gd name="T73" fmla="*/ 2147483647 h 546"/>
                <a:gd name="T74" fmla="*/ 2147483647 w 393"/>
                <a:gd name="T75" fmla="*/ 2147483647 h 546"/>
                <a:gd name="T76" fmla="*/ 2147483647 w 393"/>
                <a:gd name="T77" fmla="*/ 2147483647 h 546"/>
                <a:gd name="T78" fmla="*/ 2147483647 w 393"/>
                <a:gd name="T79" fmla="*/ 2147483647 h 546"/>
                <a:gd name="T80" fmla="*/ 2147483647 w 393"/>
                <a:gd name="T81" fmla="*/ 2147483647 h 546"/>
                <a:gd name="T82" fmla="*/ 2147483647 w 393"/>
                <a:gd name="T83" fmla="*/ 2147483647 h 546"/>
                <a:gd name="T84" fmla="*/ 2147483647 w 393"/>
                <a:gd name="T85" fmla="*/ 2147483647 h 546"/>
                <a:gd name="T86" fmla="*/ 2147483647 w 393"/>
                <a:gd name="T87" fmla="*/ 2147483647 h 546"/>
                <a:gd name="T88" fmla="*/ 2147483647 w 393"/>
                <a:gd name="T89" fmla="*/ 2147483647 h 546"/>
                <a:gd name="T90" fmla="*/ 2147483647 w 393"/>
                <a:gd name="T91" fmla="*/ 2147483647 h 546"/>
                <a:gd name="T92" fmla="*/ 2147483647 w 393"/>
                <a:gd name="T93" fmla="*/ 2147483647 h 546"/>
                <a:gd name="T94" fmla="*/ 2147483647 w 393"/>
                <a:gd name="T95" fmla="*/ 2147483647 h 546"/>
                <a:gd name="T96" fmla="*/ 2147483647 w 393"/>
                <a:gd name="T97" fmla="*/ 2147483647 h 546"/>
                <a:gd name="T98" fmla="*/ 2147483647 w 393"/>
                <a:gd name="T99" fmla="*/ 2147483647 h 546"/>
                <a:gd name="T100" fmla="*/ 2147483647 w 393"/>
                <a:gd name="T101" fmla="*/ 2147483647 h 546"/>
                <a:gd name="T102" fmla="*/ 2147483647 w 393"/>
                <a:gd name="T103" fmla="*/ 2147483647 h 546"/>
                <a:gd name="T104" fmla="*/ 2147483647 w 393"/>
                <a:gd name="T105" fmla="*/ 2147483647 h 546"/>
                <a:gd name="T106" fmla="*/ 2147483647 w 393"/>
                <a:gd name="T107" fmla="*/ 2147483647 h 546"/>
                <a:gd name="T108" fmla="*/ 2147483647 w 393"/>
                <a:gd name="T109" fmla="*/ 2147483647 h 546"/>
                <a:gd name="T110" fmla="*/ 2147483647 w 393"/>
                <a:gd name="T111" fmla="*/ 0 h 546"/>
                <a:gd name="T112" fmla="*/ 2147483647 w 393"/>
                <a:gd name="T113" fmla="*/ 2147483647 h 546"/>
                <a:gd name="T114" fmla="*/ 2147483647 w 393"/>
                <a:gd name="T115" fmla="*/ 2147483647 h 546"/>
                <a:gd name="T116" fmla="*/ 2147483647 w 393"/>
                <a:gd name="T117" fmla="*/ 2147483647 h 546"/>
                <a:gd name="T118" fmla="*/ 2147483647 w 393"/>
                <a:gd name="T119" fmla="*/ 2147483647 h 546"/>
                <a:gd name="T120" fmla="*/ 2147483647 w 393"/>
                <a:gd name="T121" fmla="*/ 2147483647 h 546"/>
                <a:gd name="T122" fmla="*/ 2147483647 w 393"/>
                <a:gd name="T123" fmla="*/ 2147483647 h 546"/>
                <a:gd name="T124" fmla="*/ 0 w 393"/>
                <a:gd name="T125" fmla="*/ 2147483647 h 5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546"/>
                <a:gd name="T191" fmla="*/ 393 w 393"/>
                <a:gd name="T192" fmla="*/ 546 h 5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546">
                  <a:moveTo>
                    <a:pt x="0" y="96"/>
                  </a:moveTo>
                  <a:lnTo>
                    <a:pt x="7" y="108"/>
                  </a:lnTo>
                  <a:lnTo>
                    <a:pt x="19" y="134"/>
                  </a:lnTo>
                  <a:lnTo>
                    <a:pt x="22" y="173"/>
                  </a:lnTo>
                  <a:lnTo>
                    <a:pt x="22" y="179"/>
                  </a:lnTo>
                  <a:lnTo>
                    <a:pt x="24" y="187"/>
                  </a:lnTo>
                  <a:lnTo>
                    <a:pt x="22" y="198"/>
                  </a:lnTo>
                  <a:lnTo>
                    <a:pt x="20" y="202"/>
                  </a:lnTo>
                  <a:lnTo>
                    <a:pt x="19" y="219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28" y="239"/>
                  </a:lnTo>
                  <a:lnTo>
                    <a:pt x="32" y="247"/>
                  </a:lnTo>
                  <a:lnTo>
                    <a:pt x="34" y="249"/>
                  </a:lnTo>
                  <a:lnTo>
                    <a:pt x="39" y="264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6"/>
                  </a:lnTo>
                  <a:lnTo>
                    <a:pt x="43" y="267"/>
                  </a:lnTo>
                  <a:lnTo>
                    <a:pt x="49" y="273"/>
                  </a:lnTo>
                  <a:lnTo>
                    <a:pt x="49" y="275"/>
                  </a:lnTo>
                  <a:lnTo>
                    <a:pt x="49" y="277"/>
                  </a:lnTo>
                  <a:lnTo>
                    <a:pt x="51" y="281"/>
                  </a:lnTo>
                  <a:lnTo>
                    <a:pt x="52" y="281"/>
                  </a:lnTo>
                  <a:lnTo>
                    <a:pt x="60" y="301"/>
                  </a:lnTo>
                  <a:lnTo>
                    <a:pt x="60" y="307"/>
                  </a:lnTo>
                  <a:lnTo>
                    <a:pt x="60" y="311"/>
                  </a:lnTo>
                  <a:lnTo>
                    <a:pt x="60" y="313"/>
                  </a:lnTo>
                  <a:lnTo>
                    <a:pt x="60" y="314"/>
                  </a:lnTo>
                  <a:lnTo>
                    <a:pt x="67" y="320"/>
                  </a:lnTo>
                  <a:lnTo>
                    <a:pt x="73" y="322"/>
                  </a:lnTo>
                  <a:lnTo>
                    <a:pt x="86" y="329"/>
                  </a:lnTo>
                  <a:lnTo>
                    <a:pt x="92" y="335"/>
                  </a:lnTo>
                  <a:lnTo>
                    <a:pt x="94" y="335"/>
                  </a:lnTo>
                  <a:lnTo>
                    <a:pt x="96" y="339"/>
                  </a:lnTo>
                  <a:lnTo>
                    <a:pt x="99" y="341"/>
                  </a:lnTo>
                  <a:lnTo>
                    <a:pt x="103" y="341"/>
                  </a:lnTo>
                  <a:lnTo>
                    <a:pt x="101" y="339"/>
                  </a:lnTo>
                  <a:lnTo>
                    <a:pt x="103" y="339"/>
                  </a:lnTo>
                  <a:lnTo>
                    <a:pt x="107" y="339"/>
                  </a:lnTo>
                  <a:lnTo>
                    <a:pt x="113" y="348"/>
                  </a:lnTo>
                  <a:lnTo>
                    <a:pt x="113" y="350"/>
                  </a:lnTo>
                  <a:lnTo>
                    <a:pt x="115" y="354"/>
                  </a:lnTo>
                  <a:lnTo>
                    <a:pt x="115" y="358"/>
                  </a:lnTo>
                  <a:lnTo>
                    <a:pt x="111" y="363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3" y="377"/>
                  </a:lnTo>
                  <a:lnTo>
                    <a:pt x="103" y="380"/>
                  </a:lnTo>
                  <a:lnTo>
                    <a:pt x="101" y="382"/>
                  </a:lnTo>
                  <a:lnTo>
                    <a:pt x="107" y="392"/>
                  </a:lnTo>
                  <a:lnTo>
                    <a:pt x="107" y="401"/>
                  </a:lnTo>
                  <a:lnTo>
                    <a:pt x="107" y="407"/>
                  </a:lnTo>
                  <a:lnTo>
                    <a:pt x="109" y="410"/>
                  </a:lnTo>
                  <a:lnTo>
                    <a:pt x="107" y="410"/>
                  </a:lnTo>
                  <a:lnTo>
                    <a:pt x="107" y="414"/>
                  </a:lnTo>
                  <a:lnTo>
                    <a:pt x="103" y="418"/>
                  </a:lnTo>
                  <a:lnTo>
                    <a:pt x="103" y="424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1" y="427"/>
                  </a:lnTo>
                  <a:lnTo>
                    <a:pt x="103" y="431"/>
                  </a:lnTo>
                  <a:lnTo>
                    <a:pt x="101" y="431"/>
                  </a:lnTo>
                  <a:lnTo>
                    <a:pt x="105" y="437"/>
                  </a:lnTo>
                  <a:lnTo>
                    <a:pt x="101" y="448"/>
                  </a:lnTo>
                  <a:lnTo>
                    <a:pt x="96" y="454"/>
                  </a:lnTo>
                  <a:lnTo>
                    <a:pt x="94" y="454"/>
                  </a:lnTo>
                  <a:lnTo>
                    <a:pt x="92" y="456"/>
                  </a:lnTo>
                  <a:lnTo>
                    <a:pt x="90" y="454"/>
                  </a:lnTo>
                  <a:lnTo>
                    <a:pt x="86" y="452"/>
                  </a:lnTo>
                  <a:lnTo>
                    <a:pt x="84" y="457"/>
                  </a:lnTo>
                  <a:lnTo>
                    <a:pt x="83" y="459"/>
                  </a:lnTo>
                  <a:lnTo>
                    <a:pt x="81" y="463"/>
                  </a:lnTo>
                  <a:lnTo>
                    <a:pt x="79" y="465"/>
                  </a:lnTo>
                  <a:lnTo>
                    <a:pt x="77" y="469"/>
                  </a:lnTo>
                  <a:lnTo>
                    <a:pt x="69" y="474"/>
                  </a:lnTo>
                  <a:lnTo>
                    <a:pt x="67" y="474"/>
                  </a:lnTo>
                  <a:lnTo>
                    <a:pt x="58" y="488"/>
                  </a:lnTo>
                  <a:lnTo>
                    <a:pt x="56" y="486"/>
                  </a:lnTo>
                  <a:lnTo>
                    <a:pt x="52" y="491"/>
                  </a:lnTo>
                  <a:lnTo>
                    <a:pt x="45" y="504"/>
                  </a:lnTo>
                  <a:lnTo>
                    <a:pt x="41" y="506"/>
                  </a:lnTo>
                  <a:lnTo>
                    <a:pt x="39" y="503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6" y="512"/>
                  </a:lnTo>
                  <a:lnTo>
                    <a:pt x="37" y="510"/>
                  </a:lnTo>
                  <a:lnTo>
                    <a:pt x="41" y="508"/>
                  </a:lnTo>
                  <a:lnTo>
                    <a:pt x="49" y="514"/>
                  </a:lnTo>
                  <a:lnTo>
                    <a:pt x="51" y="514"/>
                  </a:lnTo>
                  <a:lnTo>
                    <a:pt x="52" y="516"/>
                  </a:lnTo>
                  <a:lnTo>
                    <a:pt x="54" y="514"/>
                  </a:lnTo>
                  <a:lnTo>
                    <a:pt x="62" y="520"/>
                  </a:lnTo>
                  <a:lnTo>
                    <a:pt x="64" y="520"/>
                  </a:lnTo>
                  <a:lnTo>
                    <a:pt x="73" y="514"/>
                  </a:lnTo>
                  <a:lnTo>
                    <a:pt x="77" y="516"/>
                  </a:lnTo>
                  <a:lnTo>
                    <a:pt x="81" y="521"/>
                  </a:lnTo>
                  <a:lnTo>
                    <a:pt x="86" y="535"/>
                  </a:lnTo>
                  <a:lnTo>
                    <a:pt x="88" y="533"/>
                  </a:lnTo>
                  <a:lnTo>
                    <a:pt x="88" y="536"/>
                  </a:lnTo>
                  <a:lnTo>
                    <a:pt x="92" y="538"/>
                  </a:lnTo>
                  <a:lnTo>
                    <a:pt x="96" y="538"/>
                  </a:lnTo>
                  <a:lnTo>
                    <a:pt x="99" y="536"/>
                  </a:lnTo>
                  <a:lnTo>
                    <a:pt x="105" y="521"/>
                  </a:lnTo>
                  <a:lnTo>
                    <a:pt x="115" y="512"/>
                  </a:lnTo>
                  <a:lnTo>
                    <a:pt x="126" y="493"/>
                  </a:lnTo>
                  <a:lnTo>
                    <a:pt x="133" y="486"/>
                  </a:lnTo>
                  <a:lnTo>
                    <a:pt x="139" y="484"/>
                  </a:lnTo>
                  <a:lnTo>
                    <a:pt x="143" y="482"/>
                  </a:lnTo>
                  <a:lnTo>
                    <a:pt x="152" y="486"/>
                  </a:lnTo>
                  <a:lnTo>
                    <a:pt x="154" y="486"/>
                  </a:lnTo>
                  <a:lnTo>
                    <a:pt x="163" y="486"/>
                  </a:lnTo>
                  <a:lnTo>
                    <a:pt x="180" y="478"/>
                  </a:lnTo>
                  <a:lnTo>
                    <a:pt x="194" y="465"/>
                  </a:lnTo>
                  <a:lnTo>
                    <a:pt x="207" y="465"/>
                  </a:lnTo>
                  <a:lnTo>
                    <a:pt x="218" y="467"/>
                  </a:lnTo>
                  <a:lnTo>
                    <a:pt x="229" y="476"/>
                  </a:lnTo>
                  <a:lnTo>
                    <a:pt x="246" y="489"/>
                  </a:lnTo>
                  <a:lnTo>
                    <a:pt x="257" y="486"/>
                  </a:lnTo>
                  <a:lnTo>
                    <a:pt x="286" y="516"/>
                  </a:lnTo>
                  <a:lnTo>
                    <a:pt x="295" y="518"/>
                  </a:lnTo>
                  <a:lnTo>
                    <a:pt x="303" y="531"/>
                  </a:lnTo>
                  <a:lnTo>
                    <a:pt x="320" y="546"/>
                  </a:lnTo>
                  <a:lnTo>
                    <a:pt x="323" y="546"/>
                  </a:lnTo>
                  <a:lnTo>
                    <a:pt x="323" y="525"/>
                  </a:lnTo>
                  <a:lnTo>
                    <a:pt x="329" y="508"/>
                  </a:lnTo>
                  <a:lnTo>
                    <a:pt x="336" y="480"/>
                  </a:lnTo>
                  <a:lnTo>
                    <a:pt x="335" y="467"/>
                  </a:lnTo>
                  <a:lnTo>
                    <a:pt x="338" y="452"/>
                  </a:lnTo>
                  <a:lnTo>
                    <a:pt x="331" y="446"/>
                  </a:lnTo>
                  <a:lnTo>
                    <a:pt x="333" y="435"/>
                  </a:lnTo>
                  <a:lnTo>
                    <a:pt x="340" y="429"/>
                  </a:lnTo>
                  <a:lnTo>
                    <a:pt x="370" y="427"/>
                  </a:lnTo>
                  <a:lnTo>
                    <a:pt x="387" y="416"/>
                  </a:lnTo>
                  <a:lnTo>
                    <a:pt x="393" y="390"/>
                  </a:lnTo>
                  <a:lnTo>
                    <a:pt x="340" y="348"/>
                  </a:lnTo>
                  <a:lnTo>
                    <a:pt x="350" y="333"/>
                  </a:lnTo>
                  <a:lnTo>
                    <a:pt x="342" y="282"/>
                  </a:lnTo>
                  <a:lnTo>
                    <a:pt x="321" y="267"/>
                  </a:lnTo>
                  <a:lnTo>
                    <a:pt x="303" y="230"/>
                  </a:lnTo>
                  <a:lnTo>
                    <a:pt x="312" y="190"/>
                  </a:lnTo>
                  <a:lnTo>
                    <a:pt x="303" y="136"/>
                  </a:lnTo>
                  <a:lnTo>
                    <a:pt x="297" y="139"/>
                  </a:lnTo>
                  <a:lnTo>
                    <a:pt x="293" y="138"/>
                  </a:lnTo>
                  <a:lnTo>
                    <a:pt x="289" y="139"/>
                  </a:lnTo>
                  <a:lnTo>
                    <a:pt x="274" y="139"/>
                  </a:lnTo>
                  <a:lnTo>
                    <a:pt x="259" y="134"/>
                  </a:lnTo>
                  <a:lnTo>
                    <a:pt x="250" y="128"/>
                  </a:lnTo>
                  <a:lnTo>
                    <a:pt x="242" y="119"/>
                  </a:lnTo>
                  <a:lnTo>
                    <a:pt x="237" y="94"/>
                  </a:lnTo>
                  <a:lnTo>
                    <a:pt x="227" y="83"/>
                  </a:lnTo>
                  <a:lnTo>
                    <a:pt x="214" y="81"/>
                  </a:lnTo>
                  <a:lnTo>
                    <a:pt x="197" y="83"/>
                  </a:lnTo>
                  <a:lnTo>
                    <a:pt x="180" y="92"/>
                  </a:lnTo>
                  <a:lnTo>
                    <a:pt x="175" y="98"/>
                  </a:lnTo>
                  <a:lnTo>
                    <a:pt x="167" y="100"/>
                  </a:lnTo>
                  <a:lnTo>
                    <a:pt x="152" y="98"/>
                  </a:lnTo>
                  <a:lnTo>
                    <a:pt x="146" y="94"/>
                  </a:lnTo>
                  <a:lnTo>
                    <a:pt x="146" y="87"/>
                  </a:lnTo>
                  <a:lnTo>
                    <a:pt x="152" y="81"/>
                  </a:lnTo>
                  <a:lnTo>
                    <a:pt x="162" y="70"/>
                  </a:lnTo>
                  <a:lnTo>
                    <a:pt x="146" y="34"/>
                  </a:lnTo>
                  <a:lnTo>
                    <a:pt x="143" y="29"/>
                  </a:lnTo>
                  <a:lnTo>
                    <a:pt x="145" y="21"/>
                  </a:lnTo>
                  <a:lnTo>
                    <a:pt x="73" y="10"/>
                  </a:lnTo>
                  <a:lnTo>
                    <a:pt x="69" y="4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3" y="25"/>
                  </a:lnTo>
                  <a:lnTo>
                    <a:pt x="47" y="27"/>
                  </a:lnTo>
                  <a:lnTo>
                    <a:pt x="41" y="77"/>
                  </a:lnTo>
                  <a:lnTo>
                    <a:pt x="43" y="83"/>
                  </a:lnTo>
                  <a:lnTo>
                    <a:pt x="43" y="87"/>
                  </a:lnTo>
                  <a:lnTo>
                    <a:pt x="49" y="96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28" y="108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7" y="98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2" y="9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6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920141" y="3942226"/>
              <a:ext cx="140271" cy="151159"/>
            </a:xfrm>
            <a:custGeom>
              <a:avLst/>
              <a:gdLst>
                <a:gd name="T0" fmla="*/ 0 w 11189"/>
                <a:gd name="T1" fmla="*/ 0 h 10784"/>
                <a:gd name="T2" fmla="*/ 0 w 11189"/>
                <a:gd name="T3" fmla="*/ 0 h 10784"/>
                <a:gd name="T4" fmla="*/ 0 w 11189"/>
                <a:gd name="T5" fmla="*/ 0 h 10784"/>
                <a:gd name="T6" fmla="*/ 0 w 11189"/>
                <a:gd name="T7" fmla="*/ 0 h 10784"/>
                <a:gd name="T8" fmla="*/ 0 w 11189"/>
                <a:gd name="T9" fmla="*/ 0 h 10784"/>
                <a:gd name="T10" fmla="*/ 0 w 11189"/>
                <a:gd name="T11" fmla="*/ 0 h 10784"/>
                <a:gd name="T12" fmla="*/ 0 w 11189"/>
                <a:gd name="T13" fmla="*/ 0 h 10784"/>
                <a:gd name="T14" fmla="*/ 0 w 11189"/>
                <a:gd name="T15" fmla="*/ 0 h 10784"/>
                <a:gd name="T16" fmla="*/ 0 w 11189"/>
                <a:gd name="T17" fmla="*/ 0 h 10784"/>
                <a:gd name="T18" fmla="*/ 0 w 11189"/>
                <a:gd name="T19" fmla="*/ 0 h 10784"/>
                <a:gd name="T20" fmla="*/ 0 w 11189"/>
                <a:gd name="T21" fmla="*/ 0 h 10784"/>
                <a:gd name="T22" fmla="*/ 0 w 11189"/>
                <a:gd name="T23" fmla="*/ 0 h 10784"/>
                <a:gd name="T24" fmla="*/ 0 w 11189"/>
                <a:gd name="T25" fmla="*/ 0 h 10784"/>
                <a:gd name="T26" fmla="*/ 0 w 11189"/>
                <a:gd name="T27" fmla="*/ 0 h 10784"/>
                <a:gd name="T28" fmla="*/ 0 w 11189"/>
                <a:gd name="T29" fmla="*/ 0 h 10784"/>
                <a:gd name="T30" fmla="*/ 0 w 11189"/>
                <a:gd name="T31" fmla="*/ 0 h 10784"/>
                <a:gd name="T32" fmla="*/ 0 w 11189"/>
                <a:gd name="T33" fmla="*/ 0 h 10784"/>
                <a:gd name="T34" fmla="*/ 0 w 11189"/>
                <a:gd name="T35" fmla="*/ 0 h 10784"/>
                <a:gd name="T36" fmla="*/ 0 w 11189"/>
                <a:gd name="T37" fmla="*/ 0 h 10784"/>
                <a:gd name="T38" fmla="*/ 0 w 11189"/>
                <a:gd name="T39" fmla="*/ 0 h 10784"/>
                <a:gd name="T40" fmla="*/ 0 w 11189"/>
                <a:gd name="T41" fmla="*/ 0 h 10784"/>
                <a:gd name="T42" fmla="*/ 0 w 11189"/>
                <a:gd name="T43" fmla="*/ 0 h 10784"/>
                <a:gd name="T44" fmla="*/ 0 w 11189"/>
                <a:gd name="T45" fmla="*/ 0 h 10784"/>
                <a:gd name="T46" fmla="*/ 0 w 11189"/>
                <a:gd name="T47" fmla="*/ 0 h 10784"/>
                <a:gd name="T48" fmla="*/ 0 w 11189"/>
                <a:gd name="T49" fmla="*/ 0 h 10784"/>
                <a:gd name="T50" fmla="*/ 0 w 11189"/>
                <a:gd name="T51" fmla="*/ 0 h 10784"/>
                <a:gd name="T52" fmla="*/ 0 w 11189"/>
                <a:gd name="T53" fmla="*/ 0 h 10784"/>
                <a:gd name="T54" fmla="*/ 0 w 11189"/>
                <a:gd name="T55" fmla="*/ 0 h 10784"/>
                <a:gd name="T56" fmla="*/ 0 w 11189"/>
                <a:gd name="T57" fmla="*/ 0 h 10784"/>
                <a:gd name="T58" fmla="*/ 0 w 11189"/>
                <a:gd name="T59" fmla="*/ 0 h 10784"/>
                <a:gd name="T60" fmla="*/ 0 w 11189"/>
                <a:gd name="T61" fmla="*/ 0 h 10784"/>
                <a:gd name="T62" fmla="*/ 0 w 11189"/>
                <a:gd name="T63" fmla="*/ 0 h 10784"/>
                <a:gd name="T64" fmla="*/ 0 w 11189"/>
                <a:gd name="T65" fmla="*/ 0 h 10784"/>
                <a:gd name="T66" fmla="*/ 0 w 11189"/>
                <a:gd name="T67" fmla="*/ 0 h 10784"/>
                <a:gd name="T68" fmla="*/ 0 w 11189"/>
                <a:gd name="T69" fmla="*/ 0 h 10784"/>
                <a:gd name="T70" fmla="*/ 0 w 11189"/>
                <a:gd name="T71" fmla="*/ 0 h 10784"/>
                <a:gd name="T72" fmla="*/ 0 w 11189"/>
                <a:gd name="T73" fmla="*/ 0 h 10784"/>
                <a:gd name="T74" fmla="*/ 0 w 11189"/>
                <a:gd name="T75" fmla="*/ 0 h 10784"/>
                <a:gd name="T76" fmla="*/ 0 w 11189"/>
                <a:gd name="T77" fmla="*/ 0 h 10784"/>
                <a:gd name="T78" fmla="*/ 0 w 11189"/>
                <a:gd name="T79" fmla="*/ 0 h 10784"/>
                <a:gd name="T80" fmla="*/ 0 w 11189"/>
                <a:gd name="T81" fmla="*/ 0 h 10784"/>
                <a:gd name="T82" fmla="*/ 0 w 11189"/>
                <a:gd name="T83" fmla="*/ 0 h 10784"/>
                <a:gd name="T84" fmla="*/ 0 w 11189"/>
                <a:gd name="T85" fmla="*/ 0 h 10784"/>
                <a:gd name="T86" fmla="*/ 0 w 11189"/>
                <a:gd name="T87" fmla="*/ 0 h 10784"/>
                <a:gd name="T88" fmla="*/ 0 w 11189"/>
                <a:gd name="T89" fmla="*/ 0 h 10784"/>
                <a:gd name="T90" fmla="*/ 0 w 11189"/>
                <a:gd name="T91" fmla="*/ 0 h 10784"/>
                <a:gd name="T92" fmla="*/ 0 w 11189"/>
                <a:gd name="T93" fmla="*/ 0 h 10784"/>
                <a:gd name="T94" fmla="*/ 0 w 11189"/>
                <a:gd name="T95" fmla="*/ 0 h 10784"/>
                <a:gd name="T96" fmla="*/ 0 w 11189"/>
                <a:gd name="T97" fmla="*/ 0 h 10784"/>
                <a:gd name="T98" fmla="*/ 0 w 11189"/>
                <a:gd name="T99" fmla="*/ 0 h 10784"/>
                <a:gd name="T100" fmla="*/ 0 w 11189"/>
                <a:gd name="T101" fmla="*/ 0 h 10784"/>
                <a:gd name="T102" fmla="*/ 0 w 11189"/>
                <a:gd name="T103" fmla="*/ 0 h 10784"/>
                <a:gd name="T104" fmla="*/ 0 w 11189"/>
                <a:gd name="T105" fmla="*/ 0 h 10784"/>
                <a:gd name="T106" fmla="*/ 0 w 11189"/>
                <a:gd name="T107" fmla="*/ 0 h 10784"/>
                <a:gd name="T108" fmla="*/ 0 w 11189"/>
                <a:gd name="T109" fmla="*/ 0 h 10784"/>
                <a:gd name="T110" fmla="*/ 0 w 11189"/>
                <a:gd name="T111" fmla="*/ 0 h 10784"/>
                <a:gd name="T112" fmla="*/ 0 w 11189"/>
                <a:gd name="T113" fmla="*/ 0 h 10784"/>
                <a:gd name="T114" fmla="*/ 0 w 11189"/>
                <a:gd name="T115" fmla="*/ 0 h 10784"/>
                <a:gd name="T116" fmla="*/ 0 w 11189"/>
                <a:gd name="T117" fmla="*/ 0 h 107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89"/>
                <a:gd name="T178" fmla="*/ 0 h 10784"/>
                <a:gd name="T179" fmla="*/ 11189 w 11189"/>
                <a:gd name="T180" fmla="*/ 10784 h 107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89" h="10784">
                  <a:moveTo>
                    <a:pt x="10672" y="5845"/>
                  </a:moveTo>
                  <a:lnTo>
                    <a:pt x="10414" y="5758"/>
                  </a:lnTo>
                  <a:lnTo>
                    <a:pt x="10477" y="5540"/>
                  </a:lnTo>
                  <a:lnTo>
                    <a:pt x="10414" y="5414"/>
                  </a:lnTo>
                  <a:lnTo>
                    <a:pt x="10156" y="5328"/>
                  </a:lnTo>
                  <a:lnTo>
                    <a:pt x="10242" y="4811"/>
                  </a:lnTo>
                  <a:lnTo>
                    <a:pt x="10844" y="4122"/>
                  </a:lnTo>
                  <a:lnTo>
                    <a:pt x="10844" y="3863"/>
                  </a:lnTo>
                  <a:lnTo>
                    <a:pt x="10759" y="3863"/>
                  </a:lnTo>
                  <a:lnTo>
                    <a:pt x="11017" y="3518"/>
                  </a:lnTo>
                  <a:lnTo>
                    <a:pt x="11189" y="3346"/>
                  </a:lnTo>
                  <a:lnTo>
                    <a:pt x="11189" y="3088"/>
                  </a:lnTo>
                  <a:lnTo>
                    <a:pt x="11189" y="2657"/>
                  </a:lnTo>
                  <a:lnTo>
                    <a:pt x="11102" y="3174"/>
                  </a:lnTo>
                  <a:lnTo>
                    <a:pt x="11017" y="3260"/>
                  </a:lnTo>
                  <a:lnTo>
                    <a:pt x="10759" y="3260"/>
                  </a:lnTo>
                  <a:lnTo>
                    <a:pt x="10414" y="3260"/>
                  </a:lnTo>
                  <a:lnTo>
                    <a:pt x="10070" y="3260"/>
                  </a:lnTo>
                  <a:lnTo>
                    <a:pt x="9726" y="3260"/>
                  </a:lnTo>
                  <a:lnTo>
                    <a:pt x="9209" y="3174"/>
                  </a:lnTo>
                  <a:lnTo>
                    <a:pt x="9150" y="3034"/>
                  </a:lnTo>
                  <a:lnTo>
                    <a:pt x="8951" y="3001"/>
                  </a:lnTo>
                  <a:lnTo>
                    <a:pt x="8693" y="2399"/>
                  </a:lnTo>
                  <a:lnTo>
                    <a:pt x="8693" y="2226"/>
                  </a:lnTo>
                  <a:lnTo>
                    <a:pt x="8434" y="1796"/>
                  </a:lnTo>
                  <a:lnTo>
                    <a:pt x="8263" y="1020"/>
                  </a:lnTo>
                  <a:lnTo>
                    <a:pt x="8263" y="762"/>
                  </a:lnTo>
                  <a:lnTo>
                    <a:pt x="8091" y="331"/>
                  </a:lnTo>
                  <a:lnTo>
                    <a:pt x="7918" y="245"/>
                  </a:lnTo>
                  <a:lnTo>
                    <a:pt x="7918" y="158"/>
                  </a:lnTo>
                  <a:lnTo>
                    <a:pt x="7707" y="0"/>
                  </a:lnTo>
                  <a:lnTo>
                    <a:pt x="7401" y="245"/>
                  </a:lnTo>
                  <a:lnTo>
                    <a:pt x="6713" y="848"/>
                  </a:lnTo>
                  <a:lnTo>
                    <a:pt x="6369" y="1020"/>
                  </a:lnTo>
                  <a:lnTo>
                    <a:pt x="6025" y="848"/>
                  </a:lnTo>
                  <a:lnTo>
                    <a:pt x="5681" y="848"/>
                  </a:lnTo>
                  <a:lnTo>
                    <a:pt x="5508" y="675"/>
                  </a:lnTo>
                  <a:lnTo>
                    <a:pt x="5423" y="675"/>
                  </a:lnTo>
                  <a:lnTo>
                    <a:pt x="5413" y="666"/>
                  </a:lnTo>
                  <a:lnTo>
                    <a:pt x="4648" y="590"/>
                  </a:lnTo>
                  <a:lnTo>
                    <a:pt x="4218" y="503"/>
                  </a:lnTo>
                  <a:lnTo>
                    <a:pt x="4045" y="331"/>
                  </a:lnTo>
                  <a:lnTo>
                    <a:pt x="3998" y="260"/>
                  </a:lnTo>
                  <a:lnTo>
                    <a:pt x="3983" y="254"/>
                  </a:lnTo>
                  <a:lnTo>
                    <a:pt x="4045" y="503"/>
                  </a:lnTo>
                  <a:lnTo>
                    <a:pt x="3701" y="1107"/>
                  </a:lnTo>
                  <a:lnTo>
                    <a:pt x="3615" y="1192"/>
                  </a:lnTo>
                  <a:lnTo>
                    <a:pt x="3270" y="1796"/>
                  </a:lnTo>
                  <a:lnTo>
                    <a:pt x="3270" y="2141"/>
                  </a:lnTo>
                  <a:lnTo>
                    <a:pt x="3012" y="2399"/>
                  </a:lnTo>
                  <a:lnTo>
                    <a:pt x="2840" y="2571"/>
                  </a:lnTo>
                  <a:lnTo>
                    <a:pt x="2410" y="2916"/>
                  </a:lnTo>
                  <a:lnTo>
                    <a:pt x="1893" y="3260"/>
                  </a:lnTo>
                  <a:lnTo>
                    <a:pt x="1721" y="3433"/>
                  </a:lnTo>
                  <a:lnTo>
                    <a:pt x="1721" y="3690"/>
                  </a:lnTo>
                  <a:lnTo>
                    <a:pt x="860" y="4639"/>
                  </a:lnTo>
                  <a:lnTo>
                    <a:pt x="860" y="4724"/>
                  </a:lnTo>
                  <a:lnTo>
                    <a:pt x="860" y="5156"/>
                  </a:lnTo>
                  <a:lnTo>
                    <a:pt x="516" y="5586"/>
                  </a:lnTo>
                  <a:lnTo>
                    <a:pt x="258" y="5586"/>
                  </a:lnTo>
                  <a:lnTo>
                    <a:pt x="172" y="5758"/>
                  </a:lnTo>
                  <a:lnTo>
                    <a:pt x="0" y="5673"/>
                  </a:lnTo>
                  <a:lnTo>
                    <a:pt x="85" y="5758"/>
                  </a:lnTo>
                  <a:lnTo>
                    <a:pt x="85" y="6017"/>
                  </a:lnTo>
                  <a:lnTo>
                    <a:pt x="274" y="6707"/>
                  </a:lnTo>
                  <a:lnTo>
                    <a:pt x="860" y="6707"/>
                  </a:lnTo>
                  <a:lnTo>
                    <a:pt x="880" y="6965"/>
                  </a:lnTo>
                  <a:lnTo>
                    <a:pt x="1118" y="6965"/>
                  </a:lnTo>
                  <a:lnTo>
                    <a:pt x="1205" y="8085"/>
                  </a:lnTo>
                  <a:lnTo>
                    <a:pt x="1721" y="9032"/>
                  </a:lnTo>
                  <a:lnTo>
                    <a:pt x="1807" y="9032"/>
                  </a:lnTo>
                  <a:lnTo>
                    <a:pt x="2668" y="8947"/>
                  </a:lnTo>
                  <a:lnTo>
                    <a:pt x="3098" y="8515"/>
                  </a:lnTo>
                  <a:lnTo>
                    <a:pt x="3356" y="8171"/>
                  </a:lnTo>
                  <a:lnTo>
                    <a:pt x="3443" y="8171"/>
                  </a:lnTo>
                  <a:lnTo>
                    <a:pt x="3701" y="8343"/>
                  </a:lnTo>
                  <a:lnTo>
                    <a:pt x="3744" y="8430"/>
                  </a:lnTo>
                  <a:lnTo>
                    <a:pt x="3787" y="8430"/>
                  </a:lnTo>
                  <a:lnTo>
                    <a:pt x="3959" y="8688"/>
                  </a:lnTo>
                  <a:lnTo>
                    <a:pt x="4303" y="9291"/>
                  </a:lnTo>
                  <a:lnTo>
                    <a:pt x="4475" y="9549"/>
                  </a:lnTo>
                  <a:lnTo>
                    <a:pt x="4698" y="9939"/>
                  </a:lnTo>
                  <a:lnTo>
                    <a:pt x="4820" y="9981"/>
                  </a:lnTo>
                  <a:lnTo>
                    <a:pt x="4991" y="10210"/>
                  </a:lnTo>
                  <a:lnTo>
                    <a:pt x="5078" y="10239"/>
                  </a:lnTo>
                  <a:lnTo>
                    <a:pt x="5336" y="10583"/>
                  </a:lnTo>
                  <a:lnTo>
                    <a:pt x="5336" y="10784"/>
                  </a:lnTo>
                  <a:lnTo>
                    <a:pt x="5508" y="10669"/>
                  </a:lnTo>
                  <a:lnTo>
                    <a:pt x="5681" y="10411"/>
                  </a:lnTo>
                  <a:lnTo>
                    <a:pt x="6196" y="10066"/>
                  </a:lnTo>
                  <a:lnTo>
                    <a:pt x="6627" y="10066"/>
                  </a:lnTo>
                  <a:lnTo>
                    <a:pt x="6799" y="10066"/>
                  </a:lnTo>
                  <a:lnTo>
                    <a:pt x="6886" y="9894"/>
                  </a:lnTo>
                  <a:lnTo>
                    <a:pt x="6971" y="9377"/>
                  </a:lnTo>
                  <a:lnTo>
                    <a:pt x="7660" y="9291"/>
                  </a:lnTo>
                  <a:lnTo>
                    <a:pt x="8176" y="8774"/>
                  </a:lnTo>
                  <a:lnTo>
                    <a:pt x="8434" y="8430"/>
                  </a:lnTo>
                  <a:lnTo>
                    <a:pt x="8607" y="8430"/>
                  </a:lnTo>
                  <a:lnTo>
                    <a:pt x="8779" y="8688"/>
                  </a:lnTo>
                  <a:lnTo>
                    <a:pt x="9037" y="8860"/>
                  </a:lnTo>
                  <a:lnTo>
                    <a:pt x="9554" y="9377"/>
                  </a:lnTo>
                  <a:lnTo>
                    <a:pt x="9639" y="9464"/>
                  </a:lnTo>
                  <a:lnTo>
                    <a:pt x="10070" y="9119"/>
                  </a:lnTo>
                  <a:lnTo>
                    <a:pt x="10156" y="8171"/>
                  </a:lnTo>
                  <a:lnTo>
                    <a:pt x="10156" y="7826"/>
                  </a:lnTo>
                  <a:lnTo>
                    <a:pt x="10156" y="7568"/>
                  </a:lnTo>
                  <a:lnTo>
                    <a:pt x="10242" y="6879"/>
                  </a:lnTo>
                  <a:lnTo>
                    <a:pt x="10156" y="6792"/>
                  </a:lnTo>
                  <a:lnTo>
                    <a:pt x="10242" y="6620"/>
                  </a:lnTo>
                  <a:lnTo>
                    <a:pt x="10501" y="6707"/>
                  </a:lnTo>
                  <a:lnTo>
                    <a:pt x="10759" y="6707"/>
                  </a:lnTo>
                  <a:lnTo>
                    <a:pt x="10931" y="6707"/>
                  </a:lnTo>
                  <a:lnTo>
                    <a:pt x="11017" y="6362"/>
                  </a:lnTo>
                  <a:lnTo>
                    <a:pt x="11017" y="6319"/>
                  </a:lnTo>
                  <a:lnTo>
                    <a:pt x="10988" y="6247"/>
                  </a:lnTo>
                  <a:lnTo>
                    <a:pt x="10844" y="6103"/>
                  </a:lnTo>
                  <a:lnTo>
                    <a:pt x="10823" y="6050"/>
                  </a:lnTo>
                  <a:lnTo>
                    <a:pt x="10759" y="6017"/>
                  </a:lnTo>
                  <a:lnTo>
                    <a:pt x="10672" y="584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18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547057" y="4000541"/>
              <a:ext cx="581369" cy="467201"/>
            </a:xfrm>
            <a:custGeom>
              <a:avLst/>
              <a:gdLst>
                <a:gd name="T0" fmla="*/ 2147483647 w 820"/>
                <a:gd name="T1" fmla="*/ 2147483647 h 565"/>
                <a:gd name="T2" fmla="*/ 2147483647 w 820"/>
                <a:gd name="T3" fmla="*/ 2147483647 h 565"/>
                <a:gd name="T4" fmla="*/ 2147483647 w 820"/>
                <a:gd name="T5" fmla="*/ 2147483647 h 565"/>
                <a:gd name="T6" fmla="*/ 2147483647 w 820"/>
                <a:gd name="T7" fmla="*/ 2147483647 h 565"/>
                <a:gd name="T8" fmla="*/ 2147483647 w 820"/>
                <a:gd name="T9" fmla="*/ 2147483647 h 565"/>
                <a:gd name="T10" fmla="*/ 2147483647 w 820"/>
                <a:gd name="T11" fmla="*/ 2147483647 h 565"/>
                <a:gd name="T12" fmla="*/ 2147483647 w 820"/>
                <a:gd name="T13" fmla="*/ 2147483647 h 565"/>
                <a:gd name="T14" fmla="*/ 2147483647 w 820"/>
                <a:gd name="T15" fmla="*/ 2147483647 h 565"/>
                <a:gd name="T16" fmla="*/ 2147483647 w 820"/>
                <a:gd name="T17" fmla="*/ 2147483647 h 565"/>
                <a:gd name="T18" fmla="*/ 2147483647 w 820"/>
                <a:gd name="T19" fmla="*/ 2147483647 h 565"/>
                <a:gd name="T20" fmla="*/ 2147483647 w 820"/>
                <a:gd name="T21" fmla="*/ 2147483647 h 565"/>
                <a:gd name="T22" fmla="*/ 2147483647 w 820"/>
                <a:gd name="T23" fmla="*/ 2147483647 h 565"/>
                <a:gd name="T24" fmla="*/ 2147483647 w 820"/>
                <a:gd name="T25" fmla="*/ 2147483647 h 565"/>
                <a:gd name="T26" fmla="*/ 2147483647 w 820"/>
                <a:gd name="T27" fmla="*/ 2147483647 h 565"/>
                <a:gd name="T28" fmla="*/ 2147483647 w 820"/>
                <a:gd name="T29" fmla="*/ 2147483647 h 565"/>
                <a:gd name="T30" fmla="*/ 2147483647 w 820"/>
                <a:gd name="T31" fmla="*/ 2147483647 h 565"/>
                <a:gd name="T32" fmla="*/ 2147483647 w 820"/>
                <a:gd name="T33" fmla="*/ 2147483647 h 565"/>
                <a:gd name="T34" fmla="*/ 2147483647 w 820"/>
                <a:gd name="T35" fmla="*/ 2147483647 h 565"/>
                <a:gd name="T36" fmla="*/ 2147483647 w 820"/>
                <a:gd name="T37" fmla="*/ 2147483647 h 565"/>
                <a:gd name="T38" fmla="*/ 2147483647 w 820"/>
                <a:gd name="T39" fmla="*/ 2147483647 h 565"/>
                <a:gd name="T40" fmla="*/ 2147483647 w 820"/>
                <a:gd name="T41" fmla="*/ 2147483647 h 565"/>
                <a:gd name="T42" fmla="*/ 2147483647 w 820"/>
                <a:gd name="T43" fmla="*/ 2147483647 h 565"/>
                <a:gd name="T44" fmla="*/ 2147483647 w 820"/>
                <a:gd name="T45" fmla="*/ 2147483647 h 565"/>
                <a:gd name="T46" fmla="*/ 2147483647 w 820"/>
                <a:gd name="T47" fmla="*/ 2147483647 h 565"/>
                <a:gd name="T48" fmla="*/ 2147483647 w 820"/>
                <a:gd name="T49" fmla="*/ 2147483647 h 565"/>
                <a:gd name="T50" fmla="*/ 2147483647 w 820"/>
                <a:gd name="T51" fmla="*/ 2147483647 h 565"/>
                <a:gd name="T52" fmla="*/ 2147483647 w 820"/>
                <a:gd name="T53" fmla="*/ 2147483647 h 565"/>
                <a:gd name="T54" fmla="*/ 2147483647 w 820"/>
                <a:gd name="T55" fmla="*/ 2147483647 h 565"/>
                <a:gd name="T56" fmla="*/ 2147483647 w 820"/>
                <a:gd name="T57" fmla="*/ 2147483647 h 565"/>
                <a:gd name="T58" fmla="*/ 2147483647 w 820"/>
                <a:gd name="T59" fmla="*/ 2147483647 h 565"/>
                <a:gd name="T60" fmla="*/ 2147483647 w 820"/>
                <a:gd name="T61" fmla="*/ 2147483647 h 565"/>
                <a:gd name="T62" fmla="*/ 2147483647 w 820"/>
                <a:gd name="T63" fmla="*/ 2147483647 h 565"/>
                <a:gd name="T64" fmla="*/ 2147483647 w 820"/>
                <a:gd name="T65" fmla="*/ 2147483647 h 565"/>
                <a:gd name="T66" fmla="*/ 2147483647 w 820"/>
                <a:gd name="T67" fmla="*/ 2147483647 h 565"/>
                <a:gd name="T68" fmla="*/ 2147483647 w 820"/>
                <a:gd name="T69" fmla="*/ 2147483647 h 565"/>
                <a:gd name="T70" fmla="*/ 2147483647 w 820"/>
                <a:gd name="T71" fmla="*/ 2147483647 h 565"/>
                <a:gd name="T72" fmla="*/ 2147483647 w 820"/>
                <a:gd name="T73" fmla="*/ 2147483647 h 565"/>
                <a:gd name="T74" fmla="*/ 2147483647 w 820"/>
                <a:gd name="T75" fmla="*/ 2147483647 h 565"/>
                <a:gd name="T76" fmla="*/ 2147483647 w 820"/>
                <a:gd name="T77" fmla="*/ 2147483647 h 565"/>
                <a:gd name="T78" fmla="*/ 2147483647 w 820"/>
                <a:gd name="T79" fmla="*/ 2147483647 h 565"/>
                <a:gd name="T80" fmla="*/ 2147483647 w 820"/>
                <a:gd name="T81" fmla="*/ 2147483647 h 565"/>
                <a:gd name="T82" fmla="*/ 2147483647 w 820"/>
                <a:gd name="T83" fmla="*/ 2147483647 h 565"/>
                <a:gd name="T84" fmla="*/ 2147483647 w 820"/>
                <a:gd name="T85" fmla="*/ 2147483647 h 565"/>
                <a:gd name="T86" fmla="*/ 2147483647 w 820"/>
                <a:gd name="T87" fmla="*/ 2147483647 h 565"/>
                <a:gd name="T88" fmla="*/ 2147483647 w 820"/>
                <a:gd name="T89" fmla="*/ 2147483647 h 565"/>
                <a:gd name="T90" fmla="*/ 2147483647 w 820"/>
                <a:gd name="T91" fmla="*/ 2147483647 h 565"/>
                <a:gd name="T92" fmla="*/ 2147483647 w 820"/>
                <a:gd name="T93" fmla="*/ 2147483647 h 565"/>
                <a:gd name="T94" fmla="*/ 2147483647 w 820"/>
                <a:gd name="T95" fmla="*/ 2147483647 h 565"/>
                <a:gd name="T96" fmla="*/ 2147483647 w 820"/>
                <a:gd name="T97" fmla="*/ 2147483647 h 565"/>
                <a:gd name="T98" fmla="*/ 2147483647 w 820"/>
                <a:gd name="T99" fmla="*/ 2147483647 h 565"/>
                <a:gd name="T100" fmla="*/ 2147483647 w 820"/>
                <a:gd name="T101" fmla="*/ 2147483647 h 565"/>
                <a:gd name="T102" fmla="*/ 2147483647 w 820"/>
                <a:gd name="T103" fmla="*/ 2147483647 h 565"/>
                <a:gd name="T104" fmla="*/ 2147483647 w 820"/>
                <a:gd name="T105" fmla="*/ 2147483647 h 565"/>
                <a:gd name="T106" fmla="*/ 2147483647 w 820"/>
                <a:gd name="T107" fmla="*/ 2147483647 h 565"/>
                <a:gd name="T108" fmla="*/ 2147483647 w 820"/>
                <a:gd name="T109" fmla="*/ 2147483647 h 565"/>
                <a:gd name="T110" fmla="*/ 2147483647 w 820"/>
                <a:gd name="T111" fmla="*/ 2147483647 h 565"/>
                <a:gd name="T112" fmla="*/ 2147483647 w 820"/>
                <a:gd name="T113" fmla="*/ 2147483647 h 565"/>
                <a:gd name="T114" fmla="*/ 2147483647 w 820"/>
                <a:gd name="T115" fmla="*/ 2147483647 h 565"/>
                <a:gd name="T116" fmla="*/ 2147483647 w 820"/>
                <a:gd name="T117" fmla="*/ 2147483647 h 565"/>
                <a:gd name="T118" fmla="*/ 2147483647 w 820"/>
                <a:gd name="T119" fmla="*/ 2147483647 h 565"/>
                <a:gd name="T120" fmla="*/ 2147483647 w 820"/>
                <a:gd name="T121" fmla="*/ 2147483647 h 565"/>
                <a:gd name="T122" fmla="*/ 2147483647 w 820"/>
                <a:gd name="T123" fmla="*/ 2147483647 h 565"/>
                <a:gd name="T124" fmla="*/ 0 w 820"/>
                <a:gd name="T125" fmla="*/ 2147483647 h 5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0"/>
                <a:gd name="T190" fmla="*/ 0 h 565"/>
                <a:gd name="T191" fmla="*/ 820 w 820"/>
                <a:gd name="T192" fmla="*/ 565 h 5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0" h="565">
                  <a:moveTo>
                    <a:pt x="0" y="196"/>
                  </a:moveTo>
                  <a:lnTo>
                    <a:pt x="5" y="179"/>
                  </a:lnTo>
                  <a:lnTo>
                    <a:pt x="5" y="147"/>
                  </a:lnTo>
                  <a:lnTo>
                    <a:pt x="20" y="143"/>
                  </a:lnTo>
                  <a:lnTo>
                    <a:pt x="28" y="147"/>
                  </a:lnTo>
                  <a:lnTo>
                    <a:pt x="32" y="147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41" y="147"/>
                  </a:lnTo>
                  <a:lnTo>
                    <a:pt x="47" y="143"/>
                  </a:lnTo>
                  <a:lnTo>
                    <a:pt x="47" y="140"/>
                  </a:lnTo>
                  <a:lnTo>
                    <a:pt x="56" y="136"/>
                  </a:lnTo>
                  <a:lnTo>
                    <a:pt x="58" y="132"/>
                  </a:lnTo>
                  <a:lnTo>
                    <a:pt x="60" y="123"/>
                  </a:lnTo>
                  <a:lnTo>
                    <a:pt x="58" y="108"/>
                  </a:lnTo>
                  <a:lnTo>
                    <a:pt x="54" y="100"/>
                  </a:lnTo>
                  <a:lnTo>
                    <a:pt x="54" y="76"/>
                  </a:lnTo>
                  <a:lnTo>
                    <a:pt x="58" y="64"/>
                  </a:lnTo>
                  <a:lnTo>
                    <a:pt x="79" y="55"/>
                  </a:lnTo>
                  <a:lnTo>
                    <a:pt x="86" y="55"/>
                  </a:lnTo>
                  <a:lnTo>
                    <a:pt x="92" y="59"/>
                  </a:lnTo>
                  <a:lnTo>
                    <a:pt x="98" y="61"/>
                  </a:lnTo>
                  <a:lnTo>
                    <a:pt x="111" y="59"/>
                  </a:lnTo>
                  <a:lnTo>
                    <a:pt x="115" y="62"/>
                  </a:lnTo>
                  <a:lnTo>
                    <a:pt x="120" y="68"/>
                  </a:lnTo>
                  <a:lnTo>
                    <a:pt x="120" y="74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41" y="89"/>
                  </a:lnTo>
                  <a:lnTo>
                    <a:pt x="150" y="91"/>
                  </a:lnTo>
                  <a:lnTo>
                    <a:pt x="152" y="89"/>
                  </a:lnTo>
                  <a:lnTo>
                    <a:pt x="156" y="91"/>
                  </a:lnTo>
                  <a:lnTo>
                    <a:pt x="171" y="89"/>
                  </a:lnTo>
                  <a:lnTo>
                    <a:pt x="179" y="85"/>
                  </a:lnTo>
                  <a:lnTo>
                    <a:pt x="207" y="85"/>
                  </a:lnTo>
                  <a:lnTo>
                    <a:pt x="218" y="89"/>
                  </a:lnTo>
                  <a:lnTo>
                    <a:pt x="237" y="94"/>
                  </a:lnTo>
                  <a:lnTo>
                    <a:pt x="250" y="96"/>
                  </a:lnTo>
                  <a:lnTo>
                    <a:pt x="254" y="98"/>
                  </a:lnTo>
                  <a:lnTo>
                    <a:pt x="258" y="98"/>
                  </a:lnTo>
                  <a:lnTo>
                    <a:pt x="263" y="98"/>
                  </a:lnTo>
                  <a:lnTo>
                    <a:pt x="261" y="106"/>
                  </a:lnTo>
                  <a:lnTo>
                    <a:pt x="274" y="111"/>
                  </a:lnTo>
                  <a:lnTo>
                    <a:pt x="274" y="109"/>
                  </a:lnTo>
                  <a:lnTo>
                    <a:pt x="276" y="108"/>
                  </a:lnTo>
                  <a:lnTo>
                    <a:pt x="282" y="109"/>
                  </a:lnTo>
                  <a:lnTo>
                    <a:pt x="284" y="108"/>
                  </a:lnTo>
                  <a:lnTo>
                    <a:pt x="293" y="109"/>
                  </a:lnTo>
                  <a:lnTo>
                    <a:pt x="295" y="113"/>
                  </a:lnTo>
                  <a:lnTo>
                    <a:pt x="308" y="115"/>
                  </a:lnTo>
                  <a:lnTo>
                    <a:pt x="305" y="124"/>
                  </a:lnTo>
                  <a:lnTo>
                    <a:pt x="308" y="126"/>
                  </a:lnTo>
                  <a:lnTo>
                    <a:pt x="316" y="126"/>
                  </a:lnTo>
                  <a:lnTo>
                    <a:pt x="327" y="121"/>
                  </a:lnTo>
                  <a:lnTo>
                    <a:pt x="329" y="119"/>
                  </a:lnTo>
                  <a:lnTo>
                    <a:pt x="329" y="115"/>
                  </a:lnTo>
                  <a:lnTo>
                    <a:pt x="325" y="111"/>
                  </a:lnTo>
                  <a:lnTo>
                    <a:pt x="318" y="104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8"/>
                  </a:lnTo>
                  <a:lnTo>
                    <a:pt x="308" y="59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3" y="44"/>
                  </a:lnTo>
                  <a:lnTo>
                    <a:pt x="301" y="40"/>
                  </a:lnTo>
                  <a:lnTo>
                    <a:pt x="303" y="36"/>
                  </a:lnTo>
                  <a:lnTo>
                    <a:pt x="305" y="34"/>
                  </a:lnTo>
                  <a:lnTo>
                    <a:pt x="303" y="23"/>
                  </a:lnTo>
                  <a:lnTo>
                    <a:pt x="301" y="19"/>
                  </a:lnTo>
                  <a:lnTo>
                    <a:pt x="301" y="14"/>
                  </a:lnTo>
                  <a:lnTo>
                    <a:pt x="306" y="8"/>
                  </a:lnTo>
                  <a:lnTo>
                    <a:pt x="312" y="10"/>
                  </a:lnTo>
                  <a:lnTo>
                    <a:pt x="316" y="14"/>
                  </a:lnTo>
                  <a:lnTo>
                    <a:pt x="316" y="19"/>
                  </a:lnTo>
                  <a:lnTo>
                    <a:pt x="318" y="21"/>
                  </a:lnTo>
                  <a:lnTo>
                    <a:pt x="320" y="19"/>
                  </a:lnTo>
                  <a:lnTo>
                    <a:pt x="325" y="14"/>
                  </a:lnTo>
                  <a:lnTo>
                    <a:pt x="329" y="8"/>
                  </a:lnTo>
                  <a:lnTo>
                    <a:pt x="333" y="6"/>
                  </a:lnTo>
                  <a:lnTo>
                    <a:pt x="331" y="12"/>
                  </a:lnTo>
                  <a:lnTo>
                    <a:pt x="346" y="10"/>
                  </a:lnTo>
                  <a:lnTo>
                    <a:pt x="348" y="12"/>
                  </a:lnTo>
                  <a:lnTo>
                    <a:pt x="352" y="8"/>
                  </a:lnTo>
                  <a:lnTo>
                    <a:pt x="352" y="4"/>
                  </a:lnTo>
                  <a:lnTo>
                    <a:pt x="359" y="0"/>
                  </a:lnTo>
                  <a:lnTo>
                    <a:pt x="357" y="10"/>
                  </a:lnTo>
                  <a:lnTo>
                    <a:pt x="363" y="21"/>
                  </a:lnTo>
                  <a:lnTo>
                    <a:pt x="365" y="25"/>
                  </a:lnTo>
                  <a:lnTo>
                    <a:pt x="382" y="30"/>
                  </a:lnTo>
                  <a:lnTo>
                    <a:pt x="387" y="32"/>
                  </a:lnTo>
                  <a:lnTo>
                    <a:pt x="385" y="36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0" y="45"/>
                  </a:lnTo>
                  <a:lnTo>
                    <a:pt x="378" y="51"/>
                  </a:lnTo>
                  <a:lnTo>
                    <a:pt x="378" y="61"/>
                  </a:lnTo>
                  <a:lnTo>
                    <a:pt x="378" y="72"/>
                  </a:lnTo>
                  <a:lnTo>
                    <a:pt x="374" y="76"/>
                  </a:lnTo>
                  <a:lnTo>
                    <a:pt x="370" y="79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8" y="87"/>
                  </a:lnTo>
                  <a:lnTo>
                    <a:pt x="372" y="87"/>
                  </a:lnTo>
                  <a:lnTo>
                    <a:pt x="376" y="83"/>
                  </a:lnTo>
                  <a:lnTo>
                    <a:pt x="387" y="85"/>
                  </a:lnTo>
                  <a:lnTo>
                    <a:pt x="389" y="87"/>
                  </a:lnTo>
                  <a:lnTo>
                    <a:pt x="389" y="93"/>
                  </a:lnTo>
                  <a:lnTo>
                    <a:pt x="389" y="104"/>
                  </a:lnTo>
                  <a:lnTo>
                    <a:pt x="402" y="104"/>
                  </a:lnTo>
                  <a:lnTo>
                    <a:pt x="404" y="98"/>
                  </a:lnTo>
                  <a:lnTo>
                    <a:pt x="421" y="83"/>
                  </a:lnTo>
                  <a:lnTo>
                    <a:pt x="431" y="64"/>
                  </a:lnTo>
                  <a:lnTo>
                    <a:pt x="448" y="61"/>
                  </a:lnTo>
                  <a:lnTo>
                    <a:pt x="451" y="55"/>
                  </a:lnTo>
                  <a:lnTo>
                    <a:pt x="455" y="55"/>
                  </a:lnTo>
                  <a:lnTo>
                    <a:pt x="463" y="59"/>
                  </a:lnTo>
                  <a:lnTo>
                    <a:pt x="464" y="55"/>
                  </a:lnTo>
                  <a:lnTo>
                    <a:pt x="470" y="53"/>
                  </a:lnTo>
                  <a:lnTo>
                    <a:pt x="476" y="53"/>
                  </a:lnTo>
                  <a:lnTo>
                    <a:pt x="479" y="51"/>
                  </a:lnTo>
                  <a:lnTo>
                    <a:pt x="483" y="51"/>
                  </a:lnTo>
                  <a:lnTo>
                    <a:pt x="487" y="51"/>
                  </a:lnTo>
                  <a:lnTo>
                    <a:pt x="489" y="47"/>
                  </a:lnTo>
                  <a:lnTo>
                    <a:pt x="489" y="45"/>
                  </a:lnTo>
                  <a:lnTo>
                    <a:pt x="495" y="44"/>
                  </a:lnTo>
                  <a:lnTo>
                    <a:pt x="498" y="45"/>
                  </a:lnTo>
                  <a:lnTo>
                    <a:pt x="508" y="30"/>
                  </a:lnTo>
                  <a:lnTo>
                    <a:pt x="510" y="25"/>
                  </a:lnTo>
                  <a:lnTo>
                    <a:pt x="513" y="21"/>
                  </a:lnTo>
                  <a:lnTo>
                    <a:pt x="519" y="21"/>
                  </a:lnTo>
                  <a:lnTo>
                    <a:pt x="515" y="15"/>
                  </a:lnTo>
                  <a:lnTo>
                    <a:pt x="519" y="12"/>
                  </a:lnTo>
                  <a:lnTo>
                    <a:pt x="525" y="17"/>
                  </a:lnTo>
                  <a:lnTo>
                    <a:pt x="528" y="19"/>
                  </a:lnTo>
                  <a:lnTo>
                    <a:pt x="530" y="21"/>
                  </a:lnTo>
                  <a:lnTo>
                    <a:pt x="530" y="25"/>
                  </a:lnTo>
                  <a:lnTo>
                    <a:pt x="534" y="40"/>
                  </a:lnTo>
                  <a:lnTo>
                    <a:pt x="547" y="40"/>
                  </a:lnTo>
                  <a:lnTo>
                    <a:pt x="549" y="59"/>
                  </a:lnTo>
                  <a:lnTo>
                    <a:pt x="557" y="74"/>
                  </a:lnTo>
                  <a:lnTo>
                    <a:pt x="560" y="79"/>
                  </a:lnTo>
                  <a:lnTo>
                    <a:pt x="564" y="79"/>
                  </a:lnTo>
                  <a:lnTo>
                    <a:pt x="579" y="77"/>
                  </a:lnTo>
                  <a:lnTo>
                    <a:pt x="585" y="70"/>
                  </a:lnTo>
                  <a:lnTo>
                    <a:pt x="590" y="64"/>
                  </a:lnTo>
                  <a:lnTo>
                    <a:pt x="592" y="64"/>
                  </a:lnTo>
                  <a:lnTo>
                    <a:pt x="596" y="68"/>
                  </a:lnTo>
                  <a:lnTo>
                    <a:pt x="602" y="79"/>
                  </a:lnTo>
                  <a:lnTo>
                    <a:pt x="604" y="83"/>
                  </a:lnTo>
                  <a:lnTo>
                    <a:pt x="611" y="93"/>
                  </a:lnTo>
                  <a:lnTo>
                    <a:pt x="615" y="94"/>
                  </a:lnTo>
                  <a:lnTo>
                    <a:pt x="619" y="100"/>
                  </a:lnTo>
                  <a:lnTo>
                    <a:pt x="619" y="104"/>
                  </a:lnTo>
                  <a:lnTo>
                    <a:pt x="621" y="111"/>
                  </a:lnTo>
                  <a:lnTo>
                    <a:pt x="639" y="128"/>
                  </a:lnTo>
                  <a:lnTo>
                    <a:pt x="645" y="130"/>
                  </a:lnTo>
                  <a:lnTo>
                    <a:pt x="651" y="132"/>
                  </a:lnTo>
                  <a:lnTo>
                    <a:pt x="651" y="136"/>
                  </a:lnTo>
                  <a:lnTo>
                    <a:pt x="654" y="145"/>
                  </a:lnTo>
                  <a:lnTo>
                    <a:pt x="660" y="151"/>
                  </a:lnTo>
                  <a:lnTo>
                    <a:pt x="673" y="153"/>
                  </a:lnTo>
                  <a:lnTo>
                    <a:pt x="679" y="158"/>
                  </a:lnTo>
                  <a:lnTo>
                    <a:pt x="683" y="162"/>
                  </a:lnTo>
                  <a:lnTo>
                    <a:pt x="685" y="170"/>
                  </a:lnTo>
                  <a:lnTo>
                    <a:pt x="701" y="181"/>
                  </a:lnTo>
                  <a:lnTo>
                    <a:pt x="707" y="187"/>
                  </a:lnTo>
                  <a:lnTo>
                    <a:pt x="716" y="187"/>
                  </a:lnTo>
                  <a:lnTo>
                    <a:pt x="730" y="188"/>
                  </a:lnTo>
                  <a:lnTo>
                    <a:pt x="735" y="190"/>
                  </a:lnTo>
                  <a:lnTo>
                    <a:pt x="747" y="204"/>
                  </a:lnTo>
                  <a:lnTo>
                    <a:pt x="752" y="205"/>
                  </a:lnTo>
                  <a:lnTo>
                    <a:pt x="752" y="217"/>
                  </a:lnTo>
                  <a:lnTo>
                    <a:pt x="754" y="234"/>
                  </a:lnTo>
                  <a:lnTo>
                    <a:pt x="743" y="277"/>
                  </a:lnTo>
                  <a:lnTo>
                    <a:pt x="745" y="286"/>
                  </a:lnTo>
                  <a:lnTo>
                    <a:pt x="752" y="292"/>
                  </a:lnTo>
                  <a:lnTo>
                    <a:pt x="756" y="299"/>
                  </a:lnTo>
                  <a:lnTo>
                    <a:pt x="764" y="365"/>
                  </a:lnTo>
                  <a:lnTo>
                    <a:pt x="777" y="367"/>
                  </a:lnTo>
                  <a:lnTo>
                    <a:pt x="782" y="371"/>
                  </a:lnTo>
                  <a:lnTo>
                    <a:pt x="786" y="395"/>
                  </a:lnTo>
                  <a:lnTo>
                    <a:pt x="790" y="401"/>
                  </a:lnTo>
                  <a:lnTo>
                    <a:pt x="797" y="409"/>
                  </a:lnTo>
                  <a:lnTo>
                    <a:pt x="799" y="407"/>
                  </a:lnTo>
                  <a:lnTo>
                    <a:pt x="803" y="409"/>
                  </a:lnTo>
                  <a:lnTo>
                    <a:pt x="818" y="414"/>
                  </a:lnTo>
                  <a:lnTo>
                    <a:pt x="820" y="427"/>
                  </a:lnTo>
                  <a:lnTo>
                    <a:pt x="814" y="435"/>
                  </a:lnTo>
                  <a:lnTo>
                    <a:pt x="811" y="441"/>
                  </a:lnTo>
                  <a:lnTo>
                    <a:pt x="809" y="454"/>
                  </a:lnTo>
                  <a:lnTo>
                    <a:pt x="803" y="473"/>
                  </a:lnTo>
                  <a:lnTo>
                    <a:pt x="797" y="478"/>
                  </a:lnTo>
                  <a:lnTo>
                    <a:pt x="794" y="480"/>
                  </a:lnTo>
                  <a:lnTo>
                    <a:pt x="792" y="486"/>
                  </a:lnTo>
                  <a:lnTo>
                    <a:pt x="782" y="489"/>
                  </a:lnTo>
                  <a:lnTo>
                    <a:pt x="779" y="493"/>
                  </a:lnTo>
                  <a:lnTo>
                    <a:pt x="775" y="489"/>
                  </a:lnTo>
                  <a:lnTo>
                    <a:pt x="767" y="493"/>
                  </a:lnTo>
                  <a:lnTo>
                    <a:pt x="777" y="510"/>
                  </a:lnTo>
                  <a:lnTo>
                    <a:pt x="775" y="514"/>
                  </a:lnTo>
                  <a:lnTo>
                    <a:pt x="767" y="520"/>
                  </a:lnTo>
                  <a:lnTo>
                    <a:pt x="760" y="527"/>
                  </a:lnTo>
                  <a:lnTo>
                    <a:pt x="756" y="529"/>
                  </a:lnTo>
                  <a:lnTo>
                    <a:pt x="752" y="527"/>
                  </a:lnTo>
                  <a:lnTo>
                    <a:pt x="741" y="533"/>
                  </a:lnTo>
                  <a:lnTo>
                    <a:pt x="733" y="540"/>
                  </a:lnTo>
                  <a:lnTo>
                    <a:pt x="735" y="552"/>
                  </a:lnTo>
                  <a:lnTo>
                    <a:pt x="739" y="557"/>
                  </a:lnTo>
                  <a:lnTo>
                    <a:pt x="735" y="561"/>
                  </a:lnTo>
                  <a:lnTo>
                    <a:pt x="728" y="565"/>
                  </a:lnTo>
                  <a:lnTo>
                    <a:pt x="718" y="553"/>
                  </a:lnTo>
                  <a:lnTo>
                    <a:pt x="711" y="550"/>
                  </a:lnTo>
                  <a:lnTo>
                    <a:pt x="707" y="542"/>
                  </a:lnTo>
                  <a:lnTo>
                    <a:pt x="705" y="540"/>
                  </a:lnTo>
                  <a:lnTo>
                    <a:pt x="705" y="536"/>
                  </a:lnTo>
                  <a:lnTo>
                    <a:pt x="703" y="536"/>
                  </a:lnTo>
                  <a:lnTo>
                    <a:pt x="694" y="529"/>
                  </a:lnTo>
                  <a:lnTo>
                    <a:pt x="686" y="527"/>
                  </a:lnTo>
                  <a:lnTo>
                    <a:pt x="679" y="527"/>
                  </a:lnTo>
                  <a:lnTo>
                    <a:pt x="675" y="527"/>
                  </a:lnTo>
                  <a:lnTo>
                    <a:pt x="675" y="529"/>
                  </a:lnTo>
                  <a:lnTo>
                    <a:pt x="673" y="533"/>
                  </a:lnTo>
                  <a:lnTo>
                    <a:pt x="651" y="523"/>
                  </a:lnTo>
                  <a:lnTo>
                    <a:pt x="649" y="521"/>
                  </a:lnTo>
                  <a:lnTo>
                    <a:pt x="647" y="520"/>
                  </a:lnTo>
                  <a:lnTo>
                    <a:pt x="641" y="520"/>
                  </a:lnTo>
                  <a:lnTo>
                    <a:pt x="617" y="516"/>
                  </a:lnTo>
                  <a:lnTo>
                    <a:pt x="604" y="512"/>
                  </a:lnTo>
                  <a:lnTo>
                    <a:pt x="594" y="512"/>
                  </a:lnTo>
                  <a:lnTo>
                    <a:pt x="583" y="510"/>
                  </a:lnTo>
                  <a:lnTo>
                    <a:pt x="572" y="508"/>
                  </a:lnTo>
                  <a:lnTo>
                    <a:pt x="558" y="503"/>
                  </a:lnTo>
                  <a:lnTo>
                    <a:pt x="538" y="497"/>
                  </a:lnTo>
                  <a:lnTo>
                    <a:pt x="528" y="497"/>
                  </a:lnTo>
                  <a:lnTo>
                    <a:pt x="517" y="495"/>
                  </a:lnTo>
                  <a:lnTo>
                    <a:pt x="511" y="497"/>
                  </a:lnTo>
                  <a:lnTo>
                    <a:pt x="487" y="493"/>
                  </a:lnTo>
                  <a:lnTo>
                    <a:pt x="476" y="488"/>
                  </a:lnTo>
                  <a:lnTo>
                    <a:pt x="470" y="486"/>
                  </a:lnTo>
                  <a:lnTo>
                    <a:pt x="459" y="474"/>
                  </a:lnTo>
                  <a:lnTo>
                    <a:pt x="453" y="474"/>
                  </a:lnTo>
                  <a:lnTo>
                    <a:pt x="451" y="473"/>
                  </a:lnTo>
                  <a:lnTo>
                    <a:pt x="449" y="469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38" y="463"/>
                  </a:lnTo>
                  <a:lnTo>
                    <a:pt x="436" y="457"/>
                  </a:lnTo>
                  <a:lnTo>
                    <a:pt x="432" y="454"/>
                  </a:lnTo>
                  <a:lnTo>
                    <a:pt x="427" y="448"/>
                  </a:lnTo>
                  <a:lnTo>
                    <a:pt x="410" y="442"/>
                  </a:lnTo>
                  <a:lnTo>
                    <a:pt x="399" y="439"/>
                  </a:lnTo>
                  <a:lnTo>
                    <a:pt x="395" y="439"/>
                  </a:lnTo>
                  <a:lnTo>
                    <a:pt x="391" y="437"/>
                  </a:lnTo>
                  <a:lnTo>
                    <a:pt x="387" y="437"/>
                  </a:lnTo>
                  <a:lnTo>
                    <a:pt x="352" y="422"/>
                  </a:lnTo>
                  <a:lnTo>
                    <a:pt x="325" y="410"/>
                  </a:lnTo>
                  <a:lnTo>
                    <a:pt x="303" y="405"/>
                  </a:lnTo>
                  <a:lnTo>
                    <a:pt x="289" y="399"/>
                  </a:lnTo>
                  <a:lnTo>
                    <a:pt x="271" y="392"/>
                  </a:lnTo>
                  <a:lnTo>
                    <a:pt x="246" y="382"/>
                  </a:lnTo>
                  <a:lnTo>
                    <a:pt x="233" y="377"/>
                  </a:lnTo>
                  <a:lnTo>
                    <a:pt x="214" y="373"/>
                  </a:lnTo>
                  <a:lnTo>
                    <a:pt x="195" y="363"/>
                  </a:lnTo>
                  <a:lnTo>
                    <a:pt x="194" y="365"/>
                  </a:lnTo>
                  <a:lnTo>
                    <a:pt x="192" y="365"/>
                  </a:lnTo>
                  <a:lnTo>
                    <a:pt x="188" y="360"/>
                  </a:lnTo>
                  <a:lnTo>
                    <a:pt x="186" y="360"/>
                  </a:lnTo>
                  <a:lnTo>
                    <a:pt x="184" y="360"/>
                  </a:lnTo>
                  <a:lnTo>
                    <a:pt x="182" y="360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58" y="333"/>
                  </a:lnTo>
                  <a:lnTo>
                    <a:pt x="152" y="326"/>
                  </a:lnTo>
                  <a:lnTo>
                    <a:pt x="135" y="316"/>
                  </a:lnTo>
                  <a:lnTo>
                    <a:pt x="128" y="314"/>
                  </a:lnTo>
                  <a:lnTo>
                    <a:pt x="109" y="303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8" y="298"/>
                  </a:lnTo>
                  <a:lnTo>
                    <a:pt x="98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8" y="292"/>
                  </a:lnTo>
                  <a:lnTo>
                    <a:pt x="83" y="277"/>
                  </a:lnTo>
                  <a:lnTo>
                    <a:pt x="79" y="275"/>
                  </a:lnTo>
                  <a:lnTo>
                    <a:pt x="79" y="277"/>
                  </a:lnTo>
                  <a:lnTo>
                    <a:pt x="77" y="277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73" y="275"/>
                  </a:lnTo>
                  <a:lnTo>
                    <a:pt x="71" y="273"/>
                  </a:lnTo>
                  <a:lnTo>
                    <a:pt x="69" y="275"/>
                  </a:lnTo>
                  <a:lnTo>
                    <a:pt x="68" y="277"/>
                  </a:lnTo>
                  <a:lnTo>
                    <a:pt x="66" y="273"/>
                  </a:lnTo>
                  <a:lnTo>
                    <a:pt x="62" y="271"/>
                  </a:lnTo>
                  <a:lnTo>
                    <a:pt x="60" y="267"/>
                  </a:lnTo>
                  <a:lnTo>
                    <a:pt x="58" y="267"/>
                  </a:lnTo>
                  <a:lnTo>
                    <a:pt x="49" y="266"/>
                  </a:lnTo>
                  <a:lnTo>
                    <a:pt x="49" y="256"/>
                  </a:lnTo>
                  <a:lnTo>
                    <a:pt x="39" y="243"/>
                  </a:lnTo>
                  <a:lnTo>
                    <a:pt x="36" y="241"/>
                  </a:lnTo>
                  <a:lnTo>
                    <a:pt x="28" y="234"/>
                  </a:lnTo>
                  <a:lnTo>
                    <a:pt x="26" y="228"/>
                  </a:lnTo>
                  <a:lnTo>
                    <a:pt x="24" y="228"/>
                  </a:lnTo>
                  <a:lnTo>
                    <a:pt x="22" y="222"/>
                  </a:lnTo>
                  <a:lnTo>
                    <a:pt x="19" y="217"/>
                  </a:lnTo>
                  <a:lnTo>
                    <a:pt x="11" y="209"/>
                  </a:lnTo>
                  <a:lnTo>
                    <a:pt x="2" y="20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186"/>
            <p:cNvSpPr>
              <a:spLocks/>
            </p:cNvSpPr>
            <p:nvPr/>
          </p:nvSpPr>
          <p:spPr bwMode="auto">
            <a:xfrm>
              <a:off x="2264600" y="3686940"/>
              <a:ext cx="626616" cy="484801"/>
            </a:xfrm>
            <a:custGeom>
              <a:avLst/>
              <a:gdLst>
                <a:gd name="T0" fmla="*/ 1105260556 w 884"/>
                <a:gd name="T1" fmla="*/ 2147483647 h 581"/>
                <a:gd name="T2" fmla="*/ 2147483647 w 884"/>
                <a:gd name="T3" fmla="*/ 2147483647 h 581"/>
                <a:gd name="T4" fmla="*/ 2147483647 w 884"/>
                <a:gd name="T5" fmla="*/ 2147483647 h 581"/>
                <a:gd name="T6" fmla="*/ 2147483647 w 884"/>
                <a:gd name="T7" fmla="*/ 2147483647 h 581"/>
                <a:gd name="T8" fmla="*/ 2147483647 w 884"/>
                <a:gd name="T9" fmla="*/ 2147483647 h 581"/>
                <a:gd name="T10" fmla="*/ 2147483647 w 884"/>
                <a:gd name="T11" fmla="*/ 2147483647 h 581"/>
                <a:gd name="T12" fmla="*/ 2147483647 w 884"/>
                <a:gd name="T13" fmla="*/ 2147483647 h 581"/>
                <a:gd name="T14" fmla="*/ 2147483647 w 884"/>
                <a:gd name="T15" fmla="*/ 2147483647 h 581"/>
                <a:gd name="T16" fmla="*/ 2147483647 w 884"/>
                <a:gd name="T17" fmla="*/ 2147483647 h 581"/>
                <a:gd name="T18" fmla="*/ 2147483647 w 884"/>
                <a:gd name="T19" fmla="*/ 2147483647 h 581"/>
                <a:gd name="T20" fmla="*/ 2147483647 w 884"/>
                <a:gd name="T21" fmla="*/ 2147483647 h 581"/>
                <a:gd name="T22" fmla="*/ 2147483647 w 884"/>
                <a:gd name="T23" fmla="*/ 2147483647 h 581"/>
                <a:gd name="T24" fmla="*/ 2147483647 w 884"/>
                <a:gd name="T25" fmla="*/ 2147483647 h 581"/>
                <a:gd name="T26" fmla="*/ 2147483647 w 884"/>
                <a:gd name="T27" fmla="*/ 2147483647 h 581"/>
                <a:gd name="T28" fmla="*/ 2147483647 w 884"/>
                <a:gd name="T29" fmla="*/ 2147483647 h 581"/>
                <a:gd name="T30" fmla="*/ 2147483647 w 884"/>
                <a:gd name="T31" fmla="*/ 2147483647 h 581"/>
                <a:gd name="T32" fmla="*/ 2147483647 w 884"/>
                <a:gd name="T33" fmla="*/ 2147483647 h 581"/>
                <a:gd name="T34" fmla="*/ 2147483647 w 884"/>
                <a:gd name="T35" fmla="*/ 2147483647 h 581"/>
                <a:gd name="T36" fmla="*/ 2147483647 w 884"/>
                <a:gd name="T37" fmla="*/ 2147483647 h 581"/>
                <a:gd name="T38" fmla="*/ 2147483647 w 884"/>
                <a:gd name="T39" fmla="*/ 2147483647 h 581"/>
                <a:gd name="T40" fmla="*/ 2147483647 w 884"/>
                <a:gd name="T41" fmla="*/ 2147483647 h 581"/>
                <a:gd name="T42" fmla="*/ 2147483647 w 884"/>
                <a:gd name="T43" fmla="*/ 2147483647 h 581"/>
                <a:gd name="T44" fmla="*/ 2147483647 w 884"/>
                <a:gd name="T45" fmla="*/ 2147483647 h 581"/>
                <a:gd name="T46" fmla="*/ 2147483647 w 884"/>
                <a:gd name="T47" fmla="*/ 2147483647 h 581"/>
                <a:gd name="T48" fmla="*/ 2147483647 w 884"/>
                <a:gd name="T49" fmla="*/ 2147483647 h 581"/>
                <a:gd name="T50" fmla="*/ 2147483647 w 884"/>
                <a:gd name="T51" fmla="*/ 2147483647 h 581"/>
                <a:gd name="T52" fmla="*/ 2147483647 w 884"/>
                <a:gd name="T53" fmla="*/ 2147483647 h 581"/>
                <a:gd name="T54" fmla="*/ 2147483647 w 884"/>
                <a:gd name="T55" fmla="*/ 2147483647 h 581"/>
                <a:gd name="T56" fmla="*/ 2147483647 w 884"/>
                <a:gd name="T57" fmla="*/ 2147483647 h 581"/>
                <a:gd name="T58" fmla="*/ 2147483647 w 884"/>
                <a:gd name="T59" fmla="*/ 2147483647 h 581"/>
                <a:gd name="T60" fmla="*/ 2147483647 w 884"/>
                <a:gd name="T61" fmla="*/ 2147483647 h 581"/>
                <a:gd name="T62" fmla="*/ 2147483647 w 884"/>
                <a:gd name="T63" fmla="*/ 2147483647 h 581"/>
                <a:gd name="T64" fmla="*/ 2147483647 w 884"/>
                <a:gd name="T65" fmla="*/ 2147483647 h 581"/>
                <a:gd name="T66" fmla="*/ 2147483647 w 884"/>
                <a:gd name="T67" fmla="*/ 2147483647 h 581"/>
                <a:gd name="T68" fmla="*/ 2147483647 w 884"/>
                <a:gd name="T69" fmla="*/ 2147483647 h 581"/>
                <a:gd name="T70" fmla="*/ 2147483647 w 884"/>
                <a:gd name="T71" fmla="*/ 2147483647 h 581"/>
                <a:gd name="T72" fmla="*/ 2147483647 w 884"/>
                <a:gd name="T73" fmla="*/ 1135064899 h 581"/>
                <a:gd name="T74" fmla="*/ 2147483647 w 884"/>
                <a:gd name="T75" fmla="*/ 2147483647 h 581"/>
                <a:gd name="T76" fmla="*/ 2147483647 w 884"/>
                <a:gd name="T77" fmla="*/ 567532864 h 581"/>
                <a:gd name="T78" fmla="*/ 2147483647 w 884"/>
                <a:gd name="T79" fmla="*/ 567532864 h 581"/>
                <a:gd name="T80" fmla="*/ 2147483647 w 884"/>
                <a:gd name="T81" fmla="*/ 567532864 h 581"/>
                <a:gd name="T82" fmla="*/ 2147483647 w 884"/>
                <a:gd name="T83" fmla="*/ 1135064899 h 581"/>
                <a:gd name="T84" fmla="*/ 2147483647 w 884"/>
                <a:gd name="T85" fmla="*/ 2147483647 h 581"/>
                <a:gd name="T86" fmla="*/ 2147483647 w 884"/>
                <a:gd name="T87" fmla="*/ 1702597556 h 581"/>
                <a:gd name="T88" fmla="*/ 2147483647 w 884"/>
                <a:gd name="T89" fmla="*/ 1702597556 h 581"/>
                <a:gd name="T90" fmla="*/ 2147483647 w 884"/>
                <a:gd name="T91" fmla="*/ 2147483647 h 581"/>
                <a:gd name="T92" fmla="*/ 2147483647 w 884"/>
                <a:gd name="T93" fmla="*/ 2147483647 h 581"/>
                <a:gd name="T94" fmla="*/ 2147483647 w 884"/>
                <a:gd name="T95" fmla="*/ 2147483647 h 581"/>
                <a:gd name="T96" fmla="*/ 2147483647 w 884"/>
                <a:gd name="T97" fmla="*/ 2147483647 h 581"/>
                <a:gd name="T98" fmla="*/ 2147483647 w 884"/>
                <a:gd name="T99" fmla="*/ 2147483647 h 581"/>
                <a:gd name="T100" fmla="*/ 2147483647 w 884"/>
                <a:gd name="T101" fmla="*/ 2147483647 h 581"/>
                <a:gd name="T102" fmla="*/ 2147483647 w 884"/>
                <a:gd name="T103" fmla="*/ 2147483647 h 581"/>
                <a:gd name="T104" fmla="*/ 2147483647 w 884"/>
                <a:gd name="T105" fmla="*/ 2147483647 h 581"/>
                <a:gd name="T106" fmla="*/ 2147483647 w 884"/>
                <a:gd name="T107" fmla="*/ 2147483647 h 581"/>
                <a:gd name="T108" fmla="*/ 2147483647 w 884"/>
                <a:gd name="T109" fmla="*/ 2147483647 h 581"/>
                <a:gd name="T110" fmla="*/ 2147483647 w 884"/>
                <a:gd name="T111" fmla="*/ 2147483647 h 581"/>
                <a:gd name="T112" fmla="*/ 1658227521 w 884"/>
                <a:gd name="T113" fmla="*/ 2147483647 h 581"/>
                <a:gd name="T114" fmla="*/ 552967170 w 884"/>
                <a:gd name="T115" fmla="*/ 2147483647 h 5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581"/>
                <a:gd name="T176" fmla="*/ 884 w 884"/>
                <a:gd name="T177" fmla="*/ 581 h 5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581">
                  <a:moveTo>
                    <a:pt x="0" y="416"/>
                  </a:moveTo>
                  <a:lnTo>
                    <a:pt x="4" y="418"/>
                  </a:lnTo>
                  <a:lnTo>
                    <a:pt x="13" y="425"/>
                  </a:lnTo>
                  <a:lnTo>
                    <a:pt x="25" y="433"/>
                  </a:lnTo>
                  <a:lnTo>
                    <a:pt x="28" y="438"/>
                  </a:lnTo>
                  <a:lnTo>
                    <a:pt x="36" y="450"/>
                  </a:lnTo>
                  <a:lnTo>
                    <a:pt x="38" y="453"/>
                  </a:lnTo>
                  <a:lnTo>
                    <a:pt x="42" y="463"/>
                  </a:lnTo>
                  <a:lnTo>
                    <a:pt x="45" y="474"/>
                  </a:lnTo>
                  <a:lnTo>
                    <a:pt x="49" y="480"/>
                  </a:lnTo>
                  <a:lnTo>
                    <a:pt x="55" y="482"/>
                  </a:lnTo>
                  <a:lnTo>
                    <a:pt x="72" y="491"/>
                  </a:lnTo>
                  <a:lnTo>
                    <a:pt x="75" y="491"/>
                  </a:lnTo>
                  <a:lnTo>
                    <a:pt x="75" y="493"/>
                  </a:lnTo>
                  <a:lnTo>
                    <a:pt x="77" y="493"/>
                  </a:lnTo>
                  <a:lnTo>
                    <a:pt x="83" y="493"/>
                  </a:lnTo>
                  <a:lnTo>
                    <a:pt x="91" y="495"/>
                  </a:lnTo>
                  <a:lnTo>
                    <a:pt x="100" y="500"/>
                  </a:lnTo>
                  <a:lnTo>
                    <a:pt x="111" y="502"/>
                  </a:lnTo>
                  <a:lnTo>
                    <a:pt x="111" y="504"/>
                  </a:lnTo>
                  <a:lnTo>
                    <a:pt x="117" y="506"/>
                  </a:lnTo>
                  <a:lnTo>
                    <a:pt x="124" y="508"/>
                  </a:lnTo>
                  <a:lnTo>
                    <a:pt x="132" y="510"/>
                  </a:lnTo>
                  <a:lnTo>
                    <a:pt x="132" y="512"/>
                  </a:lnTo>
                  <a:lnTo>
                    <a:pt x="136" y="512"/>
                  </a:lnTo>
                  <a:lnTo>
                    <a:pt x="149" y="515"/>
                  </a:lnTo>
                  <a:lnTo>
                    <a:pt x="164" y="521"/>
                  </a:lnTo>
                  <a:lnTo>
                    <a:pt x="166" y="523"/>
                  </a:lnTo>
                  <a:lnTo>
                    <a:pt x="179" y="529"/>
                  </a:lnTo>
                  <a:lnTo>
                    <a:pt x="186" y="534"/>
                  </a:lnTo>
                  <a:lnTo>
                    <a:pt x="194" y="536"/>
                  </a:lnTo>
                  <a:lnTo>
                    <a:pt x="200" y="540"/>
                  </a:lnTo>
                  <a:lnTo>
                    <a:pt x="215" y="544"/>
                  </a:lnTo>
                  <a:lnTo>
                    <a:pt x="218" y="547"/>
                  </a:lnTo>
                  <a:lnTo>
                    <a:pt x="230" y="547"/>
                  </a:lnTo>
                  <a:lnTo>
                    <a:pt x="234" y="549"/>
                  </a:lnTo>
                  <a:lnTo>
                    <a:pt x="243" y="549"/>
                  </a:lnTo>
                  <a:lnTo>
                    <a:pt x="249" y="553"/>
                  </a:lnTo>
                  <a:lnTo>
                    <a:pt x="262" y="555"/>
                  </a:lnTo>
                  <a:lnTo>
                    <a:pt x="265" y="555"/>
                  </a:lnTo>
                  <a:lnTo>
                    <a:pt x="313" y="568"/>
                  </a:lnTo>
                  <a:lnTo>
                    <a:pt x="324" y="574"/>
                  </a:lnTo>
                  <a:lnTo>
                    <a:pt x="335" y="581"/>
                  </a:lnTo>
                  <a:lnTo>
                    <a:pt x="346" y="579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60" y="566"/>
                  </a:lnTo>
                  <a:lnTo>
                    <a:pt x="365" y="564"/>
                  </a:lnTo>
                  <a:lnTo>
                    <a:pt x="367" y="564"/>
                  </a:lnTo>
                  <a:lnTo>
                    <a:pt x="373" y="564"/>
                  </a:lnTo>
                  <a:lnTo>
                    <a:pt x="378" y="566"/>
                  </a:lnTo>
                  <a:lnTo>
                    <a:pt x="384" y="568"/>
                  </a:lnTo>
                  <a:lnTo>
                    <a:pt x="397" y="574"/>
                  </a:lnTo>
                  <a:lnTo>
                    <a:pt x="399" y="576"/>
                  </a:lnTo>
                  <a:lnTo>
                    <a:pt x="405" y="579"/>
                  </a:lnTo>
                  <a:lnTo>
                    <a:pt x="403" y="570"/>
                  </a:lnTo>
                  <a:lnTo>
                    <a:pt x="408" y="553"/>
                  </a:lnTo>
                  <a:lnTo>
                    <a:pt x="408" y="521"/>
                  </a:lnTo>
                  <a:lnTo>
                    <a:pt x="423" y="517"/>
                  </a:lnTo>
                  <a:lnTo>
                    <a:pt x="431" y="521"/>
                  </a:lnTo>
                  <a:lnTo>
                    <a:pt x="435" y="521"/>
                  </a:lnTo>
                  <a:lnTo>
                    <a:pt x="433" y="517"/>
                  </a:lnTo>
                  <a:lnTo>
                    <a:pt x="435" y="515"/>
                  </a:lnTo>
                  <a:lnTo>
                    <a:pt x="444" y="521"/>
                  </a:lnTo>
                  <a:lnTo>
                    <a:pt x="450" y="517"/>
                  </a:lnTo>
                  <a:lnTo>
                    <a:pt x="450" y="514"/>
                  </a:lnTo>
                  <a:lnTo>
                    <a:pt x="459" y="510"/>
                  </a:lnTo>
                  <a:lnTo>
                    <a:pt x="461" y="506"/>
                  </a:lnTo>
                  <a:lnTo>
                    <a:pt x="463" y="497"/>
                  </a:lnTo>
                  <a:lnTo>
                    <a:pt x="461" y="482"/>
                  </a:lnTo>
                  <a:lnTo>
                    <a:pt x="457" y="474"/>
                  </a:lnTo>
                  <a:lnTo>
                    <a:pt x="457" y="450"/>
                  </a:lnTo>
                  <a:lnTo>
                    <a:pt x="461" y="438"/>
                  </a:lnTo>
                  <a:lnTo>
                    <a:pt x="482" y="429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501" y="435"/>
                  </a:lnTo>
                  <a:lnTo>
                    <a:pt x="514" y="433"/>
                  </a:lnTo>
                  <a:lnTo>
                    <a:pt x="518" y="436"/>
                  </a:lnTo>
                  <a:lnTo>
                    <a:pt x="523" y="442"/>
                  </a:lnTo>
                  <a:lnTo>
                    <a:pt x="523" y="448"/>
                  </a:lnTo>
                  <a:lnTo>
                    <a:pt x="536" y="457"/>
                  </a:lnTo>
                  <a:lnTo>
                    <a:pt x="538" y="461"/>
                  </a:lnTo>
                  <a:lnTo>
                    <a:pt x="540" y="461"/>
                  </a:lnTo>
                  <a:lnTo>
                    <a:pt x="544" y="463"/>
                  </a:lnTo>
                  <a:lnTo>
                    <a:pt x="553" y="465"/>
                  </a:lnTo>
                  <a:lnTo>
                    <a:pt x="555" y="463"/>
                  </a:lnTo>
                  <a:lnTo>
                    <a:pt x="559" y="465"/>
                  </a:lnTo>
                  <a:lnTo>
                    <a:pt x="574" y="463"/>
                  </a:lnTo>
                  <a:lnTo>
                    <a:pt x="582" y="459"/>
                  </a:lnTo>
                  <a:lnTo>
                    <a:pt x="610" y="459"/>
                  </a:lnTo>
                  <a:lnTo>
                    <a:pt x="621" y="463"/>
                  </a:lnTo>
                  <a:lnTo>
                    <a:pt x="640" y="468"/>
                  </a:lnTo>
                  <a:lnTo>
                    <a:pt x="653" y="470"/>
                  </a:lnTo>
                  <a:lnTo>
                    <a:pt x="657" y="472"/>
                  </a:lnTo>
                  <a:lnTo>
                    <a:pt x="661" y="472"/>
                  </a:lnTo>
                  <a:lnTo>
                    <a:pt x="666" y="472"/>
                  </a:lnTo>
                  <a:lnTo>
                    <a:pt x="664" y="480"/>
                  </a:lnTo>
                  <a:lnTo>
                    <a:pt x="677" y="485"/>
                  </a:lnTo>
                  <a:lnTo>
                    <a:pt x="677" y="483"/>
                  </a:lnTo>
                  <a:lnTo>
                    <a:pt x="679" y="482"/>
                  </a:lnTo>
                  <a:lnTo>
                    <a:pt x="685" y="483"/>
                  </a:lnTo>
                  <a:lnTo>
                    <a:pt x="687" y="482"/>
                  </a:lnTo>
                  <a:lnTo>
                    <a:pt x="696" y="483"/>
                  </a:lnTo>
                  <a:lnTo>
                    <a:pt x="698" y="487"/>
                  </a:lnTo>
                  <a:lnTo>
                    <a:pt x="711" y="489"/>
                  </a:lnTo>
                  <a:lnTo>
                    <a:pt x="708" y="498"/>
                  </a:lnTo>
                  <a:lnTo>
                    <a:pt x="711" y="500"/>
                  </a:lnTo>
                  <a:lnTo>
                    <a:pt x="719" y="500"/>
                  </a:lnTo>
                  <a:lnTo>
                    <a:pt x="730" y="495"/>
                  </a:lnTo>
                  <a:lnTo>
                    <a:pt x="732" y="493"/>
                  </a:lnTo>
                  <a:lnTo>
                    <a:pt x="732" y="489"/>
                  </a:lnTo>
                  <a:lnTo>
                    <a:pt x="728" y="485"/>
                  </a:lnTo>
                  <a:lnTo>
                    <a:pt x="721" y="478"/>
                  </a:lnTo>
                  <a:lnTo>
                    <a:pt x="715" y="453"/>
                  </a:lnTo>
                  <a:lnTo>
                    <a:pt x="715" y="446"/>
                  </a:lnTo>
                  <a:lnTo>
                    <a:pt x="713" y="442"/>
                  </a:lnTo>
                  <a:lnTo>
                    <a:pt x="711" y="433"/>
                  </a:lnTo>
                  <a:lnTo>
                    <a:pt x="709" y="431"/>
                  </a:lnTo>
                  <a:lnTo>
                    <a:pt x="709" y="427"/>
                  </a:lnTo>
                  <a:lnTo>
                    <a:pt x="711" y="423"/>
                  </a:lnTo>
                  <a:lnTo>
                    <a:pt x="709" y="419"/>
                  </a:lnTo>
                  <a:lnTo>
                    <a:pt x="706" y="418"/>
                  </a:lnTo>
                  <a:lnTo>
                    <a:pt x="704" y="414"/>
                  </a:lnTo>
                  <a:lnTo>
                    <a:pt x="706" y="410"/>
                  </a:lnTo>
                  <a:lnTo>
                    <a:pt x="708" y="408"/>
                  </a:lnTo>
                  <a:lnTo>
                    <a:pt x="706" y="397"/>
                  </a:lnTo>
                  <a:lnTo>
                    <a:pt x="704" y="393"/>
                  </a:lnTo>
                  <a:lnTo>
                    <a:pt x="704" y="388"/>
                  </a:lnTo>
                  <a:lnTo>
                    <a:pt x="709" y="382"/>
                  </a:lnTo>
                  <a:lnTo>
                    <a:pt x="715" y="384"/>
                  </a:lnTo>
                  <a:lnTo>
                    <a:pt x="719" y="388"/>
                  </a:lnTo>
                  <a:lnTo>
                    <a:pt x="719" y="393"/>
                  </a:lnTo>
                  <a:lnTo>
                    <a:pt x="721" y="395"/>
                  </a:lnTo>
                  <a:lnTo>
                    <a:pt x="723" y="393"/>
                  </a:lnTo>
                  <a:lnTo>
                    <a:pt x="728" y="388"/>
                  </a:lnTo>
                  <a:lnTo>
                    <a:pt x="732" y="382"/>
                  </a:lnTo>
                  <a:lnTo>
                    <a:pt x="736" y="380"/>
                  </a:lnTo>
                  <a:lnTo>
                    <a:pt x="734" y="386"/>
                  </a:lnTo>
                  <a:lnTo>
                    <a:pt x="749" y="384"/>
                  </a:lnTo>
                  <a:lnTo>
                    <a:pt x="751" y="386"/>
                  </a:lnTo>
                  <a:lnTo>
                    <a:pt x="755" y="382"/>
                  </a:lnTo>
                  <a:lnTo>
                    <a:pt x="755" y="378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4" y="369"/>
                  </a:lnTo>
                  <a:lnTo>
                    <a:pt x="766" y="367"/>
                  </a:lnTo>
                  <a:lnTo>
                    <a:pt x="768" y="359"/>
                  </a:lnTo>
                  <a:lnTo>
                    <a:pt x="785" y="344"/>
                  </a:lnTo>
                  <a:lnTo>
                    <a:pt x="792" y="329"/>
                  </a:lnTo>
                  <a:lnTo>
                    <a:pt x="798" y="324"/>
                  </a:lnTo>
                  <a:lnTo>
                    <a:pt x="800" y="324"/>
                  </a:lnTo>
                  <a:lnTo>
                    <a:pt x="803" y="320"/>
                  </a:lnTo>
                  <a:lnTo>
                    <a:pt x="800" y="314"/>
                  </a:lnTo>
                  <a:lnTo>
                    <a:pt x="802" y="310"/>
                  </a:lnTo>
                  <a:lnTo>
                    <a:pt x="809" y="305"/>
                  </a:lnTo>
                  <a:lnTo>
                    <a:pt x="809" y="282"/>
                  </a:lnTo>
                  <a:lnTo>
                    <a:pt x="813" y="280"/>
                  </a:lnTo>
                  <a:lnTo>
                    <a:pt x="817" y="277"/>
                  </a:lnTo>
                  <a:lnTo>
                    <a:pt x="817" y="273"/>
                  </a:lnTo>
                  <a:lnTo>
                    <a:pt x="820" y="269"/>
                  </a:lnTo>
                  <a:lnTo>
                    <a:pt x="830" y="271"/>
                  </a:lnTo>
                  <a:lnTo>
                    <a:pt x="832" y="267"/>
                  </a:lnTo>
                  <a:lnTo>
                    <a:pt x="839" y="265"/>
                  </a:lnTo>
                  <a:lnTo>
                    <a:pt x="835" y="252"/>
                  </a:lnTo>
                  <a:lnTo>
                    <a:pt x="832" y="248"/>
                  </a:lnTo>
                  <a:lnTo>
                    <a:pt x="832" y="246"/>
                  </a:lnTo>
                  <a:lnTo>
                    <a:pt x="834" y="243"/>
                  </a:lnTo>
                  <a:lnTo>
                    <a:pt x="828" y="235"/>
                  </a:lnTo>
                  <a:lnTo>
                    <a:pt x="824" y="231"/>
                  </a:lnTo>
                  <a:lnTo>
                    <a:pt x="828" y="229"/>
                  </a:lnTo>
                  <a:lnTo>
                    <a:pt x="828" y="216"/>
                  </a:lnTo>
                  <a:lnTo>
                    <a:pt x="826" y="216"/>
                  </a:lnTo>
                  <a:lnTo>
                    <a:pt x="822" y="213"/>
                  </a:lnTo>
                  <a:lnTo>
                    <a:pt x="820" y="205"/>
                  </a:lnTo>
                  <a:lnTo>
                    <a:pt x="826" y="203"/>
                  </a:lnTo>
                  <a:lnTo>
                    <a:pt x="830" y="203"/>
                  </a:lnTo>
                  <a:lnTo>
                    <a:pt x="834" y="201"/>
                  </a:lnTo>
                  <a:lnTo>
                    <a:pt x="835" y="205"/>
                  </a:lnTo>
                  <a:lnTo>
                    <a:pt x="845" y="197"/>
                  </a:lnTo>
                  <a:lnTo>
                    <a:pt x="845" y="194"/>
                  </a:lnTo>
                  <a:lnTo>
                    <a:pt x="843" y="190"/>
                  </a:lnTo>
                  <a:lnTo>
                    <a:pt x="845" y="173"/>
                  </a:lnTo>
                  <a:lnTo>
                    <a:pt x="849" y="171"/>
                  </a:lnTo>
                  <a:lnTo>
                    <a:pt x="851" y="171"/>
                  </a:lnTo>
                  <a:lnTo>
                    <a:pt x="852" y="166"/>
                  </a:lnTo>
                  <a:lnTo>
                    <a:pt x="856" y="164"/>
                  </a:lnTo>
                  <a:lnTo>
                    <a:pt x="854" y="158"/>
                  </a:lnTo>
                  <a:lnTo>
                    <a:pt x="852" y="156"/>
                  </a:lnTo>
                  <a:lnTo>
                    <a:pt x="851" y="152"/>
                  </a:lnTo>
                  <a:lnTo>
                    <a:pt x="849" y="152"/>
                  </a:lnTo>
                  <a:lnTo>
                    <a:pt x="847" y="139"/>
                  </a:lnTo>
                  <a:lnTo>
                    <a:pt x="843" y="141"/>
                  </a:lnTo>
                  <a:lnTo>
                    <a:pt x="845" y="135"/>
                  </a:lnTo>
                  <a:lnTo>
                    <a:pt x="851" y="134"/>
                  </a:lnTo>
                  <a:lnTo>
                    <a:pt x="854" y="135"/>
                  </a:lnTo>
                  <a:lnTo>
                    <a:pt x="858" y="135"/>
                  </a:lnTo>
                  <a:lnTo>
                    <a:pt x="862" y="135"/>
                  </a:lnTo>
                  <a:lnTo>
                    <a:pt x="871" y="120"/>
                  </a:lnTo>
                  <a:lnTo>
                    <a:pt x="873" y="122"/>
                  </a:lnTo>
                  <a:lnTo>
                    <a:pt x="879" y="124"/>
                  </a:lnTo>
                  <a:lnTo>
                    <a:pt x="879" y="118"/>
                  </a:lnTo>
                  <a:lnTo>
                    <a:pt x="882" y="107"/>
                  </a:lnTo>
                  <a:lnTo>
                    <a:pt x="884" y="102"/>
                  </a:lnTo>
                  <a:lnTo>
                    <a:pt x="879" y="98"/>
                  </a:lnTo>
                  <a:lnTo>
                    <a:pt x="828" y="88"/>
                  </a:lnTo>
                  <a:lnTo>
                    <a:pt x="822" y="85"/>
                  </a:lnTo>
                  <a:lnTo>
                    <a:pt x="800" y="73"/>
                  </a:lnTo>
                  <a:lnTo>
                    <a:pt x="796" y="81"/>
                  </a:lnTo>
                  <a:lnTo>
                    <a:pt x="796" y="87"/>
                  </a:lnTo>
                  <a:lnTo>
                    <a:pt x="792" y="88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83" y="105"/>
                  </a:lnTo>
                  <a:lnTo>
                    <a:pt x="773" y="120"/>
                  </a:lnTo>
                  <a:lnTo>
                    <a:pt x="764" y="126"/>
                  </a:lnTo>
                  <a:lnTo>
                    <a:pt x="751" y="130"/>
                  </a:lnTo>
                  <a:lnTo>
                    <a:pt x="743" y="130"/>
                  </a:lnTo>
                  <a:lnTo>
                    <a:pt x="741" y="128"/>
                  </a:lnTo>
                  <a:lnTo>
                    <a:pt x="736" y="128"/>
                  </a:lnTo>
                  <a:lnTo>
                    <a:pt x="728" y="130"/>
                  </a:lnTo>
                  <a:lnTo>
                    <a:pt x="713" y="128"/>
                  </a:lnTo>
                  <a:lnTo>
                    <a:pt x="706" y="130"/>
                  </a:lnTo>
                  <a:lnTo>
                    <a:pt x="700" y="128"/>
                  </a:lnTo>
                  <a:lnTo>
                    <a:pt x="696" y="128"/>
                  </a:lnTo>
                  <a:lnTo>
                    <a:pt x="692" y="126"/>
                  </a:lnTo>
                  <a:lnTo>
                    <a:pt x="676" y="124"/>
                  </a:lnTo>
                  <a:lnTo>
                    <a:pt x="664" y="132"/>
                  </a:lnTo>
                  <a:lnTo>
                    <a:pt x="662" y="128"/>
                  </a:lnTo>
                  <a:lnTo>
                    <a:pt x="659" y="128"/>
                  </a:lnTo>
                  <a:lnTo>
                    <a:pt x="655" y="128"/>
                  </a:lnTo>
                  <a:lnTo>
                    <a:pt x="657" y="122"/>
                  </a:lnTo>
                  <a:lnTo>
                    <a:pt x="664" y="118"/>
                  </a:lnTo>
                  <a:lnTo>
                    <a:pt x="668" y="113"/>
                  </a:lnTo>
                  <a:lnTo>
                    <a:pt x="664" y="100"/>
                  </a:lnTo>
                  <a:lnTo>
                    <a:pt x="661" y="94"/>
                  </a:lnTo>
                  <a:lnTo>
                    <a:pt x="649" y="92"/>
                  </a:lnTo>
                  <a:lnTo>
                    <a:pt x="638" y="94"/>
                  </a:lnTo>
                  <a:lnTo>
                    <a:pt x="630" y="94"/>
                  </a:lnTo>
                  <a:lnTo>
                    <a:pt x="627" y="98"/>
                  </a:lnTo>
                  <a:lnTo>
                    <a:pt x="613" y="92"/>
                  </a:lnTo>
                  <a:lnTo>
                    <a:pt x="608" y="100"/>
                  </a:lnTo>
                  <a:lnTo>
                    <a:pt x="606" y="102"/>
                  </a:lnTo>
                  <a:lnTo>
                    <a:pt x="600" y="102"/>
                  </a:lnTo>
                  <a:lnTo>
                    <a:pt x="591" y="103"/>
                  </a:lnTo>
                  <a:lnTo>
                    <a:pt x="587" y="103"/>
                  </a:lnTo>
                  <a:lnTo>
                    <a:pt x="583" y="102"/>
                  </a:lnTo>
                  <a:lnTo>
                    <a:pt x="582" y="98"/>
                  </a:lnTo>
                  <a:lnTo>
                    <a:pt x="578" y="102"/>
                  </a:lnTo>
                  <a:lnTo>
                    <a:pt x="576" y="100"/>
                  </a:lnTo>
                  <a:lnTo>
                    <a:pt x="572" y="102"/>
                  </a:lnTo>
                  <a:lnTo>
                    <a:pt x="563" y="94"/>
                  </a:lnTo>
                  <a:lnTo>
                    <a:pt x="557" y="81"/>
                  </a:lnTo>
                  <a:lnTo>
                    <a:pt x="553" y="28"/>
                  </a:lnTo>
                  <a:lnTo>
                    <a:pt x="548" y="28"/>
                  </a:lnTo>
                  <a:lnTo>
                    <a:pt x="542" y="32"/>
                  </a:lnTo>
                  <a:lnTo>
                    <a:pt x="540" y="30"/>
                  </a:lnTo>
                  <a:lnTo>
                    <a:pt x="527" y="24"/>
                  </a:lnTo>
                  <a:lnTo>
                    <a:pt x="525" y="23"/>
                  </a:lnTo>
                  <a:lnTo>
                    <a:pt x="521" y="26"/>
                  </a:lnTo>
                  <a:lnTo>
                    <a:pt x="519" y="28"/>
                  </a:lnTo>
                  <a:lnTo>
                    <a:pt x="516" y="36"/>
                  </a:lnTo>
                  <a:lnTo>
                    <a:pt x="510" y="38"/>
                  </a:lnTo>
                  <a:lnTo>
                    <a:pt x="508" y="45"/>
                  </a:lnTo>
                  <a:lnTo>
                    <a:pt x="499" y="51"/>
                  </a:lnTo>
                  <a:lnTo>
                    <a:pt x="493" y="51"/>
                  </a:lnTo>
                  <a:lnTo>
                    <a:pt x="484" y="47"/>
                  </a:lnTo>
                  <a:lnTo>
                    <a:pt x="480" y="47"/>
                  </a:lnTo>
                  <a:lnTo>
                    <a:pt x="472" y="43"/>
                  </a:lnTo>
                  <a:lnTo>
                    <a:pt x="459" y="41"/>
                  </a:lnTo>
                  <a:lnTo>
                    <a:pt x="455" y="41"/>
                  </a:lnTo>
                  <a:lnTo>
                    <a:pt x="452" y="28"/>
                  </a:lnTo>
                  <a:lnTo>
                    <a:pt x="452" y="21"/>
                  </a:lnTo>
                  <a:lnTo>
                    <a:pt x="448" y="15"/>
                  </a:lnTo>
                  <a:lnTo>
                    <a:pt x="448" y="7"/>
                  </a:lnTo>
                  <a:lnTo>
                    <a:pt x="435" y="0"/>
                  </a:lnTo>
                  <a:lnTo>
                    <a:pt x="435" y="9"/>
                  </a:lnTo>
                  <a:lnTo>
                    <a:pt x="429" y="7"/>
                  </a:lnTo>
                  <a:lnTo>
                    <a:pt x="423" y="0"/>
                  </a:lnTo>
                  <a:lnTo>
                    <a:pt x="414" y="2"/>
                  </a:lnTo>
                  <a:lnTo>
                    <a:pt x="408" y="0"/>
                  </a:lnTo>
                  <a:lnTo>
                    <a:pt x="378" y="11"/>
                  </a:lnTo>
                  <a:lnTo>
                    <a:pt x="369" y="15"/>
                  </a:lnTo>
                  <a:lnTo>
                    <a:pt x="358" y="11"/>
                  </a:lnTo>
                  <a:lnTo>
                    <a:pt x="350" y="11"/>
                  </a:lnTo>
                  <a:lnTo>
                    <a:pt x="343" y="17"/>
                  </a:lnTo>
                  <a:lnTo>
                    <a:pt x="331" y="15"/>
                  </a:lnTo>
                  <a:lnTo>
                    <a:pt x="314" y="19"/>
                  </a:lnTo>
                  <a:lnTo>
                    <a:pt x="309" y="19"/>
                  </a:lnTo>
                  <a:lnTo>
                    <a:pt x="307" y="21"/>
                  </a:lnTo>
                  <a:lnTo>
                    <a:pt x="292" y="21"/>
                  </a:lnTo>
                  <a:lnTo>
                    <a:pt x="290" y="26"/>
                  </a:lnTo>
                  <a:lnTo>
                    <a:pt x="288" y="28"/>
                  </a:lnTo>
                  <a:lnTo>
                    <a:pt x="284" y="28"/>
                  </a:lnTo>
                  <a:lnTo>
                    <a:pt x="282" y="30"/>
                  </a:lnTo>
                  <a:lnTo>
                    <a:pt x="275" y="34"/>
                  </a:lnTo>
                  <a:lnTo>
                    <a:pt x="271" y="39"/>
                  </a:lnTo>
                  <a:lnTo>
                    <a:pt x="260" y="47"/>
                  </a:lnTo>
                  <a:lnTo>
                    <a:pt x="252" y="49"/>
                  </a:lnTo>
                  <a:lnTo>
                    <a:pt x="249" y="47"/>
                  </a:lnTo>
                  <a:lnTo>
                    <a:pt x="249" y="53"/>
                  </a:lnTo>
                  <a:lnTo>
                    <a:pt x="245" y="53"/>
                  </a:lnTo>
                  <a:lnTo>
                    <a:pt x="243" y="53"/>
                  </a:lnTo>
                  <a:lnTo>
                    <a:pt x="241" y="45"/>
                  </a:lnTo>
                  <a:lnTo>
                    <a:pt x="237" y="39"/>
                  </a:lnTo>
                  <a:lnTo>
                    <a:pt x="230" y="38"/>
                  </a:lnTo>
                  <a:lnTo>
                    <a:pt x="222" y="36"/>
                  </a:lnTo>
                  <a:lnTo>
                    <a:pt x="220" y="39"/>
                  </a:lnTo>
                  <a:lnTo>
                    <a:pt x="224" y="41"/>
                  </a:lnTo>
                  <a:lnTo>
                    <a:pt x="226" y="41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0" y="41"/>
                  </a:lnTo>
                  <a:lnTo>
                    <a:pt x="211" y="43"/>
                  </a:lnTo>
                  <a:lnTo>
                    <a:pt x="207" y="39"/>
                  </a:lnTo>
                  <a:lnTo>
                    <a:pt x="203" y="41"/>
                  </a:lnTo>
                  <a:lnTo>
                    <a:pt x="200" y="56"/>
                  </a:lnTo>
                  <a:lnTo>
                    <a:pt x="196" y="68"/>
                  </a:lnTo>
                  <a:lnTo>
                    <a:pt x="200" y="79"/>
                  </a:lnTo>
                  <a:lnTo>
                    <a:pt x="192" y="90"/>
                  </a:lnTo>
                  <a:lnTo>
                    <a:pt x="202" y="96"/>
                  </a:lnTo>
                  <a:lnTo>
                    <a:pt x="205" y="90"/>
                  </a:lnTo>
                  <a:lnTo>
                    <a:pt x="213" y="88"/>
                  </a:lnTo>
                  <a:lnTo>
                    <a:pt x="220" y="96"/>
                  </a:lnTo>
                  <a:lnTo>
                    <a:pt x="228" y="85"/>
                  </a:lnTo>
                  <a:lnTo>
                    <a:pt x="237" y="96"/>
                  </a:lnTo>
                  <a:lnTo>
                    <a:pt x="247" y="98"/>
                  </a:lnTo>
                  <a:lnTo>
                    <a:pt x="258" y="105"/>
                  </a:lnTo>
                  <a:lnTo>
                    <a:pt x="264" y="111"/>
                  </a:lnTo>
                  <a:lnTo>
                    <a:pt x="264" y="122"/>
                  </a:lnTo>
                  <a:lnTo>
                    <a:pt x="260" y="132"/>
                  </a:lnTo>
                  <a:lnTo>
                    <a:pt x="250" y="134"/>
                  </a:lnTo>
                  <a:lnTo>
                    <a:pt x="245" y="143"/>
                  </a:lnTo>
                  <a:lnTo>
                    <a:pt x="245" y="150"/>
                  </a:lnTo>
                  <a:lnTo>
                    <a:pt x="256" y="156"/>
                  </a:lnTo>
                  <a:lnTo>
                    <a:pt x="260" y="166"/>
                  </a:lnTo>
                  <a:lnTo>
                    <a:pt x="264" y="167"/>
                  </a:lnTo>
                  <a:lnTo>
                    <a:pt x="273" y="175"/>
                  </a:lnTo>
                  <a:lnTo>
                    <a:pt x="271" y="184"/>
                  </a:lnTo>
                  <a:lnTo>
                    <a:pt x="273" y="196"/>
                  </a:lnTo>
                  <a:lnTo>
                    <a:pt x="273" y="197"/>
                  </a:lnTo>
                  <a:lnTo>
                    <a:pt x="269" y="203"/>
                  </a:lnTo>
                  <a:lnTo>
                    <a:pt x="269" y="207"/>
                  </a:lnTo>
                  <a:lnTo>
                    <a:pt x="282" y="201"/>
                  </a:lnTo>
                  <a:lnTo>
                    <a:pt x="282" y="205"/>
                  </a:lnTo>
                  <a:lnTo>
                    <a:pt x="292" y="201"/>
                  </a:lnTo>
                  <a:lnTo>
                    <a:pt x="297" y="197"/>
                  </a:lnTo>
                  <a:lnTo>
                    <a:pt x="303" y="197"/>
                  </a:lnTo>
                  <a:lnTo>
                    <a:pt x="309" y="205"/>
                  </a:lnTo>
                  <a:lnTo>
                    <a:pt x="309" y="207"/>
                  </a:lnTo>
                  <a:lnTo>
                    <a:pt x="305" y="211"/>
                  </a:lnTo>
                  <a:lnTo>
                    <a:pt x="305" y="218"/>
                  </a:lnTo>
                  <a:lnTo>
                    <a:pt x="303" y="226"/>
                  </a:lnTo>
                  <a:lnTo>
                    <a:pt x="301" y="228"/>
                  </a:lnTo>
                  <a:lnTo>
                    <a:pt x="299" y="229"/>
                  </a:lnTo>
                  <a:lnTo>
                    <a:pt x="296" y="233"/>
                  </a:lnTo>
                  <a:lnTo>
                    <a:pt x="294" y="239"/>
                  </a:lnTo>
                  <a:lnTo>
                    <a:pt x="290" y="241"/>
                  </a:lnTo>
                  <a:lnTo>
                    <a:pt x="286" y="246"/>
                  </a:lnTo>
                  <a:lnTo>
                    <a:pt x="284" y="252"/>
                  </a:lnTo>
                  <a:lnTo>
                    <a:pt x="284" y="258"/>
                  </a:lnTo>
                  <a:lnTo>
                    <a:pt x="279" y="263"/>
                  </a:lnTo>
                  <a:lnTo>
                    <a:pt x="275" y="260"/>
                  </a:lnTo>
                  <a:lnTo>
                    <a:pt x="271" y="260"/>
                  </a:lnTo>
                  <a:lnTo>
                    <a:pt x="265" y="256"/>
                  </a:lnTo>
                  <a:lnTo>
                    <a:pt x="254" y="258"/>
                  </a:lnTo>
                  <a:lnTo>
                    <a:pt x="252" y="261"/>
                  </a:lnTo>
                  <a:lnTo>
                    <a:pt x="239" y="267"/>
                  </a:lnTo>
                  <a:lnTo>
                    <a:pt x="226" y="278"/>
                  </a:lnTo>
                  <a:lnTo>
                    <a:pt x="217" y="284"/>
                  </a:lnTo>
                  <a:lnTo>
                    <a:pt x="213" y="293"/>
                  </a:lnTo>
                  <a:lnTo>
                    <a:pt x="202" y="299"/>
                  </a:lnTo>
                  <a:lnTo>
                    <a:pt x="196" y="305"/>
                  </a:lnTo>
                  <a:lnTo>
                    <a:pt x="175" y="312"/>
                  </a:lnTo>
                  <a:lnTo>
                    <a:pt x="171" y="312"/>
                  </a:lnTo>
                  <a:lnTo>
                    <a:pt x="170" y="316"/>
                  </a:lnTo>
                  <a:lnTo>
                    <a:pt x="168" y="318"/>
                  </a:lnTo>
                  <a:lnTo>
                    <a:pt x="160" y="325"/>
                  </a:lnTo>
                  <a:lnTo>
                    <a:pt x="149" y="324"/>
                  </a:lnTo>
                  <a:lnTo>
                    <a:pt x="138" y="307"/>
                  </a:lnTo>
                  <a:lnTo>
                    <a:pt x="138" y="305"/>
                  </a:lnTo>
                  <a:lnTo>
                    <a:pt x="130" y="312"/>
                  </a:lnTo>
                  <a:lnTo>
                    <a:pt x="119" y="320"/>
                  </a:lnTo>
                  <a:lnTo>
                    <a:pt x="111" y="322"/>
                  </a:lnTo>
                  <a:lnTo>
                    <a:pt x="92" y="316"/>
                  </a:lnTo>
                  <a:lnTo>
                    <a:pt x="92" y="318"/>
                  </a:lnTo>
                  <a:lnTo>
                    <a:pt x="87" y="320"/>
                  </a:lnTo>
                  <a:lnTo>
                    <a:pt x="87" y="322"/>
                  </a:lnTo>
                  <a:lnTo>
                    <a:pt x="81" y="329"/>
                  </a:lnTo>
                  <a:lnTo>
                    <a:pt x="79" y="331"/>
                  </a:lnTo>
                  <a:lnTo>
                    <a:pt x="75" y="331"/>
                  </a:lnTo>
                  <a:lnTo>
                    <a:pt x="74" y="327"/>
                  </a:lnTo>
                  <a:lnTo>
                    <a:pt x="70" y="327"/>
                  </a:lnTo>
                  <a:lnTo>
                    <a:pt x="68" y="325"/>
                  </a:lnTo>
                  <a:lnTo>
                    <a:pt x="64" y="331"/>
                  </a:lnTo>
                  <a:lnTo>
                    <a:pt x="66" y="333"/>
                  </a:lnTo>
                  <a:lnTo>
                    <a:pt x="68" y="339"/>
                  </a:lnTo>
                  <a:lnTo>
                    <a:pt x="66" y="340"/>
                  </a:lnTo>
                  <a:lnTo>
                    <a:pt x="62" y="346"/>
                  </a:lnTo>
                  <a:lnTo>
                    <a:pt x="51" y="354"/>
                  </a:lnTo>
                  <a:lnTo>
                    <a:pt x="45" y="361"/>
                  </a:lnTo>
                  <a:lnTo>
                    <a:pt x="40" y="369"/>
                  </a:lnTo>
                  <a:lnTo>
                    <a:pt x="23" y="386"/>
                  </a:lnTo>
                  <a:lnTo>
                    <a:pt x="2" y="401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4" y="412"/>
                  </a:lnTo>
                  <a:lnTo>
                    <a:pt x="2" y="412"/>
                  </a:lnTo>
                  <a:lnTo>
                    <a:pt x="2" y="414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425892" y="1200528"/>
              <a:ext cx="558058" cy="947202"/>
            </a:xfrm>
            <a:custGeom>
              <a:avLst/>
              <a:gdLst>
                <a:gd name="T0" fmla="*/ 2147483647 w 786"/>
                <a:gd name="T1" fmla="*/ 2147483647 h 1142"/>
                <a:gd name="T2" fmla="*/ 2147483647 w 786"/>
                <a:gd name="T3" fmla="*/ 2147483647 h 1142"/>
                <a:gd name="T4" fmla="*/ 2147483647 w 786"/>
                <a:gd name="T5" fmla="*/ 2147483647 h 1142"/>
                <a:gd name="T6" fmla="*/ 2147483647 w 786"/>
                <a:gd name="T7" fmla="*/ 2147483647 h 1142"/>
                <a:gd name="T8" fmla="*/ 2147483647 w 786"/>
                <a:gd name="T9" fmla="*/ 2147483647 h 1142"/>
                <a:gd name="T10" fmla="*/ 2147483647 w 786"/>
                <a:gd name="T11" fmla="*/ 2147483647 h 1142"/>
                <a:gd name="T12" fmla="*/ 2147483647 w 786"/>
                <a:gd name="T13" fmla="*/ 2147483647 h 1142"/>
                <a:gd name="T14" fmla="*/ 2147483647 w 786"/>
                <a:gd name="T15" fmla="*/ 2147483647 h 1142"/>
                <a:gd name="T16" fmla="*/ 2147483647 w 786"/>
                <a:gd name="T17" fmla="*/ 2147483647 h 1142"/>
                <a:gd name="T18" fmla="*/ 2147483647 w 786"/>
                <a:gd name="T19" fmla="*/ 2147483647 h 1142"/>
                <a:gd name="T20" fmla="*/ 2147483647 w 786"/>
                <a:gd name="T21" fmla="*/ 2147483647 h 1142"/>
                <a:gd name="T22" fmla="*/ 2147483647 w 786"/>
                <a:gd name="T23" fmla="*/ 2147483647 h 1142"/>
                <a:gd name="T24" fmla="*/ 2147483647 w 786"/>
                <a:gd name="T25" fmla="*/ 2147483647 h 1142"/>
                <a:gd name="T26" fmla="*/ 2147483647 w 786"/>
                <a:gd name="T27" fmla="*/ 2147483647 h 1142"/>
                <a:gd name="T28" fmla="*/ 2147483647 w 786"/>
                <a:gd name="T29" fmla="*/ 2147483647 h 1142"/>
                <a:gd name="T30" fmla="*/ 2147483647 w 786"/>
                <a:gd name="T31" fmla="*/ 2147483647 h 1142"/>
                <a:gd name="T32" fmla="*/ 2147483647 w 786"/>
                <a:gd name="T33" fmla="*/ 2147483647 h 1142"/>
                <a:gd name="T34" fmla="*/ 2147483647 w 786"/>
                <a:gd name="T35" fmla="*/ 2147483647 h 1142"/>
                <a:gd name="T36" fmla="*/ 2147483647 w 786"/>
                <a:gd name="T37" fmla="*/ 2147483647 h 1142"/>
                <a:gd name="T38" fmla="*/ 2147483647 w 786"/>
                <a:gd name="T39" fmla="*/ 2147483647 h 1142"/>
                <a:gd name="T40" fmla="*/ 2147483647 w 786"/>
                <a:gd name="T41" fmla="*/ 2147483647 h 1142"/>
                <a:gd name="T42" fmla="*/ 2147483647 w 786"/>
                <a:gd name="T43" fmla="*/ 2147483647 h 1142"/>
                <a:gd name="T44" fmla="*/ 2147483647 w 786"/>
                <a:gd name="T45" fmla="*/ 2147483647 h 1142"/>
                <a:gd name="T46" fmla="*/ 2147483647 w 786"/>
                <a:gd name="T47" fmla="*/ 2147483647 h 1142"/>
                <a:gd name="T48" fmla="*/ 2147483647 w 786"/>
                <a:gd name="T49" fmla="*/ 2147483647 h 1142"/>
                <a:gd name="T50" fmla="*/ 2147483647 w 786"/>
                <a:gd name="T51" fmla="*/ 2147483647 h 1142"/>
                <a:gd name="T52" fmla="*/ 2147483647 w 786"/>
                <a:gd name="T53" fmla="*/ 2147483647 h 1142"/>
                <a:gd name="T54" fmla="*/ 2147483647 w 786"/>
                <a:gd name="T55" fmla="*/ 2147483647 h 1142"/>
                <a:gd name="T56" fmla="*/ 2147483647 w 786"/>
                <a:gd name="T57" fmla="*/ 2147483647 h 1142"/>
                <a:gd name="T58" fmla="*/ 2147483647 w 786"/>
                <a:gd name="T59" fmla="*/ 2147483647 h 1142"/>
                <a:gd name="T60" fmla="*/ 2147483647 w 786"/>
                <a:gd name="T61" fmla="*/ 2147483647 h 1142"/>
                <a:gd name="T62" fmla="*/ 2147483647 w 786"/>
                <a:gd name="T63" fmla="*/ 2147483647 h 1142"/>
                <a:gd name="T64" fmla="*/ 2147483647 w 786"/>
                <a:gd name="T65" fmla="*/ 2147483647 h 1142"/>
                <a:gd name="T66" fmla="*/ 2147483647 w 786"/>
                <a:gd name="T67" fmla="*/ 2147483647 h 1142"/>
                <a:gd name="T68" fmla="*/ 2147483647 w 786"/>
                <a:gd name="T69" fmla="*/ 2147483647 h 1142"/>
                <a:gd name="T70" fmla="*/ 2147483647 w 786"/>
                <a:gd name="T71" fmla="*/ 2147483647 h 1142"/>
                <a:gd name="T72" fmla="*/ 2147483647 w 786"/>
                <a:gd name="T73" fmla="*/ 2147483647 h 1142"/>
                <a:gd name="T74" fmla="*/ 2147483647 w 786"/>
                <a:gd name="T75" fmla="*/ 2147483647 h 1142"/>
                <a:gd name="T76" fmla="*/ 2147483647 w 786"/>
                <a:gd name="T77" fmla="*/ 2147483647 h 1142"/>
                <a:gd name="T78" fmla="*/ 2147483647 w 786"/>
                <a:gd name="T79" fmla="*/ 2147483647 h 1142"/>
                <a:gd name="T80" fmla="*/ 2147483647 w 786"/>
                <a:gd name="T81" fmla="*/ 2147483647 h 1142"/>
                <a:gd name="T82" fmla="*/ 2147483647 w 786"/>
                <a:gd name="T83" fmla="*/ 2147483647 h 1142"/>
                <a:gd name="T84" fmla="*/ 2147483647 w 786"/>
                <a:gd name="T85" fmla="*/ 2147483647 h 1142"/>
                <a:gd name="T86" fmla="*/ 2147483647 w 786"/>
                <a:gd name="T87" fmla="*/ 2147483647 h 1142"/>
                <a:gd name="T88" fmla="*/ 2147483647 w 786"/>
                <a:gd name="T89" fmla="*/ 2147483647 h 11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6"/>
                <a:gd name="T136" fmla="*/ 0 h 1142"/>
                <a:gd name="T137" fmla="*/ 786 w 786"/>
                <a:gd name="T138" fmla="*/ 1142 h 11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6" h="1142">
                  <a:moveTo>
                    <a:pt x="22" y="22"/>
                  </a:moveTo>
                  <a:lnTo>
                    <a:pt x="0" y="0"/>
                  </a:lnTo>
                  <a:lnTo>
                    <a:pt x="205" y="2"/>
                  </a:lnTo>
                  <a:lnTo>
                    <a:pt x="476" y="7"/>
                  </a:lnTo>
                  <a:lnTo>
                    <a:pt x="481" y="7"/>
                  </a:lnTo>
                  <a:lnTo>
                    <a:pt x="461" y="37"/>
                  </a:lnTo>
                  <a:lnTo>
                    <a:pt x="432" y="66"/>
                  </a:lnTo>
                  <a:lnTo>
                    <a:pt x="412" y="94"/>
                  </a:lnTo>
                  <a:lnTo>
                    <a:pt x="408" y="120"/>
                  </a:lnTo>
                  <a:lnTo>
                    <a:pt x="404" y="116"/>
                  </a:lnTo>
                  <a:lnTo>
                    <a:pt x="397" y="122"/>
                  </a:lnTo>
                  <a:lnTo>
                    <a:pt x="399" y="163"/>
                  </a:lnTo>
                  <a:lnTo>
                    <a:pt x="395" y="173"/>
                  </a:lnTo>
                  <a:lnTo>
                    <a:pt x="387" y="173"/>
                  </a:lnTo>
                  <a:lnTo>
                    <a:pt x="397" y="188"/>
                  </a:lnTo>
                  <a:lnTo>
                    <a:pt x="406" y="192"/>
                  </a:lnTo>
                  <a:lnTo>
                    <a:pt x="423" y="214"/>
                  </a:lnTo>
                  <a:lnTo>
                    <a:pt x="429" y="222"/>
                  </a:lnTo>
                  <a:lnTo>
                    <a:pt x="429" y="235"/>
                  </a:lnTo>
                  <a:lnTo>
                    <a:pt x="432" y="246"/>
                  </a:lnTo>
                  <a:lnTo>
                    <a:pt x="432" y="258"/>
                  </a:lnTo>
                  <a:lnTo>
                    <a:pt x="427" y="263"/>
                  </a:lnTo>
                  <a:lnTo>
                    <a:pt x="419" y="273"/>
                  </a:lnTo>
                  <a:lnTo>
                    <a:pt x="419" y="291"/>
                  </a:lnTo>
                  <a:lnTo>
                    <a:pt x="415" y="305"/>
                  </a:lnTo>
                  <a:lnTo>
                    <a:pt x="410" y="359"/>
                  </a:lnTo>
                  <a:lnTo>
                    <a:pt x="412" y="378"/>
                  </a:lnTo>
                  <a:lnTo>
                    <a:pt x="419" y="389"/>
                  </a:lnTo>
                  <a:lnTo>
                    <a:pt x="419" y="408"/>
                  </a:lnTo>
                  <a:lnTo>
                    <a:pt x="438" y="423"/>
                  </a:lnTo>
                  <a:lnTo>
                    <a:pt x="442" y="502"/>
                  </a:lnTo>
                  <a:lnTo>
                    <a:pt x="447" y="532"/>
                  </a:lnTo>
                  <a:lnTo>
                    <a:pt x="447" y="562"/>
                  </a:lnTo>
                  <a:lnTo>
                    <a:pt x="440" y="606"/>
                  </a:lnTo>
                  <a:lnTo>
                    <a:pt x="451" y="632"/>
                  </a:lnTo>
                  <a:lnTo>
                    <a:pt x="468" y="651"/>
                  </a:lnTo>
                  <a:lnTo>
                    <a:pt x="485" y="668"/>
                  </a:lnTo>
                  <a:lnTo>
                    <a:pt x="485" y="698"/>
                  </a:lnTo>
                  <a:lnTo>
                    <a:pt x="494" y="711"/>
                  </a:lnTo>
                  <a:lnTo>
                    <a:pt x="506" y="696"/>
                  </a:lnTo>
                  <a:lnTo>
                    <a:pt x="519" y="705"/>
                  </a:lnTo>
                  <a:lnTo>
                    <a:pt x="534" y="726"/>
                  </a:lnTo>
                  <a:lnTo>
                    <a:pt x="589" y="788"/>
                  </a:lnTo>
                  <a:lnTo>
                    <a:pt x="605" y="811"/>
                  </a:lnTo>
                  <a:lnTo>
                    <a:pt x="619" y="848"/>
                  </a:lnTo>
                  <a:lnTo>
                    <a:pt x="634" y="861"/>
                  </a:lnTo>
                  <a:lnTo>
                    <a:pt x="637" y="882"/>
                  </a:lnTo>
                  <a:lnTo>
                    <a:pt x="639" y="901"/>
                  </a:lnTo>
                  <a:lnTo>
                    <a:pt x="649" y="923"/>
                  </a:lnTo>
                  <a:lnTo>
                    <a:pt x="653" y="908"/>
                  </a:lnTo>
                  <a:lnTo>
                    <a:pt x="664" y="912"/>
                  </a:lnTo>
                  <a:lnTo>
                    <a:pt x="673" y="950"/>
                  </a:lnTo>
                  <a:lnTo>
                    <a:pt x="686" y="940"/>
                  </a:lnTo>
                  <a:lnTo>
                    <a:pt x="701" y="948"/>
                  </a:lnTo>
                  <a:lnTo>
                    <a:pt x="715" y="993"/>
                  </a:lnTo>
                  <a:lnTo>
                    <a:pt x="720" y="1025"/>
                  </a:lnTo>
                  <a:lnTo>
                    <a:pt x="741" y="1036"/>
                  </a:lnTo>
                  <a:lnTo>
                    <a:pt x="760" y="1034"/>
                  </a:lnTo>
                  <a:lnTo>
                    <a:pt x="763" y="1044"/>
                  </a:lnTo>
                  <a:lnTo>
                    <a:pt x="758" y="1076"/>
                  </a:lnTo>
                  <a:lnTo>
                    <a:pt x="767" y="1089"/>
                  </a:lnTo>
                  <a:lnTo>
                    <a:pt x="773" y="1102"/>
                  </a:lnTo>
                  <a:lnTo>
                    <a:pt x="773" y="1129"/>
                  </a:lnTo>
                  <a:lnTo>
                    <a:pt x="786" y="1142"/>
                  </a:lnTo>
                  <a:lnTo>
                    <a:pt x="765" y="1140"/>
                  </a:lnTo>
                  <a:lnTo>
                    <a:pt x="703" y="1136"/>
                  </a:lnTo>
                  <a:lnTo>
                    <a:pt x="551" y="1123"/>
                  </a:lnTo>
                  <a:lnTo>
                    <a:pt x="498" y="1112"/>
                  </a:lnTo>
                  <a:lnTo>
                    <a:pt x="500" y="1106"/>
                  </a:lnTo>
                  <a:lnTo>
                    <a:pt x="508" y="1106"/>
                  </a:lnTo>
                  <a:lnTo>
                    <a:pt x="515" y="1093"/>
                  </a:lnTo>
                  <a:lnTo>
                    <a:pt x="521" y="1083"/>
                  </a:lnTo>
                  <a:lnTo>
                    <a:pt x="515" y="1066"/>
                  </a:lnTo>
                  <a:lnTo>
                    <a:pt x="502" y="1057"/>
                  </a:lnTo>
                  <a:lnTo>
                    <a:pt x="510" y="1050"/>
                  </a:lnTo>
                  <a:lnTo>
                    <a:pt x="525" y="1027"/>
                  </a:lnTo>
                  <a:lnTo>
                    <a:pt x="532" y="1012"/>
                  </a:lnTo>
                  <a:lnTo>
                    <a:pt x="521" y="984"/>
                  </a:lnTo>
                  <a:lnTo>
                    <a:pt x="519" y="967"/>
                  </a:lnTo>
                  <a:lnTo>
                    <a:pt x="502" y="963"/>
                  </a:lnTo>
                  <a:lnTo>
                    <a:pt x="491" y="942"/>
                  </a:lnTo>
                  <a:lnTo>
                    <a:pt x="479" y="925"/>
                  </a:lnTo>
                  <a:lnTo>
                    <a:pt x="472" y="908"/>
                  </a:lnTo>
                  <a:lnTo>
                    <a:pt x="459" y="893"/>
                  </a:lnTo>
                  <a:lnTo>
                    <a:pt x="442" y="897"/>
                  </a:lnTo>
                  <a:lnTo>
                    <a:pt x="438" y="884"/>
                  </a:lnTo>
                  <a:lnTo>
                    <a:pt x="434" y="867"/>
                  </a:lnTo>
                  <a:lnTo>
                    <a:pt x="423" y="854"/>
                  </a:lnTo>
                  <a:lnTo>
                    <a:pt x="415" y="841"/>
                  </a:lnTo>
                  <a:lnTo>
                    <a:pt x="404" y="831"/>
                  </a:lnTo>
                  <a:lnTo>
                    <a:pt x="389" y="809"/>
                  </a:lnTo>
                  <a:lnTo>
                    <a:pt x="376" y="792"/>
                  </a:lnTo>
                  <a:lnTo>
                    <a:pt x="359" y="777"/>
                  </a:lnTo>
                  <a:lnTo>
                    <a:pt x="329" y="765"/>
                  </a:lnTo>
                  <a:lnTo>
                    <a:pt x="321" y="749"/>
                  </a:lnTo>
                  <a:lnTo>
                    <a:pt x="305" y="739"/>
                  </a:lnTo>
                  <a:lnTo>
                    <a:pt x="291" y="722"/>
                  </a:lnTo>
                  <a:lnTo>
                    <a:pt x="271" y="717"/>
                  </a:lnTo>
                  <a:lnTo>
                    <a:pt x="265" y="707"/>
                  </a:lnTo>
                  <a:lnTo>
                    <a:pt x="248" y="696"/>
                  </a:lnTo>
                  <a:lnTo>
                    <a:pt x="235" y="679"/>
                  </a:lnTo>
                  <a:lnTo>
                    <a:pt x="239" y="638"/>
                  </a:lnTo>
                  <a:lnTo>
                    <a:pt x="224" y="628"/>
                  </a:lnTo>
                  <a:lnTo>
                    <a:pt x="225" y="579"/>
                  </a:lnTo>
                  <a:lnTo>
                    <a:pt x="222" y="542"/>
                  </a:lnTo>
                  <a:lnTo>
                    <a:pt x="201" y="513"/>
                  </a:lnTo>
                  <a:lnTo>
                    <a:pt x="188" y="517"/>
                  </a:lnTo>
                  <a:lnTo>
                    <a:pt x="186" y="513"/>
                  </a:lnTo>
                  <a:lnTo>
                    <a:pt x="180" y="502"/>
                  </a:lnTo>
                  <a:lnTo>
                    <a:pt x="188" y="470"/>
                  </a:lnTo>
                  <a:lnTo>
                    <a:pt x="190" y="448"/>
                  </a:lnTo>
                  <a:lnTo>
                    <a:pt x="171" y="412"/>
                  </a:lnTo>
                  <a:lnTo>
                    <a:pt x="160" y="397"/>
                  </a:lnTo>
                  <a:lnTo>
                    <a:pt x="146" y="382"/>
                  </a:lnTo>
                  <a:lnTo>
                    <a:pt x="137" y="376"/>
                  </a:lnTo>
                  <a:lnTo>
                    <a:pt x="139" y="350"/>
                  </a:lnTo>
                  <a:lnTo>
                    <a:pt x="141" y="325"/>
                  </a:lnTo>
                  <a:lnTo>
                    <a:pt x="130" y="308"/>
                  </a:lnTo>
                  <a:lnTo>
                    <a:pt x="96" y="263"/>
                  </a:lnTo>
                  <a:lnTo>
                    <a:pt x="66" y="237"/>
                  </a:lnTo>
                  <a:lnTo>
                    <a:pt x="73" y="209"/>
                  </a:lnTo>
                  <a:lnTo>
                    <a:pt x="60" y="188"/>
                  </a:lnTo>
                  <a:lnTo>
                    <a:pt x="83" y="197"/>
                  </a:lnTo>
                  <a:lnTo>
                    <a:pt x="84" y="179"/>
                  </a:lnTo>
                  <a:lnTo>
                    <a:pt x="75" y="165"/>
                  </a:lnTo>
                  <a:lnTo>
                    <a:pt x="45" y="133"/>
                  </a:lnTo>
                  <a:lnTo>
                    <a:pt x="39" y="105"/>
                  </a:lnTo>
                  <a:lnTo>
                    <a:pt x="51" y="86"/>
                  </a:lnTo>
                  <a:lnTo>
                    <a:pt x="51" y="71"/>
                  </a:lnTo>
                  <a:lnTo>
                    <a:pt x="47" y="66"/>
                  </a:lnTo>
                  <a:lnTo>
                    <a:pt x="43" y="62"/>
                  </a:lnTo>
                  <a:lnTo>
                    <a:pt x="36" y="60"/>
                  </a:lnTo>
                  <a:lnTo>
                    <a:pt x="32" y="58"/>
                  </a:lnTo>
                  <a:lnTo>
                    <a:pt x="26" y="3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03"/>
            <p:cNvSpPr>
              <a:spLocks/>
            </p:cNvSpPr>
            <p:nvPr/>
          </p:nvSpPr>
          <p:spPr bwMode="auto">
            <a:xfrm>
              <a:off x="639791" y="2107731"/>
              <a:ext cx="769215" cy="1073603"/>
            </a:xfrm>
            <a:custGeom>
              <a:avLst/>
              <a:gdLst>
                <a:gd name="T0" fmla="*/ 2147483647 w 1081"/>
                <a:gd name="T1" fmla="*/ 2147483647 h 1292"/>
                <a:gd name="T2" fmla="*/ 2147483647 w 1081"/>
                <a:gd name="T3" fmla="*/ 2147483647 h 1292"/>
                <a:gd name="T4" fmla="*/ 2147483647 w 1081"/>
                <a:gd name="T5" fmla="*/ 2147483647 h 1292"/>
                <a:gd name="T6" fmla="*/ 2147483647 w 1081"/>
                <a:gd name="T7" fmla="*/ 0 h 1292"/>
                <a:gd name="T8" fmla="*/ 2147483647 w 1081"/>
                <a:gd name="T9" fmla="*/ 2147483647 h 1292"/>
                <a:gd name="T10" fmla="*/ 2147483647 w 1081"/>
                <a:gd name="T11" fmla="*/ 2147483647 h 1292"/>
                <a:gd name="T12" fmla="*/ 2147483647 w 1081"/>
                <a:gd name="T13" fmla="*/ 2147483647 h 1292"/>
                <a:gd name="T14" fmla="*/ 2147483647 w 1081"/>
                <a:gd name="T15" fmla="*/ 2147483647 h 1292"/>
                <a:gd name="T16" fmla="*/ 2147483647 w 1081"/>
                <a:gd name="T17" fmla="*/ 2147483647 h 1292"/>
                <a:gd name="T18" fmla="*/ 2147483647 w 1081"/>
                <a:gd name="T19" fmla="*/ 2147483647 h 1292"/>
                <a:gd name="T20" fmla="*/ 2147483647 w 1081"/>
                <a:gd name="T21" fmla="*/ 2147483647 h 1292"/>
                <a:gd name="T22" fmla="*/ 2147483647 w 1081"/>
                <a:gd name="T23" fmla="*/ 2147483647 h 1292"/>
                <a:gd name="T24" fmla="*/ 2147483647 w 1081"/>
                <a:gd name="T25" fmla="*/ 2147483647 h 1292"/>
                <a:gd name="T26" fmla="*/ 2147483647 w 1081"/>
                <a:gd name="T27" fmla="*/ 2147483647 h 1292"/>
                <a:gd name="T28" fmla="*/ 2147483647 w 1081"/>
                <a:gd name="T29" fmla="*/ 2147483647 h 1292"/>
                <a:gd name="T30" fmla="*/ 2147483647 w 1081"/>
                <a:gd name="T31" fmla="*/ 2147483647 h 1292"/>
                <a:gd name="T32" fmla="*/ 2147483647 w 1081"/>
                <a:gd name="T33" fmla="*/ 2147483647 h 1292"/>
                <a:gd name="T34" fmla="*/ 2147483647 w 1081"/>
                <a:gd name="T35" fmla="*/ 2147483647 h 1292"/>
                <a:gd name="T36" fmla="*/ 2147483647 w 1081"/>
                <a:gd name="T37" fmla="*/ 2147483647 h 1292"/>
                <a:gd name="T38" fmla="*/ 2147483647 w 1081"/>
                <a:gd name="T39" fmla="*/ 2147483647 h 1292"/>
                <a:gd name="T40" fmla="*/ 2147483647 w 1081"/>
                <a:gd name="T41" fmla="*/ 2147483647 h 1292"/>
                <a:gd name="T42" fmla="*/ 2147483647 w 1081"/>
                <a:gd name="T43" fmla="*/ 2147483647 h 1292"/>
                <a:gd name="T44" fmla="*/ 2147483647 w 1081"/>
                <a:gd name="T45" fmla="*/ 2147483647 h 1292"/>
                <a:gd name="T46" fmla="*/ 2147483647 w 1081"/>
                <a:gd name="T47" fmla="*/ 2147483647 h 1292"/>
                <a:gd name="T48" fmla="*/ 2147483647 w 1081"/>
                <a:gd name="T49" fmla="*/ 2147483647 h 1292"/>
                <a:gd name="T50" fmla="*/ 2147483647 w 1081"/>
                <a:gd name="T51" fmla="*/ 2147483647 h 1292"/>
                <a:gd name="T52" fmla="*/ 2147483647 w 1081"/>
                <a:gd name="T53" fmla="*/ 2147483647 h 1292"/>
                <a:gd name="T54" fmla="*/ 2147483647 w 1081"/>
                <a:gd name="T55" fmla="*/ 2147483647 h 1292"/>
                <a:gd name="T56" fmla="*/ 2147483647 w 1081"/>
                <a:gd name="T57" fmla="*/ 2147483647 h 1292"/>
                <a:gd name="T58" fmla="*/ 2147483647 w 1081"/>
                <a:gd name="T59" fmla="*/ 2147483647 h 1292"/>
                <a:gd name="T60" fmla="*/ 2147483647 w 1081"/>
                <a:gd name="T61" fmla="*/ 2147483647 h 1292"/>
                <a:gd name="T62" fmla="*/ 2147483647 w 1081"/>
                <a:gd name="T63" fmla="*/ 2147483647 h 1292"/>
                <a:gd name="T64" fmla="*/ 2147483647 w 1081"/>
                <a:gd name="T65" fmla="*/ 2147483647 h 1292"/>
                <a:gd name="T66" fmla="*/ 2147483647 w 1081"/>
                <a:gd name="T67" fmla="*/ 2147483647 h 1292"/>
                <a:gd name="T68" fmla="*/ 2147483647 w 1081"/>
                <a:gd name="T69" fmla="*/ 2147483647 h 1292"/>
                <a:gd name="T70" fmla="*/ 2147483647 w 1081"/>
                <a:gd name="T71" fmla="*/ 2147483647 h 1292"/>
                <a:gd name="T72" fmla="*/ 2147483647 w 1081"/>
                <a:gd name="T73" fmla="*/ 2147483647 h 1292"/>
                <a:gd name="T74" fmla="*/ 2147483647 w 1081"/>
                <a:gd name="T75" fmla="*/ 2147483647 h 1292"/>
                <a:gd name="T76" fmla="*/ 2147483647 w 1081"/>
                <a:gd name="T77" fmla="*/ 2147483647 h 1292"/>
                <a:gd name="T78" fmla="*/ 2147483647 w 1081"/>
                <a:gd name="T79" fmla="*/ 2147483647 h 1292"/>
                <a:gd name="T80" fmla="*/ 2147483647 w 1081"/>
                <a:gd name="T81" fmla="*/ 2147483647 h 1292"/>
                <a:gd name="T82" fmla="*/ 2147483647 w 1081"/>
                <a:gd name="T83" fmla="*/ 2147483647 h 1292"/>
                <a:gd name="T84" fmla="*/ 2147483647 w 1081"/>
                <a:gd name="T85" fmla="*/ 2147483647 h 1292"/>
                <a:gd name="T86" fmla="*/ 2147483647 w 1081"/>
                <a:gd name="T87" fmla="*/ 2147483647 h 1292"/>
                <a:gd name="T88" fmla="*/ 2147483647 w 1081"/>
                <a:gd name="T89" fmla="*/ 2147483647 h 1292"/>
                <a:gd name="T90" fmla="*/ 2147483647 w 1081"/>
                <a:gd name="T91" fmla="*/ 2147483647 h 1292"/>
                <a:gd name="T92" fmla="*/ 2147483647 w 1081"/>
                <a:gd name="T93" fmla="*/ 2147483647 h 1292"/>
                <a:gd name="T94" fmla="*/ 2147483647 w 1081"/>
                <a:gd name="T95" fmla="*/ 2147483647 h 1292"/>
                <a:gd name="T96" fmla="*/ 2147483647 w 1081"/>
                <a:gd name="T97" fmla="*/ 2147483647 h 1292"/>
                <a:gd name="T98" fmla="*/ 2147483647 w 1081"/>
                <a:gd name="T99" fmla="*/ 2147483647 h 1292"/>
                <a:gd name="T100" fmla="*/ 2147483647 w 1081"/>
                <a:gd name="T101" fmla="*/ 2147483647 h 1292"/>
                <a:gd name="T102" fmla="*/ 2147483647 w 1081"/>
                <a:gd name="T103" fmla="*/ 2147483647 h 1292"/>
                <a:gd name="T104" fmla="*/ 2147483647 w 1081"/>
                <a:gd name="T105" fmla="*/ 2147483647 h 1292"/>
                <a:gd name="T106" fmla="*/ 2147483647 w 1081"/>
                <a:gd name="T107" fmla="*/ 2147483647 h 1292"/>
                <a:gd name="T108" fmla="*/ 2147483647 w 1081"/>
                <a:gd name="T109" fmla="*/ 2147483647 h 1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1292"/>
                <a:gd name="T167" fmla="*/ 1081 w 1081"/>
                <a:gd name="T168" fmla="*/ 1292 h 1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1292">
                  <a:moveTo>
                    <a:pt x="0" y="30"/>
                  </a:moveTo>
                  <a:lnTo>
                    <a:pt x="15" y="28"/>
                  </a:lnTo>
                  <a:lnTo>
                    <a:pt x="26" y="30"/>
                  </a:lnTo>
                  <a:lnTo>
                    <a:pt x="39" y="24"/>
                  </a:lnTo>
                  <a:lnTo>
                    <a:pt x="47" y="26"/>
                  </a:lnTo>
                  <a:lnTo>
                    <a:pt x="58" y="20"/>
                  </a:lnTo>
                  <a:lnTo>
                    <a:pt x="73" y="32"/>
                  </a:lnTo>
                  <a:lnTo>
                    <a:pt x="118" y="32"/>
                  </a:lnTo>
                  <a:lnTo>
                    <a:pt x="147" y="22"/>
                  </a:lnTo>
                  <a:lnTo>
                    <a:pt x="158" y="18"/>
                  </a:lnTo>
                  <a:lnTo>
                    <a:pt x="158" y="7"/>
                  </a:lnTo>
                  <a:lnTo>
                    <a:pt x="182" y="0"/>
                  </a:lnTo>
                  <a:lnTo>
                    <a:pt x="192" y="3"/>
                  </a:lnTo>
                  <a:lnTo>
                    <a:pt x="199" y="15"/>
                  </a:lnTo>
                  <a:lnTo>
                    <a:pt x="252" y="26"/>
                  </a:lnTo>
                  <a:lnTo>
                    <a:pt x="404" y="39"/>
                  </a:lnTo>
                  <a:lnTo>
                    <a:pt x="466" y="43"/>
                  </a:lnTo>
                  <a:lnTo>
                    <a:pt x="487" y="45"/>
                  </a:lnTo>
                  <a:lnTo>
                    <a:pt x="510" y="84"/>
                  </a:lnTo>
                  <a:lnTo>
                    <a:pt x="521" y="122"/>
                  </a:lnTo>
                  <a:lnTo>
                    <a:pt x="545" y="169"/>
                  </a:lnTo>
                  <a:lnTo>
                    <a:pt x="543" y="180"/>
                  </a:lnTo>
                  <a:lnTo>
                    <a:pt x="559" y="222"/>
                  </a:lnTo>
                  <a:lnTo>
                    <a:pt x="564" y="220"/>
                  </a:lnTo>
                  <a:lnTo>
                    <a:pt x="564" y="233"/>
                  </a:lnTo>
                  <a:lnTo>
                    <a:pt x="609" y="267"/>
                  </a:lnTo>
                  <a:lnTo>
                    <a:pt x="602" y="285"/>
                  </a:lnTo>
                  <a:lnTo>
                    <a:pt x="611" y="317"/>
                  </a:lnTo>
                  <a:lnTo>
                    <a:pt x="624" y="314"/>
                  </a:lnTo>
                  <a:lnTo>
                    <a:pt x="634" y="310"/>
                  </a:lnTo>
                  <a:lnTo>
                    <a:pt x="681" y="353"/>
                  </a:lnTo>
                  <a:lnTo>
                    <a:pt x="681" y="378"/>
                  </a:lnTo>
                  <a:lnTo>
                    <a:pt x="696" y="417"/>
                  </a:lnTo>
                  <a:lnTo>
                    <a:pt x="703" y="413"/>
                  </a:lnTo>
                  <a:lnTo>
                    <a:pt x="707" y="419"/>
                  </a:lnTo>
                  <a:lnTo>
                    <a:pt x="703" y="447"/>
                  </a:lnTo>
                  <a:lnTo>
                    <a:pt x="711" y="462"/>
                  </a:lnTo>
                  <a:lnTo>
                    <a:pt x="713" y="498"/>
                  </a:lnTo>
                  <a:lnTo>
                    <a:pt x="720" y="498"/>
                  </a:lnTo>
                  <a:lnTo>
                    <a:pt x="724" y="521"/>
                  </a:lnTo>
                  <a:lnTo>
                    <a:pt x="715" y="555"/>
                  </a:lnTo>
                  <a:lnTo>
                    <a:pt x="724" y="570"/>
                  </a:lnTo>
                  <a:lnTo>
                    <a:pt x="722" y="573"/>
                  </a:lnTo>
                  <a:lnTo>
                    <a:pt x="750" y="643"/>
                  </a:lnTo>
                  <a:lnTo>
                    <a:pt x="777" y="660"/>
                  </a:lnTo>
                  <a:lnTo>
                    <a:pt x="773" y="677"/>
                  </a:lnTo>
                  <a:lnTo>
                    <a:pt x="781" y="684"/>
                  </a:lnTo>
                  <a:lnTo>
                    <a:pt x="779" y="731"/>
                  </a:lnTo>
                  <a:lnTo>
                    <a:pt x="794" y="752"/>
                  </a:lnTo>
                  <a:lnTo>
                    <a:pt x="816" y="769"/>
                  </a:lnTo>
                  <a:lnTo>
                    <a:pt x="835" y="818"/>
                  </a:lnTo>
                  <a:lnTo>
                    <a:pt x="833" y="842"/>
                  </a:lnTo>
                  <a:lnTo>
                    <a:pt x="818" y="867"/>
                  </a:lnTo>
                  <a:lnTo>
                    <a:pt x="818" y="904"/>
                  </a:lnTo>
                  <a:lnTo>
                    <a:pt x="828" y="919"/>
                  </a:lnTo>
                  <a:lnTo>
                    <a:pt x="826" y="936"/>
                  </a:lnTo>
                  <a:lnTo>
                    <a:pt x="839" y="963"/>
                  </a:lnTo>
                  <a:lnTo>
                    <a:pt x="869" y="976"/>
                  </a:lnTo>
                  <a:lnTo>
                    <a:pt x="895" y="970"/>
                  </a:lnTo>
                  <a:lnTo>
                    <a:pt x="907" y="953"/>
                  </a:lnTo>
                  <a:lnTo>
                    <a:pt x="918" y="938"/>
                  </a:lnTo>
                  <a:lnTo>
                    <a:pt x="933" y="942"/>
                  </a:lnTo>
                  <a:lnTo>
                    <a:pt x="935" y="948"/>
                  </a:lnTo>
                  <a:lnTo>
                    <a:pt x="944" y="951"/>
                  </a:lnTo>
                  <a:lnTo>
                    <a:pt x="952" y="978"/>
                  </a:lnTo>
                  <a:lnTo>
                    <a:pt x="972" y="985"/>
                  </a:lnTo>
                  <a:lnTo>
                    <a:pt x="980" y="1019"/>
                  </a:lnTo>
                  <a:lnTo>
                    <a:pt x="1008" y="1019"/>
                  </a:lnTo>
                  <a:lnTo>
                    <a:pt x="1018" y="1064"/>
                  </a:lnTo>
                  <a:lnTo>
                    <a:pt x="1023" y="1074"/>
                  </a:lnTo>
                  <a:lnTo>
                    <a:pt x="1029" y="1079"/>
                  </a:lnTo>
                  <a:lnTo>
                    <a:pt x="1027" y="1091"/>
                  </a:lnTo>
                  <a:lnTo>
                    <a:pt x="1021" y="1104"/>
                  </a:lnTo>
                  <a:lnTo>
                    <a:pt x="1027" y="1108"/>
                  </a:lnTo>
                  <a:lnTo>
                    <a:pt x="1044" y="1128"/>
                  </a:lnTo>
                  <a:lnTo>
                    <a:pt x="1059" y="1128"/>
                  </a:lnTo>
                  <a:lnTo>
                    <a:pt x="1066" y="1140"/>
                  </a:lnTo>
                  <a:lnTo>
                    <a:pt x="1078" y="1145"/>
                  </a:lnTo>
                  <a:lnTo>
                    <a:pt x="1076" y="1164"/>
                  </a:lnTo>
                  <a:lnTo>
                    <a:pt x="1081" y="1179"/>
                  </a:lnTo>
                  <a:lnTo>
                    <a:pt x="1080" y="1200"/>
                  </a:lnTo>
                  <a:lnTo>
                    <a:pt x="1068" y="1228"/>
                  </a:lnTo>
                  <a:lnTo>
                    <a:pt x="1053" y="1243"/>
                  </a:lnTo>
                  <a:lnTo>
                    <a:pt x="1044" y="1252"/>
                  </a:lnTo>
                  <a:lnTo>
                    <a:pt x="1019" y="1260"/>
                  </a:lnTo>
                  <a:lnTo>
                    <a:pt x="987" y="1284"/>
                  </a:lnTo>
                  <a:lnTo>
                    <a:pt x="978" y="1284"/>
                  </a:lnTo>
                  <a:lnTo>
                    <a:pt x="976" y="1290"/>
                  </a:lnTo>
                  <a:lnTo>
                    <a:pt x="961" y="1292"/>
                  </a:lnTo>
                  <a:lnTo>
                    <a:pt x="948" y="1284"/>
                  </a:lnTo>
                  <a:lnTo>
                    <a:pt x="927" y="1252"/>
                  </a:lnTo>
                  <a:lnTo>
                    <a:pt x="927" y="1241"/>
                  </a:lnTo>
                  <a:lnTo>
                    <a:pt x="922" y="1224"/>
                  </a:lnTo>
                  <a:lnTo>
                    <a:pt x="923" y="1217"/>
                  </a:lnTo>
                  <a:lnTo>
                    <a:pt x="920" y="1207"/>
                  </a:lnTo>
                  <a:lnTo>
                    <a:pt x="922" y="1202"/>
                  </a:lnTo>
                  <a:lnTo>
                    <a:pt x="918" y="1196"/>
                  </a:lnTo>
                  <a:lnTo>
                    <a:pt x="910" y="1177"/>
                  </a:lnTo>
                  <a:lnTo>
                    <a:pt x="893" y="1145"/>
                  </a:lnTo>
                  <a:lnTo>
                    <a:pt x="880" y="1111"/>
                  </a:lnTo>
                  <a:lnTo>
                    <a:pt x="846" y="1098"/>
                  </a:lnTo>
                  <a:lnTo>
                    <a:pt x="833" y="1098"/>
                  </a:lnTo>
                  <a:lnTo>
                    <a:pt x="797" y="1051"/>
                  </a:lnTo>
                  <a:lnTo>
                    <a:pt x="797" y="1038"/>
                  </a:lnTo>
                  <a:lnTo>
                    <a:pt x="777" y="1021"/>
                  </a:lnTo>
                  <a:lnTo>
                    <a:pt x="715" y="961"/>
                  </a:lnTo>
                  <a:lnTo>
                    <a:pt x="717" y="955"/>
                  </a:lnTo>
                  <a:lnTo>
                    <a:pt x="707" y="953"/>
                  </a:lnTo>
                  <a:lnTo>
                    <a:pt x="621" y="921"/>
                  </a:lnTo>
                  <a:lnTo>
                    <a:pt x="598" y="886"/>
                  </a:lnTo>
                  <a:lnTo>
                    <a:pt x="581" y="880"/>
                  </a:lnTo>
                  <a:lnTo>
                    <a:pt x="583" y="846"/>
                  </a:lnTo>
                  <a:lnTo>
                    <a:pt x="553" y="825"/>
                  </a:lnTo>
                  <a:lnTo>
                    <a:pt x="532" y="833"/>
                  </a:lnTo>
                  <a:lnTo>
                    <a:pt x="527" y="829"/>
                  </a:lnTo>
                  <a:lnTo>
                    <a:pt x="527" y="807"/>
                  </a:lnTo>
                  <a:lnTo>
                    <a:pt x="519" y="784"/>
                  </a:lnTo>
                  <a:lnTo>
                    <a:pt x="525" y="743"/>
                  </a:lnTo>
                  <a:lnTo>
                    <a:pt x="545" y="699"/>
                  </a:lnTo>
                  <a:lnTo>
                    <a:pt x="549" y="665"/>
                  </a:lnTo>
                  <a:lnTo>
                    <a:pt x="562" y="656"/>
                  </a:lnTo>
                  <a:lnTo>
                    <a:pt x="557" y="645"/>
                  </a:lnTo>
                  <a:lnTo>
                    <a:pt x="551" y="624"/>
                  </a:lnTo>
                  <a:lnTo>
                    <a:pt x="547" y="538"/>
                  </a:lnTo>
                  <a:lnTo>
                    <a:pt x="540" y="507"/>
                  </a:lnTo>
                  <a:lnTo>
                    <a:pt x="530" y="500"/>
                  </a:lnTo>
                  <a:lnTo>
                    <a:pt x="504" y="459"/>
                  </a:lnTo>
                  <a:lnTo>
                    <a:pt x="491" y="447"/>
                  </a:lnTo>
                  <a:lnTo>
                    <a:pt x="478" y="455"/>
                  </a:lnTo>
                  <a:lnTo>
                    <a:pt x="459" y="445"/>
                  </a:lnTo>
                  <a:lnTo>
                    <a:pt x="461" y="438"/>
                  </a:lnTo>
                  <a:lnTo>
                    <a:pt x="455" y="432"/>
                  </a:lnTo>
                  <a:lnTo>
                    <a:pt x="444" y="434"/>
                  </a:lnTo>
                  <a:lnTo>
                    <a:pt x="436" y="425"/>
                  </a:lnTo>
                  <a:lnTo>
                    <a:pt x="416" y="417"/>
                  </a:lnTo>
                  <a:lnTo>
                    <a:pt x="414" y="406"/>
                  </a:lnTo>
                  <a:lnTo>
                    <a:pt x="425" y="400"/>
                  </a:lnTo>
                  <a:lnTo>
                    <a:pt x="421" y="395"/>
                  </a:lnTo>
                  <a:lnTo>
                    <a:pt x="391" y="385"/>
                  </a:lnTo>
                  <a:lnTo>
                    <a:pt x="384" y="376"/>
                  </a:lnTo>
                  <a:lnTo>
                    <a:pt x="384" y="365"/>
                  </a:lnTo>
                  <a:lnTo>
                    <a:pt x="370" y="310"/>
                  </a:lnTo>
                  <a:lnTo>
                    <a:pt x="357" y="302"/>
                  </a:lnTo>
                  <a:lnTo>
                    <a:pt x="325" y="301"/>
                  </a:lnTo>
                  <a:lnTo>
                    <a:pt x="286" y="299"/>
                  </a:lnTo>
                  <a:lnTo>
                    <a:pt x="261" y="308"/>
                  </a:lnTo>
                  <a:lnTo>
                    <a:pt x="254" y="306"/>
                  </a:lnTo>
                  <a:lnTo>
                    <a:pt x="256" y="295"/>
                  </a:lnTo>
                  <a:lnTo>
                    <a:pt x="241" y="285"/>
                  </a:lnTo>
                  <a:lnTo>
                    <a:pt x="231" y="257"/>
                  </a:lnTo>
                  <a:lnTo>
                    <a:pt x="205" y="246"/>
                  </a:lnTo>
                  <a:lnTo>
                    <a:pt x="182" y="244"/>
                  </a:lnTo>
                  <a:lnTo>
                    <a:pt x="156" y="197"/>
                  </a:lnTo>
                  <a:lnTo>
                    <a:pt x="132" y="191"/>
                  </a:lnTo>
                  <a:lnTo>
                    <a:pt x="122" y="197"/>
                  </a:lnTo>
                  <a:lnTo>
                    <a:pt x="109" y="182"/>
                  </a:lnTo>
                  <a:lnTo>
                    <a:pt x="100" y="180"/>
                  </a:lnTo>
                  <a:lnTo>
                    <a:pt x="94" y="171"/>
                  </a:lnTo>
                  <a:lnTo>
                    <a:pt x="96" y="120"/>
                  </a:lnTo>
                  <a:lnTo>
                    <a:pt x="66" y="99"/>
                  </a:lnTo>
                  <a:lnTo>
                    <a:pt x="54" y="99"/>
                  </a:lnTo>
                  <a:lnTo>
                    <a:pt x="39" y="71"/>
                  </a:lnTo>
                  <a:lnTo>
                    <a:pt x="41" y="52"/>
                  </a:lnTo>
                  <a:lnTo>
                    <a:pt x="32" y="56"/>
                  </a:lnTo>
                  <a:lnTo>
                    <a:pt x="19" y="58"/>
                  </a:lnTo>
                  <a:lnTo>
                    <a:pt x="15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</a:t>
              </a:r>
            </a:p>
          </p:txBody>
        </p:sp>
        <p:sp>
          <p:nvSpPr>
            <p:cNvPr id="57" name="Freeform 196"/>
            <p:cNvSpPr>
              <a:spLocks/>
            </p:cNvSpPr>
            <p:nvPr/>
          </p:nvSpPr>
          <p:spPr bwMode="auto">
            <a:xfrm>
              <a:off x="4023793" y="3544535"/>
              <a:ext cx="529264" cy="603202"/>
            </a:xfrm>
            <a:custGeom>
              <a:avLst/>
              <a:gdLst>
                <a:gd name="T0" fmla="*/ 2147483647 w 745"/>
                <a:gd name="T1" fmla="*/ 2147483647 h 726"/>
                <a:gd name="T2" fmla="*/ 2147483647 w 745"/>
                <a:gd name="T3" fmla="*/ 2147483647 h 726"/>
                <a:gd name="T4" fmla="*/ 2147483647 w 745"/>
                <a:gd name="T5" fmla="*/ 2147483647 h 726"/>
                <a:gd name="T6" fmla="*/ 2147483647 w 745"/>
                <a:gd name="T7" fmla="*/ 2147483647 h 726"/>
                <a:gd name="T8" fmla="*/ 2147483647 w 745"/>
                <a:gd name="T9" fmla="*/ 2147483647 h 726"/>
                <a:gd name="T10" fmla="*/ 2147483647 w 745"/>
                <a:gd name="T11" fmla="*/ 2147483647 h 726"/>
                <a:gd name="T12" fmla="*/ 2147483647 w 745"/>
                <a:gd name="T13" fmla="*/ 2147483647 h 726"/>
                <a:gd name="T14" fmla="*/ 2147483647 w 745"/>
                <a:gd name="T15" fmla="*/ 2147483647 h 726"/>
                <a:gd name="T16" fmla="*/ 2147483647 w 745"/>
                <a:gd name="T17" fmla="*/ 2147483647 h 726"/>
                <a:gd name="T18" fmla="*/ 2147483647 w 745"/>
                <a:gd name="T19" fmla="*/ 2147483647 h 726"/>
                <a:gd name="T20" fmla="*/ 2147483647 w 745"/>
                <a:gd name="T21" fmla="*/ 2147483647 h 726"/>
                <a:gd name="T22" fmla="*/ 2147483647 w 745"/>
                <a:gd name="T23" fmla="*/ 2147483647 h 726"/>
                <a:gd name="T24" fmla="*/ 2147483647 w 745"/>
                <a:gd name="T25" fmla="*/ 2147483647 h 726"/>
                <a:gd name="T26" fmla="*/ 2147483647 w 745"/>
                <a:gd name="T27" fmla="*/ 2147483647 h 726"/>
                <a:gd name="T28" fmla="*/ 2147483647 w 745"/>
                <a:gd name="T29" fmla="*/ 2147483647 h 726"/>
                <a:gd name="T30" fmla="*/ 2147483647 w 745"/>
                <a:gd name="T31" fmla="*/ 2147483647 h 726"/>
                <a:gd name="T32" fmla="*/ 2147483647 w 745"/>
                <a:gd name="T33" fmla="*/ 2147483647 h 726"/>
                <a:gd name="T34" fmla="*/ 2147483647 w 745"/>
                <a:gd name="T35" fmla="*/ 2147483647 h 726"/>
                <a:gd name="T36" fmla="*/ 2147483647 w 745"/>
                <a:gd name="T37" fmla="*/ 2147483647 h 726"/>
                <a:gd name="T38" fmla="*/ 2147483647 w 745"/>
                <a:gd name="T39" fmla="*/ 2147483647 h 726"/>
                <a:gd name="T40" fmla="*/ 2147483647 w 745"/>
                <a:gd name="T41" fmla="*/ 2147483647 h 726"/>
                <a:gd name="T42" fmla="*/ 2147483647 w 745"/>
                <a:gd name="T43" fmla="*/ 2147483647 h 726"/>
                <a:gd name="T44" fmla="*/ 2147483647 w 745"/>
                <a:gd name="T45" fmla="*/ 2147483647 h 726"/>
                <a:gd name="T46" fmla="*/ 2147483647 w 745"/>
                <a:gd name="T47" fmla="*/ 2147483647 h 726"/>
                <a:gd name="T48" fmla="*/ 2147483647 w 745"/>
                <a:gd name="T49" fmla="*/ 2147483647 h 726"/>
                <a:gd name="T50" fmla="*/ 2147483647 w 745"/>
                <a:gd name="T51" fmla="*/ 2147483647 h 726"/>
                <a:gd name="T52" fmla="*/ 2147483647 w 745"/>
                <a:gd name="T53" fmla="*/ 2147483647 h 726"/>
                <a:gd name="T54" fmla="*/ 2147483647 w 745"/>
                <a:gd name="T55" fmla="*/ 2147483647 h 726"/>
                <a:gd name="T56" fmla="*/ 2147483647 w 745"/>
                <a:gd name="T57" fmla="*/ 2147483647 h 726"/>
                <a:gd name="T58" fmla="*/ 2147483647 w 745"/>
                <a:gd name="T59" fmla="*/ 2147483647 h 726"/>
                <a:gd name="T60" fmla="*/ 2147483647 w 745"/>
                <a:gd name="T61" fmla="*/ 2147483647 h 726"/>
                <a:gd name="T62" fmla="*/ 2147483647 w 745"/>
                <a:gd name="T63" fmla="*/ 2147483647 h 726"/>
                <a:gd name="T64" fmla="*/ 2147483647 w 745"/>
                <a:gd name="T65" fmla="*/ 2147483647 h 726"/>
                <a:gd name="T66" fmla="*/ 2147483647 w 745"/>
                <a:gd name="T67" fmla="*/ 2147483647 h 726"/>
                <a:gd name="T68" fmla="*/ 0 w 745"/>
                <a:gd name="T69" fmla="*/ 2147483647 h 726"/>
                <a:gd name="T70" fmla="*/ 2147483647 w 745"/>
                <a:gd name="T71" fmla="*/ 2147483647 h 726"/>
                <a:gd name="T72" fmla="*/ 2147483647 w 745"/>
                <a:gd name="T73" fmla="*/ 2147483647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5"/>
                <a:gd name="T112" fmla="*/ 0 h 726"/>
                <a:gd name="T113" fmla="*/ 745 w 745"/>
                <a:gd name="T114" fmla="*/ 726 h 7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5" h="726">
                  <a:moveTo>
                    <a:pt x="62" y="649"/>
                  </a:moveTo>
                  <a:lnTo>
                    <a:pt x="66" y="664"/>
                  </a:lnTo>
                  <a:lnTo>
                    <a:pt x="74" y="664"/>
                  </a:lnTo>
                  <a:lnTo>
                    <a:pt x="75" y="677"/>
                  </a:lnTo>
                  <a:lnTo>
                    <a:pt x="83" y="679"/>
                  </a:lnTo>
                  <a:lnTo>
                    <a:pt x="90" y="679"/>
                  </a:lnTo>
                  <a:lnTo>
                    <a:pt x="92" y="679"/>
                  </a:lnTo>
                  <a:lnTo>
                    <a:pt x="94" y="685"/>
                  </a:lnTo>
                  <a:lnTo>
                    <a:pt x="102" y="687"/>
                  </a:lnTo>
                  <a:lnTo>
                    <a:pt x="107" y="685"/>
                  </a:lnTo>
                  <a:lnTo>
                    <a:pt x="109" y="687"/>
                  </a:lnTo>
                  <a:lnTo>
                    <a:pt x="113" y="694"/>
                  </a:lnTo>
                  <a:lnTo>
                    <a:pt x="128" y="706"/>
                  </a:lnTo>
                  <a:lnTo>
                    <a:pt x="130" y="709"/>
                  </a:lnTo>
                  <a:lnTo>
                    <a:pt x="134" y="711"/>
                  </a:lnTo>
                  <a:lnTo>
                    <a:pt x="181" y="711"/>
                  </a:lnTo>
                  <a:lnTo>
                    <a:pt x="188" y="713"/>
                  </a:lnTo>
                  <a:lnTo>
                    <a:pt x="186" y="706"/>
                  </a:lnTo>
                  <a:lnTo>
                    <a:pt x="200" y="704"/>
                  </a:lnTo>
                  <a:lnTo>
                    <a:pt x="198" y="679"/>
                  </a:lnTo>
                  <a:lnTo>
                    <a:pt x="205" y="666"/>
                  </a:lnTo>
                  <a:lnTo>
                    <a:pt x="216" y="664"/>
                  </a:lnTo>
                  <a:lnTo>
                    <a:pt x="233" y="666"/>
                  </a:lnTo>
                  <a:lnTo>
                    <a:pt x="243" y="672"/>
                  </a:lnTo>
                  <a:lnTo>
                    <a:pt x="254" y="674"/>
                  </a:lnTo>
                  <a:lnTo>
                    <a:pt x="294" y="694"/>
                  </a:lnTo>
                  <a:lnTo>
                    <a:pt x="333" y="694"/>
                  </a:lnTo>
                  <a:lnTo>
                    <a:pt x="339" y="726"/>
                  </a:lnTo>
                  <a:lnTo>
                    <a:pt x="440" y="719"/>
                  </a:lnTo>
                  <a:lnTo>
                    <a:pt x="704" y="702"/>
                  </a:lnTo>
                  <a:lnTo>
                    <a:pt x="745" y="700"/>
                  </a:lnTo>
                  <a:lnTo>
                    <a:pt x="743" y="668"/>
                  </a:lnTo>
                  <a:lnTo>
                    <a:pt x="726" y="425"/>
                  </a:lnTo>
                  <a:lnTo>
                    <a:pt x="721" y="363"/>
                  </a:lnTo>
                  <a:lnTo>
                    <a:pt x="548" y="130"/>
                  </a:lnTo>
                  <a:lnTo>
                    <a:pt x="514" y="87"/>
                  </a:lnTo>
                  <a:lnTo>
                    <a:pt x="504" y="96"/>
                  </a:lnTo>
                  <a:lnTo>
                    <a:pt x="484" y="89"/>
                  </a:lnTo>
                  <a:lnTo>
                    <a:pt x="476" y="85"/>
                  </a:lnTo>
                  <a:lnTo>
                    <a:pt x="463" y="83"/>
                  </a:lnTo>
                  <a:lnTo>
                    <a:pt x="444" y="83"/>
                  </a:lnTo>
                  <a:lnTo>
                    <a:pt x="440" y="2"/>
                  </a:lnTo>
                  <a:lnTo>
                    <a:pt x="433" y="0"/>
                  </a:lnTo>
                  <a:lnTo>
                    <a:pt x="422" y="27"/>
                  </a:lnTo>
                  <a:lnTo>
                    <a:pt x="410" y="85"/>
                  </a:lnTo>
                  <a:lnTo>
                    <a:pt x="422" y="198"/>
                  </a:lnTo>
                  <a:lnTo>
                    <a:pt x="427" y="220"/>
                  </a:lnTo>
                  <a:lnTo>
                    <a:pt x="427" y="228"/>
                  </a:lnTo>
                  <a:lnTo>
                    <a:pt x="414" y="239"/>
                  </a:lnTo>
                  <a:lnTo>
                    <a:pt x="405" y="245"/>
                  </a:lnTo>
                  <a:lnTo>
                    <a:pt x="390" y="262"/>
                  </a:lnTo>
                  <a:lnTo>
                    <a:pt x="382" y="264"/>
                  </a:lnTo>
                  <a:lnTo>
                    <a:pt x="380" y="267"/>
                  </a:lnTo>
                  <a:lnTo>
                    <a:pt x="376" y="311"/>
                  </a:lnTo>
                  <a:lnTo>
                    <a:pt x="378" y="337"/>
                  </a:lnTo>
                  <a:lnTo>
                    <a:pt x="374" y="352"/>
                  </a:lnTo>
                  <a:lnTo>
                    <a:pt x="367" y="373"/>
                  </a:lnTo>
                  <a:lnTo>
                    <a:pt x="356" y="388"/>
                  </a:lnTo>
                  <a:lnTo>
                    <a:pt x="339" y="405"/>
                  </a:lnTo>
                  <a:lnTo>
                    <a:pt x="215" y="499"/>
                  </a:lnTo>
                  <a:lnTo>
                    <a:pt x="209" y="506"/>
                  </a:lnTo>
                  <a:lnTo>
                    <a:pt x="188" y="512"/>
                  </a:lnTo>
                  <a:lnTo>
                    <a:pt x="185" y="516"/>
                  </a:lnTo>
                  <a:lnTo>
                    <a:pt x="177" y="516"/>
                  </a:lnTo>
                  <a:lnTo>
                    <a:pt x="175" y="519"/>
                  </a:lnTo>
                  <a:lnTo>
                    <a:pt x="160" y="527"/>
                  </a:lnTo>
                  <a:lnTo>
                    <a:pt x="158" y="527"/>
                  </a:lnTo>
                  <a:lnTo>
                    <a:pt x="151" y="531"/>
                  </a:lnTo>
                  <a:lnTo>
                    <a:pt x="141" y="533"/>
                  </a:lnTo>
                  <a:lnTo>
                    <a:pt x="0" y="548"/>
                  </a:lnTo>
                  <a:lnTo>
                    <a:pt x="25" y="582"/>
                  </a:lnTo>
                  <a:lnTo>
                    <a:pt x="60" y="591"/>
                  </a:lnTo>
                  <a:lnTo>
                    <a:pt x="62" y="627"/>
                  </a:lnTo>
                  <a:lnTo>
                    <a:pt x="62" y="649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10"/>
            <p:cNvSpPr>
              <a:spLocks/>
            </p:cNvSpPr>
            <p:nvPr/>
          </p:nvSpPr>
          <p:spPr bwMode="auto">
            <a:xfrm>
              <a:off x="705607" y="1208528"/>
              <a:ext cx="910444" cy="1291203"/>
            </a:xfrm>
            <a:custGeom>
              <a:avLst/>
              <a:gdLst>
                <a:gd name="T0" fmla="*/ 55132 w 1281"/>
                <a:gd name="T1" fmla="*/ 37776 h 1560"/>
                <a:gd name="T2" fmla="*/ 54310 w 1281"/>
                <a:gd name="T3" fmla="*/ 57486 h 1560"/>
                <a:gd name="T4" fmla="*/ 52664 w 1281"/>
                <a:gd name="T5" fmla="*/ 62413 h 1560"/>
                <a:gd name="T6" fmla="*/ 49372 w 1281"/>
                <a:gd name="T7" fmla="*/ 62413 h 1560"/>
                <a:gd name="T8" fmla="*/ 50195 w 1281"/>
                <a:gd name="T9" fmla="*/ 66519 h 1560"/>
                <a:gd name="T10" fmla="*/ 52664 w 1281"/>
                <a:gd name="T11" fmla="*/ 71447 h 1560"/>
                <a:gd name="T12" fmla="*/ 52664 w 1281"/>
                <a:gd name="T13" fmla="*/ 78016 h 1560"/>
                <a:gd name="T14" fmla="*/ 52664 w 1281"/>
                <a:gd name="T15" fmla="*/ 84586 h 1560"/>
                <a:gd name="T16" fmla="*/ 46081 w 1281"/>
                <a:gd name="T17" fmla="*/ 85407 h 1560"/>
                <a:gd name="T18" fmla="*/ 44435 w 1281"/>
                <a:gd name="T19" fmla="*/ 82944 h 1560"/>
                <a:gd name="T20" fmla="*/ 42789 w 1281"/>
                <a:gd name="T21" fmla="*/ 82944 h 1560"/>
                <a:gd name="T22" fmla="*/ 41144 w 1281"/>
                <a:gd name="T23" fmla="*/ 78838 h 1560"/>
                <a:gd name="T24" fmla="*/ 40321 w 1281"/>
                <a:gd name="T25" fmla="*/ 77195 h 1560"/>
                <a:gd name="T26" fmla="*/ 37852 w 1281"/>
                <a:gd name="T27" fmla="*/ 75553 h 1560"/>
                <a:gd name="T28" fmla="*/ 37029 w 1281"/>
                <a:gd name="T29" fmla="*/ 73910 h 1560"/>
                <a:gd name="T30" fmla="*/ 36206 w 1281"/>
                <a:gd name="T31" fmla="*/ 73910 h 1560"/>
                <a:gd name="T32" fmla="*/ 35384 w 1281"/>
                <a:gd name="T33" fmla="*/ 72268 h 1560"/>
                <a:gd name="T34" fmla="*/ 35384 w 1281"/>
                <a:gd name="T35" fmla="*/ 69804 h 1560"/>
                <a:gd name="T36" fmla="*/ 35384 w 1281"/>
                <a:gd name="T37" fmla="*/ 68162 h 1560"/>
                <a:gd name="T38" fmla="*/ 36206 w 1281"/>
                <a:gd name="T39" fmla="*/ 67341 h 1560"/>
                <a:gd name="T40" fmla="*/ 34561 w 1281"/>
                <a:gd name="T41" fmla="*/ 66519 h 1560"/>
                <a:gd name="T42" fmla="*/ 32092 w 1281"/>
                <a:gd name="T43" fmla="*/ 66519 h 1560"/>
                <a:gd name="T44" fmla="*/ 32092 w 1281"/>
                <a:gd name="T45" fmla="*/ 64877 h 1560"/>
                <a:gd name="T46" fmla="*/ 32092 w 1281"/>
                <a:gd name="T47" fmla="*/ 65698 h 1560"/>
                <a:gd name="T48" fmla="*/ 31269 w 1281"/>
                <a:gd name="T49" fmla="*/ 64877 h 1560"/>
                <a:gd name="T50" fmla="*/ 31269 w 1281"/>
                <a:gd name="T51" fmla="*/ 64877 h 1560"/>
                <a:gd name="T52" fmla="*/ 30446 w 1281"/>
                <a:gd name="T53" fmla="*/ 63234 h 1560"/>
                <a:gd name="T54" fmla="*/ 30446 w 1281"/>
                <a:gd name="T55" fmla="*/ 63234 h 1560"/>
                <a:gd name="T56" fmla="*/ 28801 w 1281"/>
                <a:gd name="T57" fmla="*/ 60771 h 1560"/>
                <a:gd name="T58" fmla="*/ 28801 w 1281"/>
                <a:gd name="T59" fmla="*/ 60771 h 1560"/>
                <a:gd name="T60" fmla="*/ 28801 w 1281"/>
                <a:gd name="T61" fmla="*/ 59128 h 1560"/>
                <a:gd name="T62" fmla="*/ 26332 w 1281"/>
                <a:gd name="T63" fmla="*/ 57486 h 1560"/>
                <a:gd name="T64" fmla="*/ 25509 w 1281"/>
                <a:gd name="T65" fmla="*/ 55022 h 1560"/>
                <a:gd name="T66" fmla="*/ 24686 w 1281"/>
                <a:gd name="T67" fmla="*/ 54201 h 1560"/>
                <a:gd name="T68" fmla="*/ 23040 w 1281"/>
                <a:gd name="T69" fmla="*/ 50916 h 1560"/>
                <a:gd name="T70" fmla="*/ 23040 w 1281"/>
                <a:gd name="T71" fmla="*/ 48452 h 1560"/>
                <a:gd name="T72" fmla="*/ 23040 w 1281"/>
                <a:gd name="T73" fmla="*/ 47631 h 1560"/>
                <a:gd name="T74" fmla="*/ 21395 w 1281"/>
                <a:gd name="T75" fmla="*/ 45989 h 1560"/>
                <a:gd name="T76" fmla="*/ 21395 w 1281"/>
                <a:gd name="T77" fmla="*/ 43525 h 1560"/>
                <a:gd name="T78" fmla="*/ 19749 w 1281"/>
                <a:gd name="T79" fmla="*/ 41061 h 1560"/>
                <a:gd name="T80" fmla="*/ 18926 w 1281"/>
                <a:gd name="T81" fmla="*/ 37776 h 1560"/>
                <a:gd name="T82" fmla="*/ 18926 w 1281"/>
                <a:gd name="T83" fmla="*/ 32849 h 1560"/>
                <a:gd name="T84" fmla="*/ 18103 w 1281"/>
                <a:gd name="T85" fmla="*/ 30385 h 1560"/>
                <a:gd name="T86" fmla="*/ 16457 w 1281"/>
                <a:gd name="T87" fmla="*/ 24637 h 1560"/>
                <a:gd name="T88" fmla="*/ 16457 w 1281"/>
                <a:gd name="T89" fmla="*/ 22173 h 1560"/>
                <a:gd name="T90" fmla="*/ 17280 w 1281"/>
                <a:gd name="T91" fmla="*/ 20531 h 1560"/>
                <a:gd name="T92" fmla="*/ 15635 w 1281"/>
                <a:gd name="T93" fmla="*/ 19709 h 1560"/>
                <a:gd name="T94" fmla="*/ 13166 w 1281"/>
                <a:gd name="T95" fmla="*/ 18888 h 1560"/>
                <a:gd name="T96" fmla="*/ 12343 w 1281"/>
                <a:gd name="T97" fmla="*/ 16425 h 1560"/>
                <a:gd name="T98" fmla="*/ 10697 w 1281"/>
                <a:gd name="T99" fmla="*/ 14782 h 1560"/>
                <a:gd name="T100" fmla="*/ 9874 w 1281"/>
                <a:gd name="T101" fmla="*/ 13961 h 1560"/>
                <a:gd name="T102" fmla="*/ 9052 w 1281"/>
                <a:gd name="T103" fmla="*/ 14782 h 1560"/>
                <a:gd name="T104" fmla="*/ 7406 w 1281"/>
                <a:gd name="T105" fmla="*/ 14782 h 1560"/>
                <a:gd name="T106" fmla="*/ 5760 w 1281"/>
                <a:gd name="T107" fmla="*/ 13140 h 1560"/>
                <a:gd name="T108" fmla="*/ 4937 w 1281"/>
                <a:gd name="T109" fmla="*/ 11497 h 1560"/>
                <a:gd name="T110" fmla="*/ 3291 w 1281"/>
                <a:gd name="T111" fmla="*/ 9855 h 1560"/>
                <a:gd name="T112" fmla="*/ 2469 w 1281"/>
                <a:gd name="T113" fmla="*/ 10676 h 1560"/>
                <a:gd name="T114" fmla="*/ 823 w 1281"/>
                <a:gd name="T115" fmla="*/ 6570 h 1560"/>
                <a:gd name="T116" fmla="*/ 4114 w 1281"/>
                <a:gd name="T117" fmla="*/ 1642 h 1560"/>
                <a:gd name="T118" fmla="*/ 40321 w 1281"/>
                <a:gd name="T119" fmla="*/ 20531 h 1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1"/>
                <a:gd name="T181" fmla="*/ 0 h 1560"/>
                <a:gd name="T182" fmla="*/ 1281 w 1281"/>
                <a:gd name="T183" fmla="*/ 1560 h 1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1" h="1560">
                  <a:moveTo>
                    <a:pt x="1236" y="382"/>
                  </a:moveTo>
                  <a:lnTo>
                    <a:pt x="1221" y="407"/>
                  </a:lnTo>
                  <a:lnTo>
                    <a:pt x="1232" y="405"/>
                  </a:lnTo>
                  <a:lnTo>
                    <a:pt x="1236" y="443"/>
                  </a:lnTo>
                  <a:lnTo>
                    <a:pt x="1253" y="544"/>
                  </a:lnTo>
                  <a:lnTo>
                    <a:pt x="1272" y="597"/>
                  </a:lnTo>
                  <a:lnTo>
                    <a:pt x="1281" y="670"/>
                  </a:lnTo>
                  <a:lnTo>
                    <a:pt x="1264" y="834"/>
                  </a:lnTo>
                  <a:lnTo>
                    <a:pt x="1246" y="832"/>
                  </a:lnTo>
                  <a:lnTo>
                    <a:pt x="1251" y="866"/>
                  </a:lnTo>
                  <a:lnTo>
                    <a:pt x="1255" y="917"/>
                  </a:lnTo>
                  <a:lnTo>
                    <a:pt x="1264" y="962"/>
                  </a:lnTo>
                  <a:lnTo>
                    <a:pt x="1259" y="986"/>
                  </a:lnTo>
                  <a:lnTo>
                    <a:pt x="1251" y="1009"/>
                  </a:lnTo>
                  <a:lnTo>
                    <a:pt x="1259" y="1035"/>
                  </a:lnTo>
                  <a:lnTo>
                    <a:pt x="1257" y="1054"/>
                  </a:lnTo>
                  <a:lnTo>
                    <a:pt x="1257" y="1067"/>
                  </a:lnTo>
                  <a:lnTo>
                    <a:pt x="1262" y="1084"/>
                  </a:lnTo>
                  <a:lnTo>
                    <a:pt x="1262" y="1090"/>
                  </a:lnTo>
                  <a:lnTo>
                    <a:pt x="1242" y="1107"/>
                  </a:lnTo>
                  <a:lnTo>
                    <a:pt x="1217" y="1093"/>
                  </a:lnTo>
                  <a:lnTo>
                    <a:pt x="1206" y="1092"/>
                  </a:lnTo>
                  <a:lnTo>
                    <a:pt x="1180" y="1092"/>
                  </a:lnTo>
                  <a:lnTo>
                    <a:pt x="1172" y="1092"/>
                  </a:lnTo>
                  <a:lnTo>
                    <a:pt x="1165" y="1086"/>
                  </a:lnTo>
                  <a:lnTo>
                    <a:pt x="1159" y="1084"/>
                  </a:lnTo>
                  <a:lnTo>
                    <a:pt x="1155" y="1086"/>
                  </a:lnTo>
                  <a:lnTo>
                    <a:pt x="1153" y="1090"/>
                  </a:lnTo>
                  <a:lnTo>
                    <a:pt x="1142" y="1097"/>
                  </a:lnTo>
                  <a:lnTo>
                    <a:pt x="1138" y="1103"/>
                  </a:lnTo>
                  <a:lnTo>
                    <a:pt x="1138" y="1110"/>
                  </a:lnTo>
                  <a:lnTo>
                    <a:pt x="1138" y="1120"/>
                  </a:lnTo>
                  <a:lnTo>
                    <a:pt x="1148" y="1142"/>
                  </a:lnTo>
                  <a:lnTo>
                    <a:pt x="1153" y="1152"/>
                  </a:lnTo>
                  <a:lnTo>
                    <a:pt x="1155" y="1157"/>
                  </a:lnTo>
                  <a:lnTo>
                    <a:pt x="1163" y="1159"/>
                  </a:lnTo>
                  <a:lnTo>
                    <a:pt x="1168" y="1163"/>
                  </a:lnTo>
                  <a:lnTo>
                    <a:pt x="1176" y="1174"/>
                  </a:lnTo>
                  <a:lnTo>
                    <a:pt x="1187" y="1208"/>
                  </a:lnTo>
                  <a:lnTo>
                    <a:pt x="1212" y="1234"/>
                  </a:lnTo>
                  <a:lnTo>
                    <a:pt x="1210" y="1248"/>
                  </a:lnTo>
                  <a:lnTo>
                    <a:pt x="1214" y="1255"/>
                  </a:lnTo>
                  <a:lnTo>
                    <a:pt x="1229" y="1266"/>
                  </a:lnTo>
                  <a:lnTo>
                    <a:pt x="1232" y="1287"/>
                  </a:lnTo>
                  <a:lnTo>
                    <a:pt x="1244" y="1314"/>
                  </a:lnTo>
                  <a:lnTo>
                    <a:pt x="1229" y="1327"/>
                  </a:lnTo>
                  <a:lnTo>
                    <a:pt x="1221" y="1334"/>
                  </a:lnTo>
                  <a:lnTo>
                    <a:pt x="1219" y="1344"/>
                  </a:lnTo>
                  <a:lnTo>
                    <a:pt x="1219" y="1359"/>
                  </a:lnTo>
                  <a:lnTo>
                    <a:pt x="1227" y="1374"/>
                  </a:lnTo>
                  <a:lnTo>
                    <a:pt x="1242" y="1381"/>
                  </a:lnTo>
                  <a:lnTo>
                    <a:pt x="1253" y="1394"/>
                  </a:lnTo>
                  <a:lnTo>
                    <a:pt x="1253" y="1419"/>
                  </a:lnTo>
                  <a:lnTo>
                    <a:pt x="1257" y="1432"/>
                  </a:lnTo>
                  <a:lnTo>
                    <a:pt x="1253" y="1440"/>
                  </a:lnTo>
                  <a:lnTo>
                    <a:pt x="1230" y="1468"/>
                  </a:lnTo>
                  <a:lnTo>
                    <a:pt x="1200" y="1492"/>
                  </a:lnTo>
                  <a:lnTo>
                    <a:pt x="1133" y="1534"/>
                  </a:lnTo>
                  <a:lnTo>
                    <a:pt x="1101" y="1560"/>
                  </a:lnTo>
                  <a:lnTo>
                    <a:pt x="1093" y="1537"/>
                  </a:lnTo>
                  <a:lnTo>
                    <a:pt x="1089" y="1537"/>
                  </a:lnTo>
                  <a:lnTo>
                    <a:pt x="1088" y="1504"/>
                  </a:lnTo>
                  <a:lnTo>
                    <a:pt x="1080" y="1490"/>
                  </a:lnTo>
                  <a:lnTo>
                    <a:pt x="1076" y="1487"/>
                  </a:lnTo>
                  <a:lnTo>
                    <a:pt x="1069" y="1481"/>
                  </a:lnTo>
                  <a:lnTo>
                    <a:pt x="1065" y="1472"/>
                  </a:lnTo>
                  <a:lnTo>
                    <a:pt x="1057" y="1466"/>
                  </a:lnTo>
                  <a:lnTo>
                    <a:pt x="1044" y="1460"/>
                  </a:lnTo>
                  <a:lnTo>
                    <a:pt x="1041" y="1462"/>
                  </a:lnTo>
                  <a:lnTo>
                    <a:pt x="1033" y="1458"/>
                  </a:lnTo>
                  <a:lnTo>
                    <a:pt x="1029" y="1453"/>
                  </a:lnTo>
                  <a:lnTo>
                    <a:pt x="1020" y="1455"/>
                  </a:lnTo>
                  <a:lnTo>
                    <a:pt x="1010" y="1455"/>
                  </a:lnTo>
                  <a:lnTo>
                    <a:pt x="1007" y="1456"/>
                  </a:lnTo>
                  <a:lnTo>
                    <a:pt x="1005" y="1460"/>
                  </a:lnTo>
                  <a:lnTo>
                    <a:pt x="1001" y="1458"/>
                  </a:lnTo>
                  <a:lnTo>
                    <a:pt x="993" y="1455"/>
                  </a:lnTo>
                  <a:lnTo>
                    <a:pt x="990" y="1453"/>
                  </a:lnTo>
                  <a:lnTo>
                    <a:pt x="986" y="1449"/>
                  </a:lnTo>
                  <a:lnTo>
                    <a:pt x="982" y="1447"/>
                  </a:lnTo>
                  <a:lnTo>
                    <a:pt x="973" y="1436"/>
                  </a:lnTo>
                  <a:lnTo>
                    <a:pt x="963" y="1398"/>
                  </a:lnTo>
                  <a:lnTo>
                    <a:pt x="952" y="1381"/>
                  </a:lnTo>
                  <a:lnTo>
                    <a:pt x="954" y="1379"/>
                  </a:lnTo>
                  <a:lnTo>
                    <a:pt x="962" y="1376"/>
                  </a:lnTo>
                  <a:lnTo>
                    <a:pt x="960" y="1364"/>
                  </a:lnTo>
                  <a:lnTo>
                    <a:pt x="952" y="1357"/>
                  </a:lnTo>
                  <a:lnTo>
                    <a:pt x="946" y="1353"/>
                  </a:lnTo>
                  <a:lnTo>
                    <a:pt x="931" y="1361"/>
                  </a:lnTo>
                  <a:lnTo>
                    <a:pt x="926" y="1355"/>
                  </a:lnTo>
                  <a:lnTo>
                    <a:pt x="922" y="1351"/>
                  </a:lnTo>
                  <a:lnTo>
                    <a:pt x="914" y="1349"/>
                  </a:lnTo>
                  <a:lnTo>
                    <a:pt x="899" y="1344"/>
                  </a:lnTo>
                  <a:lnTo>
                    <a:pt x="890" y="1342"/>
                  </a:lnTo>
                  <a:lnTo>
                    <a:pt x="884" y="1340"/>
                  </a:lnTo>
                  <a:lnTo>
                    <a:pt x="882" y="1340"/>
                  </a:lnTo>
                  <a:lnTo>
                    <a:pt x="877" y="1334"/>
                  </a:lnTo>
                  <a:lnTo>
                    <a:pt x="867" y="1323"/>
                  </a:lnTo>
                  <a:lnTo>
                    <a:pt x="866" y="1319"/>
                  </a:lnTo>
                  <a:lnTo>
                    <a:pt x="858" y="1312"/>
                  </a:lnTo>
                  <a:lnTo>
                    <a:pt x="849" y="1306"/>
                  </a:lnTo>
                  <a:lnTo>
                    <a:pt x="841" y="1304"/>
                  </a:lnTo>
                  <a:lnTo>
                    <a:pt x="839" y="1302"/>
                  </a:lnTo>
                  <a:lnTo>
                    <a:pt x="841" y="1302"/>
                  </a:lnTo>
                  <a:lnTo>
                    <a:pt x="847" y="1297"/>
                  </a:lnTo>
                  <a:lnTo>
                    <a:pt x="849" y="1289"/>
                  </a:lnTo>
                  <a:lnTo>
                    <a:pt x="851" y="1287"/>
                  </a:lnTo>
                  <a:lnTo>
                    <a:pt x="845" y="1282"/>
                  </a:lnTo>
                  <a:lnTo>
                    <a:pt x="839" y="1285"/>
                  </a:lnTo>
                  <a:lnTo>
                    <a:pt x="837" y="1285"/>
                  </a:lnTo>
                  <a:lnTo>
                    <a:pt x="835" y="1285"/>
                  </a:lnTo>
                  <a:lnTo>
                    <a:pt x="834" y="1285"/>
                  </a:lnTo>
                  <a:lnTo>
                    <a:pt x="834" y="1282"/>
                  </a:lnTo>
                  <a:lnTo>
                    <a:pt x="834" y="1274"/>
                  </a:lnTo>
                  <a:lnTo>
                    <a:pt x="834" y="1272"/>
                  </a:lnTo>
                  <a:lnTo>
                    <a:pt x="834" y="1268"/>
                  </a:lnTo>
                  <a:lnTo>
                    <a:pt x="832" y="1268"/>
                  </a:lnTo>
                  <a:lnTo>
                    <a:pt x="828" y="1266"/>
                  </a:lnTo>
                  <a:lnTo>
                    <a:pt x="826" y="1268"/>
                  </a:lnTo>
                  <a:lnTo>
                    <a:pt x="830" y="1253"/>
                  </a:lnTo>
                  <a:lnTo>
                    <a:pt x="830" y="1248"/>
                  </a:lnTo>
                  <a:lnTo>
                    <a:pt x="828" y="1238"/>
                  </a:lnTo>
                  <a:lnTo>
                    <a:pt x="824" y="1234"/>
                  </a:lnTo>
                  <a:lnTo>
                    <a:pt x="822" y="1231"/>
                  </a:lnTo>
                  <a:lnTo>
                    <a:pt x="822" y="1229"/>
                  </a:lnTo>
                  <a:lnTo>
                    <a:pt x="822" y="1227"/>
                  </a:lnTo>
                  <a:lnTo>
                    <a:pt x="822" y="1225"/>
                  </a:lnTo>
                  <a:lnTo>
                    <a:pt x="822" y="1216"/>
                  </a:lnTo>
                  <a:lnTo>
                    <a:pt x="824" y="1212"/>
                  </a:lnTo>
                  <a:lnTo>
                    <a:pt x="826" y="1214"/>
                  </a:lnTo>
                  <a:lnTo>
                    <a:pt x="828" y="1214"/>
                  </a:lnTo>
                  <a:lnTo>
                    <a:pt x="830" y="1208"/>
                  </a:lnTo>
                  <a:lnTo>
                    <a:pt x="828" y="1199"/>
                  </a:lnTo>
                  <a:lnTo>
                    <a:pt x="828" y="1195"/>
                  </a:lnTo>
                  <a:lnTo>
                    <a:pt x="828" y="1189"/>
                  </a:lnTo>
                  <a:lnTo>
                    <a:pt x="828" y="1186"/>
                  </a:lnTo>
                  <a:lnTo>
                    <a:pt x="828" y="1178"/>
                  </a:lnTo>
                  <a:lnTo>
                    <a:pt x="830" y="1178"/>
                  </a:lnTo>
                  <a:lnTo>
                    <a:pt x="834" y="1178"/>
                  </a:lnTo>
                  <a:lnTo>
                    <a:pt x="835" y="1174"/>
                  </a:lnTo>
                  <a:lnTo>
                    <a:pt x="834" y="1172"/>
                  </a:lnTo>
                  <a:lnTo>
                    <a:pt x="830" y="1171"/>
                  </a:lnTo>
                  <a:lnTo>
                    <a:pt x="826" y="1167"/>
                  </a:lnTo>
                  <a:lnTo>
                    <a:pt x="822" y="1163"/>
                  </a:lnTo>
                  <a:lnTo>
                    <a:pt x="819" y="1161"/>
                  </a:lnTo>
                  <a:lnTo>
                    <a:pt x="817" y="1161"/>
                  </a:lnTo>
                  <a:lnTo>
                    <a:pt x="805" y="1155"/>
                  </a:lnTo>
                  <a:lnTo>
                    <a:pt x="792" y="1152"/>
                  </a:lnTo>
                  <a:lnTo>
                    <a:pt x="781" y="1154"/>
                  </a:lnTo>
                  <a:lnTo>
                    <a:pt x="779" y="1157"/>
                  </a:lnTo>
                  <a:lnTo>
                    <a:pt x="777" y="1159"/>
                  </a:lnTo>
                  <a:lnTo>
                    <a:pt x="777" y="1161"/>
                  </a:lnTo>
                  <a:lnTo>
                    <a:pt x="758" y="1155"/>
                  </a:lnTo>
                  <a:lnTo>
                    <a:pt x="756" y="1152"/>
                  </a:lnTo>
                  <a:lnTo>
                    <a:pt x="760" y="1154"/>
                  </a:lnTo>
                  <a:lnTo>
                    <a:pt x="762" y="1150"/>
                  </a:lnTo>
                  <a:lnTo>
                    <a:pt x="760" y="1148"/>
                  </a:lnTo>
                  <a:lnTo>
                    <a:pt x="758" y="1148"/>
                  </a:lnTo>
                  <a:lnTo>
                    <a:pt x="756" y="1144"/>
                  </a:lnTo>
                  <a:lnTo>
                    <a:pt x="756" y="1142"/>
                  </a:lnTo>
                  <a:lnTo>
                    <a:pt x="753" y="1140"/>
                  </a:lnTo>
                  <a:lnTo>
                    <a:pt x="747" y="1139"/>
                  </a:lnTo>
                  <a:lnTo>
                    <a:pt x="741" y="1142"/>
                  </a:lnTo>
                  <a:lnTo>
                    <a:pt x="741" y="1144"/>
                  </a:lnTo>
                  <a:lnTo>
                    <a:pt x="740" y="1144"/>
                  </a:lnTo>
                  <a:lnTo>
                    <a:pt x="738" y="1142"/>
                  </a:lnTo>
                  <a:lnTo>
                    <a:pt x="740" y="1146"/>
                  </a:lnTo>
                  <a:lnTo>
                    <a:pt x="738" y="1146"/>
                  </a:lnTo>
                  <a:lnTo>
                    <a:pt x="738" y="1144"/>
                  </a:lnTo>
                  <a:lnTo>
                    <a:pt x="734" y="1144"/>
                  </a:lnTo>
                  <a:lnTo>
                    <a:pt x="732" y="1144"/>
                  </a:lnTo>
                  <a:lnTo>
                    <a:pt x="730" y="1144"/>
                  </a:lnTo>
                  <a:lnTo>
                    <a:pt x="730" y="1142"/>
                  </a:lnTo>
                  <a:lnTo>
                    <a:pt x="732" y="1142"/>
                  </a:lnTo>
                  <a:lnTo>
                    <a:pt x="730" y="1139"/>
                  </a:lnTo>
                  <a:lnTo>
                    <a:pt x="728" y="1139"/>
                  </a:lnTo>
                  <a:lnTo>
                    <a:pt x="726" y="1140"/>
                  </a:lnTo>
                  <a:lnTo>
                    <a:pt x="728" y="1137"/>
                  </a:lnTo>
                  <a:lnTo>
                    <a:pt x="728" y="1135"/>
                  </a:lnTo>
                  <a:lnTo>
                    <a:pt x="724" y="1135"/>
                  </a:lnTo>
                  <a:lnTo>
                    <a:pt x="724" y="1131"/>
                  </a:lnTo>
                  <a:lnTo>
                    <a:pt x="721" y="1131"/>
                  </a:lnTo>
                  <a:lnTo>
                    <a:pt x="717" y="1129"/>
                  </a:lnTo>
                  <a:lnTo>
                    <a:pt x="715" y="1124"/>
                  </a:lnTo>
                  <a:lnTo>
                    <a:pt x="711" y="1122"/>
                  </a:lnTo>
                  <a:lnTo>
                    <a:pt x="709" y="1116"/>
                  </a:lnTo>
                  <a:lnTo>
                    <a:pt x="704" y="1116"/>
                  </a:lnTo>
                  <a:lnTo>
                    <a:pt x="704" y="1114"/>
                  </a:lnTo>
                  <a:lnTo>
                    <a:pt x="702" y="1114"/>
                  </a:lnTo>
                  <a:lnTo>
                    <a:pt x="700" y="1114"/>
                  </a:lnTo>
                  <a:lnTo>
                    <a:pt x="702" y="1112"/>
                  </a:lnTo>
                  <a:lnTo>
                    <a:pt x="698" y="1107"/>
                  </a:lnTo>
                  <a:lnTo>
                    <a:pt x="696" y="1105"/>
                  </a:lnTo>
                  <a:lnTo>
                    <a:pt x="696" y="1101"/>
                  </a:lnTo>
                  <a:lnTo>
                    <a:pt x="694" y="1099"/>
                  </a:lnTo>
                  <a:lnTo>
                    <a:pt x="694" y="1097"/>
                  </a:lnTo>
                  <a:lnTo>
                    <a:pt x="693" y="1095"/>
                  </a:lnTo>
                  <a:lnTo>
                    <a:pt x="691" y="1093"/>
                  </a:lnTo>
                  <a:lnTo>
                    <a:pt x="691" y="1090"/>
                  </a:lnTo>
                  <a:lnTo>
                    <a:pt x="687" y="1090"/>
                  </a:lnTo>
                  <a:lnTo>
                    <a:pt x="687" y="1088"/>
                  </a:lnTo>
                  <a:lnTo>
                    <a:pt x="687" y="1082"/>
                  </a:lnTo>
                  <a:lnTo>
                    <a:pt x="683" y="1076"/>
                  </a:lnTo>
                  <a:lnTo>
                    <a:pt x="679" y="1075"/>
                  </a:lnTo>
                  <a:lnTo>
                    <a:pt x="679" y="1073"/>
                  </a:lnTo>
                  <a:lnTo>
                    <a:pt x="677" y="1069"/>
                  </a:lnTo>
                  <a:lnTo>
                    <a:pt x="677" y="1067"/>
                  </a:lnTo>
                  <a:lnTo>
                    <a:pt x="674" y="1061"/>
                  </a:lnTo>
                  <a:lnTo>
                    <a:pt x="672" y="1060"/>
                  </a:lnTo>
                  <a:lnTo>
                    <a:pt x="670" y="1058"/>
                  </a:lnTo>
                  <a:lnTo>
                    <a:pt x="668" y="1056"/>
                  </a:lnTo>
                  <a:lnTo>
                    <a:pt x="666" y="1052"/>
                  </a:lnTo>
                  <a:lnTo>
                    <a:pt x="664" y="1050"/>
                  </a:lnTo>
                  <a:lnTo>
                    <a:pt x="662" y="1044"/>
                  </a:lnTo>
                  <a:lnTo>
                    <a:pt x="664" y="1041"/>
                  </a:lnTo>
                  <a:lnTo>
                    <a:pt x="662" y="1037"/>
                  </a:lnTo>
                  <a:lnTo>
                    <a:pt x="659" y="1033"/>
                  </a:lnTo>
                  <a:lnTo>
                    <a:pt x="651" y="1029"/>
                  </a:lnTo>
                  <a:lnTo>
                    <a:pt x="644" y="1028"/>
                  </a:lnTo>
                  <a:lnTo>
                    <a:pt x="627" y="1016"/>
                  </a:lnTo>
                  <a:lnTo>
                    <a:pt x="617" y="1014"/>
                  </a:lnTo>
                  <a:lnTo>
                    <a:pt x="614" y="1013"/>
                  </a:lnTo>
                  <a:lnTo>
                    <a:pt x="614" y="1009"/>
                  </a:lnTo>
                  <a:lnTo>
                    <a:pt x="615" y="1009"/>
                  </a:lnTo>
                  <a:lnTo>
                    <a:pt x="614" y="1001"/>
                  </a:lnTo>
                  <a:lnTo>
                    <a:pt x="610" y="997"/>
                  </a:lnTo>
                  <a:lnTo>
                    <a:pt x="608" y="988"/>
                  </a:lnTo>
                  <a:lnTo>
                    <a:pt x="606" y="984"/>
                  </a:lnTo>
                  <a:lnTo>
                    <a:pt x="606" y="981"/>
                  </a:lnTo>
                  <a:lnTo>
                    <a:pt x="602" y="973"/>
                  </a:lnTo>
                  <a:lnTo>
                    <a:pt x="591" y="965"/>
                  </a:lnTo>
                  <a:lnTo>
                    <a:pt x="583" y="958"/>
                  </a:lnTo>
                  <a:lnTo>
                    <a:pt x="582" y="954"/>
                  </a:lnTo>
                  <a:lnTo>
                    <a:pt x="580" y="952"/>
                  </a:lnTo>
                  <a:lnTo>
                    <a:pt x="578" y="950"/>
                  </a:lnTo>
                  <a:lnTo>
                    <a:pt x="576" y="949"/>
                  </a:lnTo>
                  <a:lnTo>
                    <a:pt x="574" y="943"/>
                  </a:lnTo>
                  <a:lnTo>
                    <a:pt x="570" y="939"/>
                  </a:lnTo>
                  <a:lnTo>
                    <a:pt x="572" y="937"/>
                  </a:lnTo>
                  <a:lnTo>
                    <a:pt x="570" y="920"/>
                  </a:lnTo>
                  <a:lnTo>
                    <a:pt x="557" y="913"/>
                  </a:lnTo>
                  <a:lnTo>
                    <a:pt x="553" y="907"/>
                  </a:lnTo>
                  <a:lnTo>
                    <a:pt x="546" y="898"/>
                  </a:lnTo>
                  <a:lnTo>
                    <a:pt x="546" y="892"/>
                  </a:lnTo>
                  <a:lnTo>
                    <a:pt x="542" y="888"/>
                  </a:lnTo>
                  <a:lnTo>
                    <a:pt x="531" y="886"/>
                  </a:lnTo>
                  <a:lnTo>
                    <a:pt x="531" y="885"/>
                  </a:lnTo>
                  <a:lnTo>
                    <a:pt x="534" y="883"/>
                  </a:lnTo>
                  <a:lnTo>
                    <a:pt x="534" y="881"/>
                  </a:lnTo>
                  <a:lnTo>
                    <a:pt x="531" y="873"/>
                  </a:lnTo>
                  <a:lnTo>
                    <a:pt x="533" y="862"/>
                  </a:lnTo>
                  <a:lnTo>
                    <a:pt x="529" y="862"/>
                  </a:lnTo>
                  <a:lnTo>
                    <a:pt x="533" y="856"/>
                  </a:lnTo>
                  <a:lnTo>
                    <a:pt x="534" y="853"/>
                  </a:lnTo>
                  <a:lnTo>
                    <a:pt x="531" y="843"/>
                  </a:lnTo>
                  <a:lnTo>
                    <a:pt x="527" y="841"/>
                  </a:lnTo>
                  <a:lnTo>
                    <a:pt x="529" y="839"/>
                  </a:lnTo>
                  <a:lnTo>
                    <a:pt x="527" y="838"/>
                  </a:lnTo>
                  <a:lnTo>
                    <a:pt x="523" y="838"/>
                  </a:lnTo>
                  <a:lnTo>
                    <a:pt x="527" y="823"/>
                  </a:lnTo>
                  <a:lnTo>
                    <a:pt x="525" y="813"/>
                  </a:lnTo>
                  <a:lnTo>
                    <a:pt x="523" y="807"/>
                  </a:lnTo>
                  <a:lnTo>
                    <a:pt x="519" y="802"/>
                  </a:lnTo>
                  <a:lnTo>
                    <a:pt x="512" y="800"/>
                  </a:lnTo>
                  <a:lnTo>
                    <a:pt x="504" y="802"/>
                  </a:lnTo>
                  <a:lnTo>
                    <a:pt x="503" y="809"/>
                  </a:lnTo>
                  <a:lnTo>
                    <a:pt x="499" y="802"/>
                  </a:lnTo>
                  <a:lnTo>
                    <a:pt x="489" y="798"/>
                  </a:lnTo>
                  <a:lnTo>
                    <a:pt x="487" y="794"/>
                  </a:lnTo>
                  <a:lnTo>
                    <a:pt x="487" y="787"/>
                  </a:lnTo>
                  <a:lnTo>
                    <a:pt x="497" y="768"/>
                  </a:lnTo>
                  <a:lnTo>
                    <a:pt x="497" y="760"/>
                  </a:lnTo>
                  <a:lnTo>
                    <a:pt x="495" y="759"/>
                  </a:lnTo>
                  <a:lnTo>
                    <a:pt x="493" y="759"/>
                  </a:lnTo>
                  <a:lnTo>
                    <a:pt x="487" y="755"/>
                  </a:lnTo>
                  <a:lnTo>
                    <a:pt x="487" y="745"/>
                  </a:lnTo>
                  <a:lnTo>
                    <a:pt x="482" y="740"/>
                  </a:lnTo>
                  <a:lnTo>
                    <a:pt x="478" y="736"/>
                  </a:lnTo>
                  <a:lnTo>
                    <a:pt x="474" y="730"/>
                  </a:lnTo>
                  <a:lnTo>
                    <a:pt x="467" y="713"/>
                  </a:lnTo>
                  <a:lnTo>
                    <a:pt x="467" y="712"/>
                  </a:lnTo>
                  <a:lnTo>
                    <a:pt x="461" y="708"/>
                  </a:lnTo>
                  <a:lnTo>
                    <a:pt x="455" y="689"/>
                  </a:lnTo>
                  <a:lnTo>
                    <a:pt x="448" y="676"/>
                  </a:lnTo>
                  <a:lnTo>
                    <a:pt x="448" y="664"/>
                  </a:lnTo>
                  <a:lnTo>
                    <a:pt x="444" y="659"/>
                  </a:lnTo>
                  <a:lnTo>
                    <a:pt x="442" y="661"/>
                  </a:lnTo>
                  <a:lnTo>
                    <a:pt x="439" y="657"/>
                  </a:lnTo>
                  <a:lnTo>
                    <a:pt x="435" y="659"/>
                  </a:lnTo>
                  <a:lnTo>
                    <a:pt x="431" y="657"/>
                  </a:lnTo>
                  <a:lnTo>
                    <a:pt x="433" y="627"/>
                  </a:lnTo>
                  <a:lnTo>
                    <a:pt x="431" y="621"/>
                  </a:lnTo>
                  <a:lnTo>
                    <a:pt x="435" y="599"/>
                  </a:lnTo>
                  <a:lnTo>
                    <a:pt x="431" y="582"/>
                  </a:lnTo>
                  <a:lnTo>
                    <a:pt x="425" y="574"/>
                  </a:lnTo>
                  <a:lnTo>
                    <a:pt x="420" y="572"/>
                  </a:lnTo>
                  <a:lnTo>
                    <a:pt x="416" y="572"/>
                  </a:lnTo>
                  <a:lnTo>
                    <a:pt x="414" y="572"/>
                  </a:lnTo>
                  <a:lnTo>
                    <a:pt x="418" y="559"/>
                  </a:lnTo>
                  <a:lnTo>
                    <a:pt x="418" y="544"/>
                  </a:lnTo>
                  <a:lnTo>
                    <a:pt x="410" y="527"/>
                  </a:lnTo>
                  <a:lnTo>
                    <a:pt x="395" y="508"/>
                  </a:lnTo>
                  <a:lnTo>
                    <a:pt x="393" y="508"/>
                  </a:lnTo>
                  <a:lnTo>
                    <a:pt x="378" y="476"/>
                  </a:lnTo>
                  <a:lnTo>
                    <a:pt x="376" y="467"/>
                  </a:lnTo>
                  <a:lnTo>
                    <a:pt x="375" y="452"/>
                  </a:lnTo>
                  <a:lnTo>
                    <a:pt x="371" y="441"/>
                  </a:lnTo>
                  <a:lnTo>
                    <a:pt x="375" y="437"/>
                  </a:lnTo>
                  <a:lnTo>
                    <a:pt x="378" y="426"/>
                  </a:lnTo>
                  <a:lnTo>
                    <a:pt x="380" y="407"/>
                  </a:lnTo>
                  <a:lnTo>
                    <a:pt x="382" y="405"/>
                  </a:lnTo>
                  <a:lnTo>
                    <a:pt x="380" y="397"/>
                  </a:lnTo>
                  <a:lnTo>
                    <a:pt x="376" y="384"/>
                  </a:lnTo>
                  <a:lnTo>
                    <a:pt x="378" y="382"/>
                  </a:lnTo>
                  <a:lnTo>
                    <a:pt x="378" y="384"/>
                  </a:lnTo>
                  <a:lnTo>
                    <a:pt x="392" y="380"/>
                  </a:lnTo>
                  <a:lnTo>
                    <a:pt x="393" y="380"/>
                  </a:lnTo>
                  <a:lnTo>
                    <a:pt x="395" y="373"/>
                  </a:lnTo>
                  <a:lnTo>
                    <a:pt x="393" y="371"/>
                  </a:lnTo>
                  <a:lnTo>
                    <a:pt x="395" y="365"/>
                  </a:lnTo>
                  <a:lnTo>
                    <a:pt x="395" y="363"/>
                  </a:lnTo>
                  <a:lnTo>
                    <a:pt x="393" y="358"/>
                  </a:lnTo>
                  <a:lnTo>
                    <a:pt x="392" y="358"/>
                  </a:lnTo>
                  <a:lnTo>
                    <a:pt x="392" y="356"/>
                  </a:lnTo>
                  <a:lnTo>
                    <a:pt x="390" y="354"/>
                  </a:lnTo>
                  <a:lnTo>
                    <a:pt x="382" y="352"/>
                  </a:lnTo>
                  <a:lnTo>
                    <a:pt x="380" y="354"/>
                  </a:lnTo>
                  <a:lnTo>
                    <a:pt x="367" y="345"/>
                  </a:lnTo>
                  <a:lnTo>
                    <a:pt x="363" y="341"/>
                  </a:lnTo>
                  <a:lnTo>
                    <a:pt x="365" y="339"/>
                  </a:lnTo>
                  <a:lnTo>
                    <a:pt x="360" y="339"/>
                  </a:lnTo>
                  <a:lnTo>
                    <a:pt x="350" y="337"/>
                  </a:lnTo>
                  <a:lnTo>
                    <a:pt x="331" y="330"/>
                  </a:lnTo>
                  <a:lnTo>
                    <a:pt x="320" y="328"/>
                  </a:lnTo>
                  <a:lnTo>
                    <a:pt x="318" y="326"/>
                  </a:lnTo>
                  <a:lnTo>
                    <a:pt x="297" y="320"/>
                  </a:lnTo>
                  <a:lnTo>
                    <a:pt x="297" y="318"/>
                  </a:lnTo>
                  <a:lnTo>
                    <a:pt x="292" y="315"/>
                  </a:lnTo>
                  <a:lnTo>
                    <a:pt x="282" y="313"/>
                  </a:lnTo>
                  <a:lnTo>
                    <a:pt x="279" y="309"/>
                  </a:lnTo>
                  <a:lnTo>
                    <a:pt x="281" y="307"/>
                  </a:lnTo>
                  <a:lnTo>
                    <a:pt x="284" y="300"/>
                  </a:lnTo>
                  <a:lnTo>
                    <a:pt x="286" y="298"/>
                  </a:lnTo>
                  <a:lnTo>
                    <a:pt x="282" y="290"/>
                  </a:lnTo>
                  <a:lnTo>
                    <a:pt x="284" y="283"/>
                  </a:lnTo>
                  <a:lnTo>
                    <a:pt x="281" y="275"/>
                  </a:lnTo>
                  <a:lnTo>
                    <a:pt x="277" y="269"/>
                  </a:lnTo>
                  <a:lnTo>
                    <a:pt x="273" y="268"/>
                  </a:lnTo>
                  <a:lnTo>
                    <a:pt x="258" y="258"/>
                  </a:lnTo>
                  <a:lnTo>
                    <a:pt x="256" y="256"/>
                  </a:lnTo>
                  <a:lnTo>
                    <a:pt x="254" y="256"/>
                  </a:lnTo>
                  <a:lnTo>
                    <a:pt x="250" y="254"/>
                  </a:lnTo>
                  <a:lnTo>
                    <a:pt x="245" y="251"/>
                  </a:lnTo>
                  <a:lnTo>
                    <a:pt x="241" y="249"/>
                  </a:lnTo>
                  <a:lnTo>
                    <a:pt x="239" y="249"/>
                  </a:lnTo>
                  <a:lnTo>
                    <a:pt x="235" y="249"/>
                  </a:lnTo>
                  <a:lnTo>
                    <a:pt x="235" y="247"/>
                  </a:lnTo>
                  <a:lnTo>
                    <a:pt x="232" y="245"/>
                  </a:lnTo>
                  <a:lnTo>
                    <a:pt x="230" y="243"/>
                  </a:lnTo>
                  <a:lnTo>
                    <a:pt x="228" y="245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7" y="249"/>
                  </a:lnTo>
                  <a:lnTo>
                    <a:pt x="213" y="251"/>
                  </a:lnTo>
                  <a:lnTo>
                    <a:pt x="207" y="247"/>
                  </a:lnTo>
                  <a:lnTo>
                    <a:pt x="194" y="252"/>
                  </a:lnTo>
                  <a:lnTo>
                    <a:pt x="192" y="260"/>
                  </a:lnTo>
                  <a:lnTo>
                    <a:pt x="186" y="266"/>
                  </a:lnTo>
                  <a:lnTo>
                    <a:pt x="177" y="262"/>
                  </a:lnTo>
                  <a:lnTo>
                    <a:pt x="170" y="258"/>
                  </a:lnTo>
                  <a:lnTo>
                    <a:pt x="162" y="252"/>
                  </a:lnTo>
                  <a:lnTo>
                    <a:pt x="156" y="249"/>
                  </a:lnTo>
                  <a:lnTo>
                    <a:pt x="153" y="247"/>
                  </a:lnTo>
                  <a:lnTo>
                    <a:pt x="147" y="241"/>
                  </a:lnTo>
                  <a:lnTo>
                    <a:pt x="149" y="239"/>
                  </a:lnTo>
                  <a:lnTo>
                    <a:pt x="139" y="232"/>
                  </a:lnTo>
                  <a:lnTo>
                    <a:pt x="128" y="224"/>
                  </a:lnTo>
                  <a:lnTo>
                    <a:pt x="124" y="224"/>
                  </a:lnTo>
                  <a:lnTo>
                    <a:pt x="124" y="222"/>
                  </a:lnTo>
                  <a:lnTo>
                    <a:pt x="123" y="219"/>
                  </a:lnTo>
                  <a:lnTo>
                    <a:pt x="117" y="217"/>
                  </a:lnTo>
                  <a:lnTo>
                    <a:pt x="115" y="213"/>
                  </a:lnTo>
                  <a:lnTo>
                    <a:pt x="113" y="211"/>
                  </a:lnTo>
                  <a:lnTo>
                    <a:pt x="111" y="209"/>
                  </a:lnTo>
                  <a:lnTo>
                    <a:pt x="107" y="204"/>
                  </a:lnTo>
                  <a:lnTo>
                    <a:pt x="107" y="202"/>
                  </a:lnTo>
                  <a:lnTo>
                    <a:pt x="102" y="198"/>
                  </a:lnTo>
                  <a:lnTo>
                    <a:pt x="96" y="194"/>
                  </a:lnTo>
                  <a:lnTo>
                    <a:pt x="87" y="192"/>
                  </a:lnTo>
                  <a:lnTo>
                    <a:pt x="81" y="192"/>
                  </a:lnTo>
                  <a:lnTo>
                    <a:pt x="77" y="190"/>
                  </a:lnTo>
                  <a:lnTo>
                    <a:pt x="72" y="185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0" y="177"/>
                  </a:lnTo>
                  <a:lnTo>
                    <a:pt x="57" y="175"/>
                  </a:lnTo>
                  <a:lnTo>
                    <a:pt x="53" y="181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42" y="185"/>
                  </a:lnTo>
                  <a:lnTo>
                    <a:pt x="36" y="177"/>
                  </a:lnTo>
                  <a:lnTo>
                    <a:pt x="19" y="155"/>
                  </a:lnTo>
                  <a:lnTo>
                    <a:pt x="10" y="151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2" y="126"/>
                  </a:lnTo>
                  <a:lnTo>
                    <a:pt x="10" y="85"/>
                  </a:lnTo>
                  <a:lnTo>
                    <a:pt x="17" y="79"/>
                  </a:lnTo>
                  <a:lnTo>
                    <a:pt x="21" y="83"/>
                  </a:lnTo>
                  <a:lnTo>
                    <a:pt x="25" y="57"/>
                  </a:lnTo>
                  <a:lnTo>
                    <a:pt x="45" y="29"/>
                  </a:lnTo>
                  <a:lnTo>
                    <a:pt x="74" y="0"/>
                  </a:lnTo>
                  <a:lnTo>
                    <a:pt x="98" y="32"/>
                  </a:lnTo>
                  <a:lnTo>
                    <a:pt x="356" y="153"/>
                  </a:lnTo>
                  <a:lnTo>
                    <a:pt x="709" y="315"/>
                  </a:lnTo>
                  <a:lnTo>
                    <a:pt x="711" y="315"/>
                  </a:lnTo>
                  <a:lnTo>
                    <a:pt x="738" y="328"/>
                  </a:lnTo>
                  <a:lnTo>
                    <a:pt x="743" y="330"/>
                  </a:lnTo>
                  <a:lnTo>
                    <a:pt x="792" y="352"/>
                  </a:lnTo>
                  <a:lnTo>
                    <a:pt x="916" y="362"/>
                  </a:lnTo>
                  <a:lnTo>
                    <a:pt x="1200" y="380"/>
                  </a:lnTo>
                  <a:lnTo>
                    <a:pt x="1236" y="382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    </a:t>
              </a:r>
            </a:p>
          </p:txBody>
        </p:sp>
        <p:sp>
          <p:nvSpPr>
            <p:cNvPr id="59" name="Freeform 18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2267928" y="3686628"/>
              <a:ext cx="626616" cy="484801"/>
            </a:xfrm>
            <a:custGeom>
              <a:avLst/>
              <a:gdLst>
                <a:gd name="T0" fmla="*/ 1105260556 w 884"/>
                <a:gd name="T1" fmla="*/ 2147483647 h 581"/>
                <a:gd name="T2" fmla="*/ 2147483647 w 884"/>
                <a:gd name="T3" fmla="*/ 2147483647 h 581"/>
                <a:gd name="T4" fmla="*/ 2147483647 w 884"/>
                <a:gd name="T5" fmla="*/ 2147483647 h 581"/>
                <a:gd name="T6" fmla="*/ 2147483647 w 884"/>
                <a:gd name="T7" fmla="*/ 2147483647 h 581"/>
                <a:gd name="T8" fmla="*/ 2147483647 w 884"/>
                <a:gd name="T9" fmla="*/ 2147483647 h 581"/>
                <a:gd name="T10" fmla="*/ 2147483647 w 884"/>
                <a:gd name="T11" fmla="*/ 2147483647 h 581"/>
                <a:gd name="T12" fmla="*/ 2147483647 w 884"/>
                <a:gd name="T13" fmla="*/ 2147483647 h 581"/>
                <a:gd name="T14" fmla="*/ 2147483647 w 884"/>
                <a:gd name="T15" fmla="*/ 2147483647 h 581"/>
                <a:gd name="T16" fmla="*/ 2147483647 w 884"/>
                <a:gd name="T17" fmla="*/ 2147483647 h 581"/>
                <a:gd name="T18" fmla="*/ 2147483647 w 884"/>
                <a:gd name="T19" fmla="*/ 2147483647 h 581"/>
                <a:gd name="T20" fmla="*/ 2147483647 w 884"/>
                <a:gd name="T21" fmla="*/ 2147483647 h 581"/>
                <a:gd name="T22" fmla="*/ 2147483647 w 884"/>
                <a:gd name="T23" fmla="*/ 2147483647 h 581"/>
                <a:gd name="T24" fmla="*/ 2147483647 w 884"/>
                <a:gd name="T25" fmla="*/ 2147483647 h 581"/>
                <a:gd name="T26" fmla="*/ 2147483647 w 884"/>
                <a:gd name="T27" fmla="*/ 2147483647 h 581"/>
                <a:gd name="T28" fmla="*/ 2147483647 w 884"/>
                <a:gd name="T29" fmla="*/ 2147483647 h 581"/>
                <a:gd name="T30" fmla="*/ 2147483647 w 884"/>
                <a:gd name="T31" fmla="*/ 2147483647 h 581"/>
                <a:gd name="T32" fmla="*/ 2147483647 w 884"/>
                <a:gd name="T33" fmla="*/ 2147483647 h 581"/>
                <a:gd name="T34" fmla="*/ 2147483647 w 884"/>
                <a:gd name="T35" fmla="*/ 2147483647 h 581"/>
                <a:gd name="T36" fmla="*/ 2147483647 w 884"/>
                <a:gd name="T37" fmla="*/ 2147483647 h 581"/>
                <a:gd name="T38" fmla="*/ 2147483647 w 884"/>
                <a:gd name="T39" fmla="*/ 2147483647 h 581"/>
                <a:gd name="T40" fmla="*/ 2147483647 w 884"/>
                <a:gd name="T41" fmla="*/ 2147483647 h 581"/>
                <a:gd name="T42" fmla="*/ 2147483647 w 884"/>
                <a:gd name="T43" fmla="*/ 2147483647 h 581"/>
                <a:gd name="T44" fmla="*/ 2147483647 w 884"/>
                <a:gd name="T45" fmla="*/ 2147483647 h 581"/>
                <a:gd name="T46" fmla="*/ 2147483647 w 884"/>
                <a:gd name="T47" fmla="*/ 2147483647 h 581"/>
                <a:gd name="T48" fmla="*/ 2147483647 w 884"/>
                <a:gd name="T49" fmla="*/ 2147483647 h 581"/>
                <a:gd name="T50" fmla="*/ 2147483647 w 884"/>
                <a:gd name="T51" fmla="*/ 2147483647 h 581"/>
                <a:gd name="T52" fmla="*/ 2147483647 w 884"/>
                <a:gd name="T53" fmla="*/ 2147483647 h 581"/>
                <a:gd name="T54" fmla="*/ 2147483647 w 884"/>
                <a:gd name="T55" fmla="*/ 2147483647 h 581"/>
                <a:gd name="T56" fmla="*/ 2147483647 w 884"/>
                <a:gd name="T57" fmla="*/ 2147483647 h 581"/>
                <a:gd name="T58" fmla="*/ 2147483647 w 884"/>
                <a:gd name="T59" fmla="*/ 2147483647 h 581"/>
                <a:gd name="T60" fmla="*/ 2147483647 w 884"/>
                <a:gd name="T61" fmla="*/ 2147483647 h 581"/>
                <a:gd name="T62" fmla="*/ 2147483647 w 884"/>
                <a:gd name="T63" fmla="*/ 2147483647 h 581"/>
                <a:gd name="T64" fmla="*/ 2147483647 w 884"/>
                <a:gd name="T65" fmla="*/ 2147483647 h 581"/>
                <a:gd name="T66" fmla="*/ 2147483647 w 884"/>
                <a:gd name="T67" fmla="*/ 2147483647 h 581"/>
                <a:gd name="T68" fmla="*/ 2147483647 w 884"/>
                <a:gd name="T69" fmla="*/ 2147483647 h 581"/>
                <a:gd name="T70" fmla="*/ 2147483647 w 884"/>
                <a:gd name="T71" fmla="*/ 2147483647 h 581"/>
                <a:gd name="T72" fmla="*/ 2147483647 w 884"/>
                <a:gd name="T73" fmla="*/ 1135064899 h 581"/>
                <a:gd name="T74" fmla="*/ 2147483647 w 884"/>
                <a:gd name="T75" fmla="*/ 2147483647 h 581"/>
                <a:gd name="T76" fmla="*/ 2147483647 w 884"/>
                <a:gd name="T77" fmla="*/ 567532864 h 581"/>
                <a:gd name="T78" fmla="*/ 2147483647 w 884"/>
                <a:gd name="T79" fmla="*/ 567532864 h 581"/>
                <a:gd name="T80" fmla="*/ 2147483647 w 884"/>
                <a:gd name="T81" fmla="*/ 567532864 h 581"/>
                <a:gd name="T82" fmla="*/ 2147483647 w 884"/>
                <a:gd name="T83" fmla="*/ 1135064899 h 581"/>
                <a:gd name="T84" fmla="*/ 2147483647 w 884"/>
                <a:gd name="T85" fmla="*/ 2147483647 h 581"/>
                <a:gd name="T86" fmla="*/ 2147483647 w 884"/>
                <a:gd name="T87" fmla="*/ 1702597556 h 581"/>
                <a:gd name="T88" fmla="*/ 2147483647 w 884"/>
                <a:gd name="T89" fmla="*/ 1702597556 h 581"/>
                <a:gd name="T90" fmla="*/ 2147483647 w 884"/>
                <a:gd name="T91" fmla="*/ 2147483647 h 581"/>
                <a:gd name="T92" fmla="*/ 2147483647 w 884"/>
                <a:gd name="T93" fmla="*/ 2147483647 h 581"/>
                <a:gd name="T94" fmla="*/ 2147483647 w 884"/>
                <a:gd name="T95" fmla="*/ 2147483647 h 581"/>
                <a:gd name="T96" fmla="*/ 2147483647 w 884"/>
                <a:gd name="T97" fmla="*/ 2147483647 h 581"/>
                <a:gd name="T98" fmla="*/ 2147483647 w 884"/>
                <a:gd name="T99" fmla="*/ 2147483647 h 581"/>
                <a:gd name="T100" fmla="*/ 2147483647 w 884"/>
                <a:gd name="T101" fmla="*/ 2147483647 h 581"/>
                <a:gd name="T102" fmla="*/ 2147483647 w 884"/>
                <a:gd name="T103" fmla="*/ 2147483647 h 581"/>
                <a:gd name="T104" fmla="*/ 2147483647 w 884"/>
                <a:gd name="T105" fmla="*/ 2147483647 h 581"/>
                <a:gd name="T106" fmla="*/ 2147483647 w 884"/>
                <a:gd name="T107" fmla="*/ 2147483647 h 581"/>
                <a:gd name="T108" fmla="*/ 2147483647 w 884"/>
                <a:gd name="T109" fmla="*/ 2147483647 h 581"/>
                <a:gd name="T110" fmla="*/ 2147483647 w 884"/>
                <a:gd name="T111" fmla="*/ 2147483647 h 581"/>
                <a:gd name="T112" fmla="*/ 1658227521 w 884"/>
                <a:gd name="T113" fmla="*/ 2147483647 h 581"/>
                <a:gd name="T114" fmla="*/ 552967170 w 884"/>
                <a:gd name="T115" fmla="*/ 2147483647 h 5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581"/>
                <a:gd name="T176" fmla="*/ 884 w 884"/>
                <a:gd name="T177" fmla="*/ 581 h 5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581">
                  <a:moveTo>
                    <a:pt x="0" y="416"/>
                  </a:moveTo>
                  <a:lnTo>
                    <a:pt x="4" y="418"/>
                  </a:lnTo>
                  <a:lnTo>
                    <a:pt x="13" y="425"/>
                  </a:lnTo>
                  <a:lnTo>
                    <a:pt x="25" y="433"/>
                  </a:lnTo>
                  <a:lnTo>
                    <a:pt x="28" y="438"/>
                  </a:lnTo>
                  <a:lnTo>
                    <a:pt x="36" y="450"/>
                  </a:lnTo>
                  <a:lnTo>
                    <a:pt x="38" y="453"/>
                  </a:lnTo>
                  <a:lnTo>
                    <a:pt x="42" y="463"/>
                  </a:lnTo>
                  <a:lnTo>
                    <a:pt x="45" y="474"/>
                  </a:lnTo>
                  <a:lnTo>
                    <a:pt x="49" y="480"/>
                  </a:lnTo>
                  <a:lnTo>
                    <a:pt x="55" y="482"/>
                  </a:lnTo>
                  <a:lnTo>
                    <a:pt x="72" y="491"/>
                  </a:lnTo>
                  <a:lnTo>
                    <a:pt x="75" y="491"/>
                  </a:lnTo>
                  <a:lnTo>
                    <a:pt x="75" y="493"/>
                  </a:lnTo>
                  <a:lnTo>
                    <a:pt x="77" y="493"/>
                  </a:lnTo>
                  <a:lnTo>
                    <a:pt x="83" y="493"/>
                  </a:lnTo>
                  <a:lnTo>
                    <a:pt x="91" y="495"/>
                  </a:lnTo>
                  <a:lnTo>
                    <a:pt x="100" y="500"/>
                  </a:lnTo>
                  <a:lnTo>
                    <a:pt x="111" y="502"/>
                  </a:lnTo>
                  <a:lnTo>
                    <a:pt x="111" y="504"/>
                  </a:lnTo>
                  <a:lnTo>
                    <a:pt x="117" y="506"/>
                  </a:lnTo>
                  <a:lnTo>
                    <a:pt x="124" y="508"/>
                  </a:lnTo>
                  <a:lnTo>
                    <a:pt x="132" y="510"/>
                  </a:lnTo>
                  <a:lnTo>
                    <a:pt x="132" y="512"/>
                  </a:lnTo>
                  <a:lnTo>
                    <a:pt x="136" y="512"/>
                  </a:lnTo>
                  <a:lnTo>
                    <a:pt x="149" y="515"/>
                  </a:lnTo>
                  <a:lnTo>
                    <a:pt x="164" y="521"/>
                  </a:lnTo>
                  <a:lnTo>
                    <a:pt x="166" y="523"/>
                  </a:lnTo>
                  <a:lnTo>
                    <a:pt x="179" y="529"/>
                  </a:lnTo>
                  <a:lnTo>
                    <a:pt x="186" y="534"/>
                  </a:lnTo>
                  <a:lnTo>
                    <a:pt x="194" y="536"/>
                  </a:lnTo>
                  <a:lnTo>
                    <a:pt x="200" y="540"/>
                  </a:lnTo>
                  <a:lnTo>
                    <a:pt x="215" y="544"/>
                  </a:lnTo>
                  <a:lnTo>
                    <a:pt x="218" y="547"/>
                  </a:lnTo>
                  <a:lnTo>
                    <a:pt x="230" y="547"/>
                  </a:lnTo>
                  <a:lnTo>
                    <a:pt x="234" y="549"/>
                  </a:lnTo>
                  <a:lnTo>
                    <a:pt x="243" y="549"/>
                  </a:lnTo>
                  <a:lnTo>
                    <a:pt x="249" y="553"/>
                  </a:lnTo>
                  <a:lnTo>
                    <a:pt x="262" y="555"/>
                  </a:lnTo>
                  <a:lnTo>
                    <a:pt x="265" y="555"/>
                  </a:lnTo>
                  <a:lnTo>
                    <a:pt x="313" y="568"/>
                  </a:lnTo>
                  <a:lnTo>
                    <a:pt x="324" y="574"/>
                  </a:lnTo>
                  <a:lnTo>
                    <a:pt x="335" y="581"/>
                  </a:lnTo>
                  <a:lnTo>
                    <a:pt x="346" y="579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60" y="566"/>
                  </a:lnTo>
                  <a:lnTo>
                    <a:pt x="365" y="564"/>
                  </a:lnTo>
                  <a:lnTo>
                    <a:pt x="367" y="564"/>
                  </a:lnTo>
                  <a:lnTo>
                    <a:pt x="373" y="564"/>
                  </a:lnTo>
                  <a:lnTo>
                    <a:pt x="378" y="566"/>
                  </a:lnTo>
                  <a:lnTo>
                    <a:pt x="384" y="568"/>
                  </a:lnTo>
                  <a:lnTo>
                    <a:pt x="397" y="574"/>
                  </a:lnTo>
                  <a:lnTo>
                    <a:pt x="399" y="576"/>
                  </a:lnTo>
                  <a:lnTo>
                    <a:pt x="405" y="579"/>
                  </a:lnTo>
                  <a:lnTo>
                    <a:pt x="403" y="570"/>
                  </a:lnTo>
                  <a:lnTo>
                    <a:pt x="408" y="553"/>
                  </a:lnTo>
                  <a:lnTo>
                    <a:pt x="408" y="521"/>
                  </a:lnTo>
                  <a:lnTo>
                    <a:pt x="423" y="517"/>
                  </a:lnTo>
                  <a:lnTo>
                    <a:pt x="431" y="521"/>
                  </a:lnTo>
                  <a:lnTo>
                    <a:pt x="435" y="521"/>
                  </a:lnTo>
                  <a:lnTo>
                    <a:pt x="433" y="517"/>
                  </a:lnTo>
                  <a:lnTo>
                    <a:pt x="435" y="515"/>
                  </a:lnTo>
                  <a:lnTo>
                    <a:pt x="444" y="521"/>
                  </a:lnTo>
                  <a:lnTo>
                    <a:pt x="450" y="517"/>
                  </a:lnTo>
                  <a:lnTo>
                    <a:pt x="450" y="514"/>
                  </a:lnTo>
                  <a:lnTo>
                    <a:pt x="459" y="510"/>
                  </a:lnTo>
                  <a:lnTo>
                    <a:pt x="461" y="506"/>
                  </a:lnTo>
                  <a:lnTo>
                    <a:pt x="463" y="497"/>
                  </a:lnTo>
                  <a:lnTo>
                    <a:pt x="461" y="482"/>
                  </a:lnTo>
                  <a:lnTo>
                    <a:pt x="457" y="474"/>
                  </a:lnTo>
                  <a:lnTo>
                    <a:pt x="457" y="450"/>
                  </a:lnTo>
                  <a:lnTo>
                    <a:pt x="461" y="438"/>
                  </a:lnTo>
                  <a:lnTo>
                    <a:pt x="482" y="429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501" y="435"/>
                  </a:lnTo>
                  <a:lnTo>
                    <a:pt x="514" y="433"/>
                  </a:lnTo>
                  <a:lnTo>
                    <a:pt x="518" y="436"/>
                  </a:lnTo>
                  <a:lnTo>
                    <a:pt x="523" y="442"/>
                  </a:lnTo>
                  <a:lnTo>
                    <a:pt x="523" y="448"/>
                  </a:lnTo>
                  <a:lnTo>
                    <a:pt x="536" y="457"/>
                  </a:lnTo>
                  <a:lnTo>
                    <a:pt x="538" y="461"/>
                  </a:lnTo>
                  <a:lnTo>
                    <a:pt x="540" y="461"/>
                  </a:lnTo>
                  <a:lnTo>
                    <a:pt x="544" y="463"/>
                  </a:lnTo>
                  <a:lnTo>
                    <a:pt x="553" y="465"/>
                  </a:lnTo>
                  <a:lnTo>
                    <a:pt x="555" y="463"/>
                  </a:lnTo>
                  <a:lnTo>
                    <a:pt x="559" y="465"/>
                  </a:lnTo>
                  <a:lnTo>
                    <a:pt x="574" y="463"/>
                  </a:lnTo>
                  <a:lnTo>
                    <a:pt x="582" y="459"/>
                  </a:lnTo>
                  <a:lnTo>
                    <a:pt x="610" y="459"/>
                  </a:lnTo>
                  <a:lnTo>
                    <a:pt x="621" y="463"/>
                  </a:lnTo>
                  <a:lnTo>
                    <a:pt x="640" y="468"/>
                  </a:lnTo>
                  <a:lnTo>
                    <a:pt x="653" y="470"/>
                  </a:lnTo>
                  <a:lnTo>
                    <a:pt x="657" y="472"/>
                  </a:lnTo>
                  <a:lnTo>
                    <a:pt x="661" y="472"/>
                  </a:lnTo>
                  <a:lnTo>
                    <a:pt x="666" y="472"/>
                  </a:lnTo>
                  <a:lnTo>
                    <a:pt x="664" y="480"/>
                  </a:lnTo>
                  <a:lnTo>
                    <a:pt x="677" y="485"/>
                  </a:lnTo>
                  <a:lnTo>
                    <a:pt x="677" y="483"/>
                  </a:lnTo>
                  <a:lnTo>
                    <a:pt x="679" y="482"/>
                  </a:lnTo>
                  <a:lnTo>
                    <a:pt x="685" y="483"/>
                  </a:lnTo>
                  <a:lnTo>
                    <a:pt x="687" y="482"/>
                  </a:lnTo>
                  <a:lnTo>
                    <a:pt x="696" y="483"/>
                  </a:lnTo>
                  <a:lnTo>
                    <a:pt x="698" y="487"/>
                  </a:lnTo>
                  <a:lnTo>
                    <a:pt x="711" y="489"/>
                  </a:lnTo>
                  <a:lnTo>
                    <a:pt x="708" y="498"/>
                  </a:lnTo>
                  <a:lnTo>
                    <a:pt x="711" y="500"/>
                  </a:lnTo>
                  <a:lnTo>
                    <a:pt x="719" y="500"/>
                  </a:lnTo>
                  <a:lnTo>
                    <a:pt x="730" y="495"/>
                  </a:lnTo>
                  <a:lnTo>
                    <a:pt x="732" y="493"/>
                  </a:lnTo>
                  <a:lnTo>
                    <a:pt x="732" y="489"/>
                  </a:lnTo>
                  <a:lnTo>
                    <a:pt x="728" y="485"/>
                  </a:lnTo>
                  <a:lnTo>
                    <a:pt x="721" y="478"/>
                  </a:lnTo>
                  <a:lnTo>
                    <a:pt x="715" y="453"/>
                  </a:lnTo>
                  <a:lnTo>
                    <a:pt x="715" y="446"/>
                  </a:lnTo>
                  <a:lnTo>
                    <a:pt x="713" y="442"/>
                  </a:lnTo>
                  <a:lnTo>
                    <a:pt x="711" y="433"/>
                  </a:lnTo>
                  <a:lnTo>
                    <a:pt x="709" y="431"/>
                  </a:lnTo>
                  <a:lnTo>
                    <a:pt x="709" y="427"/>
                  </a:lnTo>
                  <a:lnTo>
                    <a:pt x="711" y="423"/>
                  </a:lnTo>
                  <a:lnTo>
                    <a:pt x="709" y="419"/>
                  </a:lnTo>
                  <a:lnTo>
                    <a:pt x="706" y="418"/>
                  </a:lnTo>
                  <a:lnTo>
                    <a:pt x="704" y="414"/>
                  </a:lnTo>
                  <a:lnTo>
                    <a:pt x="706" y="410"/>
                  </a:lnTo>
                  <a:lnTo>
                    <a:pt x="708" y="408"/>
                  </a:lnTo>
                  <a:lnTo>
                    <a:pt x="706" y="397"/>
                  </a:lnTo>
                  <a:lnTo>
                    <a:pt x="704" y="393"/>
                  </a:lnTo>
                  <a:lnTo>
                    <a:pt x="704" y="388"/>
                  </a:lnTo>
                  <a:lnTo>
                    <a:pt x="709" y="382"/>
                  </a:lnTo>
                  <a:lnTo>
                    <a:pt x="715" y="384"/>
                  </a:lnTo>
                  <a:lnTo>
                    <a:pt x="719" y="388"/>
                  </a:lnTo>
                  <a:lnTo>
                    <a:pt x="719" y="393"/>
                  </a:lnTo>
                  <a:lnTo>
                    <a:pt x="721" y="395"/>
                  </a:lnTo>
                  <a:lnTo>
                    <a:pt x="723" y="393"/>
                  </a:lnTo>
                  <a:lnTo>
                    <a:pt x="728" y="388"/>
                  </a:lnTo>
                  <a:lnTo>
                    <a:pt x="732" y="382"/>
                  </a:lnTo>
                  <a:lnTo>
                    <a:pt x="736" y="380"/>
                  </a:lnTo>
                  <a:lnTo>
                    <a:pt x="734" y="386"/>
                  </a:lnTo>
                  <a:lnTo>
                    <a:pt x="749" y="384"/>
                  </a:lnTo>
                  <a:lnTo>
                    <a:pt x="751" y="386"/>
                  </a:lnTo>
                  <a:lnTo>
                    <a:pt x="755" y="382"/>
                  </a:lnTo>
                  <a:lnTo>
                    <a:pt x="755" y="378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4" y="369"/>
                  </a:lnTo>
                  <a:lnTo>
                    <a:pt x="766" y="367"/>
                  </a:lnTo>
                  <a:lnTo>
                    <a:pt x="768" y="359"/>
                  </a:lnTo>
                  <a:lnTo>
                    <a:pt x="785" y="344"/>
                  </a:lnTo>
                  <a:lnTo>
                    <a:pt x="792" y="329"/>
                  </a:lnTo>
                  <a:lnTo>
                    <a:pt x="798" y="324"/>
                  </a:lnTo>
                  <a:lnTo>
                    <a:pt x="800" y="324"/>
                  </a:lnTo>
                  <a:lnTo>
                    <a:pt x="803" y="320"/>
                  </a:lnTo>
                  <a:lnTo>
                    <a:pt x="800" y="314"/>
                  </a:lnTo>
                  <a:lnTo>
                    <a:pt x="802" y="310"/>
                  </a:lnTo>
                  <a:lnTo>
                    <a:pt x="809" y="305"/>
                  </a:lnTo>
                  <a:lnTo>
                    <a:pt x="809" y="282"/>
                  </a:lnTo>
                  <a:lnTo>
                    <a:pt x="813" y="280"/>
                  </a:lnTo>
                  <a:lnTo>
                    <a:pt x="817" y="277"/>
                  </a:lnTo>
                  <a:lnTo>
                    <a:pt x="817" y="273"/>
                  </a:lnTo>
                  <a:lnTo>
                    <a:pt x="820" y="269"/>
                  </a:lnTo>
                  <a:lnTo>
                    <a:pt x="830" y="271"/>
                  </a:lnTo>
                  <a:lnTo>
                    <a:pt x="832" y="267"/>
                  </a:lnTo>
                  <a:lnTo>
                    <a:pt x="839" y="265"/>
                  </a:lnTo>
                  <a:lnTo>
                    <a:pt x="835" y="252"/>
                  </a:lnTo>
                  <a:lnTo>
                    <a:pt x="832" y="248"/>
                  </a:lnTo>
                  <a:lnTo>
                    <a:pt x="832" y="246"/>
                  </a:lnTo>
                  <a:lnTo>
                    <a:pt x="834" y="243"/>
                  </a:lnTo>
                  <a:lnTo>
                    <a:pt x="828" y="235"/>
                  </a:lnTo>
                  <a:lnTo>
                    <a:pt x="824" y="231"/>
                  </a:lnTo>
                  <a:lnTo>
                    <a:pt x="828" y="229"/>
                  </a:lnTo>
                  <a:lnTo>
                    <a:pt x="828" y="216"/>
                  </a:lnTo>
                  <a:lnTo>
                    <a:pt x="826" y="216"/>
                  </a:lnTo>
                  <a:lnTo>
                    <a:pt x="822" y="213"/>
                  </a:lnTo>
                  <a:lnTo>
                    <a:pt x="820" y="205"/>
                  </a:lnTo>
                  <a:lnTo>
                    <a:pt x="826" y="203"/>
                  </a:lnTo>
                  <a:lnTo>
                    <a:pt x="830" y="203"/>
                  </a:lnTo>
                  <a:lnTo>
                    <a:pt x="834" y="201"/>
                  </a:lnTo>
                  <a:lnTo>
                    <a:pt x="835" y="205"/>
                  </a:lnTo>
                  <a:lnTo>
                    <a:pt x="845" y="197"/>
                  </a:lnTo>
                  <a:lnTo>
                    <a:pt x="845" y="194"/>
                  </a:lnTo>
                  <a:lnTo>
                    <a:pt x="843" y="190"/>
                  </a:lnTo>
                  <a:lnTo>
                    <a:pt x="845" y="173"/>
                  </a:lnTo>
                  <a:lnTo>
                    <a:pt x="849" y="171"/>
                  </a:lnTo>
                  <a:lnTo>
                    <a:pt x="851" y="171"/>
                  </a:lnTo>
                  <a:lnTo>
                    <a:pt x="852" y="166"/>
                  </a:lnTo>
                  <a:lnTo>
                    <a:pt x="856" y="164"/>
                  </a:lnTo>
                  <a:lnTo>
                    <a:pt x="854" y="158"/>
                  </a:lnTo>
                  <a:lnTo>
                    <a:pt x="852" y="156"/>
                  </a:lnTo>
                  <a:lnTo>
                    <a:pt x="851" y="152"/>
                  </a:lnTo>
                  <a:lnTo>
                    <a:pt x="849" y="152"/>
                  </a:lnTo>
                  <a:lnTo>
                    <a:pt x="847" y="139"/>
                  </a:lnTo>
                  <a:lnTo>
                    <a:pt x="843" y="141"/>
                  </a:lnTo>
                  <a:lnTo>
                    <a:pt x="845" y="135"/>
                  </a:lnTo>
                  <a:lnTo>
                    <a:pt x="851" y="134"/>
                  </a:lnTo>
                  <a:lnTo>
                    <a:pt x="854" y="135"/>
                  </a:lnTo>
                  <a:lnTo>
                    <a:pt x="858" y="135"/>
                  </a:lnTo>
                  <a:lnTo>
                    <a:pt x="862" y="135"/>
                  </a:lnTo>
                  <a:lnTo>
                    <a:pt x="871" y="120"/>
                  </a:lnTo>
                  <a:lnTo>
                    <a:pt x="873" y="122"/>
                  </a:lnTo>
                  <a:lnTo>
                    <a:pt x="879" y="124"/>
                  </a:lnTo>
                  <a:lnTo>
                    <a:pt x="879" y="118"/>
                  </a:lnTo>
                  <a:lnTo>
                    <a:pt x="882" y="107"/>
                  </a:lnTo>
                  <a:lnTo>
                    <a:pt x="884" y="102"/>
                  </a:lnTo>
                  <a:lnTo>
                    <a:pt x="879" y="98"/>
                  </a:lnTo>
                  <a:lnTo>
                    <a:pt x="828" y="88"/>
                  </a:lnTo>
                  <a:lnTo>
                    <a:pt x="822" y="85"/>
                  </a:lnTo>
                  <a:lnTo>
                    <a:pt x="800" y="73"/>
                  </a:lnTo>
                  <a:lnTo>
                    <a:pt x="796" y="81"/>
                  </a:lnTo>
                  <a:lnTo>
                    <a:pt x="796" y="87"/>
                  </a:lnTo>
                  <a:lnTo>
                    <a:pt x="792" y="88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83" y="105"/>
                  </a:lnTo>
                  <a:lnTo>
                    <a:pt x="773" y="120"/>
                  </a:lnTo>
                  <a:lnTo>
                    <a:pt x="764" y="126"/>
                  </a:lnTo>
                  <a:lnTo>
                    <a:pt x="751" y="130"/>
                  </a:lnTo>
                  <a:lnTo>
                    <a:pt x="743" y="130"/>
                  </a:lnTo>
                  <a:lnTo>
                    <a:pt x="741" y="128"/>
                  </a:lnTo>
                  <a:lnTo>
                    <a:pt x="736" y="128"/>
                  </a:lnTo>
                  <a:lnTo>
                    <a:pt x="728" y="130"/>
                  </a:lnTo>
                  <a:lnTo>
                    <a:pt x="713" y="128"/>
                  </a:lnTo>
                  <a:lnTo>
                    <a:pt x="706" y="130"/>
                  </a:lnTo>
                  <a:lnTo>
                    <a:pt x="700" y="128"/>
                  </a:lnTo>
                  <a:lnTo>
                    <a:pt x="696" y="128"/>
                  </a:lnTo>
                  <a:lnTo>
                    <a:pt x="692" y="126"/>
                  </a:lnTo>
                  <a:lnTo>
                    <a:pt x="676" y="124"/>
                  </a:lnTo>
                  <a:lnTo>
                    <a:pt x="664" y="132"/>
                  </a:lnTo>
                  <a:lnTo>
                    <a:pt x="662" y="128"/>
                  </a:lnTo>
                  <a:lnTo>
                    <a:pt x="659" y="128"/>
                  </a:lnTo>
                  <a:lnTo>
                    <a:pt x="655" y="128"/>
                  </a:lnTo>
                  <a:lnTo>
                    <a:pt x="657" y="122"/>
                  </a:lnTo>
                  <a:lnTo>
                    <a:pt x="664" y="118"/>
                  </a:lnTo>
                  <a:lnTo>
                    <a:pt x="668" y="113"/>
                  </a:lnTo>
                  <a:lnTo>
                    <a:pt x="664" y="100"/>
                  </a:lnTo>
                  <a:lnTo>
                    <a:pt x="661" y="94"/>
                  </a:lnTo>
                  <a:lnTo>
                    <a:pt x="649" y="92"/>
                  </a:lnTo>
                  <a:lnTo>
                    <a:pt x="638" y="94"/>
                  </a:lnTo>
                  <a:lnTo>
                    <a:pt x="630" y="94"/>
                  </a:lnTo>
                  <a:lnTo>
                    <a:pt x="627" y="98"/>
                  </a:lnTo>
                  <a:lnTo>
                    <a:pt x="613" y="92"/>
                  </a:lnTo>
                  <a:lnTo>
                    <a:pt x="608" y="100"/>
                  </a:lnTo>
                  <a:lnTo>
                    <a:pt x="606" y="102"/>
                  </a:lnTo>
                  <a:lnTo>
                    <a:pt x="600" y="102"/>
                  </a:lnTo>
                  <a:lnTo>
                    <a:pt x="591" y="103"/>
                  </a:lnTo>
                  <a:lnTo>
                    <a:pt x="587" y="103"/>
                  </a:lnTo>
                  <a:lnTo>
                    <a:pt x="583" y="102"/>
                  </a:lnTo>
                  <a:lnTo>
                    <a:pt x="582" y="98"/>
                  </a:lnTo>
                  <a:lnTo>
                    <a:pt x="578" y="102"/>
                  </a:lnTo>
                  <a:lnTo>
                    <a:pt x="576" y="100"/>
                  </a:lnTo>
                  <a:lnTo>
                    <a:pt x="572" y="102"/>
                  </a:lnTo>
                  <a:lnTo>
                    <a:pt x="563" y="94"/>
                  </a:lnTo>
                  <a:lnTo>
                    <a:pt x="557" y="81"/>
                  </a:lnTo>
                  <a:lnTo>
                    <a:pt x="553" y="28"/>
                  </a:lnTo>
                  <a:lnTo>
                    <a:pt x="548" y="28"/>
                  </a:lnTo>
                  <a:lnTo>
                    <a:pt x="542" y="32"/>
                  </a:lnTo>
                  <a:lnTo>
                    <a:pt x="540" y="30"/>
                  </a:lnTo>
                  <a:lnTo>
                    <a:pt x="527" y="24"/>
                  </a:lnTo>
                  <a:lnTo>
                    <a:pt x="525" y="23"/>
                  </a:lnTo>
                  <a:lnTo>
                    <a:pt x="521" y="26"/>
                  </a:lnTo>
                  <a:lnTo>
                    <a:pt x="519" y="28"/>
                  </a:lnTo>
                  <a:lnTo>
                    <a:pt x="516" y="36"/>
                  </a:lnTo>
                  <a:lnTo>
                    <a:pt x="510" y="38"/>
                  </a:lnTo>
                  <a:lnTo>
                    <a:pt x="508" y="45"/>
                  </a:lnTo>
                  <a:lnTo>
                    <a:pt x="499" y="51"/>
                  </a:lnTo>
                  <a:lnTo>
                    <a:pt x="493" y="51"/>
                  </a:lnTo>
                  <a:lnTo>
                    <a:pt x="484" y="47"/>
                  </a:lnTo>
                  <a:lnTo>
                    <a:pt x="480" y="47"/>
                  </a:lnTo>
                  <a:lnTo>
                    <a:pt x="472" y="43"/>
                  </a:lnTo>
                  <a:lnTo>
                    <a:pt x="459" y="41"/>
                  </a:lnTo>
                  <a:lnTo>
                    <a:pt x="455" y="41"/>
                  </a:lnTo>
                  <a:lnTo>
                    <a:pt x="452" y="28"/>
                  </a:lnTo>
                  <a:lnTo>
                    <a:pt x="452" y="21"/>
                  </a:lnTo>
                  <a:lnTo>
                    <a:pt x="448" y="15"/>
                  </a:lnTo>
                  <a:lnTo>
                    <a:pt x="448" y="7"/>
                  </a:lnTo>
                  <a:lnTo>
                    <a:pt x="435" y="0"/>
                  </a:lnTo>
                  <a:lnTo>
                    <a:pt x="435" y="9"/>
                  </a:lnTo>
                  <a:lnTo>
                    <a:pt x="429" y="7"/>
                  </a:lnTo>
                  <a:lnTo>
                    <a:pt x="423" y="0"/>
                  </a:lnTo>
                  <a:lnTo>
                    <a:pt x="414" y="2"/>
                  </a:lnTo>
                  <a:lnTo>
                    <a:pt x="408" y="0"/>
                  </a:lnTo>
                  <a:lnTo>
                    <a:pt x="378" y="11"/>
                  </a:lnTo>
                  <a:lnTo>
                    <a:pt x="369" y="15"/>
                  </a:lnTo>
                  <a:lnTo>
                    <a:pt x="358" y="11"/>
                  </a:lnTo>
                  <a:lnTo>
                    <a:pt x="350" y="11"/>
                  </a:lnTo>
                  <a:lnTo>
                    <a:pt x="343" y="17"/>
                  </a:lnTo>
                  <a:lnTo>
                    <a:pt x="331" y="15"/>
                  </a:lnTo>
                  <a:lnTo>
                    <a:pt x="314" y="19"/>
                  </a:lnTo>
                  <a:lnTo>
                    <a:pt x="309" y="19"/>
                  </a:lnTo>
                  <a:lnTo>
                    <a:pt x="307" y="21"/>
                  </a:lnTo>
                  <a:lnTo>
                    <a:pt x="292" y="21"/>
                  </a:lnTo>
                  <a:lnTo>
                    <a:pt x="290" y="26"/>
                  </a:lnTo>
                  <a:lnTo>
                    <a:pt x="288" y="28"/>
                  </a:lnTo>
                  <a:lnTo>
                    <a:pt x="284" y="28"/>
                  </a:lnTo>
                  <a:lnTo>
                    <a:pt x="282" y="30"/>
                  </a:lnTo>
                  <a:lnTo>
                    <a:pt x="275" y="34"/>
                  </a:lnTo>
                  <a:lnTo>
                    <a:pt x="271" y="39"/>
                  </a:lnTo>
                  <a:lnTo>
                    <a:pt x="260" y="47"/>
                  </a:lnTo>
                  <a:lnTo>
                    <a:pt x="252" y="49"/>
                  </a:lnTo>
                  <a:lnTo>
                    <a:pt x="249" y="47"/>
                  </a:lnTo>
                  <a:lnTo>
                    <a:pt x="249" y="53"/>
                  </a:lnTo>
                  <a:lnTo>
                    <a:pt x="245" y="53"/>
                  </a:lnTo>
                  <a:lnTo>
                    <a:pt x="243" y="53"/>
                  </a:lnTo>
                  <a:lnTo>
                    <a:pt x="241" y="45"/>
                  </a:lnTo>
                  <a:lnTo>
                    <a:pt x="237" y="39"/>
                  </a:lnTo>
                  <a:lnTo>
                    <a:pt x="230" y="38"/>
                  </a:lnTo>
                  <a:lnTo>
                    <a:pt x="222" y="36"/>
                  </a:lnTo>
                  <a:lnTo>
                    <a:pt x="220" y="39"/>
                  </a:lnTo>
                  <a:lnTo>
                    <a:pt x="224" y="41"/>
                  </a:lnTo>
                  <a:lnTo>
                    <a:pt x="226" y="41"/>
                  </a:lnTo>
                  <a:lnTo>
                    <a:pt x="228" y="47"/>
                  </a:lnTo>
                  <a:lnTo>
                    <a:pt x="224" y="47"/>
                  </a:lnTo>
                  <a:lnTo>
                    <a:pt x="220" y="41"/>
                  </a:lnTo>
                  <a:lnTo>
                    <a:pt x="211" y="43"/>
                  </a:lnTo>
                  <a:lnTo>
                    <a:pt x="207" y="39"/>
                  </a:lnTo>
                  <a:lnTo>
                    <a:pt x="203" y="41"/>
                  </a:lnTo>
                  <a:lnTo>
                    <a:pt x="200" y="56"/>
                  </a:lnTo>
                  <a:lnTo>
                    <a:pt x="196" y="68"/>
                  </a:lnTo>
                  <a:lnTo>
                    <a:pt x="200" y="79"/>
                  </a:lnTo>
                  <a:lnTo>
                    <a:pt x="192" y="90"/>
                  </a:lnTo>
                  <a:lnTo>
                    <a:pt x="202" y="96"/>
                  </a:lnTo>
                  <a:lnTo>
                    <a:pt x="205" y="90"/>
                  </a:lnTo>
                  <a:lnTo>
                    <a:pt x="213" y="88"/>
                  </a:lnTo>
                  <a:lnTo>
                    <a:pt x="220" y="96"/>
                  </a:lnTo>
                  <a:lnTo>
                    <a:pt x="228" y="85"/>
                  </a:lnTo>
                  <a:lnTo>
                    <a:pt x="237" y="96"/>
                  </a:lnTo>
                  <a:lnTo>
                    <a:pt x="247" y="98"/>
                  </a:lnTo>
                  <a:lnTo>
                    <a:pt x="258" y="105"/>
                  </a:lnTo>
                  <a:lnTo>
                    <a:pt x="264" y="111"/>
                  </a:lnTo>
                  <a:lnTo>
                    <a:pt x="264" y="122"/>
                  </a:lnTo>
                  <a:lnTo>
                    <a:pt x="260" y="132"/>
                  </a:lnTo>
                  <a:lnTo>
                    <a:pt x="250" y="134"/>
                  </a:lnTo>
                  <a:lnTo>
                    <a:pt x="245" y="143"/>
                  </a:lnTo>
                  <a:lnTo>
                    <a:pt x="245" y="150"/>
                  </a:lnTo>
                  <a:lnTo>
                    <a:pt x="256" y="156"/>
                  </a:lnTo>
                  <a:lnTo>
                    <a:pt x="260" y="166"/>
                  </a:lnTo>
                  <a:lnTo>
                    <a:pt x="264" y="167"/>
                  </a:lnTo>
                  <a:lnTo>
                    <a:pt x="273" y="175"/>
                  </a:lnTo>
                  <a:lnTo>
                    <a:pt x="271" y="184"/>
                  </a:lnTo>
                  <a:lnTo>
                    <a:pt x="273" y="196"/>
                  </a:lnTo>
                  <a:lnTo>
                    <a:pt x="273" y="197"/>
                  </a:lnTo>
                  <a:lnTo>
                    <a:pt x="269" y="203"/>
                  </a:lnTo>
                  <a:lnTo>
                    <a:pt x="269" y="207"/>
                  </a:lnTo>
                  <a:lnTo>
                    <a:pt x="282" y="201"/>
                  </a:lnTo>
                  <a:lnTo>
                    <a:pt x="282" y="205"/>
                  </a:lnTo>
                  <a:lnTo>
                    <a:pt x="292" y="201"/>
                  </a:lnTo>
                  <a:lnTo>
                    <a:pt x="297" y="197"/>
                  </a:lnTo>
                  <a:lnTo>
                    <a:pt x="303" y="197"/>
                  </a:lnTo>
                  <a:lnTo>
                    <a:pt x="309" y="205"/>
                  </a:lnTo>
                  <a:lnTo>
                    <a:pt x="309" y="207"/>
                  </a:lnTo>
                  <a:lnTo>
                    <a:pt x="305" y="211"/>
                  </a:lnTo>
                  <a:lnTo>
                    <a:pt x="305" y="218"/>
                  </a:lnTo>
                  <a:lnTo>
                    <a:pt x="303" y="226"/>
                  </a:lnTo>
                  <a:lnTo>
                    <a:pt x="301" y="228"/>
                  </a:lnTo>
                  <a:lnTo>
                    <a:pt x="299" y="229"/>
                  </a:lnTo>
                  <a:lnTo>
                    <a:pt x="296" y="233"/>
                  </a:lnTo>
                  <a:lnTo>
                    <a:pt x="294" y="239"/>
                  </a:lnTo>
                  <a:lnTo>
                    <a:pt x="290" y="241"/>
                  </a:lnTo>
                  <a:lnTo>
                    <a:pt x="286" y="246"/>
                  </a:lnTo>
                  <a:lnTo>
                    <a:pt x="284" y="252"/>
                  </a:lnTo>
                  <a:lnTo>
                    <a:pt x="284" y="258"/>
                  </a:lnTo>
                  <a:lnTo>
                    <a:pt x="279" y="263"/>
                  </a:lnTo>
                  <a:lnTo>
                    <a:pt x="275" y="260"/>
                  </a:lnTo>
                  <a:lnTo>
                    <a:pt x="271" y="260"/>
                  </a:lnTo>
                  <a:lnTo>
                    <a:pt x="265" y="256"/>
                  </a:lnTo>
                  <a:lnTo>
                    <a:pt x="254" y="258"/>
                  </a:lnTo>
                  <a:lnTo>
                    <a:pt x="252" y="261"/>
                  </a:lnTo>
                  <a:lnTo>
                    <a:pt x="239" y="267"/>
                  </a:lnTo>
                  <a:lnTo>
                    <a:pt x="226" y="278"/>
                  </a:lnTo>
                  <a:lnTo>
                    <a:pt x="217" y="284"/>
                  </a:lnTo>
                  <a:lnTo>
                    <a:pt x="213" y="293"/>
                  </a:lnTo>
                  <a:lnTo>
                    <a:pt x="202" y="299"/>
                  </a:lnTo>
                  <a:lnTo>
                    <a:pt x="196" y="305"/>
                  </a:lnTo>
                  <a:lnTo>
                    <a:pt x="175" y="312"/>
                  </a:lnTo>
                  <a:lnTo>
                    <a:pt x="171" y="312"/>
                  </a:lnTo>
                  <a:lnTo>
                    <a:pt x="170" y="316"/>
                  </a:lnTo>
                  <a:lnTo>
                    <a:pt x="168" y="318"/>
                  </a:lnTo>
                  <a:lnTo>
                    <a:pt x="160" y="325"/>
                  </a:lnTo>
                  <a:lnTo>
                    <a:pt x="149" y="324"/>
                  </a:lnTo>
                  <a:lnTo>
                    <a:pt x="138" y="307"/>
                  </a:lnTo>
                  <a:lnTo>
                    <a:pt x="138" y="305"/>
                  </a:lnTo>
                  <a:lnTo>
                    <a:pt x="130" y="312"/>
                  </a:lnTo>
                  <a:lnTo>
                    <a:pt x="119" y="320"/>
                  </a:lnTo>
                  <a:lnTo>
                    <a:pt x="111" y="322"/>
                  </a:lnTo>
                  <a:lnTo>
                    <a:pt x="92" y="316"/>
                  </a:lnTo>
                  <a:lnTo>
                    <a:pt x="92" y="318"/>
                  </a:lnTo>
                  <a:lnTo>
                    <a:pt x="87" y="320"/>
                  </a:lnTo>
                  <a:lnTo>
                    <a:pt x="87" y="322"/>
                  </a:lnTo>
                  <a:lnTo>
                    <a:pt x="81" y="329"/>
                  </a:lnTo>
                  <a:lnTo>
                    <a:pt x="79" y="331"/>
                  </a:lnTo>
                  <a:lnTo>
                    <a:pt x="75" y="331"/>
                  </a:lnTo>
                  <a:lnTo>
                    <a:pt x="74" y="327"/>
                  </a:lnTo>
                  <a:lnTo>
                    <a:pt x="70" y="327"/>
                  </a:lnTo>
                  <a:lnTo>
                    <a:pt x="68" y="325"/>
                  </a:lnTo>
                  <a:lnTo>
                    <a:pt x="64" y="331"/>
                  </a:lnTo>
                  <a:lnTo>
                    <a:pt x="66" y="333"/>
                  </a:lnTo>
                  <a:lnTo>
                    <a:pt x="68" y="339"/>
                  </a:lnTo>
                  <a:lnTo>
                    <a:pt x="66" y="340"/>
                  </a:lnTo>
                  <a:lnTo>
                    <a:pt x="62" y="346"/>
                  </a:lnTo>
                  <a:lnTo>
                    <a:pt x="51" y="354"/>
                  </a:lnTo>
                  <a:lnTo>
                    <a:pt x="45" y="361"/>
                  </a:lnTo>
                  <a:lnTo>
                    <a:pt x="40" y="369"/>
                  </a:lnTo>
                  <a:lnTo>
                    <a:pt x="23" y="386"/>
                  </a:lnTo>
                  <a:lnTo>
                    <a:pt x="2" y="401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4" y="412"/>
                  </a:lnTo>
                  <a:lnTo>
                    <a:pt x="2" y="412"/>
                  </a:lnTo>
                  <a:lnTo>
                    <a:pt x="2" y="414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202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29220" y="1200216"/>
              <a:ext cx="558058" cy="947202"/>
            </a:xfrm>
            <a:custGeom>
              <a:avLst/>
              <a:gdLst>
                <a:gd name="T0" fmla="*/ 2147483647 w 786"/>
                <a:gd name="T1" fmla="*/ 2147483647 h 1142"/>
                <a:gd name="T2" fmla="*/ 2147483647 w 786"/>
                <a:gd name="T3" fmla="*/ 2147483647 h 1142"/>
                <a:gd name="T4" fmla="*/ 2147483647 w 786"/>
                <a:gd name="T5" fmla="*/ 2147483647 h 1142"/>
                <a:gd name="T6" fmla="*/ 2147483647 w 786"/>
                <a:gd name="T7" fmla="*/ 2147483647 h 1142"/>
                <a:gd name="T8" fmla="*/ 2147483647 w 786"/>
                <a:gd name="T9" fmla="*/ 2147483647 h 1142"/>
                <a:gd name="T10" fmla="*/ 2147483647 w 786"/>
                <a:gd name="T11" fmla="*/ 2147483647 h 1142"/>
                <a:gd name="T12" fmla="*/ 2147483647 w 786"/>
                <a:gd name="T13" fmla="*/ 2147483647 h 1142"/>
                <a:gd name="T14" fmla="*/ 2147483647 w 786"/>
                <a:gd name="T15" fmla="*/ 2147483647 h 1142"/>
                <a:gd name="T16" fmla="*/ 2147483647 w 786"/>
                <a:gd name="T17" fmla="*/ 2147483647 h 1142"/>
                <a:gd name="T18" fmla="*/ 2147483647 w 786"/>
                <a:gd name="T19" fmla="*/ 2147483647 h 1142"/>
                <a:gd name="T20" fmla="*/ 2147483647 w 786"/>
                <a:gd name="T21" fmla="*/ 2147483647 h 1142"/>
                <a:gd name="T22" fmla="*/ 2147483647 w 786"/>
                <a:gd name="T23" fmla="*/ 2147483647 h 1142"/>
                <a:gd name="T24" fmla="*/ 2147483647 w 786"/>
                <a:gd name="T25" fmla="*/ 2147483647 h 1142"/>
                <a:gd name="T26" fmla="*/ 2147483647 w 786"/>
                <a:gd name="T27" fmla="*/ 2147483647 h 1142"/>
                <a:gd name="T28" fmla="*/ 2147483647 w 786"/>
                <a:gd name="T29" fmla="*/ 2147483647 h 1142"/>
                <a:gd name="T30" fmla="*/ 2147483647 w 786"/>
                <a:gd name="T31" fmla="*/ 2147483647 h 1142"/>
                <a:gd name="T32" fmla="*/ 2147483647 w 786"/>
                <a:gd name="T33" fmla="*/ 2147483647 h 1142"/>
                <a:gd name="T34" fmla="*/ 2147483647 w 786"/>
                <a:gd name="T35" fmla="*/ 2147483647 h 1142"/>
                <a:gd name="T36" fmla="*/ 2147483647 w 786"/>
                <a:gd name="T37" fmla="*/ 2147483647 h 1142"/>
                <a:gd name="T38" fmla="*/ 2147483647 w 786"/>
                <a:gd name="T39" fmla="*/ 2147483647 h 1142"/>
                <a:gd name="T40" fmla="*/ 2147483647 w 786"/>
                <a:gd name="T41" fmla="*/ 2147483647 h 1142"/>
                <a:gd name="T42" fmla="*/ 2147483647 w 786"/>
                <a:gd name="T43" fmla="*/ 2147483647 h 1142"/>
                <a:gd name="T44" fmla="*/ 2147483647 w 786"/>
                <a:gd name="T45" fmla="*/ 2147483647 h 1142"/>
                <a:gd name="T46" fmla="*/ 2147483647 w 786"/>
                <a:gd name="T47" fmla="*/ 2147483647 h 1142"/>
                <a:gd name="T48" fmla="*/ 2147483647 w 786"/>
                <a:gd name="T49" fmla="*/ 2147483647 h 1142"/>
                <a:gd name="T50" fmla="*/ 2147483647 w 786"/>
                <a:gd name="T51" fmla="*/ 2147483647 h 1142"/>
                <a:gd name="T52" fmla="*/ 2147483647 w 786"/>
                <a:gd name="T53" fmla="*/ 2147483647 h 1142"/>
                <a:gd name="T54" fmla="*/ 2147483647 w 786"/>
                <a:gd name="T55" fmla="*/ 2147483647 h 1142"/>
                <a:gd name="T56" fmla="*/ 2147483647 w 786"/>
                <a:gd name="T57" fmla="*/ 2147483647 h 1142"/>
                <a:gd name="T58" fmla="*/ 2147483647 w 786"/>
                <a:gd name="T59" fmla="*/ 2147483647 h 1142"/>
                <a:gd name="T60" fmla="*/ 2147483647 w 786"/>
                <a:gd name="T61" fmla="*/ 2147483647 h 1142"/>
                <a:gd name="T62" fmla="*/ 2147483647 w 786"/>
                <a:gd name="T63" fmla="*/ 2147483647 h 1142"/>
                <a:gd name="T64" fmla="*/ 2147483647 w 786"/>
                <a:gd name="T65" fmla="*/ 2147483647 h 1142"/>
                <a:gd name="T66" fmla="*/ 2147483647 w 786"/>
                <a:gd name="T67" fmla="*/ 2147483647 h 1142"/>
                <a:gd name="T68" fmla="*/ 2147483647 w 786"/>
                <a:gd name="T69" fmla="*/ 2147483647 h 1142"/>
                <a:gd name="T70" fmla="*/ 2147483647 w 786"/>
                <a:gd name="T71" fmla="*/ 2147483647 h 1142"/>
                <a:gd name="T72" fmla="*/ 2147483647 w 786"/>
                <a:gd name="T73" fmla="*/ 2147483647 h 1142"/>
                <a:gd name="T74" fmla="*/ 2147483647 w 786"/>
                <a:gd name="T75" fmla="*/ 2147483647 h 1142"/>
                <a:gd name="T76" fmla="*/ 2147483647 w 786"/>
                <a:gd name="T77" fmla="*/ 2147483647 h 1142"/>
                <a:gd name="T78" fmla="*/ 2147483647 w 786"/>
                <a:gd name="T79" fmla="*/ 2147483647 h 1142"/>
                <a:gd name="T80" fmla="*/ 2147483647 w 786"/>
                <a:gd name="T81" fmla="*/ 2147483647 h 1142"/>
                <a:gd name="T82" fmla="*/ 2147483647 w 786"/>
                <a:gd name="T83" fmla="*/ 2147483647 h 1142"/>
                <a:gd name="T84" fmla="*/ 2147483647 w 786"/>
                <a:gd name="T85" fmla="*/ 2147483647 h 1142"/>
                <a:gd name="T86" fmla="*/ 2147483647 w 786"/>
                <a:gd name="T87" fmla="*/ 2147483647 h 1142"/>
                <a:gd name="T88" fmla="*/ 2147483647 w 786"/>
                <a:gd name="T89" fmla="*/ 2147483647 h 11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6"/>
                <a:gd name="T136" fmla="*/ 0 h 1142"/>
                <a:gd name="T137" fmla="*/ 786 w 786"/>
                <a:gd name="T138" fmla="*/ 1142 h 11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6" h="1142">
                  <a:moveTo>
                    <a:pt x="22" y="22"/>
                  </a:moveTo>
                  <a:lnTo>
                    <a:pt x="0" y="0"/>
                  </a:lnTo>
                  <a:lnTo>
                    <a:pt x="205" y="2"/>
                  </a:lnTo>
                  <a:lnTo>
                    <a:pt x="476" y="7"/>
                  </a:lnTo>
                  <a:lnTo>
                    <a:pt x="481" y="7"/>
                  </a:lnTo>
                  <a:lnTo>
                    <a:pt x="461" y="37"/>
                  </a:lnTo>
                  <a:lnTo>
                    <a:pt x="432" y="66"/>
                  </a:lnTo>
                  <a:lnTo>
                    <a:pt x="412" y="94"/>
                  </a:lnTo>
                  <a:lnTo>
                    <a:pt x="408" y="120"/>
                  </a:lnTo>
                  <a:lnTo>
                    <a:pt x="404" y="116"/>
                  </a:lnTo>
                  <a:lnTo>
                    <a:pt x="397" y="122"/>
                  </a:lnTo>
                  <a:lnTo>
                    <a:pt x="399" y="163"/>
                  </a:lnTo>
                  <a:lnTo>
                    <a:pt x="395" y="173"/>
                  </a:lnTo>
                  <a:lnTo>
                    <a:pt x="387" y="173"/>
                  </a:lnTo>
                  <a:lnTo>
                    <a:pt x="397" y="188"/>
                  </a:lnTo>
                  <a:lnTo>
                    <a:pt x="406" y="192"/>
                  </a:lnTo>
                  <a:lnTo>
                    <a:pt x="423" y="214"/>
                  </a:lnTo>
                  <a:lnTo>
                    <a:pt x="429" y="222"/>
                  </a:lnTo>
                  <a:lnTo>
                    <a:pt x="429" y="235"/>
                  </a:lnTo>
                  <a:lnTo>
                    <a:pt x="432" y="246"/>
                  </a:lnTo>
                  <a:lnTo>
                    <a:pt x="432" y="258"/>
                  </a:lnTo>
                  <a:lnTo>
                    <a:pt x="427" y="263"/>
                  </a:lnTo>
                  <a:lnTo>
                    <a:pt x="419" y="273"/>
                  </a:lnTo>
                  <a:lnTo>
                    <a:pt x="419" y="291"/>
                  </a:lnTo>
                  <a:lnTo>
                    <a:pt x="415" y="305"/>
                  </a:lnTo>
                  <a:lnTo>
                    <a:pt x="410" y="359"/>
                  </a:lnTo>
                  <a:lnTo>
                    <a:pt x="412" y="378"/>
                  </a:lnTo>
                  <a:lnTo>
                    <a:pt x="419" y="389"/>
                  </a:lnTo>
                  <a:lnTo>
                    <a:pt x="419" y="408"/>
                  </a:lnTo>
                  <a:lnTo>
                    <a:pt x="438" y="423"/>
                  </a:lnTo>
                  <a:lnTo>
                    <a:pt x="442" y="502"/>
                  </a:lnTo>
                  <a:lnTo>
                    <a:pt x="447" y="532"/>
                  </a:lnTo>
                  <a:lnTo>
                    <a:pt x="447" y="562"/>
                  </a:lnTo>
                  <a:lnTo>
                    <a:pt x="440" y="606"/>
                  </a:lnTo>
                  <a:lnTo>
                    <a:pt x="451" y="632"/>
                  </a:lnTo>
                  <a:lnTo>
                    <a:pt x="468" y="651"/>
                  </a:lnTo>
                  <a:lnTo>
                    <a:pt x="485" y="668"/>
                  </a:lnTo>
                  <a:lnTo>
                    <a:pt x="485" y="698"/>
                  </a:lnTo>
                  <a:lnTo>
                    <a:pt x="494" y="711"/>
                  </a:lnTo>
                  <a:lnTo>
                    <a:pt x="506" y="696"/>
                  </a:lnTo>
                  <a:lnTo>
                    <a:pt x="519" y="705"/>
                  </a:lnTo>
                  <a:lnTo>
                    <a:pt x="534" y="726"/>
                  </a:lnTo>
                  <a:lnTo>
                    <a:pt x="589" y="788"/>
                  </a:lnTo>
                  <a:lnTo>
                    <a:pt x="605" y="811"/>
                  </a:lnTo>
                  <a:lnTo>
                    <a:pt x="619" y="848"/>
                  </a:lnTo>
                  <a:lnTo>
                    <a:pt x="634" y="861"/>
                  </a:lnTo>
                  <a:lnTo>
                    <a:pt x="637" y="882"/>
                  </a:lnTo>
                  <a:lnTo>
                    <a:pt x="639" y="901"/>
                  </a:lnTo>
                  <a:lnTo>
                    <a:pt x="649" y="923"/>
                  </a:lnTo>
                  <a:lnTo>
                    <a:pt x="653" y="908"/>
                  </a:lnTo>
                  <a:lnTo>
                    <a:pt x="664" y="912"/>
                  </a:lnTo>
                  <a:lnTo>
                    <a:pt x="673" y="950"/>
                  </a:lnTo>
                  <a:lnTo>
                    <a:pt x="686" y="940"/>
                  </a:lnTo>
                  <a:lnTo>
                    <a:pt x="701" y="948"/>
                  </a:lnTo>
                  <a:lnTo>
                    <a:pt x="715" y="993"/>
                  </a:lnTo>
                  <a:lnTo>
                    <a:pt x="720" y="1025"/>
                  </a:lnTo>
                  <a:lnTo>
                    <a:pt x="741" y="1036"/>
                  </a:lnTo>
                  <a:lnTo>
                    <a:pt x="760" y="1034"/>
                  </a:lnTo>
                  <a:lnTo>
                    <a:pt x="763" y="1044"/>
                  </a:lnTo>
                  <a:lnTo>
                    <a:pt x="758" y="1076"/>
                  </a:lnTo>
                  <a:lnTo>
                    <a:pt x="767" y="1089"/>
                  </a:lnTo>
                  <a:lnTo>
                    <a:pt x="773" y="1102"/>
                  </a:lnTo>
                  <a:lnTo>
                    <a:pt x="773" y="1129"/>
                  </a:lnTo>
                  <a:lnTo>
                    <a:pt x="786" y="1142"/>
                  </a:lnTo>
                  <a:lnTo>
                    <a:pt x="765" y="1140"/>
                  </a:lnTo>
                  <a:lnTo>
                    <a:pt x="703" y="1136"/>
                  </a:lnTo>
                  <a:lnTo>
                    <a:pt x="551" y="1123"/>
                  </a:lnTo>
                  <a:lnTo>
                    <a:pt x="498" y="1112"/>
                  </a:lnTo>
                  <a:lnTo>
                    <a:pt x="500" y="1106"/>
                  </a:lnTo>
                  <a:lnTo>
                    <a:pt x="508" y="1106"/>
                  </a:lnTo>
                  <a:lnTo>
                    <a:pt x="515" y="1093"/>
                  </a:lnTo>
                  <a:lnTo>
                    <a:pt x="521" y="1083"/>
                  </a:lnTo>
                  <a:lnTo>
                    <a:pt x="515" y="1066"/>
                  </a:lnTo>
                  <a:lnTo>
                    <a:pt x="502" y="1057"/>
                  </a:lnTo>
                  <a:lnTo>
                    <a:pt x="510" y="1050"/>
                  </a:lnTo>
                  <a:lnTo>
                    <a:pt x="525" y="1027"/>
                  </a:lnTo>
                  <a:lnTo>
                    <a:pt x="532" y="1012"/>
                  </a:lnTo>
                  <a:lnTo>
                    <a:pt x="521" y="984"/>
                  </a:lnTo>
                  <a:lnTo>
                    <a:pt x="519" y="967"/>
                  </a:lnTo>
                  <a:lnTo>
                    <a:pt x="502" y="963"/>
                  </a:lnTo>
                  <a:lnTo>
                    <a:pt x="491" y="942"/>
                  </a:lnTo>
                  <a:lnTo>
                    <a:pt x="479" y="925"/>
                  </a:lnTo>
                  <a:lnTo>
                    <a:pt x="472" y="908"/>
                  </a:lnTo>
                  <a:lnTo>
                    <a:pt x="459" y="893"/>
                  </a:lnTo>
                  <a:lnTo>
                    <a:pt x="442" y="897"/>
                  </a:lnTo>
                  <a:lnTo>
                    <a:pt x="438" y="884"/>
                  </a:lnTo>
                  <a:lnTo>
                    <a:pt x="434" y="867"/>
                  </a:lnTo>
                  <a:lnTo>
                    <a:pt x="423" y="854"/>
                  </a:lnTo>
                  <a:lnTo>
                    <a:pt x="415" y="841"/>
                  </a:lnTo>
                  <a:lnTo>
                    <a:pt x="404" y="831"/>
                  </a:lnTo>
                  <a:lnTo>
                    <a:pt x="389" y="809"/>
                  </a:lnTo>
                  <a:lnTo>
                    <a:pt x="376" y="792"/>
                  </a:lnTo>
                  <a:lnTo>
                    <a:pt x="359" y="777"/>
                  </a:lnTo>
                  <a:lnTo>
                    <a:pt x="329" y="765"/>
                  </a:lnTo>
                  <a:lnTo>
                    <a:pt x="321" y="749"/>
                  </a:lnTo>
                  <a:lnTo>
                    <a:pt x="305" y="739"/>
                  </a:lnTo>
                  <a:lnTo>
                    <a:pt x="291" y="722"/>
                  </a:lnTo>
                  <a:lnTo>
                    <a:pt x="271" y="717"/>
                  </a:lnTo>
                  <a:lnTo>
                    <a:pt x="265" y="707"/>
                  </a:lnTo>
                  <a:lnTo>
                    <a:pt x="248" y="696"/>
                  </a:lnTo>
                  <a:lnTo>
                    <a:pt x="235" y="679"/>
                  </a:lnTo>
                  <a:lnTo>
                    <a:pt x="239" y="638"/>
                  </a:lnTo>
                  <a:lnTo>
                    <a:pt x="224" y="628"/>
                  </a:lnTo>
                  <a:lnTo>
                    <a:pt x="225" y="579"/>
                  </a:lnTo>
                  <a:lnTo>
                    <a:pt x="222" y="542"/>
                  </a:lnTo>
                  <a:lnTo>
                    <a:pt x="201" y="513"/>
                  </a:lnTo>
                  <a:lnTo>
                    <a:pt x="188" y="517"/>
                  </a:lnTo>
                  <a:lnTo>
                    <a:pt x="186" y="513"/>
                  </a:lnTo>
                  <a:lnTo>
                    <a:pt x="180" y="502"/>
                  </a:lnTo>
                  <a:lnTo>
                    <a:pt x="188" y="470"/>
                  </a:lnTo>
                  <a:lnTo>
                    <a:pt x="190" y="448"/>
                  </a:lnTo>
                  <a:lnTo>
                    <a:pt x="171" y="412"/>
                  </a:lnTo>
                  <a:lnTo>
                    <a:pt x="160" y="397"/>
                  </a:lnTo>
                  <a:lnTo>
                    <a:pt x="146" y="382"/>
                  </a:lnTo>
                  <a:lnTo>
                    <a:pt x="137" y="376"/>
                  </a:lnTo>
                  <a:lnTo>
                    <a:pt x="139" y="350"/>
                  </a:lnTo>
                  <a:lnTo>
                    <a:pt x="141" y="325"/>
                  </a:lnTo>
                  <a:lnTo>
                    <a:pt x="130" y="308"/>
                  </a:lnTo>
                  <a:lnTo>
                    <a:pt x="96" y="263"/>
                  </a:lnTo>
                  <a:lnTo>
                    <a:pt x="66" y="237"/>
                  </a:lnTo>
                  <a:lnTo>
                    <a:pt x="73" y="209"/>
                  </a:lnTo>
                  <a:lnTo>
                    <a:pt x="60" y="188"/>
                  </a:lnTo>
                  <a:lnTo>
                    <a:pt x="83" y="197"/>
                  </a:lnTo>
                  <a:lnTo>
                    <a:pt x="84" y="179"/>
                  </a:lnTo>
                  <a:lnTo>
                    <a:pt x="75" y="165"/>
                  </a:lnTo>
                  <a:lnTo>
                    <a:pt x="45" y="133"/>
                  </a:lnTo>
                  <a:lnTo>
                    <a:pt x="39" y="105"/>
                  </a:lnTo>
                  <a:lnTo>
                    <a:pt x="51" y="86"/>
                  </a:lnTo>
                  <a:lnTo>
                    <a:pt x="51" y="71"/>
                  </a:lnTo>
                  <a:lnTo>
                    <a:pt x="47" y="66"/>
                  </a:lnTo>
                  <a:lnTo>
                    <a:pt x="43" y="62"/>
                  </a:lnTo>
                  <a:lnTo>
                    <a:pt x="36" y="60"/>
                  </a:lnTo>
                  <a:lnTo>
                    <a:pt x="32" y="58"/>
                  </a:lnTo>
                  <a:lnTo>
                    <a:pt x="26" y="3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</a:t>
              </a:r>
            </a:p>
          </p:txBody>
        </p:sp>
        <p:sp>
          <p:nvSpPr>
            <p:cNvPr id="61" name="Freeform 20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643119" y="2107419"/>
              <a:ext cx="769215" cy="1073603"/>
            </a:xfrm>
            <a:custGeom>
              <a:avLst/>
              <a:gdLst>
                <a:gd name="T0" fmla="*/ 2147483647 w 1081"/>
                <a:gd name="T1" fmla="*/ 2147483647 h 1292"/>
                <a:gd name="T2" fmla="*/ 2147483647 w 1081"/>
                <a:gd name="T3" fmla="*/ 2147483647 h 1292"/>
                <a:gd name="T4" fmla="*/ 2147483647 w 1081"/>
                <a:gd name="T5" fmla="*/ 2147483647 h 1292"/>
                <a:gd name="T6" fmla="*/ 2147483647 w 1081"/>
                <a:gd name="T7" fmla="*/ 0 h 1292"/>
                <a:gd name="T8" fmla="*/ 2147483647 w 1081"/>
                <a:gd name="T9" fmla="*/ 2147483647 h 1292"/>
                <a:gd name="T10" fmla="*/ 2147483647 w 1081"/>
                <a:gd name="T11" fmla="*/ 2147483647 h 1292"/>
                <a:gd name="T12" fmla="*/ 2147483647 w 1081"/>
                <a:gd name="T13" fmla="*/ 2147483647 h 1292"/>
                <a:gd name="T14" fmla="*/ 2147483647 w 1081"/>
                <a:gd name="T15" fmla="*/ 2147483647 h 1292"/>
                <a:gd name="T16" fmla="*/ 2147483647 w 1081"/>
                <a:gd name="T17" fmla="*/ 2147483647 h 1292"/>
                <a:gd name="T18" fmla="*/ 2147483647 w 1081"/>
                <a:gd name="T19" fmla="*/ 2147483647 h 1292"/>
                <a:gd name="T20" fmla="*/ 2147483647 w 1081"/>
                <a:gd name="T21" fmla="*/ 2147483647 h 1292"/>
                <a:gd name="T22" fmla="*/ 2147483647 w 1081"/>
                <a:gd name="T23" fmla="*/ 2147483647 h 1292"/>
                <a:gd name="T24" fmla="*/ 2147483647 w 1081"/>
                <a:gd name="T25" fmla="*/ 2147483647 h 1292"/>
                <a:gd name="T26" fmla="*/ 2147483647 w 1081"/>
                <a:gd name="T27" fmla="*/ 2147483647 h 1292"/>
                <a:gd name="T28" fmla="*/ 2147483647 w 1081"/>
                <a:gd name="T29" fmla="*/ 2147483647 h 1292"/>
                <a:gd name="T30" fmla="*/ 2147483647 w 1081"/>
                <a:gd name="T31" fmla="*/ 2147483647 h 1292"/>
                <a:gd name="T32" fmla="*/ 2147483647 w 1081"/>
                <a:gd name="T33" fmla="*/ 2147483647 h 1292"/>
                <a:gd name="T34" fmla="*/ 2147483647 w 1081"/>
                <a:gd name="T35" fmla="*/ 2147483647 h 1292"/>
                <a:gd name="T36" fmla="*/ 2147483647 w 1081"/>
                <a:gd name="T37" fmla="*/ 2147483647 h 1292"/>
                <a:gd name="T38" fmla="*/ 2147483647 w 1081"/>
                <a:gd name="T39" fmla="*/ 2147483647 h 1292"/>
                <a:gd name="T40" fmla="*/ 2147483647 w 1081"/>
                <a:gd name="T41" fmla="*/ 2147483647 h 1292"/>
                <a:gd name="T42" fmla="*/ 2147483647 w 1081"/>
                <a:gd name="T43" fmla="*/ 2147483647 h 1292"/>
                <a:gd name="T44" fmla="*/ 2147483647 w 1081"/>
                <a:gd name="T45" fmla="*/ 2147483647 h 1292"/>
                <a:gd name="T46" fmla="*/ 2147483647 w 1081"/>
                <a:gd name="T47" fmla="*/ 2147483647 h 1292"/>
                <a:gd name="T48" fmla="*/ 2147483647 w 1081"/>
                <a:gd name="T49" fmla="*/ 2147483647 h 1292"/>
                <a:gd name="T50" fmla="*/ 2147483647 w 1081"/>
                <a:gd name="T51" fmla="*/ 2147483647 h 1292"/>
                <a:gd name="T52" fmla="*/ 2147483647 w 1081"/>
                <a:gd name="T53" fmla="*/ 2147483647 h 1292"/>
                <a:gd name="T54" fmla="*/ 2147483647 w 1081"/>
                <a:gd name="T55" fmla="*/ 2147483647 h 1292"/>
                <a:gd name="T56" fmla="*/ 2147483647 w 1081"/>
                <a:gd name="T57" fmla="*/ 2147483647 h 1292"/>
                <a:gd name="T58" fmla="*/ 2147483647 w 1081"/>
                <a:gd name="T59" fmla="*/ 2147483647 h 1292"/>
                <a:gd name="T60" fmla="*/ 2147483647 w 1081"/>
                <a:gd name="T61" fmla="*/ 2147483647 h 1292"/>
                <a:gd name="T62" fmla="*/ 2147483647 w 1081"/>
                <a:gd name="T63" fmla="*/ 2147483647 h 1292"/>
                <a:gd name="T64" fmla="*/ 2147483647 w 1081"/>
                <a:gd name="T65" fmla="*/ 2147483647 h 1292"/>
                <a:gd name="T66" fmla="*/ 2147483647 w 1081"/>
                <a:gd name="T67" fmla="*/ 2147483647 h 1292"/>
                <a:gd name="T68" fmla="*/ 2147483647 w 1081"/>
                <a:gd name="T69" fmla="*/ 2147483647 h 1292"/>
                <a:gd name="T70" fmla="*/ 2147483647 w 1081"/>
                <a:gd name="T71" fmla="*/ 2147483647 h 1292"/>
                <a:gd name="T72" fmla="*/ 2147483647 w 1081"/>
                <a:gd name="T73" fmla="*/ 2147483647 h 1292"/>
                <a:gd name="T74" fmla="*/ 2147483647 w 1081"/>
                <a:gd name="T75" fmla="*/ 2147483647 h 1292"/>
                <a:gd name="T76" fmla="*/ 2147483647 w 1081"/>
                <a:gd name="T77" fmla="*/ 2147483647 h 1292"/>
                <a:gd name="T78" fmla="*/ 2147483647 w 1081"/>
                <a:gd name="T79" fmla="*/ 2147483647 h 1292"/>
                <a:gd name="T80" fmla="*/ 2147483647 w 1081"/>
                <a:gd name="T81" fmla="*/ 2147483647 h 1292"/>
                <a:gd name="T82" fmla="*/ 2147483647 w 1081"/>
                <a:gd name="T83" fmla="*/ 2147483647 h 1292"/>
                <a:gd name="T84" fmla="*/ 2147483647 w 1081"/>
                <a:gd name="T85" fmla="*/ 2147483647 h 1292"/>
                <a:gd name="T86" fmla="*/ 2147483647 w 1081"/>
                <a:gd name="T87" fmla="*/ 2147483647 h 1292"/>
                <a:gd name="T88" fmla="*/ 2147483647 w 1081"/>
                <a:gd name="T89" fmla="*/ 2147483647 h 1292"/>
                <a:gd name="T90" fmla="*/ 2147483647 w 1081"/>
                <a:gd name="T91" fmla="*/ 2147483647 h 1292"/>
                <a:gd name="T92" fmla="*/ 2147483647 w 1081"/>
                <a:gd name="T93" fmla="*/ 2147483647 h 1292"/>
                <a:gd name="T94" fmla="*/ 2147483647 w 1081"/>
                <a:gd name="T95" fmla="*/ 2147483647 h 1292"/>
                <a:gd name="T96" fmla="*/ 2147483647 w 1081"/>
                <a:gd name="T97" fmla="*/ 2147483647 h 1292"/>
                <a:gd name="T98" fmla="*/ 2147483647 w 1081"/>
                <a:gd name="T99" fmla="*/ 2147483647 h 1292"/>
                <a:gd name="T100" fmla="*/ 2147483647 w 1081"/>
                <a:gd name="T101" fmla="*/ 2147483647 h 1292"/>
                <a:gd name="T102" fmla="*/ 2147483647 w 1081"/>
                <a:gd name="T103" fmla="*/ 2147483647 h 1292"/>
                <a:gd name="T104" fmla="*/ 2147483647 w 1081"/>
                <a:gd name="T105" fmla="*/ 2147483647 h 1292"/>
                <a:gd name="T106" fmla="*/ 2147483647 w 1081"/>
                <a:gd name="T107" fmla="*/ 2147483647 h 1292"/>
                <a:gd name="T108" fmla="*/ 2147483647 w 1081"/>
                <a:gd name="T109" fmla="*/ 2147483647 h 1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1292"/>
                <a:gd name="T167" fmla="*/ 1081 w 1081"/>
                <a:gd name="T168" fmla="*/ 1292 h 1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1292">
                  <a:moveTo>
                    <a:pt x="0" y="30"/>
                  </a:moveTo>
                  <a:lnTo>
                    <a:pt x="15" y="28"/>
                  </a:lnTo>
                  <a:lnTo>
                    <a:pt x="26" y="30"/>
                  </a:lnTo>
                  <a:lnTo>
                    <a:pt x="39" y="24"/>
                  </a:lnTo>
                  <a:lnTo>
                    <a:pt x="47" y="26"/>
                  </a:lnTo>
                  <a:lnTo>
                    <a:pt x="58" y="20"/>
                  </a:lnTo>
                  <a:lnTo>
                    <a:pt x="73" y="32"/>
                  </a:lnTo>
                  <a:lnTo>
                    <a:pt x="118" y="32"/>
                  </a:lnTo>
                  <a:lnTo>
                    <a:pt x="147" y="22"/>
                  </a:lnTo>
                  <a:lnTo>
                    <a:pt x="158" y="18"/>
                  </a:lnTo>
                  <a:lnTo>
                    <a:pt x="158" y="7"/>
                  </a:lnTo>
                  <a:lnTo>
                    <a:pt x="182" y="0"/>
                  </a:lnTo>
                  <a:lnTo>
                    <a:pt x="192" y="3"/>
                  </a:lnTo>
                  <a:lnTo>
                    <a:pt x="199" y="15"/>
                  </a:lnTo>
                  <a:lnTo>
                    <a:pt x="252" y="26"/>
                  </a:lnTo>
                  <a:lnTo>
                    <a:pt x="404" y="39"/>
                  </a:lnTo>
                  <a:lnTo>
                    <a:pt x="466" y="43"/>
                  </a:lnTo>
                  <a:lnTo>
                    <a:pt x="487" y="45"/>
                  </a:lnTo>
                  <a:lnTo>
                    <a:pt x="510" y="84"/>
                  </a:lnTo>
                  <a:lnTo>
                    <a:pt x="521" y="122"/>
                  </a:lnTo>
                  <a:lnTo>
                    <a:pt x="545" y="169"/>
                  </a:lnTo>
                  <a:lnTo>
                    <a:pt x="543" y="180"/>
                  </a:lnTo>
                  <a:lnTo>
                    <a:pt x="559" y="222"/>
                  </a:lnTo>
                  <a:lnTo>
                    <a:pt x="564" y="220"/>
                  </a:lnTo>
                  <a:lnTo>
                    <a:pt x="564" y="233"/>
                  </a:lnTo>
                  <a:lnTo>
                    <a:pt x="609" y="267"/>
                  </a:lnTo>
                  <a:lnTo>
                    <a:pt x="602" y="285"/>
                  </a:lnTo>
                  <a:lnTo>
                    <a:pt x="611" y="317"/>
                  </a:lnTo>
                  <a:lnTo>
                    <a:pt x="624" y="314"/>
                  </a:lnTo>
                  <a:lnTo>
                    <a:pt x="634" y="310"/>
                  </a:lnTo>
                  <a:lnTo>
                    <a:pt x="681" y="353"/>
                  </a:lnTo>
                  <a:lnTo>
                    <a:pt x="681" y="378"/>
                  </a:lnTo>
                  <a:lnTo>
                    <a:pt x="696" y="417"/>
                  </a:lnTo>
                  <a:lnTo>
                    <a:pt x="703" y="413"/>
                  </a:lnTo>
                  <a:lnTo>
                    <a:pt x="707" y="419"/>
                  </a:lnTo>
                  <a:lnTo>
                    <a:pt x="703" y="447"/>
                  </a:lnTo>
                  <a:lnTo>
                    <a:pt x="711" y="462"/>
                  </a:lnTo>
                  <a:lnTo>
                    <a:pt x="713" y="498"/>
                  </a:lnTo>
                  <a:lnTo>
                    <a:pt x="720" y="498"/>
                  </a:lnTo>
                  <a:lnTo>
                    <a:pt x="724" y="521"/>
                  </a:lnTo>
                  <a:lnTo>
                    <a:pt x="715" y="555"/>
                  </a:lnTo>
                  <a:lnTo>
                    <a:pt x="724" y="570"/>
                  </a:lnTo>
                  <a:lnTo>
                    <a:pt x="722" y="573"/>
                  </a:lnTo>
                  <a:lnTo>
                    <a:pt x="750" y="643"/>
                  </a:lnTo>
                  <a:lnTo>
                    <a:pt x="777" y="660"/>
                  </a:lnTo>
                  <a:lnTo>
                    <a:pt x="773" y="677"/>
                  </a:lnTo>
                  <a:lnTo>
                    <a:pt x="781" y="684"/>
                  </a:lnTo>
                  <a:lnTo>
                    <a:pt x="779" y="731"/>
                  </a:lnTo>
                  <a:lnTo>
                    <a:pt x="794" y="752"/>
                  </a:lnTo>
                  <a:lnTo>
                    <a:pt x="816" y="769"/>
                  </a:lnTo>
                  <a:lnTo>
                    <a:pt x="835" y="818"/>
                  </a:lnTo>
                  <a:lnTo>
                    <a:pt x="833" y="842"/>
                  </a:lnTo>
                  <a:lnTo>
                    <a:pt x="818" y="867"/>
                  </a:lnTo>
                  <a:lnTo>
                    <a:pt x="818" y="904"/>
                  </a:lnTo>
                  <a:lnTo>
                    <a:pt x="828" y="919"/>
                  </a:lnTo>
                  <a:lnTo>
                    <a:pt x="826" y="936"/>
                  </a:lnTo>
                  <a:lnTo>
                    <a:pt x="839" y="963"/>
                  </a:lnTo>
                  <a:lnTo>
                    <a:pt x="869" y="976"/>
                  </a:lnTo>
                  <a:lnTo>
                    <a:pt x="895" y="970"/>
                  </a:lnTo>
                  <a:lnTo>
                    <a:pt x="907" y="953"/>
                  </a:lnTo>
                  <a:lnTo>
                    <a:pt x="918" y="938"/>
                  </a:lnTo>
                  <a:lnTo>
                    <a:pt x="933" y="942"/>
                  </a:lnTo>
                  <a:lnTo>
                    <a:pt x="935" y="948"/>
                  </a:lnTo>
                  <a:lnTo>
                    <a:pt x="944" y="951"/>
                  </a:lnTo>
                  <a:lnTo>
                    <a:pt x="952" y="978"/>
                  </a:lnTo>
                  <a:lnTo>
                    <a:pt x="972" y="985"/>
                  </a:lnTo>
                  <a:lnTo>
                    <a:pt x="980" y="1019"/>
                  </a:lnTo>
                  <a:lnTo>
                    <a:pt x="1008" y="1019"/>
                  </a:lnTo>
                  <a:lnTo>
                    <a:pt x="1018" y="1064"/>
                  </a:lnTo>
                  <a:lnTo>
                    <a:pt x="1023" y="1074"/>
                  </a:lnTo>
                  <a:lnTo>
                    <a:pt x="1029" y="1079"/>
                  </a:lnTo>
                  <a:lnTo>
                    <a:pt x="1027" y="1091"/>
                  </a:lnTo>
                  <a:lnTo>
                    <a:pt x="1021" y="1104"/>
                  </a:lnTo>
                  <a:lnTo>
                    <a:pt x="1027" y="1108"/>
                  </a:lnTo>
                  <a:lnTo>
                    <a:pt x="1044" y="1128"/>
                  </a:lnTo>
                  <a:lnTo>
                    <a:pt x="1059" y="1128"/>
                  </a:lnTo>
                  <a:lnTo>
                    <a:pt x="1066" y="1140"/>
                  </a:lnTo>
                  <a:lnTo>
                    <a:pt x="1078" y="1145"/>
                  </a:lnTo>
                  <a:lnTo>
                    <a:pt x="1076" y="1164"/>
                  </a:lnTo>
                  <a:lnTo>
                    <a:pt x="1081" y="1179"/>
                  </a:lnTo>
                  <a:lnTo>
                    <a:pt x="1080" y="1200"/>
                  </a:lnTo>
                  <a:lnTo>
                    <a:pt x="1068" y="1228"/>
                  </a:lnTo>
                  <a:lnTo>
                    <a:pt x="1053" y="1243"/>
                  </a:lnTo>
                  <a:lnTo>
                    <a:pt x="1044" y="1252"/>
                  </a:lnTo>
                  <a:lnTo>
                    <a:pt x="1019" y="1260"/>
                  </a:lnTo>
                  <a:lnTo>
                    <a:pt x="987" y="1284"/>
                  </a:lnTo>
                  <a:lnTo>
                    <a:pt x="978" y="1284"/>
                  </a:lnTo>
                  <a:lnTo>
                    <a:pt x="976" y="1290"/>
                  </a:lnTo>
                  <a:lnTo>
                    <a:pt x="961" y="1292"/>
                  </a:lnTo>
                  <a:lnTo>
                    <a:pt x="948" y="1284"/>
                  </a:lnTo>
                  <a:lnTo>
                    <a:pt x="927" y="1252"/>
                  </a:lnTo>
                  <a:lnTo>
                    <a:pt x="927" y="1241"/>
                  </a:lnTo>
                  <a:lnTo>
                    <a:pt x="922" y="1224"/>
                  </a:lnTo>
                  <a:lnTo>
                    <a:pt x="923" y="1217"/>
                  </a:lnTo>
                  <a:lnTo>
                    <a:pt x="920" y="1207"/>
                  </a:lnTo>
                  <a:lnTo>
                    <a:pt x="922" y="1202"/>
                  </a:lnTo>
                  <a:lnTo>
                    <a:pt x="918" y="1196"/>
                  </a:lnTo>
                  <a:lnTo>
                    <a:pt x="910" y="1177"/>
                  </a:lnTo>
                  <a:lnTo>
                    <a:pt x="893" y="1145"/>
                  </a:lnTo>
                  <a:lnTo>
                    <a:pt x="880" y="1111"/>
                  </a:lnTo>
                  <a:lnTo>
                    <a:pt x="846" y="1098"/>
                  </a:lnTo>
                  <a:lnTo>
                    <a:pt x="833" y="1098"/>
                  </a:lnTo>
                  <a:lnTo>
                    <a:pt x="797" y="1051"/>
                  </a:lnTo>
                  <a:lnTo>
                    <a:pt x="797" y="1038"/>
                  </a:lnTo>
                  <a:lnTo>
                    <a:pt x="777" y="1021"/>
                  </a:lnTo>
                  <a:lnTo>
                    <a:pt x="715" y="961"/>
                  </a:lnTo>
                  <a:lnTo>
                    <a:pt x="717" y="955"/>
                  </a:lnTo>
                  <a:lnTo>
                    <a:pt x="707" y="953"/>
                  </a:lnTo>
                  <a:lnTo>
                    <a:pt x="621" y="921"/>
                  </a:lnTo>
                  <a:lnTo>
                    <a:pt x="598" y="886"/>
                  </a:lnTo>
                  <a:lnTo>
                    <a:pt x="581" y="880"/>
                  </a:lnTo>
                  <a:lnTo>
                    <a:pt x="583" y="846"/>
                  </a:lnTo>
                  <a:lnTo>
                    <a:pt x="553" y="825"/>
                  </a:lnTo>
                  <a:lnTo>
                    <a:pt x="532" y="833"/>
                  </a:lnTo>
                  <a:lnTo>
                    <a:pt x="527" y="829"/>
                  </a:lnTo>
                  <a:lnTo>
                    <a:pt x="527" y="807"/>
                  </a:lnTo>
                  <a:lnTo>
                    <a:pt x="519" y="784"/>
                  </a:lnTo>
                  <a:lnTo>
                    <a:pt x="525" y="743"/>
                  </a:lnTo>
                  <a:lnTo>
                    <a:pt x="545" y="699"/>
                  </a:lnTo>
                  <a:lnTo>
                    <a:pt x="549" y="665"/>
                  </a:lnTo>
                  <a:lnTo>
                    <a:pt x="562" y="656"/>
                  </a:lnTo>
                  <a:lnTo>
                    <a:pt x="557" y="645"/>
                  </a:lnTo>
                  <a:lnTo>
                    <a:pt x="551" y="624"/>
                  </a:lnTo>
                  <a:lnTo>
                    <a:pt x="547" y="538"/>
                  </a:lnTo>
                  <a:lnTo>
                    <a:pt x="540" y="507"/>
                  </a:lnTo>
                  <a:lnTo>
                    <a:pt x="530" y="500"/>
                  </a:lnTo>
                  <a:lnTo>
                    <a:pt x="504" y="459"/>
                  </a:lnTo>
                  <a:lnTo>
                    <a:pt x="491" y="447"/>
                  </a:lnTo>
                  <a:lnTo>
                    <a:pt x="478" y="455"/>
                  </a:lnTo>
                  <a:lnTo>
                    <a:pt x="459" y="445"/>
                  </a:lnTo>
                  <a:lnTo>
                    <a:pt x="461" y="438"/>
                  </a:lnTo>
                  <a:lnTo>
                    <a:pt x="455" y="432"/>
                  </a:lnTo>
                  <a:lnTo>
                    <a:pt x="444" y="434"/>
                  </a:lnTo>
                  <a:lnTo>
                    <a:pt x="436" y="425"/>
                  </a:lnTo>
                  <a:lnTo>
                    <a:pt x="416" y="417"/>
                  </a:lnTo>
                  <a:lnTo>
                    <a:pt x="414" y="406"/>
                  </a:lnTo>
                  <a:lnTo>
                    <a:pt x="425" y="400"/>
                  </a:lnTo>
                  <a:lnTo>
                    <a:pt x="421" y="395"/>
                  </a:lnTo>
                  <a:lnTo>
                    <a:pt x="391" y="385"/>
                  </a:lnTo>
                  <a:lnTo>
                    <a:pt x="384" y="376"/>
                  </a:lnTo>
                  <a:lnTo>
                    <a:pt x="384" y="365"/>
                  </a:lnTo>
                  <a:lnTo>
                    <a:pt x="370" y="310"/>
                  </a:lnTo>
                  <a:lnTo>
                    <a:pt x="357" y="302"/>
                  </a:lnTo>
                  <a:lnTo>
                    <a:pt x="325" y="301"/>
                  </a:lnTo>
                  <a:lnTo>
                    <a:pt x="286" y="299"/>
                  </a:lnTo>
                  <a:lnTo>
                    <a:pt x="261" y="308"/>
                  </a:lnTo>
                  <a:lnTo>
                    <a:pt x="254" y="306"/>
                  </a:lnTo>
                  <a:lnTo>
                    <a:pt x="256" y="295"/>
                  </a:lnTo>
                  <a:lnTo>
                    <a:pt x="241" y="285"/>
                  </a:lnTo>
                  <a:lnTo>
                    <a:pt x="231" y="257"/>
                  </a:lnTo>
                  <a:lnTo>
                    <a:pt x="205" y="246"/>
                  </a:lnTo>
                  <a:lnTo>
                    <a:pt x="182" y="244"/>
                  </a:lnTo>
                  <a:lnTo>
                    <a:pt x="156" y="197"/>
                  </a:lnTo>
                  <a:lnTo>
                    <a:pt x="132" y="191"/>
                  </a:lnTo>
                  <a:lnTo>
                    <a:pt x="122" y="197"/>
                  </a:lnTo>
                  <a:lnTo>
                    <a:pt x="109" y="182"/>
                  </a:lnTo>
                  <a:lnTo>
                    <a:pt x="100" y="180"/>
                  </a:lnTo>
                  <a:lnTo>
                    <a:pt x="94" y="171"/>
                  </a:lnTo>
                  <a:lnTo>
                    <a:pt x="96" y="120"/>
                  </a:lnTo>
                  <a:lnTo>
                    <a:pt x="66" y="99"/>
                  </a:lnTo>
                  <a:lnTo>
                    <a:pt x="54" y="99"/>
                  </a:lnTo>
                  <a:lnTo>
                    <a:pt x="39" y="71"/>
                  </a:lnTo>
                  <a:lnTo>
                    <a:pt x="41" y="52"/>
                  </a:lnTo>
                  <a:lnTo>
                    <a:pt x="32" y="56"/>
                  </a:lnTo>
                  <a:lnTo>
                    <a:pt x="19" y="58"/>
                  </a:lnTo>
                  <a:lnTo>
                    <a:pt x="15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</a:t>
              </a:r>
            </a:p>
          </p:txBody>
        </p:sp>
        <p:sp>
          <p:nvSpPr>
            <p:cNvPr id="62" name="Freeform 196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027121" y="3544223"/>
              <a:ext cx="529264" cy="603202"/>
            </a:xfrm>
            <a:custGeom>
              <a:avLst/>
              <a:gdLst>
                <a:gd name="T0" fmla="*/ 2147483647 w 745"/>
                <a:gd name="T1" fmla="*/ 2147483647 h 726"/>
                <a:gd name="T2" fmla="*/ 2147483647 w 745"/>
                <a:gd name="T3" fmla="*/ 2147483647 h 726"/>
                <a:gd name="T4" fmla="*/ 2147483647 w 745"/>
                <a:gd name="T5" fmla="*/ 2147483647 h 726"/>
                <a:gd name="T6" fmla="*/ 2147483647 w 745"/>
                <a:gd name="T7" fmla="*/ 2147483647 h 726"/>
                <a:gd name="T8" fmla="*/ 2147483647 w 745"/>
                <a:gd name="T9" fmla="*/ 2147483647 h 726"/>
                <a:gd name="T10" fmla="*/ 2147483647 w 745"/>
                <a:gd name="T11" fmla="*/ 2147483647 h 726"/>
                <a:gd name="T12" fmla="*/ 2147483647 w 745"/>
                <a:gd name="T13" fmla="*/ 2147483647 h 726"/>
                <a:gd name="T14" fmla="*/ 2147483647 w 745"/>
                <a:gd name="T15" fmla="*/ 2147483647 h 726"/>
                <a:gd name="T16" fmla="*/ 2147483647 w 745"/>
                <a:gd name="T17" fmla="*/ 2147483647 h 726"/>
                <a:gd name="T18" fmla="*/ 2147483647 w 745"/>
                <a:gd name="T19" fmla="*/ 2147483647 h 726"/>
                <a:gd name="T20" fmla="*/ 2147483647 w 745"/>
                <a:gd name="T21" fmla="*/ 2147483647 h 726"/>
                <a:gd name="T22" fmla="*/ 2147483647 w 745"/>
                <a:gd name="T23" fmla="*/ 2147483647 h 726"/>
                <a:gd name="T24" fmla="*/ 2147483647 w 745"/>
                <a:gd name="T25" fmla="*/ 2147483647 h 726"/>
                <a:gd name="T26" fmla="*/ 2147483647 w 745"/>
                <a:gd name="T27" fmla="*/ 2147483647 h 726"/>
                <a:gd name="T28" fmla="*/ 2147483647 w 745"/>
                <a:gd name="T29" fmla="*/ 2147483647 h 726"/>
                <a:gd name="T30" fmla="*/ 2147483647 w 745"/>
                <a:gd name="T31" fmla="*/ 2147483647 h 726"/>
                <a:gd name="T32" fmla="*/ 2147483647 w 745"/>
                <a:gd name="T33" fmla="*/ 2147483647 h 726"/>
                <a:gd name="T34" fmla="*/ 2147483647 w 745"/>
                <a:gd name="T35" fmla="*/ 2147483647 h 726"/>
                <a:gd name="T36" fmla="*/ 2147483647 w 745"/>
                <a:gd name="T37" fmla="*/ 2147483647 h 726"/>
                <a:gd name="T38" fmla="*/ 2147483647 w 745"/>
                <a:gd name="T39" fmla="*/ 2147483647 h 726"/>
                <a:gd name="T40" fmla="*/ 2147483647 w 745"/>
                <a:gd name="T41" fmla="*/ 2147483647 h 726"/>
                <a:gd name="T42" fmla="*/ 2147483647 w 745"/>
                <a:gd name="T43" fmla="*/ 2147483647 h 726"/>
                <a:gd name="T44" fmla="*/ 2147483647 w 745"/>
                <a:gd name="T45" fmla="*/ 2147483647 h 726"/>
                <a:gd name="T46" fmla="*/ 2147483647 w 745"/>
                <a:gd name="T47" fmla="*/ 2147483647 h 726"/>
                <a:gd name="T48" fmla="*/ 2147483647 w 745"/>
                <a:gd name="T49" fmla="*/ 2147483647 h 726"/>
                <a:gd name="T50" fmla="*/ 2147483647 w 745"/>
                <a:gd name="T51" fmla="*/ 2147483647 h 726"/>
                <a:gd name="T52" fmla="*/ 2147483647 w 745"/>
                <a:gd name="T53" fmla="*/ 2147483647 h 726"/>
                <a:gd name="T54" fmla="*/ 2147483647 w 745"/>
                <a:gd name="T55" fmla="*/ 2147483647 h 726"/>
                <a:gd name="T56" fmla="*/ 2147483647 w 745"/>
                <a:gd name="T57" fmla="*/ 2147483647 h 726"/>
                <a:gd name="T58" fmla="*/ 2147483647 w 745"/>
                <a:gd name="T59" fmla="*/ 2147483647 h 726"/>
                <a:gd name="T60" fmla="*/ 2147483647 w 745"/>
                <a:gd name="T61" fmla="*/ 2147483647 h 726"/>
                <a:gd name="T62" fmla="*/ 2147483647 w 745"/>
                <a:gd name="T63" fmla="*/ 2147483647 h 726"/>
                <a:gd name="T64" fmla="*/ 2147483647 w 745"/>
                <a:gd name="T65" fmla="*/ 2147483647 h 726"/>
                <a:gd name="T66" fmla="*/ 2147483647 w 745"/>
                <a:gd name="T67" fmla="*/ 2147483647 h 726"/>
                <a:gd name="T68" fmla="*/ 0 w 745"/>
                <a:gd name="T69" fmla="*/ 2147483647 h 726"/>
                <a:gd name="T70" fmla="*/ 2147483647 w 745"/>
                <a:gd name="T71" fmla="*/ 2147483647 h 726"/>
                <a:gd name="T72" fmla="*/ 2147483647 w 745"/>
                <a:gd name="T73" fmla="*/ 2147483647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5"/>
                <a:gd name="T112" fmla="*/ 0 h 726"/>
                <a:gd name="T113" fmla="*/ 745 w 745"/>
                <a:gd name="T114" fmla="*/ 726 h 7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5" h="726">
                  <a:moveTo>
                    <a:pt x="62" y="649"/>
                  </a:moveTo>
                  <a:lnTo>
                    <a:pt x="66" y="664"/>
                  </a:lnTo>
                  <a:lnTo>
                    <a:pt x="74" y="664"/>
                  </a:lnTo>
                  <a:lnTo>
                    <a:pt x="75" y="677"/>
                  </a:lnTo>
                  <a:lnTo>
                    <a:pt x="83" y="679"/>
                  </a:lnTo>
                  <a:lnTo>
                    <a:pt x="90" y="679"/>
                  </a:lnTo>
                  <a:lnTo>
                    <a:pt x="92" y="679"/>
                  </a:lnTo>
                  <a:lnTo>
                    <a:pt x="94" y="685"/>
                  </a:lnTo>
                  <a:lnTo>
                    <a:pt x="102" y="687"/>
                  </a:lnTo>
                  <a:lnTo>
                    <a:pt x="107" y="685"/>
                  </a:lnTo>
                  <a:lnTo>
                    <a:pt x="109" y="687"/>
                  </a:lnTo>
                  <a:lnTo>
                    <a:pt x="113" y="694"/>
                  </a:lnTo>
                  <a:lnTo>
                    <a:pt x="128" y="706"/>
                  </a:lnTo>
                  <a:lnTo>
                    <a:pt x="130" y="709"/>
                  </a:lnTo>
                  <a:lnTo>
                    <a:pt x="134" y="711"/>
                  </a:lnTo>
                  <a:lnTo>
                    <a:pt x="181" y="711"/>
                  </a:lnTo>
                  <a:lnTo>
                    <a:pt x="188" y="713"/>
                  </a:lnTo>
                  <a:lnTo>
                    <a:pt x="186" y="706"/>
                  </a:lnTo>
                  <a:lnTo>
                    <a:pt x="200" y="704"/>
                  </a:lnTo>
                  <a:lnTo>
                    <a:pt x="198" y="679"/>
                  </a:lnTo>
                  <a:lnTo>
                    <a:pt x="205" y="666"/>
                  </a:lnTo>
                  <a:lnTo>
                    <a:pt x="216" y="664"/>
                  </a:lnTo>
                  <a:lnTo>
                    <a:pt x="233" y="666"/>
                  </a:lnTo>
                  <a:lnTo>
                    <a:pt x="243" y="672"/>
                  </a:lnTo>
                  <a:lnTo>
                    <a:pt x="254" y="674"/>
                  </a:lnTo>
                  <a:lnTo>
                    <a:pt x="294" y="694"/>
                  </a:lnTo>
                  <a:lnTo>
                    <a:pt x="333" y="694"/>
                  </a:lnTo>
                  <a:lnTo>
                    <a:pt x="339" y="726"/>
                  </a:lnTo>
                  <a:lnTo>
                    <a:pt x="440" y="719"/>
                  </a:lnTo>
                  <a:lnTo>
                    <a:pt x="704" y="702"/>
                  </a:lnTo>
                  <a:lnTo>
                    <a:pt x="745" y="700"/>
                  </a:lnTo>
                  <a:lnTo>
                    <a:pt x="743" y="668"/>
                  </a:lnTo>
                  <a:lnTo>
                    <a:pt x="726" y="425"/>
                  </a:lnTo>
                  <a:lnTo>
                    <a:pt x="721" y="363"/>
                  </a:lnTo>
                  <a:lnTo>
                    <a:pt x="548" y="130"/>
                  </a:lnTo>
                  <a:lnTo>
                    <a:pt x="514" y="87"/>
                  </a:lnTo>
                  <a:lnTo>
                    <a:pt x="504" y="96"/>
                  </a:lnTo>
                  <a:lnTo>
                    <a:pt x="484" y="89"/>
                  </a:lnTo>
                  <a:lnTo>
                    <a:pt x="476" y="85"/>
                  </a:lnTo>
                  <a:lnTo>
                    <a:pt x="463" y="83"/>
                  </a:lnTo>
                  <a:lnTo>
                    <a:pt x="444" y="83"/>
                  </a:lnTo>
                  <a:lnTo>
                    <a:pt x="440" y="2"/>
                  </a:lnTo>
                  <a:lnTo>
                    <a:pt x="433" y="0"/>
                  </a:lnTo>
                  <a:lnTo>
                    <a:pt x="422" y="27"/>
                  </a:lnTo>
                  <a:lnTo>
                    <a:pt x="410" y="85"/>
                  </a:lnTo>
                  <a:lnTo>
                    <a:pt x="422" y="198"/>
                  </a:lnTo>
                  <a:lnTo>
                    <a:pt x="427" y="220"/>
                  </a:lnTo>
                  <a:lnTo>
                    <a:pt x="427" y="228"/>
                  </a:lnTo>
                  <a:lnTo>
                    <a:pt x="414" y="239"/>
                  </a:lnTo>
                  <a:lnTo>
                    <a:pt x="405" y="245"/>
                  </a:lnTo>
                  <a:lnTo>
                    <a:pt x="390" y="262"/>
                  </a:lnTo>
                  <a:lnTo>
                    <a:pt x="382" y="264"/>
                  </a:lnTo>
                  <a:lnTo>
                    <a:pt x="380" y="267"/>
                  </a:lnTo>
                  <a:lnTo>
                    <a:pt x="376" y="311"/>
                  </a:lnTo>
                  <a:lnTo>
                    <a:pt x="378" y="337"/>
                  </a:lnTo>
                  <a:lnTo>
                    <a:pt x="374" y="352"/>
                  </a:lnTo>
                  <a:lnTo>
                    <a:pt x="367" y="373"/>
                  </a:lnTo>
                  <a:lnTo>
                    <a:pt x="356" y="388"/>
                  </a:lnTo>
                  <a:lnTo>
                    <a:pt x="339" y="405"/>
                  </a:lnTo>
                  <a:lnTo>
                    <a:pt x="215" y="499"/>
                  </a:lnTo>
                  <a:lnTo>
                    <a:pt x="209" y="506"/>
                  </a:lnTo>
                  <a:lnTo>
                    <a:pt x="188" y="512"/>
                  </a:lnTo>
                  <a:lnTo>
                    <a:pt x="185" y="516"/>
                  </a:lnTo>
                  <a:lnTo>
                    <a:pt x="177" y="516"/>
                  </a:lnTo>
                  <a:lnTo>
                    <a:pt x="175" y="519"/>
                  </a:lnTo>
                  <a:lnTo>
                    <a:pt x="160" y="527"/>
                  </a:lnTo>
                  <a:lnTo>
                    <a:pt x="158" y="527"/>
                  </a:lnTo>
                  <a:lnTo>
                    <a:pt x="151" y="531"/>
                  </a:lnTo>
                  <a:lnTo>
                    <a:pt x="141" y="533"/>
                  </a:lnTo>
                  <a:lnTo>
                    <a:pt x="0" y="548"/>
                  </a:lnTo>
                  <a:lnTo>
                    <a:pt x="25" y="582"/>
                  </a:lnTo>
                  <a:lnTo>
                    <a:pt x="60" y="591"/>
                  </a:lnTo>
                  <a:lnTo>
                    <a:pt x="62" y="627"/>
                  </a:lnTo>
                  <a:lnTo>
                    <a:pt x="62" y="6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Freeform 21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708935" y="1208216"/>
              <a:ext cx="910444" cy="1291203"/>
            </a:xfrm>
            <a:custGeom>
              <a:avLst/>
              <a:gdLst>
                <a:gd name="T0" fmla="*/ 55132 w 1281"/>
                <a:gd name="T1" fmla="*/ 37776 h 1560"/>
                <a:gd name="T2" fmla="*/ 54310 w 1281"/>
                <a:gd name="T3" fmla="*/ 57486 h 1560"/>
                <a:gd name="T4" fmla="*/ 52664 w 1281"/>
                <a:gd name="T5" fmla="*/ 62413 h 1560"/>
                <a:gd name="T6" fmla="*/ 49372 w 1281"/>
                <a:gd name="T7" fmla="*/ 62413 h 1560"/>
                <a:gd name="T8" fmla="*/ 50195 w 1281"/>
                <a:gd name="T9" fmla="*/ 66519 h 1560"/>
                <a:gd name="T10" fmla="*/ 52664 w 1281"/>
                <a:gd name="T11" fmla="*/ 71447 h 1560"/>
                <a:gd name="T12" fmla="*/ 52664 w 1281"/>
                <a:gd name="T13" fmla="*/ 78016 h 1560"/>
                <a:gd name="T14" fmla="*/ 52664 w 1281"/>
                <a:gd name="T15" fmla="*/ 84586 h 1560"/>
                <a:gd name="T16" fmla="*/ 46081 w 1281"/>
                <a:gd name="T17" fmla="*/ 85407 h 1560"/>
                <a:gd name="T18" fmla="*/ 44435 w 1281"/>
                <a:gd name="T19" fmla="*/ 82944 h 1560"/>
                <a:gd name="T20" fmla="*/ 42789 w 1281"/>
                <a:gd name="T21" fmla="*/ 82944 h 1560"/>
                <a:gd name="T22" fmla="*/ 41144 w 1281"/>
                <a:gd name="T23" fmla="*/ 78838 h 1560"/>
                <a:gd name="T24" fmla="*/ 40321 w 1281"/>
                <a:gd name="T25" fmla="*/ 77195 h 1560"/>
                <a:gd name="T26" fmla="*/ 37852 w 1281"/>
                <a:gd name="T27" fmla="*/ 75553 h 1560"/>
                <a:gd name="T28" fmla="*/ 37029 w 1281"/>
                <a:gd name="T29" fmla="*/ 73910 h 1560"/>
                <a:gd name="T30" fmla="*/ 36206 w 1281"/>
                <a:gd name="T31" fmla="*/ 73910 h 1560"/>
                <a:gd name="T32" fmla="*/ 35384 w 1281"/>
                <a:gd name="T33" fmla="*/ 72268 h 1560"/>
                <a:gd name="T34" fmla="*/ 35384 w 1281"/>
                <a:gd name="T35" fmla="*/ 69804 h 1560"/>
                <a:gd name="T36" fmla="*/ 35384 w 1281"/>
                <a:gd name="T37" fmla="*/ 68162 h 1560"/>
                <a:gd name="T38" fmla="*/ 36206 w 1281"/>
                <a:gd name="T39" fmla="*/ 67341 h 1560"/>
                <a:gd name="T40" fmla="*/ 34561 w 1281"/>
                <a:gd name="T41" fmla="*/ 66519 h 1560"/>
                <a:gd name="T42" fmla="*/ 32092 w 1281"/>
                <a:gd name="T43" fmla="*/ 66519 h 1560"/>
                <a:gd name="T44" fmla="*/ 32092 w 1281"/>
                <a:gd name="T45" fmla="*/ 64877 h 1560"/>
                <a:gd name="T46" fmla="*/ 32092 w 1281"/>
                <a:gd name="T47" fmla="*/ 65698 h 1560"/>
                <a:gd name="T48" fmla="*/ 31269 w 1281"/>
                <a:gd name="T49" fmla="*/ 64877 h 1560"/>
                <a:gd name="T50" fmla="*/ 31269 w 1281"/>
                <a:gd name="T51" fmla="*/ 64877 h 1560"/>
                <a:gd name="T52" fmla="*/ 30446 w 1281"/>
                <a:gd name="T53" fmla="*/ 63234 h 1560"/>
                <a:gd name="T54" fmla="*/ 30446 w 1281"/>
                <a:gd name="T55" fmla="*/ 63234 h 1560"/>
                <a:gd name="T56" fmla="*/ 28801 w 1281"/>
                <a:gd name="T57" fmla="*/ 60771 h 1560"/>
                <a:gd name="T58" fmla="*/ 28801 w 1281"/>
                <a:gd name="T59" fmla="*/ 60771 h 1560"/>
                <a:gd name="T60" fmla="*/ 28801 w 1281"/>
                <a:gd name="T61" fmla="*/ 59128 h 1560"/>
                <a:gd name="T62" fmla="*/ 26332 w 1281"/>
                <a:gd name="T63" fmla="*/ 57486 h 1560"/>
                <a:gd name="T64" fmla="*/ 25509 w 1281"/>
                <a:gd name="T65" fmla="*/ 55022 h 1560"/>
                <a:gd name="T66" fmla="*/ 24686 w 1281"/>
                <a:gd name="T67" fmla="*/ 54201 h 1560"/>
                <a:gd name="T68" fmla="*/ 23040 w 1281"/>
                <a:gd name="T69" fmla="*/ 50916 h 1560"/>
                <a:gd name="T70" fmla="*/ 23040 w 1281"/>
                <a:gd name="T71" fmla="*/ 48452 h 1560"/>
                <a:gd name="T72" fmla="*/ 23040 w 1281"/>
                <a:gd name="T73" fmla="*/ 47631 h 1560"/>
                <a:gd name="T74" fmla="*/ 21395 w 1281"/>
                <a:gd name="T75" fmla="*/ 45989 h 1560"/>
                <a:gd name="T76" fmla="*/ 21395 w 1281"/>
                <a:gd name="T77" fmla="*/ 43525 h 1560"/>
                <a:gd name="T78" fmla="*/ 19749 w 1281"/>
                <a:gd name="T79" fmla="*/ 41061 h 1560"/>
                <a:gd name="T80" fmla="*/ 18926 w 1281"/>
                <a:gd name="T81" fmla="*/ 37776 h 1560"/>
                <a:gd name="T82" fmla="*/ 18926 w 1281"/>
                <a:gd name="T83" fmla="*/ 32849 h 1560"/>
                <a:gd name="T84" fmla="*/ 18103 w 1281"/>
                <a:gd name="T85" fmla="*/ 30385 h 1560"/>
                <a:gd name="T86" fmla="*/ 16457 w 1281"/>
                <a:gd name="T87" fmla="*/ 24637 h 1560"/>
                <a:gd name="T88" fmla="*/ 16457 w 1281"/>
                <a:gd name="T89" fmla="*/ 22173 h 1560"/>
                <a:gd name="T90" fmla="*/ 17280 w 1281"/>
                <a:gd name="T91" fmla="*/ 20531 h 1560"/>
                <a:gd name="T92" fmla="*/ 15635 w 1281"/>
                <a:gd name="T93" fmla="*/ 19709 h 1560"/>
                <a:gd name="T94" fmla="*/ 13166 w 1281"/>
                <a:gd name="T95" fmla="*/ 18888 h 1560"/>
                <a:gd name="T96" fmla="*/ 12343 w 1281"/>
                <a:gd name="T97" fmla="*/ 16425 h 1560"/>
                <a:gd name="T98" fmla="*/ 10697 w 1281"/>
                <a:gd name="T99" fmla="*/ 14782 h 1560"/>
                <a:gd name="T100" fmla="*/ 9874 w 1281"/>
                <a:gd name="T101" fmla="*/ 13961 h 1560"/>
                <a:gd name="T102" fmla="*/ 9052 w 1281"/>
                <a:gd name="T103" fmla="*/ 14782 h 1560"/>
                <a:gd name="T104" fmla="*/ 7406 w 1281"/>
                <a:gd name="T105" fmla="*/ 14782 h 1560"/>
                <a:gd name="T106" fmla="*/ 5760 w 1281"/>
                <a:gd name="T107" fmla="*/ 13140 h 1560"/>
                <a:gd name="T108" fmla="*/ 4937 w 1281"/>
                <a:gd name="T109" fmla="*/ 11497 h 1560"/>
                <a:gd name="T110" fmla="*/ 3291 w 1281"/>
                <a:gd name="T111" fmla="*/ 9855 h 1560"/>
                <a:gd name="T112" fmla="*/ 2469 w 1281"/>
                <a:gd name="T113" fmla="*/ 10676 h 1560"/>
                <a:gd name="T114" fmla="*/ 823 w 1281"/>
                <a:gd name="T115" fmla="*/ 6570 h 1560"/>
                <a:gd name="T116" fmla="*/ 4114 w 1281"/>
                <a:gd name="T117" fmla="*/ 1642 h 1560"/>
                <a:gd name="T118" fmla="*/ 40321 w 1281"/>
                <a:gd name="T119" fmla="*/ 20531 h 1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1"/>
                <a:gd name="T181" fmla="*/ 0 h 1560"/>
                <a:gd name="T182" fmla="*/ 1281 w 1281"/>
                <a:gd name="T183" fmla="*/ 1560 h 1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1" h="1560">
                  <a:moveTo>
                    <a:pt x="1236" y="382"/>
                  </a:moveTo>
                  <a:lnTo>
                    <a:pt x="1221" y="407"/>
                  </a:lnTo>
                  <a:lnTo>
                    <a:pt x="1232" y="405"/>
                  </a:lnTo>
                  <a:lnTo>
                    <a:pt x="1236" y="443"/>
                  </a:lnTo>
                  <a:lnTo>
                    <a:pt x="1253" y="544"/>
                  </a:lnTo>
                  <a:lnTo>
                    <a:pt x="1272" y="597"/>
                  </a:lnTo>
                  <a:lnTo>
                    <a:pt x="1281" y="670"/>
                  </a:lnTo>
                  <a:lnTo>
                    <a:pt x="1264" y="834"/>
                  </a:lnTo>
                  <a:lnTo>
                    <a:pt x="1246" y="832"/>
                  </a:lnTo>
                  <a:lnTo>
                    <a:pt x="1251" y="866"/>
                  </a:lnTo>
                  <a:lnTo>
                    <a:pt x="1255" y="917"/>
                  </a:lnTo>
                  <a:lnTo>
                    <a:pt x="1264" y="962"/>
                  </a:lnTo>
                  <a:lnTo>
                    <a:pt x="1259" y="986"/>
                  </a:lnTo>
                  <a:lnTo>
                    <a:pt x="1251" y="1009"/>
                  </a:lnTo>
                  <a:lnTo>
                    <a:pt x="1259" y="1035"/>
                  </a:lnTo>
                  <a:lnTo>
                    <a:pt x="1257" y="1054"/>
                  </a:lnTo>
                  <a:lnTo>
                    <a:pt x="1257" y="1067"/>
                  </a:lnTo>
                  <a:lnTo>
                    <a:pt x="1262" y="1084"/>
                  </a:lnTo>
                  <a:lnTo>
                    <a:pt x="1262" y="1090"/>
                  </a:lnTo>
                  <a:lnTo>
                    <a:pt x="1242" y="1107"/>
                  </a:lnTo>
                  <a:lnTo>
                    <a:pt x="1217" y="1093"/>
                  </a:lnTo>
                  <a:lnTo>
                    <a:pt x="1206" y="1092"/>
                  </a:lnTo>
                  <a:lnTo>
                    <a:pt x="1180" y="1092"/>
                  </a:lnTo>
                  <a:lnTo>
                    <a:pt x="1172" y="1092"/>
                  </a:lnTo>
                  <a:lnTo>
                    <a:pt x="1165" y="1086"/>
                  </a:lnTo>
                  <a:lnTo>
                    <a:pt x="1159" y="1084"/>
                  </a:lnTo>
                  <a:lnTo>
                    <a:pt x="1155" y="1086"/>
                  </a:lnTo>
                  <a:lnTo>
                    <a:pt x="1153" y="1090"/>
                  </a:lnTo>
                  <a:lnTo>
                    <a:pt x="1142" y="1097"/>
                  </a:lnTo>
                  <a:lnTo>
                    <a:pt x="1138" y="1103"/>
                  </a:lnTo>
                  <a:lnTo>
                    <a:pt x="1138" y="1110"/>
                  </a:lnTo>
                  <a:lnTo>
                    <a:pt x="1138" y="1120"/>
                  </a:lnTo>
                  <a:lnTo>
                    <a:pt x="1148" y="1142"/>
                  </a:lnTo>
                  <a:lnTo>
                    <a:pt x="1153" y="1152"/>
                  </a:lnTo>
                  <a:lnTo>
                    <a:pt x="1155" y="1157"/>
                  </a:lnTo>
                  <a:lnTo>
                    <a:pt x="1163" y="1159"/>
                  </a:lnTo>
                  <a:lnTo>
                    <a:pt x="1168" y="1163"/>
                  </a:lnTo>
                  <a:lnTo>
                    <a:pt x="1176" y="1174"/>
                  </a:lnTo>
                  <a:lnTo>
                    <a:pt x="1187" y="1208"/>
                  </a:lnTo>
                  <a:lnTo>
                    <a:pt x="1212" y="1234"/>
                  </a:lnTo>
                  <a:lnTo>
                    <a:pt x="1210" y="1248"/>
                  </a:lnTo>
                  <a:lnTo>
                    <a:pt x="1214" y="1255"/>
                  </a:lnTo>
                  <a:lnTo>
                    <a:pt x="1229" y="1266"/>
                  </a:lnTo>
                  <a:lnTo>
                    <a:pt x="1232" y="1287"/>
                  </a:lnTo>
                  <a:lnTo>
                    <a:pt x="1244" y="1314"/>
                  </a:lnTo>
                  <a:lnTo>
                    <a:pt x="1229" y="1327"/>
                  </a:lnTo>
                  <a:lnTo>
                    <a:pt x="1221" y="1334"/>
                  </a:lnTo>
                  <a:lnTo>
                    <a:pt x="1219" y="1344"/>
                  </a:lnTo>
                  <a:lnTo>
                    <a:pt x="1219" y="1359"/>
                  </a:lnTo>
                  <a:lnTo>
                    <a:pt x="1227" y="1374"/>
                  </a:lnTo>
                  <a:lnTo>
                    <a:pt x="1242" y="1381"/>
                  </a:lnTo>
                  <a:lnTo>
                    <a:pt x="1253" y="1394"/>
                  </a:lnTo>
                  <a:lnTo>
                    <a:pt x="1253" y="1419"/>
                  </a:lnTo>
                  <a:lnTo>
                    <a:pt x="1257" y="1432"/>
                  </a:lnTo>
                  <a:lnTo>
                    <a:pt x="1253" y="1440"/>
                  </a:lnTo>
                  <a:lnTo>
                    <a:pt x="1230" y="1468"/>
                  </a:lnTo>
                  <a:lnTo>
                    <a:pt x="1200" y="1492"/>
                  </a:lnTo>
                  <a:lnTo>
                    <a:pt x="1133" y="1534"/>
                  </a:lnTo>
                  <a:lnTo>
                    <a:pt x="1101" y="1560"/>
                  </a:lnTo>
                  <a:lnTo>
                    <a:pt x="1093" y="1537"/>
                  </a:lnTo>
                  <a:lnTo>
                    <a:pt x="1089" y="1537"/>
                  </a:lnTo>
                  <a:lnTo>
                    <a:pt x="1088" y="1504"/>
                  </a:lnTo>
                  <a:lnTo>
                    <a:pt x="1080" y="1490"/>
                  </a:lnTo>
                  <a:lnTo>
                    <a:pt x="1076" y="1487"/>
                  </a:lnTo>
                  <a:lnTo>
                    <a:pt x="1069" y="1481"/>
                  </a:lnTo>
                  <a:lnTo>
                    <a:pt x="1065" y="1472"/>
                  </a:lnTo>
                  <a:lnTo>
                    <a:pt x="1057" y="1466"/>
                  </a:lnTo>
                  <a:lnTo>
                    <a:pt x="1044" y="1460"/>
                  </a:lnTo>
                  <a:lnTo>
                    <a:pt x="1041" y="1462"/>
                  </a:lnTo>
                  <a:lnTo>
                    <a:pt x="1033" y="1458"/>
                  </a:lnTo>
                  <a:lnTo>
                    <a:pt x="1029" y="1453"/>
                  </a:lnTo>
                  <a:lnTo>
                    <a:pt x="1020" y="1455"/>
                  </a:lnTo>
                  <a:lnTo>
                    <a:pt x="1010" y="1455"/>
                  </a:lnTo>
                  <a:lnTo>
                    <a:pt x="1007" y="1456"/>
                  </a:lnTo>
                  <a:lnTo>
                    <a:pt x="1005" y="1460"/>
                  </a:lnTo>
                  <a:lnTo>
                    <a:pt x="1001" y="1458"/>
                  </a:lnTo>
                  <a:lnTo>
                    <a:pt x="993" y="1455"/>
                  </a:lnTo>
                  <a:lnTo>
                    <a:pt x="990" y="1453"/>
                  </a:lnTo>
                  <a:lnTo>
                    <a:pt x="986" y="1449"/>
                  </a:lnTo>
                  <a:lnTo>
                    <a:pt x="982" y="1447"/>
                  </a:lnTo>
                  <a:lnTo>
                    <a:pt x="973" y="1436"/>
                  </a:lnTo>
                  <a:lnTo>
                    <a:pt x="963" y="1398"/>
                  </a:lnTo>
                  <a:lnTo>
                    <a:pt x="952" y="1381"/>
                  </a:lnTo>
                  <a:lnTo>
                    <a:pt x="954" y="1379"/>
                  </a:lnTo>
                  <a:lnTo>
                    <a:pt x="962" y="1376"/>
                  </a:lnTo>
                  <a:lnTo>
                    <a:pt x="960" y="1364"/>
                  </a:lnTo>
                  <a:lnTo>
                    <a:pt x="952" y="1357"/>
                  </a:lnTo>
                  <a:lnTo>
                    <a:pt x="946" y="1353"/>
                  </a:lnTo>
                  <a:lnTo>
                    <a:pt x="931" y="1361"/>
                  </a:lnTo>
                  <a:lnTo>
                    <a:pt x="926" y="1355"/>
                  </a:lnTo>
                  <a:lnTo>
                    <a:pt x="922" y="1351"/>
                  </a:lnTo>
                  <a:lnTo>
                    <a:pt x="914" y="1349"/>
                  </a:lnTo>
                  <a:lnTo>
                    <a:pt x="899" y="1344"/>
                  </a:lnTo>
                  <a:lnTo>
                    <a:pt x="890" y="1342"/>
                  </a:lnTo>
                  <a:lnTo>
                    <a:pt x="884" y="1340"/>
                  </a:lnTo>
                  <a:lnTo>
                    <a:pt x="882" y="1340"/>
                  </a:lnTo>
                  <a:lnTo>
                    <a:pt x="877" y="1334"/>
                  </a:lnTo>
                  <a:lnTo>
                    <a:pt x="867" y="1323"/>
                  </a:lnTo>
                  <a:lnTo>
                    <a:pt x="866" y="1319"/>
                  </a:lnTo>
                  <a:lnTo>
                    <a:pt x="858" y="1312"/>
                  </a:lnTo>
                  <a:lnTo>
                    <a:pt x="849" y="1306"/>
                  </a:lnTo>
                  <a:lnTo>
                    <a:pt x="841" y="1304"/>
                  </a:lnTo>
                  <a:lnTo>
                    <a:pt x="839" y="1302"/>
                  </a:lnTo>
                  <a:lnTo>
                    <a:pt x="841" y="1302"/>
                  </a:lnTo>
                  <a:lnTo>
                    <a:pt x="847" y="1297"/>
                  </a:lnTo>
                  <a:lnTo>
                    <a:pt x="849" y="1289"/>
                  </a:lnTo>
                  <a:lnTo>
                    <a:pt x="851" y="1287"/>
                  </a:lnTo>
                  <a:lnTo>
                    <a:pt x="845" y="1282"/>
                  </a:lnTo>
                  <a:lnTo>
                    <a:pt x="839" y="1285"/>
                  </a:lnTo>
                  <a:lnTo>
                    <a:pt x="837" y="1285"/>
                  </a:lnTo>
                  <a:lnTo>
                    <a:pt x="835" y="1285"/>
                  </a:lnTo>
                  <a:lnTo>
                    <a:pt x="834" y="1285"/>
                  </a:lnTo>
                  <a:lnTo>
                    <a:pt x="834" y="1282"/>
                  </a:lnTo>
                  <a:lnTo>
                    <a:pt x="834" y="1274"/>
                  </a:lnTo>
                  <a:lnTo>
                    <a:pt x="834" y="1272"/>
                  </a:lnTo>
                  <a:lnTo>
                    <a:pt x="834" y="1268"/>
                  </a:lnTo>
                  <a:lnTo>
                    <a:pt x="832" y="1268"/>
                  </a:lnTo>
                  <a:lnTo>
                    <a:pt x="828" y="1266"/>
                  </a:lnTo>
                  <a:lnTo>
                    <a:pt x="826" y="1268"/>
                  </a:lnTo>
                  <a:lnTo>
                    <a:pt x="830" y="1253"/>
                  </a:lnTo>
                  <a:lnTo>
                    <a:pt x="830" y="1248"/>
                  </a:lnTo>
                  <a:lnTo>
                    <a:pt x="828" y="1238"/>
                  </a:lnTo>
                  <a:lnTo>
                    <a:pt x="824" y="1234"/>
                  </a:lnTo>
                  <a:lnTo>
                    <a:pt x="822" y="1231"/>
                  </a:lnTo>
                  <a:lnTo>
                    <a:pt x="822" y="1229"/>
                  </a:lnTo>
                  <a:lnTo>
                    <a:pt x="822" y="1227"/>
                  </a:lnTo>
                  <a:lnTo>
                    <a:pt x="822" y="1225"/>
                  </a:lnTo>
                  <a:lnTo>
                    <a:pt x="822" y="1216"/>
                  </a:lnTo>
                  <a:lnTo>
                    <a:pt x="824" y="1212"/>
                  </a:lnTo>
                  <a:lnTo>
                    <a:pt x="826" y="1214"/>
                  </a:lnTo>
                  <a:lnTo>
                    <a:pt x="828" y="1214"/>
                  </a:lnTo>
                  <a:lnTo>
                    <a:pt x="830" y="1208"/>
                  </a:lnTo>
                  <a:lnTo>
                    <a:pt x="828" y="1199"/>
                  </a:lnTo>
                  <a:lnTo>
                    <a:pt x="828" y="1195"/>
                  </a:lnTo>
                  <a:lnTo>
                    <a:pt x="828" y="1189"/>
                  </a:lnTo>
                  <a:lnTo>
                    <a:pt x="828" y="1186"/>
                  </a:lnTo>
                  <a:lnTo>
                    <a:pt x="828" y="1178"/>
                  </a:lnTo>
                  <a:lnTo>
                    <a:pt x="830" y="1178"/>
                  </a:lnTo>
                  <a:lnTo>
                    <a:pt x="834" y="1178"/>
                  </a:lnTo>
                  <a:lnTo>
                    <a:pt x="835" y="1174"/>
                  </a:lnTo>
                  <a:lnTo>
                    <a:pt x="834" y="1172"/>
                  </a:lnTo>
                  <a:lnTo>
                    <a:pt x="830" y="1171"/>
                  </a:lnTo>
                  <a:lnTo>
                    <a:pt x="826" y="1167"/>
                  </a:lnTo>
                  <a:lnTo>
                    <a:pt x="822" y="1163"/>
                  </a:lnTo>
                  <a:lnTo>
                    <a:pt x="819" y="1161"/>
                  </a:lnTo>
                  <a:lnTo>
                    <a:pt x="817" y="1161"/>
                  </a:lnTo>
                  <a:lnTo>
                    <a:pt x="805" y="1155"/>
                  </a:lnTo>
                  <a:lnTo>
                    <a:pt x="792" y="1152"/>
                  </a:lnTo>
                  <a:lnTo>
                    <a:pt x="781" y="1154"/>
                  </a:lnTo>
                  <a:lnTo>
                    <a:pt x="779" y="1157"/>
                  </a:lnTo>
                  <a:lnTo>
                    <a:pt x="777" y="1159"/>
                  </a:lnTo>
                  <a:lnTo>
                    <a:pt x="777" y="1161"/>
                  </a:lnTo>
                  <a:lnTo>
                    <a:pt x="758" y="1155"/>
                  </a:lnTo>
                  <a:lnTo>
                    <a:pt x="756" y="1152"/>
                  </a:lnTo>
                  <a:lnTo>
                    <a:pt x="760" y="1154"/>
                  </a:lnTo>
                  <a:lnTo>
                    <a:pt x="762" y="1150"/>
                  </a:lnTo>
                  <a:lnTo>
                    <a:pt x="760" y="1148"/>
                  </a:lnTo>
                  <a:lnTo>
                    <a:pt x="758" y="1148"/>
                  </a:lnTo>
                  <a:lnTo>
                    <a:pt x="756" y="1144"/>
                  </a:lnTo>
                  <a:lnTo>
                    <a:pt x="756" y="1142"/>
                  </a:lnTo>
                  <a:lnTo>
                    <a:pt x="753" y="1140"/>
                  </a:lnTo>
                  <a:lnTo>
                    <a:pt x="747" y="1139"/>
                  </a:lnTo>
                  <a:lnTo>
                    <a:pt x="741" y="1142"/>
                  </a:lnTo>
                  <a:lnTo>
                    <a:pt x="741" y="1144"/>
                  </a:lnTo>
                  <a:lnTo>
                    <a:pt x="740" y="1144"/>
                  </a:lnTo>
                  <a:lnTo>
                    <a:pt x="738" y="1142"/>
                  </a:lnTo>
                  <a:lnTo>
                    <a:pt x="740" y="1146"/>
                  </a:lnTo>
                  <a:lnTo>
                    <a:pt x="738" y="1146"/>
                  </a:lnTo>
                  <a:lnTo>
                    <a:pt x="738" y="1144"/>
                  </a:lnTo>
                  <a:lnTo>
                    <a:pt x="734" y="1144"/>
                  </a:lnTo>
                  <a:lnTo>
                    <a:pt x="732" y="1144"/>
                  </a:lnTo>
                  <a:lnTo>
                    <a:pt x="730" y="1144"/>
                  </a:lnTo>
                  <a:lnTo>
                    <a:pt x="730" y="1142"/>
                  </a:lnTo>
                  <a:lnTo>
                    <a:pt x="732" y="1142"/>
                  </a:lnTo>
                  <a:lnTo>
                    <a:pt x="730" y="1139"/>
                  </a:lnTo>
                  <a:lnTo>
                    <a:pt x="728" y="1139"/>
                  </a:lnTo>
                  <a:lnTo>
                    <a:pt x="726" y="1140"/>
                  </a:lnTo>
                  <a:lnTo>
                    <a:pt x="728" y="1137"/>
                  </a:lnTo>
                  <a:lnTo>
                    <a:pt x="728" y="1135"/>
                  </a:lnTo>
                  <a:lnTo>
                    <a:pt x="724" y="1135"/>
                  </a:lnTo>
                  <a:lnTo>
                    <a:pt x="724" y="1131"/>
                  </a:lnTo>
                  <a:lnTo>
                    <a:pt x="721" y="1131"/>
                  </a:lnTo>
                  <a:lnTo>
                    <a:pt x="717" y="1129"/>
                  </a:lnTo>
                  <a:lnTo>
                    <a:pt x="715" y="1124"/>
                  </a:lnTo>
                  <a:lnTo>
                    <a:pt x="711" y="1122"/>
                  </a:lnTo>
                  <a:lnTo>
                    <a:pt x="709" y="1116"/>
                  </a:lnTo>
                  <a:lnTo>
                    <a:pt x="704" y="1116"/>
                  </a:lnTo>
                  <a:lnTo>
                    <a:pt x="704" y="1114"/>
                  </a:lnTo>
                  <a:lnTo>
                    <a:pt x="702" y="1114"/>
                  </a:lnTo>
                  <a:lnTo>
                    <a:pt x="700" y="1114"/>
                  </a:lnTo>
                  <a:lnTo>
                    <a:pt x="702" y="1112"/>
                  </a:lnTo>
                  <a:lnTo>
                    <a:pt x="698" y="1107"/>
                  </a:lnTo>
                  <a:lnTo>
                    <a:pt x="696" y="1105"/>
                  </a:lnTo>
                  <a:lnTo>
                    <a:pt x="696" y="1101"/>
                  </a:lnTo>
                  <a:lnTo>
                    <a:pt x="694" y="1099"/>
                  </a:lnTo>
                  <a:lnTo>
                    <a:pt x="694" y="1097"/>
                  </a:lnTo>
                  <a:lnTo>
                    <a:pt x="693" y="1095"/>
                  </a:lnTo>
                  <a:lnTo>
                    <a:pt x="691" y="1093"/>
                  </a:lnTo>
                  <a:lnTo>
                    <a:pt x="691" y="1090"/>
                  </a:lnTo>
                  <a:lnTo>
                    <a:pt x="687" y="1090"/>
                  </a:lnTo>
                  <a:lnTo>
                    <a:pt x="687" y="1088"/>
                  </a:lnTo>
                  <a:lnTo>
                    <a:pt x="687" y="1082"/>
                  </a:lnTo>
                  <a:lnTo>
                    <a:pt x="683" y="1076"/>
                  </a:lnTo>
                  <a:lnTo>
                    <a:pt x="679" y="1075"/>
                  </a:lnTo>
                  <a:lnTo>
                    <a:pt x="679" y="1073"/>
                  </a:lnTo>
                  <a:lnTo>
                    <a:pt x="677" y="1069"/>
                  </a:lnTo>
                  <a:lnTo>
                    <a:pt x="677" y="1067"/>
                  </a:lnTo>
                  <a:lnTo>
                    <a:pt x="674" y="1061"/>
                  </a:lnTo>
                  <a:lnTo>
                    <a:pt x="672" y="1060"/>
                  </a:lnTo>
                  <a:lnTo>
                    <a:pt x="670" y="1058"/>
                  </a:lnTo>
                  <a:lnTo>
                    <a:pt x="668" y="1056"/>
                  </a:lnTo>
                  <a:lnTo>
                    <a:pt x="666" y="1052"/>
                  </a:lnTo>
                  <a:lnTo>
                    <a:pt x="664" y="1050"/>
                  </a:lnTo>
                  <a:lnTo>
                    <a:pt x="662" y="1044"/>
                  </a:lnTo>
                  <a:lnTo>
                    <a:pt x="664" y="1041"/>
                  </a:lnTo>
                  <a:lnTo>
                    <a:pt x="662" y="1037"/>
                  </a:lnTo>
                  <a:lnTo>
                    <a:pt x="659" y="1033"/>
                  </a:lnTo>
                  <a:lnTo>
                    <a:pt x="651" y="1029"/>
                  </a:lnTo>
                  <a:lnTo>
                    <a:pt x="644" y="1028"/>
                  </a:lnTo>
                  <a:lnTo>
                    <a:pt x="627" y="1016"/>
                  </a:lnTo>
                  <a:lnTo>
                    <a:pt x="617" y="1014"/>
                  </a:lnTo>
                  <a:lnTo>
                    <a:pt x="614" y="1013"/>
                  </a:lnTo>
                  <a:lnTo>
                    <a:pt x="614" y="1009"/>
                  </a:lnTo>
                  <a:lnTo>
                    <a:pt x="615" y="1009"/>
                  </a:lnTo>
                  <a:lnTo>
                    <a:pt x="614" y="1001"/>
                  </a:lnTo>
                  <a:lnTo>
                    <a:pt x="610" y="997"/>
                  </a:lnTo>
                  <a:lnTo>
                    <a:pt x="608" y="988"/>
                  </a:lnTo>
                  <a:lnTo>
                    <a:pt x="606" y="984"/>
                  </a:lnTo>
                  <a:lnTo>
                    <a:pt x="606" y="981"/>
                  </a:lnTo>
                  <a:lnTo>
                    <a:pt x="602" y="973"/>
                  </a:lnTo>
                  <a:lnTo>
                    <a:pt x="591" y="965"/>
                  </a:lnTo>
                  <a:lnTo>
                    <a:pt x="583" y="958"/>
                  </a:lnTo>
                  <a:lnTo>
                    <a:pt x="582" y="954"/>
                  </a:lnTo>
                  <a:lnTo>
                    <a:pt x="580" y="952"/>
                  </a:lnTo>
                  <a:lnTo>
                    <a:pt x="578" y="950"/>
                  </a:lnTo>
                  <a:lnTo>
                    <a:pt x="576" y="949"/>
                  </a:lnTo>
                  <a:lnTo>
                    <a:pt x="574" y="943"/>
                  </a:lnTo>
                  <a:lnTo>
                    <a:pt x="570" y="939"/>
                  </a:lnTo>
                  <a:lnTo>
                    <a:pt x="572" y="937"/>
                  </a:lnTo>
                  <a:lnTo>
                    <a:pt x="570" y="920"/>
                  </a:lnTo>
                  <a:lnTo>
                    <a:pt x="557" y="913"/>
                  </a:lnTo>
                  <a:lnTo>
                    <a:pt x="553" y="907"/>
                  </a:lnTo>
                  <a:lnTo>
                    <a:pt x="546" y="898"/>
                  </a:lnTo>
                  <a:lnTo>
                    <a:pt x="546" y="892"/>
                  </a:lnTo>
                  <a:lnTo>
                    <a:pt x="542" y="888"/>
                  </a:lnTo>
                  <a:lnTo>
                    <a:pt x="531" y="886"/>
                  </a:lnTo>
                  <a:lnTo>
                    <a:pt x="531" y="885"/>
                  </a:lnTo>
                  <a:lnTo>
                    <a:pt x="534" y="883"/>
                  </a:lnTo>
                  <a:lnTo>
                    <a:pt x="534" y="881"/>
                  </a:lnTo>
                  <a:lnTo>
                    <a:pt x="531" y="873"/>
                  </a:lnTo>
                  <a:lnTo>
                    <a:pt x="533" y="862"/>
                  </a:lnTo>
                  <a:lnTo>
                    <a:pt x="529" y="862"/>
                  </a:lnTo>
                  <a:lnTo>
                    <a:pt x="533" y="856"/>
                  </a:lnTo>
                  <a:lnTo>
                    <a:pt x="534" y="853"/>
                  </a:lnTo>
                  <a:lnTo>
                    <a:pt x="531" y="843"/>
                  </a:lnTo>
                  <a:lnTo>
                    <a:pt x="527" y="841"/>
                  </a:lnTo>
                  <a:lnTo>
                    <a:pt x="529" y="839"/>
                  </a:lnTo>
                  <a:lnTo>
                    <a:pt x="527" y="838"/>
                  </a:lnTo>
                  <a:lnTo>
                    <a:pt x="523" y="838"/>
                  </a:lnTo>
                  <a:lnTo>
                    <a:pt x="527" y="823"/>
                  </a:lnTo>
                  <a:lnTo>
                    <a:pt x="525" y="813"/>
                  </a:lnTo>
                  <a:lnTo>
                    <a:pt x="523" y="807"/>
                  </a:lnTo>
                  <a:lnTo>
                    <a:pt x="519" y="802"/>
                  </a:lnTo>
                  <a:lnTo>
                    <a:pt x="512" y="800"/>
                  </a:lnTo>
                  <a:lnTo>
                    <a:pt x="504" y="802"/>
                  </a:lnTo>
                  <a:lnTo>
                    <a:pt x="503" y="809"/>
                  </a:lnTo>
                  <a:lnTo>
                    <a:pt x="499" y="802"/>
                  </a:lnTo>
                  <a:lnTo>
                    <a:pt x="489" y="798"/>
                  </a:lnTo>
                  <a:lnTo>
                    <a:pt x="487" y="794"/>
                  </a:lnTo>
                  <a:lnTo>
                    <a:pt x="487" y="787"/>
                  </a:lnTo>
                  <a:lnTo>
                    <a:pt x="497" y="768"/>
                  </a:lnTo>
                  <a:lnTo>
                    <a:pt x="497" y="760"/>
                  </a:lnTo>
                  <a:lnTo>
                    <a:pt x="495" y="759"/>
                  </a:lnTo>
                  <a:lnTo>
                    <a:pt x="493" y="759"/>
                  </a:lnTo>
                  <a:lnTo>
                    <a:pt x="487" y="755"/>
                  </a:lnTo>
                  <a:lnTo>
                    <a:pt x="487" y="745"/>
                  </a:lnTo>
                  <a:lnTo>
                    <a:pt x="482" y="740"/>
                  </a:lnTo>
                  <a:lnTo>
                    <a:pt x="478" y="736"/>
                  </a:lnTo>
                  <a:lnTo>
                    <a:pt x="474" y="730"/>
                  </a:lnTo>
                  <a:lnTo>
                    <a:pt x="467" y="713"/>
                  </a:lnTo>
                  <a:lnTo>
                    <a:pt x="467" y="712"/>
                  </a:lnTo>
                  <a:lnTo>
                    <a:pt x="461" y="708"/>
                  </a:lnTo>
                  <a:lnTo>
                    <a:pt x="455" y="689"/>
                  </a:lnTo>
                  <a:lnTo>
                    <a:pt x="448" y="676"/>
                  </a:lnTo>
                  <a:lnTo>
                    <a:pt x="448" y="664"/>
                  </a:lnTo>
                  <a:lnTo>
                    <a:pt x="444" y="659"/>
                  </a:lnTo>
                  <a:lnTo>
                    <a:pt x="442" y="661"/>
                  </a:lnTo>
                  <a:lnTo>
                    <a:pt x="439" y="657"/>
                  </a:lnTo>
                  <a:lnTo>
                    <a:pt x="435" y="659"/>
                  </a:lnTo>
                  <a:lnTo>
                    <a:pt x="431" y="657"/>
                  </a:lnTo>
                  <a:lnTo>
                    <a:pt x="433" y="627"/>
                  </a:lnTo>
                  <a:lnTo>
                    <a:pt x="431" y="621"/>
                  </a:lnTo>
                  <a:lnTo>
                    <a:pt x="435" y="599"/>
                  </a:lnTo>
                  <a:lnTo>
                    <a:pt x="431" y="582"/>
                  </a:lnTo>
                  <a:lnTo>
                    <a:pt x="425" y="574"/>
                  </a:lnTo>
                  <a:lnTo>
                    <a:pt x="420" y="572"/>
                  </a:lnTo>
                  <a:lnTo>
                    <a:pt x="416" y="572"/>
                  </a:lnTo>
                  <a:lnTo>
                    <a:pt x="414" y="572"/>
                  </a:lnTo>
                  <a:lnTo>
                    <a:pt x="418" y="559"/>
                  </a:lnTo>
                  <a:lnTo>
                    <a:pt x="418" y="544"/>
                  </a:lnTo>
                  <a:lnTo>
                    <a:pt x="410" y="527"/>
                  </a:lnTo>
                  <a:lnTo>
                    <a:pt x="395" y="508"/>
                  </a:lnTo>
                  <a:lnTo>
                    <a:pt x="393" y="508"/>
                  </a:lnTo>
                  <a:lnTo>
                    <a:pt x="378" y="476"/>
                  </a:lnTo>
                  <a:lnTo>
                    <a:pt x="376" y="467"/>
                  </a:lnTo>
                  <a:lnTo>
                    <a:pt x="375" y="452"/>
                  </a:lnTo>
                  <a:lnTo>
                    <a:pt x="371" y="441"/>
                  </a:lnTo>
                  <a:lnTo>
                    <a:pt x="375" y="437"/>
                  </a:lnTo>
                  <a:lnTo>
                    <a:pt x="378" y="426"/>
                  </a:lnTo>
                  <a:lnTo>
                    <a:pt x="380" y="407"/>
                  </a:lnTo>
                  <a:lnTo>
                    <a:pt x="382" y="405"/>
                  </a:lnTo>
                  <a:lnTo>
                    <a:pt x="380" y="397"/>
                  </a:lnTo>
                  <a:lnTo>
                    <a:pt x="376" y="384"/>
                  </a:lnTo>
                  <a:lnTo>
                    <a:pt x="378" y="382"/>
                  </a:lnTo>
                  <a:lnTo>
                    <a:pt x="378" y="384"/>
                  </a:lnTo>
                  <a:lnTo>
                    <a:pt x="392" y="380"/>
                  </a:lnTo>
                  <a:lnTo>
                    <a:pt x="393" y="380"/>
                  </a:lnTo>
                  <a:lnTo>
                    <a:pt x="395" y="373"/>
                  </a:lnTo>
                  <a:lnTo>
                    <a:pt x="393" y="371"/>
                  </a:lnTo>
                  <a:lnTo>
                    <a:pt x="395" y="365"/>
                  </a:lnTo>
                  <a:lnTo>
                    <a:pt x="395" y="363"/>
                  </a:lnTo>
                  <a:lnTo>
                    <a:pt x="393" y="358"/>
                  </a:lnTo>
                  <a:lnTo>
                    <a:pt x="392" y="358"/>
                  </a:lnTo>
                  <a:lnTo>
                    <a:pt x="392" y="356"/>
                  </a:lnTo>
                  <a:lnTo>
                    <a:pt x="390" y="354"/>
                  </a:lnTo>
                  <a:lnTo>
                    <a:pt x="382" y="352"/>
                  </a:lnTo>
                  <a:lnTo>
                    <a:pt x="380" y="354"/>
                  </a:lnTo>
                  <a:lnTo>
                    <a:pt x="367" y="345"/>
                  </a:lnTo>
                  <a:lnTo>
                    <a:pt x="363" y="341"/>
                  </a:lnTo>
                  <a:lnTo>
                    <a:pt x="365" y="339"/>
                  </a:lnTo>
                  <a:lnTo>
                    <a:pt x="360" y="339"/>
                  </a:lnTo>
                  <a:lnTo>
                    <a:pt x="350" y="337"/>
                  </a:lnTo>
                  <a:lnTo>
                    <a:pt x="331" y="330"/>
                  </a:lnTo>
                  <a:lnTo>
                    <a:pt x="320" y="328"/>
                  </a:lnTo>
                  <a:lnTo>
                    <a:pt x="318" y="326"/>
                  </a:lnTo>
                  <a:lnTo>
                    <a:pt x="297" y="320"/>
                  </a:lnTo>
                  <a:lnTo>
                    <a:pt x="297" y="318"/>
                  </a:lnTo>
                  <a:lnTo>
                    <a:pt x="292" y="315"/>
                  </a:lnTo>
                  <a:lnTo>
                    <a:pt x="282" y="313"/>
                  </a:lnTo>
                  <a:lnTo>
                    <a:pt x="279" y="309"/>
                  </a:lnTo>
                  <a:lnTo>
                    <a:pt x="281" y="307"/>
                  </a:lnTo>
                  <a:lnTo>
                    <a:pt x="284" y="300"/>
                  </a:lnTo>
                  <a:lnTo>
                    <a:pt x="286" y="298"/>
                  </a:lnTo>
                  <a:lnTo>
                    <a:pt x="282" y="290"/>
                  </a:lnTo>
                  <a:lnTo>
                    <a:pt x="284" y="283"/>
                  </a:lnTo>
                  <a:lnTo>
                    <a:pt x="281" y="275"/>
                  </a:lnTo>
                  <a:lnTo>
                    <a:pt x="277" y="269"/>
                  </a:lnTo>
                  <a:lnTo>
                    <a:pt x="273" y="268"/>
                  </a:lnTo>
                  <a:lnTo>
                    <a:pt x="258" y="258"/>
                  </a:lnTo>
                  <a:lnTo>
                    <a:pt x="256" y="256"/>
                  </a:lnTo>
                  <a:lnTo>
                    <a:pt x="254" y="256"/>
                  </a:lnTo>
                  <a:lnTo>
                    <a:pt x="250" y="254"/>
                  </a:lnTo>
                  <a:lnTo>
                    <a:pt x="245" y="251"/>
                  </a:lnTo>
                  <a:lnTo>
                    <a:pt x="241" y="249"/>
                  </a:lnTo>
                  <a:lnTo>
                    <a:pt x="239" y="249"/>
                  </a:lnTo>
                  <a:lnTo>
                    <a:pt x="235" y="249"/>
                  </a:lnTo>
                  <a:lnTo>
                    <a:pt x="235" y="247"/>
                  </a:lnTo>
                  <a:lnTo>
                    <a:pt x="232" y="245"/>
                  </a:lnTo>
                  <a:lnTo>
                    <a:pt x="230" y="243"/>
                  </a:lnTo>
                  <a:lnTo>
                    <a:pt x="228" y="245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7" y="249"/>
                  </a:lnTo>
                  <a:lnTo>
                    <a:pt x="213" y="251"/>
                  </a:lnTo>
                  <a:lnTo>
                    <a:pt x="207" y="247"/>
                  </a:lnTo>
                  <a:lnTo>
                    <a:pt x="194" y="252"/>
                  </a:lnTo>
                  <a:lnTo>
                    <a:pt x="192" y="260"/>
                  </a:lnTo>
                  <a:lnTo>
                    <a:pt x="186" y="266"/>
                  </a:lnTo>
                  <a:lnTo>
                    <a:pt x="177" y="262"/>
                  </a:lnTo>
                  <a:lnTo>
                    <a:pt x="170" y="258"/>
                  </a:lnTo>
                  <a:lnTo>
                    <a:pt x="162" y="252"/>
                  </a:lnTo>
                  <a:lnTo>
                    <a:pt x="156" y="249"/>
                  </a:lnTo>
                  <a:lnTo>
                    <a:pt x="153" y="247"/>
                  </a:lnTo>
                  <a:lnTo>
                    <a:pt x="147" y="241"/>
                  </a:lnTo>
                  <a:lnTo>
                    <a:pt x="149" y="239"/>
                  </a:lnTo>
                  <a:lnTo>
                    <a:pt x="139" y="232"/>
                  </a:lnTo>
                  <a:lnTo>
                    <a:pt x="128" y="224"/>
                  </a:lnTo>
                  <a:lnTo>
                    <a:pt x="124" y="224"/>
                  </a:lnTo>
                  <a:lnTo>
                    <a:pt x="124" y="222"/>
                  </a:lnTo>
                  <a:lnTo>
                    <a:pt x="123" y="219"/>
                  </a:lnTo>
                  <a:lnTo>
                    <a:pt x="117" y="217"/>
                  </a:lnTo>
                  <a:lnTo>
                    <a:pt x="115" y="213"/>
                  </a:lnTo>
                  <a:lnTo>
                    <a:pt x="113" y="211"/>
                  </a:lnTo>
                  <a:lnTo>
                    <a:pt x="111" y="209"/>
                  </a:lnTo>
                  <a:lnTo>
                    <a:pt x="107" y="204"/>
                  </a:lnTo>
                  <a:lnTo>
                    <a:pt x="107" y="202"/>
                  </a:lnTo>
                  <a:lnTo>
                    <a:pt x="102" y="198"/>
                  </a:lnTo>
                  <a:lnTo>
                    <a:pt x="96" y="194"/>
                  </a:lnTo>
                  <a:lnTo>
                    <a:pt x="87" y="192"/>
                  </a:lnTo>
                  <a:lnTo>
                    <a:pt x="81" y="192"/>
                  </a:lnTo>
                  <a:lnTo>
                    <a:pt x="77" y="190"/>
                  </a:lnTo>
                  <a:lnTo>
                    <a:pt x="72" y="185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0" y="177"/>
                  </a:lnTo>
                  <a:lnTo>
                    <a:pt x="57" y="175"/>
                  </a:lnTo>
                  <a:lnTo>
                    <a:pt x="53" y="181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42" y="185"/>
                  </a:lnTo>
                  <a:lnTo>
                    <a:pt x="36" y="177"/>
                  </a:lnTo>
                  <a:lnTo>
                    <a:pt x="19" y="155"/>
                  </a:lnTo>
                  <a:lnTo>
                    <a:pt x="10" y="151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2" y="126"/>
                  </a:lnTo>
                  <a:lnTo>
                    <a:pt x="10" y="85"/>
                  </a:lnTo>
                  <a:lnTo>
                    <a:pt x="17" y="79"/>
                  </a:lnTo>
                  <a:lnTo>
                    <a:pt x="21" y="83"/>
                  </a:lnTo>
                  <a:lnTo>
                    <a:pt x="25" y="57"/>
                  </a:lnTo>
                  <a:lnTo>
                    <a:pt x="45" y="29"/>
                  </a:lnTo>
                  <a:lnTo>
                    <a:pt x="74" y="0"/>
                  </a:lnTo>
                  <a:lnTo>
                    <a:pt x="98" y="32"/>
                  </a:lnTo>
                  <a:lnTo>
                    <a:pt x="356" y="153"/>
                  </a:lnTo>
                  <a:lnTo>
                    <a:pt x="709" y="315"/>
                  </a:lnTo>
                  <a:lnTo>
                    <a:pt x="711" y="315"/>
                  </a:lnTo>
                  <a:lnTo>
                    <a:pt x="738" y="328"/>
                  </a:lnTo>
                  <a:lnTo>
                    <a:pt x="743" y="330"/>
                  </a:lnTo>
                  <a:lnTo>
                    <a:pt x="792" y="352"/>
                  </a:lnTo>
                  <a:lnTo>
                    <a:pt x="916" y="362"/>
                  </a:lnTo>
                  <a:lnTo>
                    <a:pt x="1200" y="380"/>
                  </a:lnTo>
                  <a:lnTo>
                    <a:pt x="1236" y="3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         </a:t>
              </a:r>
            </a:p>
          </p:txBody>
        </p:sp>
      </p:grpSp>
      <p:sp>
        <p:nvSpPr>
          <p:cNvPr id="64" name="Rectángulo 63"/>
          <p:cNvSpPr/>
          <p:nvPr/>
        </p:nvSpPr>
        <p:spPr>
          <a:xfrm>
            <a:off x="581891" y="6057900"/>
            <a:ext cx="135082" cy="1039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/>
          <p:cNvSpPr/>
          <p:nvPr/>
        </p:nvSpPr>
        <p:spPr>
          <a:xfrm>
            <a:off x="578427" y="6334991"/>
            <a:ext cx="135082" cy="103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CuadroTexto 65"/>
          <p:cNvSpPr txBox="1"/>
          <p:nvPr/>
        </p:nvSpPr>
        <p:spPr>
          <a:xfrm>
            <a:off x="748144" y="5922818"/>
            <a:ext cx="352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Elección de Gobernador y Ayuntamientos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713508" y="6210300"/>
            <a:ext cx="352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Elección  de Ayuntamientos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Tabla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25573"/>
              </p:ext>
            </p:extLst>
          </p:nvPr>
        </p:nvGraphicFramePr>
        <p:xfrm>
          <a:off x="6070223" y="739798"/>
          <a:ext cx="300805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717"/>
                <a:gridCol w="155733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Ayuntamientos/Delegaciones 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16824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California Sur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15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Jalisco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616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Sonora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Guanajuato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León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Querétaro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Luis Potosí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Campeche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Chiapas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853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Tabasco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Yucatán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 Federal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Colima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México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Michoacán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1,009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" name="2 CuadroTexto"/>
          <p:cNvSpPr txBox="1">
            <a:spLocks noChangeArrowheads="1"/>
          </p:cNvSpPr>
          <p:nvPr/>
        </p:nvSpPr>
        <p:spPr bwMode="auto">
          <a:xfrm>
            <a:off x="512077" y="292125"/>
            <a:ext cx="4717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Cambio de Gobierno 2015</a:t>
            </a:r>
            <a:endParaRPr lang="es-MX" altLang="es-MX" sz="28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Marcador de número de diapositiva 69"/>
          <p:cNvSpPr>
            <a:spLocks noGrp="1"/>
          </p:cNvSpPr>
          <p:nvPr>
            <p:ph type="sldNum" sz="quarter" idx="12"/>
          </p:nvPr>
        </p:nvSpPr>
        <p:spPr>
          <a:xfrm>
            <a:off x="8574735" y="6473581"/>
            <a:ext cx="445477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786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85380" y="6483778"/>
            <a:ext cx="417968" cy="243626"/>
          </a:xfrm>
        </p:spPr>
        <p:txBody>
          <a:bodyPr/>
          <a:lstStyle/>
          <a:p>
            <a:fld id="{D8E81330-D51E-4846-90AF-47B1CC097411}" type="slidenum">
              <a:rPr lang="es-ES" smtClean="0"/>
              <a:t>46</a:t>
            </a:fld>
            <a:endParaRPr lang="es-ES" dirty="0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09718" y="937979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Invitación al curso Aplicación de la Guía de Cumplimiento de la LGCG para </a:t>
            </a:r>
            <a:r>
              <a:rPr lang="es-MX" altLang="es-MX" sz="2400" b="1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municipios </a:t>
            </a:r>
            <a:r>
              <a:rPr lang="es-MX" altLang="es-MX" sz="4400" b="1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2015</a:t>
            </a:r>
            <a:endParaRPr lang="es-MX" altLang="es-MX" sz="4400" b="1" i="1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30" y="3136667"/>
            <a:ext cx="3486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>
            <a:fillRect/>
          </a:stretch>
        </p:blipFill>
        <p:spPr bwMode="auto">
          <a:xfrm>
            <a:off x="899023" y="2496904"/>
            <a:ext cx="36449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47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47</a:t>
            </a:fld>
            <a:endParaRPr lang="es-ES" dirty="0"/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7263" r="5093" b="10297"/>
          <a:stretch>
            <a:fillRect/>
          </a:stretch>
        </p:blipFill>
        <p:spPr bwMode="auto">
          <a:xfrm>
            <a:off x="1091630" y="761976"/>
            <a:ext cx="72151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367980" y="1595413"/>
            <a:ext cx="1606550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Noroeste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44368" y="2641576"/>
            <a:ext cx="1497012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Noreste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0143" y="3582963"/>
            <a:ext cx="1668462" cy="61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Centro Occidente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74530" y="4403701"/>
            <a:ext cx="1516063" cy="61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Centro Pacífico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20730" y="4379888"/>
            <a:ext cx="1441450" cy="61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Centro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Golfo Istmo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62255" y="3824263"/>
            <a:ext cx="830263" cy="614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Región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s-MX" sz="135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Sureste</a:t>
            </a:r>
            <a:endParaRPr lang="es-MX" sz="135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2483868" y="2493938"/>
            <a:ext cx="4967287" cy="28082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7"/>
          <p:cNvSpPr txBox="1">
            <a:spLocks noChangeArrowheads="1"/>
          </p:cNvSpPr>
          <p:nvPr/>
        </p:nvSpPr>
        <p:spPr bwMode="auto">
          <a:xfrm>
            <a:off x="228030" y="4210026"/>
            <a:ext cx="327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/>
              <a:t>20 DE ABRIL DE 2015</a:t>
            </a:r>
          </a:p>
        </p:txBody>
      </p:sp>
      <p:sp>
        <p:nvSpPr>
          <p:cNvPr id="13" name="CuadroTexto 15"/>
          <p:cNvSpPr txBox="1">
            <a:spLocks noChangeArrowheads="1"/>
          </p:cNvSpPr>
          <p:nvPr/>
        </p:nvSpPr>
        <p:spPr bwMode="auto">
          <a:xfrm>
            <a:off x="4823520" y="5589240"/>
            <a:ext cx="327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 dirty="0"/>
              <a:t>21 DE ABRIL DE 2015</a:t>
            </a: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1258854" y="331185"/>
            <a:ext cx="38025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8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Capacitación</a:t>
            </a:r>
          </a:p>
        </p:txBody>
      </p:sp>
      <p:sp>
        <p:nvSpPr>
          <p:cNvPr id="15" name="CuadroTexto 17"/>
          <p:cNvSpPr txBox="1">
            <a:spLocks noChangeArrowheads="1"/>
          </p:cNvSpPr>
          <p:nvPr/>
        </p:nvSpPr>
        <p:spPr bwMode="auto">
          <a:xfrm>
            <a:off x="-217040" y="60212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es-MX" altLang="es-MX" sz="2800" i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Asistencia de las 32 entidades federativas</a:t>
            </a:r>
          </a:p>
        </p:txBody>
      </p:sp>
    </p:spTree>
    <p:extLst>
      <p:ext uri="{BB962C8B-B14F-4D97-AF65-F5344CB8AC3E}">
        <p14:creationId xmlns:p14="http://schemas.microsoft.com/office/powerpoint/2010/main" val="2076728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36684" y="6509193"/>
            <a:ext cx="463699" cy="340572"/>
          </a:xfrm>
        </p:spPr>
        <p:txBody>
          <a:bodyPr/>
          <a:lstStyle/>
          <a:p>
            <a:fld id="{D8E81330-D51E-4846-90AF-47B1CC097411}" type="slidenum">
              <a:rPr lang="es-ES" smtClean="0"/>
              <a:t>48</a:t>
            </a:fld>
            <a:endParaRPr lang="es-ES" dirty="0"/>
          </a:p>
        </p:txBody>
      </p:sp>
      <p:sp>
        <p:nvSpPr>
          <p:cNvPr id="3" name="4 Título"/>
          <p:cNvSpPr txBox="1">
            <a:spLocks/>
          </p:cNvSpPr>
          <p:nvPr/>
        </p:nvSpPr>
        <p:spPr bwMode="auto">
          <a:xfrm>
            <a:off x="783156" y="550124"/>
            <a:ext cx="2530412" cy="4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2015</a:t>
            </a:r>
          </a:p>
        </p:txBody>
      </p:sp>
      <p:sp>
        <p:nvSpPr>
          <p:cNvPr id="5" name="5 Marcador de contenido"/>
          <p:cNvSpPr txBox="1">
            <a:spLocks/>
          </p:cNvSpPr>
          <p:nvPr/>
        </p:nvSpPr>
        <p:spPr bwMode="auto">
          <a:xfrm>
            <a:off x="442268" y="1420428"/>
            <a:ext cx="80978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MX" altLang="es-MX" sz="2000" smtClean="0">
                <a:solidFill>
                  <a:srgbClr val="C00000"/>
                </a:solidFill>
              </a:rPr>
              <a:t>Los 2,440 municipios y las 16 demarcaciones territoriales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9" y="1892745"/>
            <a:ext cx="6863070" cy="4367614"/>
          </a:xfrm>
          <a:prstGeom prst="rect">
            <a:avLst/>
          </a:prstGeom>
        </p:spPr>
      </p:pic>
      <p:sp>
        <p:nvSpPr>
          <p:cNvPr id="7" name="Rectángulo 81"/>
          <p:cNvSpPr/>
          <p:nvPr/>
        </p:nvSpPr>
        <p:spPr>
          <a:xfrm>
            <a:off x="6641418" y="2404270"/>
            <a:ext cx="216000" cy="189000"/>
          </a:xfrm>
          <a:prstGeom prst="rect">
            <a:avLst/>
          </a:prstGeom>
          <a:solidFill>
            <a:srgbClr val="22B1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8" name="Rectángulo 82"/>
          <p:cNvSpPr/>
          <p:nvPr/>
        </p:nvSpPr>
        <p:spPr>
          <a:xfrm>
            <a:off x="6656859" y="3199928"/>
            <a:ext cx="216000" cy="189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9" name="Rectángulo 83"/>
          <p:cNvSpPr/>
          <p:nvPr/>
        </p:nvSpPr>
        <p:spPr>
          <a:xfrm>
            <a:off x="6656859" y="3920008"/>
            <a:ext cx="216000" cy="189000"/>
          </a:xfrm>
          <a:prstGeom prst="rect">
            <a:avLst/>
          </a:prstGeom>
          <a:solidFill>
            <a:srgbClr val="CD16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10" name="CuadroTexto 22"/>
          <p:cNvSpPr txBox="1">
            <a:spLocks noChangeArrowheads="1"/>
          </p:cNvSpPr>
          <p:nvPr/>
        </p:nvSpPr>
        <p:spPr bwMode="auto">
          <a:xfrm>
            <a:off x="6838306" y="2330066"/>
            <a:ext cx="25542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MX" altLang="es-MX" sz="1350" b="1" dirty="0"/>
              <a:t>Mayores a 25,000 </a:t>
            </a:r>
            <a:r>
              <a:rPr lang="es-MX" altLang="es-MX" sz="1350" b="1" dirty="0" smtClean="0"/>
              <a:t>habs. </a:t>
            </a:r>
            <a:endParaRPr lang="es-MX" altLang="es-MX" sz="1350" dirty="0"/>
          </a:p>
        </p:txBody>
      </p:sp>
      <p:sp>
        <p:nvSpPr>
          <p:cNvPr id="11" name="CuadroTexto 23"/>
          <p:cNvSpPr txBox="1">
            <a:spLocks noChangeArrowheads="1"/>
          </p:cNvSpPr>
          <p:nvPr/>
        </p:nvSpPr>
        <p:spPr bwMode="auto">
          <a:xfrm>
            <a:off x="6822431" y="3169853"/>
            <a:ext cx="40719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MX" altLang="es-MX" sz="1350" b="1" dirty="0"/>
              <a:t>Menores a 25,000 y </a:t>
            </a:r>
            <a:endParaRPr lang="es-MX" altLang="es-MX" sz="1350" b="1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MX" altLang="es-MX" sz="1350" b="1" dirty="0" smtClean="0"/>
              <a:t>Mayores a </a:t>
            </a:r>
            <a:r>
              <a:rPr lang="es-MX" altLang="es-MX" sz="1350" b="1" dirty="0"/>
              <a:t>5,000 </a:t>
            </a:r>
            <a:r>
              <a:rPr lang="es-MX" altLang="es-MX" sz="1350" b="1" dirty="0" smtClean="0"/>
              <a:t>habs.</a:t>
            </a:r>
            <a:endParaRPr lang="es-MX" altLang="es-MX" sz="1350" dirty="0"/>
          </a:p>
        </p:txBody>
      </p:sp>
      <p:sp>
        <p:nvSpPr>
          <p:cNvPr id="12" name="CuadroTexto 24"/>
          <p:cNvSpPr txBox="1">
            <a:spLocks noChangeArrowheads="1"/>
          </p:cNvSpPr>
          <p:nvPr/>
        </p:nvSpPr>
        <p:spPr bwMode="auto">
          <a:xfrm>
            <a:off x="6873231" y="3881053"/>
            <a:ext cx="2438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MX" altLang="es-MX" sz="1350" b="1" dirty="0"/>
              <a:t>Menores a 5,000 </a:t>
            </a:r>
            <a:r>
              <a:rPr lang="es-MX" altLang="es-MX" sz="1350" b="1" dirty="0" smtClean="0"/>
              <a:t>habs.</a:t>
            </a:r>
            <a:endParaRPr lang="es-MX" altLang="es-MX" sz="1350" dirty="0"/>
          </a:p>
        </p:txBody>
      </p:sp>
      <p:sp>
        <p:nvSpPr>
          <p:cNvPr id="13" name="CuadroTexto 4"/>
          <p:cNvSpPr txBox="1">
            <a:spLocks noChangeArrowheads="1"/>
          </p:cNvSpPr>
          <p:nvPr/>
        </p:nvSpPr>
        <p:spPr bwMode="auto">
          <a:xfrm>
            <a:off x="4874568" y="2020503"/>
            <a:ext cx="17827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500" b="1"/>
              <a:t>31%  </a:t>
            </a:r>
          </a:p>
          <a:p>
            <a:r>
              <a:rPr lang="es-MX" altLang="es-MX" sz="1500"/>
              <a:t>753 municipios</a:t>
            </a:r>
          </a:p>
          <a:p>
            <a:r>
              <a:rPr lang="es-MX" altLang="es-MX" sz="1500"/>
              <a:t>16 demarcaciones</a:t>
            </a:r>
          </a:p>
          <a:p>
            <a:r>
              <a:rPr lang="es-MX" altLang="es-MX" sz="1500"/>
              <a:t>      territoriales</a:t>
            </a:r>
          </a:p>
          <a:p>
            <a:endParaRPr lang="es-MX" altLang="es-MX" sz="1500"/>
          </a:p>
        </p:txBody>
      </p:sp>
      <p:sp>
        <p:nvSpPr>
          <p:cNvPr id="14" name="CuadroTexto 89"/>
          <p:cNvSpPr txBox="1">
            <a:spLocks noChangeArrowheads="1"/>
          </p:cNvSpPr>
          <p:nvPr/>
        </p:nvSpPr>
        <p:spPr bwMode="auto">
          <a:xfrm>
            <a:off x="4928543" y="3138103"/>
            <a:ext cx="1746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500" b="1"/>
              <a:t>41%</a:t>
            </a:r>
          </a:p>
          <a:p>
            <a:r>
              <a:rPr lang="es-MX" altLang="es-MX" sz="1500"/>
              <a:t>1,000 municipios</a:t>
            </a:r>
          </a:p>
        </p:txBody>
      </p:sp>
      <p:sp>
        <p:nvSpPr>
          <p:cNvPr id="15" name="CuadroTexto 90"/>
          <p:cNvSpPr txBox="1">
            <a:spLocks noChangeArrowheads="1"/>
          </p:cNvSpPr>
          <p:nvPr/>
        </p:nvSpPr>
        <p:spPr bwMode="auto">
          <a:xfrm>
            <a:off x="4999981" y="3842953"/>
            <a:ext cx="1746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500" b="1"/>
              <a:t>28%</a:t>
            </a:r>
          </a:p>
          <a:p>
            <a:r>
              <a:rPr lang="es-MX" altLang="es-MX" sz="1500"/>
              <a:t>687 municipios</a:t>
            </a:r>
          </a:p>
        </p:txBody>
      </p:sp>
      <p:sp>
        <p:nvSpPr>
          <p:cNvPr id="16" name="Elipse 91"/>
          <p:cNvSpPr/>
          <p:nvPr/>
        </p:nvSpPr>
        <p:spPr>
          <a:xfrm>
            <a:off x="7119293" y="4771641"/>
            <a:ext cx="1536700" cy="78581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2,456</a:t>
            </a:r>
            <a:endParaRPr lang="es-MX" sz="1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2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21800" y="6475585"/>
            <a:ext cx="454182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49</a:t>
            </a:fld>
            <a:endParaRPr lang="es-ES" dirty="0"/>
          </a:p>
        </p:txBody>
      </p:sp>
      <p:sp>
        <p:nvSpPr>
          <p:cNvPr id="3" name="Menos 2"/>
          <p:cNvSpPr/>
          <p:nvPr/>
        </p:nvSpPr>
        <p:spPr>
          <a:xfrm>
            <a:off x="-811248" y="2666709"/>
            <a:ext cx="10800000" cy="306777"/>
          </a:xfrm>
          <a:prstGeom prst="mathMinus">
            <a:avLst/>
          </a:prstGeom>
          <a:solidFill>
            <a:srgbClr val="22B14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 sz="1350" dirty="0">
              <a:solidFill>
                <a:schemeClr val="tx1"/>
              </a:solidFill>
            </a:endParaRPr>
          </a:p>
        </p:txBody>
      </p:sp>
      <p:sp>
        <p:nvSpPr>
          <p:cNvPr id="5" name="Cheurón 4"/>
          <p:cNvSpPr/>
          <p:nvPr/>
        </p:nvSpPr>
        <p:spPr>
          <a:xfrm rot="10800000">
            <a:off x="556904" y="2586255"/>
            <a:ext cx="234687" cy="467687"/>
          </a:xfrm>
          <a:prstGeom prst="chevron">
            <a:avLst>
              <a:gd name="adj" fmla="val 6666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8387113" y="2558649"/>
            <a:ext cx="234687" cy="467687"/>
          </a:xfrm>
          <a:prstGeom prst="chevron">
            <a:avLst>
              <a:gd name="adj" fmla="val 6666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16807" y="3030292"/>
            <a:ext cx="1160254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000" b="1" dirty="0">
                <a:ln/>
              </a:rPr>
              <a:t>1a ETAPA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0886" y="3355576"/>
            <a:ext cx="1461747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b="1" dirty="0">
                <a:ln/>
                <a:solidFill>
                  <a:srgbClr val="C00000"/>
                </a:solidFill>
              </a:rPr>
              <a:t>23 Entidades </a:t>
            </a:r>
          </a:p>
          <a:p>
            <a:pPr algn="ctr">
              <a:defRPr/>
            </a:pPr>
            <a:r>
              <a:rPr lang="es-ES" b="1" dirty="0">
                <a:ln/>
                <a:solidFill>
                  <a:srgbClr val="C00000"/>
                </a:solidFill>
              </a:rPr>
              <a:t>federativas</a:t>
            </a:r>
          </a:p>
        </p:txBody>
      </p:sp>
      <p:sp>
        <p:nvSpPr>
          <p:cNvPr id="9" name="Menos 8"/>
          <p:cNvSpPr/>
          <p:nvPr/>
        </p:nvSpPr>
        <p:spPr>
          <a:xfrm rot="5400000">
            <a:off x="4360436" y="2687333"/>
            <a:ext cx="423353" cy="322511"/>
          </a:xfrm>
          <a:prstGeom prst="mathMin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0" name="Rectángulo 26"/>
          <p:cNvSpPr/>
          <p:nvPr/>
        </p:nvSpPr>
        <p:spPr bwMode="auto">
          <a:xfrm>
            <a:off x="611560" y="1484784"/>
            <a:ext cx="3961211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7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CAMBIO DE GOBIERNO</a:t>
            </a:r>
          </a:p>
          <a:p>
            <a:pPr algn="ctr">
              <a:defRPr/>
            </a:pPr>
            <a:r>
              <a:rPr lang="es-ES" sz="27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28922" y="3399624"/>
            <a:ext cx="134472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b="1" dirty="0">
                <a:ln/>
                <a:solidFill>
                  <a:srgbClr val="C00000"/>
                </a:solidFill>
              </a:rPr>
              <a:t>9 Entidades </a:t>
            </a:r>
          </a:p>
          <a:p>
            <a:pPr algn="ctr">
              <a:defRPr/>
            </a:pPr>
            <a:r>
              <a:rPr lang="es-ES" b="1" dirty="0">
                <a:ln/>
                <a:solidFill>
                  <a:srgbClr val="C00000"/>
                </a:solidFill>
              </a:rPr>
              <a:t>federativas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48060" y="3003283"/>
            <a:ext cx="1160254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s-ES" sz="2000" b="1" dirty="0">
                <a:ln/>
              </a:rPr>
              <a:t>2a ETAPA</a:t>
            </a:r>
          </a:p>
        </p:txBody>
      </p:sp>
    </p:spTree>
    <p:extLst>
      <p:ext uri="{BB962C8B-B14F-4D97-AF65-F5344CB8AC3E}">
        <p14:creationId xmlns:p14="http://schemas.microsoft.com/office/powerpoint/2010/main" val="18484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7" t="5971" r="26633" b="88196"/>
          <a:stretch>
            <a:fillRect/>
          </a:stretch>
        </p:blipFill>
        <p:spPr bwMode="auto">
          <a:xfrm>
            <a:off x="679450" y="1547813"/>
            <a:ext cx="1600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46903" y="2604128"/>
            <a:ext cx="5938222" cy="2308324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través de las ASOFIS, que las EFSL, conforme a los acuerdos emitidos por el CONAC validen que los sistemas simplificados básico y general se apliquen según corresponda.</a:t>
            </a:r>
          </a:p>
          <a:p>
            <a:pPr algn="just">
              <a:defRPr/>
            </a:pPr>
            <a:endParaRPr lang="es-MX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conjuntamente con los EFSL por medio de las ASOFIS a los municipios y sus entes públicos, conforme a la disponibilidad presupuestaria.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62163" y="4986338"/>
            <a:ext cx="5961062" cy="349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357188" y="311150"/>
            <a:ext cx="6386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MX" altLang="es-MX" sz="2800" b="1" dirty="0">
                <a:solidFill>
                  <a:srgbClr val="800000"/>
                </a:solidFill>
                <a:cs typeface="Arial" panose="020B0604020202020204" pitchFamily="34" charset="0"/>
              </a:rPr>
              <a:t>Compromisos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547813"/>
            <a:ext cx="17224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63354" y="6356350"/>
            <a:ext cx="3048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44551" y="6505323"/>
            <a:ext cx="417968" cy="297947"/>
          </a:xfrm>
        </p:spPr>
        <p:txBody>
          <a:bodyPr/>
          <a:lstStyle/>
          <a:p>
            <a:fld id="{D8E81330-D51E-4846-90AF-47B1CC097411}" type="slidenum">
              <a:rPr lang="es-ES" smtClean="0"/>
              <a:t>50</a:t>
            </a:fld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811213" y="2492375"/>
            <a:ext cx="2316162" cy="2189163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239">
            <a:off x="801245" y="2345792"/>
            <a:ext cx="2353770" cy="2286759"/>
          </a:xfrm>
          <a:prstGeom prst="rect">
            <a:avLst/>
          </a:prstGeom>
          <a:solidFill>
            <a:srgbClr val="FFE1E1"/>
          </a:solidFill>
          <a:effectLst>
            <a:softEdge rad="635000"/>
          </a:effectLst>
        </p:spPr>
      </p:pic>
      <p:sp>
        <p:nvSpPr>
          <p:cNvPr id="6" name="Rectángulo 5"/>
          <p:cNvSpPr/>
          <p:nvPr/>
        </p:nvSpPr>
        <p:spPr>
          <a:xfrm>
            <a:off x="3127375" y="924381"/>
            <a:ext cx="51712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alt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1a. </a:t>
            </a:r>
            <a:r>
              <a:rPr lang="es-MX" altLang="es-MX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2015</a:t>
            </a:r>
            <a:endParaRPr lang="es-MX" altLang="es-MX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alt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 California Sur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Campeche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Colima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Guerrero 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Michoacán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León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Querétaro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Luis Potosí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MX" altLang="es-MX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Sonora</a:t>
            </a:r>
            <a:r>
              <a:rPr lang="es-MX" alt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alt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altLang="es-MX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632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35497" y="6446885"/>
            <a:ext cx="443012" cy="337219"/>
          </a:xfrm>
        </p:spPr>
        <p:txBody>
          <a:bodyPr/>
          <a:lstStyle/>
          <a:p>
            <a:fld id="{D8E81330-D51E-4846-90AF-47B1CC097411}" type="slidenum">
              <a:rPr lang="es-ES" smtClean="0"/>
              <a:t>51</a:t>
            </a:fld>
            <a:endParaRPr lang="es-ES" dirty="0"/>
          </a:p>
        </p:txBody>
      </p:sp>
      <p:pic>
        <p:nvPicPr>
          <p:cNvPr id="3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04837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4"/>
          <p:cNvCxnSpPr>
            <a:endCxn id="6" idx="3"/>
          </p:cNvCxnSpPr>
          <p:nvPr/>
        </p:nvCxnSpPr>
        <p:spPr>
          <a:xfrm flipH="1" flipV="1">
            <a:off x="1865412" y="1812007"/>
            <a:ext cx="1597025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0" y="1272257"/>
            <a:ext cx="9445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>
          <a:xfrm flipH="1">
            <a:off x="2694087" y="2378745"/>
            <a:ext cx="255588" cy="51593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25" y="2488282"/>
            <a:ext cx="1397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 flipH="1">
            <a:off x="3603725" y="3917032"/>
            <a:ext cx="876300" cy="28575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296000" y="4180557"/>
            <a:ext cx="1323975" cy="109220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4538762" y="3851945"/>
            <a:ext cx="384175" cy="120173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5254725" y="1370682"/>
            <a:ext cx="319087" cy="1312863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5140425" y="2232695"/>
            <a:ext cx="1281112" cy="106838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5269012" y="3312195"/>
            <a:ext cx="1374775" cy="28098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7037487" y="2947070"/>
            <a:ext cx="1073150" cy="969962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00" y="921420"/>
            <a:ext cx="13509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62" y="2772445"/>
            <a:ext cx="95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50" y="2232695"/>
            <a:ext cx="1162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87" y="4733007"/>
            <a:ext cx="1397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62" y="4526632"/>
            <a:ext cx="1492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37" y="1321470"/>
            <a:ext cx="16351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62" y="3505870"/>
            <a:ext cx="22256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ángulo 81"/>
          <p:cNvSpPr/>
          <p:nvPr/>
        </p:nvSpPr>
        <p:spPr>
          <a:xfrm>
            <a:off x="1644177" y="4392070"/>
            <a:ext cx="216000" cy="189000"/>
          </a:xfrm>
          <a:prstGeom prst="rect">
            <a:avLst/>
          </a:prstGeom>
          <a:solidFill>
            <a:srgbClr val="22B1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24" name="Rectángulo 82"/>
          <p:cNvSpPr/>
          <p:nvPr/>
        </p:nvSpPr>
        <p:spPr>
          <a:xfrm>
            <a:off x="1636203" y="4760792"/>
            <a:ext cx="216000" cy="189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25" name="Rectángulo 83"/>
          <p:cNvSpPr/>
          <p:nvPr/>
        </p:nvSpPr>
        <p:spPr>
          <a:xfrm>
            <a:off x="1655428" y="5212041"/>
            <a:ext cx="216000" cy="189000"/>
          </a:xfrm>
          <a:prstGeom prst="rect">
            <a:avLst/>
          </a:prstGeom>
          <a:solidFill>
            <a:srgbClr val="CD16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/>
          </a:p>
        </p:txBody>
      </p:sp>
      <p:sp>
        <p:nvSpPr>
          <p:cNvPr id="26" name="CuadroTexto 22"/>
          <p:cNvSpPr txBox="1">
            <a:spLocks noChangeArrowheads="1"/>
          </p:cNvSpPr>
          <p:nvPr/>
        </p:nvSpPr>
        <p:spPr bwMode="auto">
          <a:xfrm>
            <a:off x="1847950" y="4317082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Mayores a 25,000 habs. </a:t>
            </a:r>
            <a:endParaRPr lang="es-MX" altLang="es-MX" sz="900"/>
          </a:p>
        </p:txBody>
      </p:sp>
      <p:sp>
        <p:nvSpPr>
          <p:cNvPr id="27" name="CuadroTexto 23"/>
          <p:cNvSpPr txBox="1">
            <a:spLocks noChangeArrowheads="1"/>
          </p:cNvSpPr>
          <p:nvPr/>
        </p:nvSpPr>
        <p:spPr bwMode="auto">
          <a:xfrm>
            <a:off x="1847950" y="4694907"/>
            <a:ext cx="1484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Menores a 25,000 y Mayores</a:t>
            </a:r>
            <a:r>
              <a:rPr lang="es-MX" altLang="es-MX" sz="900"/>
              <a:t>  </a:t>
            </a:r>
            <a:r>
              <a:rPr lang="es-MX" altLang="es-MX" sz="900" b="1"/>
              <a:t>a 5,000 habs. </a:t>
            </a:r>
            <a:endParaRPr lang="es-MX" altLang="es-MX" sz="900"/>
          </a:p>
          <a:p>
            <a:endParaRPr lang="es-MX" altLang="es-MX" sz="900"/>
          </a:p>
        </p:txBody>
      </p:sp>
      <p:sp>
        <p:nvSpPr>
          <p:cNvPr id="28" name="CuadroTexto 24"/>
          <p:cNvSpPr txBox="1">
            <a:spLocks noChangeArrowheads="1"/>
          </p:cNvSpPr>
          <p:nvPr/>
        </p:nvSpPr>
        <p:spPr bwMode="auto">
          <a:xfrm>
            <a:off x="1879700" y="5140995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Menores a 5,000 habs. </a:t>
            </a:r>
            <a:endParaRPr lang="es-MX" altLang="es-MX" sz="900"/>
          </a:p>
        </p:txBody>
      </p:sp>
      <p:sp>
        <p:nvSpPr>
          <p:cNvPr id="29" name="CuadroTexto 4"/>
          <p:cNvSpPr txBox="1">
            <a:spLocks noChangeArrowheads="1"/>
          </p:cNvSpPr>
          <p:nvPr/>
        </p:nvSpPr>
        <p:spPr bwMode="auto">
          <a:xfrm>
            <a:off x="484287" y="4391695"/>
            <a:ext cx="1335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164 municipios</a:t>
            </a:r>
          </a:p>
        </p:txBody>
      </p:sp>
      <p:sp>
        <p:nvSpPr>
          <p:cNvPr id="30" name="CuadroTexto 89"/>
          <p:cNvSpPr txBox="1">
            <a:spLocks noChangeArrowheads="1"/>
          </p:cNvSpPr>
          <p:nvPr/>
        </p:nvSpPr>
        <p:spPr bwMode="auto">
          <a:xfrm>
            <a:off x="503337" y="4785395"/>
            <a:ext cx="13350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198 municipios</a:t>
            </a:r>
          </a:p>
        </p:txBody>
      </p:sp>
      <p:sp>
        <p:nvSpPr>
          <p:cNvPr id="31" name="CuadroTexto 90"/>
          <p:cNvSpPr txBox="1">
            <a:spLocks noChangeArrowheads="1"/>
          </p:cNvSpPr>
          <p:nvPr/>
        </p:nvSpPr>
        <p:spPr bwMode="auto">
          <a:xfrm>
            <a:off x="503337" y="5225132"/>
            <a:ext cx="1335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900" b="1"/>
              <a:t>54 municipios</a:t>
            </a:r>
          </a:p>
        </p:txBody>
      </p:sp>
      <p:sp>
        <p:nvSpPr>
          <p:cNvPr id="32" name="Elipse 91"/>
          <p:cNvSpPr/>
          <p:nvPr/>
        </p:nvSpPr>
        <p:spPr>
          <a:xfrm>
            <a:off x="546200" y="5552157"/>
            <a:ext cx="1098550" cy="58896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</a:t>
            </a:r>
            <a:endParaRPr lang="es-MX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 Título"/>
          <p:cNvSpPr txBox="1">
            <a:spLocks/>
          </p:cNvSpPr>
          <p:nvPr/>
        </p:nvSpPr>
        <p:spPr>
          <a:xfrm>
            <a:off x="371050" y="730782"/>
            <a:ext cx="2579687" cy="341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8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1a. Etapa</a:t>
            </a:r>
            <a:endParaRPr lang="es-MX" altLang="es-MX" sz="2800" b="1" dirty="0">
              <a:solidFill>
                <a:srgbClr val="8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4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9166" y="6428777"/>
            <a:ext cx="481343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52</a:t>
            </a:fld>
            <a:endParaRPr lang="es-ES" dirty="0"/>
          </a:p>
        </p:txBody>
      </p:sp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0" y="620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>
                <a:solidFill>
                  <a:srgbClr val="800000"/>
                </a:solidFill>
              </a:rPr>
              <a:t>Estrategia</a:t>
            </a:r>
          </a:p>
        </p:txBody>
      </p:sp>
      <p:grpSp>
        <p:nvGrpSpPr>
          <p:cNvPr id="5" name="20 Grupo"/>
          <p:cNvGrpSpPr>
            <a:grpSpLocks/>
          </p:cNvGrpSpPr>
          <p:nvPr/>
        </p:nvGrpSpPr>
        <p:grpSpPr bwMode="auto">
          <a:xfrm>
            <a:off x="250825" y="1279500"/>
            <a:ext cx="8609013" cy="4832350"/>
            <a:chOff x="457200" y="1416271"/>
            <a:chExt cx="8609065" cy="4832540"/>
          </a:xfrm>
        </p:grpSpPr>
        <p:sp>
          <p:nvSpPr>
            <p:cNvPr id="6" name="Forma libre 1"/>
            <p:cNvSpPr/>
            <p:nvPr/>
          </p:nvSpPr>
          <p:spPr>
            <a:xfrm>
              <a:off x="3404216" y="1429480"/>
              <a:ext cx="2373407" cy="703376"/>
            </a:xfrm>
            <a:custGeom>
              <a:avLst/>
              <a:gdLst>
                <a:gd name="connsiteX0" fmla="*/ 0 w 2373407"/>
                <a:gd name="connsiteY0" fmla="*/ 70338 h 703376"/>
                <a:gd name="connsiteX1" fmla="*/ 70338 w 2373407"/>
                <a:gd name="connsiteY1" fmla="*/ 0 h 703376"/>
                <a:gd name="connsiteX2" fmla="*/ 2303069 w 2373407"/>
                <a:gd name="connsiteY2" fmla="*/ 0 h 703376"/>
                <a:gd name="connsiteX3" fmla="*/ 2373407 w 2373407"/>
                <a:gd name="connsiteY3" fmla="*/ 70338 h 703376"/>
                <a:gd name="connsiteX4" fmla="*/ 2373407 w 2373407"/>
                <a:gd name="connsiteY4" fmla="*/ 633038 h 703376"/>
                <a:gd name="connsiteX5" fmla="*/ 2303069 w 2373407"/>
                <a:gd name="connsiteY5" fmla="*/ 703376 h 703376"/>
                <a:gd name="connsiteX6" fmla="*/ 70338 w 2373407"/>
                <a:gd name="connsiteY6" fmla="*/ 703376 h 703376"/>
                <a:gd name="connsiteX7" fmla="*/ 0 w 2373407"/>
                <a:gd name="connsiteY7" fmla="*/ 633038 h 703376"/>
                <a:gd name="connsiteX8" fmla="*/ 0 w 2373407"/>
                <a:gd name="connsiteY8" fmla="*/ 70338 h 70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3407" h="703376">
                  <a:moveTo>
                    <a:pt x="0" y="70338"/>
                  </a:moveTo>
                  <a:cubicBezTo>
                    <a:pt x="0" y="31491"/>
                    <a:pt x="31491" y="0"/>
                    <a:pt x="70338" y="0"/>
                  </a:cubicBezTo>
                  <a:lnTo>
                    <a:pt x="2303069" y="0"/>
                  </a:lnTo>
                  <a:cubicBezTo>
                    <a:pt x="2341916" y="0"/>
                    <a:pt x="2373407" y="31491"/>
                    <a:pt x="2373407" y="70338"/>
                  </a:cubicBezTo>
                  <a:lnTo>
                    <a:pt x="2373407" y="633038"/>
                  </a:lnTo>
                  <a:cubicBezTo>
                    <a:pt x="2373407" y="671885"/>
                    <a:pt x="2341916" y="703376"/>
                    <a:pt x="2303069" y="703376"/>
                  </a:cubicBezTo>
                  <a:lnTo>
                    <a:pt x="70338" y="703376"/>
                  </a:lnTo>
                  <a:cubicBezTo>
                    <a:pt x="31491" y="703376"/>
                    <a:pt x="0" y="671885"/>
                    <a:pt x="0" y="633038"/>
                  </a:cubicBezTo>
                  <a:lnTo>
                    <a:pt x="0" y="703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66321" tIns="66321" rIns="66321" bIns="6632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COORDINACIÓN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DEL PROYECTO</a:t>
              </a:r>
            </a:p>
          </p:txBody>
        </p:sp>
        <p:sp>
          <p:nvSpPr>
            <p:cNvPr id="7" name="CuadroTexto 2"/>
            <p:cNvSpPr txBox="1">
              <a:spLocks noChangeArrowheads="1"/>
            </p:cNvSpPr>
            <p:nvPr/>
          </p:nvSpPr>
          <p:spPr bwMode="auto">
            <a:xfrm>
              <a:off x="1935197" y="5778339"/>
              <a:ext cx="5456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b="1">
                  <a:solidFill>
                    <a:srgbClr val="C00000"/>
                  </a:solidFill>
                </a:rPr>
                <a:t>APLICACIÓN DE LA GUÍA DE CUMPLIMIENTO</a:t>
              </a:r>
            </a:p>
          </p:txBody>
        </p:sp>
        <p:sp>
          <p:nvSpPr>
            <p:cNvPr id="8" name="CuadroTexto 3"/>
            <p:cNvSpPr txBox="1">
              <a:spLocks noChangeArrowheads="1"/>
            </p:cNvSpPr>
            <p:nvPr/>
          </p:nvSpPr>
          <p:spPr bwMode="auto">
            <a:xfrm>
              <a:off x="457200" y="3776990"/>
              <a:ext cx="2133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s-MX" altLang="es-MX" sz="1200" b="1"/>
                <a:t>TALLER DE DEFINICIÓN DE ACCIONES Y HOMOLOGACIÓN DE CIRTERIOS</a:t>
              </a:r>
            </a:p>
          </p:txBody>
        </p:sp>
        <p:sp>
          <p:nvSpPr>
            <p:cNvPr id="9" name="17 Rectángulo redondeado"/>
            <p:cNvSpPr/>
            <p:nvPr/>
          </p:nvSpPr>
          <p:spPr>
            <a:xfrm>
              <a:off x="3358343" y="4528650"/>
              <a:ext cx="2330450" cy="66992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dirty="0"/>
                <a:t>APOYO TÉCNICO</a:t>
              </a:r>
            </a:p>
            <a:p>
              <a:pPr algn="ctr">
                <a:defRPr/>
              </a:pPr>
              <a:r>
                <a:rPr lang="es-MX" sz="1200" dirty="0"/>
                <a:t>PERSONAL DE LOS </a:t>
              </a:r>
              <a:r>
                <a:rPr lang="es-MX" sz="1200" dirty="0" err="1"/>
                <a:t>OEC</a:t>
              </a:r>
              <a:endParaRPr lang="es-MX" sz="1200" dirty="0"/>
            </a:p>
          </p:txBody>
        </p:sp>
        <p:sp>
          <p:nvSpPr>
            <p:cNvPr id="10" name="CuadroTexto 9"/>
            <p:cNvSpPr txBox="1">
              <a:spLocks noChangeArrowheads="1"/>
            </p:cNvSpPr>
            <p:nvPr/>
          </p:nvSpPr>
          <p:spPr bwMode="auto">
            <a:xfrm>
              <a:off x="6986640" y="3917968"/>
              <a:ext cx="2079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s-MX" altLang="es-MX" sz="1200" b="1"/>
                <a:t>OTROS PARTICIPANTES:</a:t>
              </a:r>
            </a:p>
          </p:txBody>
        </p:sp>
        <p:pic>
          <p:nvPicPr>
            <p:cNvPr id="11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83" y="2393958"/>
              <a:ext cx="1959505" cy="76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5160925">
              <a:off x="6062212" y="1501622"/>
              <a:ext cx="1042506" cy="8718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3350" y="1549084"/>
              <a:ext cx="1042506" cy="8718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4" name="Imagen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979865">
              <a:off x="6031546" y="3321254"/>
              <a:ext cx="1146147" cy="125588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5" name="Imagen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970749">
              <a:off x="4286271" y="5237489"/>
              <a:ext cx="571460" cy="626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6" name="Rectángulo redondeado 12"/>
            <p:cNvSpPr/>
            <p:nvPr/>
          </p:nvSpPr>
          <p:spPr>
            <a:xfrm>
              <a:off x="7511453" y="5001677"/>
              <a:ext cx="1030001" cy="58756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b="1" dirty="0">
                  <a:solidFill>
                    <a:schemeClr val="tx1"/>
                  </a:solidFill>
                </a:rPr>
                <a:t>SECRETARÍAS DE FINANZAS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3"/>
            <p:cNvSpPr/>
            <p:nvPr/>
          </p:nvSpPr>
          <p:spPr>
            <a:xfrm>
              <a:off x="3917971" y="3462639"/>
              <a:ext cx="1355733" cy="91126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MX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OEC</a:t>
              </a:r>
              <a:endPara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s-MX" dirty="0"/>
            </a:p>
          </p:txBody>
        </p:sp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276872"/>
              <a:ext cx="1304752" cy="120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193" y="2448606"/>
              <a:ext cx="1229871" cy="70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ángulo redondeado 16"/>
            <p:cNvSpPr/>
            <p:nvPr/>
          </p:nvSpPr>
          <p:spPr>
            <a:xfrm>
              <a:off x="7511451" y="4369924"/>
              <a:ext cx="1030001" cy="58756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b="1" dirty="0">
                  <a:solidFill>
                    <a:schemeClr val="tx1"/>
                  </a:solidFill>
                </a:rPr>
                <a:t>ÓRGANOS DE FISCALIZACIÓN SUPERIOR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7511451" y="5661248"/>
              <a:ext cx="1030001" cy="58756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b="1" dirty="0">
                  <a:solidFill>
                    <a:schemeClr val="tx1"/>
                  </a:solidFill>
                </a:rPr>
                <a:t>ASAMBLEA ESTATAL FISCAL DEL ESTADO DE COLIMA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78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62657" y="6492875"/>
            <a:ext cx="481343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53</a:t>
            </a:fld>
            <a:endParaRPr lang="es-ES" dirty="0"/>
          </a:p>
        </p:txBody>
      </p:sp>
      <p:grpSp>
        <p:nvGrpSpPr>
          <p:cNvPr id="3" name="1 Grupo"/>
          <p:cNvGrpSpPr>
            <a:grpSpLocks/>
          </p:cNvGrpSpPr>
          <p:nvPr/>
        </p:nvGrpSpPr>
        <p:grpSpPr bwMode="auto">
          <a:xfrm>
            <a:off x="1907704" y="5805264"/>
            <a:ext cx="5945188" cy="719810"/>
            <a:chOff x="2051720" y="5301208"/>
            <a:chExt cx="5944518" cy="718804"/>
          </a:xfrm>
        </p:grpSpPr>
        <p:sp>
          <p:nvSpPr>
            <p:cNvPr id="5" name="CuadroTexto 4"/>
            <p:cNvSpPr txBox="1">
              <a:spLocks noChangeArrowheads="1"/>
            </p:cNvSpPr>
            <p:nvPr/>
          </p:nvSpPr>
          <p:spPr bwMode="auto">
            <a:xfrm>
              <a:off x="2051720" y="5301208"/>
              <a:ext cx="936625" cy="706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altLang="es-MX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" name="CuadroTexto 27"/>
            <p:cNvSpPr txBox="1">
              <a:spLocks noChangeArrowheads="1"/>
            </p:cNvSpPr>
            <p:nvPr/>
          </p:nvSpPr>
          <p:spPr bwMode="auto">
            <a:xfrm>
              <a:off x="4578548" y="5313115"/>
              <a:ext cx="936625" cy="706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altLang="es-MX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7" name="CuadroTexto 28"/>
            <p:cNvSpPr txBox="1">
              <a:spLocks noChangeArrowheads="1"/>
            </p:cNvSpPr>
            <p:nvPr/>
          </p:nvSpPr>
          <p:spPr bwMode="auto">
            <a:xfrm>
              <a:off x="7059613" y="5301208"/>
              <a:ext cx="936625" cy="706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altLang="es-MX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8" name="4 Título"/>
          <p:cNvSpPr txBox="1">
            <a:spLocks/>
          </p:cNvSpPr>
          <p:nvPr/>
        </p:nvSpPr>
        <p:spPr>
          <a:xfrm>
            <a:off x="217283" y="745540"/>
            <a:ext cx="7514376" cy="1080120"/>
          </a:xfrm>
          <a:prstGeom prst="rect">
            <a:avLst/>
          </a:prstGeo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Apartados de la “Guía de Cumplimiento”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es-MX" altLang="es-MX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altLang="es-MX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727388022"/>
              </p:ext>
            </p:extLst>
          </p:nvPr>
        </p:nvGraphicFramePr>
        <p:xfrm>
          <a:off x="683568" y="2276872"/>
          <a:ext cx="8246689" cy="402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47664" y="1825660"/>
            <a:ext cx="6048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 de 25,000 habitantes</a:t>
            </a:r>
          </a:p>
        </p:txBody>
      </p:sp>
    </p:spTree>
    <p:extLst>
      <p:ext uri="{BB962C8B-B14F-4D97-AF65-F5344CB8AC3E}">
        <p14:creationId xmlns:p14="http://schemas.microsoft.com/office/powerpoint/2010/main" val="939246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44550" y="6492875"/>
            <a:ext cx="417968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54</a:t>
            </a:fld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0608961"/>
              </p:ext>
            </p:extLst>
          </p:nvPr>
        </p:nvGraphicFramePr>
        <p:xfrm>
          <a:off x="754559" y="3160231"/>
          <a:ext cx="75608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1 Grupo"/>
          <p:cNvGrpSpPr>
            <a:grpSpLocks/>
          </p:cNvGrpSpPr>
          <p:nvPr/>
        </p:nvGrpSpPr>
        <p:grpSpPr bwMode="auto">
          <a:xfrm>
            <a:off x="2411537" y="5968454"/>
            <a:ext cx="4895850" cy="566738"/>
            <a:chOff x="2051720" y="5301208"/>
            <a:chExt cx="3463453" cy="565945"/>
          </a:xfrm>
        </p:grpSpPr>
        <p:sp>
          <p:nvSpPr>
            <p:cNvPr id="7" name="CuadroTexto 5"/>
            <p:cNvSpPr txBox="1">
              <a:spLocks noChangeArrowheads="1"/>
            </p:cNvSpPr>
            <p:nvPr/>
          </p:nvSpPr>
          <p:spPr bwMode="auto">
            <a:xfrm>
              <a:off x="2051720" y="5301208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8" name="CuadroTexto 27"/>
            <p:cNvSpPr txBox="1">
              <a:spLocks noChangeArrowheads="1"/>
            </p:cNvSpPr>
            <p:nvPr/>
          </p:nvSpPr>
          <p:spPr bwMode="auto">
            <a:xfrm>
              <a:off x="4578548" y="5313115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>
                  <a:solidFill>
                    <a:srgbClr val="00B050"/>
                  </a:solidFill>
                </a:rPr>
                <a:t>B</a:t>
              </a:r>
            </a:p>
          </p:txBody>
        </p:sp>
      </p:grpSp>
      <p:sp>
        <p:nvSpPr>
          <p:cNvPr id="9" name="Rectángulo 3"/>
          <p:cNvSpPr>
            <a:spLocks noChangeArrowheads="1"/>
          </p:cNvSpPr>
          <p:nvPr/>
        </p:nvSpPr>
        <p:spPr bwMode="auto">
          <a:xfrm>
            <a:off x="179512" y="155679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 dirty="0">
                <a:solidFill>
                  <a:srgbClr val="800000"/>
                </a:solidFill>
              </a:rPr>
              <a:t>Menores de 25,000 y mayores de 5,000 habitantes 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289710" y="603982"/>
            <a:ext cx="7272675" cy="540060"/>
          </a:xfrm>
          <a:prstGeom prst="rect">
            <a:avLst/>
          </a:prstGeo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Apartados de la “Guía de Cumplimiento”</a:t>
            </a:r>
            <a:endParaRPr lang="es-MX" altLang="es-MX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altLang="es-MX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33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81818" y="6434417"/>
            <a:ext cx="417968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55</a:t>
            </a:fld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472038"/>
              </p:ext>
            </p:extLst>
          </p:nvPr>
        </p:nvGraphicFramePr>
        <p:xfrm>
          <a:off x="970583" y="2800648"/>
          <a:ext cx="756084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1 Grupo"/>
          <p:cNvGrpSpPr>
            <a:grpSpLocks/>
          </p:cNvGrpSpPr>
          <p:nvPr/>
        </p:nvGrpSpPr>
        <p:grpSpPr bwMode="auto">
          <a:xfrm>
            <a:off x="2627561" y="5896893"/>
            <a:ext cx="4895850" cy="566738"/>
            <a:chOff x="2051720" y="5301208"/>
            <a:chExt cx="3463453" cy="565945"/>
          </a:xfrm>
        </p:grpSpPr>
        <p:sp>
          <p:nvSpPr>
            <p:cNvPr id="7" name="CuadroTexto 5"/>
            <p:cNvSpPr txBox="1">
              <a:spLocks noChangeArrowheads="1"/>
            </p:cNvSpPr>
            <p:nvPr/>
          </p:nvSpPr>
          <p:spPr bwMode="auto">
            <a:xfrm>
              <a:off x="2051720" y="5301208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8" name="CuadroTexto 27"/>
            <p:cNvSpPr txBox="1">
              <a:spLocks noChangeArrowheads="1"/>
            </p:cNvSpPr>
            <p:nvPr/>
          </p:nvSpPr>
          <p:spPr bwMode="auto">
            <a:xfrm>
              <a:off x="4578548" y="5313115"/>
              <a:ext cx="93662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MX" altLang="es-MX" sz="3000" b="1">
                  <a:solidFill>
                    <a:srgbClr val="00B050"/>
                  </a:solidFill>
                </a:rPr>
                <a:t>B</a:t>
              </a:r>
            </a:p>
          </p:txBody>
        </p:sp>
      </p:grpSp>
      <p:sp>
        <p:nvSpPr>
          <p:cNvPr id="9" name="Rectángulo 3"/>
          <p:cNvSpPr>
            <a:spLocks noChangeArrowheads="1"/>
          </p:cNvSpPr>
          <p:nvPr/>
        </p:nvSpPr>
        <p:spPr bwMode="auto">
          <a:xfrm>
            <a:off x="395536" y="134076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>
                <a:solidFill>
                  <a:srgbClr val="800000"/>
                </a:solidFill>
              </a:rPr>
              <a:t>Menores de 5,000 habitantes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395536" y="620527"/>
            <a:ext cx="7301734" cy="1080120"/>
          </a:xfrm>
          <a:prstGeom prst="rect">
            <a:avLst/>
          </a:prstGeo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Apartados de la “Guía de Cumplimiento”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es-MX" altLang="es-MX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altLang="es-MX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altLang="es-MX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64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1330-D51E-4846-90AF-47B1CC097411}" type="slidenum">
              <a:rPr lang="es-ES" smtClean="0"/>
              <a:t>56</a:t>
            </a:fld>
            <a:endParaRPr lang="es-ES"/>
          </a:p>
        </p:txBody>
      </p:sp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72008" y="100768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800" b="1">
                <a:solidFill>
                  <a:srgbClr val="800000"/>
                </a:solidFill>
              </a:rPr>
              <a:t>Propuesta de Cronograma de actividades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4696"/>
              </p:ext>
            </p:extLst>
          </p:nvPr>
        </p:nvGraphicFramePr>
        <p:xfrm>
          <a:off x="179512" y="1702487"/>
          <a:ext cx="8856983" cy="4232431"/>
        </p:xfrm>
        <a:graphic>
          <a:graphicData uri="http://schemas.openxmlformats.org/drawingml/2006/table">
            <a:tbl>
              <a:tblPr/>
              <a:tblGrid>
                <a:gridCol w="219594"/>
                <a:gridCol w="2593403"/>
                <a:gridCol w="3021996"/>
                <a:gridCol w="803526"/>
                <a:gridCol w="140061"/>
                <a:gridCol w="142563"/>
                <a:gridCol w="142563"/>
                <a:gridCol w="142563"/>
                <a:gridCol w="142563"/>
                <a:gridCol w="142563"/>
                <a:gridCol w="142563"/>
                <a:gridCol w="142563"/>
                <a:gridCol w="180077"/>
                <a:gridCol w="180077"/>
                <a:gridCol w="180077"/>
                <a:gridCol w="180077"/>
                <a:gridCol w="180077"/>
                <a:gridCol w="180077"/>
              </a:tblGrid>
              <a:tr h="1557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 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Objetivo 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 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Días 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Taller de capacitación a Enlaces del proyecto en los Órganos Estatales de Control. 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 a conocer las guías de cumplimiento a los responsables del proyecto en los Órganos Estatales de Control.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SFP/OEC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Taller de capacitación del Enlace al personal que aplicará las Guías de Cumplimiento. 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OEC replicará el curso para dar a conocer las guías de cumplimiento que le sean aplicables al personal involucrado. 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Visita a la Secretaría de Finanzas o su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equivalente.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Conocer el estado que guarda el proceso de armonización contable en los municipios y conocer los acuerdos y sesiones del Consejo Estatal de Armonización Contable.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Visita al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Órgano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Superior de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Fiscalización.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Conocer el sistema de contabilidad utilizado en los municipios y en su caso la presentación de la Cuenta Pública.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Reunión de Logística del personal del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OEC deberá integrar  los equipos de trabajo y darlos a conocer al personal que aplicará las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Guías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Cumplimiento, con base en el número de municipios.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Aplicación de guías de cumplimiento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OEC y personal designado para esta actividad deberá acudir en el día y la hora citada a los municipios a fin de aplicar las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Guías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Los días podrán variar de acuerdo al número de municipios y las distancias geográficas. 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8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Captura de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información.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OEC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coordinará,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 personal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designado,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captura de las respuestas obtenidas en una base de datos.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vert="vert27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Análisis de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información.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OEC,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 el personal que aplicó las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Guías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Cumplimiento, validará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congruencia, confiabilidad y calidad de la información.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17" marR="7417" marT="7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enlace del OEC generará el informe para su presentación a la Unidad de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Contabiliad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Gubernamental de la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SHCP,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obtener sus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comentarios y opinión.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OEC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17" marR="7417" marT="741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611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64" y="1751682"/>
            <a:ext cx="4032173" cy="35810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ángulo 3"/>
          <p:cNvSpPr/>
          <p:nvPr/>
        </p:nvSpPr>
        <p:spPr>
          <a:xfrm>
            <a:off x="2425991" y="1197375"/>
            <a:ext cx="4358117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su Atención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66057" y="5886994"/>
            <a:ext cx="32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err="1" smtClean="0"/>
              <a:t>lavila</a:t>
            </a:r>
            <a:r>
              <a:rPr lang="es-MX" u="sng" dirty="0" err="1" smtClean="0"/>
              <a:t>@funcionpublica.gob.mx</a:t>
            </a:r>
            <a:endParaRPr lang="es-MX" u="sng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01185" y="6486036"/>
            <a:ext cx="542815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5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11504 L -0.03737 -0.11504 C -0.03438 -0.11967 -0.03164 -0.12476 -0.02839 -0.1287 C -0.02721 -0.13008 -0.02552 -0.12962 -0.02448 -0.13101 C -0.01406 -0.1442 -0.02448 -0.13795 -0.01406 -0.14258 C -0.0112 -0.14768 -0.0099 -0.15092 -0.00638 -0.15416 C -0.00508 -0.15508 -0.00378 -0.15555 -0.00247 -0.15647 C 0.00859 -0.16967 -0.00547 -0.1537 0.00534 -0.16319 C 0.01276 -0.1699 0.01042 -0.16944 0.01693 -0.17708 C 0.03307 -0.19629 0.01641 -0.17661 0.02734 -0.18633 C 0.02956 -0.18819 0.03164 -0.19073 0.03372 -0.19328 C 0.03633 -0.19606 0.03893 -0.19907 0.04154 -0.20231 C 0.04544 -0.20763 0.0487 -0.21458 0.05312 -0.21851 C 0.05482 -0.2199 0.05677 -0.22106 0.05833 -0.22314 C 0.06237 -0.228 0.06615 -0.23379 0.06992 -0.23911 C 0.07213 -0.24212 0.07409 -0.24559 0.07643 -0.24837 C 0.08112 -0.2537 0.08568 -0.25995 0.09062 -0.26434 C 0.09232 -0.26596 0.09427 -0.26689 0.09583 -0.26897 C 0.0987 -0.27314 0.10078 -0.2787 0.10352 -0.28286 C 0.10547 -0.28564 0.10794 -0.28726 0.11003 -0.28981 C 0.11354 -0.29397 0.11693 -0.29883 0.12044 -0.30346 C 0.12253 -0.30647 0.12435 -0.31041 0.12682 -0.31272 C 0.13151 -0.31689 0.13607 -0.3199 0.13984 -0.32638 C 0.14128 -0.32916 0.14219 -0.33309 0.14362 -0.33564 C 0.14557 -0.33911 0.14805 -0.34166 0.15013 -0.3449 C 0.15234 -0.3486 0.1543 -0.35277 0.15664 -0.35647 C 0.1582 -0.35902 0.16029 -0.36064 0.16172 -0.36319 C 0.16328 -0.36596 0.16406 -0.3699 0.16562 -0.37245 C 0.16927 -0.37846 0.17435 -0.38147 0.17734 -0.38865 C 0.18047 -0.39606 0.18216 -0.40092 0.18633 -0.40694 C 0.1888 -0.41041 0.19193 -0.41226 0.19414 -0.4162 C 0.20456 -0.43471 0.19935 -0.42893 0.20833 -0.4368 C 0.20924 -0.43911 0.20977 -0.44189 0.21094 -0.44374 C 0.21198 -0.44559 0.21354 -0.44675 0.21484 -0.44837 C 0.21654 -0.45045 0.21823 -0.453 0.21992 -0.45532 C 0.22799 -0.46527 0.22513 -0.46295 0.23164 -0.46666 C 0.23854 -0.48518 0.23372 -0.48194 0.24583 -0.47592 C 0.2513 -0.46897 0.25638 -0.46295 0.26133 -0.45532 C 0.26276 -0.453 0.2638 -0.45022 0.26523 -0.44837 C 0.27318 -0.43726 0.27161 -0.44235 0.27812 -0.43217 C 0.27956 -0.43008 0.2806 -0.42731 0.28203 -0.42545 C 0.29596 -0.40717 0.29232 -0.41018 0.30143 -0.40462 C 0.30234 -0.40231 0.30286 -0.39953 0.30404 -0.39768 C 0.30638 -0.3942 0.31172 -0.38865 0.31172 -0.38865 C 0.31536 -0.36967 0.30924 -0.39883 0.32083 -0.36782 C 0.32422 -0.35879 0.32213 -0.36249 0.32734 -0.35647 C 0.3293 -0.35092 0.33138 -0.34536 0.33372 -0.34027 C 0.3349 -0.33772 0.33633 -0.33564 0.33763 -0.33333 C 0.33802 -0.33032 0.33802 -0.32684 0.33893 -0.3243 C 0.33984 -0.32129 0.34167 -0.31967 0.34284 -0.31735 C 0.3444 -0.31388 0.34779 -0.30555 0.34922 -0.30115 C 0.35195 -0.29351 0.35482 -0.2861 0.35703 -0.27823 C 0.35794 -0.27522 0.35885 -0.27221 0.35963 -0.26897 C 0.36016 -0.26689 0.36029 -0.26434 0.36094 -0.26203 C 0.36771 -0.23981 0.36588 -0.2442 0.37253 -0.23217 C 0.38034 -0.20439 0.37044 -0.23888 0.37773 -0.2162 C 0.38164 -0.20393 0.37865 -0.21041 0.38294 -0.19999 C 0.38542 -0.19397 0.38867 -0.18842 0.39062 -0.1817 C 0.39844 -0.15393 0.38854 -0.18842 0.39583 -0.1655 C 0.39674 -0.16249 0.39766 -0.15948 0.39844 -0.15647 C 0.39896 -0.15416 0.39883 -0.15138 0.39974 -0.14953 C 0.40065 -0.14745 0.40234 -0.14652 0.40365 -0.1449 C 0.40443 -0.14189 0.40521 -0.13865 0.40612 -0.13564 C 0.40768 -0.13124 0.41289 -0.11758 0.41523 -0.11272 C 0.41641 -0.11018 0.41784 -0.10809 0.41914 -0.10578 C 0.42135 -0.09374 0.41888 -0.10346 0.42422 -0.09212 C 0.43216 -0.07522 0.42031 -0.09652 0.43073 -0.07592 C 0.4332 -0.07106 0.43594 -0.06666 0.43854 -0.06203 C 0.43984 -0.05995 0.44128 -0.05786 0.44232 -0.05532 C 0.44362 -0.05208 0.44466 -0.0486 0.44622 -0.04606 C 0.44727 -0.04444 0.44883 -0.04444 0.45013 -0.04374 C 0.45273 -0.03911 0.45482 -0.03356 0.45794 -0.02985 C 0.45924 -0.02846 0.46055 -0.02708 0.46172 -0.02545 C 0.46315 -0.02337 0.46445 -0.02106 0.46562 -0.01851 C 0.46927 -0.01064 0.46745 -0.01064 0.47213 -0.00231 C 0.47318 -0.00045 0.47487 0.00047 0.47604 0.00232 C 0.47734 0.00441 0.47865 0.00672 0.47995 0.00904 C 0.47865 0.01644 0.47747 0.02755 0.47474 0.0345 C 0.47109 0.0433 0.46641 0.0507 0.46302 0.05973 C 0.46224 0.06205 0.46172 0.06482 0.46055 0.06667 C 0.45495 0.07501 0.45417 0.07501 0.44883 0.07802 C 0.4444 0.08612 0.44492 0.08612 0.43854 0.09191 C 0.43646 0.09376 0.43411 0.09445 0.43203 0.09654 C 0.42708 0.1014 0.42279 0.10788 0.41784 0.11251 C 0.41536 0.11482 0.4125 0.11505 0.41003 0.11714 C 0.40781 0.11899 0.40586 0.12223 0.40365 0.12408 C 0.40195 0.12524 0.40013 0.12547 0.39844 0.1264 C 0.39622 0.12779 0.39401 0.12917 0.39193 0.13103 C 0.38073 0.14098 0.39023 0.13566 0.38034 0.14005 L 0.36992 0.14931 C 0.36823 0.15093 0.36654 0.15279 0.36484 0.15394 C 0.34453 0.1683 0.36992 0.15093 0.35312 0.16089 C 0.35091 0.16205 0.34883 0.16413 0.34674 0.16552 C 0.34505 0.16644 0.34323 0.16691 0.34154 0.16783 C 0.33893 0.16922 0.33646 0.17154 0.33372 0.17223 C 0.33112 0.17316 0.32852 0.17362 0.32604 0.17455 C 0.32279 0.17593 0.31849 0.1801 0.31562 0.18149 C 0.31354 0.18265 0.31133 0.18311 0.30924 0.1838 C 0.30091 0.18982 0.30104 0.18936 0.29115 0.19769 C 0.28932 0.19908 0.28763 0.20093 0.28594 0.20232 C 0.28463 0.20325 0.28333 0.20348 0.28203 0.20464 C 0.28021 0.2058 0.27865 0.20788 0.27682 0.20904 C 0.27096 0.2132 0.26862 0.21413 0.26263 0.21598 C 0.26003 0.21691 0.25742 0.21714 0.25482 0.2183 C 0.25221 0.21945 0.24961 0.22107 0.24713 0.22292 C 0.24531 0.22408 0.24375 0.22663 0.24193 0.22755 C 0.23906 0.22894 0.23594 0.22894 0.23294 0.22987 C 0.22734 0.2338 0.21862 0.24052 0.21224 0.24353 C 0.2056 0.24677 0.20234 0.24561 0.19544 0.25047 C 0.19323 0.25209 0.19115 0.25371 0.18893 0.2551 C 0.18763 0.25603 0.1862 0.25626 0.18503 0.25742 C 0.18359 0.25857 0.18268 0.26112 0.18112 0.26205 C 0.17865 0.26343 0.17604 0.26343 0.17344 0.26436 C 0.17083 0.26575 0.16823 0.26714 0.16562 0.26899 C 0.16133 0.272 0.15729 0.27686 0.15273 0.27802 L 0.14362 0.28033 C 0.14102 0.28195 0.13854 0.2838 0.13594 0.28496 C 0.13294 0.28612 0.12982 0.28566 0.12682 0.28728 C 0.12539 0.28797 0.12435 0.29075 0.12292 0.29191 C 0.12109 0.29353 0.11562 0.29584 0.11393 0.29654 C 0.11042 0.30117 0.10716 0.30603 0.10352 0.31019 C 0.10234 0.31181 0.10104 0.31367 0.09974 0.31482 C 0.09844 0.31598 0.09713 0.31644 0.09583 0.31714 C 0.09193 0.32177 0.09141 0.32292 0.08672 0.3264 C 0.08333 0.32894 0.08021 0.32964 0.07643 0.33103 C 0.06536 0.34422 0.07943 0.32825 0.06862 0.33774 C 0.05638 0.34862 0.06706 0.34191 0.05833 0.347 C 0.04596 0.36899 0.06185 0.34283 0.05052 0.35626 C 0.04909 0.35811 0.04818 0.36112 0.04661 0.3632 C 0.04466 0.36575 0.04232 0.3676 0.04023 0.37015 C 0.03893 0.37154 0.03763 0.37316 0.03633 0.37455 C 0.03229 0.37871 0.03073 0.37871 0.02734 0.3838 C 0.02253 0.39098 0.02383 0.39098 0.01953 0.40001 C 0.00859 0.42246 0.02539 0.38496 0.00794 0.41598 C 0.00299 0.42455 0.00573 0.42177 0.00013 0.42524 C -0.00599 0.43242 -0.0069 0.43427 -0.01276 0.4389 C -0.01497 0.44075 -0.01706 0.44214 -0.01927 0.44353 C -0.02188 0.44515 -0.02474 0.44561 -0.02708 0.44816 C -0.03203 0.45417 -0.02943 0.45186 -0.03477 0.4551 C -0.03607 0.45672 -0.03724 0.45834 -0.03867 0.45973 C -0.03984 0.46066 -0.04154 0.46042 -0.04258 0.46205 C -0.04375 0.46367 -0.04414 0.46667 -0.04518 0.46899 C -0.04635 0.4713 -0.04779 0.47339 -0.04896 0.4757 C -0.053 0.48427 -0.05013 0.48218 -0.05547 0.48959 C -0.05794 0.49306 -0.06029 0.497 -0.06328 0.49885 L -0.07096 0.50325 C -0.07162 0.50325 -0.08073 0.50117 -0.08268 0.49885 C -0.09297 0.48566 -0.08255 0.49191 -0.09297 0.48728 C -0.09648 0.48103 -0.09766 0.47848 -0.10208 0.47339 C -0.10365 0.47177 -0.1056 0.47084 -0.10716 0.46899 C -0.11081 0.46459 -0.11367 0.45857 -0.11758 0.4551 C -0.11927 0.45348 -0.12109 0.45209 -0.12279 0.45047 C -0.12708 0.44607 -0.13138 0.44121 -0.13568 0.43681 C -0.13776 0.4345 -0.13971 0.43126 -0.14219 0.42987 C -0.15807 0.42038 -0.14167 0.4308 -0.15768 0.4183 C -0.16576 0.41205 -0.17383 0.40487 -0.18216 0.40001 C -0.18346 0.39908 -0.18477 0.39862 -0.18607 0.39769 C -0.18919 0.39538 -0.19206 0.39283 -0.19518 0.39075 C -0.21445 0.37779 -0.19922 0.38913 -0.21589 0.37917 C -0.21927 0.37709 -0.22266 0.37408 -0.22617 0.37223 C -0.22995 0.37038 -0.23398 0.36992 -0.23776 0.36783 C -0.24219 0.36529 -0.24648 0.36158 -0.25078 0.35857 L -0.25716 0.35394 C -0.25938 0.35232 -0.26146 0.35047 -0.26367 0.34931 C -0.2681 0.347 -0.27331 0.34422 -0.27787 0.34237 C -0.28008 0.34167 -0.28229 0.34121 -0.28438 0.34005 C -0.28659 0.3389 -0.28867 0.33681 -0.29089 0.33566 C -0.29258 0.3345 -0.29427 0.33427 -0.29596 0.33334 C -0.29818 0.33195 -0.30026 0.32987 -0.30247 0.32871 C -0.30417 0.32755 -0.30599 0.32755 -0.30768 0.3264 C -0.30951 0.32524 -0.31094 0.32269 -0.31276 0.32177 C -0.33685 0.3088 -0.30221 0.33218 -0.32969 0.31482 C -0.33268 0.31297 -0.33568 0.31019 -0.33867 0.30788 C -0.34206 0.30556 -0.3457 0.30394 -0.34909 0.30117 C -0.35091 0.29931 -0.35221 0.29584 -0.35417 0.29422 C -0.37096 0.28103 -0.35026 0.30394 -0.36719 0.28728 C -0.38021 0.27431 -0.36185 0.28496 -0.38268 0.2757 C -0.38776 0.27107 -0.39349 0.26806 -0.39818 0.26205 C -0.40378 0.25464 -0.4099 0.24584 -0.41628 0.24121 C -0.42578 0.2345 -0.41979 0.23982 -0.42656 0.23218 C -0.42878 0.22964 -0.43112 0.22779 -0.43307 0.22524 C -0.43451 0.22316 -0.43555 0.22015 -0.43698 0.2183 C -0.44023 0.21413 -0.44388 0.21066 -0.44727 0.20672 C -0.44948 0.20441 -0.45195 0.20302 -0.45378 0.20001 C -0.46029 0.1882 -0.45677 0.1926 -0.46406 0.18612 C -0.46537 0.18311 -0.46641 0.17941 -0.46797 0.17686 C -0.46992 0.17408 -0.4724 0.17246 -0.47448 0.17015 C -0.47708 0.16714 -0.47969 0.16413 -0.48216 0.16089 C -0.49414 0.14492 -0.48867 0.15047 -0.49779 0.14237 C -0.50078 0.13705 -0.5043 0.13242 -0.50677 0.1264 C -0.51563 0.10533 -0.51146 0.11343 -0.51836 0.10117 C -0.51875 0.09885 -0.51966 0.09654 -0.51953 0.09422 C -0.51914 0.06737 -0.51849 0.04052 -0.51719 0.01367 C -0.51693 0.0088 -0.51576 0.00417 -0.51458 6.66667E-6 C -0.49766 -0.06018 -0.5082 -0.02106 -0.50039 -0.04374 C -0.48516 -0.08749 -0.49909 -0.05208 -0.48737 -0.07592 C -0.48268 -0.08564 -0.48177 -0.09351 -0.47448 -0.10115 C -0.46198 -0.11458 -0.47357 -0.10161 -0.46289 -0.11504 C -0.46029 -0.11828 -0.45755 -0.12083 -0.45508 -0.1243 C -0.45104 -0.12939 -0.44779 -0.13633 -0.44349 -0.14027 C -0.44089 -0.14258 -0.43815 -0.14467 -0.43568 -0.14721 C -0.4168 -0.16689 -0.43984 -0.14583 -0.41888 -0.1655 C -0.41458 -0.16967 -0.41016 -0.17291 -0.40599 -0.17708 C -0.40456 -0.17846 -0.40352 -0.18055 -0.40208 -0.1817 C -0.3987 -0.18448 -0.39505 -0.1861 -0.39167 -0.18865 C -0.38906 -0.1905 -0.38659 -0.19328 -0.38398 -0.19536 C -0.37878 -0.19953 -0.37344 -0.20254 -0.36849 -0.20694 C -0.36497 -0.20995 -0.36133 -0.21226 -0.35807 -0.2162 C -0.35677 -0.21758 -0.3556 -0.21944 -0.35417 -0.22083 C -0.35169 -0.22314 -0.34896 -0.22499 -0.34648 -0.22754 C -0.34375 -0.23032 -0.34141 -0.23402 -0.33867 -0.2368 C -0.33529 -0.24027 -0.33138 -0.24189 -0.32839 -0.24606 C -0.32656 -0.24837 -0.325 -0.25092 -0.32318 -0.253 C -0.31888 -0.25786 -0.31419 -0.26133 -0.31029 -0.26666 C -0.30638 -0.27198 -0.3026 -0.27777 -0.29857 -0.28286 C -0.29662 -0.28541 -0.29414 -0.28726 -0.29219 -0.28981 C -0.28255 -0.30161 -0.28932 -0.29675 -0.28177 -0.30115 C -0.26393 -0.32661 -0.28763 -0.29328 -0.26758 -0.31967 C -0.26354 -0.32476 -0.25977 -0.33032 -0.25586 -0.33564 C -0.25586 -0.33564 -0.24557 -0.34953 -0.24557 -0.34953 C -0.24388 -0.35254 -0.24232 -0.35601 -0.24037 -0.35879 C -0.23581 -0.36527 -0.23112 -0.37129 -0.22617 -0.37708 C -0.22487 -0.3787 -0.22344 -0.37985 -0.22227 -0.3817 C -0.22083 -0.38379 -0.21979 -0.38657 -0.21836 -0.38865 C -0.2155 -0.39258 -0.21237 -0.39606 -0.20938 -0.39999 C -0.20716 -0.403 -0.20521 -0.4067 -0.20287 -0.40925 C -0.20169 -0.41064 -0.20026 -0.41041 -0.19896 -0.41157 C -0.19766 -0.41272 -0.19648 -0.41481 -0.19518 -0.4162 C -0.19349 -0.41782 -0.19167 -0.41897 -0.18997 -0.42083 C -0.18815 -0.42268 -0.18672 -0.42569 -0.18477 -0.42754 C -0.18359 -0.42893 -0.18216 -0.42893 -0.18086 -0.42985 C -0.17917 -0.43124 -0.17734 -0.43286 -0.17578 -0.43448 C -0.17305 -0.43749 -0.17096 -0.44189 -0.16797 -0.44374 L -0.15638 -0.45069 L -0.15247 -0.453 C -0.15117 -0.45439 -0.15 -0.45647 -0.14857 -0.45763 C -0.14609 -0.45948 -0.14089 -0.46203 -0.14089 -0.46203 C -0.13958 -0.46365 -0.13841 -0.4655 -0.13698 -0.46666 C -0.13451 -0.46874 -0.1319 -0.47013 -0.12917 -0.47129 C -0.12188 -0.47453 -0.12578 -0.47291 -0.11758 -0.47592 C -0.10052 -0.49583 -0.11393 -0.48217 -0.06589 -0.47592 C -0.06276 -0.47545 -0.05664 -0.47106 -0.05417 -0.46897 C -0.05065 -0.4662 -0.04753 -0.46157 -0.04388 -0.45971 C -0.04206 -0.45902 -0.04037 -0.45879 -0.03867 -0.45763 C -0.03516 -0.45485 -0.03177 -0.45161 -0.02839 -0.44837 C -0.02578 -0.44583 -0.02135 -0.43958 -0.01927 -0.4368 C -0.01797 -0.43518 -0.01654 -0.43402 -0.01537 -0.43217 C -0.01263 -0.428 -0.01029 -0.42314 -0.00768 -0.41851 C -0.00638 -0.4162 -0.00521 -0.41342 -0.00378 -0.41157 L 0.00143 -0.40462 C 0.00273 -0.40092 0.00404 -0.39698 0.00534 -0.39305 C 0.00625 -0.39027 0.0069 -0.3868 0.00794 -0.38402 C 0.01185 -0.37268 0.01224 -0.37638 0.01562 -0.36319 C 0.0168 -0.35879 0.01706 -0.35393 0.01823 -0.34953 C 0.02031 -0.34189 0.02227 -0.33657 0.02344 -0.3287 C 0.0263 -0.30809 0.02266 -0.32638 0.02734 -0.30578 C 0.02773 -0.30115 0.02799 -0.29652 0.02852 -0.29212 C 0.02943 -0.28471 0.02995 -0.2824 0.03112 -0.27592 C 0.03164 -0.26897 0.0319 -0.26203 0.03242 -0.25532 C 0.03268 -0.25208 0.03346 -0.24907 0.03372 -0.24606 C 0.03437 -0.2368 0.0345 -0.22754 0.03503 -0.21851 C 0.03542 -0.21226 0.03594 -0.20624 0.03633 -0.19999 C 0.03685 -0.19096 0.03724 -0.1817 0.03763 -0.17245 C 0.03724 -0.14328 0.0375 -0.11411 0.03633 -0.08518 C 0.0362 -0.08032 0.03477 -0.07592 0.03372 -0.07129 C 0.03125 -0.06041 0.03034 -0.05879 0.02734 -0.05069 C 0.025 -0.03425 0.02747 -0.04791 0.02344 -0.03448 C 0.02187 -0.02985 0.01862 -0.0155 0.01562 -0.00925 C 0.01406 -0.00601 0.01211 -0.00323 0.01042 6.66667E-6 C 0.0082 0.00441 0.00651 0.00973 0.00404 0.01367 C 3.95833E-6 0.02038 -0.00508 0.02524 -0.00898 0.03218 C -0.01068 0.03519 -0.01211 0.03867 -0.01406 0.04121 C -0.01563 0.0433 -0.01758 0.04399 -0.01927 0.04584 C -0.02109 0.04792 -0.02266 0.0507 -0.02448 0.05279 C -0.02604 0.05464 -0.02787 0.05603 -0.02956 0.05742 C -0.03477 0.06135 -0.03997 0.06505 -0.04518 0.06899 C -0.04727 0.07038 -0.04935 0.07292 -0.05156 0.07339 C -0.06159 0.0764 -0.05677 0.07478 -0.06589 0.07802 L -0.13438 0.07339 C -0.13932 0.07292 -0.14818 0.06737 -0.15117 0.06205 C -0.15833 0.04908 -0.15521 0.05672 -0.16029 0.0389 C -0.15977 0.01899 -0.16068 -0.00115 -0.15898 -0.02083 C -0.15846 -0.02615 -0.15547 -0.02985 -0.15378 -0.03448 C -0.15 -0.04467 -0.15273 -0.03911 -0.14727 -0.04606 C -0.14557 -0.04837 -0.14401 -0.05115 -0.14219 -0.053 C -0.14089 -0.05416 -0.13945 -0.05439 -0.13828 -0.05532 C -0.13646 -0.05647 -0.13477 -0.05833 -0.13307 -0.05995 C -0.12318 -0.05833 -0.11315 -0.05786 -0.10339 -0.05532 C -0.09635 -0.05323 -0.0901 -0.04698 -0.08398 -0.04143 C -0.07708 -0.02939 -0.08333 -0.03865 -0.07357 -0.02985 C -0.0668 -0.02383 -0.07253 -0.02684 -0.06589 -0.01851 C -0.06432 -0.01643 -0.06211 -0.01596 -0.06068 -0.01388 C -0.05651 -0.00763 -0.05234 -0.00092 -0.04896 0.00672 C -0.03997 0.02825 -0.05117 0.0014 -0.03997 0.02987 C -0.03867 0.03288 -0.03737 0.03589 -0.03607 0.0389 C -0.03333 0.04584 -0.02917 0.05788 -0.02839 0.06436 C -0.02787 0.06737 -0.0276 0.07061 -0.02708 0.07339 C -0.0263 0.07663 -0.02513 0.07941 -0.02448 0.08265 C -0.02292 0.08936 -0.02057 0.10348 -0.02057 0.10348 C -0.02148 0.11482 -0.02057 0.12709 -0.02318 0.13797 C -0.02435 0.14306 -0.02813 0.14468 -0.03086 0.147 C -0.03255 0.14839 -0.03438 0.14885 -0.03607 0.14931 C -0.04076 0.15047 -0.04557 0.15093 -0.05026 0.15163 C -0.06198 0.15001 -0.07357 0.14908 -0.08529 0.147 C -0.08698 0.14677 -0.08867 0.14561 -0.09037 0.14468 C -0.09557 0.14191 -0.10586 0.13566 -0.10586 0.13566 C -0.10716 0.13334 -0.10872 0.13126 -0.10977 0.12871 C -0.11419 0.11876 -0.11471 0.11575 -0.11758 0.10556 C -0.11797 0.10255 -0.11849 0.09955 -0.11888 0.09654 C -0.11979 0.0889 -0.12148 0.07339 -0.12148 0.07339 C -0.12096 0.06112 -0.12162 0.04862 -0.12018 0.03681 C -0.1194 0.0308 -0.10964 0.02408 -0.10846 0.02292 C -0.10716 0.02154 -0.10599 0.01945 -0.10469 0.0183 C -0.09987 0.01459 -0.09128 0.01112 -0.08646 0.00904 C -0.08477 0.00834 -0.08294 0.00811 -0.08138 0.00672 C -0.07917 0.00533 -0.07721 0.00302 -0.07487 0.00232 C -0.07018 0.0007 -0.06537 0.0007 -0.06068 6.66667E-6 C -0.053 -0.00277 -0.05039 -0.00416 -0.04128 -0.00462 C -0.03307 -0.00508 -0.02487 -0.00462 -0.01667 -0.00462 L 0.00013 6.66667E-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961292" y="419727"/>
            <a:ext cx="2555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s-MX" altLang="es-MX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Coordinación</a:t>
            </a:r>
            <a:endParaRPr lang="es-MX" altLang="es-MX" sz="28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 3"/>
          <p:cNvSpPr/>
          <p:nvPr/>
        </p:nvSpPr>
        <p:spPr>
          <a:xfrm>
            <a:off x="1259632" y="1124744"/>
            <a:ext cx="7029866" cy="1785104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sz="22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 Ley, las entidades federativas deben asumir una posición estratégica en las acciones encaminadas a la armonización contable de sus municipios, a fin de que cada uno de ellos logre cumplir con los objetivos de ésta.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73230478"/>
              </p:ext>
            </p:extLst>
          </p:nvPr>
        </p:nvGraphicFramePr>
        <p:xfrm>
          <a:off x="1763688" y="3068960"/>
          <a:ext cx="6225678" cy="351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675077" y="6400750"/>
            <a:ext cx="339969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9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0322" y="1569866"/>
            <a:ext cx="7923022" cy="452431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 </a:t>
            </a:r>
            <a:r>
              <a:rPr lang="es-MX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endParaRPr lang="es-MX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DÉCIMO SÉPTIMO.</a:t>
            </a:r>
            <a:r>
              <a:rPr lang="es-MX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entidades federativas deberán establecer Consejos de Armonización Contable, en los que se incluyan a los municipios, órganos de fiscalización estatales y colegios de contadores, con el propósito de que coadyuven en el proceso de implementación de los acuerdos aprobados en el </a:t>
            </a:r>
            <a:r>
              <a:rPr lang="es-MX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CONAC.</a:t>
            </a:r>
            <a:endParaRPr lang="es-MX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</a:t>
            </a:r>
            <a:r>
              <a:rPr lang="es-MX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endParaRPr lang="es-MX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SÉPTIMO. </a:t>
            </a:r>
            <a:r>
              <a:rPr lang="es-MX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 que al término de 2011 no hayan establecido Consejos de Armonización Contable, en los que se incluyan a los municipios, órganos de fiscalización estatales y colegios de contadores, con el propósito de que coadyuven en el proceso de implementación de los acuerdos aprobados en el </a:t>
            </a:r>
            <a:r>
              <a:rPr lang="es-MX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CONAC, </a:t>
            </a:r>
            <a:r>
              <a:rPr lang="es-MX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 conformarlos a más tardar el último día hábil de marzo de 2012.</a:t>
            </a:r>
          </a:p>
        </p:txBody>
      </p:sp>
      <p:sp>
        <p:nvSpPr>
          <p:cNvPr id="5" name="Rectángulo 4"/>
          <p:cNvSpPr/>
          <p:nvPr/>
        </p:nvSpPr>
        <p:spPr>
          <a:xfrm flipV="1">
            <a:off x="710322" y="6104170"/>
            <a:ext cx="7928157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93785" y="839882"/>
            <a:ext cx="7437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MX" altLang="es-MX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Consejos de Armonización de Contable</a:t>
            </a:r>
            <a:endParaRPr lang="es-MX" altLang="es-MX" sz="28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638479" y="6492875"/>
            <a:ext cx="304800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39262" y="481262"/>
            <a:ext cx="140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MX" sz="28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LGCG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3755" y="976718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altLang="es-MX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la Armonización</a:t>
            </a:r>
            <a:endParaRPr lang="es-MX" altLang="es-MX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96856"/>
              </p:ext>
            </p:extLst>
          </p:nvPr>
        </p:nvGraphicFramePr>
        <p:xfrm>
          <a:off x="773979" y="1724068"/>
          <a:ext cx="7672387" cy="4433889"/>
        </p:xfrm>
        <a:graphic>
          <a:graphicData uri="http://schemas.openxmlformats.org/drawingml/2006/table">
            <a:tbl>
              <a:tblPr firstRow="1" bandRow="1"/>
              <a:tblGrid>
                <a:gridCol w="2620260"/>
                <a:gridCol w="3092536"/>
                <a:gridCol w="1959591"/>
              </a:tblGrid>
              <a:tr h="11062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Acciones</a:t>
                      </a:r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Federación y Entidades Federativas  y sus respectivos entes públicos a más tardar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y sus entes públicos a más tardar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7404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 automática del ejercicio presupuestario con la operación contable.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Junio de 2014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Junio de 2015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43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los registros contables con base en las Reglas de Registro y Valoración del Patrimonio.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 Diciembre de 2014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de Diciembre de 2015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5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 en tiempo real de estados financieros.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Junio de 2014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Junio de 2015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43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Emisión de Cuentas Públicas en los términos acordados por el Consejo (programático).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la correspondiente a 2014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la correspondiente a 2015</a:t>
                      </a:r>
                    </a:p>
                  </a:txBody>
                  <a:tcPr marL="8922" marR="8922" marT="892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63354" y="6492875"/>
            <a:ext cx="316523" cy="365125"/>
          </a:xfrm>
        </p:spPr>
        <p:txBody>
          <a:bodyPr/>
          <a:lstStyle/>
          <a:p>
            <a:fld id="{D8E81330-D51E-4846-90AF-47B1CC09741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62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99292" y="450789"/>
            <a:ext cx="418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MX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Título V de la LGCG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84565" y="1133929"/>
            <a:ext cx="6394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altLang="es-MX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QUE ESTABLECE EL CONAC</a:t>
            </a:r>
            <a:endParaRPr lang="es-MX" altLang="es-MX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7810"/>
              </p:ext>
            </p:extLst>
          </p:nvPr>
        </p:nvGraphicFramePr>
        <p:xfrm>
          <a:off x="789039" y="1595594"/>
          <a:ext cx="7050184" cy="4803324"/>
        </p:xfrm>
        <a:graphic>
          <a:graphicData uri="http://schemas.openxmlformats.org/drawingml/2006/table">
            <a:tbl>
              <a:tblPr firstRow="1" bandRow="1">
                <a:effectLst>
                  <a:reflection blurRad="127000" stA="45000" endPos="65000" dist="50800" dir="5400000" sy="-100000" algn="bl" rotWithShape="0"/>
                </a:effectLst>
                <a:tableStyleId>{93296810-A885-4BE3-A3E7-6D5BEEA58F35}</a:tableStyleId>
              </a:tblPr>
              <a:tblGrid>
                <a:gridCol w="4526960"/>
                <a:gridCol w="1261612"/>
                <a:gridCol w="1261612"/>
              </a:tblGrid>
              <a:tr h="28585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NORMA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Estados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Municipios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Pagos por Ayudas y Subsidios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Programas con recursos federales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por orden de gobierno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76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Aportaciones federales: en Salud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Destino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del Fondo de Seguridad Pública</a:t>
                      </a:r>
                      <a:endParaRPr lang="es-MX" sz="140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Obligaciones pagadas o garantizadas con fondos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federales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Destino del gasto federalizado y reintegro a la TESOFE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Aportaciones federales: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en Educación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Destino del FORTAMUN- DF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N/A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Difusión de resultados de las evaluaciones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6431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Relación de cuentas bancarias productivas específicas para recursos federales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CP 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CP 2013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Iniciativa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de la Ley de Ingresos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Proyecto del Presupuesto de Egresos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PE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PE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Ley de Ingresos y Presupuesto de Egresos</a:t>
                      </a:r>
                      <a:r>
                        <a:rPr lang="es-MX" sz="1400" baseline="0" dirty="0" smtClean="0">
                          <a:latin typeface="+mj-lt"/>
                          <a:cs typeface="Arial" panose="020B0604020202020204" pitchFamily="34" charset="0"/>
                        </a:rPr>
                        <a:t> Ciudadano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y PE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y PE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85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Calendario Mensual de Ingresos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08704"/>
              </p:ext>
            </p:extLst>
          </p:nvPr>
        </p:nvGraphicFramePr>
        <p:xfrm>
          <a:off x="789039" y="6398918"/>
          <a:ext cx="7050184" cy="30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6960"/>
                <a:gridCol w="1261612"/>
                <a:gridCol w="1261612"/>
              </a:tblGrid>
              <a:tr h="144016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Calendario Mensual de Egresos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LI 2014</a:t>
                      </a:r>
                      <a:endParaRPr lang="es-MX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3 Conector recto"/>
          <p:cNvCxnSpPr/>
          <p:nvPr/>
        </p:nvCxnSpPr>
        <p:spPr>
          <a:xfrm>
            <a:off x="789039" y="4055860"/>
            <a:ext cx="7045377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28184" y="6450135"/>
            <a:ext cx="386862" cy="347368"/>
          </a:xfrm>
        </p:spPr>
        <p:txBody>
          <a:bodyPr/>
          <a:lstStyle/>
          <a:p>
            <a:fld id="{D8E81330-D51E-4846-90AF-47B1CC097411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1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2543</Words>
  <Application>Microsoft Office PowerPoint</Application>
  <PresentationFormat>Presentación en pantalla (4:3)</PresentationFormat>
  <Paragraphs>750</Paragraphs>
  <Slides>57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Calibri Light</vt:lpstr>
      <vt:lpstr>Soberana Sans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Escobedo Mendoza Victor Manuel (CCPM)</dc:creator>
  <cp:lastModifiedBy>Ávila  Ávila Leticia</cp:lastModifiedBy>
  <cp:revision>68</cp:revision>
  <cp:lastPrinted>2015-05-15T18:50:27Z</cp:lastPrinted>
  <dcterms:created xsi:type="dcterms:W3CDTF">2014-01-22T22:30:29Z</dcterms:created>
  <dcterms:modified xsi:type="dcterms:W3CDTF">2015-05-26T16:15:43Z</dcterms:modified>
</cp:coreProperties>
</file>