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handoutMasterIdLst>
    <p:handoutMasterId r:id="rId59"/>
  </p:handoutMasterIdLst>
  <p:sldIdLst>
    <p:sldId id="256" r:id="rId2"/>
    <p:sldId id="330" r:id="rId3"/>
    <p:sldId id="331" r:id="rId4"/>
    <p:sldId id="332" r:id="rId5"/>
    <p:sldId id="258" r:id="rId6"/>
    <p:sldId id="315" r:id="rId7"/>
    <p:sldId id="259" r:id="rId8"/>
    <p:sldId id="262" r:id="rId9"/>
    <p:sldId id="264" r:id="rId10"/>
    <p:sldId id="316" r:id="rId11"/>
    <p:sldId id="317" r:id="rId12"/>
    <p:sldId id="318" r:id="rId13"/>
    <p:sldId id="319" r:id="rId14"/>
    <p:sldId id="320" r:id="rId15"/>
    <p:sldId id="321" r:id="rId16"/>
    <p:sldId id="322" r:id="rId17"/>
    <p:sldId id="265" r:id="rId18"/>
    <p:sldId id="266" r:id="rId19"/>
    <p:sldId id="267" r:id="rId20"/>
    <p:sldId id="268" r:id="rId21"/>
    <p:sldId id="269" r:id="rId22"/>
    <p:sldId id="270" r:id="rId23"/>
    <p:sldId id="271" r:id="rId24"/>
    <p:sldId id="274" r:id="rId25"/>
    <p:sldId id="275" r:id="rId26"/>
    <p:sldId id="276" r:id="rId27"/>
    <p:sldId id="279" r:id="rId28"/>
    <p:sldId id="329" r:id="rId29"/>
    <p:sldId id="281" r:id="rId30"/>
    <p:sldId id="282" r:id="rId31"/>
    <p:sldId id="283" r:id="rId32"/>
    <p:sldId id="284" r:id="rId33"/>
    <p:sldId id="326" r:id="rId34"/>
    <p:sldId id="333" r:id="rId35"/>
    <p:sldId id="287" r:id="rId36"/>
    <p:sldId id="288" r:id="rId37"/>
    <p:sldId id="289" r:id="rId38"/>
    <p:sldId id="293" r:id="rId39"/>
    <p:sldId id="257" r:id="rId40"/>
    <p:sldId id="294" r:id="rId41"/>
    <p:sldId id="296" r:id="rId42"/>
    <p:sldId id="297"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27" r:id="rId56"/>
    <p:sldId id="313" r:id="rId57"/>
    <p:sldId id="328" r:id="rId58"/>
  </p:sldIdLst>
  <p:sldSz cx="12190413" cy="6858000"/>
  <p:notesSz cx="6797675" cy="987425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84" y="-12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49688" y="0"/>
            <a:ext cx="2946400" cy="493713"/>
          </a:xfrm>
          <a:prstGeom prst="rect">
            <a:avLst/>
          </a:prstGeom>
        </p:spPr>
        <p:txBody>
          <a:bodyPr vert="horz" lIns="91440" tIns="45720" rIns="91440" bIns="45720" rtlCol="0"/>
          <a:lstStyle>
            <a:lvl1pPr algn="r">
              <a:defRPr sz="1200"/>
            </a:lvl1pPr>
          </a:lstStyle>
          <a:p>
            <a:fld id="{0B11A519-EB66-4075-AFE2-ACF5C9D65C59}" type="datetimeFigureOut">
              <a:rPr lang="es-MX" smtClean="0"/>
              <a:pPr/>
              <a:t>28/05/2015</a:t>
            </a:fld>
            <a:endParaRPr lang="es-MX"/>
          </a:p>
        </p:txBody>
      </p:sp>
      <p:sp>
        <p:nvSpPr>
          <p:cNvPr id="4" name="3 Marcador de pie de página"/>
          <p:cNvSpPr>
            <a:spLocks noGrp="1"/>
          </p:cNvSpPr>
          <p:nvPr>
            <p:ph type="ftr" sz="quarter" idx="2"/>
          </p:nvPr>
        </p:nvSpPr>
        <p:spPr>
          <a:xfrm>
            <a:off x="0" y="9378950"/>
            <a:ext cx="2946400" cy="493713"/>
          </a:xfrm>
          <a:prstGeom prst="rect">
            <a:avLst/>
          </a:prstGeom>
        </p:spPr>
        <p:txBody>
          <a:bodyPr vert="horz" lIns="91440" tIns="45720" rIns="91440" bIns="45720" rtlCol="0" anchor="b"/>
          <a:lstStyle>
            <a:lvl1pPr algn="l">
              <a:defRPr sz="1200"/>
            </a:lvl1pPr>
          </a:lstStyle>
          <a:p>
            <a:endParaRPr lang="es-MX"/>
          </a:p>
        </p:txBody>
      </p:sp>
      <p:sp>
        <p:nvSpPr>
          <p:cNvPr id="5" name="4 Marcador de número de diapositiva"/>
          <p:cNvSpPr>
            <a:spLocks noGrp="1"/>
          </p:cNvSpPr>
          <p:nvPr>
            <p:ph type="sldNum" sz="quarter" idx="3"/>
          </p:nvPr>
        </p:nvSpPr>
        <p:spPr>
          <a:xfrm>
            <a:off x="3849688" y="9378950"/>
            <a:ext cx="2946400" cy="493713"/>
          </a:xfrm>
          <a:prstGeom prst="rect">
            <a:avLst/>
          </a:prstGeom>
        </p:spPr>
        <p:txBody>
          <a:bodyPr vert="horz" lIns="91440" tIns="45720" rIns="91440" bIns="45720" rtlCol="0" anchor="b"/>
          <a:lstStyle>
            <a:lvl1pPr algn="r">
              <a:defRPr sz="1200"/>
            </a:lvl1pPr>
          </a:lstStyle>
          <a:p>
            <a:fld id="{CD955C0F-4D1C-4AF7-8FE2-8B8F476D603E}" type="slidenum">
              <a:rPr lang="es-MX" smtClean="0"/>
              <a:pPr/>
              <a:t>‹Nº›</a:t>
            </a:fld>
            <a:endParaRPr lang="es-MX"/>
          </a:p>
        </p:txBody>
      </p:sp>
    </p:spTree>
    <p:extLst>
      <p:ext uri="{BB962C8B-B14F-4D97-AF65-F5344CB8AC3E}">
        <p14:creationId xmlns:p14="http://schemas.microsoft.com/office/powerpoint/2010/main" val="14434589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281" y="2130426"/>
            <a:ext cx="10361851"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828562" y="3886200"/>
            <a:ext cx="85332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8BE7DB6F-C65F-4A09-90FD-0887C488E6B9}" type="datetimeFigureOut">
              <a:rPr lang="es-ES" smtClean="0"/>
              <a:pPr/>
              <a:t>28/05/2015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2EA228C-5977-45DB-BA82-C10ECB42ACA4}"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BE7DB6F-C65F-4A09-90FD-0887C488E6B9}" type="datetimeFigureOut">
              <a:rPr lang="es-ES" smtClean="0"/>
              <a:pPr/>
              <a:t>28/05/2015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2EA228C-5977-45DB-BA82-C10ECB42ACA4}"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8049" y="274639"/>
            <a:ext cx="2742843"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09521" y="274639"/>
            <a:ext cx="8025355"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BE7DB6F-C65F-4A09-90FD-0887C488E6B9}" type="datetimeFigureOut">
              <a:rPr lang="es-ES" smtClean="0"/>
              <a:pPr/>
              <a:t>28/05/2015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2EA228C-5977-45DB-BA82-C10ECB42ACA4}"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BE7DB6F-C65F-4A09-90FD-0887C488E6B9}" type="datetimeFigureOut">
              <a:rPr lang="es-ES" smtClean="0"/>
              <a:pPr/>
              <a:t>28/05/2015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2EA228C-5977-45DB-BA82-C10ECB42ACA4}"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2959" y="4406901"/>
            <a:ext cx="10361851"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62959" y="2906713"/>
            <a:ext cx="103618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BE7DB6F-C65F-4A09-90FD-0887C488E6B9}" type="datetimeFigureOut">
              <a:rPr lang="es-ES" smtClean="0"/>
              <a:pPr/>
              <a:t>28/05/2015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2EA228C-5977-45DB-BA82-C10ECB42ACA4}"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09521"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196793"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8BE7DB6F-C65F-4A09-90FD-0887C488E6B9}" type="datetimeFigureOut">
              <a:rPr lang="es-ES" smtClean="0"/>
              <a:pPr/>
              <a:t>28/05/2015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2EA228C-5977-45DB-BA82-C10ECB42ACA4}"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8BE7DB6F-C65F-4A09-90FD-0887C488E6B9}" type="datetimeFigureOut">
              <a:rPr lang="es-ES" smtClean="0"/>
              <a:pPr/>
              <a:t>28/05/2015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B2EA228C-5977-45DB-BA82-C10ECB42ACA4}"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8BE7DB6F-C65F-4A09-90FD-0887C488E6B9}" type="datetimeFigureOut">
              <a:rPr lang="es-ES" smtClean="0"/>
              <a:pPr/>
              <a:t>28/05/2015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B2EA228C-5977-45DB-BA82-C10ECB42ACA4}"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BE7DB6F-C65F-4A09-90FD-0887C488E6B9}" type="datetimeFigureOut">
              <a:rPr lang="es-ES" smtClean="0"/>
              <a:pPr/>
              <a:t>28/05/2015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B2EA228C-5977-45DB-BA82-C10ECB42ACA4}"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3050"/>
            <a:ext cx="4010562"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766113" y="27305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09521" y="1435101"/>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BE7DB6F-C65F-4A09-90FD-0887C488E6B9}" type="datetimeFigureOut">
              <a:rPr lang="es-ES" smtClean="0"/>
              <a:pPr/>
              <a:t>28/05/2015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2EA228C-5977-45DB-BA82-C10ECB42ACA4}"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406" y="4800600"/>
            <a:ext cx="7314248"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BE7DB6F-C65F-4A09-90FD-0887C488E6B9}" type="datetimeFigureOut">
              <a:rPr lang="es-ES" smtClean="0"/>
              <a:pPr/>
              <a:t>28/05/2015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2EA228C-5977-45DB-BA82-C10ECB42ACA4}"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609521"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E7DB6F-C65F-4A09-90FD-0887C488E6B9}" type="datetimeFigureOut">
              <a:rPr lang="es-ES" smtClean="0"/>
              <a:pPr/>
              <a:t>28/05/2015</a:t>
            </a:fld>
            <a:endParaRPr lang="es-ES"/>
          </a:p>
        </p:txBody>
      </p:sp>
      <p:sp>
        <p:nvSpPr>
          <p:cNvPr id="5" name="4 Marcador de pie de página"/>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EA228C-5977-45DB-BA82-C10ECB42ACA4}"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descr="Logo CCME-01.jpg"/>
          <p:cNvPicPr>
            <a:picLocks noChangeAspect="1"/>
          </p:cNvPicPr>
          <p:nvPr/>
        </p:nvPicPr>
        <p:blipFill>
          <a:blip r:embed="rId2" cstate="print"/>
          <a:srcRect l="6269" t="5786" r="6863" b="5501"/>
          <a:stretch>
            <a:fillRect/>
          </a:stretch>
        </p:blipFill>
        <p:spPr>
          <a:xfrm>
            <a:off x="1126655" y="116632"/>
            <a:ext cx="8712968" cy="3672408"/>
          </a:xfrm>
          <a:prstGeom prst="rect">
            <a:avLst/>
          </a:prstGeom>
        </p:spPr>
      </p:pic>
      <p:pic>
        <p:nvPicPr>
          <p:cNvPr id="21" name="20 Imagen" descr="contraloria_del_estado.png"/>
          <p:cNvPicPr>
            <a:picLocks noChangeAspect="1"/>
          </p:cNvPicPr>
          <p:nvPr/>
        </p:nvPicPr>
        <p:blipFill>
          <a:blip r:embed="rId3" cstate="print"/>
          <a:stretch>
            <a:fillRect/>
          </a:stretch>
        </p:blipFill>
        <p:spPr>
          <a:xfrm>
            <a:off x="3358903" y="5021970"/>
            <a:ext cx="3456384" cy="999318"/>
          </a:xfrm>
          <a:prstGeom prst="rect">
            <a:avLst/>
          </a:prstGeom>
        </p:spPr>
      </p:pic>
      <p:sp>
        <p:nvSpPr>
          <p:cNvPr id="12" name="11 Rectángulo"/>
          <p:cNvSpPr/>
          <p:nvPr/>
        </p:nvSpPr>
        <p:spPr>
          <a:xfrm>
            <a:off x="1558702" y="3811687"/>
            <a:ext cx="7679854" cy="830997"/>
          </a:xfrm>
          <a:prstGeom prst="rect">
            <a:avLst/>
          </a:prstGeom>
        </p:spPr>
        <p:txBody>
          <a:bodyPr wrap="square">
            <a:spAutoFit/>
          </a:bodyPr>
          <a:lstStyle/>
          <a:p>
            <a:pPr algn="ctr"/>
            <a:r>
              <a:rPr lang="es-ES" sz="4800" b="1" cap="none" spc="50" dirty="0" smtClean="0">
                <a:ln w="11430"/>
                <a:solidFill>
                  <a:schemeClr val="tx1">
                    <a:lumMod val="75000"/>
                    <a:lumOff val="25000"/>
                  </a:schemeClr>
                </a:solidFill>
                <a:effectLst>
                  <a:outerShdw blurRad="76200" dist="50800" dir="5400000" algn="tl" rotWithShape="0">
                    <a:srgbClr val="000000">
                      <a:alpha val="65000"/>
                    </a:srgbClr>
                  </a:outerShdw>
                </a:effectLst>
              </a:rPr>
              <a:t>Informe de Actividades</a:t>
            </a:r>
            <a:endParaRPr lang="es-ES" sz="4800" dirty="0">
              <a:solidFill>
                <a:schemeClr val="tx1">
                  <a:lumMod val="75000"/>
                  <a:lumOff val="25000"/>
                </a:schemeClr>
              </a:solidFill>
            </a:endParaRPr>
          </a:p>
        </p:txBody>
      </p:sp>
      <p:pic>
        <p:nvPicPr>
          <p:cNvPr id="7" name="6 Imagen" descr="fondo 12.png"/>
          <p:cNvPicPr>
            <a:picLocks noChangeAspect="1"/>
          </p:cNvPicPr>
          <p:nvPr/>
        </p:nvPicPr>
        <p:blipFill>
          <a:blip r:embed="rId4" cstate="print"/>
          <a:stretch>
            <a:fillRect/>
          </a:stretch>
        </p:blipFill>
        <p:spPr>
          <a:xfrm>
            <a:off x="-83414" y="0"/>
            <a:ext cx="12273827" cy="688538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5 Grupo"/>
          <p:cNvGrpSpPr/>
          <p:nvPr/>
        </p:nvGrpSpPr>
        <p:grpSpPr>
          <a:xfrm>
            <a:off x="-88739" y="-14068"/>
            <a:ext cx="12279152" cy="6900204"/>
            <a:chOff x="-88739" y="-14068"/>
            <a:chExt cx="12279152" cy="6900204"/>
          </a:xfrm>
        </p:grpSpPr>
        <p:pic>
          <p:nvPicPr>
            <p:cNvPr id="7" name="6 Imagen" descr="fondo 11.png"/>
            <p:cNvPicPr>
              <a:picLocks noChangeAspect="1"/>
            </p:cNvPicPr>
            <p:nvPr/>
          </p:nvPicPr>
          <p:blipFill>
            <a:blip r:embed="rId2" cstate="print"/>
            <a:stretch>
              <a:fillRect/>
            </a:stretch>
          </p:blipFill>
          <p:spPr>
            <a:xfrm>
              <a:off x="-88739" y="-14068"/>
              <a:ext cx="12279152" cy="6900204"/>
            </a:xfrm>
            <a:prstGeom prst="rect">
              <a:avLst/>
            </a:prstGeom>
          </p:spPr>
        </p:pic>
        <p:pic>
          <p:nvPicPr>
            <p:cNvPr id="8" name="7 Imagen" descr="Logo CCME-01.jpg"/>
            <p:cNvPicPr>
              <a:picLocks noChangeAspect="1"/>
            </p:cNvPicPr>
            <p:nvPr/>
          </p:nvPicPr>
          <p:blipFill>
            <a:blip r:embed="rId3" cstate="print"/>
            <a:srcRect r="6139" b="6156"/>
            <a:stretch>
              <a:fillRect/>
            </a:stretch>
          </p:blipFill>
          <p:spPr>
            <a:xfrm>
              <a:off x="5519142" y="5445224"/>
              <a:ext cx="2016224" cy="936104"/>
            </a:xfrm>
            <a:prstGeom prst="rect">
              <a:avLst/>
            </a:prstGeom>
          </p:spPr>
        </p:pic>
        <p:pic>
          <p:nvPicPr>
            <p:cNvPr id="9" name="8 Imagen" descr="contraloria_del_estado.png"/>
            <p:cNvPicPr>
              <a:picLocks noChangeAspect="1"/>
            </p:cNvPicPr>
            <p:nvPr/>
          </p:nvPicPr>
          <p:blipFill>
            <a:blip r:embed="rId4" cstate="print"/>
            <a:stretch>
              <a:fillRect/>
            </a:stretch>
          </p:blipFill>
          <p:spPr>
            <a:xfrm>
              <a:off x="2494806" y="5589240"/>
              <a:ext cx="2808312" cy="753440"/>
            </a:xfrm>
            <a:prstGeom prst="rect">
              <a:avLst/>
            </a:prstGeom>
          </p:spPr>
        </p:pic>
      </p:grpSp>
      <p:sp>
        <p:nvSpPr>
          <p:cNvPr id="12" name="11 Rectángulo"/>
          <p:cNvSpPr/>
          <p:nvPr/>
        </p:nvSpPr>
        <p:spPr>
          <a:xfrm>
            <a:off x="79587" y="251938"/>
            <a:ext cx="4863641"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 Datos Generales</a:t>
            </a:r>
            <a:endParaRPr lang="es-E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12 CuadroTexto"/>
          <p:cNvSpPr txBox="1"/>
          <p:nvPr/>
        </p:nvSpPr>
        <p:spPr>
          <a:xfrm>
            <a:off x="838622" y="836712"/>
            <a:ext cx="4895907" cy="4401205"/>
          </a:xfrm>
          <a:prstGeom prst="rect">
            <a:avLst/>
          </a:prstGeom>
          <a:noFill/>
        </p:spPr>
        <p:txBody>
          <a:bodyPr wrap="square" numCol="1" rtlCol="0">
            <a:spAutoFit/>
          </a:bodyPr>
          <a:lstStyle/>
          <a:p>
            <a:pPr algn="just"/>
            <a:r>
              <a:rPr lang="es-ES" sz="2000" b="1" dirty="0" smtClean="0">
                <a:solidFill>
                  <a:schemeClr val="tx1">
                    <a:lumMod val="75000"/>
                    <a:lumOff val="25000"/>
                  </a:schemeClr>
                </a:solidFill>
                <a:latin typeface="Arial" pitchFamily="34" charset="0"/>
                <a:cs typeface="Arial" pitchFamily="34" charset="0"/>
              </a:rPr>
              <a:t>Municipios Integrantes</a:t>
            </a:r>
            <a:r>
              <a:rPr lang="es-ES" sz="2000" dirty="0" smtClean="0">
                <a:solidFill>
                  <a:schemeClr val="tx1">
                    <a:lumMod val="75000"/>
                    <a:lumOff val="25000"/>
                  </a:schemeClr>
                </a:solidFill>
                <a:latin typeface="Arial" pitchFamily="34" charset="0"/>
                <a:cs typeface="Arial" pitchFamily="34" charset="0"/>
              </a:rPr>
              <a:t>: </a:t>
            </a:r>
            <a:endParaRPr lang="es-ES" sz="2000" dirty="0">
              <a:solidFill>
                <a:schemeClr val="tx1">
                  <a:lumMod val="75000"/>
                  <a:lumOff val="25000"/>
                </a:schemeClr>
              </a:solidFill>
              <a:latin typeface="Arial" pitchFamily="34" charset="0"/>
              <a:cs typeface="Arial" pitchFamily="34" charset="0"/>
            </a:endParaRPr>
          </a:p>
          <a:p>
            <a:pPr algn="just"/>
            <a:endParaRPr lang="es-ES" sz="2000" dirty="0" smtClean="0">
              <a:solidFill>
                <a:schemeClr val="tx1">
                  <a:lumMod val="75000"/>
                  <a:lumOff val="25000"/>
                </a:schemeClr>
              </a:solidFill>
              <a:latin typeface="Arial" pitchFamily="34" charset="0"/>
              <a:cs typeface="Arial" pitchFamily="34" charset="0"/>
            </a:endParaRPr>
          </a:p>
          <a:p>
            <a:pPr algn="just">
              <a:buFont typeface="Wingdings" pitchFamily="2" charset="2"/>
              <a:buChar char="q"/>
            </a:pPr>
            <a:r>
              <a:rPr lang="es-ES" sz="2000" dirty="0" smtClean="0">
                <a:solidFill>
                  <a:schemeClr val="tx1">
                    <a:lumMod val="75000"/>
                    <a:lumOff val="25000"/>
                  </a:schemeClr>
                </a:solidFill>
                <a:latin typeface="Arial" pitchFamily="34" charset="0"/>
                <a:cs typeface="Arial" pitchFamily="34" charset="0"/>
              </a:rPr>
              <a:t> </a:t>
            </a:r>
            <a:r>
              <a:rPr lang="es-ES" sz="2000" dirty="0" err="1" smtClean="0">
                <a:solidFill>
                  <a:schemeClr val="tx1">
                    <a:lumMod val="75000"/>
                    <a:lumOff val="25000"/>
                  </a:schemeClr>
                </a:solidFill>
                <a:latin typeface="Arial" pitchFamily="34" charset="0"/>
                <a:cs typeface="Arial" pitchFamily="34" charset="0"/>
              </a:rPr>
              <a:t>Acatic</a:t>
            </a:r>
            <a:r>
              <a:rPr lang="es-ES" sz="2000" dirty="0" smtClean="0">
                <a:solidFill>
                  <a:schemeClr val="tx1">
                    <a:lumMod val="75000"/>
                    <a:lumOff val="25000"/>
                  </a:schemeClr>
                </a:solidFill>
                <a:latin typeface="Arial" pitchFamily="34" charset="0"/>
                <a:cs typeface="Arial" pitchFamily="34" charset="0"/>
              </a:rPr>
              <a:t> </a:t>
            </a:r>
          </a:p>
          <a:p>
            <a:pPr algn="just">
              <a:buFont typeface="Wingdings" pitchFamily="2" charset="2"/>
              <a:buChar char="q"/>
            </a:pPr>
            <a:r>
              <a:rPr lang="es-ES" sz="2000" dirty="0" smtClean="0">
                <a:solidFill>
                  <a:schemeClr val="tx1">
                    <a:lumMod val="75000"/>
                    <a:lumOff val="25000"/>
                  </a:schemeClr>
                </a:solidFill>
                <a:latin typeface="Arial" pitchFamily="34" charset="0"/>
                <a:cs typeface="Arial" pitchFamily="34" charset="0"/>
              </a:rPr>
              <a:t> </a:t>
            </a:r>
            <a:r>
              <a:rPr lang="es-ES" sz="2000" dirty="0" err="1" smtClean="0">
                <a:solidFill>
                  <a:schemeClr val="tx1">
                    <a:lumMod val="75000"/>
                    <a:lumOff val="25000"/>
                  </a:schemeClr>
                </a:solidFill>
                <a:latin typeface="Arial" pitchFamily="34" charset="0"/>
                <a:cs typeface="Arial" pitchFamily="34" charset="0"/>
              </a:rPr>
              <a:t>Arandas</a:t>
            </a:r>
            <a:endParaRPr lang="es-ES" sz="2000" dirty="0" smtClean="0">
              <a:solidFill>
                <a:schemeClr val="tx1">
                  <a:lumMod val="75000"/>
                  <a:lumOff val="25000"/>
                </a:schemeClr>
              </a:solidFill>
              <a:latin typeface="Arial" pitchFamily="34" charset="0"/>
              <a:cs typeface="Arial" pitchFamily="34" charset="0"/>
            </a:endParaRPr>
          </a:p>
          <a:p>
            <a:pPr algn="just">
              <a:buFont typeface="Wingdings" pitchFamily="2" charset="2"/>
              <a:buChar char="q"/>
            </a:pPr>
            <a:r>
              <a:rPr lang="es-ES" sz="2000" dirty="0" smtClean="0">
                <a:solidFill>
                  <a:schemeClr val="tx1">
                    <a:lumMod val="75000"/>
                    <a:lumOff val="25000"/>
                  </a:schemeClr>
                </a:solidFill>
                <a:latin typeface="Arial" pitchFamily="34" charset="0"/>
                <a:cs typeface="Arial" pitchFamily="34" charset="0"/>
              </a:rPr>
              <a:t> Cañadas de Obregón</a:t>
            </a:r>
          </a:p>
          <a:p>
            <a:pPr algn="just">
              <a:buFont typeface="Wingdings" pitchFamily="2" charset="2"/>
              <a:buChar char="q"/>
            </a:pPr>
            <a:r>
              <a:rPr lang="es-ES" sz="2000" dirty="0" smtClean="0">
                <a:solidFill>
                  <a:schemeClr val="tx1">
                    <a:lumMod val="75000"/>
                    <a:lumOff val="25000"/>
                  </a:schemeClr>
                </a:solidFill>
                <a:latin typeface="Arial" pitchFamily="34" charset="0"/>
                <a:cs typeface="Arial" pitchFamily="34" charset="0"/>
              </a:rPr>
              <a:t> </a:t>
            </a:r>
            <a:r>
              <a:rPr lang="es-ES" sz="2000" dirty="0" err="1" smtClean="0">
                <a:solidFill>
                  <a:schemeClr val="tx1">
                    <a:lumMod val="75000"/>
                    <a:lumOff val="25000"/>
                  </a:schemeClr>
                </a:solidFill>
                <a:latin typeface="Arial" pitchFamily="34" charset="0"/>
                <a:cs typeface="Arial" pitchFamily="34" charset="0"/>
              </a:rPr>
              <a:t>Jalostotitlán</a:t>
            </a:r>
            <a:endParaRPr lang="es-ES" sz="2000" dirty="0" smtClean="0">
              <a:solidFill>
                <a:schemeClr val="tx1">
                  <a:lumMod val="75000"/>
                  <a:lumOff val="25000"/>
                </a:schemeClr>
              </a:solidFill>
              <a:latin typeface="Arial" pitchFamily="34" charset="0"/>
              <a:cs typeface="Arial" pitchFamily="34" charset="0"/>
            </a:endParaRPr>
          </a:p>
          <a:p>
            <a:pPr algn="just">
              <a:buFont typeface="Wingdings" pitchFamily="2" charset="2"/>
              <a:buChar char="q"/>
            </a:pPr>
            <a:r>
              <a:rPr lang="es-ES" sz="2000" dirty="0" smtClean="0">
                <a:solidFill>
                  <a:schemeClr val="tx1">
                    <a:lumMod val="75000"/>
                    <a:lumOff val="25000"/>
                  </a:schemeClr>
                </a:solidFill>
                <a:latin typeface="Arial" pitchFamily="34" charset="0"/>
                <a:cs typeface="Arial" pitchFamily="34" charset="0"/>
              </a:rPr>
              <a:t> </a:t>
            </a:r>
            <a:r>
              <a:rPr lang="es-ES" sz="2000" dirty="0" err="1" smtClean="0">
                <a:solidFill>
                  <a:schemeClr val="tx1">
                    <a:lumMod val="75000"/>
                    <a:lumOff val="25000"/>
                  </a:schemeClr>
                </a:solidFill>
                <a:latin typeface="Arial" pitchFamily="34" charset="0"/>
                <a:cs typeface="Arial" pitchFamily="34" charset="0"/>
              </a:rPr>
              <a:t>Jasús</a:t>
            </a:r>
            <a:r>
              <a:rPr lang="es-ES" sz="2000" dirty="0" smtClean="0">
                <a:solidFill>
                  <a:schemeClr val="tx1">
                    <a:lumMod val="75000"/>
                    <a:lumOff val="25000"/>
                  </a:schemeClr>
                </a:solidFill>
                <a:latin typeface="Arial" pitchFamily="34" charset="0"/>
                <a:cs typeface="Arial" pitchFamily="34" charset="0"/>
              </a:rPr>
              <a:t> María </a:t>
            </a:r>
          </a:p>
          <a:p>
            <a:pPr algn="just">
              <a:buFont typeface="Wingdings" pitchFamily="2" charset="2"/>
              <a:buChar char="q"/>
            </a:pPr>
            <a:r>
              <a:rPr lang="es-ES" sz="2000" dirty="0" smtClean="0">
                <a:solidFill>
                  <a:schemeClr val="tx1">
                    <a:lumMod val="75000"/>
                    <a:lumOff val="25000"/>
                  </a:schemeClr>
                </a:solidFill>
                <a:latin typeface="Arial" pitchFamily="34" charset="0"/>
                <a:cs typeface="Arial" pitchFamily="34" charset="0"/>
              </a:rPr>
              <a:t> </a:t>
            </a:r>
            <a:r>
              <a:rPr lang="es-ES" sz="2000" dirty="0" err="1" smtClean="0">
                <a:solidFill>
                  <a:schemeClr val="tx1">
                    <a:lumMod val="75000"/>
                    <a:lumOff val="25000"/>
                  </a:schemeClr>
                </a:solidFill>
                <a:latin typeface="Arial" pitchFamily="34" charset="0"/>
                <a:cs typeface="Arial" pitchFamily="34" charset="0"/>
              </a:rPr>
              <a:t>Mexticacán</a:t>
            </a:r>
            <a:endParaRPr lang="es-ES" sz="2000" dirty="0" smtClean="0">
              <a:solidFill>
                <a:schemeClr val="tx1">
                  <a:lumMod val="75000"/>
                  <a:lumOff val="25000"/>
                </a:schemeClr>
              </a:solidFill>
              <a:latin typeface="Arial" pitchFamily="34" charset="0"/>
              <a:cs typeface="Arial" pitchFamily="34" charset="0"/>
            </a:endParaRPr>
          </a:p>
          <a:p>
            <a:pPr algn="just">
              <a:buFont typeface="Wingdings" pitchFamily="2" charset="2"/>
              <a:buChar char="q"/>
            </a:pPr>
            <a:r>
              <a:rPr lang="es-ES" sz="2000" dirty="0" smtClean="0">
                <a:solidFill>
                  <a:schemeClr val="tx1">
                    <a:lumMod val="75000"/>
                    <a:lumOff val="25000"/>
                  </a:schemeClr>
                </a:solidFill>
                <a:latin typeface="Arial" pitchFamily="34" charset="0"/>
                <a:cs typeface="Arial" pitchFamily="34" charset="0"/>
              </a:rPr>
              <a:t> San Julián</a:t>
            </a:r>
          </a:p>
          <a:p>
            <a:pPr algn="just">
              <a:buFont typeface="Wingdings" pitchFamily="2" charset="2"/>
              <a:buChar char="q"/>
            </a:pPr>
            <a:r>
              <a:rPr lang="es-ES" sz="2000" dirty="0" smtClean="0">
                <a:solidFill>
                  <a:schemeClr val="tx1">
                    <a:lumMod val="75000"/>
                    <a:lumOff val="25000"/>
                  </a:schemeClr>
                </a:solidFill>
                <a:latin typeface="Arial" pitchFamily="34" charset="0"/>
                <a:cs typeface="Arial" pitchFamily="34" charset="0"/>
              </a:rPr>
              <a:t> San Miguel el Alto</a:t>
            </a:r>
          </a:p>
          <a:p>
            <a:pPr algn="just">
              <a:buFont typeface="Wingdings" pitchFamily="2" charset="2"/>
              <a:buChar char="q"/>
            </a:pPr>
            <a:r>
              <a:rPr lang="es-ES" sz="2000" dirty="0" smtClean="0">
                <a:solidFill>
                  <a:schemeClr val="tx1">
                    <a:lumMod val="75000"/>
                    <a:lumOff val="25000"/>
                  </a:schemeClr>
                </a:solidFill>
                <a:latin typeface="Arial" pitchFamily="34" charset="0"/>
                <a:cs typeface="Arial" pitchFamily="34" charset="0"/>
              </a:rPr>
              <a:t> </a:t>
            </a:r>
            <a:r>
              <a:rPr lang="es-ES" sz="2000" dirty="0" err="1" smtClean="0">
                <a:solidFill>
                  <a:schemeClr val="tx1">
                    <a:lumMod val="75000"/>
                    <a:lumOff val="25000"/>
                  </a:schemeClr>
                </a:solidFill>
                <a:latin typeface="Arial" pitchFamily="34" charset="0"/>
                <a:cs typeface="Arial" pitchFamily="34" charset="0"/>
              </a:rPr>
              <a:t>Tepatitlán</a:t>
            </a:r>
            <a:r>
              <a:rPr lang="es-ES" sz="2000" dirty="0" smtClean="0">
                <a:solidFill>
                  <a:schemeClr val="tx1">
                    <a:lumMod val="75000"/>
                    <a:lumOff val="25000"/>
                  </a:schemeClr>
                </a:solidFill>
                <a:latin typeface="Arial" pitchFamily="34" charset="0"/>
                <a:cs typeface="Arial" pitchFamily="34" charset="0"/>
              </a:rPr>
              <a:t> de Morelos</a:t>
            </a:r>
          </a:p>
          <a:p>
            <a:pPr algn="just">
              <a:buFont typeface="Wingdings" pitchFamily="2" charset="2"/>
              <a:buChar char="q"/>
            </a:pPr>
            <a:r>
              <a:rPr lang="es-ES" sz="2000" dirty="0" smtClean="0">
                <a:solidFill>
                  <a:schemeClr val="tx1">
                    <a:lumMod val="75000"/>
                    <a:lumOff val="25000"/>
                  </a:schemeClr>
                </a:solidFill>
                <a:latin typeface="Arial" pitchFamily="34" charset="0"/>
                <a:cs typeface="Arial" pitchFamily="34" charset="0"/>
              </a:rPr>
              <a:t> Valle de Guadalupe</a:t>
            </a:r>
          </a:p>
          <a:p>
            <a:pPr algn="just">
              <a:buFont typeface="Wingdings" pitchFamily="2" charset="2"/>
              <a:buChar char="q"/>
            </a:pPr>
            <a:r>
              <a:rPr lang="es-ES" sz="2000" dirty="0" smtClean="0">
                <a:solidFill>
                  <a:schemeClr val="tx1">
                    <a:lumMod val="75000"/>
                    <a:lumOff val="25000"/>
                  </a:schemeClr>
                </a:solidFill>
                <a:latin typeface="Arial" pitchFamily="34" charset="0"/>
                <a:cs typeface="Arial" pitchFamily="34" charset="0"/>
              </a:rPr>
              <a:t> </a:t>
            </a:r>
            <a:r>
              <a:rPr lang="es-ES" sz="2000" dirty="0" err="1" smtClean="0">
                <a:solidFill>
                  <a:schemeClr val="tx1">
                    <a:lumMod val="75000"/>
                    <a:lumOff val="25000"/>
                  </a:schemeClr>
                </a:solidFill>
                <a:latin typeface="Arial" pitchFamily="34" charset="0"/>
                <a:cs typeface="Arial" pitchFamily="34" charset="0"/>
              </a:rPr>
              <a:t>Yahualica</a:t>
            </a:r>
            <a:r>
              <a:rPr lang="es-ES" sz="2000" dirty="0" smtClean="0">
                <a:solidFill>
                  <a:schemeClr val="tx1">
                    <a:lumMod val="75000"/>
                    <a:lumOff val="25000"/>
                  </a:schemeClr>
                </a:solidFill>
                <a:latin typeface="Arial" pitchFamily="34" charset="0"/>
                <a:cs typeface="Arial" pitchFamily="34" charset="0"/>
              </a:rPr>
              <a:t> de González Gallo</a:t>
            </a:r>
          </a:p>
          <a:p>
            <a:pPr algn="just">
              <a:buFont typeface="Wingdings" pitchFamily="2" charset="2"/>
              <a:buChar char="q"/>
            </a:pPr>
            <a:r>
              <a:rPr lang="es-ES" sz="2000" dirty="0" smtClean="0">
                <a:solidFill>
                  <a:schemeClr val="tx1">
                    <a:lumMod val="75000"/>
                    <a:lumOff val="25000"/>
                  </a:schemeClr>
                </a:solidFill>
                <a:latin typeface="Arial" pitchFamily="34" charset="0"/>
                <a:cs typeface="Arial" pitchFamily="34" charset="0"/>
              </a:rPr>
              <a:t> San Ignacio de Cerro Gordo</a:t>
            </a:r>
          </a:p>
        </p:txBody>
      </p:sp>
      <p:sp>
        <p:nvSpPr>
          <p:cNvPr id="15" name="14 Rectángulo"/>
          <p:cNvSpPr/>
          <p:nvPr/>
        </p:nvSpPr>
        <p:spPr>
          <a:xfrm>
            <a:off x="5903210" y="764704"/>
            <a:ext cx="4224444" cy="4708981"/>
          </a:xfrm>
          <a:prstGeom prst="rect">
            <a:avLst/>
          </a:prstGeom>
        </p:spPr>
        <p:txBody>
          <a:bodyPr wrap="square">
            <a:spAutoFit/>
          </a:bodyPr>
          <a:lstStyle/>
          <a:p>
            <a:pPr algn="just"/>
            <a:r>
              <a:rPr lang="es-MX" sz="2000" b="1" dirty="0" smtClean="0">
                <a:solidFill>
                  <a:schemeClr val="tx1">
                    <a:lumMod val="75000"/>
                    <a:lumOff val="25000"/>
                  </a:schemeClr>
                </a:solidFill>
                <a:latin typeface="Arial" pitchFamily="34" charset="0"/>
                <a:cs typeface="Arial" pitchFamily="34" charset="0"/>
              </a:rPr>
              <a:t>Municipios adheridos al Acuerdo de Coordinación: </a:t>
            </a:r>
          </a:p>
          <a:p>
            <a:pPr algn="just"/>
            <a:endParaRPr lang="es-MX" sz="2000" b="1" dirty="0" smtClean="0">
              <a:solidFill>
                <a:schemeClr val="tx1">
                  <a:lumMod val="75000"/>
                  <a:lumOff val="25000"/>
                </a:schemeClr>
              </a:solidFill>
              <a:latin typeface="Arial" pitchFamily="34" charset="0"/>
              <a:cs typeface="Arial" pitchFamily="34" charset="0"/>
            </a:endParaRPr>
          </a:p>
          <a:p>
            <a:pPr algn="just">
              <a:buFont typeface="Wingdings" pitchFamily="2" charset="2"/>
              <a:buChar char="ü"/>
            </a:pPr>
            <a:r>
              <a:rPr lang="es-ES" sz="2000" dirty="0" smtClean="0">
                <a:solidFill>
                  <a:schemeClr val="tx1">
                    <a:lumMod val="75000"/>
                    <a:lumOff val="25000"/>
                  </a:schemeClr>
                </a:solidFill>
                <a:latin typeface="Arial" pitchFamily="34" charset="0"/>
                <a:cs typeface="Arial" pitchFamily="34" charset="0"/>
              </a:rPr>
              <a:t> </a:t>
            </a:r>
            <a:r>
              <a:rPr lang="es-ES" sz="2000" dirty="0" err="1" smtClean="0">
                <a:solidFill>
                  <a:schemeClr val="tx1">
                    <a:lumMod val="75000"/>
                    <a:lumOff val="25000"/>
                  </a:schemeClr>
                </a:solidFill>
                <a:latin typeface="Arial" pitchFamily="34" charset="0"/>
                <a:cs typeface="Arial" pitchFamily="34" charset="0"/>
              </a:rPr>
              <a:t>Acatic</a:t>
            </a:r>
            <a:r>
              <a:rPr lang="es-ES" sz="2000" dirty="0" smtClean="0">
                <a:solidFill>
                  <a:schemeClr val="tx1">
                    <a:lumMod val="75000"/>
                    <a:lumOff val="25000"/>
                  </a:schemeClr>
                </a:solidFill>
                <a:latin typeface="Arial" pitchFamily="34" charset="0"/>
                <a:cs typeface="Arial" pitchFamily="34" charset="0"/>
              </a:rPr>
              <a:t> </a:t>
            </a:r>
          </a:p>
          <a:p>
            <a:pPr algn="just">
              <a:buFont typeface="Wingdings" pitchFamily="2" charset="2"/>
              <a:buChar char="ü"/>
            </a:pPr>
            <a:r>
              <a:rPr lang="es-ES" sz="2000" dirty="0" smtClean="0">
                <a:solidFill>
                  <a:schemeClr val="tx1">
                    <a:lumMod val="75000"/>
                    <a:lumOff val="25000"/>
                  </a:schemeClr>
                </a:solidFill>
                <a:latin typeface="Arial" pitchFamily="34" charset="0"/>
                <a:cs typeface="Arial" pitchFamily="34" charset="0"/>
              </a:rPr>
              <a:t> </a:t>
            </a:r>
            <a:r>
              <a:rPr lang="es-ES" sz="2000" dirty="0" err="1" smtClean="0">
                <a:solidFill>
                  <a:schemeClr val="tx1">
                    <a:lumMod val="75000"/>
                    <a:lumOff val="25000"/>
                  </a:schemeClr>
                </a:solidFill>
                <a:latin typeface="Arial" pitchFamily="34" charset="0"/>
                <a:cs typeface="Arial" pitchFamily="34" charset="0"/>
              </a:rPr>
              <a:t>Arandas</a:t>
            </a:r>
            <a:endParaRPr lang="es-ES" sz="2000" dirty="0" smtClean="0">
              <a:solidFill>
                <a:schemeClr val="tx1">
                  <a:lumMod val="75000"/>
                  <a:lumOff val="25000"/>
                </a:schemeClr>
              </a:solidFill>
              <a:latin typeface="Arial" pitchFamily="34" charset="0"/>
              <a:cs typeface="Arial" pitchFamily="34" charset="0"/>
            </a:endParaRPr>
          </a:p>
          <a:p>
            <a:pPr algn="just">
              <a:buFont typeface="Wingdings" pitchFamily="2" charset="2"/>
              <a:buChar char="ü"/>
            </a:pPr>
            <a:r>
              <a:rPr lang="es-ES" sz="2000" dirty="0" smtClean="0">
                <a:solidFill>
                  <a:schemeClr val="tx1">
                    <a:lumMod val="75000"/>
                    <a:lumOff val="25000"/>
                  </a:schemeClr>
                </a:solidFill>
                <a:latin typeface="Arial" pitchFamily="34" charset="0"/>
                <a:cs typeface="Arial" pitchFamily="34" charset="0"/>
              </a:rPr>
              <a:t> Cañadas de Obregón</a:t>
            </a:r>
          </a:p>
          <a:p>
            <a:pPr algn="just">
              <a:buFont typeface="Wingdings" pitchFamily="2" charset="2"/>
              <a:buChar char="ü"/>
            </a:pPr>
            <a:r>
              <a:rPr lang="es-ES" sz="2000" dirty="0" smtClean="0">
                <a:solidFill>
                  <a:schemeClr val="tx1">
                    <a:lumMod val="75000"/>
                    <a:lumOff val="25000"/>
                  </a:schemeClr>
                </a:solidFill>
                <a:latin typeface="Arial" pitchFamily="34" charset="0"/>
                <a:cs typeface="Arial" pitchFamily="34" charset="0"/>
              </a:rPr>
              <a:t> </a:t>
            </a:r>
            <a:r>
              <a:rPr lang="es-ES" sz="2000" dirty="0" err="1" smtClean="0">
                <a:solidFill>
                  <a:schemeClr val="tx1">
                    <a:lumMod val="75000"/>
                    <a:lumOff val="25000"/>
                  </a:schemeClr>
                </a:solidFill>
                <a:latin typeface="Arial" pitchFamily="34" charset="0"/>
                <a:cs typeface="Arial" pitchFamily="34" charset="0"/>
              </a:rPr>
              <a:t>Jalostotitlán</a:t>
            </a:r>
            <a:endParaRPr lang="es-ES" sz="2000" dirty="0" smtClean="0">
              <a:solidFill>
                <a:schemeClr val="tx1">
                  <a:lumMod val="75000"/>
                  <a:lumOff val="25000"/>
                </a:schemeClr>
              </a:solidFill>
              <a:latin typeface="Arial" pitchFamily="34" charset="0"/>
              <a:cs typeface="Arial" pitchFamily="34" charset="0"/>
            </a:endParaRPr>
          </a:p>
          <a:p>
            <a:pPr algn="just">
              <a:buFont typeface="Wingdings" pitchFamily="2" charset="2"/>
              <a:buChar char="ü"/>
            </a:pPr>
            <a:r>
              <a:rPr lang="es-ES" sz="2000" dirty="0" smtClean="0">
                <a:solidFill>
                  <a:schemeClr val="tx1">
                    <a:lumMod val="75000"/>
                    <a:lumOff val="25000"/>
                  </a:schemeClr>
                </a:solidFill>
                <a:latin typeface="Arial" pitchFamily="34" charset="0"/>
                <a:cs typeface="Arial" pitchFamily="34" charset="0"/>
              </a:rPr>
              <a:t> </a:t>
            </a:r>
            <a:r>
              <a:rPr lang="es-ES" sz="2000" dirty="0" err="1" smtClean="0">
                <a:solidFill>
                  <a:schemeClr val="tx1">
                    <a:lumMod val="75000"/>
                    <a:lumOff val="25000"/>
                  </a:schemeClr>
                </a:solidFill>
                <a:latin typeface="Arial" pitchFamily="34" charset="0"/>
                <a:cs typeface="Arial" pitchFamily="34" charset="0"/>
              </a:rPr>
              <a:t>Jasús</a:t>
            </a:r>
            <a:r>
              <a:rPr lang="es-ES" sz="2000" dirty="0" smtClean="0">
                <a:solidFill>
                  <a:schemeClr val="tx1">
                    <a:lumMod val="75000"/>
                    <a:lumOff val="25000"/>
                  </a:schemeClr>
                </a:solidFill>
                <a:latin typeface="Arial" pitchFamily="34" charset="0"/>
                <a:cs typeface="Arial" pitchFamily="34" charset="0"/>
              </a:rPr>
              <a:t> María </a:t>
            </a:r>
          </a:p>
          <a:p>
            <a:pPr algn="just">
              <a:buFont typeface="Wingdings" pitchFamily="2" charset="2"/>
              <a:buChar char="ü"/>
            </a:pPr>
            <a:r>
              <a:rPr lang="es-ES" sz="2000" dirty="0" smtClean="0">
                <a:solidFill>
                  <a:schemeClr val="tx1">
                    <a:lumMod val="75000"/>
                    <a:lumOff val="25000"/>
                  </a:schemeClr>
                </a:solidFill>
                <a:latin typeface="Arial" pitchFamily="34" charset="0"/>
                <a:cs typeface="Arial" pitchFamily="34" charset="0"/>
              </a:rPr>
              <a:t> </a:t>
            </a:r>
            <a:r>
              <a:rPr lang="es-ES" sz="2000" dirty="0" err="1" smtClean="0">
                <a:solidFill>
                  <a:schemeClr val="tx1">
                    <a:lumMod val="75000"/>
                    <a:lumOff val="25000"/>
                  </a:schemeClr>
                </a:solidFill>
                <a:latin typeface="Arial" pitchFamily="34" charset="0"/>
                <a:cs typeface="Arial" pitchFamily="34" charset="0"/>
              </a:rPr>
              <a:t>Mexticacán</a:t>
            </a:r>
            <a:endParaRPr lang="es-ES" sz="2000" dirty="0" smtClean="0">
              <a:solidFill>
                <a:schemeClr val="tx1">
                  <a:lumMod val="75000"/>
                  <a:lumOff val="25000"/>
                </a:schemeClr>
              </a:solidFill>
              <a:latin typeface="Arial" pitchFamily="34" charset="0"/>
              <a:cs typeface="Arial" pitchFamily="34" charset="0"/>
            </a:endParaRPr>
          </a:p>
          <a:p>
            <a:pPr algn="just">
              <a:buFont typeface="Wingdings" pitchFamily="2" charset="2"/>
              <a:buChar char="ü"/>
            </a:pPr>
            <a:r>
              <a:rPr lang="es-ES" sz="2000" dirty="0" smtClean="0">
                <a:solidFill>
                  <a:schemeClr val="tx1">
                    <a:lumMod val="75000"/>
                    <a:lumOff val="25000"/>
                  </a:schemeClr>
                </a:solidFill>
                <a:latin typeface="Arial" pitchFamily="34" charset="0"/>
                <a:cs typeface="Arial" pitchFamily="34" charset="0"/>
              </a:rPr>
              <a:t> San Julián</a:t>
            </a:r>
          </a:p>
          <a:p>
            <a:pPr algn="just">
              <a:buFont typeface="Wingdings" pitchFamily="2" charset="2"/>
              <a:buChar char="ü"/>
            </a:pPr>
            <a:r>
              <a:rPr lang="es-ES" sz="2000" dirty="0" smtClean="0">
                <a:solidFill>
                  <a:schemeClr val="tx1">
                    <a:lumMod val="75000"/>
                    <a:lumOff val="25000"/>
                  </a:schemeClr>
                </a:solidFill>
                <a:latin typeface="Arial" pitchFamily="34" charset="0"/>
                <a:cs typeface="Arial" pitchFamily="34" charset="0"/>
              </a:rPr>
              <a:t> San Miguel el Alto</a:t>
            </a:r>
          </a:p>
          <a:p>
            <a:pPr algn="just">
              <a:buFont typeface="Wingdings" pitchFamily="2" charset="2"/>
              <a:buChar char="ü"/>
            </a:pPr>
            <a:r>
              <a:rPr lang="es-ES" sz="2000" dirty="0" smtClean="0">
                <a:solidFill>
                  <a:schemeClr val="tx1">
                    <a:lumMod val="75000"/>
                    <a:lumOff val="25000"/>
                  </a:schemeClr>
                </a:solidFill>
                <a:latin typeface="Arial" pitchFamily="34" charset="0"/>
                <a:cs typeface="Arial" pitchFamily="34" charset="0"/>
              </a:rPr>
              <a:t> </a:t>
            </a:r>
            <a:r>
              <a:rPr lang="es-ES" sz="2000" dirty="0" err="1" smtClean="0">
                <a:solidFill>
                  <a:schemeClr val="tx1">
                    <a:lumMod val="75000"/>
                    <a:lumOff val="25000"/>
                  </a:schemeClr>
                </a:solidFill>
                <a:latin typeface="Arial" pitchFamily="34" charset="0"/>
                <a:cs typeface="Arial" pitchFamily="34" charset="0"/>
              </a:rPr>
              <a:t>Tepatitlán</a:t>
            </a:r>
            <a:r>
              <a:rPr lang="es-ES" sz="2000" dirty="0" smtClean="0">
                <a:solidFill>
                  <a:schemeClr val="tx1">
                    <a:lumMod val="75000"/>
                    <a:lumOff val="25000"/>
                  </a:schemeClr>
                </a:solidFill>
                <a:latin typeface="Arial" pitchFamily="34" charset="0"/>
                <a:cs typeface="Arial" pitchFamily="34" charset="0"/>
              </a:rPr>
              <a:t> de Morelos</a:t>
            </a:r>
          </a:p>
          <a:p>
            <a:pPr algn="just">
              <a:buFont typeface="Wingdings" pitchFamily="2" charset="2"/>
              <a:buChar char="ü"/>
            </a:pPr>
            <a:r>
              <a:rPr lang="es-ES" sz="2000" dirty="0" smtClean="0">
                <a:solidFill>
                  <a:schemeClr val="tx1">
                    <a:lumMod val="75000"/>
                    <a:lumOff val="25000"/>
                  </a:schemeClr>
                </a:solidFill>
                <a:latin typeface="Arial" pitchFamily="34" charset="0"/>
                <a:cs typeface="Arial" pitchFamily="34" charset="0"/>
              </a:rPr>
              <a:t> Valle de Guadalupe</a:t>
            </a:r>
          </a:p>
          <a:p>
            <a:pPr algn="just">
              <a:buFont typeface="Wingdings" pitchFamily="2" charset="2"/>
              <a:buChar char="ü"/>
            </a:pPr>
            <a:r>
              <a:rPr lang="es-ES" sz="2000" dirty="0" smtClean="0">
                <a:solidFill>
                  <a:schemeClr val="tx1">
                    <a:lumMod val="75000"/>
                    <a:lumOff val="25000"/>
                  </a:schemeClr>
                </a:solidFill>
                <a:latin typeface="Arial" pitchFamily="34" charset="0"/>
                <a:cs typeface="Arial" pitchFamily="34" charset="0"/>
              </a:rPr>
              <a:t> </a:t>
            </a:r>
            <a:r>
              <a:rPr lang="es-ES" sz="2000" dirty="0" err="1" smtClean="0">
                <a:solidFill>
                  <a:schemeClr val="tx1">
                    <a:lumMod val="75000"/>
                    <a:lumOff val="25000"/>
                  </a:schemeClr>
                </a:solidFill>
                <a:latin typeface="Arial" pitchFamily="34" charset="0"/>
                <a:cs typeface="Arial" pitchFamily="34" charset="0"/>
              </a:rPr>
              <a:t>Yahualica</a:t>
            </a:r>
            <a:r>
              <a:rPr lang="es-ES" sz="2000" dirty="0" smtClean="0">
                <a:solidFill>
                  <a:schemeClr val="tx1">
                    <a:lumMod val="75000"/>
                    <a:lumOff val="25000"/>
                  </a:schemeClr>
                </a:solidFill>
                <a:latin typeface="Arial" pitchFamily="34" charset="0"/>
                <a:cs typeface="Arial" pitchFamily="34" charset="0"/>
              </a:rPr>
              <a:t> de </a:t>
            </a:r>
            <a:r>
              <a:rPr lang="es-ES" sz="2000" dirty="0" err="1" smtClean="0">
                <a:solidFill>
                  <a:schemeClr val="tx1">
                    <a:lumMod val="75000"/>
                    <a:lumOff val="25000"/>
                  </a:schemeClr>
                </a:solidFill>
                <a:latin typeface="Arial" pitchFamily="34" charset="0"/>
                <a:cs typeface="Arial" pitchFamily="34" charset="0"/>
              </a:rPr>
              <a:t>Gonzalez</a:t>
            </a:r>
            <a:r>
              <a:rPr lang="es-ES" sz="2000" dirty="0" smtClean="0">
                <a:solidFill>
                  <a:schemeClr val="tx1">
                    <a:lumMod val="75000"/>
                    <a:lumOff val="25000"/>
                  </a:schemeClr>
                </a:solidFill>
                <a:latin typeface="Arial" pitchFamily="34" charset="0"/>
                <a:cs typeface="Arial" pitchFamily="34" charset="0"/>
              </a:rPr>
              <a:t> Gallo</a:t>
            </a:r>
          </a:p>
          <a:p>
            <a:pPr algn="just">
              <a:buFont typeface="Wingdings" pitchFamily="2" charset="2"/>
              <a:buChar char="ü"/>
            </a:pPr>
            <a:r>
              <a:rPr lang="es-ES" sz="2000" dirty="0" smtClean="0">
                <a:solidFill>
                  <a:schemeClr val="tx1">
                    <a:lumMod val="75000"/>
                    <a:lumOff val="25000"/>
                  </a:schemeClr>
                </a:solidFill>
                <a:latin typeface="Arial" pitchFamily="34" charset="0"/>
                <a:cs typeface="Arial" pitchFamily="34" charset="0"/>
              </a:rPr>
              <a:t> San Ignacio de Cerro Gordo</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6 Grupo"/>
          <p:cNvGrpSpPr/>
          <p:nvPr/>
        </p:nvGrpSpPr>
        <p:grpSpPr>
          <a:xfrm>
            <a:off x="-88739" y="-14068"/>
            <a:ext cx="12279152" cy="6900204"/>
            <a:chOff x="-88739" y="-14068"/>
            <a:chExt cx="12279152" cy="6900204"/>
          </a:xfrm>
        </p:grpSpPr>
        <p:pic>
          <p:nvPicPr>
            <p:cNvPr id="8" name="7 Imagen" descr="fondo 11.png"/>
            <p:cNvPicPr>
              <a:picLocks noChangeAspect="1"/>
            </p:cNvPicPr>
            <p:nvPr/>
          </p:nvPicPr>
          <p:blipFill>
            <a:blip r:embed="rId2" cstate="print"/>
            <a:stretch>
              <a:fillRect/>
            </a:stretch>
          </p:blipFill>
          <p:spPr>
            <a:xfrm>
              <a:off x="-88739" y="-14068"/>
              <a:ext cx="12279152" cy="6900204"/>
            </a:xfrm>
            <a:prstGeom prst="rect">
              <a:avLst/>
            </a:prstGeom>
          </p:spPr>
        </p:pic>
        <p:pic>
          <p:nvPicPr>
            <p:cNvPr id="9" name="8 Imagen" descr="Logo CCME-01.jpg"/>
            <p:cNvPicPr>
              <a:picLocks noChangeAspect="1"/>
            </p:cNvPicPr>
            <p:nvPr/>
          </p:nvPicPr>
          <p:blipFill>
            <a:blip r:embed="rId3" cstate="print"/>
            <a:srcRect r="6139" b="6156"/>
            <a:stretch>
              <a:fillRect/>
            </a:stretch>
          </p:blipFill>
          <p:spPr>
            <a:xfrm>
              <a:off x="5519142" y="5445224"/>
              <a:ext cx="2016224" cy="936104"/>
            </a:xfrm>
            <a:prstGeom prst="rect">
              <a:avLst/>
            </a:prstGeom>
          </p:spPr>
        </p:pic>
        <p:pic>
          <p:nvPicPr>
            <p:cNvPr id="10" name="9 Imagen" descr="contraloria_del_estado.png"/>
            <p:cNvPicPr>
              <a:picLocks noChangeAspect="1"/>
            </p:cNvPicPr>
            <p:nvPr/>
          </p:nvPicPr>
          <p:blipFill>
            <a:blip r:embed="rId4" cstate="print"/>
            <a:stretch>
              <a:fillRect/>
            </a:stretch>
          </p:blipFill>
          <p:spPr>
            <a:xfrm>
              <a:off x="2494806" y="5589240"/>
              <a:ext cx="2808312" cy="753440"/>
            </a:xfrm>
            <a:prstGeom prst="rect">
              <a:avLst/>
            </a:prstGeom>
          </p:spPr>
        </p:pic>
      </p:grpSp>
      <p:sp>
        <p:nvSpPr>
          <p:cNvPr id="12" name="11 Rectángulo"/>
          <p:cNvSpPr/>
          <p:nvPr/>
        </p:nvSpPr>
        <p:spPr>
          <a:xfrm>
            <a:off x="79587" y="251938"/>
            <a:ext cx="4863641"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s-E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2.- Sesiones</a:t>
            </a:r>
            <a:endParaRPr lang="es-E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12 CuadroTexto"/>
          <p:cNvSpPr txBox="1"/>
          <p:nvPr/>
        </p:nvSpPr>
        <p:spPr>
          <a:xfrm>
            <a:off x="623311" y="920915"/>
            <a:ext cx="9887811" cy="1323439"/>
          </a:xfrm>
          <a:prstGeom prst="rect">
            <a:avLst/>
          </a:prstGeom>
        </p:spPr>
        <p:txBody>
          <a:bodyPr wrap="square">
            <a:spAutoFit/>
          </a:bodyPr>
          <a:lstStyle/>
          <a:p>
            <a:pPr algn="just"/>
            <a:r>
              <a:rPr lang="es-MX" sz="2000" b="1" dirty="0">
                <a:solidFill>
                  <a:schemeClr val="tx1">
                    <a:lumMod val="75000"/>
                    <a:lumOff val="25000"/>
                  </a:schemeClr>
                </a:solidFill>
                <a:latin typeface="Arial" pitchFamily="34" charset="0"/>
                <a:cs typeface="Arial" pitchFamily="34" charset="0"/>
              </a:rPr>
              <a:t>Número de sesiones celebradas </a:t>
            </a:r>
            <a:r>
              <a:rPr lang="es-ES" sz="2000" b="1" dirty="0">
                <a:solidFill>
                  <a:schemeClr val="tx1">
                    <a:lumMod val="75000"/>
                    <a:lumOff val="25000"/>
                  </a:schemeClr>
                </a:solidFill>
                <a:latin typeface="Arial" pitchFamily="34" charset="0"/>
                <a:cs typeface="Arial" pitchFamily="34" charset="0"/>
              </a:rPr>
              <a:t>: </a:t>
            </a:r>
            <a:r>
              <a:rPr lang="es-ES" sz="2000" dirty="0" smtClean="0">
                <a:solidFill>
                  <a:schemeClr val="tx1">
                    <a:lumMod val="75000"/>
                    <a:lumOff val="25000"/>
                  </a:schemeClr>
                </a:solidFill>
                <a:latin typeface="Arial" pitchFamily="34" charset="0"/>
                <a:cs typeface="Arial" pitchFamily="34" charset="0"/>
              </a:rPr>
              <a:t>3</a:t>
            </a:r>
          </a:p>
          <a:p>
            <a:pPr algn="just"/>
            <a:endParaRPr lang="es-ES" sz="2000" b="1" dirty="0">
              <a:solidFill>
                <a:schemeClr val="tx1">
                  <a:lumMod val="75000"/>
                  <a:lumOff val="25000"/>
                </a:schemeClr>
              </a:solidFill>
              <a:latin typeface="Arial" pitchFamily="34" charset="0"/>
              <a:cs typeface="Arial" pitchFamily="34" charset="0"/>
            </a:endParaRPr>
          </a:p>
          <a:p>
            <a:pPr algn="just"/>
            <a:r>
              <a:rPr lang="es-ES" sz="2000" b="1" dirty="0" smtClean="0">
                <a:solidFill>
                  <a:schemeClr val="tx1">
                    <a:lumMod val="75000"/>
                    <a:lumOff val="25000"/>
                  </a:schemeClr>
                </a:solidFill>
                <a:latin typeface="Arial" pitchFamily="34" charset="0"/>
                <a:cs typeface="Arial" pitchFamily="34" charset="0"/>
              </a:rPr>
              <a:t>Municipio Sede</a:t>
            </a:r>
            <a:r>
              <a:rPr lang="es-ES" sz="2000" dirty="0">
                <a:solidFill>
                  <a:schemeClr val="tx1">
                    <a:lumMod val="75000"/>
                    <a:lumOff val="25000"/>
                  </a:schemeClr>
                </a:solidFill>
                <a:latin typeface="Arial" pitchFamily="34" charset="0"/>
                <a:cs typeface="Arial" pitchFamily="34" charset="0"/>
              </a:rPr>
              <a:t>: </a:t>
            </a:r>
            <a:r>
              <a:rPr lang="es-MX" sz="2000" dirty="0" err="1">
                <a:solidFill>
                  <a:schemeClr val="tx1">
                    <a:lumMod val="75000"/>
                    <a:lumOff val="25000"/>
                  </a:schemeClr>
                </a:solidFill>
                <a:latin typeface="Arial" pitchFamily="34" charset="0"/>
                <a:cs typeface="Arial" pitchFamily="34" charset="0"/>
              </a:rPr>
              <a:t>Tepatitlán</a:t>
            </a:r>
            <a:r>
              <a:rPr lang="es-MX" sz="2000" dirty="0">
                <a:solidFill>
                  <a:schemeClr val="tx1">
                    <a:lumMod val="75000"/>
                    <a:lumOff val="25000"/>
                  </a:schemeClr>
                </a:solidFill>
                <a:latin typeface="Arial" pitchFamily="34" charset="0"/>
                <a:cs typeface="Arial" pitchFamily="34" charset="0"/>
              </a:rPr>
              <a:t> de Morelos, </a:t>
            </a:r>
            <a:r>
              <a:rPr lang="es-MX" sz="2000" dirty="0" err="1">
                <a:solidFill>
                  <a:schemeClr val="tx1">
                    <a:lumMod val="75000"/>
                    <a:lumOff val="25000"/>
                  </a:schemeClr>
                </a:solidFill>
                <a:latin typeface="Arial" pitchFamily="34" charset="0"/>
                <a:cs typeface="Arial" pitchFamily="34" charset="0"/>
              </a:rPr>
              <a:t>Acatic</a:t>
            </a:r>
            <a:r>
              <a:rPr lang="es-MX" sz="2000" dirty="0">
                <a:solidFill>
                  <a:schemeClr val="tx1">
                    <a:lumMod val="75000"/>
                    <a:lumOff val="25000"/>
                  </a:schemeClr>
                </a:solidFill>
                <a:latin typeface="Arial" pitchFamily="34" charset="0"/>
                <a:cs typeface="Arial" pitchFamily="34" charset="0"/>
              </a:rPr>
              <a:t>, </a:t>
            </a:r>
            <a:r>
              <a:rPr lang="es-MX" sz="2000" dirty="0" err="1">
                <a:solidFill>
                  <a:schemeClr val="tx1">
                    <a:lumMod val="75000"/>
                    <a:lumOff val="25000"/>
                  </a:schemeClr>
                </a:solidFill>
                <a:latin typeface="Arial" pitchFamily="34" charset="0"/>
                <a:cs typeface="Arial" pitchFamily="34" charset="0"/>
              </a:rPr>
              <a:t>Arandas</a:t>
            </a:r>
            <a:endParaRPr lang="es-ES" sz="2000" dirty="0">
              <a:solidFill>
                <a:schemeClr val="tx1">
                  <a:lumMod val="75000"/>
                  <a:lumOff val="25000"/>
                </a:schemeClr>
              </a:solidFill>
              <a:latin typeface="Arial" pitchFamily="34" charset="0"/>
              <a:cs typeface="Arial" pitchFamily="34" charset="0"/>
            </a:endParaRPr>
          </a:p>
          <a:p>
            <a:pPr algn="just"/>
            <a:endParaRPr lang="es-ES" sz="2000" b="1" dirty="0">
              <a:solidFill>
                <a:schemeClr val="tx1">
                  <a:lumMod val="75000"/>
                  <a:lumOff val="25000"/>
                </a:schemeClr>
              </a:solidFill>
              <a:latin typeface="Arial" pitchFamily="34" charset="0"/>
              <a:cs typeface="Arial" pitchFamily="34" charset="0"/>
            </a:endParaRPr>
          </a:p>
        </p:txBody>
      </p:sp>
      <p:sp>
        <p:nvSpPr>
          <p:cNvPr id="6" name="5 CuadroTexto"/>
          <p:cNvSpPr txBox="1"/>
          <p:nvPr/>
        </p:nvSpPr>
        <p:spPr>
          <a:xfrm>
            <a:off x="623311" y="2232734"/>
            <a:ext cx="10584463" cy="2708434"/>
          </a:xfrm>
          <a:prstGeom prst="rect">
            <a:avLst/>
          </a:prstGeom>
        </p:spPr>
        <p:txBody>
          <a:bodyPr wrap="square">
            <a:spAutoFit/>
          </a:bodyPr>
          <a:lstStyle/>
          <a:p>
            <a:pPr algn="just"/>
            <a:r>
              <a:rPr lang="es-ES" sz="2000" b="1" dirty="0" smtClean="0">
                <a:solidFill>
                  <a:schemeClr val="tx1">
                    <a:lumMod val="75000"/>
                    <a:lumOff val="25000"/>
                  </a:schemeClr>
                </a:solidFill>
                <a:latin typeface="Arial" pitchFamily="34" charset="0"/>
                <a:cs typeface="Arial" pitchFamily="34" charset="0"/>
              </a:rPr>
              <a:t>Acuerdos Tomados:</a:t>
            </a:r>
          </a:p>
          <a:p>
            <a:pPr algn="just"/>
            <a:endParaRPr lang="es-ES" sz="2000" b="1" dirty="0" smtClean="0">
              <a:solidFill>
                <a:schemeClr val="tx1">
                  <a:lumMod val="75000"/>
                  <a:lumOff val="25000"/>
                </a:schemeClr>
              </a:solidFill>
              <a:latin typeface="Arial" pitchFamily="34" charset="0"/>
              <a:cs typeface="Arial" pitchFamily="34" charset="0"/>
            </a:endParaRPr>
          </a:p>
          <a:p>
            <a:r>
              <a:rPr lang="es-MX" sz="2000" dirty="0">
                <a:solidFill>
                  <a:schemeClr val="tx1">
                    <a:lumMod val="75000"/>
                    <a:lumOff val="25000"/>
                  </a:schemeClr>
                </a:solidFill>
                <a:latin typeface="Arial" pitchFamily="34" charset="0"/>
                <a:cs typeface="Arial" pitchFamily="34" charset="0"/>
              </a:rPr>
              <a:t>Instalación de la Región </a:t>
            </a:r>
            <a:r>
              <a:rPr lang="es-MX" sz="2000" dirty="0" smtClean="0">
                <a:solidFill>
                  <a:schemeClr val="tx1">
                    <a:lumMod val="75000"/>
                    <a:lumOff val="25000"/>
                  </a:schemeClr>
                </a:solidFill>
                <a:latin typeface="Arial" pitchFamily="34" charset="0"/>
                <a:cs typeface="Arial" pitchFamily="34" charset="0"/>
              </a:rPr>
              <a:t>Administrativa 03</a:t>
            </a:r>
          </a:p>
          <a:p>
            <a:endParaRPr lang="es-ES" sz="2000" dirty="0">
              <a:solidFill>
                <a:schemeClr val="tx1">
                  <a:lumMod val="75000"/>
                  <a:lumOff val="25000"/>
                </a:schemeClr>
              </a:solidFill>
              <a:latin typeface="Arial" pitchFamily="34" charset="0"/>
              <a:cs typeface="Arial" pitchFamily="34" charset="0"/>
            </a:endParaRPr>
          </a:p>
          <a:p>
            <a:pPr lvl="1" algn="just">
              <a:lnSpc>
                <a:spcPct val="150000"/>
              </a:lnSpc>
              <a:buFont typeface="Arial" pitchFamily="34" charset="0"/>
              <a:buChar char="•"/>
            </a:pPr>
            <a:r>
              <a:rPr lang="es-MX" sz="2000" dirty="0">
                <a:solidFill>
                  <a:schemeClr val="tx1">
                    <a:lumMod val="75000"/>
                    <a:lumOff val="25000"/>
                  </a:schemeClr>
                </a:solidFill>
                <a:latin typeface="Arial" pitchFamily="34" charset="0"/>
                <a:cs typeface="Arial" pitchFamily="34" charset="0"/>
              </a:rPr>
              <a:t>Elección de Coordinador </a:t>
            </a:r>
            <a:r>
              <a:rPr lang="es-MX" sz="2000" dirty="0" smtClean="0">
                <a:solidFill>
                  <a:schemeClr val="tx1">
                    <a:lumMod val="75000"/>
                    <a:lumOff val="25000"/>
                  </a:schemeClr>
                </a:solidFill>
                <a:latin typeface="Arial" pitchFamily="34" charset="0"/>
                <a:cs typeface="Arial" pitchFamily="34" charset="0"/>
              </a:rPr>
              <a:t>Regional Propietario</a:t>
            </a:r>
            <a:endParaRPr lang="es-ES" sz="2000" dirty="0">
              <a:solidFill>
                <a:schemeClr val="tx1">
                  <a:lumMod val="75000"/>
                  <a:lumOff val="25000"/>
                </a:schemeClr>
              </a:solidFill>
              <a:latin typeface="Arial" pitchFamily="34" charset="0"/>
              <a:cs typeface="Arial" pitchFamily="34" charset="0"/>
            </a:endParaRPr>
          </a:p>
          <a:p>
            <a:pPr lvl="1" algn="just">
              <a:lnSpc>
                <a:spcPct val="150000"/>
              </a:lnSpc>
              <a:buFont typeface="Arial" pitchFamily="34" charset="0"/>
              <a:buChar char="•"/>
            </a:pPr>
            <a:r>
              <a:rPr lang="es-MX" sz="2000" dirty="0">
                <a:solidFill>
                  <a:schemeClr val="tx1">
                    <a:lumMod val="75000"/>
                    <a:lumOff val="25000"/>
                  </a:schemeClr>
                </a:solidFill>
                <a:latin typeface="Arial" pitchFamily="34" charset="0"/>
                <a:cs typeface="Arial" pitchFamily="34" charset="0"/>
              </a:rPr>
              <a:t>Elección del Coordinador Regional </a:t>
            </a:r>
            <a:r>
              <a:rPr lang="es-MX" sz="2000" dirty="0" smtClean="0">
                <a:solidFill>
                  <a:schemeClr val="tx1">
                    <a:lumMod val="75000"/>
                    <a:lumOff val="25000"/>
                  </a:schemeClr>
                </a:solidFill>
                <a:latin typeface="Arial" pitchFamily="34" charset="0"/>
                <a:cs typeface="Arial" pitchFamily="34" charset="0"/>
              </a:rPr>
              <a:t>Suplente</a:t>
            </a:r>
            <a:endParaRPr lang="es-ES" sz="2000" dirty="0">
              <a:solidFill>
                <a:schemeClr val="tx1">
                  <a:lumMod val="75000"/>
                  <a:lumOff val="25000"/>
                </a:schemeClr>
              </a:solidFill>
              <a:latin typeface="Arial" pitchFamily="34" charset="0"/>
              <a:cs typeface="Arial" pitchFamily="34" charset="0"/>
            </a:endParaRPr>
          </a:p>
          <a:p>
            <a:pPr lvl="1" algn="just">
              <a:lnSpc>
                <a:spcPct val="150000"/>
              </a:lnSpc>
              <a:buFont typeface="Arial" pitchFamily="34" charset="0"/>
              <a:buChar char="•"/>
            </a:pPr>
            <a:r>
              <a:rPr lang="es-MX" sz="2000" dirty="0">
                <a:solidFill>
                  <a:schemeClr val="tx1">
                    <a:lumMod val="75000"/>
                    <a:lumOff val="25000"/>
                  </a:schemeClr>
                </a:solidFill>
                <a:latin typeface="Arial" pitchFamily="34" charset="0"/>
                <a:cs typeface="Arial" pitchFamily="34" charset="0"/>
              </a:rPr>
              <a:t>Las reuniones se llevarán en los diferentes municipios que integran la </a:t>
            </a:r>
            <a:r>
              <a:rPr lang="es-MX" sz="2000" dirty="0" smtClean="0">
                <a:solidFill>
                  <a:schemeClr val="tx1">
                    <a:lumMod val="75000"/>
                    <a:lumOff val="25000"/>
                  </a:schemeClr>
                </a:solidFill>
                <a:latin typeface="Arial" pitchFamily="34" charset="0"/>
                <a:cs typeface="Arial" pitchFamily="34" charset="0"/>
              </a:rPr>
              <a:t>región.</a:t>
            </a:r>
            <a:endParaRPr lang="es-ES" sz="2000" dirty="0">
              <a:solidFill>
                <a:schemeClr val="tx1">
                  <a:lumMod val="75000"/>
                  <a:lumOff val="2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88739" y="-14068"/>
            <a:ext cx="12279152" cy="6900204"/>
            <a:chOff x="-88739" y="-14068"/>
            <a:chExt cx="12279152" cy="6900204"/>
          </a:xfrm>
        </p:grpSpPr>
        <p:pic>
          <p:nvPicPr>
            <p:cNvPr id="7" name="6 Imagen" descr="fondo 11.png"/>
            <p:cNvPicPr>
              <a:picLocks noChangeAspect="1"/>
            </p:cNvPicPr>
            <p:nvPr/>
          </p:nvPicPr>
          <p:blipFill>
            <a:blip r:embed="rId2" cstate="print"/>
            <a:stretch>
              <a:fillRect/>
            </a:stretch>
          </p:blipFill>
          <p:spPr>
            <a:xfrm>
              <a:off x="-88739" y="-14068"/>
              <a:ext cx="12279152" cy="6900204"/>
            </a:xfrm>
            <a:prstGeom prst="rect">
              <a:avLst/>
            </a:prstGeom>
          </p:spPr>
        </p:pic>
        <p:pic>
          <p:nvPicPr>
            <p:cNvPr id="8" name="7 Imagen" descr="Logo CCME-01.jpg"/>
            <p:cNvPicPr>
              <a:picLocks noChangeAspect="1"/>
            </p:cNvPicPr>
            <p:nvPr/>
          </p:nvPicPr>
          <p:blipFill>
            <a:blip r:embed="rId3" cstate="print"/>
            <a:srcRect r="6139" b="6156"/>
            <a:stretch>
              <a:fillRect/>
            </a:stretch>
          </p:blipFill>
          <p:spPr>
            <a:xfrm>
              <a:off x="5519142" y="5445224"/>
              <a:ext cx="2016224" cy="936104"/>
            </a:xfrm>
            <a:prstGeom prst="rect">
              <a:avLst/>
            </a:prstGeom>
          </p:spPr>
        </p:pic>
        <p:pic>
          <p:nvPicPr>
            <p:cNvPr id="9" name="8 Imagen" descr="contraloria_del_estado.png"/>
            <p:cNvPicPr>
              <a:picLocks noChangeAspect="1"/>
            </p:cNvPicPr>
            <p:nvPr/>
          </p:nvPicPr>
          <p:blipFill>
            <a:blip r:embed="rId4" cstate="print"/>
            <a:stretch>
              <a:fillRect/>
            </a:stretch>
          </p:blipFill>
          <p:spPr>
            <a:xfrm>
              <a:off x="2494806" y="5589240"/>
              <a:ext cx="2808312" cy="753440"/>
            </a:xfrm>
            <a:prstGeom prst="rect">
              <a:avLst/>
            </a:prstGeom>
          </p:spPr>
        </p:pic>
      </p:grpSp>
      <p:sp>
        <p:nvSpPr>
          <p:cNvPr id="12" name="11 Rectángulo"/>
          <p:cNvSpPr/>
          <p:nvPr/>
        </p:nvSpPr>
        <p:spPr>
          <a:xfrm>
            <a:off x="79587" y="188641"/>
            <a:ext cx="4863641"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s-E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2.- Sesiones</a:t>
            </a:r>
            <a:endParaRPr lang="es-E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5 CuadroTexto"/>
          <p:cNvSpPr txBox="1"/>
          <p:nvPr/>
        </p:nvSpPr>
        <p:spPr>
          <a:xfrm>
            <a:off x="335316" y="692696"/>
            <a:ext cx="10872458" cy="4862870"/>
          </a:xfrm>
          <a:prstGeom prst="rect">
            <a:avLst/>
          </a:prstGeom>
        </p:spPr>
        <p:txBody>
          <a:bodyPr wrap="square">
            <a:spAutoFit/>
          </a:bodyPr>
          <a:lstStyle/>
          <a:p>
            <a:pPr algn="just"/>
            <a:r>
              <a:rPr lang="es-ES" sz="2000" b="1" dirty="0" smtClean="0">
                <a:solidFill>
                  <a:schemeClr val="tx1">
                    <a:lumMod val="75000"/>
                    <a:lumOff val="25000"/>
                  </a:schemeClr>
                </a:solidFill>
                <a:latin typeface="Arial" pitchFamily="34" charset="0"/>
                <a:cs typeface="Arial" pitchFamily="34" charset="0"/>
              </a:rPr>
              <a:t>Acuerdos Tomados:</a:t>
            </a:r>
          </a:p>
          <a:p>
            <a:pPr algn="just"/>
            <a:endParaRPr lang="es-ES" sz="2000" b="1" dirty="0" smtClean="0">
              <a:solidFill>
                <a:schemeClr val="tx1">
                  <a:lumMod val="75000"/>
                  <a:lumOff val="25000"/>
                </a:schemeClr>
              </a:solidFill>
              <a:latin typeface="Arial" pitchFamily="34" charset="0"/>
              <a:cs typeface="Arial" pitchFamily="34" charset="0"/>
            </a:endParaRPr>
          </a:p>
          <a:p>
            <a:r>
              <a:rPr lang="es-MX" sz="2000" dirty="0">
                <a:solidFill>
                  <a:schemeClr val="tx1">
                    <a:lumMod val="75000"/>
                    <a:lumOff val="25000"/>
                  </a:schemeClr>
                </a:solidFill>
                <a:latin typeface="Arial" pitchFamily="34" charset="0"/>
                <a:cs typeface="Arial" pitchFamily="34" charset="0"/>
              </a:rPr>
              <a:t>Primer reunión de </a:t>
            </a:r>
            <a:r>
              <a:rPr lang="es-MX" sz="2000" dirty="0" smtClean="0">
                <a:solidFill>
                  <a:schemeClr val="tx1">
                    <a:lumMod val="75000"/>
                    <a:lumOff val="25000"/>
                  </a:schemeClr>
                </a:solidFill>
                <a:latin typeface="Arial" pitchFamily="34" charset="0"/>
                <a:cs typeface="Arial" pitchFamily="34" charset="0"/>
              </a:rPr>
              <a:t>Comisión de Contralores, </a:t>
            </a:r>
            <a:r>
              <a:rPr lang="es-MX" sz="2000" dirty="0">
                <a:solidFill>
                  <a:schemeClr val="tx1">
                    <a:lumMod val="75000"/>
                    <a:lumOff val="25000"/>
                  </a:schemeClr>
                </a:solidFill>
                <a:latin typeface="Arial" pitchFamily="34" charset="0"/>
                <a:cs typeface="Arial" pitchFamily="34" charset="0"/>
              </a:rPr>
              <a:t>Región Administrativa </a:t>
            </a:r>
            <a:r>
              <a:rPr lang="es-MX" sz="2000" dirty="0" smtClean="0">
                <a:solidFill>
                  <a:schemeClr val="tx1">
                    <a:lumMod val="75000"/>
                    <a:lumOff val="25000"/>
                  </a:schemeClr>
                </a:solidFill>
                <a:latin typeface="Arial" pitchFamily="34" charset="0"/>
                <a:cs typeface="Arial" pitchFamily="34" charset="0"/>
              </a:rPr>
              <a:t>03</a:t>
            </a:r>
          </a:p>
          <a:p>
            <a:pPr lvl="1"/>
            <a:endParaRPr lang="es-ES" sz="2000" dirty="0">
              <a:solidFill>
                <a:schemeClr val="tx1">
                  <a:lumMod val="75000"/>
                  <a:lumOff val="25000"/>
                </a:schemeClr>
              </a:solidFill>
              <a:latin typeface="Arial" pitchFamily="34" charset="0"/>
              <a:cs typeface="Arial" pitchFamily="34" charset="0"/>
            </a:endParaRPr>
          </a:p>
          <a:p>
            <a:pPr lvl="1" algn="just">
              <a:buFont typeface="Arial" pitchFamily="34" charset="0"/>
              <a:buChar char="•"/>
            </a:pPr>
            <a:r>
              <a:rPr lang="es-MX" sz="2000" dirty="0">
                <a:solidFill>
                  <a:schemeClr val="tx1">
                    <a:lumMod val="75000"/>
                    <a:lumOff val="25000"/>
                  </a:schemeClr>
                </a:solidFill>
                <a:latin typeface="Arial" pitchFamily="34" charset="0"/>
                <a:cs typeface="Arial" pitchFamily="34" charset="0"/>
              </a:rPr>
              <a:t>Elaboración y entrega de Diagnóstico Situacional de las </a:t>
            </a:r>
            <a:r>
              <a:rPr lang="es-MX" sz="2000" dirty="0" smtClean="0">
                <a:solidFill>
                  <a:schemeClr val="tx1">
                    <a:lumMod val="75000"/>
                    <a:lumOff val="25000"/>
                  </a:schemeClr>
                </a:solidFill>
                <a:latin typeface="Arial" pitchFamily="34" charset="0"/>
                <a:cs typeface="Arial" pitchFamily="34" charset="0"/>
              </a:rPr>
              <a:t>Contralorías Municipales. </a:t>
            </a:r>
            <a:endParaRPr lang="es-ES" sz="2000" dirty="0">
              <a:solidFill>
                <a:schemeClr val="tx1">
                  <a:lumMod val="75000"/>
                  <a:lumOff val="25000"/>
                </a:schemeClr>
              </a:solidFill>
              <a:latin typeface="Arial" pitchFamily="34" charset="0"/>
              <a:cs typeface="Arial" pitchFamily="34" charset="0"/>
            </a:endParaRPr>
          </a:p>
          <a:p>
            <a:pPr lvl="1" algn="just">
              <a:lnSpc>
                <a:spcPct val="150000"/>
              </a:lnSpc>
              <a:buFont typeface="Arial" pitchFamily="34" charset="0"/>
              <a:buChar char="•"/>
            </a:pPr>
            <a:r>
              <a:rPr lang="es-MX" sz="2000" dirty="0">
                <a:solidFill>
                  <a:schemeClr val="tx1">
                    <a:lumMod val="75000"/>
                    <a:lumOff val="25000"/>
                  </a:schemeClr>
                </a:solidFill>
                <a:latin typeface="Arial" pitchFamily="34" charset="0"/>
                <a:cs typeface="Arial" pitchFamily="34" charset="0"/>
              </a:rPr>
              <a:t>Sugerencia para el nombre de la revista de Contraloría del Estado. “Revista de la Contraloría del estado de Jalisco y sus Municipios”.</a:t>
            </a:r>
            <a:endParaRPr lang="es-ES" sz="2000" dirty="0">
              <a:solidFill>
                <a:schemeClr val="tx1">
                  <a:lumMod val="75000"/>
                  <a:lumOff val="25000"/>
                </a:schemeClr>
              </a:solidFill>
              <a:latin typeface="Arial" pitchFamily="34" charset="0"/>
              <a:cs typeface="Arial" pitchFamily="34" charset="0"/>
            </a:endParaRPr>
          </a:p>
          <a:p>
            <a:pPr lvl="1" algn="just">
              <a:lnSpc>
                <a:spcPct val="150000"/>
              </a:lnSpc>
              <a:buFont typeface="Arial" pitchFamily="34" charset="0"/>
              <a:buChar char="•"/>
            </a:pPr>
            <a:r>
              <a:rPr lang="es-MX" sz="2000" dirty="0" smtClean="0">
                <a:solidFill>
                  <a:schemeClr val="tx1">
                    <a:lumMod val="75000"/>
                    <a:lumOff val="25000"/>
                  </a:schemeClr>
                </a:solidFill>
                <a:latin typeface="Arial" pitchFamily="34" charset="0"/>
                <a:cs typeface="Arial" pitchFamily="34" charset="0"/>
              </a:rPr>
              <a:t>Propuestas de </a:t>
            </a:r>
            <a:r>
              <a:rPr lang="es-MX" sz="2000" dirty="0">
                <a:solidFill>
                  <a:schemeClr val="tx1">
                    <a:lumMod val="75000"/>
                    <a:lumOff val="25000"/>
                  </a:schemeClr>
                </a:solidFill>
                <a:latin typeface="Arial" pitchFamily="34" charset="0"/>
                <a:cs typeface="Arial" pitchFamily="34" charset="0"/>
              </a:rPr>
              <a:t>temas de capacitación a Contraloría del Estado. </a:t>
            </a:r>
            <a:endParaRPr lang="es-MX" sz="2000" dirty="0" smtClean="0">
              <a:solidFill>
                <a:schemeClr val="tx1">
                  <a:lumMod val="75000"/>
                  <a:lumOff val="25000"/>
                </a:schemeClr>
              </a:solidFill>
              <a:latin typeface="Arial" pitchFamily="34" charset="0"/>
              <a:cs typeface="Arial" pitchFamily="34" charset="0"/>
            </a:endParaRPr>
          </a:p>
          <a:p>
            <a:pPr lvl="1" algn="just">
              <a:lnSpc>
                <a:spcPct val="150000"/>
              </a:lnSpc>
              <a:buFont typeface="Arial" pitchFamily="34" charset="0"/>
              <a:buChar char="•"/>
            </a:pPr>
            <a:r>
              <a:rPr lang="es-MX" sz="2000" dirty="0" smtClean="0">
                <a:solidFill>
                  <a:schemeClr val="tx1">
                    <a:lumMod val="75000"/>
                    <a:lumOff val="25000"/>
                  </a:schemeClr>
                </a:solidFill>
                <a:latin typeface="Arial" pitchFamily="34" charset="0"/>
                <a:cs typeface="Arial" pitchFamily="34" charset="0"/>
              </a:rPr>
              <a:t>Formatos </a:t>
            </a:r>
            <a:r>
              <a:rPr lang="es-MX" sz="2000" dirty="0">
                <a:solidFill>
                  <a:schemeClr val="tx1">
                    <a:lumMod val="75000"/>
                    <a:lumOff val="25000"/>
                  </a:schemeClr>
                </a:solidFill>
                <a:latin typeface="Arial" pitchFamily="34" charset="0"/>
                <a:cs typeface="Arial" pitchFamily="34" charset="0"/>
              </a:rPr>
              <a:t>y lineamientos adecuados, con los que se pueda proceder a realizar las </a:t>
            </a:r>
            <a:r>
              <a:rPr lang="es-MX" sz="2000" dirty="0" smtClean="0">
                <a:solidFill>
                  <a:schemeClr val="tx1">
                    <a:lumMod val="75000"/>
                    <a:lumOff val="25000"/>
                  </a:schemeClr>
                </a:solidFill>
                <a:latin typeface="Arial" pitchFamily="34" charset="0"/>
                <a:cs typeface="Arial" pitchFamily="34" charset="0"/>
              </a:rPr>
              <a:t>Auditorías </a:t>
            </a:r>
            <a:r>
              <a:rPr lang="es-MX" sz="2000" dirty="0">
                <a:solidFill>
                  <a:schemeClr val="tx1">
                    <a:lumMod val="75000"/>
                    <a:lumOff val="25000"/>
                  </a:schemeClr>
                </a:solidFill>
                <a:latin typeface="Arial" pitchFamily="34" charset="0"/>
                <a:cs typeface="Arial" pitchFamily="34" charset="0"/>
              </a:rPr>
              <a:t>(Manuel de Trabajo</a:t>
            </a:r>
            <a:r>
              <a:rPr lang="es-MX" sz="2000" dirty="0" smtClean="0">
                <a:solidFill>
                  <a:schemeClr val="tx1">
                    <a:lumMod val="75000"/>
                    <a:lumOff val="25000"/>
                  </a:schemeClr>
                </a:solidFill>
                <a:latin typeface="Arial" pitchFamily="34" charset="0"/>
                <a:cs typeface="Arial" pitchFamily="34" charset="0"/>
              </a:rPr>
              <a:t>).</a:t>
            </a:r>
          </a:p>
          <a:p>
            <a:pPr lvl="1" algn="just">
              <a:lnSpc>
                <a:spcPct val="150000"/>
              </a:lnSpc>
              <a:buFont typeface="Arial" pitchFamily="34" charset="0"/>
              <a:buChar char="•"/>
            </a:pPr>
            <a:r>
              <a:rPr lang="es-MX" sz="2000" dirty="0" smtClean="0">
                <a:solidFill>
                  <a:schemeClr val="tx1">
                    <a:lumMod val="75000"/>
                    <a:lumOff val="25000"/>
                  </a:schemeClr>
                </a:solidFill>
                <a:latin typeface="Arial" pitchFamily="34" charset="0"/>
                <a:cs typeface="Arial" pitchFamily="34" charset="0"/>
              </a:rPr>
              <a:t>Contabilidad </a:t>
            </a:r>
            <a:r>
              <a:rPr lang="es-MX" sz="2000" dirty="0">
                <a:solidFill>
                  <a:schemeClr val="tx1">
                    <a:lumMod val="75000"/>
                    <a:lumOff val="25000"/>
                  </a:schemeClr>
                </a:solidFill>
                <a:latin typeface="Arial" pitchFamily="34" charset="0"/>
                <a:cs typeface="Arial" pitchFamily="34" charset="0"/>
              </a:rPr>
              <a:t>Gubernamental</a:t>
            </a:r>
            <a:r>
              <a:rPr lang="es-MX" sz="2000" dirty="0" smtClean="0">
                <a:solidFill>
                  <a:schemeClr val="tx1">
                    <a:lumMod val="75000"/>
                    <a:lumOff val="25000"/>
                  </a:schemeClr>
                </a:solidFill>
                <a:latin typeface="Arial" pitchFamily="34" charset="0"/>
                <a:cs typeface="Arial" pitchFamily="34" charset="0"/>
              </a:rPr>
              <a:t>.</a:t>
            </a:r>
          </a:p>
          <a:p>
            <a:pPr lvl="1" algn="just">
              <a:lnSpc>
                <a:spcPct val="150000"/>
              </a:lnSpc>
              <a:buFont typeface="Arial" pitchFamily="34" charset="0"/>
              <a:buChar char="•"/>
            </a:pPr>
            <a:r>
              <a:rPr lang="es-MX" sz="2000" dirty="0" smtClean="0">
                <a:solidFill>
                  <a:schemeClr val="tx1">
                    <a:lumMod val="75000"/>
                    <a:lumOff val="25000"/>
                  </a:schemeClr>
                </a:solidFill>
                <a:latin typeface="Arial" pitchFamily="34" charset="0"/>
                <a:cs typeface="Arial" pitchFamily="34" charset="0"/>
              </a:rPr>
              <a:t>Proceso </a:t>
            </a:r>
            <a:r>
              <a:rPr lang="es-MX" sz="2000" dirty="0">
                <a:solidFill>
                  <a:schemeClr val="tx1">
                    <a:lumMod val="75000"/>
                    <a:lumOff val="25000"/>
                  </a:schemeClr>
                </a:solidFill>
                <a:latin typeface="Arial" pitchFamily="34" charset="0"/>
                <a:cs typeface="Arial" pitchFamily="34" charset="0"/>
              </a:rPr>
              <a:t>de Auditoria (inicio, desarrollo y Cierre de la Auditoría</a:t>
            </a:r>
            <a:r>
              <a:rPr lang="es-MX" sz="2000" dirty="0" smtClean="0">
                <a:solidFill>
                  <a:schemeClr val="tx1">
                    <a:lumMod val="75000"/>
                    <a:lumOff val="25000"/>
                  </a:schemeClr>
                </a:solidFill>
                <a:latin typeface="Arial" pitchFamily="34" charset="0"/>
                <a:cs typeface="Arial" pitchFamily="34" charset="0"/>
              </a:rPr>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88739" y="-14068"/>
            <a:ext cx="12279152" cy="6900204"/>
            <a:chOff x="-88739" y="-14068"/>
            <a:chExt cx="12279152" cy="6900204"/>
          </a:xfrm>
        </p:grpSpPr>
        <p:pic>
          <p:nvPicPr>
            <p:cNvPr id="7" name="6 Imagen" descr="fondo 11.png"/>
            <p:cNvPicPr>
              <a:picLocks noChangeAspect="1"/>
            </p:cNvPicPr>
            <p:nvPr/>
          </p:nvPicPr>
          <p:blipFill>
            <a:blip r:embed="rId2" cstate="print"/>
            <a:stretch>
              <a:fillRect/>
            </a:stretch>
          </p:blipFill>
          <p:spPr>
            <a:xfrm>
              <a:off x="-88739" y="-14068"/>
              <a:ext cx="12279152" cy="6900204"/>
            </a:xfrm>
            <a:prstGeom prst="rect">
              <a:avLst/>
            </a:prstGeom>
          </p:spPr>
        </p:pic>
        <p:pic>
          <p:nvPicPr>
            <p:cNvPr id="8" name="7 Imagen" descr="Logo CCME-01.jpg"/>
            <p:cNvPicPr>
              <a:picLocks noChangeAspect="1"/>
            </p:cNvPicPr>
            <p:nvPr/>
          </p:nvPicPr>
          <p:blipFill>
            <a:blip r:embed="rId3" cstate="print"/>
            <a:srcRect r="6139" b="6156"/>
            <a:stretch>
              <a:fillRect/>
            </a:stretch>
          </p:blipFill>
          <p:spPr>
            <a:xfrm>
              <a:off x="5519142" y="5445224"/>
              <a:ext cx="2016224" cy="936104"/>
            </a:xfrm>
            <a:prstGeom prst="rect">
              <a:avLst/>
            </a:prstGeom>
          </p:spPr>
        </p:pic>
        <p:pic>
          <p:nvPicPr>
            <p:cNvPr id="9" name="8 Imagen" descr="contraloria_del_estado.png"/>
            <p:cNvPicPr>
              <a:picLocks noChangeAspect="1"/>
            </p:cNvPicPr>
            <p:nvPr/>
          </p:nvPicPr>
          <p:blipFill>
            <a:blip r:embed="rId4" cstate="print"/>
            <a:stretch>
              <a:fillRect/>
            </a:stretch>
          </p:blipFill>
          <p:spPr>
            <a:xfrm>
              <a:off x="2494806" y="5589240"/>
              <a:ext cx="2808312" cy="753440"/>
            </a:xfrm>
            <a:prstGeom prst="rect">
              <a:avLst/>
            </a:prstGeom>
          </p:spPr>
        </p:pic>
      </p:grpSp>
      <p:sp>
        <p:nvSpPr>
          <p:cNvPr id="12" name="11 Rectángulo"/>
          <p:cNvSpPr/>
          <p:nvPr/>
        </p:nvSpPr>
        <p:spPr>
          <a:xfrm>
            <a:off x="79587" y="188641"/>
            <a:ext cx="4863641"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s-E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2.- Sesiones</a:t>
            </a:r>
            <a:endParaRPr lang="es-E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5 CuadroTexto"/>
          <p:cNvSpPr txBox="1"/>
          <p:nvPr/>
        </p:nvSpPr>
        <p:spPr>
          <a:xfrm>
            <a:off x="239318" y="877357"/>
            <a:ext cx="11135788" cy="3477875"/>
          </a:xfrm>
          <a:prstGeom prst="rect">
            <a:avLst/>
          </a:prstGeom>
        </p:spPr>
        <p:txBody>
          <a:bodyPr wrap="square">
            <a:spAutoFit/>
          </a:bodyPr>
          <a:lstStyle/>
          <a:p>
            <a:pPr algn="just"/>
            <a:r>
              <a:rPr lang="es-ES" sz="2000" b="1" dirty="0" smtClean="0">
                <a:solidFill>
                  <a:schemeClr val="tx1">
                    <a:lumMod val="75000"/>
                    <a:lumOff val="25000"/>
                  </a:schemeClr>
                </a:solidFill>
                <a:latin typeface="Arial" pitchFamily="34" charset="0"/>
                <a:cs typeface="Arial" pitchFamily="34" charset="0"/>
              </a:rPr>
              <a:t>Acuerdos Tomados:</a:t>
            </a:r>
          </a:p>
          <a:p>
            <a:pPr lvl="1" algn="just">
              <a:lnSpc>
                <a:spcPct val="150000"/>
              </a:lnSpc>
              <a:buFont typeface="Arial" pitchFamily="34" charset="0"/>
              <a:buChar char="•"/>
            </a:pPr>
            <a:r>
              <a:rPr lang="es-MX" sz="2000" dirty="0" smtClean="0">
                <a:solidFill>
                  <a:schemeClr val="tx1">
                    <a:lumMod val="75000"/>
                    <a:lumOff val="25000"/>
                  </a:schemeClr>
                </a:solidFill>
                <a:latin typeface="Arial" pitchFamily="34" charset="0"/>
                <a:cs typeface="Arial" pitchFamily="34" charset="0"/>
              </a:rPr>
              <a:t> Cursos </a:t>
            </a:r>
            <a:r>
              <a:rPr lang="es-MX" sz="2000" dirty="0">
                <a:solidFill>
                  <a:schemeClr val="tx1">
                    <a:lumMod val="75000"/>
                    <a:lumOff val="25000"/>
                  </a:schemeClr>
                </a:solidFill>
                <a:latin typeface="Arial" pitchFamily="34" charset="0"/>
                <a:cs typeface="Arial" pitchFamily="34" charset="0"/>
              </a:rPr>
              <a:t>de </a:t>
            </a:r>
            <a:r>
              <a:rPr lang="es-MX" sz="2000" dirty="0" smtClean="0">
                <a:solidFill>
                  <a:schemeClr val="tx1">
                    <a:lumMod val="75000"/>
                    <a:lumOff val="25000"/>
                  </a:schemeClr>
                </a:solidFill>
                <a:latin typeface="Arial" pitchFamily="34" charset="0"/>
                <a:cs typeface="Arial" pitchFamily="34" charset="0"/>
              </a:rPr>
              <a:t>software </a:t>
            </a:r>
            <a:r>
              <a:rPr lang="es-MX" sz="2000" dirty="0">
                <a:solidFill>
                  <a:schemeClr val="tx1">
                    <a:lumMod val="75000"/>
                    <a:lumOff val="25000"/>
                  </a:schemeClr>
                </a:solidFill>
                <a:latin typeface="Arial" pitchFamily="34" charset="0"/>
                <a:cs typeface="Arial" pitchFamily="34" charset="0"/>
              </a:rPr>
              <a:t>y formatos predeterminados que faciliten la Auditoría</a:t>
            </a:r>
            <a:r>
              <a:rPr lang="es-MX" sz="2000" dirty="0" smtClean="0">
                <a:solidFill>
                  <a:schemeClr val="tx1">
                    <a:lumMod val="75000"/>
                    <a:lumOff val="25000"/>
                  </a:schemeClr>
                </a:solidFill>
                <a:latin typeface="Arial" pitchFamily="34" charset="0"/>
                <a:cs typeface="Arial" pitchFamily="34" charset="0"/>
              </a:rPr>
              <a:t>.</a:t>
            </a:r>
            <a:endParaRPr lang="es-ES" sz="2000" dirty="0">
              <a:solidFill>
                <a:schemeClr val="tx1">
                  <a:lumMod val="75000"/>
                  <a:lumOff val="25000"/>
                </a:schemeClr>
              </a:solidFill>
              <a:latin typeface="Arial" pitchFamily="34" charset="0"/>
              <a:cs typeface="Arial" pitchFamily="34" charset="0"/>
            </a:endParaRPr>
          </a:p>
          <a:p>
            <a:pPr lvl="1" algn="just">
              <a:lnSpc>
                <a:spcPct val="150000"/>
              </a:lnSpc>
              <a:buFont typeface="Arial" pitchFamily="34" charset="0"/>
              <a:buChar char="•"/>
            </a:pPr>
            <a:r>
              <a:rPr lang="es-MX" sz="2000" dirty="0" smtClean="0">
                <a:solidFill>
                  <a:schemeClr val="tx1">
                    <a:lumMod val="75000"/>
                    <a:lumOff val="25000"/>
                  </a:schemeClr>
                </a:solidFill>
                <a:latin typeface="Arial" pitchFamily="34" charset="0"/>
                <a:cs typeface="Arial" pitchFamily="34" charset="0"/>
              </a:rPr>
              <a:t> Tema </a:t>
            </a:r>
            <a:r>
              <a:rPr lang="es-MX" sz="2000" dirty="0">
                <a:solidFill>
                  <a:schemeClr val="tx1">
                    <a:lumMod val="75000"/>
                    <a:lumOff val="25000"/>
                  </a:schemeClr>
                </a:solidFill>
                <a:latin typeface="Arial" pitchFamily="34" charset="0"/>
                <a:cs typeface="Arial" pitchFamily="34" charset="0"/>
              </a:rPr>
              <a:t>de </a:t>
            </a:r>
            <a:r>
              <a:rPr lang="es-MX" sz="2000" dirty="0" smtClean="0">
                <a:solidFill>
                  <a:schemeClr val="tx1">
                    <a:lumMod val="75000"/>
                    <a:lumOff val="25000"/>
                  </a:schemeClr>
                </a:solidFill>
                <a:latin typeface="Arial" pitchFamily="34" charset="0"/>
                <a:cs typeface="Arial" pitchFamily="34" charset="0"/>
              </a:rPr>
              <a:t>fiscalización, </a:t>
            </a:r>
            <a:r>
              <a:rPr lang="es-MX" sz="2000" dirty="0">
                <a:solidFill>
                  <a:schemeClr val="tx1">
                    <a:lumMod val="75000"/>
                    <a:lumOff val="25000"/>
                  </a:schemeClr>
                </a:solidFill>
                <a:latin typeface="Arial" pitchFamily="34" charset="0"/>
                <a:cs typeface="Arial" pitchFamily="34" charset="0"/>
              </a:rPr>
              <a:t>“Entrega y Recepción de los Ayuntamientos” Compartir </a:t>
            </a:r>
            <a:r>
              <a:rPr lang="es-MX" sz="2000" dirty="0" smtClean="0">
                <a:solidFill>
                  <a:schemeClr val="tx1">
                    <a:lumMod val="75000"/>
                    <a:lumOff val="25000"/>
                  </a:schemeClr>
                </a:solidFill>
                <a:latin typeface="Arial" pitchFamily="34" charset="0"/>
                <a:cs typeface="Arial" pitchFamily="34" charset="0"/>
              </a:rPr>
              <a:t>Experiencias</a:t>
            </a:r>
          </a:p>
          <a:p>
            <a:pPr algn="just">
              <a:buFont typeface="Arial" pitchFamily="34" charset="0"/>
              <a:buChar char="•"/>
            </a:pPr>
            <a:endParaRPr lang="es-MX" sz="2000" dirty="0" smtClean="0">
              <a:solidFill>
                <a:schemeClr val="tx1">
                  <a:lumMod val="75000"/>
                  <a:lumOff val="25000"/>
                </a:schemeClr>
              </a:solidFill>
              <a:latin typeface="Arial" pitchFamily="34" charset="0"/>
              <a:cs typeface="Arial" pitchFamily="34" charset="0"/>
            </a:endParaRPr>
          </a:p>
          <a:p>
            <a:pPr algn="just">
              <a:buFont typeface="Arial" pitchFamily="34" charset="0"/>
              <a:buChar char="•"/>
            </a:pPr>
            <a:endParaRPr lang="es-MX" sz="2000" dirty="0">
              <a:solidFill>
                <a:schemeClr val="tx1">
                  <a:lumMod val="75000"/>
                  <a:lumOff val="25000"/>
                </a:schemeClr>
              </a:solidFill>
              <a:latin typeface="Arial" pitchFamily="34" charset="0"/>
              <a:cs typeface="Arial" pitchFamily="34" charset="0"/>
            </a:endParaRPr>
          </a:p>
          <a:p>
            <a:pPr algn="just"/>
            <a:r>
              <a:rPr lang="es-MX" sz="2000" dirty="0">
                <a:solidFill>
                  <a:schemeClr val="tx1">
                    <a:lumMod val="75000"/>
                    <a:lumOff val="25000"/>
                  </a:schemeClr>
                </a:solidFill>
                <a:latin typeface="Arial" pitchFamily="34" charset="0"/>
                <a:cs typeface="Arial" pitchFamily="34" charset="0"/>
              </a:rPr>
              <a:t>Segunda reunión de </a:t>
            </a:r>
            <a:r>
              <a:rPr lang="es-MX" sz="2000" dirty="0" smtClean="0">
                <a:solidFill>
                  <a:schemeClr val="tx1">
                    <a:lumMod val="75000"/>
                    <a:lumOff val="25000"/>
                  </a:schemeClr>
                </a:solidFill>
                <a:latin typeface="Arial" pitchFamily="34" charset="0"/>
                <a:cs typeface="Arial" pitchFamily="34" charset="0"/>
              </a:rPr>
              <a:t>Comisión de Contralores, </a:t>
            </a:r>
            <a:r>
              <a:rPr lang="es-MX" sz="2000" dirty="0">
                <a:solidFill>
                  <a:schemeClr val="tx1">
                    <a:lumMod val="75000"/>
                    <a:lumOff val="25000"/>
                  </a:schemeClr>
                </a:solidFill>
                <a:latin typeface="Arial" pitchFamily="34" charset="0"/>
                <a:cs typeface="Arial" pitchFamily="34" charset="0"/>
              </a:rPr>
              <a:t>Región Administrativa </a:t>
            </a:r>
            <a:r>
              <a:rPr lang="es-MX" sz="2000" dirty="0" smtClean="0">
                <a:solidFill>
                  <a:schemeClr val="tx1">
                    <a:lumMod val="75000"/>
                    <a:lumOff val="25000"/>
                  </a:schemeClr>
                </a:solidFill>
                <a:latin typeface="Arial" pitchFamily="34" charset="0"/>
                <a:cs typeface="Arial" pitchFamily="34" charset="0"/>
              </a:rPr>
              <a:t>03</a:t>
            </a:r>
          </a:p>
          <a:p>
            <a:pPr algn="just"/>
            <a:endParaRPr lang="es-MX" sz="2000" dirty="0" smtClean="0">
              <a:solidFill>
                <a:schemeClr val="tx1">
                  <a:lumMod val="75000"/>
                  <a:lumOff val="25000"/>
                </a:schemeClr>
              </a:solidFill>
              <a:latin typeface="Arial" pitchFamily="34" charset="0"/>
              <a:cs typeface="Arial" pitchFamily="34" charset="0"/>
            </a:endParaRPr>
          </a:p>
          <a:p>
            <a:pPr lvl="1" algn="just">
              <a:lnSpc>
                <a:spcPct val="150000"/>
              </a:lnSpc>
              <a:buFont typeface="Arial" pitchFamily="34" charset="0"/>
              <a:buChar char="•"/>
            </a:pPr>
            <a:r>
              <a:rPr lang="es-MX" sz="2000" dirty="0" smtClean="0">
                <a:solidFill>
                  <a:schemeClr val="tx1">
                    <a:lumMod val="75000"/>
                    <a:lumOff val="25000"/>
                  </a:schemeClr>
                </a:solidFill>
                <a:latin typeface="Arial" pitchFamily="34" charset="0"/>
                <a:cs typeface="Arial" pitchFamily="34" charset="0"/>
              </a:rPr>
              <a:t>Participación </a:t>
            </a:r>
            <a:r>
              <a:rPr lang="es-MX" sz="2000" dirty="0">
                <a:solidFill>
                  <a:schemeClr val="tx1">
                    <a:lumMod val="75000"/>
                    <a:lumOff val="25000"/>
                  </a:schemeClr>
                </a:solidFill>
                <a:latin typeface="Arial" pitchFamily="34" charset="0"/>
                <a:cs typeface="Arial" pitchFamily="34" charset="0"/>
              </a:rPr>
              <a:t>en </a:t>
            </a:r>
            <a:r>
              <a:rPr lang="es-MX" sz="2000" dirty="0" smtClean="0">
                <a:solidFill>
                  <a:schemeClr val="tx1">
                    <a:lumMod val="75000"/>
                    <a:lumOff val="25000"/>
                  </a:schemeClr>
                </a:solidFill>
                <a:latin typeface="Arial" pitchFamily="34" charset="0"/>
                <a:cs typeface="Arial" pitchFamily="34" charset="0"/>
              </a:rPr>
              <a:t>la Reunión Plenaria </a:t>
            </a:r>
            <a:r>
              <a:rPr lang="es-MX" sz="2000" dirty="0">
                <a:solidFill>
                  <a:schemeClr val="tx1">
                    <a:lumMod val="75000"/>
                    <a:lumOff val="25000"/>
                  </a:schemeClr>
                </a:solidFill>
                <a:latin typeface="Arial" pitchFamily="34" charset="0"/>
                <a:cs typeface="Arial" pitchFamily="34" charset="0"/>
              </a:rPr>
              <a:t>de la Comisión de Contraloría de Contralores Municipios-Estado y Reunión </a:t>
            </a:r>
            <a:r>
              <a:rPr lang="es-MX" sz="2000" dirty="0" smtClean="0">
                <a:solidFill>
                  <a:schemeClr val="tx1">
                    <a:lumMod val="75000"/>
                    <a:lumOff val="25000"/>
                  </a:schemeClr>
                </a:solidFill>
                <a:latin typeface="Arial" pitchFamily="34" charset="0"/>
                <a:cs typeface="Arial" pitchFamily="34" charset="0"/>
              </a:rPr>
              <a:t>Plenaria </a:t>
            </a:r>
            <a:r>
              <a:rPr lang="es-MX" sz="2000" dirty="0">
                <a:solidFill>
                  <a:schemeClr val="tx1">
                    <a:lumMod val="75000"/>
                    <a:lumOff val="25000"/>
                  </a:schemeClr>
                </a:solidFill>
                <a:latin typeface="Arial" pitchFamily="34" charset="0"/>
                <a:cs typeface="Arial" pitchFamily="34" charset="0"/>
              </a:rPr>
              <a:t>del Sistema Estatal de Fiscalización. </a:t>
            </a:r>
            <a:endParaRPr lang="es-ES" sz="2000" dirty="0">
              <a:solidFill>
                <a:schemeClr val="tx1">
                  <a:lumMod val="75000"/>
                  <a:lumOff val="2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7 Grupo"/>
          <p:cNvGrpSpPr/>
          <p:nvPr/>
        </p:nvGrpSpPr>
        <p:grpSpPr>
          <a:xfrm>
            <a:off x="-88739" y="-14068"/>
            <a:ext cx="12279152" cy="6900204"/>
            <a:chOff x="-88739" y="-14068"/>
            <a:chExt cx="12279152" cy="6900204"/>
          </a:xfrm>
        </p:grpSpPr>
        <p:pic>
          <p:nvPicPr>
            <p:cNvPr id="9" name="8 Imagen" descr="fondo 11.png"/>
            <p:cNvPicPr>
              <a:picLocks noChangeAspect="1"/>
            </p:cNvPicPr>
            <p:nvPr/>
          </p:nvPicPr>
          <p:blipFill>
            <a:blip r:embed="rId2" cstate="print"/>
            <a:stretch>
              <a:fillRect/>
            </a:stretch>
          </p:blipFill>
          <p:spPr>
            <a:xfrm>
              <a:off x="-88739" y="-14068"/>
              <a:ext cx="12279152" cy="6900204"/>
            </a:xfrm>
            <a:prstGeom prst="rect">
              <a:avLst/>
            </a:prstGeom>
          </p:spPr>
        </p:pic>
        <p:pic>
          <p:nvPicPr>
            <p:cNvPr id="10" name="9 Imagen" descr="Logo CCME-01.jpg"/>
            <p:cNvPicPr>
              <a:picLocks noChangeAspect="1"/>
            </p:cNvPicPr>
            <p:nvPr/>
          </p:nvPicPr>
          <p:blipFill>
            <a:blip r:embed="rId3" cstate="print"/>
            <a:srcRect r="6139" b="6156"/>
            <a:stretch>
              <a:fillRect/>
            </a:stretch>
          </p:blipFill>
          <p:spPr>
            <a:xfrm>
              <a:off x="5519142" y="5445224"/>
              <a:ext cx="2016224" cy="936104"/>
            </a:xfrm>
            <a:prstGeom prst="rect">
              <a:avLst/>
            </a:prstGeom>
          </p:spPr>
        </p:pic>
        <p:pic>
          <p:nvPicPr>
            <p:cNvPr id="11" name="10 Imagen" descr="contraloria_del_estado.png"/>
            <p:cNvPicPr>
              <a:picLocks noChangeAspect="1"/>
            </p:cNvPicPr>
            <p:nvPr/>
          </p:nvPicPr>
          <p:blipFill>
            <a:blip r:embed="rId4" cstate="print"/>
            <a:stretch>
              <a:fillRect/>
            </a:stretch>
          </p:blipFill>
          <p:spPr>
            <a:xfrm>
              <a:off x="2494806" y="5589240"/>
              <a:ext cx="2808312" cy="753440"/>
            </a:xfrm>
            <a:prstGeom prst="rect">
              <a:avLst/>
            </a:prstGeom>
          </p:spPr>
        </p:pic>
      </p:grpSp>
      <p:sp>
        <p:nvSpPr>
          <p:cNvPr id="12" name="11 Rectángulo"/>
          <p:cNvSpPr/>
          <p:nvPr/>
        </p:nvSpPr>
        <p:spPr>
          <a:xfrm>
            <a:off x="79587" y="188641"/>
            <a:ext cx="4863641"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s-ES"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2.- </a:t>
            </a:r>
            <a:r>
              <a:rPr lang="es-E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Sesiones</a:t>
            </a:r>
            <a:endParaRPr lang="es-E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5 CuadroTexto"/>
          <p:cNvSpPr txBox="1"/>
          <p:nvPr/>
        </p:nvSpPr>
        <p:spPr>
          <a:xfrm>
            <a:off x="527313" y="1040537"/>
            <a:ext cx="11039789" cy="2554545"/>
          </a:xfrm>
          <a:prstGeom prst="rect">
            <a:avLst/>
          </a:prstGeom>
        </p:spPr>
        <p:txBody>
          <a:bodyPr wrap="square">
            <a:spAutoFit/>
          </a:bodyPr>
          <a:lstStyle/>
          <a:p>
            <a:pPr algn="just"/>
            <a:r>
              <a:rPr lang="es-ES" sz="2000" b="1" dirty="0" smtClean="0">
                <a:solidFill>
                  <a:schemeClr val="tx1">
                    <a:lumMod val="75000"/>
                    <a:lumOff val="25000"/>
                  </a:schemeClr>
                </a:solidFill>
                <a:latin typeface="Arial" pitchFamily="34" charset="0"/>
                <a:cs typeface="Arial" pitchFamily="34" charset="0"/>
              </a:rPr>
              <a:t>Acuerdos Tomados:</a:t>
            </a:r>
          </a:p>
          <a:p>
            <a:pPr lvl="1" algn="just">
              <a:lnSpc>
                <a:spcPct val="150000"/>
              </a:lnSpc>
              <a:buFont typeface="Arial" pitchFamily="34" charset="0"/>
              <a:buChar char="•"/>
            </a:pPr>
            <a:r>
              <a:rPr lang="es-MX" sz="2000" dirty="0" smtClean="0">
                <a:solidFill>
                  <a:schemeClr val="tx1">
                    <a:lumMod val="75000"/>
                    <a:lumOff val="25000"/>
                  </a:schemeClr>
                </a:solidFill>
                <a:latin typeface="Arial" pitchFamily="34" charset="0"/>
                <a:cs typeface="Arial" pitchFamily="34" charset="0"/>
              </a:rPr>
              <a:t> Solicitar </a:t>
            </a:r>
            <a:r>
              <a:rPr lang="es-MX" sz="2000" dirty="0">
                <a:solidFill>
                  <a:schemeClr val="tx1">
                    <a:lumMod val="75000"/>
                    <a:lumOff val="25000"/>
                  </a:schemeClr>
                </a:solidFill>
                <a:latin typeface="Arial" pitchFamily="34" charset="0"/>
                <a:cs typeface="Arial" pitchFamily="34" charset="0"/>
              </a:rPr>
              <a:t>a la </a:t>
            </a:r>
            <a:r>
              <a:rPr lang="es-MX" sz="2000" dirty="0" smtClean="0">
                <a:solidFill>
                  <a:schemeClr val="tx1">
                    <a:lumMod val="75000"/>
                    <a:lumOff val="25000"/>
                  </a:schemeClr>
                </a:solidFill>
                <a:latin typeface="Arial" pitchFamily="34" charset="0"/>
                <a:cs typeface="Arial" pitchFamily="34" charset="0"/>
              </a:rPr>
              <a:t>Contraloría </a:t>
            </a:r>
            <a:r>
              <a:rPr lang="es-MX" sz="2000" dirty="0">
                <a:solidFill>
                  <a:schemeClr val="tx1">
                    <a:lumMod val="75000"/>
                    <a:lumOff val="25000"/>
                  </a:schemeClr>
                </a:solidFill>
                <a:latin typeface="Arial" pitchFamily="34" charset="0"/>
                <a:cs typeface="Arial" pitchFamily="34" charset="0"/>
              </a:rPr>
              <a:t>del Estado, brindar una capacitación y los formatos que se requieren para la </a:t>
            </a:r>
            <a:r>
              <a:rPr lang="es-MX" sz="2000" dirty="0" smtClean="0">
                <a:solidFill>
                  <a:schemeClr val="tx1">
                    <a:lumMod val="75000"/>
                    <a:lumOff val="25000"/>
                  </a:schemeClr>
                </a:solidFill>
                <a:latin typeface="Arial" pitchFamily="34" charset="0"/>
                <a:cs typeface="Arial" pitchFamily="34" charset="0"/>
              </a:rPr>
              <a:t>Entrega-Recepción</a:t>
            </a:r>
            <a:r>
              <a:rPr lang="es-MX" sz="2000" dirty="0">
                <a:solidFill>
                  <a:schemeClr val="tx1">
                    <a:lumMod val="75000"/>
                    <a:lumOff val="25000"/>
                  </a:schemeClr>
                </a:solidFill>
                <a:latin typeface="Arial" pitchFamily="34" charset="0"/>
                <a:cs typeface="Arial" pitchFamily="34" charset="0"/>
              </a:rPr>
              <a:t>. </a:t>
            </a:r>
            <a:endParaRPr lang="es-ES" sz="2000" dirty="0">
              <a:solidFill>
                <a:schemeClr val="tx1">
                  <a:lumMod val="75000"/>
                  <a:lumOff val="25000"/>
                </a:schemeClr>
              </a:solidFill>
              <a:latin typeface="Arial" pitchFamily="34" charset="0"/>
              <a:cs typeface="Arial" pitchFamily="34" charset="0"/>
            </a:endParaRPr>
          </a:p>
          <a:p>
            <a:pPr lvl="1" algn="just">
              <a:lnSpc>
                <a:spcPct val="150000"/>
              </a:lnSpc>
              <a:buFont typeface="Arial" pitchFamily="34" charset="0"/>
              <a:buChar char="•"/>
            </a:pPr>
            <a:r>
              <a:rPr lang="es-MX" sz="2000" dirty="0" smtClean="0">
                <a:solidFill>
                  <a:schemeClr val="tx1">
                    <a:lumMod val="75000"/>
                    <a:lumOff val="25000"/>
                  </a:schemeClr>
                </a:solidFill>
                <a:latin typeface="Arial" pitchFamily="34" charset="0"/>
                <a:cs typeface="Arial" pitchFamily="34" charset="0"/>
              </a:rPr>
              <a:t> Tema </a:t>
            </a:r>
            <a:r>
              <a:rPr lang="es-MX" sz="2000" dirty="0">
                <a:solidFill>
                  <a:schemeClr val="tx1">
                    <a:lumMod val="75000"/>
                    <a:lumOff val="25000"/>
                  </a:schemeClr>
                </a:solidFill>
                <a:latin typeface="Arial" pitchFamily="34" charset="0"/>
                <a:cs typeface="Arial" pitchFamily="34" charset="0"/>
              </a:rPr>
              <a:t>de </a:t>
            </a:r>
            <a:r>
              <a:rPr lang="es-MX" sz="2000" dirty="0" smtClean="0">
                <a:solidFill>
                  <a:schemeClr val="tx1">
                    <a:lumMod val="75000"/>
                    <a:lumOff val="25000"/>
                  </a:schemeClr>
                </a:solidFill>
                <a:latin typeface="Arial" pitchFamily="34" charset="0"/>
                <a:cs typeface="Arial" pitchFamily="34" charset="0"/>
              </a:rPr>
              <a:t>fiscalización, </a:t>
            </a:r>
            <a:r>
              <a:rPr lang="es-MX" sz="2000" dirty="0">
                <a:solidFill>
                  <a:schemeClr val="tx1">
                    <a:lumMod val="75000"/>
                    <a:lumOff val="25000"/>
                  </a:schemeClr>
                </a:solidFill>
                <a:latin typeface="Arial" pitchFamily="34" charset="0"/>
                <a:cs typeface="Arial" pitchFamily="34" charset="0"/>
              </a:rPr>
              <a:t>“Auditoría en Obra pública”, impartido por el Auditor de </a:t>
            </a:r>
            <a:r>
              <a:rPr lang="es-MX" sz="2000" dirty="0" smtClean="0">
                <a:solidFill>
                  <a:schemeClr val="tx1">
                    <a:lumMod val="75000"/>
                    <a:lumOff val="25000"/>
                  </a:schemeClr>
                </a:solidFill>
                <a:latin typeface="Arial" pitchFamily="34" charset="0"/>
                <a:cs typeface="Arial" pitchFamily="34" charset="0"/>
              </a:rPr>
              <a:t>Obra </a:t>
            </a:r>
            <a:r>
              <a:rPr lang="es-MX" sz="2000" dirty="0">
                <a:solidFill>
                  <a:schemeClr val="tx1">
                    <a:lumMod val="75000"/>
                    <a:lumOff val="25000"/>
                  </a:schemeClr>
                </a:solidFill>
                <a:latin typeface="Arial" pitchFamily="34" charset="0"/>
                <a:cs typeface="Arial" pitchFamily="34" charset="0"/>
              </a:rPr>
              <a:t>de </a:t>
            </a:r>
            <a:r>
              <a:rPr lang="es-MX" sz="2000" dirty="0" err="1">
                <a:solidFill>
                  <a:schemeClr val="tx1">
                    <a:lumMod val="75000"/>
                    <a:lumOff val="25000"/>
                  </a:schemeClr>
                </a:solidFill>
                <a:latin typeface="Arial" pitchFamily="34" charset="0"/>
                <a:cs typeface="Arial" pitchFamily="34" charset="0"/>
              </a:rPr>
              <a:t>Tepatitlan</a:t>
            </a:r>
            <a:r>
              <a:rPr lang="es-MX" sz="2000" dirty="0">
                <a:solidFill>
                  <a:schemeClr val="tx1">
                    <a:lumMod val="75000"/>
                    <a:lumOff val="25000"/>
                  </a:schemeClr>
                </a:solidFill>
                <a:latin typeface="Arial" pitchFamily="34" charset="0"/>
                <a:cs typeface="Arial" pitchFamily="34" charset="0"/>
              </a:rPr>
              <a:t>, así como el </a:t>
            </a:r>
            <a:r>
              <a:rPr lang="es-MX" sz="2000" dirty="0" smtClean="0">
                <a:solidFill>
                  <a:schemeClr val="tx1">
                    <a:lumMod val="75000"/>
                    <a:lumOff val="25000"/>
                  </a:schemeClr>
                </a:solidFill>
                <a:latin typeface="Arial" pitchFamily="34" charset="0"/>
                <a:cs typeface="Arial" pitchFamily="34" charset="0"/>
              </a:rPr>
              <a:t>Contralor </a:t>
            </a:r>
            <a:r>
              <a:rPr lang="es-MX" sz="2000" dirty="0">
                <a:solidFill>
                  <a:schemeClr val="tx1">
                    <a:lumMod val="75000"/>
                    <a:lumOff val="25000"/>
                  </a:schemeClr>
                </a:solidFill>
                <a:latin typeface="Arial" pitchFamily="34" charset="0"/>
                <a:cs typeface="Arial" pitchFamily="34" charset="0"/>
              </a:rPr>
              <a:t>de dicho Municipio</a:t>
            </a:r>
            <a:r>
              <a:rPr lang="es-MX" sz="2000" dirty="0" smtClean="0">
                <a:solidFill>
                  <a:schemeClr val="tx1">
                    <a:lumMod val="75000"/>
                    <a:lumOff val="25000"/>
                  </a:schemeClr>
                </a:solidFill>
                <a:latin typeface="Arial" pitchFamily="34" charset="0"/>
                <a:cs typeface="Arial" pitchFamily="34" charset="0"/>
              </a:rPr>
              <a:t>.</a:t>
            </a:r>
            <a:endParaRPr lang="es-ES" sz="2000" dirty="0">
              <a:solidFill>
                <a:schemeClr val="tx1">
                  <a:lumMod val="75000"/>
                  <a:lumOff val="25000"/>
                </a:schemeClr>
              </a:solidFill>
              <a:latin typeface="Arial" pitchFamily="34" charset="0"/>
              <a:cs typeface="Arial" pitchFamily="34" charset="0"/>
            </a:endParaRPr>
          </a:p>
          <a:p>
            <a:pPr algn="just">
              <a:buFont typeface="Arial" pitchFamily="34" charset="0"/>
              <a:buChar char="•"/>
            </a:pPr>
            <a:endParaRPr lang="es-ES" sz="2000" dirty="0">
              <a:solidFill>
                <a:schemeClr val="tx1">
                  <a:lumMod val="75000"/>
                  <a:lumOff val="25000"/>
                </a:schemeClr>
              </a:solidFill>
              <a:latin typeface="Arial" pitchFamily="34" charset="0"/>
              <a:cs typeface="Arial" pitchFamily="34" charset="0"/>
            </a:endParaRPr>
          </a:p>
        </p:txBody>
      </p:sp>
      <p:sp>
        <p:nvSpPr>
          <p:cNvPr id="5" name="4 Rectángulo"/>
          <p:cNvSpPr/>
          <p:nvPr/>
        </p:nvSpPr>
        <p:spPr>
          <a:xfrm>
            <a:off x="704749" y="3915052"/>
            <a:ext cx="4958409" cy="400110"/>
          </a:xfrm>
          <a:prstGeom prst="rect">
            <a:avLst/>
          </a:prstGeom>
        </p:spPr>
        <p:txBody>
          <a:bodyPr wrap="none">
            <a:spAutoFit/>
          </a:bodyPr>
          <a:lstStyle/>
          <a:p>
            <a:r>
              <a:rPr lang="es-MX" sz="2000" b="1" dirty="0" smtClean="0">
                <a:solidFill>
                  <a:schemeClr val="tx1">
                    <a:lumMod val="75000"/>
                    <a:lumOff val="25000"/>
                  </a:schemeClr>
                </a:solidFill>
                <a:latin typeface="Arial" pitchFamily="34" charset="0"/>
                <a:cs typeface="Arial" pitchFamily="34" charset="0"/>
              </a:rPr>
              <a:t>Calendario De Sesiones Programadas</a:t>
            </a:r>
            <a:r>
              <a:rPr lang="es-MX" sz="2000" dirty="0" smtClean="0">
                <a:latin typeface="Arial" pitchFamily="34" charset="0"/>
                <a:cs typeface="Arial" pitchFamily="34" charset="0"/>
              </a:rPr>
              <a:t>. </a:t>
            </a:r>
            <a:endParaRPr lang="es-ES" sz="2000" dirty="0">
              <a:latin typeface="Arial" pitchFamily="34" charset="0"/>
              <a:cs typeface="Arial" pitchFamily="34" charset="0"/>
            </a:endParaRPr>
          </a:p>
        </p:txBody>
      </p:sp>
      <p:sp>
        <p:nvSpPr>
          <p:cNvPr id="7" name="6 Rectángulo"/>
          <p:cNvSpPr/>
          <p:nvPr/>
        </p:nvSpPr>
        <p:spPr>
          <a:xfrm>
            <a:off x="1079349" y="4315162"/>
            <a:ext cx="10272441" cy="553998"/>
          </a:xfrm>
          <a:prstGeom prst="rect">
            <a:avLst/>
          </a:prstGeom>
        </p:spPr>
        <p:txBody>
          <a:bodyPr wrap="square">
            <a:spAutoFit/>
          </a:bodyPr>
          <a:lstStyle/>
          <a:p>
            <a:pPr algn="just">
              <a:lnSpc>
                <a:spcPct val="150000"/>
              </a:lnSpc>
            </a:pPr>
            <a:r>
              <a:rPr lang="es-MX" sz="2000" dirty="0" smtClean="0">
                <a:solidFill>
                  <a:schemeClr val="tx1">
                    <a:lumMod val="75000"/>
                    <a:lumOff val="25000"/>
                  </a:schemeClr>
                </a:solidFill>
                <a:latin typeface="Arial" pitchFamily="34" charset="0"/>
                <a:cs typeface="Arial" pitchFamily="34" charset="0"/>
              </a:rPr>
              <a:t>Reunión </a:t>
            </a:r>
            <a:r>
              <a:rPr lang="es-MX" sz="2000" dirty="0">
                <a:solidFill>
                  <a:schemeClr val="tx1">
                    <a:lumMod val="75000"/>
                    <a:lumOff val="25000"/>
                  </a:schemeClr>
                </a:solidFill>
                <a:latin typeface="Arial" pitchFamily="34" charset="0"/>
                <a:cs typeface="Arial" pitchFamily="34" charset="0"/>
              </a:rPr>
              <a:t>por mes, teniendo como Sede los diversos Municipios de la </a:t>
            </a:r>
            <a:r>
              <a:rPr lang="es-MX" sz="2000" dirty="0" smtClean="0">
                <a:solidFill>
                  <a:schemeClr val="tx1">
                    <a:lumMod val="75000"/>
                    <a:lumOff val="25000"/>
                  </a:schemeClr>
                </a:solidFill>
                <a:latin typeface="Arial" pitchFamily="34" charset="0"/>
                <a:cs typeface="Arial" pitchFamily="34" charset="0"/>
              </a:rPr>
              <a:t>Región.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88739" y="-14068"/>
            <a:ext cx="12279152" cy="6900204"/>
            <a:chOff x="-88739" y="-14068"/>
            <a:chExt cx="12279152" cy="6900204"/>
          </a:xfrm>
        </p:grpSpPr>
        <p:pic>
          <p:nvPicPr>
            <p:cNvPr id="6" name="5 Imagen" descr="fondo 11.png"/>
            <p:cNvPicPr>
              <a:picLocks noChangeAspect="1"/>
            </p:cNvPicPr>
            <p:nvPr/>
          </p:nvPicPr>
          <p:blipFill>
            <a:blip r:embed="rId2" cstate="print"/>
            <a:stretch>
              <a:fillRect/>
            </a:stretch>
          </p:blipFill>
          <p:spPr>
            <a:xfrm>
              <a:off x="-88739" y="-14068"/>
              <a:ext cx="12279152" cy="6900204"/>
            </a:xfrm>
            <a:prstGeom prst="rect">
              <a:avLst/>
            </a:prstGeom>
          </p:spPr>
        </p:pic>
        <p:pic>
          <p:nvPicPr>
            <p:cNvPr id="8" name="7 Imagen" descr="Logo CCME-01.jpg"/>
            <p:cNvPicPr>
              <a:picLocks noChangeAspect="1"/>
            </p:cNvPicPr>
            <p:nvPr/>
          </p:nvPicPr>
          <p:blipFill>
            <a:blip r:embed="rId3" cstate="print"/>
            <a:srcRect r="6139" b="6156"/>
            <a:stretch>
              <a:fillRect/>
            </a:stretch>
          </p:blipFill>
          <p:spPr>
            <a:xfrm>
              <a:off x="5519142" y="5445224"/>
              <a:ext cx="2016224" cy="936104"/>
            </a:xfrm>
            <a:prstGeom prst="rect">
              <a:avLst/>
            </a:prstGeom>
          </p:spPr>
        </p:pic>
        <p:pic>
          <p:nvPicPr>
            <p:cNvPr id="9" name="8 Imagen" descr="contraloria_del_estado.png"/>
            <p:cNvPicPr>
              <a:picLocks noChangeAspect="1"/>
            </p:cNvPicPr>
            <p:nvPr/>
          </p:nvPicPr>
          <p:blipFill>
            <a:blip r:embed="rId4" cstate="print"/>
            <a:stretch>
              <a:fillRect/>
            </a:stretch>
          </p:blipFill>
          <p:spPr>
            <a:xfrm>
              <a:off x="2494806" y="5589240"/>
              <a:ext cx="2808312" cy="753440"/>
            </a:xfrm>
            <a:prstGeom prst="rect">
              <a:avLst/>
            </a:prstGeom>
          </p:spPr>
        </p:pic>
      </p:grpSp>
      <p:sp>
        <p:nvSpPr>
          <p:cNvPr id="12" name="11 Rectángulo"/>
          <p:cNvSpPr/>
          <p:nvPr/>
        </p:nvSpPr>
        <p:spPr>
          <a:xfrm>
            <a:off x="79587" y="44625"/>
            <a:ext cx="4863641"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s-E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3.- Diagnóstico</a:t>
            </a:r>
            <a:endParaRPr lang="es-E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6 Rectángulo"/>
          <p:cNvSpPr/>
          <p:nvPr/>
        </p:nvSpPr>
        <p:spPr>
          <a:xfrm>
            <a:off x="431314" y="755987"/>
            <a:ext cx="10559799" cy="4401205"/>
          </a:xfrm>
          <a:prstGeom prst="rect">
            <a:avLst/>
          </a:prstGeom>
        </p:spPr>
        <p:txBody>
          <a:bodyPr wrap="square">
            <a:spAutoFit/>
          </a:bodyPr>
          <a:lstStyle/>
          <a:p>
            <a:pPr algn="just"/>
            <a:r>
              <a:rPr lang="es-MX" sz="2000" dirty="0">
                <a:solidFill>
                  <a:schemeClr val="tx1">
                    <a:lumMod val="75000"/>
                    <a:lumOff val="25000"/>
                  </a:schemeClr>
                </a:solidFill>
                <a:latin typeface="Arial" pitchFamily="34" charset="0"/>
                <a:cs typeface="Arial" pitchFamily="34" charset="0"/>
              </a:rPr>
              <a:t>1.- Once de los doce  Municipios de la Región Altos-Sur, cuentan con un departamento responsable de la Contraloría Municipal, en el municipio restante, el secretario General realiza las funciones del Contralor. </a:t>
            </a:r>
            <a:endParaRPr lang="es-MX" sz="2000" dirty="0" smtClean="0">
              <a:solidFill>
                <a:schemeClr val="tx1">
                  <a:lumMod val="75000"/>
                  <a:lumOff val="25000"/>
                </a:schemeClr>
              </a:solidFill>
              <a:latin typeface="Arial" pitchFamily="34" charset="0"/>
              <a:cs typeface="Arial" pitchFamily="34" charset="0"/>
            </a:endParaRPr>
          </a:p>
          <a:p>
            <a:pPr algn="just"/>
            <a:r>
              <a:rPr lang="es-MX" sz="2000" dirty="0" smtClean="0">
                <a:solidFill>
                  <a:schemeClr val="tx1">
                    <a:lumMod val="75000"/>
                    <a:lumOff val="25000"/>
                  </a:schemeClr>
                </a:solidFill>
                <a:latin typeface="Arial" pitchFamily="34" charset="0"/>
                <a:cs typeface="Arial" pitchFamily="34" charset="0"/>
              </a:rPr>
              <a:t> </a:t>
            </a:r>
            <a:endParaRPr lang="es-ES" sz="2000" dirty="0">
              <a:solidFill>
                <a:schemeClr val="tx1">
                  <a:lumMod val="75000"/>
                  <a:lumOff val="25000"/>
                </a:schemeClr>
              </a:solidFill>
              <a:latin typeface="Arial" pitchFamily="34" charset="0"/>
              <a:cs typeface="Arial" pitchFamily="34" charset="0"/>
            </a:endParaRPr>
          </a:p>
          <a:p>
            <a:pPr algn="just"/>
            <a:r>
              <a:rPr lang="es-MX" sz="2000" dirty="0">
                <a:solidFill>
                  <a:schemeClr val="tx1">
                    <a:lumMod val="75000"/>
                    <a:lumOff val="25000"/>
                  </a:schemeClr>
                </a:solidFill>
                <a:latin typeface="Arial" pitchFamily="34" charset="0"/>
                <a:cs typeface="Arial" pitchFamily="34" charset="0"/>
              </a:rPr>
              <a:t>2.- Las Contralorías Municipales no cuentan con el personal necesario para realizar un óptimo trabajo y entregar mejores resultados. </a:t>
            </a:r>
            <a:endParaRPr lang="es-MX" sz="2000" dirty="0" smtClean="0">
              <a:solidFill>
                <a:schemeClr val="tx1">
                  <a:lumMod val="75000"/>
                  <a:lumOff val="25000"/>
                </a:schemeClr>
              </a:solidFill>
              <a:latin typeface="Arial" pitchFamily="34" charset="0"/>
              <a:cs typeface="Arial" pitchFamily="34" charset="0"/>
            </a:endParaRPr>
          </a:p>
          <a:p>
            <a:pPr algn="just"/>
            <a:endParaRPr lang="es-ES" sz="2000" dirty="0">
              <a:solidFill>
                <a:schemeClr val="tx1">
                  <a:lumMod val="75000"/>
                  <a:lumOff val="25000"/>
                </a:schemeClr>
              </a:solidFill>
              <a:latin typeface="Arial" pitchFamily="34" charset="0"/>
              <a:cs typeface="Arial" pitchFamily="34" charset="0"/>
            </a:endParaRPr>
          </a:p>
          <a:p>
            <a:pPr algn="just"/>
            <a:r>
              <a:rPr lang="es-MX" sz="2000" dirty="0">
                <a:solidFill>
                  <a:schemeClr val="tx1">
                    <a:lumMod val="75000"/>
                    <a:lumOff val="25000"/>
                  </a:schemeClr>
                </a:solidFill>
                <a:latin typeface="Arial" pitchFamily="34" charset="0"/>
                <a:cs typeface="Arial" pitchFamily="34" charset="0"/>
              </a:rPr>
              <a:t>3.- Es necesario contar con la autonomía de las </a:t>
            </a:r>
            <a:r>
              <a:rPr lang="es-MX" sz="2000" dirty="0" smtClean="0">
                <a:solidFill>
                  <a:schemeClr val="tx1">
                    <a:lumMod val="75000"/>
                    <a:lumOff val="25000"/>
                  </a:schemeClr>
                </a:solidFill>
                <a:latin typeface="Arial" pitchFamily="34" charset="0"/>
                <a:cs typeface="Arial" pitchFamily="34" charset="0"/>
              </a:rPr>
              <a:t>Contralorías</a:t>
            </a:r>
            <a:r>
              <a:rPr lang="es-MX" sz="2000" dirty="0">
                <a:solidFill>
                  <a:schemeClr val="tx1">
                    <a:lumMod val="75000"/>
                    <a:lumOff val="25000"/>
                  </a:schemeClr>
                </a:solidFill>
                <a:latin typeface="Arial" pitchFamily="34" charset="0"/>
                <a:cs typeface="Arial" pitchFamily="34" charset="0"/>
              </a:rPr>
              <a:t>, así como realizar las labores específicas de las mismas, debido a que se nos asignan otras </a:t>
            </a:r>
            <a:r>
              <a:rPr lang="es-MX" sz="2000" dirty="0" smtClean="0">
                <a:solidFill>
                  <a:schemeClr val="tx1">
                    <a:lumMod val="75000"/>
                    <a:lumOff val="25000"/>
                  </a:schemeClr>
                </a:solidFill>
                <a:latin typeface="Arial" pitchFamily="34" charset="0"/>
                <a:cs typeface="Arial" pitchFamily="34" charset="0"/>
              </a:rPr>
              <a:t>actividades </a:t>
            </a:r>
            <a:r>
              <a:rPr lang="es-MX" sz="2000" dirty="0">
                <a:solidFill>
                  <a:schemeClr val="tx1">
                    <a:lumMod val="75000"/>
                    <a:lumOff val="25000"/>
                  </a:schemeClr>
                </a:solidFill>
                <a:latin typeface="Arial" pitchFamily="34" charset="0"/>
                <a:cs typeface="Arial" pitchFamily="34" charset="0"/>
              </a:rPr>
              <a:t>que no permiten realizar la labor de </a:t>
            </a:r>
            <a:r>
              <a:rPr lang="es-MX" sz="2000" dirty="0" smtClean="0">
                <a:solidFill>
                  <a:schemeClr val="tx1">
                    <a:lumMod val="75000"/>
                    <a:lumOff val="25000"/>
                  </a:schemeClr>
                </a:solidFill>
                <a:latin typeface="Arial" pitchFamily="34" charset="0"/>
                <a:cs typeface="Arial" pitchFamily="34" charset="0"/>
              </a:rPr>
              <a:t>Contraloría.  </a:t>
            </a:r>
          </a:p>
          <a:p>
            <a:pPr algn="just"/>
            <a:endParaRPr lang="es-ES" sz="2000" dirty="0">
              <a:solidFill>
                <a:schemeClr val="tx1">
                  <a:lumMod val="75000"/>
                  <a:lumOff val="25000"/>
                </a:schemeClr>
              </a:solidFill>
              <a:latin typeface="Arial" pitchFamily="34" charset="0"/>
              <a:cs typeface="Arial" pitchFamily="34" charset="0"/>
            </a:endParaRPr>
          </a:p>
          <a:p>
            <a:pPr algn="just"/>
            <a:r>
              <a:rPr lang="es-MX" sz="2000" dirty="0">
                <a:solidFill>
                  <a:schemeClr val="tx1">
                    <a:lumMod val="75000"/>
                    <a:lumOff val="25000"/>
                  </a:schemeClr>
                </a:solidFill>
                <a:latin typeface="Arial" pitchFamily="34" charset="0"/>
                <a:cs typeface="Arial" pitchFamily="34" charset="0"/>
              </a:rPr>
              <a:t>4.- Se requiere recibir constantes capacitaciones, así mismo es necesario unificar criterios de evaluación, acordes a la </a:t>
            </a:r>
            <a:r>
              <a:rPr lang="es-MX" sz="2000" dirty="0" smtClean="0">
                <a:solidFill>
                  <a:schemeClr val="tx1">
                    <a:lumMod val="75000"/>
                    <a:lumOff val="25000"/>
                  </a:schemeClr>
                </a:solidFill>
                <a:latin typeface="Arial" pitchFamily="34" charset="0"/>
                <a:cs typeface="Arial" pitchFamily="34" charset="0"/>
              </a:rPr>
              <a:t>Contabilidad Gubernamental</a:t>
            </a:r>
            <a:r>
              <a:rPr lang="es-MX" sz="2000" dirty="0">
                <a:solidFill>
                  <a:schemeClr val="tx1">
                    <a:lumMod val="75000"/>
                    <a:lumOff val="25000"/>
                  </a:schemeClr>
                </a:solidFill>
                <a:latin typeface="Arial" pitchFamily="34" charset="0"/>
                <a:cs typeface="Arial" pitchFamily="34" charset="0"/>
              </a:rPr>
              <a:t>, programas Estatales o Federales, </a:t>
            </a:r>
            <a:r>
              <a:rPr lang="es-MX" sz="2000" dirty="0" smtClean="0">
                <a:solidFill>
                  <a:schemeClr val="tx1">
                    <a:lumMod val="75000"/>
                    <a:lumOff val="25000"/>
                  </a:schemeClr>
                </a:solidFill>
                <a:latin typeface="Arial" pitchFamily="34" charset="0"/>
                <a:cs typeface="Arial" pitchFamily="34" charset="0"/>
              </a:rPr>
              <a:t>entre </a:t>
            </a:r>
            <a:r>
              <a:rPr lang="es-MX" sz="2000" dirty="0" err="1" smtClean="0">
                <a:solidFill>
                  <a:schemeClr val="tx1">
                    <a:lumMod val="75000"/>
                    <a:lumOff val="25000"/>
                  </a:schemeClr>
                </a:solidFill>
                <a:latin typeface="Arial" pitchFamily="34" charset="0"/>
                <a:cs typeface="Arial" pitchFamily="34" charset="0"/>
              </a:rPr>
              <a:t>otrs</a:t>
            </a:r>
            <a:r>
              <a:rPr lang="es-MX" sz="2000" dirty="0" smtClean="0">
                <a:solidFill>
                  <a:schemeClr val="tx1">
                    <a:lumMod val="75000"/>
                    <a:lumOff val="25000"/>
                  </a:schemeClr>
                </a:solidFill>
                <a:latin typeface="Arial" pitchFamily="34" charset="0"/>
                <a:cs typeface="Arial" pitchFamily="34" charset="0"/>
              </a:rPr>
              <a:t> temas. </a:t>
            </a:r>
            <a:endParaRPr lang="es-ES" sz="2000" dirty="0">
              <a:solidFill>
                <a:schemeClr val="tx1">
                  <a:lumMod val="75000"/>
                  <a:lumOff val="2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88739" y="-14068"/>
            <a:ext cx="12279152" cy="6900204"/>
            <a:chOff x="-88739" y="-14068"/>
            <a:chExt cx="12279152" cy="6900204"/>
          </a:xfrm>
        </p:grpSpPr>
        <p:pic>
          <p:nvPicPr>
            <p:cNvPr id="6" name="5 Imagen" descr="fondo 11.png"/>
            <p:cNvPicPr>
              <a:picLocks noChangeAspect="1"/>
            </p:cNvPicPr>
            <p:nvPr/>
          </p:nvPicPr>
          <p:blipFill>
            <a:blip r:embed="rId2" cstate="print"/>
            <a:stretch>
              <a:fillRect/>
            </a:stretch>
          </p:blipFill>
          <p:spPr>
            <a:xfrm>
              <a:off x="-88739" y="-14068"/>
              <a:ext cx="12279152" cy="6900204"/>
            </a:xfrm>
            <a:prstGeom prst="rect">
              <a:avLst/>
            </a:prstGeom>
          </p:spPr>
        </p:pic>
        <p:pic>
          <p:nvPicPr>
            <p:cNvPr id="8" name="7 Imagen" descr="Logo CCME-01.jpg"/>
            <p:cNvPicPr>
              <a:picLocks noChangeAspect="1"/>
            </p:cNvPicPr>
            <p:nvPr/>
          </p:nvPicPr>
          <p:blipFill>
            <a:blip r:embed="rId3" cstate="print"/>
            <a:srcRect r="6139" b="6156"/>
            <a:stretch>
              <a:fillRect/>
            </a:stretch>
          </p:blipFill>
          <p:spPr>
            <a:xfrm>
              <a:off x="5519142" y="5445224"/>
              <a:ext cx="2016224" cy="936104"/>
            </a:xfrm>
            <a:prstGeom prst="rect">
              <a:avLst/>
            </a:prstGeom>
          </p:spPr>
        </p:pic>
        <p:pic>
          <p:nvPicPr>
            <p:cNvPr id="9" name="8 Imagen" descr="contraloria_del_estado.png"/>
            <p:cNvPicPr>
              <a:picLocks noChangeAspect="1"/>
            </p:cNvPicPr>
            <p:nvPr/>
          </p:nvPicPr>
          <p:blipFill>
            <a:blip r:embed="rId4" cstate="print"/>
            <a:stretch>
              <a:fillRect/>
            </a:stretch>
          </p:blipFill>
          <p:spPr>
            <a:xfrm>
              <a:off x="2494806" y="5589240"/>
              <a:ext cx="2808312" cy="753440"/>
            </a:xfrm>
            <a:prstGeom prst="rect">
              <a:avLst/>
            </a:prstGeom>
          </p:spPr>
        </p:pic>
      </p:grpSp>
      <p:sp>
        <p:nvSpPr>
          <p:cNvPr id="12" name="11 Rectángulo"/>
          <p:cNvSpPr/>
          <p:nvPr/>
        </p:nvSpPr>
        <p:spPr>
          <a:xfrm>
            <a:off x="79587" y="251938"/>
            <a:ext cx="7647588"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s-E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4.- Experiencias Exitosas</a:t>
            </a:r>
            <a:endParaRPr lang="es-E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6 Rectángulo"/>
          <p:cNvSpPr/>
          <p:nvPr/>
        </p:nvSpPr>
        <p:spPr>
          <a:xfrm>
            <a:off x="575331" y="1257141"/>
            <a:ext cx="10776459" cy="2862322"/>
          </a:xfrm>
          <a:prstGeom prst="rect">
            <a:avLst/>
          </a:prstGeom>
        </p:spPr>
        <p:txBody>
          <a:bodyPr wrap="square">
            <a:spAutoFit/>
          </a:bodyPr>
          <a:lstStyle/>
          <a:p>
            <a:pPr algn="just">
              <a:lnSpc>
                <a:spcPct val="150000"/>
              </a:lnSpc>
            </a:pPr>
            <a:r>
              <a:rPr lang="es-MX" sz="2000" dirty="0">
                <a:solidFill>
                  <a:schemeClr val="tx1">
                    <a:lumMod val="75000"/>
                    <a:lumOff val="25000"/>
                  </a:schemeClr>
                </a:solidFill>
                <a:latin typeface="Arial" pitchFamily="34" charset="0"/>
                <a:cs typeface="Arial" pitchFamily="34" charset="0"/>
              </a:rPr>
              <a:t>1.-  Los </a:t>
            </a:r>
            <a:r>
              <a:rPr lang="es-MX" sz="2000" dirty="0" smtClean="0">
                <a:solidFill>
                  <a:schemeClr val="tx1">
                    <a:lumMod val="75000"/>
                    <a:lumOff val="25000"/>
                  </a:schemeClr>
                </a:solidFill>
                <a:latin typeface="Arial" pitchFamily="34" charset="0"/>
                <a:cs typeface="Arial" pitchFamily="34" charset="0"/>
              </a:rPr>
              <a:t>Contralores </a:t>
            </a:r>
            <a:r>
              <a:rPr lang="es-MX" sz="2000" dirty="0">
                <a:solidFill>
                  <a:schemeClr val="tx1">
                    <a:lumMod val="75000"/>
                    <a:lumOff val="25000"/>
                  </a:schemeClr>
                </a:solidFill>
                <a:latin typeface="Arial" pitchFamily="34" charset="0"/>
                <a:cs typeface="Arial" pitchFamily="34" charset="0"/>
              </a:rPr>
              <a:t>de la Región Altos-Sur, </a:t>
            </a:r>
            <a:r>
              <a:rPr lang="es-MX" sz="2000" dirty="0" smtClean="0">
                <a:solidFill>
                  <a:schemeClr val="tx1">
                    <a:lumMod val="75000"/>
                    <a:lumOff val="25000"/>
                  </a:schemeClr>
                </a:solidFill>
                <a:latin typeface="Arial" pitchFamily="34" charset="0"/>
                <a:cs typeface="Arial" pitchFamily="34" charset="0"/>
              </a:rPr>
              <a:t>concebimos la importancia de formar parte </a:t>
            </a:r>
            <a:r>
              <a:rPr lang="es-MX" sz="2000" dirty="0">
                <a:solidFill>
                  <a:schemeClr val="tx1">
                    <a:lumMod val="75000"/>
                    <a:lumOff val="25000"/>
                  </a:schemeClr>
                </a:solidFill>
                <a:latin typeface="Arial" pitchFamily="34" charset="0"/>
                <a:cs typeface="Arial" pitchFamily="34" charset="0"/>
              </a:rPr>
              <a:t>de la </a:t>
            </a:r>
            <a:r>
              <a:rPr lang="es-MX" sz="2000" dirty="0" smtClean="0">
                <a:solidFill>
                  <a:schemeClr val="tx1">
                    <a:lumMod val="75000"/>
                    <a:lumOff val="25000"/>
                  </a:schemeClr>
                </a:solidFill>
                <a:latin typeface="Arial" pitchFamily="34" charset="0"/>
                <a:cs typeface="Arial" pitchFamily="34" charset="0"/>
              </a:rPr>
              <a:t>Comisión </a:t>
            </a:r>
            <a:r>
              <a:rPr lang="es-MX" sz="2000" dirty="0">
                <a:solidFill>
                  <a:schemeClr val="tx1">
                    <a:lumMod val="75000"/>
                    <a:lumOff val="25000"/>
                  </a:schemeClr>
                </a:solidFill>
                <a:latin typeface="Arial" pitchFamily="34" charset="0"/>
                <a:cs typeface="Arial" pitchFamily="34" charset="0"/>
              </a:rPr>
              <a:t>de </a:t>
            </a:r>
            <a:r>
              <a:rPr lang="es-MX" sz="2000" dirty="0" smtClean="0">
                <a:solidFill>
                  <a:schemeClr val="tx1">
                    <a:lumMod val="75000"/>
                    <a:lumOff val="25000"/>
                  </a:schemeClr>
                </a:solidFill>
                <a:latin typeface="Arial" pitchFamily="34" charset="0"/>
                <a:cs typeface="Arial" pitchFamily="34" charset="0"/>
              </a:rPr>
              <a:t>Contralores Municipios-Estado (CCM-E), </a:t>
            </a:r>
            <a:r>
              <a:rPr lang="es-MX" sz="2000" dirty="0">
                <a:solidFill>
                  <a:schemeClr val="tx1">
                    <a:lumMod val="75000"/>
                    <a:lumOff val="25000"/>
                  </a:schemeClr>
                </a:solidFill>
                <a:latin typeface="Arial" pitchFamily="34" charset="0"/>
                <a:cs typeface="Arial" pitchFamily="34" charset="0"/>
              </a:rPr>
              <a:t>debido a que es una forma de compartir y enriquecer </a:t>
            </a:r>
            <a:r>
              <a:rPr lang="es-MX" sz="2000" dirty="0" smtClean="0">
                <a:solidFill>
                  <a:schemeClr val="tx1">
                    <a:lumMod val="75000"/>
                    <a:lumOff val="25000"/>
                  </a:schemeClr>
                </a:solidFill>
                <a:latin typeface="Arial" pitchFamily="34" charset="0"/>
                <a:cs typeface="Arial" pitchFamily="34" charset="0"/>
              </a:rPr>
              <a:t>nuestra labor en los Ayuntamientos.</a:t>
            </a:r>
          </a:p>
          <a:p>
            <a:pPr algn="just">
              <a:lnSpc>
                <a:spcPct val="150000"/>
              </a:lnSpc>
            </a:pPr>
            <a:endParaRPr lang="es-MX" sz="2000" dirty="0" smtClean="0">
              <a:solidFill>
                <a:schemeClr val="tx1">
                  <a:lumMod val="75000"/>
                  <a:lumOff val="25000"/>
                </a:schemeClr>
              </a:solidFill>
              <a:latin typeface="Arial" pitchFamily="34" charset="0"/>
              <a:cs typeface="Arial" pitchFamily="34" charset="0"/>
            </a:endParaRPr>
          </a:p>
          <a:p>
            <a:pPr algn="just">
              <a:lnSpc>
                <a:spcPct val="150000"/>
              </a:lnSpc>
            </a:pPr>
            <a:r>
              <a:rPr lang="es-MX" sz="2000" dirty="0" smtClean="0">
                <a:solidFill>
                  <a:schemeClr val="tx1">
                    <a:lumMod val="75000"/>
                    <a:lumOff val="25000"/>
                  </a:schemeClr>
                </a:solidFill>
                <a:latin typeface="Arial" pitchFamily="34" charset="0"/>
                <a:cs typeface="Arial" pitchFamily="34" charset="0"/>
              </a:rPr>
              <a:t>2.- Los </a:t>
            </a:r>
            <a:r>
              <a:rPr lang="es-MX" sz="2000" dirty="0">
                <a:solidFill>
                  <a:schemeClr val="tx1">
                    <a:lumMod val="75000"/>
                    <a:lumOff val="25000"/>
                  </a:schemeClr>
                </a:solidFill>
                <a:latin typeface="Arial" pitchFamily="34" charset="0"/>
                <a:cs typeface="Arial" pitchFamily="34" charset="0"/>
              </a:rPr>
              <a:t>Contralores de la Región,  </a:t>
            </a:r>
            <a:r>
              <a:rPr lang="es-MX" sz="2000" dirty="0" smtClean="0">
                <a:solidFill>
                  <a:schemeClr val="tx1">
                    <a:lumMod val="75000"/>
                    <a:lumOff val="25000"/>
                  </a:schemeClr>
                </a:solidFill>
                <a:latin typeface="Arial" pitchFamily="34" charset="0"/>
                <a:cs typeface="Arial" pitchFamily="34" charset="0"/>
              </a:rPr>
              <a:t>tenemos la disponibilidad </a:t>
            </a:r>
            <a:r>
              <a:rPr lang="es-MX" sz="2000" dirty="0">
                <a:solidFill>
                  <a:schemeClr val="tx1">
                    <a:lumMod val="75000"/>
                    <a:lumOff val="25000"/>
                  </a:schemeClr>
                </a:solidFill>
                <a:latin typeface="Arial" pitchFamily="34" charset="0"/>
                <a:cs typeface="Arial" pitchFamily="34" charset="0"/>
              </a:rPr>
              <a:t>e interés por participar activamente en las </a:t>
            </a:r>
            <a:r>
              <a:rPr lang="es-MX" sz="2000" dirty="0" smtClean="0">
                <a:solidFill>
                  <a:schemeClr val="tx1">
                    <a:lumMod val="75000"/>
                    <a:lumOff val="25000"/>
                  </a:schemeClr>
                </a:solidFill>
                <a:latin typeface="Arial" pitchFamily="34" charset="0"/>
                <a:cs typeface="Arial" pitchFamily="34" charset="0"/>
              </a:rPr>
              <a:t>reuniones, en las que se comparten experiencias </a:t>
            </a:r>
            <a:r>
              <a:rPr lang="es-MX" sz="2000" dirty="0">
                <a:solidFill>
                  <a:schemeClr val="tx1">
                    <a:lumMod val="75000"/>
                    <a:lumOff val="25000"/>
                  </a:schemeClr>
                </a:solidFill>
                <a:latin typeface="Arial" pitchFamily="34" charset="0"/>
                <a:cs typeface="Arial" pitchFamily="34" charset="0"/>
              </a:rPr>
              <a:t>y </a:t>
            </a:r>
            <a:r>
              <a:rPr lang="es-MX" sz="2000" dirty="0" smtClean="0">
                <a:solidFill>
                  <a:schemeClr val="tx1">
                    <a:lumMod val="75000"/>
                    <a:lumOff val="25000"/>
                  </a:schemeClr>
                </a:solidFill>
                <a:latin typeface="Arial" pitchFamily="34" charset="0"/>
                <a:cs typeface="Arial" pitchFamily="34" charset="0"/>
              </a:rPr>
              <a:t>mejora continua.</a:t>
            </a:r>
            <a:endParaRPr lang="es-ES" sz="2000" dirty="0">
              <a:solidFill>
                <a:schemeClr val="tx1">
                  <a:lumMod val="75000"/>
                  <a:lumOff val="2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descr="Logo CCME-01.jpg"/>
          <p:cNvPicPr>
            <a:picLocks noChangeAspect="1"/>
          </p:cNvPicPr>
          <p:nvPr/>
        </p:nvPicPr>
        <p:blipFill>
          <a:blip r:embed="rId2" cstate="print"/>
          <a:srcRect l="6269" t="5786" r="6863" b="5501"/>
          <a:stretch>
            <a:fillRect/>
          </a:stretch>
        </p:blipFill>
        <p:spPr>
          <a:xfrm>
            <a:off x="7823398" y="188640"/>
            <a:ext cx="2664296" cy="1092740"/>
          </a:xfrm>
          <a:prstGeom prst="rect">
            <a:avLst/>
          </a:prstGeom>
        </p:spPr>
      </p:pic>
      <p:pic>
        <p:nvPicPr>
          <p:cNvPr id="21" name="20 Imagen" descr="contraloria_del_estado.png"/>
          <p:cNvPicPr>
            <a:picLocks noChangeAspect="1"/>
          </p:cNvPicPr>
          <p:nvPr/>
        </p:nvPicPr>
        <p:blipFill>
          <a:blip r:embed="rId3" cstate="print"/>
          <a:stretch>
            <a:fillRect/>
          </a:stretch>
        </p:blipFill>
        <p:spPr>
          <a:xfrm>
            <a:off x="910630" y="188641"/>
            <a:ext cx="3240360" cy="927311"/>
          </a:xfrm>
          <a:prstGeom prst="rect">
            <a:avLst/>
          </a:prstGeom>
        </p:spPr>
      </p:pic>
      <p:sp>
        <p:nvSpPr>
          <p:cNvPr id="6" name="5 Rectángulo"/>
          <p:cNvSpPr/>
          <p:nvPr/>
        </p:nvSpPr>
        <p:spPr>
          <a:xfrm>
            <a:off x="1846734" y="2060848"/>
            <a:ext cx="7679854" cy="2308324"/>
          </a:xfrm>
          <a:prstGeom prst="rect">
            <a:avLst/>
          </a:prstGeom>
        </p:spPr>
        <p:txBody>
          <a:bodyPr wrap="square">
            <a:spAutoFit/>
          </a:bodyPr>
          <a:lstStyle/>
          <a:p>
            <a:pPr algn="ctr"/>
            <a:r>
              <a:rPr lang="es-ES" sz="7200" b="1" cap="none" spc="50" dirty="0" smtClean="0">
                <a:ln w="11430"/>
                <a:solidFill>
                  <a:schemeClr val="tx1">
                    <a:lumMod val="65000"/>
                    <a:lumOff val="35000"/>
                  </a:schemeClr>
                </a:solidFill>
                <a:effectLst>
                  <a:outerShdw blurRad="50800" dist="38100" dir="2700000" algn="tl" rotWithShape="0">
                    <a:prstClr val="black">
                      <a:alpha val="40000"/>
                    </a:prstClr>
                  </a:outerShdw>
                </a:effectLst>
              </a:rPr>
              <a:t>Región 04</a:t>
            </a:r>
          </a:p>
          <a:p>
            <a:pPr algn="ctr"/>
            <a:r>
              <a:rPr lang="es-ES" sz="7200" b="1" cap="none" spc="50" dirty="0" err="1" smtClean="0">
                <a:ln w="11430"/>
                <a:solidFill>
                  <a:schemeClr val="tx1">
                    <a:lumMod val="65000"/>
                    <a:lumOff val="35000"/>
                  </a:schemeClr>
                </a:solidFill>
                <a:effectLst>
                  <a:outerShdw blurRad="50800" dist="38100" dir="2700000" algn="tl" rotWithShape="0">
                    <a:prstClr val="black">
                      <a:alpha val="40000"/>
                    </a:prstClr>
                  </a:outerShdw>
                </a:effectLst>
              </a:rPr>
              <a:t>Ciénega</a:t>
            </a:r>
            <a:endParaRPr lang="es-ES" sz="7200" dirty="0">
              <a:solidFill>
                <a:schemeClr val="tx1">
                  <a:lumMod val="65000"/>
                  <a:lumOff val="35000"/>
                </a:schemeClr>
              </a:solidFill>
              <a:effectLst>
                <a:outerShdw blurRad="50800" dist="38100" dir="2700000" algn="tl" rotWithShape="0">
                  <a:prstClr val="black">
                    <a:alpha val="40000"/>
                  </a:prstClr>
                </a:outerShdw>
              </a:effectLst>
            </a:endParaRPr>
          </a:p>
        </p:txBody>
      </p:sp>
      <p:pic>
        <p:nvPicPr>
          <p:cNvPr id="7" name="6 Imagen" descr="fondo 12.png"/>
          <p:cNvPicPr>
            <a:picLocks noChangeAspect="1"/>
          </p:cNvPicPr>
          <p:nvPr/>
        </p:nvPicPr>
        <p:blipFill>
          <a:blip r:embed="rId4" cstate="print"/>
          <a:stretch>
            <a:fillRect/>
          </a:stretch>
        </p:blipFill>
        <p:spPr>
          <a:xfrm>
            <a:off x="-83414" y="0"/>
            <a:ext cx="12273827" cy="6885384"/>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5 Grupo"/>
          <p:cNvGrpSpPr/>
          <p:nvPr/>
        </p:nvGrpSpPr>
        <p:grpSpPr>
          <a:xfrm>
            <a:off x="-88739" y="-14068"/>
            <a:ext cx="12279152" cy="6900204"/>
            <a:chOff x="-88739" y="-14068"/>
            <a:chExt cx="12279152" cy="6900204"/>
          </a:xfrm>
        </p:grpSpPr>
        <p:pic>
          <p:nvPicPr>
            <p:cNvPr id="7" name="6 Imagen" descr="fondo 11.png"/>
            <p:cNvPicPr>
              <a:picLocks noChangeAspect="1"/>
            </p:cNvPicPr>
            <p:nvPr/>
          </p:nvPicPr>
          <p:blipFill>
            <a:blip r:embed="rId2" cstate="print"/>
            <a:stretch>
              <a:fillRect/>
            </a:stretch>
          </p:blipFill>
          <p:spPr>
            <a:xfrm>
              <a:off x="-88739" y="-14068"/>
              <a:ext cx="12279152" cy="6900204"/>
            </a:xfrm>
            <a:prstGeom prst="rect">
              <a:avLst/>
            </a:prstGeom>
          </p:spPr>
        </p:pic>
        <p:pic>
          <p:nvPicPr>
            <p:cNvPr id="8" name="7 Imagen" descr="Logo CCME-01.jpg"/>
            <p:cNvPicPr>
              <a:picLocks noChangeAspect="1"/>
            </p:cNvPicPr>
            <p:nvPr/>
          </p:nvPicPr>
          <p:blipFill>
            <a:blip r:embed="rId3" cstate="print"/>
            <a:srcRect r="6139" b="6156"/>
            <a:stretch>
              <a:fillRect/>
            </a:stretch>
          </p:blipFill>
          <p:spPr>
            <a:xfrm>
              <a:off x="5519142" y="5445224"/>
              <a:ext cx="2016224" cy="936104"/>
            </a:xfrm>
            <a:prstGeom prst="rect">
              <a:avLst/>
            </a:prstGeom>
          </p:spPr>
        </p:pic>
        <p:pic>
          <p:nvPicPr>
            <p:cNvPr id="9" name="8 Imagen" descr="contraloria_del_estado.png"/>
            <p:cNvPicPr>
              <a:picLocks noChangeAspect="1"/>
            </p:cNvPicPr>
            <p:nvPr/>
          </p:nvPicPr>
          <p:blipFill>
            <a:blip r:embed="rId4" cstate="print"/>
            <a:stretch>
              <a:fillRect/>
            </a:stretch>
          </p:blipFill>
          <p:spPr>
            <a:xfrm>
              <a:off x="2494806" y="5589240"/>
              <a:ext cx="2808312" cy="753440"/>
            </a:xfrm>
            <a:prstGeom prst="rect">
              <a:avLst/>
            </a:prstGeom>
          </p:spPr>
        </p:pic>
      </p:grpSp>
      <p:sp>
        <p:nvSpPr>
          <p:cNvPr id="12" name="11 Rectángulo"/>
          <p:cNvSpPr/>
          <p:nvPr/>
        </p:nvSpPr>
        <p:spPr>
          <a:xfrm>
            <a:off x="79587" y="251938"/>
            <a:ext cx="4863641"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 Datos Generales</a:t>
            </a:r>
            <a:endParaRPr lang="es-E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12 CuadroTexto"/>
          <p:cNvSpPr txBox="1"/>
          <p:nvPr/>
        </p:nvSpPr>
        <p:spPr>
          <a:xfrm>
            <a:off x="1702718" y="1412776"/>
            <a:ext cx="3119621" cy="3477875"/>
          </a:xfrm>
          <a:prstGeom prst="rect">
            <a:avLst/>
          </a:prstGeom>
          <a:noFill/>
        </p:spPr>
        <p:txBody>
          <a:bodyPr wrap="square" numCol="1" rtlCol="0">
            <a:spAutoFit/>
          </a:bodyPr>
          <a:lstStyle/>
          <a:p>
            <a:pPr algn="just"/>
            <a:r>
              <a:rPr lang="es-ES" sz="2000" b="1" dirty="0" smtClean="0">
                <a:solidFill>
                  <a:schemeClr val="tx1">
                    <a:lumMod val="75000"/>
                    <a:lumOff val="25000"/>
                  </a:schemeClr>
                </a:solidFill>
                <a:latin typeface="Arial" pitchFamily="34" charset="0"/>
                <a:cs typeface="Arial" pitchFamily="34" charset="0"/>
              </a:rPr>
              <a:t>Municipios Integrantes</a:t>
            </a:r>
            <a:r>
              <a:rPr lang="es-ES" sz="2000" dirty="0" smtClean="0">
                <a:solidFill>
                  <a:schemeClr val="tx1">
                    <a:lumMod val="75000"/>
                    <a:lumOff val="25000"/>
                  </a:schemeClr>
                </a:solidFill>
                <a:latin typeface="Arial" pitchFamily="34" charset="0"/>
                <a:cs typeface="Arial" pitchFamily="34" charset="0"/>
              </a:rPr>
              <a:t>: </a:t>
            </a:r>
          </a:p>
          <a:p>
            <a:pPr algn="just"/>
            <a:endParaRPr lang="es-ES" sz="2000" dirty="0" smtClean="0">
              <a:solidFill>
                <a:schemeClr val="tx1">
                  <a:lumMod val="75000"/>
                  <a:lumOff val="25000"/>
                </a:schemeClr>
              </a:solidFill>
              <a:latin typeface="Arial" pitchFamily="34" charset="0"/>
              <a:cs typeface="Arial" pitchFamily="34" charset="0"/>
            </a:endParaRPr>
          </a:p>
          <a:p>
            <a:pPr algn="just">
              <a:buFont typeface="Wingdings" pitchFamily="2" charset="2"/>
              <a:buChar char="q"/>
            </a:pPr>
            <a:r>
              <a:rPr lang="es-MX" sz="2000" dirty="0">
                <a:solidFill>
                  <a:schemeClr val="tx1">
                    <a:lumMod val="75000"/>
                    <a:lumOff val="25000"/>
                  </a:schemeClr>
                </a:solidFill>
                <a:latin typeface="Arial" pitchFamily="34" charset="0"/>
                <a:cs typeface="Arial" pitchFamily="34" charset="0"/>
              </a:rPr>
              <a:t> </a:t>
            </a:r>
            <a:r>
              <a:rPr lang="es-MX" sz="2000" dirty="0" err="1">
                <a:solidFill>
                  <a:schemeClr val="tx1">
                    <a:lumMod val="75000"/>
                    <a:lumOff val="25000"/>
                  </a:schemeClr>
                </a:solidFill>
                <a:latin typeface="Arial" pitchFamily="34" charset="0"/>
                <a:cs typeface="Arial" pitchFamily="34" charset="0"/>
              </a:rPr>
              <a:t>Atotonilco</a:t>
            </a:r>
            <a:r>
              <a:rPr lang="es-MX" sz="2000" dirty="0">
                <a:solidFill>
                  <a:schemeClr val="tx1">
                    <a:lumMod val="75000"/>
                    <a:lumOff val="25000"/>
                  </a:schemeClr>
                </a:solidFill>
                <a:latin typeface="Arial" pitchFamily="34" charset="0"/>
                <a:cs typeface="Arial" pitchFamily="34" charset="0"/>
              </a:rPr>
              <a:t> el Alto, </a:t>
            </a:r>
          </a:p>
          <a:p>
            <a:pPr algn="just">
              <a:buFont typeface="Wingdings" pitchFamily="2" charset="2"/>
              <a:buChar char="q"/>
            </a:pPr>
            <a:r>
              <a:rPr lang="es-MX" sz="2000" dirty="0">
                <a:solidFill>
                  <a:schemeClr val="tx1">
                    <a:lumMod val="75000"/>
                    <a:lumOff val="25000"/>
                  </a:schemeClr>
                </a:solidFill>
                <a:latin typeface="Arial" pitchFamily="34" charset="0"/>
                <a:cs typeface="Arial" pitchFamily="34" charset="0"/>
              </a:rPr>
              <a:t> </a:t>
            </a:r>
            <a:r>
              <a:rPr lang="es-MX" sz="2000" dirty="0" err="1">
                <a:solidFill>
                  <a:schemeClr val="tx1">
                    <a:lumMod val="75000"/>
                    <a:lumOff val="25000"/>
                  </a:schemeClr>
                </a:solidFill>
                <a:latin typeface="Arial" pitchFamily="34" charset="0"/>
                <a:cs typeface="Arial" pitchFamily="34" charset="0"/>
              </a:rPr>
              <a:t>Ayotlán</a:t>
            </a:r>
          </a:p>
          <a:p>
            <a:pPr algn="just">
              <a:buFont typeface="Wingdings" pitchFamily="2" charset="2"/>
              <a:buChar char="q"/>
            </a:pPr>
            <a:r>
              <a:rPr lang="es-MX" sz="2000" dirty="0">
                <a:solidFill>
                  <a:schemeClr val="tx1">
                    <a:lumMod val="75000"/>
                    <a:lumOff val="25000"/>
                  </a:schemeClr>
                </a:solidFill>
                <a:latin typeface="Arial" pitchFamily="34" charset="0"/>
                <a:cs typeface="Arial" pitchFamily="34" charset="0"/>
              </a:rPr>
              <a:t> La Barca</a:t>
            </a:r>
          </a:p>
          <a:p>
            <a:pPr algn="just">
              <a:buFont typeface="Wingdings" pitchFamily="2" charset="2"/>
              <a:buChar char="q"/>
            </a:pPr>
            <a:r>
              <a:rPr lang="es-MX" sz="2000" dirty="0">
                <a:solidFill>
                  <a:schemeClr val="tx1">
                    <a:lumMod val="75000"/>
                    <a:lumOff val="25000"/>
                  </a:schemeClr>
                </a:solidFill>
                <a:latin typeface="Arial" pitchFamily="34" charset="0"/>
                <a:cs typeface="Arial" pitchFamily="34" charset="0"/>
              </a:rPr>
              <a:t> Degollado</a:t>
            </a:r>
          </a:p>
          <a:p>
            <a:pPr algn="just">
              <a:buFont typeface="Wingdings" pitchFamily="2" charset="2"/>
              <a:buChar char="q"/>
            </a:pPr>
            <a:r>
              <a:rPr lang="es-MX" sz="2000" dirty="0">
                <a:solidFill>
                  <a:schemeClr val="tx1">
                    <a:lumMod val="75000"/>
                    <a:lumOff val="25000"/>
                  </a:schemeClr>
                </a:solidFill>
                <a:latin typeface="Arial" pitchFamily="34" charset="0"/>
                <a:cs typeface="Arial" pitchFamily="34" charset="0"/>
              </a:rPr>
              <a:t> </a:t>
            </a:r>
            <a:r>
              <a:rPr lang="es-MX" sz="2000" dirty="0" err="1">
                <a:solidFill>
                  <a:schemeClr val="tx1">
                    <a:lumMod val="75000"/>
                    <a:lumOff val="25000"/>
                  </a:schemeClr>
                </a:solidFill>
                <a:latin typeface="Arial" pitchFamily="34" charset="0"/>
                <a:cs typeface="Arial" pitchFamily="34" charset="0"/>
              </a:rPr>
              <a:t>Jamay</a:t>
            </a:r>
            <a:endParaRPr lang="es-MX" sz="2000" dirty="0">
              <a:solidFill>
                <a:schemeClr val="tx1">
                  <a:lumMod val="75000"/>
                  <a:lumOff val="25000"/>
                </a:schemeClr>
              </a:solidFill>
              <a:latin typeface="Arial" pitchFamily="34" charset="0"/>
              <a:cs typeface="Arial" pitchFamily="34" charset="0"/>
            </a:endParaRPr>
          </a:p>
          <a:p>
            <a:pPr algn="just">
              <a:buFont typeface="Wingdings" pitchFamily="2" charset="2"/>
              <a:buChar char="q"/>
            </a:pPr>
            <a:r>
              <a:rPr lang="es-MX" sz="2000" dirty="0">
                <a:solidFill>
                  <a:schemeClr val="tx1">
                    <a:lumMod val="75000"/>
                    <a:lumOff val="25000"/>
                  </a:schemeClr>
                </a:solidFill>
                <a:latin typeface="Arial" pitchFamily="34" charset="0"/>
                <a:cs typeface="Arial" pitchFamily="34" charset="0"/>
              </a:rPr>
              <a:t> Ocotlán</a:t>
            </a:r>
          </a:p>
          <a:p>
            <a:pPr algn="just">
              <a:buFont typeface="Wingdings" pitchFamily="2" charset="2"/>
              <a:buChar char="q"/>
            </a:pPr>
            <a:r>
              <a:rPr lang="es-MX" sz="2000" dirty="0">
                <a:solidFill>
                  <a:schemeClr val="tx1">
                    <a:lumMod val="75000"/>
                    <a:lumOff val="25000"/>
                  </a:schemeClr>
                </a:solidFill>
                <a:latin typeface="Arial" pitchFamily="34" charset="0"/>
                <a:cs typeface="Arial" pitchFamily="34" charset="0"/>
              </a:rPr>
              <a:t> </a:t>
            </a:r>
            <a:r>
              <a:rPr lang="es-MX" sz="2000" dirty="0" err="1">
                <a:solidFill>
                  <a:schemeClr val="tx1">
                    <a:lumMod val="75000"/>
                    <a:lumOff val="25000"/>
                  </a:schemeClr>
                </a:solidFill>
                <a:latin typeface="Arial" pitchFamily="34" charset="0"/>
                <a:cs typeface="Arial" pitchFamily="34" charset="0"/>
              </a:rPr>
              <a:t>Poncitlán</a:t>
            </a:r>
            <a:endParaRPr lang="es-MX" sz="2000" dirty="0">
              <a:solidFill>
                <a:schemeClr val="tx1">
                  <a:lumMod val="75000"/>
                  <a:lumOff val="25000"/>
                </a:schemeClr>
              </a:solidFill>
              <a:latin typeface="Arial" pitchFamily="34" charset="0"/>
              <a:cs typeface="Arial" pitchFamily="34" charset="0"/>
            </a:endParaRPr>
          </a:p>
          <a:p>
            <a:pPr algn="just">
              <a:buFont typeface="Wingdings" pitchFamily="2" charset="2"/>
              <a:buChar char="q"/>
            </a:pPr>
            <a:r>
              <a:rPr lang="es-MX" sz="2000" dirty="0">
                <a:solidFill>
                  <a:schemeClr val="tx1">
                    <a:lumMod val="75000"/>
                    <a:lumOff val="25000"/>
                  </a:schemeClr>
                </a:solidFill>
                <a:latin typeface="Arial" pitchFamily="34" charset="0"/>
                <a:cs typeface="Arial" pitchFamily="34" charset="0"/>
              </a:rPr>
              <a:t> </a:t>
            </a:r>
            <a:r>
              <a:rPr lang="es-MX" sz="2000" dirty="0" err="1">
                <a:solidFill>
                  <a:schemeClr val="tx1">
                    <a:lumMod val="75000"/>
                    <a:lumOff val="25000"/>
                  </a:schemeClr>
                </a:solidFill>
                <a:latin typeface="Arial" pitchFamily="34" charset="0"/>
                <a:cs typeface="Arial" pitchFamily="34" charset="0"/>
              </a:rPr>
              <a:t>Tototlán</a:t>
            </a:r>
            <a:endParaRPr lang="es-MX" sz="2000" dirty="0">
              <a:solidFill>
                <a:schemeClr val="tx1">
                  <a:lumMod val="75000"/>
                  <a:lumOff val="25000"/>
                </a:schemeClr>
              </a:solidFill>
              <a:latin typeface="Arial" pitchFamily="34" charset="0"/>
              <a:cs typeface="Arial" pitchFamily="34" charset="0"/>
            </a:endParaRPr>
          </a:p>
          <a:p>
            <a:pPr algn="just">
              <a:buFont typeface="Wingdings" pitchFamily="2" charset="2"/>
              <a:buChar char="q"/>
            </a:pPr>
            <a:r>
              <a:rPr lang="es-MX" sz="2000" dirty="0">
                <a:solidFill>
                  <a:schemeClr val="tx1">
                    <a:lumMod val="75000"/>
                    <a:lumOff val="25000"/>
                  </a:schemeClr>
                </a:solidFill>
                <a:latin typeface="Arial" pitchFamily="34" charset="0"/>
                <a:cs typeface="Arial" pitchFamily="34" charset="0"/>
              </a:rPr>
              <a:t> </a:t>
            </a:r>
            <a:r>
              <a:rPr lang="es-MX" sz="2000" dirty="0" err="1">
                <a:solidFill>
                  <a:schemeClr val="tx1">
                    <a:lumMod val="75000"/>
                    <a:lumOff val="25000"/>
                  </a:schemeClr>
                </a:solidFill>
                <a:latin typeface="Arial" pitchFamily="34" charset="0"/>
                <a:cs typeface="Arial" pitchFamily="34" charset="0"/>
              </a:rPr>
              <a:t>Zapotlán</a:t>
            </a:r>
            <a:r>
              <a:rPr lang="es-MX" sz="2000" dirty="0">
                <a:solidFill>
                  <a:schemeClr val="tx1">
                    <a:lumMod val="75000"/>
                    <a:lumOff val="25000"/>
                  </a:schemeClr>
                </a:solidFill>
                <a:latin typeface="Arial" pitchFamily="34" charset="0"/>
                <a:cs typeface="Arial" pitchFamily="34" charset="0"/>
              </a:rPr>
              <a:t> del </a:t>
            </a:r>
            <a:r>
              <a:rPr lang="es-MX" sz="2000" dirty="0" smtClean="0">
                <a:solidFill>
                  <a:schemeClr val="tx1">
                    <a:lumMod val="75000"/>
                    <a:lumOff val="25000"/>
                  </a:schemeClr>
                </a:solidFill>
                <a:latin typeface="Arial" pitchFamily="34" charset="0"/>
                <a:cs typeface="Arial" pitchFamily="34" charset="0"/>
              </a:rPr>
              <a:t>Rey</a:t>
            </a:r>
            <a:endParaRPr lang="es-ES" sz="2000" dirty="0">
              <a:solidFill>
                <a:schemeClr val="tx1">
                  <a:lumMod val="75000"/>
                  <a:lumOff val="25000"/>
                </a:schemeClr>
              </a:solidFill>
              <a:latin typeface="Arial" pitchFamily="34" charset="0"/>
              <a:cs typeface="Arial" pitchFamily="34" charset="0"/>
            </a:endParaRPr>
          </a:p>
        </p:txBody>
      </p:sp>
      <p:sp>
        <p:nvSpPr>
          <p:cNvPr id="15" name="14 Rectángulo"/>
          <p:cNvSpPr/>
          <p:nvPr/>
        </p:nvSpPr>
        <p:spPr>
          <a:xfrm>
            <a:off x="6479274" y="1412776"/>
            <a:ext cx="3576372" cy="2862322"/>
          </a:xfrm>
          <a:prstGeom prst="rect">
            <a:avLst/>
          </a:prstGeom>
        </p:spPr>
        <p:txBody>
          <a:bodyPr wrap="square">
            <a:spAutoFit/>
          </a:bodyPr>
          <a:lstStyle/>
          <a:p>
            <a:pPr algn="just"/>
            <a:r>
              <a:rPr lang="es-MX" sz="2000" b="1" dirty="0" smtClean="0">
                <a:solidFill>
                  <a:schemeClr val="tx1">
                    <a:lumMod val="75000"/>
                    <a:lumOff val="25000"/>
                  </a:schemeClr>
                </a:solidFill>
                <a:latin typeface="Arial" pitchFamily="34" charset="0"/>
                <a:cs typeface="Arial" pitchFamily="34" charset="0"/>
              </a:rPr>
              <a:t>Municipios adheridos al Acuerdo de Coordinación: </a:t>
            </a:r>
          </a:p>
          <a:p>
            <a:pPr algn="just"/>
            <a:endParaRPr lang="es-MX" sz="2000" b="1" dirty="0" smtClean="0">
              <a:solidFill>
                <a:schemeClr val="tx1">
                  <a:lumMod val="75000"/>
                  <a:lumOff val="25000"/>
                </a:schemeClr>
              </a:solidFill>
              <a:latin typeface="Arial" pitchFamily="34" charset="0"/>
              <a:cs typeface="Arial" pitchFamily="34" charset="0"/>
            </a:endParaRPr>
          </a:p>
          <a:p>
            <a:pPr algn="just">
              <a:buFont typeface="Wingdings" pitchFamily="2" charset="2"/>
              <a:buChar char="ü"/>
            </a:pPr>
            <a:r>
              <a:rPr lang="es-MX" sz="2000" dirty="0" smtClean="0">
                <a:solidFill>
                  <a:schemeClr val="tx1">
                    <a:lumMod val="75000"/>
                    <a:lumOff val="25000"/>
                  </a:schemeClr>
                </a:solidFill>
                <a:latin typeface="Arial" pitchFamily="34" charset="0"/>
                <a:cs typeface="Arial" pitchFamily="34" charset="0"/>
              </a:rPr>
              <a:t>  </a:t>
            </a:r>
            <a:r>
              <a:rPr lang="es-MX" sz="2000" dirty="0" err="1" smtClean="0">
                <a:solidFill>
                  <a:schemeClr val="tx1">
                    <a:lumMod val="75000"/>
                    <a:lumOff val="25000"/>
                  </a:schemeClr>
                </a:solidFill>
                <a:latin typeface="Arial" pitchFamily="34" charset="0"/>
                <a:cs typeface="Arial" pitchFamily="34" charset="0"/>
              </a:rPr>
              <a:t>Atotonilco</a:t>
            </a:r>
            <a:r>
              <a:rPr lang="es-MX" sz="2000" dirty="0" smtClean="0">
                <a:solidFill>
                  <a:schemeClr val="tx1">
                    <a:lumMod val="75000"/>
                    <a:lumOff val="25000"/>
                  </a:schemeClr>
                </a:solidFill>
                <a:latin typeface="Arial" pitchFamily="34" charset="0"/>
                <a:cs typeface="Arial" pitchFamily="34" charset="0"/>
              </a:rPr>
              <a:t> </a:t>
            </a:r>
            <a:r>
              <a:rPr lang="es-MX" sz="2000" dirty="0">
                <a:solidFill>
                  <a:schemeClr val="tx1">
                    <a:lumMod val="75000"/>
                    <a:lumOff val="25000"/>
                  </a:schemeClr>
                </a:solidFill>
                <a:latin typeface="Arial" pitchFamily="34" charset="0"/>
                <a:cs typeface="Arial" pitchFamily="34" charset="0"/>
              </a:rPr>
              <a:t>el Alto</a:t>
            </a:r>
          </a:p>
          <a:p>
            <a:pPr algn="just">
              <a:buFont typeface="Wingdings" pitchFamily="2" charset="2"/>
              <a:buChar char="ü"/>
            </a:pPr>
            <a:r>
              <a:rPr lang="es-MX" sz="2000" dirty="0">
                <a:solidFill>
                  <a:schemeClr val="tx1">
                    <a:lumMod val="75000"/>
                    <a:lumOff val="25000"/>
                  </a:schemeClr>
                </a:solidFill>
                <a:latin typeface="Arial" pitchFamily="34" charset="0"/>
                <a:cs typeface="Arial" pitchFamily="34" charset="0"/>
              </a:rPr>
              <a:t> </a:t>
            </a:r>
            <a:r>
              <a:rPr lang="es-MX" sz="2000" dirty="0" smtClean="0">
                <a:solidFill>
                  <a:schemeClr val="tx1">
                    <a:lumMod val="75000"/>
                    <a:lumOff val="25000"/>
                  </a:schemeClr>
                </a:solidFill>
                <a:latin typeface="Arial" pitchFamily="34" charset="0"/>
                <a:cs typeface="Arial" pitchFamily="34" charset="0"/>
              </a:rPr>
              <a:t> </a:t>
            </a:r>
            <a:r>
              <a:rPr lang="es-MX" sz="2000" dirty="0" err="1" smtClean="0">
                <a:solidFill>
                  <a:schemeClr val="tx1">
                    <a:lumMod val="75000"/>
                    <a:lumOff val="25000"/>
                  </a:schemeClr>
                </a:solidFill>
                <a:latin typeface="Arial" pitchFamily="34" charset="0"/>
                <a:cs typeface="Arial" pitchFamily="34" charset="0"/>
              </a:rPr>
              <a:t>Tototlán</a:t>
            </a:r>
            <a:endParaRPr lang="es-MX" sz="2000" dirty="0">
              <a:solidFill>
                <a:schemeClr val="tx1">
                  <a:lumMod val="75000"/>
                  <a:lumOff val="25000"/>
                </a:schemeClr>
              </a:solidFill>
              <a:latin typeface="Arial" pitchFamily="34" charset="0"/>
              <a:cs typeface="Arial" pitchFamily="34" charset="0"/>
            </a:endParaRPr>
          </a:p>
          <a:p>
            <a:pPr algn="just">
              <a:buFont typeface="Wingdings" pitchFamily="2" charset="2"/>
              <a:buChar char="ü"/>
            </a:pPr>
            <a:r>
              <a:rPr lang="es-MX" sz="2000" dirty="0">
                <a:solidFill>
                  <a:schemeClr val="tx1">
                    <a:lumMod val="75000"/>
                    <a:lumOff val="25000"/>
                  </a:schemeClr>
                </a:solidFill>
                <a:latin typeface="Arial" pitchFamily="34" charset="0"/>
                <a:cs typeface="Arial" pitchFamily="34" charset="0"/>
              </a:rPr>
              <a:t> </a:t>
            </a:r>
            <a:r>
              <a:rPr lang="es-MX" sz="2000" dirty="0" smtClean="0">
                <a:solidFill>
                  <a:schemeClr val="tx1">
                    <a:lumMod val="75000"/>
                    <a:lumOff val="25000"/>
                  </a:schemeClr>
                </a:solidFill>
                <a:latin typeface="Arial" pitchFamily="34" charset="0"/>
                <a:cs typeface="Arial" pitchFamily="34" charset="0"/>
              </a:rPr>
              <a:t> </a:t>
            </a:r>
            <a:r>
              <a:rPr lang="es-MX" sz="2000" dirty="0" err="1" smtClean="0">
                <a:solidFill>
                  <a:schemeClr val="tx1">
                    <a:lumMod val="75000"/>
                    <a:lumOff val="25000"/>
                  </a:schemeClr>
                </a:solidFill>
                <a:latin typeface="Arial" pitchFamily="34" charset="0"/>
                <a:cs typeface="Arial" pitchFamily="34" charset="0"/>
              </a:rPr>
              <a:t>Jamay</a:t>
            </a:r>
            <a:endParaRPr lang="es-MX" sz="2000" dirty="0">
              <a:solidFill>
                <a:schemeClr val="tx1">
                  <a:lumMod val="75000"/>
                  <a:lumOff val="25000"/>
                </a:schemeClr>
              </a:solidFill>
              <a:latin typeface="Arial" pitchFamily="34" charset="0"/>
              <a:cs typeface="Arial" pitchFamily="34" charset="0"/>
            </a:endParaRPr>
          </a:p>
          <a:p>
            <a:pPr algn="just">
              <a:buFont typeface="Wingdings" pitchFamily="2" charset="2"/>
              <a:buChar char="ü"/>
            </a:pPr>
            <a:r>
              <a:rPr lang="es-MX" sz="2000" dirty="0">
                <a:solidFill>
                  <a:schemeClr val="tx1">
                    <a:lumMod val="75000"/>
                    <a:lumOff val="25000"/>
                  </a:schemeClr>
                </a:solidFill>
                <a:latin typeface="Arial" pitchFamily="34" charset="0"/>
                <a:cs typeface="Arial" pitchFamily="34" charset="0"/>
              </a:rPr>
              <a:t> </a:t>
            </a:r>
            <a:r>
              <a:rPr lang="es-MX" sz="2000" dirty="0" smtClean="0">
                <a:solidFill>
                  <a:schemeClr val="tx1">
                    <a:lumMod val="75000"/>
                    <a:lumOff val="25000"/>
                  </a:schemeClr>
                </a:solidFill>
                <a:latin typeface="Arial" pitchFamily="34" charset="0"/>
                <a:cs typeface="Arial" pitchFamily="34" charset="0"/>
              </a:rPr>
              <a:t> </a:t>
            </a:r>
            <a:r>
              <a:rPr lang="es-MX" sz="2000" dirty="0" err="1" smtClean="0">
                <a:solidFill>
                  <a:schemeClr val="tx1">
                    <a:lumMod val="75000"/>
                    <a:lumOff val="25000"/>
                  </a:schemeClr>
                </a:solidFill>
                <a:latin typeface="Arial" pitchFamily="34" charset="0"/>
                <a:cs typeface="Arial" pitchFamily="34" charset="0"/>
              </a:rPr>
              <a:t>Ayotlán</a:t>
            </a:r>
            <a:endParaRPr lang="es-MX" sz="2000" dirty="0">
              <a:solidFill>
                <a:schemeClr val="tx1">
                  <a:lumMod val="75000"/>
                  <a:lumOff val="25000"/>
                </a:schemeClr>
              </a:solidFill>
              <a:latin typeface="Arial" pitchFamily="34" charset="0"/>
              <a:cs typeface="Arial" pitchFamily="34" charset="0"/>
            </a:endParaRPr>
          </a:p>
          <a:p>
            <a:pPr algn="just">
              <a:buFont typeface="Wingdings" pitchFamily="2" charset="2"/>
              <a:buChar char="ü"/>
            </a:pPr>
            <a:r>
              <a:rPr lang="es-MX" sz="2000" dirty="0">
                <a:solidFill>
                  <a:schemeClr val="tx1">
                    <a:lumMod val="75000"/>
                    <a:lumOff val="25000"/>
                  </a:schemeClr>
                </a:solidFill>
                <a:latin typeface="Arial" pitchFamily="34" charset="0"/>
                <a:cs typeface="Arial" pitchFamily="34" charset="0"/>
              </a:rPr>
              <a:t> </a:t>
            </a:r>
            <a:r>
              <a:rPr lang="es-MX" sz="2000" dirty="0" smtClean="0">
                <a:solidFill>
                  <a:schemeClr val="tx1">
                    <a:lumMod val="75000"/>
                    <a:lumOff val="25000"/>
                  </a:schemeClr>
                </a:solidFill>
                <a:latin typeface="Arial" pitchFamily="34" charset="0"/>
                <a:cs typeface="Arial" pitchFamily="34" charset="0"/>
              </a:rPr>
              <a:t> </a:t>
            </a:r>
            <a:r>
              <a:rPr lang="es-MX" sz="2000" dirty="0" err="1" smtClean="0">
                <a:solidFill>
                  <a:schemeClr val="tx1">
                    <a:lumMod val="75000"/>
                    <a:lumOff val="25000"/>
                  </a:schemeClr>
                </a:solidFill>
                <a:latin typeface="Arial" pitchFamily="34" charset="0"/>
                <a:cs typeface="Arial" pitchFamily="34" charset="0"/>
              </a:rPr>
              <a:t>Zapotlán</a:t>
            </a:r>
            <a:r>
              <a:rPr lang="es-MX" sz="2000" dirty="0" smtClean="0">
                <a:solidFill>
                  <a:schemeClr val="tx1">
                    <a:lumMod val="75000"/>
                    <a:lumOff val="25000"/>
                  </a:schemeClr>
                </a:solidFill>
                <a:latin typeface="Arial" pitchFamily="34" charset="0"/>
                <a:cs typeface="Arial" pitchFamily="34" charset="0"/>
              </a:rPr>
              <a:t> </a:t>
            </a:r>
            <a:r>
              <a:rPr lang="es-MX" sz="2000" dirty="0">
                <a:solidFill>
                  <a:schemeClr val="tx1">
                    <a:lumMod val="75000"/>
                    <a:lumOff val="25000"/>
                  </a:schemeClr>
                </a:solidFill>
                <a:latin typeface="Arial" pitchFamily="34" charset="0"/>
                <a:cs typeface="Arial" pitchFamily="34" charset="0"/>
              </a:rPr>
              <a:t>del Rey</a:t>
            </a:r>
          </a:p>
          <a:p>
            <a:pPr algn="just">
              <a:buFont typeface="Wingdings" pitchFamily="2" charset="2"/>
              <a:buChar char="ü"/>
            </a:pPr>
            <a:r>
              <a:rPr lang="es-MX" sz="2000" dirty="0">
                <a:solidFill>
                  <a:schemeClr val="tx1">
                    <a:lumMod val="75000"/>
                    <a:lumOff val="25000"/>
                  </a:schemeClr>
                </a:solidFill>
                <a:latin typeface="Arial" pitchFamily="34" charset="0"/>
                <a:cs typeface="Arial" pitchFamily="34" charset="0"/>
              </a:rPr>
              <a:t> </a:t>
            </a:r>
            <a:r>
              <a:rPr lang="es-MX" sz="2000" dirty="0" smtClean="0">
                <a:solidFill>
                  <a:schemeClr val="tx1">
                    <a:lumMod val="75000"/>
                    <a:lumOff val="25000"/>
                  </a:schemeClr>
                </a:solidFill>
                <a:latin typeface="Arial" pitchFamily="34" charset="0"/>
                <a:cs typeface="Arial" pitchFamily="34" charset="0"/>
              </a:rPr>
              <a:t> Ocotlán</a:t>
            </a:r>
            <a:endParaRPr lang="es-ES" sz="2000" dirty="0">
              <a:solidFill>
                <a:schemeClr val="tx1">
                  <a:lumMod val="75000"/>
                  <a:lumOff val="2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6 Grupo"/>
          <p:cNvGrpSpPr/>
          <p:nvPr/>
        </p:nvGrpSpPr>
        <p:grpSpPr>
          <a:xfrm>
            <a:off x="-88739" y="-14068"/>
            <a:ext cx="12279152" cy="6900204"/>
            <a:chOff x="-88739" y="-14068"/>
            <a:chExt cx="12279152" cy="6900204"/>
          </a:xfrm>
        </p:grpSpPr>
        <p:pic>
          <p:nvPicPr>
            <p:cNvPr id="8" name="7 Imagen" descr="fondo 11.png"/>
            <p:cNvPicPr>
              <a:picLocks noChangeAspect="1"/>
            </p:cNvPicPr>
            <p:nvPr/>
          </p:nvPicPr>
          <p:blipFill>
            <a:blip r:embed="rId2" cstate="print"/>
            <a:stretch>
              <a:fillRect/>
            </a:stretch>
          </p:blipFill>
          <p:spPr>
            <a:xfrm>
              <a:off x="-88739" y="-14068"/>
              <a:ext cx="12279152" cy="6900204"/>
            </a:xfrm>
            <a:prstGeom prst="rect">
              <a:avLst/>
            </a:prstGeom>
          </p:spPr>
        </p:pic>
        <p:pic>
          <p:nvPicPr>
            <p:cNvPr id="9" name="8 Imagen" descr="Logo CCME-01.jpg"/>
            <p:cNvPicPr>
              <a:picLocks noChangeAspect="1"/>
            </p:cNvPicPr>
            <p:nvPr/>
          </p:nvPicPr>
          <p:blipFill>
            <a:blip r:embed="rId3" cstate="print"/>
            <a:srcRect r="6139" b="6156"/>
            <a:stretch>
              <a:fillRect/>
            </a:stretch>
          </p:blipFill>
          <p:spPr>
            <a:xfrm>
              <a:off x="5519142" y="5445224"/>
              <a:ext cx="2016224" cy="936104"/>
            </a:xfrm>
            <a:prstGeom prst="rect">
              <a:avLst/>
            </a:prstGeom>
          </p:spPr>
        </p:pic>
        <p:pic>
          <p:nvPicPr>
            <p:cNvPr id="10" name="9 Imagen" descr="contraloria_del_estado.png"/>
            <p:cNvPicPr>
              <a:picLocks noChangeAspect="1"/>
            </p:cNvPicPr>
            <p:nvPr/>
          </p:nvPicPr>
          <p:blipFill>
            <a:blip r:embed="rId4" cstate="print"/>
            <a:stretch>
              <a:fillRect/>
            </a:stretch>
          </p:blipFill>
          <p:spPr>
            <a:xfrm>
              <a:off x="2494806" y="5589240"/>
              <a:ext cx="2808312" cy="753440"/>
            </a:xfrm>
            <a:prstGeom prst="rect">
              <a:avLst/>
            </a:prstGeom>
          </p:spPr>
        </p:pic>
      </p:grpSp>
      <p:sp>
        <p:nvSpPr>
          <p:cNvPr id="12" name="11 Rectángulo"/>
          <p:cNvSpPr/>
          <p:nvPr/>
        </p:nvSpPr>
        <p:spPr>
          <a:xfrm>
            <a:off x="79587" y="251938"/>
            <a:ext cx="4863641"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s-E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2.- Sesiones</a:t>
            </a:r>
            <a:endParaRPr lang="es-E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12 CuadroTexto"/>
          <p:cNvSpPr txBox="1"/>
          <p:nvPr/>
        </p:nvSpPr>
        <p:spPr>
          <a:xfrm>
            <a:off x="623311" y="1241465"/>
            <a:ext cx="7295861" cy="1323439"/>
          </a:xfrm>
          <a:prstGeom prst="rect">
            <a:avLst/>
          </a:prstGeom>
        </p:spPr>
        <p:txBody>
          <a:bodyPr wrap="square">
            <a:spAutoFit/>
          </a:bodyPr>
          <a:lstStyle/>
          <a:p>
            <a:pPr algn="just"/>
            <a:r>
              <a:rPr lang="es-MX" sz="2000" b="1" dirty="0">
                <a:solidFill>
                  <a:schemeClr val="tx1">
                    <a:lumMod val="75000"/>
                    <a:lumOff val="25000"/>
                  </a:schemeClr>
                </a:solidFill>
                <a:latin typeface="Arial" pitchFamily="34" charset="0"/>
                <a:cs typeface="Arial" pitchFamily="34" charset="0"/>
              </a:rPr>
              <a:t>Número de sesiones celebradas </a:t>
            </a:r>
            <a:r>
              <a:rPr lang="es-ES" sz="2000" b="1" dirty="0">
                <a:solidFill>
                  <a:schemeClr val="tx1">
                    <a:lumMod val="75000"/>
                    <a:lumOff val="25000"/>
                  </a:schemeClr>
                </a:solidFill>
                <a:latin typeface="Arial" pitchFamily="34" charset="0"/>
                <a:cs typeface="Arial" pitchFamily="34" charset="0"/>
              </a:rPr>
              <a:t>: </a:t>
            </a:r>
            <a:r>
              <a:rPr lang="es-ES" sz="2000" dirty="0" smtClean="0">
                <a:solidFill>
                  <a:schemeClr val="tx1">
                    <a:lumMod val="75000"/>
                    <a:lumOff val="25000"/>
                  </a:schemeClr>
                </a:solidFill>
                <a:latin typeface="Arial" pitchFamily="34" charset="0"/>
                <a:cs typeface="Arial" pitchFamily="34" charset="0"/>
              </a:rPr>
              <a:t>2</a:t>
            </a:r>
          </a:p>
          <a:p>
            <a:pPr algn="just"/>
            <a:endParaRPr lang="es-ES" sz="2000" b="1" dirty="0">
              <a:solidFill>
                <a:schemeClr val="tx1">
                  <a:lumMod val="75000"/>
                  <a:lumOff val="25000"/>
                </a:schemeClr>
              </a:solidFill>
              <a:latin typeface="Arial" pitchFamily="34" charset="0"/>
              <a:cs typeface="Arial" pitchFamily="34" charset="0"/>
            </a:endParaRPr>
          </a:p>
          <a:p>
            <a:pPr algn="just"/>
            <a:r>
              <a:rPr lang="es-ES" sz="2000" b="1" dirty="0" smtClean="0">
                <a:solidFill>
                  <a:schemeClr val="tx1">
                    <a:lumMod val="75000"/>
                    <a:lumOff val="25000"/>
                  </a:schemeClr>
                </a:solidFill>
                <a:latin typeface="Arial" pitchFamily="34" charset="0"/>
                <a:cs typeface="Arial" pitchFamily="34" charset="0"/>
              </a:rPr>
              <a:t>Municipio Sede: </a:t>
            </a:r>
            <a:r>
              <a:rPr lang="es-ES" sz="2000" dirty="0" smtClean="0">
                <a:solidFill>
                  <a:schemeClr val="tx1">
                    <a:lumMod val="75000"/>
                    <a:lumOff val="25000"/>
                  </a:schemeClr>
                </a:solidFill>
                <a:latin typeface="Arial" pitchFamily="34" charset="0"/>
                <a:cs typeface="Arial" pitchFamily="34" charset="0"/>
              </a:rPr>
              <a:t>Ocotlán</a:t>
            </a:r>
            <a:endParaRPr lang="es-ES" sz="2000" dirty="0">
              <a:solidFill>
                <a:schemeClr val="tx1">
                  <a:lumMod val="75000"/>
                  <a:lumOff val="25000"/>
                </a:schemeClr>
              </a:solidFill>
              <a:latin typeface="Arial" pitchFamily="34" charset="0"/>
              <a:cs typeface="Arial" pitchFamily="34" charset="0"/>
            </a:endParaRPr>
          </a:p>
          <a:p>
            <a:pPr algn="just"/>
            <a:endParaRPr lang="es-ES" sz="2000" b="1" dirty="0">
              <a:solidFill>
                <a:schemeClr val="tx1">
                  <a:lumMod val="75000"/>
                  <a:lumOff val="25000"/>
                </a:schemeClr>
              </a:solidFill>
              <a:latin typeface="Arial" pitchFamily="34" charset="0"/>
              <a:cs typeface="Arial" pitchFamily="34" charset="0"/>
            </a:endParaRPr>
          </a:p>
        </p:txBody>
      </p:sp>
      <p:sp>
        <p:nvSpPr>
          <p:cNvPr id="6" name="5 CuadroTexto"/>
          <p:cNvSpPr txBox="1"/>
          <p:nvPr/>
        </p:nvSpPr>
        <p:spPr>
          <a:xfrm>
            <a:off x="623311" y="2612519"/>
            <a:ext cx="10368439" cy="2400657"/>
          </a:xfrm>
          <a:prstGeom prst="rect">
            <a:avLst/>
          </a:prstGeom>
        </p:spPr>
        <p:txBody>
          <a:bodyPr wrap="square">
            <a:spAutoFit/>
          </a:bodyPr>
          <a:lstStyle/>
          <a:p>
            <a:pPr algn="just"/>
            <a:r>
              <a:rPr lang="es-ES" sz="2000" b="1" dirty="0" smtClean="0">
                <a:solidFill>
                  <a:schemeClr val="tx1">
                    <a:lumMod val="75000"/>
                    <a:lumOff val="25000"/>
                  </a:schemeClr>
                </a:solidFill>
                <a:latin typeface="Arial" pitchFamily="34" charset="0"/>
                <a:cs typeface="Arial" pitchFamily="34" charset="0"/>
              </a:rPr>
              <a:t>Acuerdos Tomados:</a:t>
            </a:r>
          </a:p>
          <a:p>
            <a:pPr algn="just"/>
            <a:endParaRPr lang="es-ES" sz="2000" b="1" dirty="0" smtClean="0">
              <a:solidFill>
                <a:schemeClr val="tx1">
                  <a:lumMod val="75000"/>
                  <a:lumOff val="25000"/>
                </a:schemeClr>
              </a:solidFill>
              <a:latin typeface="Arial" pitchFamily="34" charset="0"/>
              <a:cs typeface="Arial" pitchFamily="34" charset="0"/>
            </a:endParaRPr>
          </a:p>
          <a:p>
            <a:pPr lvl="0" algn="just">
              <a:lnSpc>
                <a:spcPct val="150000"/>
              </a:lnSpc>
            </a:pPr>
            <a:r>
              <a:rPr lang="es-MX" sz="2000" dirty="0" smtClean="0">
                <a:solidFill>
                  <a:schemeClr val="tx1">
                    <a:lumMod val="75000"/>
                    <a:lumOff val="25000"/>
                  </a:schemeClr>
                </a:solidFill>
                <a:latin typeface="Arial" pitchFamily="34" charset="0"/>
                <a:cs typeface="Arial" pitchFamily="34" charset="0"/>
              </a:rPr>
              <a:t>Solicitar al Contralor del Estado, designe personal capacitado </a:t>
            </a:r>
            <a:r>
              <a:rPr lang="es-MX" sz="2000" dirty="0">
                <a:solidFill>
                  <a:schemeClr val="tx1">
                    <a:lumMod val="75000"/>
                    <a:lumOff val="25000"/>
                  </a:schemeClr>
                </a:solidFill>
                <a:latin typeface="Arial" pitchFamily="34" charset="0"/>
                <a:cs typeface="Arial" pitchFamily="34" charset="0"/>
              </a:rPr>
              <a:t>a efecto de asesorar a los </a:t>
            </a:r>
            <a:r>
              <a:rPr lang="es-MX" sz="2000" dirty="0" smtClean="0">
                <a:solidFill>
                  <a:schemeClr val="tx1">
                    <a:lumMod val="75000"/>
                    <a:lumOff val="25000"/>
                  </a:schemeClr>
                </a:solidFill>
                <a:latin typeface="Arial" pitchFamily="34" charset="0"/>
                <a:cs typeface="Arial" pitchFamily="34" charset="0"/>
              </a:rPr>
              <a:t>Contralores Internos de la Región 04 </a:t>
            </a:r>
            <a:r>
              <a:rPr lang="es-MX" sz="2000" dirty="0" err="1" smtClean="0">
                <a:solidFill>
                  <a:schemeClr val="tx1">
                    <a:lumMod val="75000"/>
                    <a:lumOff val="25000"/>
                  </a:schemeClr>
                </a:solidFill>
                <a:latin typeface="Arial" pitchFamily="34" charset="0"/>
                <a:cs typeface="Arial" pitchFamily="34" charset="0"/>
              </a:rPr>
              <a:t>Ciénega</a:t>
            </a:r>
            <a:r>
              <a:rPr lang="es-MX" sz="2000" dirty="0" smtClean="0">
                <a:solidFill>
                  <a:schemeClr val="tx1">
                    <a:lumMod val="75000"/>
                    <a:lumOff val="25000"/>
                  </a:schemeClr>
                </a:solidFill>
                <a:latin typeface="Arial" pitchFamily="34" charset="0"/>
                <a:cs typeface="Arial" pitchFamily="34" charset="0"/>
              </a:rPr>
              <a:t>, </a:t>
            </a:r>
            <a:r>
              <a:rPr lang="es-MX" sz="2000" dirty="0">
                <a:solidFill>
                  <a:schemeClr val="tx1">
                    <a:lumMod val="75000"/>
                    <a:lumOff val="25000"/>
                  </a:schemeClr>
                </a:solidFill>
                <a:latin typeface="Arial" pitchFamily="34" charset="0"/>
                <a:cs typeface="Arial" pitchFamily="34" charset="0"/>
              </a:rPr>
              <a:t>la </a:t>
            </a:r>
            <a:r>
              <a:rPr lang="es-MX" sz="2000" dirty="0" smtClean="0">
                <a:solidFill>
                  <a:schemeClr val="tx1">
                    <a:lumMod val="75000"/>
                    <a:lumOff val="25000"/>
                  </a:schemeClr>
                </a:solidFill>
                <a:latin typeface="Arial" pitchFamily="34" charset="0"/>
                <a:cs typeface="Arial" pitchFamily="34" charset="0"/>
              </a:rPr>
              <a:t>implementación, </a:t>
            </a:r>
            <a:r>
              <a:rPr lang="es-MX" sz="2000" dirty="0">
                <a:solidFill>
                  <a:schemeClr val="tx1">
                    <a:lumMod val="75000"/>
                    <a:lumOff val="25000"/>
                  </a:schemeClr>
                </a:solidFill>
                <a:latin typeface="Arial" pitchFamily="34" charset="0"/>
                <a:cs typeface="Arial" pitchFamily="34" charset="0"/>
              </a:rPr>
              <a:t>normativa y estructura de las </a:t>
            </a:r>
            <a:r>
              <a:rPr lang="es-MX" sz="2000" dirty="0" smtClean="0">
                <a:solidFill>
                  <a:schemeClr val="tx1">
                    <a:lumMod val="75000"/>
                    <a:lumOff val="25000"/>
                  </a:schemeClr>
                </a:solidFill>
                <a:latin typeface="Arial" pitchFamily="34" charset="0"/>
                <a:cs typeface="Arial" pitchFamily="34" charset="0"/>
              </a:rPr>
              <a:t>Contralorías Internas para </a:t>
            </a:r>
            <a:r>
              <a:rPr lang="es-MX" sz="2000" dirty="0">
                <a:solidFill>
                  <a:schemeClr val="tx1">
                    <a:lumMod val="75000"/>
                    <a:lumOff val="25000"/>
                  </a:schemeClr>
                </a:solidFill>
                <a:latin typeface="Arial" pitchFamily="34" charset="0"/>
                <a:cs typeface="Arial" pitchFamily="34" charset="0"/>
              </a:rPr>
              <a:t>el cumplimiento del </a:t>
            </a:r>
            <a:r>
              <a:rPr lang="es-MX" sz="2000" dirty="0" smtClean="0">
                <a:solidFill>
                  <a:schemeClr val="tx1">
                    <a:lumMod val="75000"/>
                    <a:lumOff val="25000"/>
                  </a:schemeClr>
                </a:solidFill>
                <a:latin typeface="Arial" pitchFamily="34" charset="0"/>
                <a:cs typeface="Arial" pitchFamily="34" charset="0"/>
              </a:rPr>
              <a:t>Acuerdo De Coordinación.</a:t>
            </a:r>
            <a:endParaRPr lang="es-ES" sz="2000" dirty="0">
              <a:solidFill>
                <a:schemeClr val="tx1">
                  <a:lumMod val="75000"/>
                  <a:lumOff val="25000"/>
                </a:schemeClr>
              </a:solidFill>
              <a:latin typeface="Arial" pitchFamily="34" charset="0"/>
              <a:cs typeface="Arial" pitchFamily="34" charset="0"/>
            </a:endParaRPr>
          </a:p>
          <a:p>
            <a:pPr lvl="0" algn="just">
              <a:buFont typeface="Arial" pitchFamily="34" charset="0"/>
              <a:buChar char="•"/>
            </a:pPr>
            <a:endParaRPr lang="es-MX" sz="2000" dirty="0">
              <a:solidFill>
                <a:schemeClr val="tx1">
                  <a:lumMod val="75000"/>
                  <a:lumOff val="2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descr="Logo CCME-01.jpg"/>
          <p:cNvPicPr>
            <a:picLocks noChangeAspect="1"/>
          </p:cNvPicPr>
          <p:nvPr/>
        </p:nvPicPr>
        <p:blipFill>
          <a:blip r:embed="rId2" cstate="print"/>
          <a:srcRect l="6269" t="5786" r="6863" b="5501"/>
          <a:stretch>
            <a:fillRect/>
          </a:stretch>
        </p:blipFill>
        <p:spPr>
          <a:xfrm>
            <a:off x="8039422" y="188640"/>
            <a:ext cx="2663696" cy="1092740"/>
          </a:xfrm>
          <a:prstGeom prst="rect">
            <a:avLst/>
          </a:prstGeom>
        </p:spPr>
      </p:pic>
      <p:pic>
        <p:nvPicPr>
          <p:cNvPr id="21" name="20 Imagen" descr="contraloria_del_estado.png"/>
          <p:cNvPicPr>
            <a:picLocks noChangeAspect="1"/>
          </p:cNvPicPr>
          <p:nvPr/>
        </p:nvPicPr>
        <p:blipFill>
          <a:blip r:embed="rId3" cstate="print"/>
          <a:stretch>
            <a:fillRect/>
          </a:stretch>
        </p:blipFill>
        <p:spPr>
          <a:xfrm>
            <a:off x="838622" y="188641"/>
            <a:ext cx="3544256" cy="927311"/>
          </a:xfrm>
          <a:prstGeom prst="rect">
            <a:avLst/>
          </a:prstGeom>
        </p:spPr>
      </p:pic>
      <p:sp>
        <p:nvSpPr>
          <p:cNvPr id="6" name="5 Rectángulo"/>
          <p:cNvSpPr/>
          <p:nvPr/>
        </p:nvSpPr>
        <p:spPr>
          <a:xfrm>
            <a:off x="1774726" y="2060848"/>
            <a:ext cx="7679854" cy="2308324"/>
          </a:xfrm>
          <a:prstGeom prst="rect">
            <a:avLst/>
          </a:prstGeom>
        </p:spPr>
        <p:txBody>
          <a:bodyPr wrap="square">
            <a:spAutoFit/>
          </a:bodyPr>
          <a:lstStyle/>
          <a:p>
            <a:pPr algn="ctr"/>
            <a:r>
              <a:rPr lang="es-ES" sz="7200" b="1" cap="none" spc="50" dirty="0" smtClean="0">
                <a:ln w="11430"/>
                <a:solidFill>
                  <a:schemeClr val="tx1">
                    <a:lumMod val="65000"/>
                    <a:lumOff val="35000"/>
                  </a:schemeClr>
                </a:solidFill>
                <a:effectLst>
                  <a:outerShdw blurRad="50800" dist="38100" dir="2700000" algn="tl" rotWithShape="0">
                    <a:prstClr val="black">
                      <a:alpha val="40000"/>
                    </a:prstClr>
                  </a:outerShdw>
                </a:effectLst>
              </a:rPr>
              <a:t>Región 10</a:t>
            </a:r>
          </a:p>
          <a:p>
            <a:pPr algn="ctr"/>
            <a:r>
              <a:rPr lang="es-ES" sz="7200" b="1" cap="none" spc="50" dirty="0" smtClean="0">
                <a:ln w="11430"/>
                <a:solidFill>
                  <a:schemeClr val="tx1">
                    <a:lumMod val="65000"/>
                    <a:lumOff val="35000"/>
                  </a:schemeClr>
                </a:solidFill>
                <a:effectLst>
                  <a:outerShdw blurRad="50800" dist="38100" dir="2700000" algn="tl" rotWithShape="0">
                    <a:prstClr val="black">
                      <a:alpha val="40000"/>
                    </a:prstClr>
                  </a:outerShdw>
                </a:effectLst>
              </a:rPr>
              <a:t>Valles</a:t>
            </a:r>
            <a:endParaRPr lang="es-ES" sz="7200" dirty="0">
              <a:solidFill>
                <a:schemeClr val="tx1">
                  <a:lumMod val="65000"/>
                  <a:lumOff val="35000"/>
                </a:schemeClr>
              </a:solidFill>
              <a:effectLst>
                <a:outerShdw blurRad="50800" dist="38100" dir="2700000" algn="tl" rotWithShape="0">
                  <a:prstClr val="black">
                    <a:alpha val="40000"/>
                  </a:prstClr>
                </a:outerShdw>
              </a:effectLst>
            </a:endParaRPr>
          </a:p>
        </p:txBody>
      </p:sp>
      <p:pic>
        <p:nvPicPr>
          <p:cNvPr id="7" name="6 Imagen" descr="fondo 12.png"/>
          <p:cNvPicPr>
            <a:picLocks noChangeAspect="1"/>
          </p:cNvPicPr>
          <p:nvPr/>
        </p:nvPicPr>
        <p:blipFill>
          <a:blip r:embed="rId4" cstate="print"/>
          <a:stretch>
            <a:fillRect/>
          </a:stretch>
        </p:blipFill>
        <p:spPr>
          <a:xfrm>
            <a:off x="-83414" y="0"/>
            <a:ext cx="12273827" cy="6885384"/>
          </a:xfrm>
          <a:prstGeom prst="rect">
            <a:avLst/>
          </a:prstGeom>
        </p:spPr>
      </p:pic>
    </p:spTree>
    <p:extLst>
      <p:ext uri="{BB962C8B-B14F-4D97-AF65-F5344CB8AC3E}">
        <p14:creationId xmlns:p14="http://schemas.microsoft.com/office/powerpoint/2010/main" val="28872366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7 Grupo"/>
          <p:cNvGrpSpPr/>
          <p:nvPr/>
        </p:nvGrpSpPr>
        <p:grpSpPr>
          <a:xfrm>
            <a:off x="-88739" y="-14068"/>
            <a:ext cx="12279152" cy="6900204"/>
            <a:chOff x="-88739" y="-14068"/>
            <a:chExt cx="12279152" cy="6900204"/>
          </a:xfrm>
        </p:grpSpPr>
        <p:pic>
          <p:nvPicPr>
            <p:cNvPr id="9" name="8 Imagen" descr="fondo 11.png"/>
            <p:cNvPicPr>
              <a:picLocks noChangeAspect="1"/>
            </p:cNvPicPr>
            <p:nvPr/>
          </p:nvPicPr>
          <p:blipFill>
            <a:blip r:embed="rId2" cstate="print"/>
            <a:stretch>
              <a:fillRect/>
            </a:stretch>
          </p:blipFill>
          <p:spPr>
            <a:xfrm>
              <a:off x="-88739" y="-14068"/>
              <a:ext cx="12279152" cy="6900204"/>
            </a:xfrm>
            <a:prstGeom prst="rect">
              <a:avLst/>
            </a:prstGeom>
          </p:spPr>
        </p:pic>
        <p:pic>
          <p:nvPicPr>
            <p:cNvPr id="10" name="9 Imagen" descr="Logo CCME-01.jpg"/>
            <p:cNvPicPr>
              <a:picLocks noChangeAspect="1"/>
            </p:cNvPicPr>
            <p:nvPr/>
          </p:nvPicPr>
          <p:blipFill>
            <a:blip r:embed="rId3" cstate="print"/>
            <a:srcRect r="6139" b="6156"/>
            <a:stretch>
              <a:fillRect/>
            </a:stretch>
          </p:blipFill>
          <p:spPr>
            <a:xfrm>
              <a:off x="5519142" y="5445224"/>
              <a:ext cx="2016224" cy="936104"/>
            </a:xfrm>
            <a:prstGeom prst="rect">
              <a:avLst/>
            </a:prstGeom>
          </p:spPr>
        </p:pic>
        <p:pic>
          <p:nvPicPr>
            <p:cNvPr id="11" name="10 Imagen" descr="contraloria_del_estado.png"/>
            <p:cNvPicPr>
              <a:picLocks noChangeAspect="1"/>
            </p:cNvPicPr>
            <p:nvPr/>
          </p:nvPicPr>
          <p:blipFill>
            <a:blip r:embed="rId4" cstate="print"/>
            <a:stretch>
              <a:fillRect/>
            </a:stretch>
          </p:blipFill>
          <p:spPr>
            <a:xfrm>
              <a:off x="2494806" y="5589240"/>
              <a:ext cx="2808312" cy="753440"/>
            </a:xfrm>
            <a:prstGeom prst="rect">
              <a:avLst/>
            </a:prstGeom>
          </p:spPr>
        </p:pic>
      </p:grpSp>
      <p:sp>
        <p:nvSpPr>
          <p:cNvPr id="12" name="11 Rectángulo"/>
          <p:cNvSpPr/>
          <p:nvPr/>
        </p:nvSpPr>
        <p:spPr>
          <a:xfrm>
            <a:off x="79587" y="251938"/>
            <a:ext cx="4863641"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s-E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2.- Sesiones</a:t>
            </a:r>
            <a:endParaRPr lang="es-E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5 CuadroTexto"/>
          <p:cNvSpPr txBox="1"/>
          <p:nvPr/>
        </p:nvSpPr>
        <p:spPr>
          <a:xfrm>
            <a:off x="623311" y="1229361"/>
            <a:ext cx="10655797" cy="2343655"/>
          </a:xfrm>
          <a:prstGeom prst="rect">
            <a:avLst/>
          </a:prstGeom>
        </p:spPr>
        <p:txBody>
          <a:bodyPr wrap="square">
            <a:spAutoFit/>
          </a:bodyPr>
          <a:lstStyle/>
          <a:p>
            <a:pPr lvl="0" algn="just">
              <a:lnSpc>
                <a:spcPct val="150000"/>
              </a:lnSpc>
              <a:buFont typeface="Arial" pitchFamily="34" charset="0"/>
              <a:buChar char="•"/>
            </a:pPr>
            <a:r>
              <a:rPr lang="es-ES" sz="2000" b="1" dirty="0" smtClean="0">
                <a:solidFill>
                  <a:schemeClr val="tx1">
                    <a:lumMod val="75000"/>
                    <a:lumOff val="25000"/>
                  </a:schemeClr>
                </a:solidFill>
                <a:latin typeface="Arial" pitchFamily="34" charset="0"/>
                <a:cs typeface="Arial" pitchFamily="34" charset="0"/>
              </a:rPr>
              <a:t> </a:t>
            </a:r>
            <a:r>
              <a:rPr lang="es-MX" sz="2000" dirty="0" smtClean="0">
                <a:solidFill>
                  <a:schemeClr val="tx1">
                    <a:lumMod val="75000"/>
                    <a:lumOff val="25000"/>
                  </a:schemeClr>
                </a:solidFill>
                <a:latin typeface="Arial" pitchFamily="34" charset="0"/>
                <a:cs typeface="Arial" pitchFamily="34" charset="0"/>
              </a:rPr>
              <a:t>Acuerdo </a:t>
            </a:r>
            <a:r>
              <a:rPr lang="es-MX" sz="2000" dirty="0">
                <a:solidFill>
                  <a:schemeClr val="tx1">
                    <a:lumMod val="75000"/>
                    <a:lumOff val="25000"/>
                  </a:schemeClr>
                </a:solidFill>
                <a:latin typeface="Arial" pitchFamily="34" charset="0"/>
                <a:cs typeface="Arial" pitchFamily="34" charset="0"/>
              </a:rPr>
              <a:t>para pugnar al interior del </a:t>
            </a:r>
            <a:r>
              <a:rPr lang="es-MX" sz="2000" dirty="0" smtClean="0">
                <a:solidFill>
                  <a:schemeClr val="tx1">
                    <a:lumMod val="75000"/>
                    <a:lumOff val="25000"/>
                  </a:schemeClr>
                </a:solidFill>
                <a:latin typeface="Arial" pitchFamily="34" charset="0"/>
                <a:cs typeface="Arial" pitchFamily="34" charset="0"/>
              </a:rPr>
              <a:t>Municipio </a:t>
            </a:r>
            <a:r>
              <a:rPr lang="es-MX" sz="2000" dirty="0">
                <a:solidFill>
                  <a:schemeClr val="tx1">
                    <a:lumMod val="75000"/>
                    <a:lumOff val="25000"/>
                  </a:schemeClr>
                </a:solidFill>
                <a:latin typeface="Arial" pitchFamily="34" charset="0"/>
                <a:cs typeface="Arial" pitchFamily="34" charset="0"/>
              </a:rPr>
              <a:t>respectivo </a:t>
            </a:r>
            <a:r>
              <a:rPr lang="es-MX" sz="2000" dirty="0" smtClean="0">
                <a:solidFill>
                  <a:schemeClr val="tx1">
                    <a:lumMod val="75000"/>
                    <a:lumOff val="25000"/>
                  </a:schemeClr>
                </a:solidFill>
                <a:latin typeface="Arial" pitchFamily="34" charset="0"/>
                <a:cs typeface="Arial" pitchFamily="34" charset="0"/>
              </a:rPr>
              <a:t>de la Región </a:t>
            </a:r>
            <a:r>
              <a:rPr lang="es-MX" sz="2000" dirty="0" err="1" smtClean="0">
                <a:solidFill>
                  <a:schemeClr val="tx1">
                    <a:lumMod val="75000"/>
                    <a:lumOff val="25000"/>
                  </a:schemeClr>
                </a:solidFill>
                <a:latin typeface="Arial" pitchFamily="34" charset="0"/>
                <a:cs typeface="Arial" pitchFamily="34" charset="0"/>
              </a:rPr>
              <a:t>Ciénega</a:t>
            </a:r>
            <a:r>
              <a:rPr lang="es-MX" sz="2000" dirty="0">
                <a:solidFill>
                  <a:schemeClr val="tx1">
                    <a:lumMod val="75000"/>
                    <a:lumOff val="25000"/>
                  </a:schemeClr>
                </a:solidFill>
                <a:latin typeface="Arial" pitchFamily="34" charset="0"/>
                <a:cs typeface="Arial" pitchFamily="34" charset="0"/>
              </a:rPr>
              <a:t>, por la creación formal de Contralorías Municipales que asuman las obligaciones previstas en el Acuerdo de Coordinación para el fortalecimiento de los </a:t>
            </a:r>
            <a:r>
              <a:rPr lang="es-MX" sz="2000" dirty="0" smtClean="0">
                <a:solidFill>
                  <a:schemeClr val="tx1">
                    <a:lumMod val="75000"/>
                    <a:lumOff val="25000"/>
                  </a:schemeClr>
                </a:solidFill>
                <a:latin typeface="Arial" pitchFamily="34" charset="0"/>
                <a:cs typeface="Arial" pitchFamily="34" charset="0"/>
              </a:rPr>
              <a:t>Subsistemas Municipales de Control y Evaluación de la Gestión Pública y del Sistema de Control y Evaluación Gubernamental, </a:t>
            </a:r>
            <a:r>
              <a:rPr lang="es-MX" sz="2000" dirty="0">
                <a:solidFill>
                  <a:schemeClr val="tx1">
                    <a:lumMod val="75000"/>
                    <a:lumOff val="25000"/>
                  </a:schemeClr>
                </a:solidFill>
                <a:latin typeface="Arial" pitchFamily="34" charset="0"/>
                <a:cs typeface="Arial" pitchFamily="34" charset="0"/>
              </a:rPr>
              <a:t>y los lineamientos para su </a:t>
            </a:r>
            <a:r>
              <a:rPr lang="es-MX" sz="2000" dirty="0" smtClean="0">
                <a:solidFill>
                  <a:schemeClr val="tx1">
                    <a:lumMod val="75000"/>
                    <a:lumOff val="25000"/>
                  </a:schemeClr>
                </a:solidFill>
                <a:latin typeface="Arial" pitchFamily="34" charset="0"/>
                <a:cs typeface="Arial" pitchFamily="34" charset="0"/>
              </a:rPr>
              <a:t>funcionamiento. </a:t>
            </a:r>
            <a:endParaRPr lang="es-ES" sz="2000" dirty="0">
              <a:solidFill>
                <a:schemeClr val="tx1">
                  <a:lumMod val="75000"/>
                  <a:lumOff val="2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5 Grupo"/>
          <p:cNvGrpSpPr/>
          <p:nvPr/>
        </p:nvGrpSpPr>
        <p:grpSpPr>
          <a:xfrm>
            <a:off x="-88739" y="-14068"/>
            <a:ext cx="12279152" cy="6900204"/>
            <a:chOff x="-88739" y="-14068"/>
            <a:chExt cx="12279152" cy="6900204"/>
          </a:xfrm>
        </p:grpSpPr>
        <p:pic>
          <p:nvPicPr>
            <p:cNvPr id="8" name="7 Imagen" descr="fondo 11.png"/>
            <p:cNvPicPr>
              <a:picLocks noChangeAspect="1"/>
            </p:cNvPicPr>
            <p:nvPr/>
          </p:nvPicPr>
          <p:blipFill>
            <a:blip r:embed="rId2" cstate="print"/>
            <a:stretch>
              <a:fillRect/>
            </a:stretch>
          </p:blipFill>
          <p:spPr>
            <a:xfrm>
              <a:off x="-88739" y="-14068"/>
              <a:ext cx="12279152" cy="6900204"/>
            </a:xfrm>
            <a:prstGeom prst="rect">
              <a:avLst/>
            </a:prstGeom>
          </p:spPr>
        </p:pic>
        <p:pic>
          <p:nvPicPr>
            <p:cNvPr id="9" name="8 Imagen" descr="Logo CCME-01.jpg"/>
            <p:cNvPicPr>
              <a:picLocks noChangeAspect="1"/>
            </p:cNvPicPr>
            <p:nvPr/>
          </p:nvPicPr>
          <p:blipFill>
            <a:blip r:embed="rId3" cstate="print"/>
            <a:srcRect r="6139" b="6156"/>
            <a:stretch>
              <a:fillRect/>
            </a:stretch>
          </p:blipFill>
          <p:spPr>
            <a:xfrm>
              <a:off x="5519142" y="5445224"/>
              <a:ext cx="2016224" cy="936104"/>
            </a:xfrm>
            <a:prstGeom prst="rect">
              <a:avLst/>
            </a:prstGeom>
          </p:spPr>
        </p:pic>
        <p:pic>
          <p:nvPicPr>
            <p:cNvPr id="10" name="9 Imagen" descr="contraloria_del_estado.png"/>
            <p:cNvPicPr>
              <a:picLocks noChangeAspect="1"/>
            </p:cNvPicPr>
            <p:nvPr/>
          </p:nvPicPr>
          <p:blipFill>
            <a:blip r:embed="rId4" cstate="print"/>
            <a:stretch>
              <a:fillRect/>
            </a:stretch>
          </p:blipFill>
          <p:spPr>
            <a:xfrm>
              <a:off x="2494806" y="5589240"/>
              <a:ext cx="2808312" cy="753440"/>
            </a:xfrm>
            <a:prstGeom prst="rect">
              <a:avLst/>
            </a:prstGeom>
          </p:spPr>
        </p:pic>
      </p:grpSp>
      <p:sp>
        <p:nvSpPr>
          <p:cNvPr id="12" name="11 Rectángulo"/>
          <p:cNvSpPr/>
          <p:nvPr/>
        </p:nvSpPr>
        <p:spPr>
          <a:xfrm>
            <a:off x="79587" y="251938"/>
            <a:ext cx="4863641"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s-ES"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2.- Sesiones</a:t>
            </a:r>
            <a:endParaRPr lang="es-E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049" name="Rectangle 1"/>
          <p:cNvSpPr>
            <a:spLocks noChangeArrowheads="1"/>
          </p:cNvSpPr>
          <p:nvPr/>
        </p:nvSpPr>
        <p:spPr bwMode="auto">
          <a:xfrm>
            <a:off x="1871287" y="1163743"/>
            <a:ext cx="6168676"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s-MX" sz="2800" dirty="0">
                <a:solidFill>
                  <a:schemeClr val="tx1">
                    <a:lumMod val="75000"/>
                    <a:lumOff val="25000"/>
                  </a:schemeClr>
                </a:solidFill>
                <a:latin typeface="Arial" pitchFamily="34" charset="0"/>
                <a:cs typeface="Arial" pitchFamily="34" charset="0"/>
              </a:rPr>
              <a:t>Calendario de sesiones </a:t>
            </a:r>
            <a:r>
              <a:rPr lang="es-MX" sz="2800" dirty="0" smtClean="0">
                <a:solidFill>
                  <a:schemeClr val="tx1">
                    <a:lumMod val="75000"/>
                    <a:lumOff val="25000"/>
                  </a:schemeClr>
                </a:solidFill>
                <a:latin typeface="Arial" pitchFamily="34" charset="0"/>
                <a:cs typeface="Arial" pitchFamily="34" charset="0"/>
              </a:rPr>
              <a:t>programadas</a:t>
            </a:r>
            <a:endParaRPr kumimoji="0" lang="es-MX" sz="24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 name="6 Tabla"/>
          <p:cNvGraphicFramePr>
            <a:graphicFrameLocks noGrp="1"/>
          </p:cNvGraphicFramePr>
          <p:nvPr/>
        </p:nvGraphicFramePr>
        <p:xfrm>
          <a:off x="1871287" y="2276872"/>
          <a:ext cx="8126942" cy="1854200"/>
        </p:xfrm>
        <a:graphic>
          <a:graphicData uri="http://schemas.openxmlformats.org/drawingml/2006/table">
            <a:tbl>
              <a:tblPr firstRow="1" bandRow="1">
                <a:tableStyleId>{85BE263C-DBD7-4A20-BB59-AAB30ACAA65A}</a:tableStyleId>
              </a:tblPr>
              <a:tblGrid>
                <a:gridCol w="4063471"/>
                <a:gridCol w="4063471"/>
              </a:tblGrid>
              <a:tr h="370840">
                <a:tc>
                  <a:txBody>
                    <a:bodyPr/>
                    <a:lstStyle/>
                    <a:p>
                      <a:pPr algn="ctr"/>
                      <a:r>
                        <a:rPr lang="es-ES" dirty="0" smtClean="0"/>
                        <a:t>MES</a:t>
                      </a:r>
                      <a:endParaRPr lang="es-ES" dirty="0">
                        <a:solidFill>
                          <a:schemeClr val="tx1">
                            <a:lumMod val="75000"/>
                            <a:lumOff val="25000"/>
                          </a:schemeClr>
                        </a:solidFill>
                      </a:endParaRPr>
                    </a:p>
                  </a:txBody>
                  <a:tcPr marL="121904" marR="121904"/>
                </a:tc>
                <a:tc>
                  <a:txBody>
                    <a:bodyPr/>
                    <a:lstStyle/>
                    <a:p>
                      <a:pPr algn="ctr"/>
                      <a:r>
                        <a:rPr lang="es-ES" dirty="0" smtClean="0"/>
                        <a:t>NÚMERO DE REUNIÓN</a:t>
                      </a:r>
                      <a:endParaRPr lang="es-ES" dirty="0">
                        <a:solidFill>
                          <a:schemeClr val="tx1">
                            <a:lumMod val="75000"/>
                            <a:lumOff val="25000"/>
                          </a:schemeClr>
                        </a:solidFill>
                      </a:endParaRPr>
                    </a:p>
                  </a:txBody>
                  <a:tcPr marL="121904" marR="121904"/>
                </a:tc>
              </a:tr>
              <a:tr h="370840">
                <a:tc>
                  <a:txBody>
                    <a:bodyPr/>
                    <a:lstStyle/>
                    <a:p>
                      <a:pPr algn="ctr"/>
                      <a:r>
                        <a:rPr lang="es-ES" dirty="0" smtClean="0"/>
                        <a:t>Noviembre 2014</a:t>
                      </a:r>
                      <a:endParaRPr lang="es-ES" dirty="0">
                        <a:solidFill>
                          <a:schemeClr val="tx1">
                            <a:lumMod val="75000"/>
                            <a:lumOff val="25000"/>
                          </a:schemeClr>
                        </a:solidFill>
                      </a:endParaRPr>
                    </a:p>
                  </a:txBody>
                  <a:tcPr marL="121904" marR="121904"/>
                </a:tc>
                <a:tc>
                  <a:txBody>
                    <a:bodyPr/>
                    <a:lstStyle/>
                    <a:p>
                      <a:pPr algn="ctr"/>
                      <a:r>
                        <a:rPr lang="es-ES" dirty="0" smtClean="0"/>
                        <a:t>1ª</a:t>
                      </a:r>
                      <a:endParaRPr lang="es-ES" dirty="0">
                        <a:solidFill>
                          <a:schemeClr val="tx1">
                            <a:lumMod val="75000"/>
                            <a:lumOff val="25000"/>
                          </a:schemeClr>
                        </a:solidFill>
                      </a:endParaRPr>
                    </a:p>
                  </a:txBody>
                  <a:tcPr marL="121904" marR="121904"/>
                </a:tc>
              </a:tr>
              <a:tr h="370840">
                <a:tc>
                  <a:txBody>
                    <a:bodyPr/>
                    <a:lstStyle/>
                    <a:p>
                      <a:pPr algn="ctr"/>
                      <a:r>
                        <a:rPr lang="es-ES" dirty="0" smtClean="0"/>
                        <a:t>Abril 2015</a:t>
                      </a:r>
                      <a:endParaRPr lang="es-ES" dirty="0">
                        <a:solidFill>
                          <a:schemeClr val="tx1">
                            <a:lumMod val="75000"/>
                            <a:lumOff val="25000"/>
                          </a:schemeClr>
                        </a:solidFill>
                      </a:endParaRPr>
                    </a:p>
                  </a:txBody>
                  <a:tcPr marL="121904" marR="121904"/>
                </a:tc>
                <a:tc>
                  <a:txBody>
                    <a:bodyPr/>
                    <a:lstStyle/>
                    <a:p>
                      <a:pPr algn="ctr"/>
                      <a:r>
                        <a:rPr lang="es-ES" dirty="0" smtClean="0"/>
                        <a:t>2ª</a:t>
                      </a:r>
                      <a:endParaRPr lang="es-ES" dirty="0">
                        <a:solidFill>
                          <a:schemeClr val="tx1">
                            <a:lumMod val="75000"/>
                            <a:lumOff val="25000"/>
                          </a:schemeClr>
                        </a:solidFill>
                      </a:endParaRPr>
                    </a:p>
                  </a:txBody>
                  <a:tcPr marL="121904" marR="121904"/>
                </a:tc>
              </a:tr>
              <a:tr h="370840">
                <a:tc>
                  <a:txBody>
                    <a:bodyPr/>
                    <a:lstStyle/>
                    <a:p>
                      <a:pPr algn="ctr"/>
                      <a:r>
                        <a:rPr lang="es-ES" dirty="0" smtClean="0"/>
                        <a:t>Julio</a:t>
                      </a:r>
                      <a:r>
                        <a:rPr lang="es-ES" baseline="0" dirty="0" smtClean="0"/>
                        <a:t> 2015</a:t>
                      </a:r>
                      <a:endParaRPr lang="es-ES" dirty="0">
                        <a:solidFill>
                          <a:schemeClr val="tx1">
                            <a:lumMod val="75000"/>
                            <a:lumOff val="25000"/>
                          </a:schemeClr>
                        </a:solidFill>
                      </a:endParaRPr>
                    </a:p>
                  </a:txBody>
                  <a:tcPr marL="121904" marR="121904"/>
                </a:tc>
                <a:tc>
                  <a:txBody>
                    <a:bodyPr/>
                    <a:lstStyle/>
                    <a:p>
                      <a:pPr algn="ctr"/>
                      <a:r>
                        <a:rPr lang="es-ES" dirty="0" smtClean="0"/>
                        <a:t>3ª</a:t>
                      </a:r>
                      <a:endParaRPr lang="es-ES" dirty="0">
                        <a:solidFill>
                          <a:schemeClr val="tx1">
                            <a:lumMod val="75000"/>
                            <a:lumOff val="25000"/>
                          </a:schemeClr>
                        </a:solidFill>
                      </a:endParaRPr>
                    </a:p>
                  </a:txBody>
                  <a:tcPr marL="121904" marR="121904"/>
                </a:tc>
              </a:tr>
              <a:tr h="370840">
                <a:tc>
                  <a:txBody>
                    <a:bodyPr/>
                    <a:lstStyle/>
                    <a:p>
                      <a:pPr algn="ctr"/>
                      <a:r>
                        <a:rPr lang="es-ES" dirty="0" smtClean="0"/>
                        <a:t>Octubre 2015</a:t>
                      </a:r>
                      <a:endParaRPr lang="es-ES" dirty="0">
                        <a:solidFill>
                          <a:schemeClr val="tx1">
                            <a:lumMod val="75000"/>
                            <a:lumOff val="25000"/>
                          </a:schemeClr>
                        </a:solidFill>
                      </a:endParaRPr>
                    </a:p>
                  </a:txBody>
                  <a:tcPr marL="121904" marR="121904"/>
                </a:tc>
                <a:tc>
                  <a:txBody>
                    <a:bodyPr/>
                    <a:lstStyle/>
                    <a:p>
                      <a:pPr algn="ctr"/>
                      <a:r>
                        <a:rPr lang="es-ES" dirty="0" smtClean="0"/>
                        <a:t>4ª</a:t>
                      </a:r>
                      <a:endParaRPr lang="es-ES" dirty="0">
                        <a:solidFill>
                          <a:schemeClr val="tx1">
                            <a:lumMod val="75000"/>
                            <a:lumOff val="25000"/>
                          </a:schemeClr>
                        </a:solidFill>
                      </a:endParaRPr>
                    </a:p>
                  </a:txBody>
                  <a:tcPr marL="121904" marR="121904"/>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88739" y="-14068"/>
            <a:ext cx="12279152" cy="6900204"/>
            <a:chOff x="-88739" y="-14068"/>
            <a:chExt cx="12279152" cy="6900204"/>
          </a:xfrm>
        </p:grpSpPr>
        <p:pic>
          <p:nvPicPr>
            <p:cNvPr id="7" name="6 Imagen" descr="fondo 11.png"/>
            <p:cNvPicPr>
              <a:picLocks noChangeAspect="1"/>
            </p:cNvPicPr>
            <p:nvPr/>
          </p:nvPicPr>
          <p:blipFill>
            <a:blip r:embed="rId2" cstate="print"/>
            <a:stretch>
              <a:fillRect/>
            </a:stretch>
          </p:blipFill>
          <p:spPr>
            <a:xfrm>
              <a:off x="-88739" y="-14068"/>
              <a:ext cx="12279152" cy="6900204"/>
            </a:xfrm>
            <a:prstGeom prst="rect">
              <a:avLst/>
            </a:prstGeom>
          </p:spPr>
        </p:pic>
        <p:pic>
          <p:nvPicPr>
            <p:cNvPr id="8" name="7 Imagen" descr="Logo CCME-01.jpg"/>
            <p:cNvPicPr>
              <a:picLocks noChangeAspect="1"/>
            </p:cNvPicPr>
            <p:nvPr/>
          </p:nvPicPr>
          <p:blipFill>
            <a:blip r:embed="rId3" cstate="print"/>
            <a:srcRect r="6139" b="6156"/>
            <a:stretch>
              <a:fillRect/>
            </a:stretch>
          </p:blipFill>
          <p:spPr>
            <a:xfrm>
              <a:off x="5519142" y="5445224"/>
              <a:ext cx="2016224" cy="936104"/>
            </a:xfrm>
            <a:prstGeom prst="rect">
              <a:avLst/>
            </a:prstGeom>
          </p:spPr>
        </p:pic>
        <p:pic>
          <p:nvPicPr>
            <p:cNvPr id="9" name="8 Imagen" descr="contraloria_del_estado.png"/>
            <p:cNvPicPr>
              <a:picLocks noChangeAspect="1"/>
            </p:cNvPicPr>
            <p:nvPr/>
          </p:nvPicPr>
          <p:blipFill>
            <a:blip r:embed="rId4" cstate="print"/>
            <a:stretch>
              <a:fillRect/>
            </a:stretch>
          </p:blipFill>
          <p:spPr>
            <a:xfrm>
              <a:off x="2494806" y="5589240"/>
              <a:ext cx="2808312" cy="753440"/>
            </a:xfrm>
            <a:prstGeom prst="rect">
              <a:avLst/>
            </a:prstGeom>
          </p:spPr>
        </p:pic>
      </p:grpSp>
      <p:sp>
        <p:nvSpPr>
          <p:cNvPr id="12" name="11 Rectángulo"/>
          <p:cNvSpPr/>
          <p:nvPr/>
        </p:nvSpPr>
        <p:spPr>
          <a:xfrm>
            <a:off x="295461" y="190381"/>
            <a:ext cx="4863641"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s-E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3.- Diagnóstico</a:t>
            </a:r>
            <a:endParaRPr lang="es-E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5 CuadroTexto"/>
          <p:cNvSpPr txBox="1"/>
          <p:nvPr/>
        </p:nvSpPr>
        <p:spPr>
          <a:xfrm>
            <a:off x="550590" y="1340768"/>
            <a:ext cx="10441159" cy="3735959"/>
          </a:xfrm>
          <a:prstGeom prst="rect">
            <a:avLst/>
          </a:prstGeom>
        </p:spPr>
        <p:txBody>
          <a:bodyPr wrap="square">
            <a:spAutoFit/>
          </a:bodyPr>
          <a:lstStyle/>
          <a:p>
            <a:pPr lvl="0" algn="just">
              <a:lnSpc>
                <a:spcPct val="150000"/>
              </a:lnSpc>
              <a:buFont typeface="Arial" pitchFamily="34" charset="0"/>
              <a:buChar char="•"/>
            </a:pPr>
            <a:r>
              <a:rPr lang="es-MX" sz="2000" dirty="0" smtClean="0">
                <a:solidFill>
                  <a:schemeClr val="tx1">
                    <a:lumMod val="75000"/>
                    <a:lumOff val="25000"/>
                  </a:schemeClr>
                </a:solidFill>
                <a:latin typeface="Arial" pitchFamily="34" charset="0"/>
                <a:cs typeface="Arial" pitchFamily="34" charset="0"/>
              </a:rPr>
              <a:t>  Ausencia </a:t>
            </a:r>
            <a:r>
              <a:rPr lang="es-MX" sz="2000" dirty="0">
                <a:solidFill>
                  <a:schemeClr val="tx1">
                    <a:lumMod val="75000"/>
                    <a:lumOff val="25000"/>
                  </a:schemeClr>
                </a:solidFill>
                <a:latin typeface="Arial" pitchFamily="34" charset="0"/>
                <a:cs typeface="Arial" pitchFamily="34" charset="0"/>
              </a:rPr>
              <a:t>de estructura básica </a:t>
            </a:r>
            <a:r>
              <a:rPr lang="es-MX" sz="2000" dirty="0" smtClean="0">
                <a:solidFill>
                  <a:schemeClr val="tx1">
                    <a:lumMod val="75000"/>
                    <a:lumOff val="25000"/>
                  </a:schemeClr>
                </a:solidFill>
                <a:latin typeface="Arial" pitchFamily="34" charset="0"/>
                <a:cs typeface="Arial" pitchFamily="34" charset="0"/>
              </a:rPr>
              <a:t>de Contralorías Municipales para realizar las funciones </a:t>
            </a:r>
            <a:r>
              <a:rPr lang="es-MX" sz="2000" dirty="0">
                <a:solidFill>
                  <a:schemeClr val="tx1">
                    <a:lumMod val="75000"/>
                    <a:lumOff val="25000"/>
                  </a:schemeClr>
                </a:solidFill>
                <a:latin typeface="Arial" pitchFamily="34" charset="0"/>
                <a:cs typeface="Arial" pitchFamily="34" charset="0"/>
              </a:rPr>
              <a:t>de auditoría, control, vigilancia y verificación para el fortalecimiento </a:t>
            </a:r>
            <a:r>
              <a:rPr lang="es-MX" sz="2000" dirty="0" smtClean="0">
                <a:solidFill>
                  <a:schemeClr val="tx1">
                    <a:lumMod val="75000"/>
                    <a:lumOff val="25000"/>
                  </a:schemeClr>
                </a:solidFill>
                <a:latin typeface="Arial" pitchFamily="34" charset="0"/>
                <a:cs typeface="Arial" pitchFamily="34" charset="0"/>
              </a:rPr>
              <a:t>del Ente.</a:t>
            </a:r>
            <a:endParaRPr lang="es-ES" sz="2000" dirty="0">
              <a:solidFill>
                <a:schemeClr val="tx1">
                  <a:lumMod val="75000"/>
                  <a:lumOff val="25000"/>
                </a:schemeClr>
              </a:solidFill>
              <a:latin typeface="Arial" pitchFamily="34" charset="0"/>
              <a:cs typeface="Arial" pitchFamily="34" charset="0"/>
            </a:endParaRPr>
          </a:p>
          <a:p>
            <a:pPr algn="just">
              <a:lnSpc>
                <a:spcPct val="150000"/>
              </a:lnSpc>
              <a:buFont typeface="Arial" pitchFamily="34" charset="0"/>
              <a:buChar char="•"/>
            </a:pPr>
            <a:endParaRPr lang="es-ES" sz="2000" dirty="0">
              <a:solidFill>
                <a:schemeClr val="tx1">
                  <a:lumMod val="75000"/>
                  <a:lumOff val="25000"/>
                </a:schemeClr>
              </a:solidFill>
              <a:latin typeface="Arial" pitchFamily="34" charset="0"/>
              <a:cs typeface="Arial" pitchFamily="34" charset="0"/>
            </a:endParaRPr>
          </a:p>
          <a:p>
            <a:pPr lvl="0" algn="just">
              <a:lnSpc>
                <a:spcPct val="150000"/>
              </a:lnSpc>
              <a:buFont typeface="Arial" pitchFamily="34" charset="0"/>
              <a:buChar char="•"/>
            </a:pPr>
            <a:r>
              <a:rPr lang="es-MX" sz="2000" dirty="0" smtClean="0">
                <a:solidFill>
                  <a:schemeClr val="tx1">
                    <a:lumMod val="75000"/>
                    <a:lumOff val="25000"/>
                  </a:schemeClr>
                </a:solidFill>
                <a:latin typeface="Arial" pitchFamily="34" charset="0"/>
                <a:cs typeface="Arial" pitchFamily="34" charset="0"/>
              </a:rPr>
              <a:t>  Armonizar </a:t>
            </a:r>
            <a:r>
              <a:rPr lang="es-MX" sz="2000" dirty="0">
                <a:solidFill>
                  <a:schemeClr val="tx1">
                    <a:lumMod val="75000"/>
                    <a:lumOff val="25000"/>
                  </a:schemeClr>
                </a:solidFill>
                <a:latin typeface="Arial" pitchFamily="34" charset="0"/>
                <a:cs typeface="Arial" pitchFamily="34" charset="0"/>
              </a:rPr>
              <a:t>la normativa reglamentaria de los municipios de </a:t>
            </a:r>
            <a:r>
              <a:rPr lang="es-MX" sz="2000" dirty="0" smtClean="0">
                <a:solidFill>
                  <a:schemeClr val="tx1">
                    <a:lumMod val="75000"/>
                    <a:lumOff val="25000"/>
                  </a:schemeClr>
                </a:solidFill>
                <a:latin typeface="Arial" pitchFamily="34" charset="0"/>
                <a:cs typeface="Arial" pitchFamily="34" charset="0"/>
              </a:rPr>
              <a:t>la Región </a:t>
            </a:r>
            <a:r>
              <a:rPr lang="es-MX" sz="2000" dirty="0" err="1" smtClean="0">
                <a:solidFill>
                  <a:schemeClr val="tx1">
                    <a:lumMod val="75000"/>
                    <a:lumOff val="25000"/>
                  </a:schemeClr>
                </a:solidFill>
                <a:latin typeface="Arial" pitchFamily="34" charset="0"/>
                <a:cs typeface="Arial" pitchFamily="34" charset="0"/>
              </a:rPr>
              <a:t>Ciénega</a:t>
            </a:r>
            <a:r>
              <a:rPr lang="es-MX" sz="2000" dirty="0" smtClean="0">
                <a:solidFill>
                  <a:schemeClr val="tx1">
                    <a:lumMod val="75000"/>
                    <a:lumOff val="25000"/>
                  </a:schemeClr>
                </a:solidFill>
                <a:latin typeface="Arial" pitchFamily="34" charset="0"/>
                <a:cs typeface="Arial" pitchFamily="34" charset="0"/>
              </a:rPr>
              <a:t>, </a:t>
            </a:r>
            <a:r>
              <a:rPr lang="es-MX" sz="2000" dirty="0">
                <a:solidFill>
                  <a:schemeClr val="tx1">
                    <a:lumMod val="75000"/>
                    <a:lumOff val="25000"/>
                  </a:schemeClr>
                </a:solidFill>
                <a:latin typeface="Arial" pitchFamily="34" charset="0"/>
                <a:cs typeface="Arial" pitchFamily="34" charset="0"/>
              </a:rPr>
              <a:t>acorde a las cláusulas del </a:t>
            </a:r>
            <a:r>
              <a:rPr lang="es-MX" sz="2000" dirty="0" smtClean="0">
                <a:solidFill>
                  <a:schemeClr val="tx1">
                    <a:lumMod val="75000"/>
                    <a:lumOff val="25000"/>
                  </a:schemeClr>
                </a:solidFill>
                <a:latin typeface="Arial" pitchFamily="34" charset="0"/>
                <a:cs typeface="Arial" pitchFamily="34" charset="0"/>
              </a:rPr>
              <a:t>Acuerdo de Coordinación </a:t>
            </a:r>
            <a:r>
              <a:rPr lang="es-MX" sz="2000" dirty="0">
                <a:solidFill>
                  <a:schemeClr val="tx1">
                    <a:lumMod val="75000"/>
                    <a:lumOff val="25000"/>
                  </a:schemeClr>
                </a:solidFill>
                <a:latin typeface="Arial" pitchFamily="34" charset="0"/>
                <a:cs typeface="Arial" pitchFamily="34" charset="0"/>
              </a:rPr>
              <a:t>suscrito entre el Estado y los </a:t>
            </a:r>
            <a:r>
              <a:rPr lang="es-MX" sz="2000" dirty="0" smtClean="0">
                <a:solidFill>
                  <a:schemeClr val="tx1">
                    <a:lumMod val="75000"/>
                    <a:lumOff val="25000"/>
                  </a:schemeClr>
                </a:solidFill>
                <a:latin typeface="Arial" pitchFamily="34" charset="0"/>
                <a:cs typeface="Arial" pitchFamily="34" charset="0"/>
              </a:rPr>
              <a:t>Municipios </a:t>
            </a:r>
            <a:r>
              <a:rPr lang="es-MX" sz="2000" dirty="0">
                <a:solidFill>
                  <a:schemeClr val="tx1">
                    <a:lumMod val="75000"/>
                    <a:lumOff val="25000"/>
                  </a:schemeClr>
                </a:solidFill>
                <a:latin typeface="Arial" pitchFamily="34" charset="0"/>
                <a:cs typeface="Arial" pitchFamily="34" charset="0"/>
              </a:rPr>
              <a:t>integrantes de la </a:t>
            </a:r>
            <a:r>
              <a:rPr lang="es-MX" sz="2000" dirty="0" smtClean="0">
                <a:solidFill>
                  <a:schemeClr val="tx1">
                    <a:lumMod val="75000"/>
                    <a:lumOff val="25000"/>
                  </a:schemeClr>
                </a:solidFill>
                <a:latin typeface="Arial" pitchFamily="34" charset="0"/>
                <a:cs typeface="Arial" pitchFamily="34" charset="0"/>
              </a:rPr>
              <a:t>región.</a:t>
            </a:r>
            <a:endParaRPr lang="es-ES" sz="2000" dirty="0">
              <a:solidFill>
                <a:schemeClr val="tx1">
                  <a:lumMod val="75000"/>
                  <a:lumOff val="25000"/>
                </a:schemeClr>
              </a:solidFill>
              <a:latin typeface="Arial" pitchFamily="34" charset="0"/>
              <a:cs typeface="Arial" pitchFamily="34" charset="0"/>
            </a:endParaRPr>
          </a:p>
          <a:p>
            <a:pPr algn="just">
              <a:lnSpc>
                <a:spcPct val="150000"/>
              </a:lnSpc>
              <a:buFont typeface="Arial" pitchFamily="34" charset="0"/>
              <a:buChar char="•"/>
            </a:pPr>
            <a:endParaRPr lang="es-ES" sz="2000" dirty="0">
              <a:solidFill>
                <a:schemeClr val="tx1">
                  <a:lumMod val="75000"/>
                  <a:lumOff val="25000"/>
                </a:schemeClr>
              </a:solidFill>
              <a:latin typeface="Arial" pitchFamily="34" charset="0"/>
              <a:cs typeface="Arial" pitchFamily="34" charset="0"/>
            </a:endParaRPr>
          </a:p>
          <a:p>
            <a:pPr lvl="0" algn="just">
              <a:lnSpc>
                <a:spcPct val="150000"/>
              </a:lnSpc>
              <a:buFont typeface="Arial" pitchFamily="34" charset="0"/>
              <a:buChar char="•"/>
            </a:pPr>
            <a:r>
              <a:rPr lang="es-MX" sz="2000" dirty="0" smtClean="0">
                <a:solidFill>
                  <a:schemeClr val="tx1">
                    <a:lumMod val="75000"/>
                    <a:lumOff val="25000"/>
                  </a:schemeClr>
                </a:solidFill>
                <a:latin typeface="Arial" pitchFamily="34" charset="0"/>
                <a:cs typeface="Arial" pitchFamily="34" charset="0"/>
              </a:rPr>
              <a:t>  Ausencia </a:t>
            </a:r>
            <a:r>
              <a:rPr lang="es-MX" sz="2000" dirty="0">
                <a:solidFill>
                  <a:schemeClr val="tx1">
                    <a:lumMod val="75000"/>
                    <a:lumOff val="25000"/>
                  </a:schemeClr>
                </a:solidFill>
                <a:latin typeface="Arial" pitchFamily="34" charset="0"/>
                <a:cs typeface="Arial" pitchFamily="34" charset="0"/>
              </a:rPr>
              <a:t>de un Código de </a:t>
            </a:r>
            <a:r>
              <a:rPr lang="es-MX" sz="2000" dirty="0" smtClean="0">
                <a:solidFill>
                  <a:schemeClr val="tx1">
                    <a:lumMod val="75000"/>
                    <a:lumOff val="25000"/>
                  </a:schemeClr>
                </a:solidFill>
                <a:latin typeface="Arial" pitchFamily="34" charset="0"/>
                <a:cs typeface="Arial" pitchFamily="34" charset="0"/>
              </a:rPr>
              <a:t>Ética y  </a:t>
            </a:r>
            <a:r>
              <a:rPr lang="es-MX" sz="2000" dirty="0">
                <a:solidFill>
                  <a:schemeClr val="tx1">
                    <a:lumMod val="75000"/>
                    <a:lumOff val="25000"/>
                  </a:schemeClr>
                </a:solidFill>
                <a:latin typeface="Arial" pitchFamily="34" charset="0"/>
                <a:cs typeface="Arial" pitchFamily="34" charset="0"/>
              </a:rPr>
              <a:t>área de atención de quejas y denuncia</a:t>
            </a:r>
            <a:r>
              <a:rPr lang="es-MX" sz="2000" dirty="0"/>
              <a:t>s.</a:t>
            </a:r>
            <a:endParaRPr lang="es-ES" sz="2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88739" y="-14068"/>
            <a:ext cx="12279152" cy="6900204"/>
            <a:chOff x="-88739" y="-14068"/>
            <a:chExt cx="12279152" cy="6900204"/>
          </a:xfrm>
        </p:grpSpPr>
        <p:pic>
          <p:nvPicPr>
            <p:cNvPr id="7" name="6 Imagen" descr="fondo 11.png"/>
            <p:cNvPicPr>
              <a:picLocks noChangeAspect="1"/>
            </p:cNvPicPr>
            <p:nvPr/>
          </p:nvPicPr>
          <p:blipFill>
            <a:blip r:embed="rId2" cstate="print"/>
            <a:stretch>
              <a:fillRect/>
            </a:stretch>
          </p:blipFill>
          <p:spPr>
            <a:xfrm>
              <a:off x="-88739" y="-14068"/>
              <a:ext cx="12279152" cy="6900204"/>
            </a:xfrm>
            <a:prstGeom prst="rect">
              <a:avLst/>
            </a:prstGeom>
          </p:spPr>
        </p:pic>
        <p:pic>
          <p:nvPicPr>
            <p:cNvPr id="8" name="7 Imagen" descr="Logo CCME-01.jpg"/>
            <p:cNvPicPr>
              <a:picLocks noChangeAspect="1"/>
            </p:cNvPicPr>
            <p:nvPr/>
          </p:nvPicPr>
          <p:blipFill>
            <a:blip r:embed="rId3" cstate="print"/>
            <a:srcRect r="6139" b="6156"/>
            <a:stretch>
              <a:fillRect/>
            </a:stretch>
          </p:blipFill>
          <p:spPr>
            <a:xfrm>
              <a:off x="5519142" y="5445224"/>
              <a:ext cx="2016224" cy="936104"/>
            </a:xfrm>
            <a:prstGeom prst="rect">
              <a:avLst/>
            </a:prstGeom>
          </p:spPr>
        </p:pic>
        <p:pic>
          <p:nvPicPr>
            <p:cNvPr id="9" name="8 Imagen" descr="contraloria_del_estado.png"/>
            <p:cNvPicPr>
              <a:picLocks noChangeAspect="1"/>
            </p:cNvPicPr>
            <p:nvPr/>
          </p:nvPicPr>
          <p:blipFill>
            <a:blip r:embed="rId4" cstate="print"/>
            <a:stretch>
              <a:fillRect/>
            </a:stretch>
          </p:blipFill>
          <p:spPr>
            <a:xfrm>
              <a:off x="2494806" y="5589240"/>
              <a:ext cx="2808312" cy="753440"/>
            </a:xfrm>
            <a:prstGeom prst="rect">
              <a:avLst/>
            </a:prstGeom>
          </p:spPr>
        </p:pic>
      </p:grpSp>
      <p:sp>
        <p:nvSpPr>
          <p:cNvPr id="12" name="11 Rectángulo"/>
          <p:cNvSpPr/>
          <p:nvPr/>
        </p:nvSpPr>
        <p:spPr>
          <a:xfrm>
            <a:off x="271583" y="190381"/>
            <a:ext cx="5823623"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s-E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4.- Experiencia Exitosa</a:t>
            </a:r>
            <a:endParaRPr lang="es-E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5 CuadroTexto"/>
          <p:cNvSpPr txBox="1"/>
          <p:nvPr/>
        </p:nvSpPr>
        <p:spPr>
          <a:xfrm>
            <a:off x="623311" y="1090479"/>
            <a:ext cx="10440447" cy="3785652"/>
          </a:xfrm>
          <a:prstGeom prst="rect">
            <a:avLst/>
          </a:prstGeom>
        </p:spPr>
        <p:txBody>
          <a:bodyPr wrap="square">
            <a:spAutoFit/>
          </a:bodyPr>
          <a:lstStyle/>
          <a:p>
            <a:pPr lvl="0" algn="just">
              <a:lnSpc>
                <a:spcPct val="150000"/>
              </a:lnSpc>
              <a:buFont typeface="Arial" pitchFamily="34" charset="0"/>
              <a:buChar char="•"/>
            </a:pPr>
            <a:r>
              <a:rPr lang="es-MX" sz="2000" dirty="0" smtClean="0">
                <a:solidFill>
                  <a:schemeClr val="tx1">
                    <a:lumMod val="75000"/>
                    <a:lumOff val="25000"/>
                  </a:schemeClr>
                </a:solidFill>
                <a:latin typeface="Arial" pitchFamily="34" charset="0"/>
                <a:cs typeface="Arial" pitchFamily="34" charset="0"/>
              </a:rPr>
              <a:t> </a:t>
            </a:r>
            <a:r>
              <a:rPr lang="es-MX" sz="2000" dirty="0">
                <a:solidFill>
                  <a:schemeClr val="tx1">
                    <a:lumMod val="75000"/>
                    <a:lumOff val="25000"/>
                  </a:schemeClr>
                </a:solidFill>
                <a:latin typeface="Arial" pitchFamily="34" charset="0"/>
                <a:cs typeface="Arial" pitchFamily="34" charset="0"/>
              </a:rPr>
              <a:t>Identidad de la R</a:t>
            </a:r>
            <a:r>
              <a:rPr lang="es-MX" sz="2000" dirty="0" smtClean="0">
                <a:solidFill>
                  <a:schemeClr val="tx1">
                    <a:lumMod val="75000"/>
                    <a:lumOff val="25000"/>
                  </a:schemeClr>
                </a:solidFill>
                <a:latin typeface="Arial" pitchFamily="34" charset="0"/>
                <a:cs typeface="Arial" pitchFamily="34" charset="0"/>
              </a:rPr>
              <a:t>egión </a:t>
            </a:r>
            <a:r>
              <a:rPr lang="es-MX" sz="2000" dirty="0" err="1" smtClean="0">
                <a:solidFill>
                  <a:schemeClr val="tx1">
                    <a:lumMod val="75000"/>
                    <a:lumOff val="25000"/>
                  </a:schemeClr>
                </a:solidFill>
                <a:latin typeface="Arial" pitchFamily="34" charset="0"/>
                <a:cs typeface="Arial" pitchFamily="34" charset="0"/>
              </a:rPr>
              <a:t>Ciénega</a:t>
            </a:r>
            <a:r>
              <a:rPr lang="es-MX" sz="2000" dirty="0" smtClean="0">
                <a:solidFill>
                  <a:schemeClr val="tx1">
                    <a:lumMod val="75000"/>
                    <a:lumOff val="25000"/>
                  </a:schemeClr>
                </a:solidFill>
                <a:latin typeface="Arial" pitchFamily="34" charset="0"/>
                <a:cs typeface="Arial" pitchFamily="34" charset="0"/>
              </a:rPr>
              <a:t> </a:t>
            </a:r>
            <a:r>
              <a:rPr lang="es-MX" sz="2000" dirty="0">
                <a:solidFill>
                  <a:schemeClr val="tx1">
                    <a:lumMod val="75000"/>
                    <a:lumOff val="25000"/>
                  </a:schemeClr>
                </a:solidFill>
                <a:latin typeface="Arial" pitchFamily="34" charset="0"/>
                <a:cs typeface="Arial" pitchFamily="34" charset="0"/>
              </a:rPr>
              <a:t>por parte de los Contralores y áreas de </a:t>
            </a:r>
            <a:r>
              <a:rPr lang="es-MX" sz="2000" dirty="0" smtClean="0">
                <a:solidFill>
                  <a:schemeClr val="tx1">
                    <a:lumMod val="75000"/>
                    <a:lumOff val="25000"/>
                  </a:schemeClr>
                </a:solidFill>
                <a:latin typeface="Arial" pitchFamily="34" charset="0"/>
                <a:cs typeface="Arial" pitchFamily="34" charset="0"/>
              </a:rPr>
              <a:t>Control Interno.</a:t>
            </a:r>
            <a:endParaRPr lang="es-ES" sz="2000" dirty="0" smtClean="0">
              <a:solidFill>
                <a:schemeClr val="tx1">
                  <a:lumMod val="75000"/>
                  <a:lumOff val="25000"/>
                </a:schemeClr>
              </a:solidFill>
              <a:latin typeface="Arial" pitchFamily="34" charset="0"/>
              <a:cs typeface="Arial" pitchFamily="34" charset="0"/>
            </a:endParaRPr>
          </a:p>
          <a:p>
            <a:pPr algn="just">
              <a:lnSpc>
                <a:spcPct val="150000"/>
              </a:lnSpc>
            </a:pPr>
            <a:r>
              <a:rPr lang="es-MX" sz="2000" dirty="0" smtClean="0">
                <a:solidFill>
                  <a:schemeClr val="tx1">
                    <a:lumMod val="75000"/>
                    <a:lumOff val="25000"/>
                  </a:schemeClr>
                </a:solidFill>
                <a:latin typeface="Arial" pitchFamily="34" charset="0"/>
                <a:cs typeface="Arial" pitchFamily="34" charset="0"/>
              </a:rPr>
              <a:t> </a:t>
            </a:r>
            <a:endParaRPr lang="es-ES" sz="2000" dirty="0" smtClean="0">
              <a:solidFill>
                <a:schemeClr val="tx1">
                  <a:lumMod val="75000"/>
                  <a:lumOff val="25000"/>
                </a:schemeClr>
              </a:solidFill>
              <a:latin typeface="Arial" pitchFamily="34" charset="0"/>
              <a:cs typeface="Arial" pitchFamily="34" charset="0"/>
            </a:endParaRPr>
          </a:p>
          <a:p>
            <a:pPr algn="just">
              <a:lnSpc>
                <a:spcPct val="150000"/>
              </a:lnSpc>
              <a:buFont typeface="Arial" pitchFamily="34" charset="0"/>
              <a:buChar char="•"/>
            </a:pPr>
            <a:r>
              <a:rPr lang="es-MX" sz="2000" dirty="0">
                <a:solidFill>
                  <a:schemeClr val="tx1">
                    <a:lumMod val="75000"/>
                    <a:lumOff val="25000"/>
                  </a:schemeClr>
                </a:solidFill>
                <a:latin typeface="Arial" pitchFamily="34" charset="0"/>
                <a:cs typeface="Arial" pitchFamily="34" charset="0"/>
              </a:rPr>
              <a:t> </a:t>
            </a:r>
            <a:r>
              <a:rPr lang="es-MX" sz="2000" dirty="0" smtClean="0">
                <a:solidFill>
                  <a:schemeClr val="tx1">
                    <a:lumMod val="75000"/>
                    <a:lumOff val="25000"/>
                  </a:schemeClr>
                </a:solidFill>
                <a:latin typeface="Arial" pitchFamily="34" charset="0"/>
                <a:cs typeface="Arial" pitchFamily="34" charset="0"/>
              </a:rPr>
              <a:t>Comunicación </a:t>
            </a:r>
            <a:r>
              <a:rPr lang="es-MX" sz="2000" dirty="0">
                <a:solidFill>
                  <a:schemeClr val="tx1">
                    <a:lumMod val="75000"/>
                    <a:lumOff val="25000"/>
                  </a:schemeClr>
                </a:solidFill>
                <a:latin typeface="Arial" pitchFamily="34" charset="0"/>
                <a:cs typeface="Arial" pitchFamily="34" charset="0"/>
              </a:rPr>
              <a:t>exitosa entre los </a:t>
            </a:r>
            <a:r>
              <a:rPr lang="es-MX" sz="2000" dirty="0" smtClean="0">
                <a:solidFill>
                  <a:schemeClr val="tx1">
                    <a:lumMod val="75000"/>
                    <a:lumOff val="25000"/>
                  </a:schemeClr>
                </a:solidFill>
                <a:latin typeface="Arial" pitchFamily="34" charset="0"/>
                <a:cs typeface="Arial" pitchFamily="34" charset="0"/>
              </a:rPr>
              <a:t>Contralores </a:t>
            </a:r>
            <a:r>
              <a:rPr lang="es-MX" sz="2000" dirty="0">
                <a:solidFill>
                  <a:schemeClr val="tx1">
                    <a:lumMod val="75000"/>
                    <a:lumOff val="25000"/>
                  </a:schemeClr>
                </a:solidFill>
                <a:latin typeface="Arial" pitchFamily="34" charset="0"/>
                <a:cs typeface="Arial" pitchFamily="34" charset="0"/>
              </a:rPr>
              <a:t>y áreas de </a:t>
            </a:r>
            <a:r>
              <a:rPr lang="es-MX" sz="2000" dirty="0" smtClean="0">
                <a:solidFill>
                  <a:schemeClr val="tx1">
                    <a:lumMod val="75000"/>
                    <a:lumOff val="25000"/>
                  </a:schemeClr>
                </a:solidFill>
                <a:latin typeface="Arial" pitchFamily="34" charset="0"/>
                <a:cs typeface="Arial" pitchFamily="34" charset="0"/>
              </a:rPr>
              <a:t>Control Interno de </a:t>
            </a:r>
            <a:r>
              <a:rPr lang="es-MX" sz="2000" dirty="0">
                <a:solidFill>
                  <a:schemeClr val="tx1">
                    <a:lumMod val="75000"/>
                    <a:lumOff val="25000"/>
                  </a:schemeClr>
                </a:solidFill>
                <a:latin typeface="Arial" pitchFamily="34" charset="0"/>
                <a:cs typeface="Arial" pitchFamily="34" charset="0"/>
              </a:rPr>
              <a:t>la </a:t>
            </a:r>
            <a:r>
              <a:rPr lang="es-MX" sz="2000" dirty="0" smtClean="0">
                <a:solidFill>
                  <a:schemeClr val="tx1">
                    <a:lumMod val="75000"/>
                    <a:lumOff val="25000"/>
                  </a:schemeClr>
                </a:solidFill>
                <a:latin typeface="Arial" pitchFamily="34" charset="0"/>
                <a:cs typeface="Arial" pitchFamily="34" charset="0"/>
              </a:rPr>
              <a:t>región. </a:t>
            </a:r>
            <a:endParaRPr lang="es-ES" sz="2000" dirty="0" smtClean="0">
              <a:solidFill>
                <a:schemeClr val="tx1">
                  <a:lumMod val="75000"/>
                  <a:lumOff val="25000"/>
                </a:schemeClr>
              </a:solidFill>
              <a:latin typeface="Arial" pitchFamily="34" charset="0"/>
              <a:cs typeface="Arial" pitchFamily="34" charset="0"/>
            </a:endParaRPr>
          </a:p>
          <a:p>
            <a:pPr algn="just">
              <a:lnSpc>
                <a:spcPct val="150000"/>
              </a:lnSpc>
            </a:pPr>
            <a:r>
              <a:rPr lang="es-MX" sz="2000" dirty="0" smtClean="0">
                <a:solidFill>
                  <a:schemeClr val="tx1">
                    <a:lumMod val="75000"/>
                    <a:lumOff val="25000"/>
                  </a:schemeClr>
                </a:solidFill>
                <a:latin typeface="Arial" pitchFamily="34" charset="0"/>
                <a:cs typeface="Arial" pitchFamily="34" charset="0"/>
              </a:rPr>
              <a:t> </a:t>
            </a:r>
            <a:endParaRPr lang="es-ES" sz="2000" dirty="0" smtClean="0">
              <a:solidFill>
                <a:schemeClr val="tx1">
                  <a:lumMod val="75000"/>
                  <a:lumOff val="25000"/>
                </a:schemeClr>
              </a:solidFill>
              <a:latin typeface="Arial" pitchFamily="34" charset="0"/>
              <a:cs typeface="Arial" pitchFamily="34" charset="0"/>
            </a:endParaRPr>
          </a:p>
          <a:p>
            <a:pPr lvl="0" algn="just">
              <a:lnSpc>
                <a:spcPct val="150000"/>
              </a:lnSpc>
              <a:buFont typeface="Arial" pitchFamily="34" charset="0"/>
              <a:buChar char="•"/>
            </a:pPr>
            <a:r>
              <a:rPr lang="es-MX" sz="2000" dirty="0" smtClean="0">
                <a:solidFill>
                  <a:schemeClr val="tx1">
                    <a:lumMod val="75000"/>
                    <a:lumOff val="25000"/>
                  </a:schemeClr>
                </a:solidFill>
                <a:latin typeface="Arial" pitchFamily="34" charset="0"/>
                <a:cs typeface="Arial" pitchFamily="34" charset="0"/>
              </a:rPr>
              <a:t> Acuerdos </a:t>
            </a:r>
            <a:r>
              <a:rPr lang="es-MX" sz="2000" dirty="0">
                <a:solidFill>
                  <a:schemeClr val="tx1">
                    <a:lumMod val="75000"/>
                    <a:lumOff val="25000"/>
                  </a:schemeClr>
                </a:solidFill>
                <a:latin typeface="Arial" pitchFamily="34" charset="0"/>
                <a:cs typeface="Arial" pitchFamily="34" charset="0"/>
              </a:rPr>
              <a:t>derivados de la situación actual de los </a:t>
            </a:r>
            <a:r>
              <a:rPr lang="es-MX" sz="2000" dirty="0" smtClean="0">
                <a:solidFill>
                  <a:schemeClr val="tx1">
                    <a:lumMod val="75000"/>
                    <a:lumOff val="25000"/>
                  </a:schemeClr>
                </a:solidFill>
                <a:latin typeface="Arial" pitchFamily="34" charset="0"/>
                <a:cs typeface="Arial" pitchFamily="34" charset="0"/>
              </a:rPr>
              <a:t>Municipios </a:t>
            </a:r>
            <a:r>
              <a:rPr lang="es-MX" sz="2000" dirty="0">
                <a:solidFill>
                  <a:schemeClr val="tx1">
                    <a:lumMod val="75000"/>
                    <a:lumOff val="25000"/>
                  </a:schemeClr>
                </a:solidFill>
                <a:latin typeface="Arial" pitchFamily="34" charset="0"/>
                <a:cs typeface="Arial" pitchFamily="34" charset="0"/>
              </a:rPr>
              <a:t>de la </a:t>
            </a:r>
            <a:r>
              <a:rPr lang="es-MX" sz="2000" dirty="0" err="1" smtClean="0">
                <a:solidFill>
                  <a:schemeClr val="tx1">
                    <a:lumMod val="75000"/>
                    <a:lumOff val="25000"/>
                  </a:schemeClr>
                </a:solidFill>
                <a:latin typeface="Arial" pitchFamily="34" charset="0"/>
                <a:cs typeface="Arial" pitchFamily="34" charset="0"/>
              </a:rPr>
              <a:t>Ciénega</a:t>
            </a:r>
            <a:r>
              <a:rPr lang="es-MX" sz="2000" dirty="0" smtClean="0">
                <a:solidFill>
                  <a:schemeClr val="tx1">
                    <a:lumMod val="75000"/>
                    <a:lumOff val="25000"/>
                  </a:schemeClr>
                </a:solidFill>
                <a:latin typeface="Arial" pitchFamily="34" charset="0"/>
                <a:cs typeface="Arial" pitchFamily="34" charset="0"/>
              </a:rPr>
              <a:t>, </a:t>
            </a:r>
            <a:r>
              <a:rPr lang="es-MX" sz="2000" dirty="0">
                <a:solidFill>
                  <a:schemeClr val="tx1">
                    <a:lumMod val="75000"/>
                    <a:lumOff val="25000"/>
                  </a:schemeClr>
                </a:solidFill>
                <a:latin typeface="Arial" pitchFamily="34" charset="0"/>
                <a:cs typeface="Arial" pitchFamily="34" charset="0"/>
              </a:rPr>
              <a:t>en torno a la función eficiente y eficaz de las </a:t>
            </a:r>
            <a:r>
              <a:rPr lang="es-MX" sz="2000" dirty="0" smtClean="0">
                <a:solidFill>
                  <a:schemeClr val="tx1">
                    <a:lumMod val="75000"/>
                    <a:lumOff val="25000"/>
                  </a:schemeClr>
                </a:solidFill>
                <a:latin typeface="Arial" pitchFamily="34" charset="0"/>
                <a:cs typeface="Arial" pitchFamily="34" charset="0"/>
              </a:rPr>
              <a:t>Contralorías Internas.</a:t>
            </a:r>
            <a:endParaRPr lang="es-ES" sz="2000" dirty="0" smtClean="0">
              <a:solidFill>
                <a:schemeClr val="tx1">
                  <a:lumMod val="75000"/>
                  <a:lumOff val="25000"/>
                </a:schemeClr>
              </a:solidFill>
              <a:latin typeface="Arial" pitchFamily="34" charset="0"/>
              <a:cs typeface="Arial" pitchFamily="34" charset="0"/>
            </a:endParaRPr>
          </a:p>
          <a:p>
            <a:pPr algn="just">
              <a:lnSpc>
                <a:spcPct val="150000"/>
              </a:lnSpc>
              <a:buFont typeface="Arial" pitchFamily="34" charset="0"/>
              <a:buChar char="•"/>
            </a:pPr>
            <a:endParaRPr lang="es-ES" sz="2000" dirty="0">
              <a:solidFill>
                <a:schemeClr val="tx1">
                  <a:lumMod val="75000"/>
                  <a:lumOff val="25000"/>
                </a:schemeClr>
              </a:solidFill>
              <a:latin typeface="Arial" pitchFamily="34" charset="0"/>
              <a:cs typeface="Arial" pitchFamily="34" charset="0"/>
            </a:endParaRPr>
          </a:p>
          <a:p>
            <a:pPr lvl="0" algn="just">
              <a:lnSpc>
                <a:spcPct val="150000"/>
              </a:lnSpc>
              <a:buFont typeface="Arial" pitchFamily="34" charset="0"/>
              <a:buChar char="•"/>
            </a:pPr>
            <a:r>
              <a:rPr lang="es-MX" sz="2000" dirty="0" smtClean="0">
                <a:solidFill>
                  <a:schemeClr val="tx1">
                    <a:lumMod val="75000"/>
                    <a:lumOff val="25000"/>
                  </a:schemeClr>
                </a:solidFill>
                <a:latin typeface="Arial" pitchFamily="34" charset="0"/>
                <a:cs typeface="Arial" pitchFamily="34" charset="0"/>
              </a:rPr>
              <a:t> Iniciativa </a:t>
            </a:r>
            <a:r>
              <a:rPr lang="es-MX" sz="2000" dirty="0">
                <a:solidFill>
                  <a:schemeClr val="tx1">
                    <a:lumMod val="75000"/>
                    <a:lumOff val="25000"/>
                  </a:schemeClr>
                </a:solidFill>
                <a:latin typeface="Arial" pitchFamily="34" charset="0"/>
                <a:cs typeface="Arial" pitchFamily="34" charset="0"/>
              </a:rPr>
              <a:t>y objetivos comunes de mejora entre los </a:t>
            </a:r>
            <a:r>
              <a:rPr lang="es-MX" sz="2000" dirty="0" smtClean="0">
                <a:solidFill>
                  <a:schemeClr val="tx1">
                    <a:lumMod val="75000"/>
                    <a:lumOff val="25000"/>
                  </a:schemeClr>
                </a:solidFill>
                <a:latin typeface="Arial" pitchFamily="34" charset="0"/>
                <a:cs typeface="Arial" pitchFamily="34" charset="0"/>
              </a:rPr>
              <a:t>Contralores de la Región </a:t>
            </a:r>
            <a:r>
              <a:rPr lang="es-MX" sz="2000" dirty="0" err="1" smtClean="0">
                <a:solidFill>
                  <a:schemeClr val="tx1">
                    <a:lumMod val="75000"/>
                    <a:lumOff val="25000"/>
                  </a:schemeClr>
                </a:solidFill>
                <a:latin typeface="Arial" pitchFamily="34" charset="0"/>
                <a:cs typeface="Arial" pitchFamily="34" charset="0"/>
              </a:rPr>
              <a:t>Ciénega</a:t>
            </a:r>
            <a:r>
              <a:rPr lang="es-MX" sz="2000" dirty="0" smtClean="0"/>
              <a:t>.</a:t>
            </a:r>
            <a:endParaRPr lang="es-ES" sz="2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descr="Logo CCME-01.jpg"/>
          <p:cNvPicPr>
            <a:picLocks noChangeAspect="1"/>
          </p:cNvPicPr>
          <p:nvPr/>
        </p:nvPicPr>
        <p:blipFill>
          <a:blip r:embed="rId2" cstate="print"/>
          <a:srcRect l="6269" t="5786" r="6863" b="5501"/>
          <a:stretch>
            <a:fillRect/>
          </a:stretch>
        </p:blipFill>
        <p:spPr>
          <a:xfrm>
            <a:off x="7631177" y="188640"/>
            <a:ext cx="2496477" cy="1092740"/>
          </a:xfrm>
          <a:prstGeom prst="rect">
            <a:avLst/>
          </a:prstGeom>
        </p:spPr>
      </p:pic>
      <p:pic>
        <p:nvPicPr>
          <p:cNvPr id="21" name="20 Imagen" descr="contraloria_del_estado.png"/>
          <p:cNvPicPr>
            <a:picLocks noChangeAspect="1"/>
          </p:cNvPicPr>
          <p:nvPr/>
        </p:nvPicPr>
        <p:blipFill>
          <a:blip r:embed="rId3" cstate="print"/>
          <a:stretch>
            <a:fillRect/>
          </a:stretch>
        </p:blipFill>
        <p:spPr>
          <a:xfrm>
            <a:off x="982638" y="188641"/>
            <a:ext cx="3384376" cy="927311"/>
          </a:xfrm>
          <a:prstGeom prst="rect">
            <a:avLst/>
          </a:prstGeom>
        </p:spPr>
      </p:pic>
      <p:sp>
        <p:nvSpPr>
          <p:cNvPr id="6" name="5 Rectángulo"/>
          <p:cNvSpPr/>
          <p:nvPr/>
        </p:nvSpPr>
        <p:spPr>
          <a:xfrm>
            <a:off x="1846734" y="2204864"/>
            <a:ext cx="7679854" cy="2308324"/>
          </a:xfrm>
          <a:prstGeom prst="rect">
            <a:avLst/>
          </a:prstGeom>
        </p:spPr>
        <p:txBody>
          <a:bodyPr wrap="square">
            <a:spAutoFit/>
          </a:bodyPr>
          <a:lstStyle/>
          <a:p>
            <a:pPr algn="ctr"/>
            <a:r>
              <a:rPr lang="es-ES" sz="7200" b="1" cap="none" spc="50" dirty="0" smtClean="0">
                <a:ln w="11430"/>
                <a:solidFill>
                  <a:schemeClr val="tx1">
                    <a:lumMod val="65000"/>
                    <a:lumOff val="35000"/>
                  </a:schemeClr>
                </a:solidFill>
                <a:effectLst>
                  <a:outerShdw blurRad="50800" dist="38100" dir="2700000" algn="tl" rotWithShape="0">
                    <a:prstClr val="black">
                      <a:alpha val="40000"/>
                    </a:prstClr>
                  </a:outerShdw>
                </a:effectLst>
              </a:rPr>
              <a:t>Región 05</a:t>
            </a:r>
          </a:p>
          <a:p>
            <a:pPr algn="ctr"/>
            <a:r>
              <a:rPr lang="es-ES" sz="7200" b="1" cap="none" spc="50" dirty="0" smtClean="0">
                <a:ln w="11430"/>
                <a:solidFill>
                  <a:schemeClr val="tx1">
                    <a:lumMod val="65000"/>
                    <a:lumOff val="35000"/>
                  </a:schemeClr>
                </a:solidFill>
                <a:effectLst>
                  <a:outerShdw blurRad="50800" dist="38100" dir="2700000" algn="tl" rotWithShape="0">
                    <a:prstClr val="black">
                      <a:alpha val="40000"/>
                    </a:prstClr>
                  </a:outerShdw>
                </a:effectLst>
              </a:rPr>
              <a:t>Sureste</a:t>
            </a:r>
            <a:endParaRPr lang="es-ES" sz="7200" dirty="0">
              <a:solidFill>
                <a:schemeClr val="tx1">
                  <a:lumMod val="65000"/>
                  <a:lumOff val="35000"/>
                </a:schemeClr>
              </a:solidFill>
              <a:effectLst>
                <a:outerShdw blurRad="50800" dist="38100" dir="2700000" algn="tl" rotWithShape="0">
                  <a:prstClr val="black">
                    <a:alpha val="40000"/>
                  </a:prstClr>
                </a:outerShdw>
              </a:effectLst>
            </a:endParaRPr>
          </a:p>
        </p:txBody>
      </p:sp>
      <p:pic>
        <p:nvPicPr>
          <p:cNvPr id="7" name="6 Imagen" descr="fondo 12.png"/>
          <p:cNvPicPr>
            <a:picLocks noChangeAspect="1"/>
          </p:cNvPicPr>
          <p:nvPr/>
        </p:nvPicPr>
        <p:blipFill>
          <a:blip r:embed="rId4" cstate="print"/>
          <a:stretch>
            <a:fillRect/>
          </a:stretch>
        </p:blipFill>
        <p:spPr>
          <a:xfrm>
            <a:off x="-83414" y="0"/>
            <a:ext cx="12273827" cy="6885384"/>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5 Grupo"/>
          <p:cNvGrpSpPr/>
          <p:nvPr/>
        </p:nvGrpSpPr>
        <p:grpSpPr>
          <a:xfrm>
            <a:off x="-88739" y="-14068"/>
            <a:ext cx="12279152" cy="6900204"/>
            <a:chOff x="-88739" y="-14068"/>
            <a:chExt cx="12279152" cy="6900204"/>
          </a:xfrm>
        </p:grpSpPr>
        <p:pic>
          <p:nvPicPr>
            <p:cNvPr id="7" name="6 Imagen" descr="fondo 11.png"/>
            <p:cNvPicPr>
              <a:picLocks noChangeAspect="1"/>
            </p:cNvPicPr>
            <p:nvPr/>
          </p:nvPicPr>
          <p:blipFill>
            <a:blip r:embed="rId2" cstate="print"/>
            <a:stretch>
              <a:fillRect/>
            </a:stretch>
          </p:blipFill>
          <p:spPr>
            <a:xfrm>
              <a:off x="-88739" y="-14068"/>
              <a:ext cx="12279152" cy="6900204"/>
            </a:xfrm>
            <a:prstGeom prst="rect">
              <a:avLst/>
            </a:prstGeom>
          </p:spPr>
        </p:pic>
        <p:pic>
          <p:nvPicPr>
            <p:cNvPr id="8" name="7 Imagen" descr="Logo CCME-01.jpg"/>
            <p:cNvPicPr>
              <a:picLocks noChangeAspect="1"/>
            </p:cNvPicPr>
            <p:nvPr/>
          </p:nvPicPr>
          <p:blipFill>
            <a:blip r:embed="rId3" cstate="print"/>
            <a:srcRect r="6139" b="6156"/>
            <a:stretch>
              <a:fillRect/>
            </a:stretch>
          </p:blipFill>
          <p:spPr>
            <a:xfrm>
              <a:off x="5519142" y="5445224"/>
              <a:ext cx="2016224" cy="936104"/>
            </a:xfrm>
            <a:prstGeom prst="rect">
              <a:avLst/>
            </a:prstGeom>
          </p:spPr>
        </p:pic>
        <p:pic>
          <p:nvPicPr>
            <p:cNvPr id="9" name="8 Imagen" descr="contraloria_del_estado.png"/>
            <p:cNvPicPr>
              <a:picLocks noChangeAspect="1"/>
            </p:cNvPicPr>
            <p:nvPr/>
          </p:nvPicPr>
          <p:blipFill>
            <a:blip r:embed="rId4" cstate="print"/>
            <a:stretch>
              <a:fillRect/>
            </a:stretch>
          </p:blipFill>
          <p:spPr>
            <a:xfrm>
              <a:off x="2494806" y="5589240"/>
              <a:ext cx="2808312" cy="753440"/>
            </a:xfrm>
            <a:prstGeom prst="rect">
              <a:avLst/>
            </a:prstGeom>
          </p:spPr>
        </p:pic>
      </p:grpSp>
      <p:sp>
        <p:nvSpPr>
          <p:cNvPr id="12" name="11 Rectángulo"/>
          <p:cNvSpPr/>
          <p:nvPr/>
        </p:nvSpPr>
        <p:spPr>
          <a:xfrm>
            <a:off x="79587" y="251938"/>
            <a:ext cx="4863641"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 Datos Generales</a:t>
            </a:r>
            <a:endParaRPr lang="es-E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12 CuadroTexto"/>
          <p:cNvSpPr txBox="1"/>
          <p:nvPr/>
        </p:nvSpPr>
        <p:spPr>
          <a:xfrm>
            <a:off x="1342678" y="1443548"/>
            <a:ext cx="4032448" cy="3785652"/>
          </a:xfrm>
          <a:prstGeom prst="rect">
            <a:avLst/>
          </a:prstGeom>
          <a:noFill/>
        </p:spPr>
        <p:txBody>
          <a:bodyPr wrap="square" numCol="1" rtlCol="0">
            <a:spAutoFit/>
          </a:bodyPr>
          <a:lstStyle/>
          <a:p>
            <a:pPr algn="just"/>
            <a:r>
              <a:rPr lang="es-ES" sz="2000" b="1" dirty="0" smtClean="0">
                <a:solidFill>
                  <a:schemeClr val="tx1">
                    <a:lumMod val="75000"/>
                    <a:lumOff val="25000"/>
                  </a:schemeClr>
                </a:solidFill>
                <a:latin typeface="Arial" pitchFamily="34" charset="0"/>
                <a:cs typeface="Arial" pitchFamily="34" charset="0"/>
              </a:rPr>
              <a:t>Municipios Integrantes</a:t>
            </a:r>
            <a:r>
              <a:rPr lang="es-ES" sz="2000" dirty="0" smtClean="0">
                <a:solidFill>
                  <a:schemeClr val="tx1">
                    <a:lumMod val="75000"/>
                    <a:lumOff val="25000"/>
                  </a:schemeClr>
                </a:solidFill>
                <a:latin typeface="Arial" pitchFamily="34" charset="0"/>
                <a:cs typeface="Arial" pitchFamily="34" charset="0"/>
              </a:rPr>
              <a:t>: </a:t>
            </a:r>
          </a:p>
          <a:p>
            <a:pPr algn="just"/>
            <a:endParaRPr lang="es-ES" sz="2000" dirty="0" smtClean="0">
              <a:solidFill>
                <a:schemeClr val="tx1">
                  <a:lumMod val="75000"/>
                  <a:lumOff val="25000"/>
                </a:schemeClr>
              </a:solidFill>
              <a:latin typeface="Arial" pitchFamily="34" charset="0"/>
              <a:cs typeface="Arial" pitchFamily="34" charset="0"/>
            </a:endParaRPr>
          </a:p>
          <a:p>
            <a:pPr marL="457200" lvl="0" indent="-457200">
              <a:buFont typeface="Wingdings" pitchFamily="2" charset="2"/>
              <a:buChar char="q"/>
            </a:pPr>
            <a:r>
              <a:rPr lang="es-MX" sz="2000" dirty="0" err="1" smtClean="0">
                <a:solidFill>
                  <a:schemeClr val="tx1">
                    <a:lumMod val="75000"/>
                    <a:lumOff val="25000"/>
                  </a:schemeClr>
                </a:solidFill>
                <a:latin typeface="Arial" pitchFamily="34" charset="0"/>
                <a:cs typeface="Arial" pitchFamily="34" charset="0"/>
              </a:rPr>
              <a:t>Chapala</a:t>
            </a:r>
            <a:endParaRPr lang="es-ES" sz="2000" dirty="0">
              <a:solidFill>
                <a:schemeClr val="tx1">
                  <a:lumMod val="75000"/>
                  <a:lumOff val="25000"/>
                </a:schemeClr>
              </a:solidFill>
              <a:latin typeface="Arial" pitchFamily="34" charset="0"/>
              <a:cs typeface="Arial" pitchFamily="34" charset="0"/>
            </a:endParaRPr>
          </a:p>
          <a:p>
            <a:pPr marL="457200" lvl="0" indent="-457200">
              <a:buFont typeface="Wingdings" pitchFamily="2" charset="2"/>
              <a:buChar char="q"/>
            </a:pPr>
            <a:r>
              <a:rPr lang="es-MX" sz="2000" dirty="0">
                <a:solidFill>
                  <a:schemeClr val="tx1">
                    <a:lumMod val="75000"/>
                    <a:lumOff val="25000"/>
                  </a:schemeClr>
                </a:solidFill>
                <a:latin typeface="Arial" pitchFamily="34" charset="0"/>
                <a:cs typeface="Arial" pitchFamily="34" charset="0"/>
              </a:rPr>
              <a:t>Concepción de Buenos Aires</a:t>
            </a:r>
            <a:endParaRPr lang="es-ES" sz="2000" dirty="0">
              <a:solidFill>
                <a:schemeClr val="tx1">
                  <a:lumMod val="75000"/>
                  <a:lumOff val="25000"/>
                </a:schemeClr>
              </a:solidFill>
              <a:latin typeface="Arial" pitchFamily="34" charset="0"/>
              <a:cs typeface="Arial" pitchFamily="34" charset="0"/>
            </a:endParaRPr>
          </a:p>
          <a:p>
            <a:pPr marL="457200" lvl="0" indent="-457200">
              <a:buFont typeface="Wingdings" pitchFamily="2" charset="2"/>
              <a:buChar char="q"/>
            </a:pPr>
            <a:r>
              <a:rPr lang="es-MX" sz="2000" dirty="0" err="1">
                <a:solidFill>
                  <a:schemeClr val="tx1">
                    <a:lumMod val="75000"/>
                    <a:lumOff val="25000"/>
                  </a:schemeClr>
                </a:solidFill>
                <a:latin typeface="Arial" pitchFamily="34" charset="0"/>
                <a:cs typeface="Arial" pitchFamily="34" charset="0"/>
              </a:rPr>
              <a:t>Jocotepec</a:t>
            </a:r>
            <a:endParaRPr lang="es-ES" sz="2000" dirty="0">
              <a:solidFill>
                <a:schemeClr val="tx1">
                  <a:lumMod val="75000"/>
                  <a:lumOff val="25000"/>
                </a:schemeClr>
              </a:solidFill>
              <a:latin typeface="Arial" pitchFamily="34" charset="0"/>
              <a:cs typeface="Arial" pitchFamily="34" charset="0"/>
            </a:endParaRPr>
          </a:p>
          <a:p>
            <a:pPr marL="457200" lvl="0" indent="-457200">
              <a:buFont typeface="Wingdings" pitchFamily="2" charset="2"/>
              <a:buChar char="q"/>
            </a:pPr>
            <a:r>
              <a:rPr lang="es-MX" sz="2000" dirty="0">
                <a:solidFill>
                  <a:schemeClr val="tx1">
                    <a:lumMod val="75000"/>
                    <a:lumOff val="25000"/>
                  </a:schemeClr>
                </a:solidFill>
                <a:latin typeface="Arial" pitchFamily="34" charset="0"/>
                <a:cs typeface="Arial" pitchFamily="34" charset="0"/>
              </a:rPr>
              <a:t>La Manzanilla de la Paz</a:t>
            </a:r>
            <a:endParaRPr lang="es-ES" sz="2000" dirty="0">
              <a:solidFill>
                <a:schemeClr val="tx1">
                  <a:lumMod val="75000"/>
                  <a:lumOff val="25000"/>
                </a:schemeClr>
              </a:solidFill>
              <a:latin typeface="Arial" pitchFamily="34" charset="0"/>
              <a:cs typeface="Arial" pitchFamily="34" charset="0"/>
            </a:endParaRPr>
          </a:p>
          <a:p>
            <a:pPr marL="457200" lvl="0" indent="-457200">
              <a:buFont typeface="Wingdings" pitchFamily="2" charset="2"/>
              <a:buChar char="q"/>
            </a:pPr>
            <a:r>
              <a:rPr lang="es-MX" sz="2000" dirty="0" err="1">
                <a:solidFill>
                  <a:schemeClr val="tx1">
                    <a:lumMod val="75000"/>
                    <a:lumOff val="25000"/>
                  </a:schemeClr>
                </a:solidFill>
                <a:latin typeface="Arial" pitchFamily="34" charset="0"/>
                <a:cs typeface="Arial" pitchFamily="34" charset="0"/>
              </a:rPr>
              <a:t>Mazamitla</a:t>
            </a:r>
            <a:endParaRPr lang="es-ES" sz="2000" dirty="0">
              <a:solidFill>
                <a:schemeClr val="tx1">
                  <a:lumMod val="75000"/>
                  <a:lumOff val="25000"/>
                </a:schemeClr>
              </a:solidFill>
              <a:latin typeface="Arial" pitchFamily="34" charset="0"/>
              <a:cs typeface="Arial" pitchFamily="34" charset="0"/>
            </a:endParaRPr>
          </a:p>
          <a:p>
            <a:pPr marL="457200" lvl="0" indent="-457200">
              <a:buFont typeface="Wingdings" pitchFamily="2" charset="2"/>
              <a:buChar char="q"/>
            </a:pPr>
            <a:r>
              <a:rPr lang="es-MX" sz="2000" dirty="0" err="1">
                <a:solidFill>
                  <a:schemeClr val="tx1">
                    <a:lumMod val="75000"/>
                    <a:lumOff val="25000"/>
                  </a:schemeClr>
                </a:solidFill>
                <a:latin typeface="Arial" pitchFamily="34" charset="0"/>
                <a:cs typeface="Arial" pitchFamily="34" charset="0"/>
              </a:rPr>
              <a:t>Quitupan</a:t>
            </a:r>
            <a:endParaRPr lang="es-ES" sz="2000" dirty="0">
              <a:solidFill>
                <a:schemeClr val="tx1">
                  <a:lumMod val="75000"/>
                  <a:lumOff val="25000"/>
                </a:schemeClr>
              </a:solidFill>
              <a:latin typeface="Arial" pitchFamily="34" charset="0"/>
              <a:cs typeface="Arial" pitchFamily="34" charset="0"/>
            </a:endParaRPr>
          </a:p>
          <a:p>
            <a:pPr marL="457200" lvl="0" indent="-457200">
              <a:buFont typeface="Wingdings" pitchFamily="2" charset="2"/>
              <a:buChar char="q"/>
            </a:pPr>
            <a:r>
              <a:rPr lang="es-MX" sz="2000" dirty="0">
                <a:solidFill>
                  <a:schemeClr val="tx1">
                    <a:lumMod val="75000"/>
                    <a:lumOff val="25000"/>
                  </a:schemeClr>
                </a:solidFill>
                <a:latin typeface="Arial" pitchFamily="34" charset="0"/>
                <a:cs typeface="Arial" pitchFamily="34" charset="0"/>
              </a:rPr>
              <a:t>Santa María del Oro</a:t>
            </a:r>
            <a:endParaRPr lang="es-ES" sz="2000" dirty="0">
              <a:solidFill>
                <a:schemeClr val="tx1">
                  <a:lumMod val="75000"/>
                  <a:lumOff val="25000"/>
                </a:schemeClr>
              </a:solidFill>
              <a:latin typeface="Arial" pitchFamily="34" charset="0"/>
              <a:cs typeface="Arial" pitchFamily="34" charset="0"/>
            </a:endParaRPr>
          </a:p>
          <a:p>
            <a:pPr marL="457200" lvl="0" indent="-457200">
              <a:buFont typeface="Wingdings" pitchFamily="2" charset="2"/>
              <a:buChar char="q"/>
            </a:pPr>
            <a:r>
              <a:rPr lang="es-MX" sz="2000" dirty="0" err="1">
                <a:solidFill>
                  <a:schemeClr val="tx1">
                    <a:lumMod val="75000"/>
                    <a:lumOff val="25000"/>
                  </a:schemeClr>
                </a:solidFill>
                <a:latin typeface="Arial" pitchFamily="34" charset="0"/>
                <a:cs typeface="Arial" pitchFamily="34" charset="0"/>
              </a:rPr>
              <a:t>Tizapan</a:t>
            </a:r>
            <a:r>
              <a:rPr lang="es-MX" sz="2000" dirty="0">
                <a:solidFill>
                  <a:schemeClr val="tx1">
                    <a:lumMod val="75000"/>
                    <a:lumOff val="25000"/>
                  </a:schemeClr>
                </a:solidFill>
                <a:latin typeface="Arial" pitchFamily="34" charset="0"/>
                <a:cs typeface="Arial" pitchFamily="34" charset="0"/>
              </a:rPr>
              <a:t> el Alto</a:t>
            </a:r>
            <a:endParaRPr lang="es-ES" sz="2000" dirty="0">
              <a:solidFill>
                <a:schemeClr val="tx1">
                  <a:lumMod val="75000"/>
                  <a:lumOff val="25000"/>
                </a:schemeClr>
              </a:solidFill>
              <a:latin typeface="Arial" pitchFamily="34" charset="0"/>
              <a:cs typeface="Arial" pitchFamily="34" charset="0"/>
            </a:endParaRPr>
          </a:p>
          <a:p>
            <a:pPr marL="457200" lvl="0" indent="-457200">
              <a:buFont typeface="Wingdings" pitchFamily="2" charset="2"/>
              <a:buChar char="q"/>
            </a:pPr>
            <a:r>
              <a:rPr lang="es-MX" sz="2000" dirty="0" err="1">
                <a:solidFill>
                  <a:schemeClr val="tx1">
                    <a:lumMod val="75000"/>
                    <a:lumOff val="25000"/>
                  </a:schemeClr>
                </a:solidFill>
                <a:latin typeface="Arial" pitchFamily="34" charset="0"/>
                <a:cs typeface="Arial" pitchFamily="34" charset="0"/>
              </a:rPr>
              <a:t>Tuxcueca</a:t>
            </a:r>
            <a:endParaRPr lang="es-ES" sz="2000" dirty="0">
              <a:solidFill>
                <a:schemeClr val="tx1">
                  <a:lumMod val="75000"/>
                  <a:lumOff val="25000"/>
                </a:schemeClr>
              </a:solidFill>
              <a:latin typeface="Arial" pitchFamily="34" charset="0"/>
              <a:cs typeface="Arial" pitchFamily="34" charset="0"/>
            </a:endParaRPr>
          </a:p>
          <a:p>
            <a:pPr marL="457200" lvl="0" indent="-457200">
              <a:buFont typeface="Wingdings" pitchFamily="2" charset="2"/>
              <a:buChar char="q"/>
            </a:pPr>
            <a:r>
              <a:rPr lang="es-MX" sz="2000" dirty="0">
                <a:solidFill>
                  <a:schemeClr val="tx1">
                    <a:lumMod val="75000"/>
                    <a:lumOff val="25000"/>
                  </a:schemeClr>
                </a:solidFill>
                <a:latin typeface="Arial" pitchFamily="34" charset="0"/>
                <a:cs typeface="Arial" pitchFamily="34" charset="0"/>
              </a:rPr>
              <a:t>Valle de Juárez</a:t>
            </a:r>
            <a:endParaRPr lang="es-ES" sz="2000" dirty="0">
              <a:solidFill>
                <a:schemeClr val="tx1">
                  <a:lumMod val="75000"/>
                  <a:lumOff val="25000"/>
                </a:schemeClr>
              </a:solidFill>
              <a:latin typeface="Arial" pitchFamily="34" charset="0"/>
              <a:cs typeface="Arial" pitchFamily="34" charset="0"/>
            </a:endParaRPr>
          </a:p>
        </p:txBody>
      </p:sp>
      <p:sp>
        <p:nvSpPr>
          <p:cNvPr id="15" name="14 Rectángulo"/>
          <p:cNvSpPr/>
          <p:nvPr/>
        </p:nvSpPr>
        <p:spPr>
          <a:xfrm>
            <a:off x="6239222" y="1440912"/>
            <a:ext cx="4056475" cy="3170099"/>
          </a:xfrm>
          <a:prstGeom prst="rect">
            <a:avLst/>
          </a:prstGeom>
        </p:spPr>
        <p:txBody>
          <a:bodyPr wrap="square">
            <a:spAutoFit/>
          </a:bodyPr>
          <a:lstStyle/>
          <a:p>
            <a:pPr algn="just"/>
            <a:r>
              <a:rPr lang="es-MX" sz="2000" b="1" dirty="0" smtClean="0">
                <a:solidFill>
                  <a:schemeClr val="tx1">
                    <a:lumMod val="75000"/>
                    <a:lumOff val="25000"/>
                  </a:schemeClr>
                </a:solidFill>
                <a:latin typeface="Arial" pitchFamily="34" charset="0"/>
                <a:cs typeface="Arial" pitchFamily="34" charset="0"/>
              </a:rPr>
              <a:t>Municipios adheridos al Acuerdo de Coordinación: </a:t>
            </a:r>
          </a:p>
          <a:p>
            <a:pPr algn="just"/>
            <a:endParaRPr lang="es-MX" sz="2000" b="1" dirty="0" smtClean="0">
              <a:solidFill>
                <a:schemeClr val="tx1">
                  <a:lumMod val="75000"/>
                  <a:lumOff val="25000"/>
                </a:schemeClr>
              </a:solidFill>
              <a:latin typeface="Arial" pitchFamily="34" charset="0"/>
              <a:cs typeface="Arial" pitchFamily="34" charset="0"/>
            </a:endParaRPr>
          </a:p>
          <a:p>
            <a:pPr marL="457200" indent="-457200" algn="just">
              <a:buFont typeface="Wingdings" pitchFamily="2" charset="2"/>
              <a:buChar char="ü"/>
            </a:pPr>
            <a:r>
              <a:rPr lang="es-MX" sz="2000" dirty="0" err="1">
                <a:solidFill>
                  <a:schemeClr val="tx1">
                    <a:lumMod val="75000"/>
                    <a:lumOff val="25000"/>
                  </a:schemeClr>
                </a:solidFill>
                <a:latin typeface="Arial" pitchFamily="34" charset="0"/>
                <a:cs typeface="Arial" pitchFamily="34" charset="0"/>
              </a:rPr>
              <a:t>Chapala</a:t>
            </a:r>
            <a:endParaRPr lang="es-ES" sz="2000" dirty="0">
              <a:solidFill>
                <a:schemeClr val="tx1">
                  <a:lumMod val="75000"/>
                  <a:lumOff val="25000"/>
                </a:schemeClr>
              </a:solidFill>
              <a:latin typeface="Arial" pitchFamily="34" charset="0"/>
              <a:cs typeface="Arial" pitchFamily="34" charset="0"/>
            </a:endParaRPr>
          </a:p>
          <a:p>
            <a:pPr marL="457200" indent="-457200" algn="just">
              <a:buFont typeface="Wingdings" pitchFamily="2" charset="2"/>
              <a:buChar char="ü"/>
            </a:pPr>
            <a:r>
              <a:rPr lang="es-MX" sz="2000" dirty="0">
                <a:solidFill>
                  <a:schemeClr val="tx1">
                    <a:lumMod val="75000"/>
                    <a:lumOff val="25000"/>
                  </a:schemeClr>
                </a:solidFill>
                <a:latin typeface="Arial" pitchFamily="34" charset="0"/>
                <a:cs typeface="Arial" pitchFamily="34" charset="0"/>
              </a:rPr>
              <a:t>Concepción de Buenos Aires</a:t>
            </a:r>
            <a:endParaRPr lang="es-ES" sz="2000" dirty="0">
              <a:solidFill>
                <a:schemeClr val="tx1">
                  <a:lumMod val="75000"/>
                  <a:lumOff val="25000"/>
                </a:schemeClr>
              </a:solidFill>
              <a:latin typeface="Arial" pitchFamily="34" charset="0"/>
              <a:cs typeface="Arial" pitchFamily="34" charset="0"/>
            </a:endParaRPr>
          </a:p>
          <a:p>
            <a:pPr marL="457200" indent="-457200" algn="just">
              <a:buFont typeface="Wingdings" pitchFamily="2" charset="2"/>
              <a:buChar char="ü"/>
            </a:pPr>
            <a:r>
              <a:rPr lang="es-MX" sz="2000" dirty="0" err="1">
                <a:solidFill>
                  <a:schemeClr val="tx1">
                    <a:lumMod val="75000"/>
                    <a:lumOff val="25000"/>
                  </a:schemeClr>
                </a:solidFill>
                <a:latin typeface="Arial" pitchFamily="34" charset="0"/>
                <a:cs typeface="Arial" pitchFamily="34" charset="0"/>
              </a:rPr>
              <a:t>Jocotepec</a:t>
            </a:r>
            <a:endParaRPr lang="es-ES" sz="2000" dirty="0">
              <a:solidFill>
                <a:schemeClr val="tx1">
                  <a:lumMod val="75000"/>
                  <a:lumOff val="25000"/>
                </a:schemeClr>
              </a:solidFill>
              <a:latin typeface="Arial" pitchFamily="34" charset="0"/>
              <a:cs typeface="Arial" pitchFamily="34" charset="0"/>
            </a:endParaRPr>
          </a:p>
          <a:p>
            <a:pPr marL="457200" indent="-457200" algn="just">
              <a:buFont typeface="Wingdings" pitchFamily="2" charset="2"/>
              <a:buChar char="ü"/>
            </a:pPr>
            <a:r>
              <a:rPr lang="es-MX" sz="2000" dirty="0">
                <a:solidFill>
                  <a:schemeClr val="tx1">
                    <a:lumMod val="75000"/>
                    <a:lumOff val="25000"/>
                  </a:schemeClr>
                </a:solidFill>
                <a:latin typeface="Arial" pitchFamily="34" charset="0"/>
                <a:cs typeface="Arial" pitchFamily="34" charset="0"/>
              </a:rPr>
              <a:t>La Manzanilla de la Paz</a:t>
            </a:r>
            <a:endParaRPr lang="es-ES" sz="2000" dirty="0">
              <a:solidFill>
                <a:schemeClr val="tx1">
                  <a:lumMod val="75000"/>
                  <a:lumOff val="25000"/>
                </a:schemeClr>
              </a:solidFill>
              <a:latin typeface="Arial" pitchFamily="34" charset="0"/>
              <a:cs typeface="Arial" pitchFamily="34" charset="0"/>
            </a:endParaRPr>
          </a:p>
          <a:p>
            <a:pPr marL="457200" indent="-457200" algn="just">
              <a:buFont typeface="Wingdings" pitchFamily="2" charset="2"/>
              <a:buChar char="ü"/>
            </a:pPr>
            <a:r>
              <a:rPr lang="es-MX" sz="2000" dirty="0" err="1">
                <a:solidFill>
                  <a:schemeClr val="tx1">
                    <a:lumMod val="75000"/>
                    <a:lumOff val="25000"/>
                  </a:schemeClr>
                </a:solidFill>
                <a:latin typeface="Arial" pitchFamily="34" charset="0"/>
                <a:cs typeface="Arial" pitchFamily="34" charset="0"/>
              </a:rPr>
              <a:t>Mazamitla</a:t>
            </a:r>
            <a:endParaRPr lang="es-ES" sz="2000" dirty="0">
              <a:solidFill>
                <a:schemeClr val="tx1">
                  <a:lumMod val="75000"/>
                  <a:lumOff val="25000"/>
                </a:schemeClr>
              </a:solidFill>
              <a:latin typeface="Arial" pitchFamily="34" charset="0"/>
              <a:cs typeface="Arial" pitchFamily="34" charset="0"/>
            </a:endParaRPr>
          </a:p>
          <a:p>
            <a:pPr marL="457200" indent="-457200" algn="just">
              <a:buFont typeface="Wingdings" pitchFamily="2" charset="2"/>
              <a:buChar char="ü"/>
            </a:pPr>
            <a:r>
              <a:rPr lang="es-MX" sz="2000" dirty="0">
                <a:solidFill>
                  <a:schemeClr val="tx1">
                    <a:lumMod val="75000"/>
                    <a:lumOff val="25000"/>
                  </a:schemeClr>
                </a:solidFill>
                <a:latin typeface="Arial" pitchFamily="34" charset="0"/>
                <a:cs typeface="Arial" pitchFamily="34" charset="0"/>
              </a:rPr>
              <a:t>Santa María del Oro</a:t>
            </a:r>
            <a:endParaRPr lang="es-ES" sz="2000" dirty="0">
              <a:solidFill>
                <a:schemeClr val="tx1">
                  <a:lumMod val="75000"/>
                  <a:lumOff val="25000"/>
                </a:schemeClr>
              </a:solidFill>
              <a:latin typeface="Arial" pitchFamily="34" charset="0"/>
              <a:cs typeface="Arial" pitchFamily="34" charset="0"/>
            </a:endParaRPr>
          </a:p>
          <a:p>
            <a:pPr marL="457200" indent="-457200" algn="just">
              <a:buFont typeface="Wingdings" pitchFamily="2" charset="2"/>
              <a:buChar char="ü"/>
            </a:pPr>
            <a:r>
              <a:rPr lang="es-MX" sz="2000" dirty="0">
                <a:solidFill>
                  <a:schemeClr val="tx1">
                    <a:lumMod val="75000"/>
                    <a:lumOff val="25000"/>
                  </a:schemeClr>
                </a:solidFill>
                <a:latin typeface="Arial" pitchFamily="34" charset="0"/>
                <a:cs typeface="Arial" pitchFamily="34" charset="0"/>
              </a:rPr>
              <a:t>Valle de Juárez</a:t>
            </a:r>
            <a:endParaRPr lang="es-ES" sz="2000" dirty="0">
              <a:solidFill>
                <a:schemeClr val="tx1">
                  <a:lumMod val="75000"/>
                  <a:lumOff val="2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6 Grupo"/>
          <p:cNvGrpSpPr/>
          <p:nvPr/>
        </p:nvGrpSpPr>
        <p:grpSpPr>
          <a:xfrm>
            <a:off x="-88739" y="-14068"/>
            <a:ext cx="12279152" cy="6900204"/>
            <a:chOff x="-88739" y="-14068"/>
            <a:chExt cx="12279152" cy="6900204"/>
          </a:xfrm>
        </p:grpSpPr>
        <p:pic>
          <p:nvPicPr>
            <p:cNvPr id="8" name="7 Imagen" descr="fondo 11.png"/>
            <p:cNvPicPr>
              <a:picLocks noChangeAspect="1"/>
            </p:cNvPicPr>
            <p:nvPr/>
          </p:nvPicPr>
          <p:blipFill>
            <a:blip r:embed="rId2" cstate="print"/>
            <a:stretch>
              <a:fillRect/>
            </a:stretch>
          </p:blipFill>
          <p:spPr>
            <a:xfrm>
              <a:off x="-88739" y="-14068"/>
              <a:ext cx="12279152" cy="6900204"/>
            </a:xfrm>
            <a:prstGeom prst="rect">
              <a:avLst/>
            </a:prstGeom>
          </p:spPr>
        </p:pic>
        <p:pic>
          <p:nvPicPr>
            <p:cNvPr id="9" name="8 Imagen" descr="Logo CCME-01.jpg"/>
            <p:cNvPicPr>
              <a:picLocks noChangeAspect="1"/>
            </p:cNvPicPr>
            <p:nvPr/>
          </p:nvPicPr>
          <p:blipFill>
            <a:blip r:embed="rId3" cstate="print"/>
            <a:srcRect r="6139" b="6156"/>
            <a:stretch>
              <a:fillRect/>
            </a:stretch>
          </p:blipFill>
          <p:spPr>
            <a:xfrm>
              <a:off x="5519142" y="5445224"/>
              <a:ext cx="2016224" cy="936104"/>
            </a:xfrm>
            <a:prstGeom prst="rect">
              <a:avLst/>
            </a:prstGeom>
          </p:spPr>
        </p:pic>
        <p:pic>
          <p:nvPicPr>
            <p:cNvPr id="10" name="9 Imagen" descr="contraloria_del_estado.png"/>
            <p:cNvPicPr>
              <a:picLocks noChangeAspect="1"/>
            </p:cNvPicPr>
            <p:nvPr/>
          </p:nvPicPr>
          <p:blipFill>
            <a:blip r:embed="rId4" cstate="print"/>
            <a:stretch>
              <a:fillRect/>
            </a:stretch>
          </p:blipFill>
          <p:spPr>
            <a:xfrm>
              <a:off x="2494806" y="5589240"/>
              <a:ext cx="2808312" cy="753440"/>
            </a:xfrm>
            <a:prstGeom prst="rect">
              <a:avLst/>
            </a:prstGeom>
          </p:spPr>
        </p:pic>
      </p:grpSp>
      <p:sp>
        <p:nvSpPr>
          <p:cNvPr id="12" name="11 Rectángulo"/>
          <p:cNvSpPr/>
          <p:nvPr/>
        </p:nvSpPr>
        <p:spPr>
          <a:xfrm>
            <a:off x="151445" y="334397"/>
            <a:ext cx="4863641"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s-E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2.- Sesiones</a:t>
            </a:r>
            <a:endParaRPr lang="es-E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12 CuadroTexto"/>
          <p:cNvSpPr txBox="1"/>
          <p:nvPr/>
        </p:nvSpPr>
        <p:spPr>
          <a:xfrm>
            <a:off x="695993" y="1313473"/>
            <a:ext cx="7295861" cy="1323439"/>
          </a:xfrm>
          <a:prstGeom prst="rect">
            <a:avLst/>
          </a:prstGeom>
        </p:spPr>
        <p:txBody>
          <a:bodyPr wrap="square">
            <a:spAutoFit/>
          </a:bodyPr>
          <a:lstStyle/>
          <a:p>
            <a:pPr algn="just"/>
            <a:r>
              <a:rPr lang="es-MX" sz="2000" b="1" dirty="0">
                <a:solidFill>
                  <a:schemeClr val="tx1">
                    <a:lumMod val="75000"/>
                    <a:lumOff val="25000"/>
                  </a:schemeClr>
                </a:solidFill>
                <a:latin typeface="Arial" pitchFamily="34" charset="0"/>
                <a:cs typeface="Arial" pitchFamily="34" charset="0"/>
              </a:rPr>
              <a:t>Número de sesiones celebradas </a:t>
            </a:r>
            <a:r>
              <a:rPr lang="es-ES" sz="2000" b="1" dirty="0">
                <a:solidFill>
                  <a:schemeClr val="tx1">
                    <a:lumMod val="75000"/>
                    <a:lumOff val="25000"/>
                  </a:schemeClr>
                </a:solidFill>
                <a:latin typeface="Arial" pitchFamily="34" charset="0"/>
                <a:cs typeface="Arial" pitchFamily="34" charset="0"/>
              </a:rPr>
              <a:t>: </a:t>
            </a:r>
            <a:r>
              <a:rPr lang="es-ES" sz="2000" dirty="0" smtClean="0">
                <a:solidFill>
                  <a:schemeClr val="tx1">
                    <a:lumMod val="75000"/>
                    <a:lumOff val="25000"/>
                  </a:schemeClr>
                </a:solidFill>
                <a:latin typeface="Arial" pitchFamily="34" charset="0"/>
                <a:cs typeface="Arial" pitchFamily="34" charset="0"/>
              </a:rPr>
              <a:t>1</a:t>
            </a:r>
          </a:p>
          <a:p>
            <a:pPr algn="just"/>
            <a:endParaRPr lang="es-ES" sz="2000" b="1" dirty="0">
              <a:solidFill>
                <a:schemeClr val="tx1">
                  <a:lumMod val="75000"/>
                  <a:lumOff val="25000"/>
                </a:schemeClr>
              </a:solidFill>
              <a:latin typeface="Arial" pitchFamily="34" charset="0"/>
              <a:cs typeface="Arial" pitchFamily="34" charset="0"/>
            </a:endParaRPr>
          </a:p>
          <a:p>
            <a:pPr algn="just"/>
            <a:r>
              <a:rPr lang="es-ES" sz="2000" b="1" dirty="0" smtClean="0">
                <a:solidFill>
                  <a:schemeClr val="tx1">
                    <a:lumMod val="75000"/>
                    <a:lumOff val="25000"/>
                  </a:schemeClr>
                </a:solidFill>
                <a:latin typeface="Arial" pitchFamily="34" charset="0"/>
                <a:cs typeface="Arial" pitchFamily="34" charset="0"/>
              </a:rPr>
              <a:t>Municipio Sede: </a:t>
            </a:r>
            <a:r>
              <a:rPr lang="es-ES" sz="2000" dirty="0" err="1" smtClean="0">
                <a:solidFill>
                  <a:schemeClr val="tx1">
                    <a:lumMod val="75000"/>
                    <a:lumOff val="25000"/>
                  </a:schemeClr>
                </a:solidFill>
                <a:latin typeface="Arial" pitchFamily="34" charset="0"/>
                <a:cs typeface="Arial" pitchFamily="34" charset="0"/>
              </a:rPr>
              <a:t>Jocotepec</a:t>
            </a:r>
            <a:endParaRPr lang="es-ES" sz="2000" dirty="0">
              <a:solidFill>
                <a:schemeClr val="tx1">
                  <a:lumMod val="75000"/>
                  <a:lumOff val="25000"/>
                </a:schemeClr>
              </a:solidFill>
              <a:latin typeface="Arial" pitchFamily="34" charset="0"/>
              <a:cs typeface="Arial" pitchFamily="34" charset="0"/>
            </a:endParaRPr>
          </a:p>
          <a:p>
            <a:pPr algn="just"/>
            <a:endParaRPr lang="es-ES" sz="2000" b="1" dirty="0">
              <a:solidFill>
                <a:schemeClr val="tx1">
                  <a:lumMod val="75000"/>
                  <a:lumOff val="25000"/>
                </a:schemeClr>
              </a:solidFill>
              <a:latin typeface="Arial" pitchFamily="34" charset="0"/>
              <a:cs typeface="Arial" pitchFamily="34" charset="0"/>
            </a:endParaRPr>
          </a:p>
        </p:txBody>
      </p:sp>
      <p:sp>
        <p:nvSpPr>
          <p:cNvPr id="6" name="5 CuadroTexto"/>
          <p:cNvSpPr txBox="1"/>
          <p:nvPr/>
        </p:nvSpPr>
        <p:spPr>
          <a:xfrm>
            <a:off x="695993" y="2681625"/>
            <a:ext cx="10655797" cy="1323439"/>
          </a:xfrm>
          <a:prstGeom prst="rect">
            <a:avLst/>
          </a:prstGeom>
        </p:spPr>
        <p:txBody>
          <a:bodyPr wrap="square">
            <a:spAutoFit/>
          </a:bodyPr>
          <a:lstStyle/>
          <a:p>
            <a:pPr algn="just"/>
            <a:r>
              <a:rPr lang="es-ES" sz="2000" b="1" dirty="0" smtClean="0">
                <a:solidFill>
                  <a:schemeClr val="tx1">
                    <a:lumMod val="75000"/>
                    <a:lumOff val="25000"/>
                  </a:schemeClr>
                </a:solidFill>
                <a:latin typeface="Arial" pitchFamily="34" charset="0"/>
                <a:cs typeface="Arial" pitchFamily="34" charset="0"/>
              </a:rPr>
              <a:t>Acuerdos Tomados:</a:t>
            </a:r>
          </a:p>
          <a:p>
            <a:pPr algn="just"/>
            <a:endParaRPr lang="es-ES" sz="2000" b="1" dirty="0" smtClean="0">
              <a:solidFill>
                <a:schemeClr val="tx1">
                  <a:lumMod val="75000"/>
                  <a:lumOff val="25000"/>
                </a:schemeClr>
              </a:solidFill>
              <a:latin typeface="Arial" pitchFamily="34" charset="0"/>
              <a:cs typeface="Arial" pitchFamily="34" charset="0"/>
            </a:endParaRPr>
          </a:p>
          <a:p>
            <a:pPr lvl="0" algn="just">
              <a:buFont typeface="Arial" pitchFamily="34" charset="0"/>
              <a:buChar char="•"/>
            </a:pPr>
            <a:r>
              <a:rPr lang="es-MX" sz="2000" dirty="0" smtClean="0">
                <a:solidFill>
                  <a:schemeClr val="tx1">
                    <a:lumMod val="75000"/>
                    <a:lumOff val="25000"/>
                  </a:schemeClr>
                </a:solidFill>
                <a:latin typeface="Arial" pitchFamily="34" charset="0"/>
                <a:cs typeface="Arial" pitchFamily="34" charset="0"/>
              </a:rPr>
              <a:t> Elección </a:t>
            </a:r>
            <a:r>
              <a:rPr lang="es-MX" sz="2000" dirty="0">
                <a:solidFill>
                  <a:schemeClr val="tx1">
                    <a:lumMod val="75000"/>
                    <a:lumOff val="25000"/>
                  </a:schemeClr>
                </a:solidFill>
                <a:latin typeface="Arial" pitchFamily="34" charset="0"/>
                <a:cs typeface="Arial" pitchFamily="34" charset="0"/>
              </a:rPr>
              <a:t>del </a:t>
            </a:r>
            <a:r>
              <a:rPr lang="es-MX" sz="2000" dirty="0" smtClean="0">
                <a:solidFill>
                  <a:schemeClr val="tx1">
                    <a:lumMod val="75000"/>
                    <a:lumOff val="25000"/>
                  </a:schemeClr>
                </a:solidFill>
                <a:latin typeface="Arial" pitchFamily="34" charset="0"/>
                <a:cs typeface="Arial" pitchFamily="34" charset="0"/>
              </a:rPr>
              <a:t>Coordinador Regional Propietario y Suplente</a:t>
            </a:r>
            <a:endParaRPr lang="es-ES" sz="2000" dirty="0">
              <a:solidFill>
                <a:schemeClr val="tx1">
                  <a:lumMod val="75000"/>
                  <a:lumOff val="25000"/>
                </a:schemeClr>
              </a:solidFill>
              <a:latin typeface="Arial" pitchFamily="34" charset="0"/>
              <a:cs typeface="Arial" pitchFamily="34" charset="0"/>
            </a:endParaRPr>
          </a:p>
          <a:p>
            <a:pPr lvl="0" algn="just">
              <a:buFont typeface="Arial" pitchFamily="34" charset="0"/>
              <a:buChar char="•"/>
            </a:pPr>
            <a:endParaRPr lang="es-MX" sz="2000" dirty="0">
              <a:solidFill>
                <a:schemeClr val="tx1">
                  <a:lumMod val="75000"/>
                  <a:lumOff val="2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7 Grupo"/>
          <p:cNvGrpSpPr/>
          <p:nvPr/>
        </p:nvGrpSpPr>
        <p:grpSpPr>
          <a:xfrm>
            <a:off x="-88739" y="-14068"/>
            <a:ext cx="12279152" cy="6900204"/>
            <a:chOff x="-88739" y="-14068"/>
            <a:chExt cx="12279152" cy="6900204"/>
          </a:xfrm>
        </p:grpSpPr>
        <p:pic>
          <p:nvPicPr>
            <p:cNvPr id="9" name="8 Imagen" descr="fondo 11.png"/>
            <p:cNvPicPr>
              <a:picLocks noChangeAspect="1"/>
            </p:cNvPicPr>
            <p:nvPr/>
          </p:nvPicPr>
          <p:blipFill>
            <a:blip r:embed="rId2" cstate="print"/>
            <a:stretch>
              <a:fillRect/>
            </a:stretch>
          </p:blipFill>
          <p:spPr>
            <a:xfrm>
              <a:off x="-88739" y="-14068"/>
              <a:ext cx="12279152" cy="6900204"/>
            </a:xfrm>
            <a:prstGeom prst="rect">
              <a:avLst/>
            </a:prstGeom>
          </p:spPr>
        </p:pic>
        <p:pic>
          <p:nvPicPr>
            <p:cNvPr id="10" name="9 Imagen" descr="Logo CCME-01.jpg"/>
            <p:cNvPicPr>
              <a:picLocks noChangeAspect="1"/>
            </p:cNvPicPr>
            <p:nvPr/>
          </p:nvPicPr>
          <p:blipFill>
            <a:blip r:embed="rId3" cstate="print"/>
            <a:srcRect r="6139" b="6156"/>
            <a:stretch>
              <a:fillRect/>
            </a:stretch>
          </p:blipFill>
          <p:spPr>
            <a:xfrm>
              <a:off x="5519142" y="5445224"/>
              <a:ext cx="2016224" cy="936104"/>
            </a:xfrm>
            <a:prstGeom prst="rect">
              <a:avLst/>
            </a:prstGeom>
          </p:spPr>
        </p:pic>
        <p:pic>
          <p:nvPicPr>
            <p:cNvPr id="11" name="10 Imagen" descr="contraloria_del_estado.png"/>
            <p:cNvPicPr>
              <a:picLocks noChangeAspect="1"/>
            </p:cNvPicPr>
            <p:nvPr/>
          </p:nvPicPr>
          <p:blipFill>
            <a:blip r:embed="rId4" cstate="print"/>
            <a:stretch>
              <a:fillRect/>
            </a:stretch>
          </p:blipFill>
          <p:spPr>
            <a:xfrm>
              <a:off x="2494806" y="5589240"/>
              <a:ext cx="2808312" cy="753440"/>
            </a:xfrm>
            <a:prstGeom prst="rect">
              <a:avLst/>
            </a:prstGeom>
          </p:spPr>
        </p:pic>
      </p:grpSp>
      <p:sp>
        <p:nvSpPr>
          <p:cNvPr id="12" name="11 Rectángulo"/>
          <p:cNvSpPr/>
          <p:nvPr/>
        </p:nvSpPr>
        <p:spPr>
          <a:xfrm>
            <a:off x="439477" y="406405"/>
            <a:ext cx="4863641"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s-E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3.- Diagnóstico</a:t>
            </a:r>
            <a:endParaRPr lang="es-E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5 CuadroTexto"/>
          <p:cNvSpPr txBox="1"/>
          <p:nvPr/>
        </p:nvSpPr>
        <p:spPr>
          <a:xfrm>
            <a:off x="623311" y="1212519"/>
            <a:ext cx="10655797" cy="3728649"/>
          </a:xfrm>
          <a:prstGeom prst="rect">
            <a:avLst/>
          </a:prstGeom>
        </p:spPr>
        <p:txBody>
          <a:bodyPr wrap="square">
            <a:spAutoFit/>
          </a:bodyPr>
          <a:lstStyle/>
          <a:p>
            <a:pPr algn="just">
              <a:lnSpc>
                <a:spcPct val="150000"/>
              </a:lnSpc>
              <a:buFont typeface="Arial" pitchFamily="34" charset="0"/>
              <a:buChar char="•"/>
            </a:pPr>
            <a:r>
              <a:rPr lang="es-MX" sz="2000" dirty="0" smtClean="0">
                <a:solidFill>
                  <a:schemeClr val="tx1">
                    <a:lumMod val="75000"/>
                    <a:lumOff val="25000"/>
                  </a:schemeClr>
                </a:solidFill>
                <a:latin typeface="Arial" pitchFamily="34" charset="0"/>
                <a:cs typeface="Arial" pitchFamily="34" charset="0"/>
              </a:rPr>
              <a:t> Diagnóstico </a:t>
            </a:r>
            <a:r>
              <a:rPr lang="es-MX" sz="2000" dirty="0">
                <a:solidFill>
                  <a:schemeClr val="tx1">
                    <a:lumMod val="75000"/>
                    <a:lumOff val="25000"/>
                  </a:schemeClr>
                </a:solidFill>
                <a:latin typeface="Arial" pitchFamily="34" charset="0"/>
                <a:cs typeface="Arial" pitchFamily="34" charset="0"/>
              </a:rPr>
              <a:t>Situacional </a:t>
            </a:r>
            <a:r>
              <a:rPr lang="es-MX" sz="2000" dirty="0" smtClean="0">
                <a:solidFill>
                  <a:schemeClr val="tx1">
                    <a:lumMod val="75000"/>
                    <a:lumOff val="25000"/>
                  </a:schemeClr>
                </a:solidFill>
                <a:latin typeface="Arial" pitchFamily="34" charset="0"/>
                <a:cs typeface="Arial" pitchFamily="34" charset="0"/>
              </a:rPr>
              <a:t>Regional.</a:t>
            </a:r>
            <a:endParaRPr lang="es-MX" sz="2000" dirty="0">
              <a:solidFill>
                <a:schemeClr val="tx1">
                  <a:lumMod val="75000"/>
                  <a:lumOff val="25000"/>
                </a:schemeClr>
              </a:solidFill>
              <a:latin typeface="Arial" pitchFamily="34" charset="0"/>
              <a:cs typeface="Arial" pitchFamily="34" charset="0"/>
            </a:endParaRPr>
          </a:p>
          <a:p>
            <a:pPr lvl="0" algn="just">
              <a:lnSpc>
                <a:spcPct val="150000"/>
              </a:lnSpc>
              <a:buFont typeface="Arial" pitchFamily="34" charset="0"/>
              <a:buChar char="•"/>
            </a:pPr>
            <a:r>
              <a:rPr lang="es-MX" sz="2000" dirty="0" smtClean="0">
                <a:solidFill>
                  <a:schemeClr val="tx1">
                    <a:lumMod val="75000"/>
                    <a:lumOff val="25000"/>
                  </a:schemeClr>
                </a:solidFill>
                <a:latin typeface="Arial" pitchFamily="34" charset="0"/>
                <a:cs typeface="Arial" pitchFamily="34" charset="0"/>
              </a:rPr>
              <a:t> 7 </a:t>
            </a:r>
            <a:r>
              <a:rPr lang="es-MX" sz="2000" dirty="0">
                <a:solidFill>
                  <a:schemeClr val="tx1">
                    <a:lumMod val="75000"/>
                    <a:lumOff val="25000"/>
                  </a:schemeClr>
                </a:solidFill>
                <a:latin typeface="Arial" pitchFamily="34" charset="0"/>
                <a:cs typeface="Arial" pitchFamily="34" charset="0"/>
              </a:rPr>
              <a:t>municipios </a:t>
            </a:r>
            <a:r>
              <a:rPr lang="es-MX" sz="2000" dirty="0" smtClean="0">
                <a:solidFill>
                  <a:schemeClr val="tx1">
                    <a:lumMod val="75000"/>
                    <a:lumOff val="25000"/>
                  </a:schemeClr>
                </a:solidFill>
                <a:latin typeface="Arial" pitchFamily="34" charset="0"/>
                <a:cs typeface="Arial" pitchFamily="34" charset="0"/>
              </a:rPr>
              <a:t>de </a:t>
            </a:r>
            <a:r>
              <a:rPr lang="es-MX" sz="2000" dirty="0">
                <a:solidFill>
                  <a:schemeClr val="tx1">
                    <a:lumMod val="75000"/>
                    <a:lumOff val="25000"/>
                  </a:schemeClr>
                </a:solidFill>
                <a:latin typeface="Arial" pitchFamily="34" charset="0"/>
                <a:cs typeface="Arial" pitchFamily="34" charset="0"/>
              </a:rPr>
              <a:t>la </a:t>
            </a:r>
            <a:r>
              <a:rPr lang="es-MX" sz="2000" dirty="0" smtClean="0">
                <a:solidFill>
                  <a:schemeClr val="tx1">
                    <a:lumMod val="75000"/>
                    <a:lumOff val="25000"/>
                  </a:schemeClr>
                </a:solidFill>
                <a:latin typeface="Arial" pitchFamily="34" charset="0"/>
                <a:cs typeface="Arial" pitchFamily="34" charset="0"/>
              </a:rPr>
              <a:t>región 05 Sureste,  se suscribieron </a:t>
            </a:r>
            <a:r>
              <a:rPr lang="es-MX" sz="2000" dirty="0">
                <a:solidFill>
                  <a:schemeClr val="tx1">
                    <a:lumMod val="75000"/>
                    <a:lumOff val="25000"/>
                  </a:schemeClr>
                </a:solidFill>
                <a:latin typeface="Arial" pitchFamily="34" charset="0"/>
                <a:cs typeface="Arial" pitchFamily="34" charset="0"/>
              </a:rPr>
              <a:t>el </a:t>
            </a:r>
            <a:r>
              <a:rPr lang="es-MX" sz="2000" dirty="0" smtClean="0">
                <a:solidFill>
                  <a:schemeClr val="tx1">
                    <a:lumMod val="75000"/>
                    <a:lumOff val="25000"/>
                  </a:schemeClr>
                </a:solidFill>
                <a:latin typeface="Arial" pitchFamily="34" charset="0"/>
                <a:cs typeface="Arial" pitchFamily="34" charset="0"/>
              </a:rPr>
              <a:t>Convenio de Coordinación.</a:t>
            </a:r>
            <a:endParaRPr lang="es-ES" sz="2000" dirty="0" smtClean="0">
              <a:solidFill>
                <a:schemeClr val="tx1">
                  <a:lumMod val="75000"/>
                  <a:lumOff val="25000"/>
                </a:schemeClr>
              </a:solidFill>
              <a:latin typeface="Arial" pitchFamily="34" charset="0"/>
              <a:cs typeface="Arial" pitchFamily="34" charset="0"/>
            </a:endParaRPr>
          </a:p>
          <a:p>
            <a:pPr lvl="0" algn="just">
              <a:lnSpc>
                <a:spcPct val="150000"/>
              </a:lnSpc>
              <a:buFont typeface="Arial" pitchFamily="34" charset="0"/>
              <a:buChar char="•"/>
            </a:pPr>
            <a:r>
              <a:rPr lang="es-MX" sz="2000" dirty="0" smtClean="0">
                <a:solidFill>
                  <a:schemeClr val="tx1">
                    <a:lumMod val="75000"/>
                    <a:lumOff val="25000"/>
                  </a:schemeClr>
                </a:solidFill>
                <a:latin typeface="Arial" pitchFamily="34" charset="0"/>
                <a:cs typeface="Arial" pitchFamily="34" charset="0"/>
              </a:rPr>
              <a:t> De </a:t>
            </a:r>
            <a:r>
              <a:rPr lang="es-MX" sz="2000" dirty="0">
                <a:solidFill>
                  <a:schemeClr val="tx1">
                    <a:lumMod val="75000"/>
                    <a:lumOff val="25000"/>
                  </a:schemeClr>
                </a:solidFill>
                <a:latin typeface="Arial" pitchFamily="34" charset="0"/>
                <a:cs typeface="Arial" pitchFamily="34" charset="0"/>
              </a:rPr>
              <a:t>los 10 municipios </a:t>
            </a:r>
            <a:r>
              <a:rPr lang="es-MX" sz="2000" dirty="0" smtClean="0">
                <a:solidFill>
                  <a:schemeClr val="tx1">
                    <a:lumMod val="75000"/>
                    <a:lumOff val="25000"/>
                  </a:schemeClr>
                </a:solidFill>
                <a:latin typeface="Arial" pitchFamily="34" charset="0"/>
                <a:cs typeface="Arial" pitchFamily="34" charset="0"/>
              </a:rPr>
              <a:t>solamente 4 cumplieron </a:t>
            </a:r>
            <a:r>
              <a:rPr lang="es-MX" sz="2000" dirty="0">
                <a:solidFill>
                  <a:schemeClr val="tx1">
                    <a:lumMod val="75000"/>
                    <a:lumOff val="25000"/>
                  </a:schemeClr>
                </a:solidFill>
                <a:latin typeface="Arial" pitchFamily="34" charset="0"/>
                <a:cs typeface="Arial" pitchFamily="34" charset="0"/>
              </a:rPr>
              <a:t>con la entrega del informe </a:t>
            </a:r>
            <a:r>
              <a:rPr lang="es-MX" sz="2000" dirty="0" smtClean="0">
                <a:solidFill>
                  <a:schemeClr val="tx1">
                    <a:lumMod val="75000"/>
                    <a:lumOff val="25000"/>
                  </a:schemeClr>
                </a:solidFill>
                <a:latin typeface="Arial" pitchFamily="34" charset="0"/>
                <a:cs typeface="Arial" pitchFamily="34" charset="0"/>
              </a:rPr>
              <a:t>situacional:</a:t>
            </a:r>
            <a:endParaRPr lang="es-ES" sz="2000" dirty="0">
              <a:solidFill>
                <a:schemeClr val="tx1">
                  <a:lumMod val="75000"/>
                  <a:lumOff val="25000"/>
                </a:schemeClr>
              </a:solidFill>
              <a:latin typeface="Arial" pitchFamily="34" charset="0"/>
              <a:cs typeface="Arial" pitchFamily="34" charset="0"/>
            </a:endParaRPr>
          </a:p>
          <a:p>
            <a:pPr marL="914400" lvl="1" indent="-457200">
              <a:lnSpc>
                <a:spcPct val="150000"/>
              </a:lnSpc>
              <a:buFont typeface="+mj-lt"/>
              <a:buAutoNum type="arabicPeriod"/>
            </a:pPr>
            <a:r>
              <a:rPr lang="es-MX" sz="2000" dirty="0" err="1">
                <a:solidFill>
                  <a:schemeClr val="tx1">
                    <a:lumMod val="75000"/>
                    <a:lumOff val="25000"/>
                  </a:schemeClr>
                </a:solidFill>
                <a:latin typeface="Arial" pitchFamily="34" charset="0"/>
                <a:cs typeface="Arial" pitchFamily="34" charset="0"/>
              </a:rPr>
              <a:t>Chapala</a:t>
            </a:r>
            <a:endParaRPr lang="es-ES" sz="2000" dirty="0">
              <a:solidFill>
                <a:schemeClr val="tx1">
                  <a:lumMod val="75000"/>
                  <a:lumOff val="25000"/>
                </a:schemeClr>
              </a:solidFill>
              <a:latin typeface="Arial" pitchFamily="34" charset="0"/>
              <a:cs typeface="Arial" pitchFamily="34" charset="0"/>
            </a:endParaRPr>
          </a:p>
          <a:p>
            <a:pPr marL="914400" lvl="1" indent="-457200">
              <a:lnSpc>
                <a:spcPct val="150000"/>
              </a:lnSpc>
              <a:buFont typeface="+mj-lt"/>
              <a:buAutoNum type="arabicPeriod"/>
            </a:pPr>
            <a:r>
              <a:rPr lang="es-MX" sz="2000" dirty="0" err="1">
                <a:solidFill>
                  <a:schemeClr val="tx1">
                    <a:lumMod val="75000"/>
                    <a:lumOff val="25000"/>
                  </a:schemeClr>
                </a:solidFill>
                <a:latin typeface="Arial" pitchFamily="34" charset="0"/>
                <a:cs typeface="Arial" pitchFamily="34" charset="0"/>
              </a:rPr>
              <a:t>Jocotepec</a:t>
            </a:r>
            <a:endParaRPr lang="es-ES" sz="2000" dirty="0">
              <a:solidFill>
                <a:schemeClr val="tx1">
                  <a:lumMod val="75000"/>
                  <a:lumOff val="25000"/>
                </a:schemeClr>
              </a:solidFill>
              <a:latin typeface="Arial" pitchFamily="34" charset="0"/>
              <a:cs typeface="Arial" pitchFamily="34" charset="0"/>
            </a:endParaRPr>
          </a:p>
          <a:p>
            <a:pPr marL="914400" lvl="1" indent="-457200">
              <a:lnSpc>
                <a:spcPct val="150000"/>
              </a:lnSpc>
              <a:buFont typeface="+mj-lt"/>
              <a:buAutoNum type="arabicPeriod"/>
            </a:pPr>
            <a:r>
              <a:rPr lang="es-MX" sz="2000" dirty="0" err="1">
                <a:solidFill>
                  <a:schemeClr val="tx1">
                    <a:lumMod val="75000"/>
                    <a:lumOff val="25000"/>
                  </a:schemeClr>
                </a:solidFill>
                <a:latin typeface="Arial" pitchFamily="34" charset="0"/>
                <a:cs typeface="Arial" pitchFamily="34" charset="0"/>
              </a:rPr>
              <a:t>Quitupan</a:t>
            </a:r>
            <a:endParaRPr lang="es-ES" sz="2000" dirty="0">
              <a:solidFill>
                <a:schemeClr val="tx1">
                  <a:lumMod val="75000"/>
                  <a:lumOff val="25000"/>
                </a:schemeClr>
              </a:solidFill>
              <a:latin typeface="Arial" pitchFamily="34" charset="0"/>
              <a:cs typeface="Arial" pitchFamily="34" charset="0"/>
            </a:endParaRPr>
          </a:p>
          <a:p>
            <a:pPr marL="914400" lvl="1" indent="-457200">
              <a:lnSpc>
                <a:spcPct val="150000"/>
              </a:lnSpc>
              <a:buFont typeface="+mj-lt"/>
              <a:buAutoNum type="arabicPeriod"/>
            </a:pPr>
            <a:r>
              <a:rPr lang="es-MX" sz="2000" dirty="0" err="1">
                <a:solidFill>
                  <a:schemeClr val="tx1">
                    <a:lumMod val="75000"/>
                    <a:lumOff val="25000"/>
                  </a:schemeClr>
                </a:solidFill>
                <a:latin typeface="Arial" pitchFamily="34" charset="0"/>
                <a:cs typeface="Arial" pitchFamily="34" charset="0"/>
              </a:rPr>
              <a:t>Tuxcueca</a:t>
            </a:r>
            <a:endParaRPr lang="es-ES" sz="2000" dirty="0">
              <a:solidFill>
                <a:schemeClr val="tx1">
                  <a:lumMod val="75000"/>
                  <a:lumOff val="25000"/>
                </a:schemeClr>
              </a:solidFill>
              <a:latin typeface="Arial" pitchFamily="34" charset="0"/>
              <a:cs typeface="Arial" pitchFamily="34" charset="0"/>
            </a:endParaRPr>
          </a:p>
          <a:p>
            <a:pPr algn="just">
              <a:lnSpc>
                <a:spcPct val="150000"/>
              </a:lnSpc>
            </a:pPr>
            <a:r>
              <a:rPr lang="es-MX" sz="2000" dirty="0" smtClean="0">
                <a:solidFill>
                  <a:schemeClr val="tx1">
                    <a:lumMod val="75000"/>
                    <a:lumOff val="25000"/>
                  </a:schemeClr>
                </a:solidFill>
                <a:latin typeface="Arial" pitchFamily="34" charset="0"/>
                <a:cs typeface="Arial" pitchFamily="34" charset="0"/>
              </a:rPr>
              <a:t> </a:t>
            </a:r>
            <a:endParaRPr lang="es-ES" sz="2000" dirty="0">
              <a:solidFill>
                <a:schemeClr val="tx1">
                  <a:lumMod val="75000"/>
                  <a:lumOff val="2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o"/>
          <p:cNvGrpSpPr/>
          <p:nvPr/>
        </p:nvGrpSpPr>
        <p:grpSpPr>
          <a:xfrm>
            <a:off x="-88739" y="-14068"/>
            <a:ext cx="12279152" cy="6900204"/>
            <a:chOff x="-88739" y="-14068"/>
            <a:chExt cx="12279152" cy="6900204"/>
          </a:xfrm>
        </p:grpSpPr>
        <p:pic>
          <p:nvPicPr>
            <p:cNvPr id="9" name="8 Imagen" descr="fondo 11.png"/>
            <p:cNvPicPr>
              <a:picLocks noChangeAspect="1"/>
            </p:cNvPicPr>
            <p:nvPr/>
          </p:nvPicPr>
          <p:blipFill>
            <a:blip r:embed="rId2" cstate="print"/>
            <a:stretch>
              <a:fillRect/>
            </a:stretch>
          </p:blipFill>
          <p:spPr>
            <a:xfrm>
              <a:off x="-88739" y="-14068"/>
              <a:ext cx="12279152" cy="6900204"/>
            </a:xfrm>
            <a:prstGeom prst="rect">
              <a:avLst/>
            </a:prstGeom>
          </p:spPr>
        </p:pic>
        <p:pic>
          <p:nvPicPr>
            <p:cNvPr id="10" name="9 Imagen" descr="Logo CCME-01.jpg"/>
            <p:cNvPicPr>
              <a:picLocks noChangeAspect="1"/>
            </p:cNvPicPr>
            <p:nvPr/>
          </p:nvPicPr>
          <p:blipFill>
            <a:blip r:embed="rId3" cstate="print"/>
            <a:srcRect r="6139" b="6156"/>
            <a:stretch>
              <a:fillRect/>
            </a:stretch>
          </p:blipFill>
          <p:spPr>
            <a:xfrm>
              <a:off x="5519142" y="5445224"/>
              <a:ext cx="2016224" cy="936104"/>
            </a:xfrm>
            <a:prstGeom prst="rect">
              <a:avLst/>
            </a:prstGeom>
          </p:spPr>
        </p:pic>
        <p:pic>
          <p:nvPicPr>
            <p:cNvPr id="11" name="10 Imagen" descr="contraloria_del_estado.png"/>
            <p:cNvPicPr>
              <a:picLocks noChangeAspect="1"/>
            </p:cNvPicPr>
            <p:nvPr/>
          </p:nvPicPr>
          <p:blipFill>
            <a:blip r:embed="rId4" cstate="print"/>
            <a:stretch>
              <a:fillRect/>
            </a:stretch>
          </p:blipFill>
          <p:spPr>
            <a:xfrm>
              <a:off x="2494806" y="5589240"/>
              <a:ext cx="2808312" cy="753440"/>
            </a:xfrm>
            <a:prstGeom prst="rect">
              <a:avLst/>
            </a:prstGeom>
          </p:spPr>
        </p:pic>
      </p:grpSp>
      <p:sp>
        <p:nvSpPr>
          <p:cNvPr id="5" name="4 Rectángulo"/>
          <p:cNvSpPr/>
          <p:nvPr/>
        </p:nvSpPr>
        <p:spPr>
          <a:xfrm>
            <a:off x="487607" y="622429"/>
            <a:ext cx="5823623"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s-E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4.- Experiencia Exitosa</a:t>
            </a:r>
            <a:endParaRPr lang="es-E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6 CuadroTexto"/>
          <p:cNvSpPr txBox="1"/>
          <p:nvPr/>
        </p:nvSpPr>
        <p:spPr>
          <a:xfrm>
            <a:off x="623311" y="1549241"/>
            <a:ext cx="10440447" cy="1015663"/>
          </a:xfrm>
          <a:prstGeom prst="rect">
            <a:avLst/>
          </a:prstGeom>
        </p:spPr>
        <p:txBody>
          <a:bodyPr wrap="square">
            <a:spAutoFit/>
          </a:bodyPr>
          <a:lstStyle/>
          <a:p>
            <a:pPr>
              <a:lnSpc>
                <a:spcPct val="150000"/>
              </a:lnSpc>
            </a:pPr>
            <a:r>
              <a:rPr lang="es-MX" sz="2000" dirty="0" smtClean="0">
                <a:solidFill>
                  <a:schemeClr val="tx1">
                    <a:lumMod val="75000"/>
                    <a:lumOff val="25000"/>
                  </a:schemeClr>
                </a:solidFill>
                <a:latin typeface="Arial" pitchFamily="34" charset="0"/>
                <a:cs typeface="Arial" pitchFamily="34" charset="0"/>
              </a:rPr>
              <a:t>La capacitación </a:t>
            </a:r>
            <a:r>
              <a:rPr lang="es-MX" sz="2000" dirty="0">
                <a:solidFill>
                  <a:schemeClr val="tx1">
                    <a:lumMod val="75000"/>
                    <a:lumOff val="25000"/>
                  </a:schemeClr>
                </a:solidFill>
                <a:latin typeface="Arial" pitchFamily="34" charset="0"/>
                <a:cs typeface="Arial" pitchFamily="34" charset="0"/>
              </a:rPr>
              <a:t>por parte de la Contraloría Estatal, será fundamental para lograr el objetivo del </a:t>
            </a:r>
            <a:r>
              <a:rPr lang="es-MX" sz="2000" dirty="0" smtClean="0">
                <a:solidFill>
                  <a:schemeClr val="tx1">
                    <a:lumMod val="75000"/>
                    <a:lumOff val="25000"/>
                  </a:schemeClr>
                </a:solidFill>
                <a:latin typeface="Arial" pitchFamily="34" charset="0"/>
                <a:cs typeface="Arial" pitchFamily="34" charset="0"/>
              </a:rPr>
              <a:t>Convenio de Coordinación. </a:t>
            </a:r>
            <a:endParaRPr lang="es-ES" sz="2000" dirty="0">
              <a:solidFill>
                <a:schemeClr val="tx1">
                  <a:lumMod val="75000"/>
                  <a:lumOff val="2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descr="Logo CCME-01.jpg"/>
          <p:cNvPicPr>
            <a:picLocks noChangeAspect="1"/>
          </p:cNvPicPr>
          <p:nvPr/>
        </p:nvPicPr>
        <p:blipFill>
          <a:blip r:embed="rId2" cstate="print"/>
          <a:srcRect l="6269" t="5786" r="6863" b="5501"/>
          <a:stretch>
            <a:fillRect/>
          </a:stretch>
        </p:blipFill>
        <p:spPr>
          <a:xfrm>
            <a:off x="7631177" y="188640"/>
            <a:ext cx="2856517" cy="1092740"/>
          </a:xfrm>
          <a:prstGeom prst="rect">
            <a:avLst/>
          </a:prstGeom>
        </p:spPr>
      </p:pic>
      <p:pic>
        <p:nvPicPr>
          <p:cNvPr id="21" name="20 Imagen" descr="contraloria_del_estado.png"/>
          <p:cNvPicPr>
            <a:picLocks noChangeAspect="1"/>
          </p:cNvPicPr>
          <p:nvPr/>
        </p:nvPicPr>
        <p:blipFill>
          <a:blip r:embed="rId3" cstate="print"/>
          <a:stretch>
            <a:fillRect/>
          </a:stretch>
        </p:blipFill>
        <p:spPr>
          <a:xfrm>
            <a:off x="982638" y="188641"/>
            <a:ext cx="3400240" cy="927311"/>
          </a:xfrm>
          <a:prstGeom prst="rect">
            <a:avLst/>
          </a:prstGeom>
        </p:spPr>
      </p:pic>
      <p:sp>
        <p:nvSpPr>
          <p:cNvPr id="6" name="5 Rectángulo"/>
          <p:cNvSpPr/>
          <p:nvPr/>
        </p:nvSpPr>
        <p:spPr>
          <a:xfrm>
            <a:off x="1871287" y="2348880"/>
            <a:ext cx="7679854" cy="2308324"/>
          </a:xfrm>
          <a:prstGeom prst="rect">
            <a:avLst/>
          </a:prstGeom>
        </p:spPr>
        <p:txBody>
          <a:bodyPr wrap="square">
            <a:spAutoFit/>
          </a:bodyPr>
          <a:lstStyle/>
          <a:p>
            <a:pPr algn="ctr"/>
            <a:r>
              <a:rPr lang="es-ES" sz="7200" b="1" cap="none" spc="50" dirty="0" smtClean="0">
                <a:ln w="11430"/>
                <a:solidFill>
                  <a:schemeClr val="tx1">
                    <a:lumMod val="65000"/>
                    <a:lumOff val="35000"/>
                  </a:schemeClr>
                </a:solidFill>
                <a:effectLst>
                  <a:outerShdw blurRad="50800" dist="38100" dir="2700000" algn="tl" rotWithShape="0">
                    <a:prstClr val="black">
                      <a:alpha val="40000"/>
                    </a:prstClr>
                  </a:outerShdw>
                </a:effectLst>
              </a:rPr>
              <a:t>Región 06</a:t>
            </a:r>
          </a:p>
          <a:p>
            <a:pPr algn="ctr"/>
            <a:r>
              <a:rPr lang="es-ES" sz="7200" b="1" cap="none" spc="50" dirty="0" smtClean="0">
                <a:ln w="11430"/>
                <a:solidFill>
                  <a:schemeClr val="tx1">
                    <a:lumMod val="65000"/>
                    <a:lumOff val="35000"/>
                  </a:schemeClr>
                </a:solidFill>
                <a:effectLst>
                  <a:outerShdw blurRad="50800" dist="38100" dir="2700000" algn="tl" rotWithShape="0">
                    <a:prstClr val="black">
                      <a:alpha val="40000"/>
                    </a:prstClr>
                  </a:outerShdw>
                </a:effectLst>
              </a:rPr>
              <a:t>Sur</a:t>
            </a:r>
            <a:endParaRPr lang="es-ES" sz="7200" dirty="0">
              <a:solidFill>
                <a:schemeClr val="tx1">
                  <a:lumMod val="65000"/>
                  <a:lumOff val="35000"/>
                </a:schemeClr>
              </a:solidFill>
              <a:effectLst>
                <a:outerShdw blurRad="50800" dist="38100" dir="2700000" algn="tl" rotWithShape="0">
                  <a:prstClr val="black">
                    <a:alpha val="40000"/>
                  </a:prstClr>
                </a:outerShdw>
              </a:effectLst>
            </a:endParaRPr>
          </a:p>
        </p:txBody>
      </p:sp>
      <p:pic>
        <p:nvPicPr>
          <p:cNvPr id="7" name="6 Imagen" descr="fondo 12.png"/>
          <p:cNvPicPr>
            <a:picLocks noChangeAspect="1"/>
          </p:cNvPicPr>
          <p:nvPr/>
        </p:nvPicPr>
        <p:blipFill>
          <a:blip r:embed="rId4" cstate="print"/>
          <a:stretch>
            <a:fillRect/>
          </a:stretch>
        </p:blipFill>
        <p:spPr>
          <a:xfrm>
            <a:off x="-83414" y="0"/>
            <a:ext cx="12273827" cy="688538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5 Grupo"/>
          <p:cNvGrpSpPr/>
          <p:nvPr/>
        </p:nvGrpSpPr>
        <p:grpSpPr>
          <a:xfrm>
            <a:off x="-88739" y="-14068"/>
            <a:ext cx="12279152" cy="6900204"/>
            <a:chOff x="-88739" y="-14068"/>
            <a:chExt cx="12279152" cy="6900204"/>
          </a:xfrm>
        </p:grpSpPr>
        <p:pic>
          <p:nvPicPr>
            <p:cNvPr id="7" name="6 Imagen" descr="fondo 11.png"/>
            <p:cNvPicPr>
              <a:picLocks noChangeAspect="1"/>
            </p:cNvPicPr>
            <p:nvPr/>
          </p:nvPicPr>
          <p:blipFill>
            <a:blip r:embed="rId2" cstate="print"/>
            <a:stretch>
              <a:fillRect/>
            </a:stretch>
          </p:blipFill>
          <p:spPr>
            <a:xfrm>
              <a:off x="-88739" y="-14068"/>
              <a:ext cx="12279152" cy="6900204"/>
            </a:xfrm>
            <a:prstGeom prst="rect">
              <a:avLst/>
            </a:prstGeom>
          </p:spPr>
        </p:pic>
        <p:pic>
          <p:nvPicPr>
            <p:cNvPr id="8" name="7 Imagen" descr="Logo CCME-01.jpg"/>
            <p:cNvPicPr>
              <a:picLocks noChangeAspect="1"/>
            </p:cNvPicPr>
            <p:nvPr/>
          </p:nvPicPr>
          <p:blipFill>
            <a:blip r:embed="rId3" cstate="print"/>
            <a:srcRect r="6139" b="6156"/>
            <a:stretch>
              <a:fillRect/>
            </a:stretch>
          </p:blipFill>
          <p:spPr>
            <a:xfrm>
              <a:off x="5519142" y="5445224"/>
              <a:ext cx="2016224" cy="936104"/>
            </a:xfrm>
            <a:prstGeom prst="rect">
              <a:avLst/>
            </a:prstGeom>
          </p:spPr>
        </p:pic>
        <p:pic>
          <p:nvPicPr>
            <p:cNvPr id="9" name="8 Imagen" descr="contraloria_del_estado.png"/>
            <p:cNvPicPr>
              <a:picLocks noChangeAspect="1"/>
            </p:cNvPicPr>
            <p:nvPr/>
          </p:nvPicPr>
          <p:blipFill>
            <a:blip r:embed="rId4" cstate="print"/>
            <a:stretch>
              <a:fillRect/>
            </a:stretch>
          </p:blipFill>
          <p:spPr>
            <a:xfrm>
              <a:off x="2494806" y="5589240"/>
              <a:ext cx="2808312" cy="753440"/>
            </a:xfrm>
            <a:prstGeom prst="rect">
              <a:avLst/>
            </a:prstGeom>
          </p:spPr>
        </p:pic>
      </p:grpSp>
      <p:sp>
        <p:nvSpPr>
          <p:cNvPr id="12" name="11 Rectángulo"/>
          <p:cNvSpPr/>
          <p:nvPr/>
        </p:nvSpPr>
        <p:spPr>
          <a:xfrm>
            <a:off x="79587" y="251938"/>
            <a:ext cx="4863641"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 Datos Generales</a:t>
            </a:r>
            <a:endParaRPr lang="es-E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12 CuadroTexto"/>
          <p:cNvSpPr txBox="1"/>
          <p:nvPr/>
        </p:nvSpPr>
        <p:spPr>
          <a:xfrm>
            <a:off x="983351" y="836712"/>
            <a:ext cx="3815711" cy="5016758"/>
          </a:xfrm>
          <a:prstGeom prst="rect">
            <a:avLst/>
          </a:prstGeom>
          <a:noFill/>
        </p:spPr>
        <p:txBody>
          <a:bodyPr wrap="square" numCol="1" rtlCol="0">
            <a:spAutoFit/>
          </a:bodyPr>
          <a:lstStyle/>
          <a:p>
            <a:pPr algn="just"/>
            <a:r>
              <a:rPr lang="es-ES" sz="2000" b="1" dirty="0" smtClean="0">
                <a:solidFill>
                  <a:schemeClr val="tx1">
                    <a:lumMod val="75000"/>
                    <a:lumOff val="25000"/>
                  </a:schemeClr>
                </a:solidFill>
                <a:latin typeface="Arial" pitchFamily="34" charset="0"/>
                <a:cs typeface="Arial" pitchFamily="34" charset="0"/>
              </a:rPr>
              <a:t>Municipios Integrantes</a:t>
            </a:r>
            <a:r>
              <a:rPr lang="es-ES" sz="2000" dirty="0" smtClean="0">
                <a:solidFill>
                  <a:schemeClr val="tx1">
                    <a:lumMod val="75000"/>
                    <a:lumOff val="25000"/>
                  </a:schemeClr>
                </a:solidFill>
                <a:latin typeface="Arial" pitchFamily="34" charset="0"/>
                <a:cs typeface="Arial" pitchFamily="34" charset="0"/>
              </a:rPr>
              <a:t>: </a:t>
            </a:r>
          </a:p>
          <a:p>
            <a:pPr algn="just"/>
            <a:endParaRPr lang="es-ES" sz="2000" dirty="0" smtClean="0">
              <a:solidFill>
                <a:schemeClr val="tx1">
                  <a:lumMod val="75000"/>
                  <a:lumOff val="25000"/>
                </a:schemeClr>
              </a:solidFill>
              <a:latin typeface="Arial" pitchFamily="34" charset="0"/>
              <a:cs typeface="Arial" pitchFamily="34" charset="0"/>
            </a:endParaRPr>
          </a:p>
          <a:p>
            <a:pPr>
              <a:buFont typeface="Wingdings" pitchFamily="2" charset="2"/>
              <a:buChar char="q"/>
            </a:pPr>
            <a:r>
              <a:rPr lang="es-MX" sz="2000" dirty="0" smtClean="0">
                <a:solidFill>
                  <a:schemeClr val="tx1">
                    <a:lumMod val="75000"/>
                    <a:lumOff val="25000"/>
                  </a:schemeClr>
                </a:solidFill>
                <a:latin typeface="Arial" pitchFamily="34" charset="0"/>
                <a:cs typeface="Arial" pitchFamily="34" charset="0"/>
              </a:rPr>
              <a:t> </a:t>
            </a:r>
            <a:r>
              <a:rPr lang="es-MX" sz="2000" dirty="0" err="1" smtClean="0">
                <a:solidFill>
                  <a:schemeClr val="tx1">
                    <a:lumMod val="75000"/>
                    <a:lumOff val="25000"/>
                  </a:schemeClr>
                </a:solidFill>
                <a:latin typeface="Arial" pitchFamily="34" charset="0"/>
                <a:cs typeface="Arial" pitchFamily="34" charset="0"/>
              </a:rPr>
              <a:t>Ahualulco</a:t>
            </a:r>
            <a:r>
              <a:rPr lang="es-MX" sz="2000" dirty="0" smtClean="0">
                <a:solidFill>
                  <a:schemeClr val="tx1">
                    <a:lumMod val="75000"/>
                    <a:lumOff val="25000"/>
                  </a:schemeClr>
                </a:solidFill>
                <a:latin typeface="Arial" pitchFamily="34" charset="0"/>
                <a:cs typeface="Arial" pitchFamily="34" charset="0"/>
              </a:rPr>
              <a:t> </a:t>
            </a:r>
            <a:r>
              <a:rPr lang="es-MX" sz="2000" dirty="0">
                <a:solidFill>
                  <a:schemeClr val="tx1">
                    <a:lumMod val="75000"/>
                    <a:lumOff val="25000"/>
                  </a:schemeClr>
                </a:solidFill>
                <a:latin typeface="Arial" pitchFamily="34" charset="0"/>
                <a:cs typeface="Arial" pitchFamily="34" charset="0"/>
              </a:rPr>
              <a:t>de Mercado</a:t>
            </a:r>
            <a:endParaRPr lang="es-ES" sz="2000" dirty="0">
              <a:solidFill>
                <a:schemeClr val="tx1">
                  <a:lumMod val="75000"/>
                  <a:lumOff val="25000"/>
                </a:schemeClr>
              </a:solidFill>
              <a:latin typeface="Arial" pitchFamily="34" charset="0"/>
              <a:cs typeface="Arial" pitchFamily="34" charset="0"/>
            </a:endParaRPr>
          </a:p>
          <a:p>
            <a:pPr>
              <a:buFont typeface="Wingdings" pitchFamily="2" charset="2"/>
              <a:buChar char="q"/>
            </a:pPr>
            <a:r>
              <a:rPr lang="es-MX" sz="2000" dirty="0" smtClean="0">
                <a:solidFill>
                  <a:schemeClr val="tx1">
                    <a:lumMod val="75000"/>
                    <a:lumOff val="25000"/>
                  </a:schemeClr>
                </a:solidFill>
                <a:latin typeface="Arial" pitchFamily="34" charset="0"/>
                <a:cs typeface="Arial" pitchFamily="34" charset="0"/>
              </a:rPr>
              <a:t> </a:t>
            </a:r>
            <a:r>
              <a:rPr lang="es-MX" sz="2000" dirty="0" err="1" smtClean="0">
                <a:solidFill>
                  <a:schemeClr val="tx1">
                    <a:lumMod val="75000"/>
                    <a:lumOff val="25000"/>
                  </a:schemeClr>
                </a:solidFill>
                <a:latin typeface="Arial" pitchFamily="34" charset="0"/>
                <a:cs typeface="Arial" pitchFamily="34" charset="0"/>
              </a:rPr>
              <a:t>Amatitán</a:t>
            </a:r>
            <a:endParaRPr lang="es-ES" sz="2000" dirty="0">
              <a:solidFill>
                <a:schemeClr val="tx1">
                  <a:lumMod val="75000"/>
                  <a:lumOff val="25000"/>
                </a:schemeClr>
              </a:solidFill>
              <a:latin typeface="Arial" pitchFamily="34" charset="0"/>
              <a:cs typeface="Arial" pitchFamily="34" charset="0"/>
            </a:endParaRPr>
          </a:p>
          <a:p>
            <a:pPr>
              <a:buFont typeface="Wingdings" pitchFamily="2" charset="2"/>
              <a:buChar char="q"/>
            </a:pPr>
            <a:r>
              <a:rPr lang="es-MX" sz="2000" dirty="0" smtClean="0">
                <a:solidFill>
                  <a:schemeClr val="tx1">
                    <a:lumMod val="75000"/>
                    <a:lumOff val="25000"/>
                  </a:schemeClr>
                </a:solidFill>
                <a:latin typeface="Arial" pitchFamily="34" charset="0"/>
                <a:cs typeface="Arial" pitchFamily="34" charset="0"/>
              </a:rPr>
              <a:t> Ameca</a:t>
            </a:r>
            <a:endParaRPr lang="es-ES" sz="2000" dirty="0">
              <a:solidFill>
                <a:schemeClr val="tx1">
                  <a:lumMod val="75000"/>
                  <a:lumOff val="25000"/>
                </a:schemeClr>
              </a:solidFill>
              <a:latin typeface="Arial" pitchFamily="34" charset="0"/>
              <a:cs typeface="Arial" pitchFamily="34" charset="0"/>
            </a:endParaRPr>
          </a:p>
          <a:p>
            <a:pPr>
              <a:buFont typeface="Wingdings" pitchFamily="2" charset="2"/>
              <a:buChar char="q"/>
            </a:pPr>
            <a:r>
              <a:rPr lang="es-MX" sz="2000" dirty="0" smtClean="0">
                <a:solidFill>
                  <a:schemeClr val="tx1">
                    <a:lumMod val="75000"/>
                    <a:lumOff val="25000"/>
                  </a:schemeClr>
                </a:solidFill>
                <a:latin typeface="Arial" pitchFamily="34" charset="0"/>
                <a:cs typeface="Arial" pitchFamily="34" charset="0"/>
              </a:rPr>
              <a:t> </a:t>
            </a:r>
            <a:r>
              <a:rPr lang="es-MX" sz="2000" dirty="0" err="1" smtClean="0">
                <a:solidFill>
                  <a:schemeClr val="tx1">
                    <a:lumMod val="75000"/>
                    <a:lumOff val="25000"/>
                  </a:schemeClr>
                </a:solidFill>
                <a:latin typeface="Arial" pitchFamily="34" charset="0"/>
                <a:cs typeface="Arial" pitchFamily="34" charset="0"/>
              </a:rPr>
              <a:t>Cocula</a:t>
            </a:r>
            <a:r>
              <a:rPr lang="es-MX" sz="2000" dirty="0" smtClean="0">
                <a:solidFill>
                  <a:schemeClr val="tx1">
                    <a:lumMod val="75000"/>
                    <a:lumOff val="25000"/>
                  </a:schemeClr>
                </a:solidFill>
                <a:latin typeface="Arial" pitchFamily="34" charset="0"/>
                <a:cs typeface="Arial" pitchFamily="34" charset="0"/>
              </a:rPr>
              <a:t> </a:t>
            </a:r>
            <a:endParaRPr lang="es-ES" sz="2000" dirty="0">
              <a:solidFill>
                <a:schemeClr val="tx1">
                  <a:lumMod val="75000"/>
                  <a:lumOff val="25000"/>
                </a:schemeClr>
              </a:solidFill>
              <a:latin typeface="Arial" pitchFamily="34" charset="0"/>
              <a:cs typeface="Arial" pitchFamily="34" charset="0"/>
            </a:endParaRPr>
          </a:p>
          <a:p>
            <a:pPr>
              <a:buFont typeface="Wingdings" pitchFamily="2" charset="2"/>
              <a:buChar char="q"/>
            </a:pPr>
            <a:r>
              <a:rPr lang="es-MX" sz="2000" dirty="0" smtClean="0">
                <a:solidFill>
                  <a:schemeClr val="tx1">
                    <a:lumMod val="75000"/>
                    <a:lumOff val="25000"/>
                  </a:schemeClr>
                </a:solidFill>
                <a:latin typeface="Arial" pitchFamily="34" charset="0"/>
                <a:cs typeface="Arial" pitchFamily="34" charset="0"/>
              </a:rPr>
              <a:t> El </a:t>
            </a:r>
            <a:r>
              <a:rPr lang="es-MX" sz="2000" dirty="0">
                <a:solidFill>
                  <a:schemeClr val="tx1">
                    <a:lumMod val="75000"/>
                    <a:lumOff val="25000"/>
                  </a:schemeClr>
                </a:solidFill>
                <a:latin typeface="Arial" pitchFamily="34" charset="0"/>
                <a:cs typeface="Arial" pitchFamily="34" charset="0"/>
              </a:rPr>
              <a:t>Arenal </a:t>
            </a:r>
            <a:endParaRPr lang="es-ES" sz="2000" dirty="0">
              <a:solidFill>
                <a:schemeClr val="tx1">
                  <a:lumMod val="75000"/>
                  <a:lumOff val="25000"/>
                </a:schemeClr>
              </a:solidFill>
              <a:latin typeface="Arial" pitchFamily="34" charset="0"/>
              <a:cs typeface="Arial" pitchFamily="34" charset="0"/>
            </a:endParaRPr>
          </a:p>
          <a:p>
            <a:pPr>
              <a:buFont typeface="Wingdings" pitchFamily="2" charset="2"/>
              <a:buChar char="q"/>
            </a:pPr>
            <a:r>
              <a:rPr lang="es-MX" sz="2000" dirty="0" smtClean="0">
                <a:solidFill>
                  <a:schemeClr val="tx1">
                    <a:lumMod val="75000"/>
                    <a:lumOff val="25000"/>
                  </a:schemeClr>
                </a:solidFill>
                <a:latin typeface="Arial" pitchFamily="34" charset="0"/>
                <a:cs typeface="Arial" pitchFamily="34" charset="0"/>
              </a:rPr>
              <a:t> </a:t>
            </a:r>
            <a:r>
              <a:rPr lang="es-MX" sz="2000" dirty="0" err="1" smtClean="0">
                <a:solidFill>
                  <a:schemeClr val="tx1">
                    <a:lumMod val="75000"/>
                    <a:lumOff val="25000"/>
                  </a:schemeClr>
                </a:solidFill>
                <a:latin typeface="Arial" pitchFamily="34" charset="0"/>
                <a:cs typeface="Arial" pitchFamily="34" charset="0"/>
              </a:rPr>
              <a:t>Etzatlán</a:t>
            </a:r>
            <a:endParaRPr lang="es-ES" sz="2000" dirty="0">
              <a:solidFill>
                <a:schemeClr val="tx1">
                  <a:lumMod val="75000"/>
                  <a:lumOff val="25000"/>
                </a:schemeClr>
              </a:solidFill>
              <a:latin typeface="Arial" pitchFamily="34" charset="0"/>
              <a:cs typeface="Arial" pitchFamily="34" charset="0"/>
            </a:endParaRPr>
          </a:p>
          <a:p>
            <a:pPr>
              <a:buFont typeface="Wingdings" pitchFamily="2" charset="2"/>
              <a:buChar char="q"/>
            </a:pPr>
            <a:r>
              <a:rPr lang="es-MX" sz="2000" dirty="0" smtClean="0">
                <a:solidFill>
                  <a:schemeClr val="tx1">
                    <a:lumMod val="75000"/>
                    <a:lumOff val="25000"/>
                  </a:schemeClr>
                </a:solidFill>
                <a:latin typeface="Arial" pitchFamily="34" charset="0"/>
                <a:cs typeface="Arial" pitchFamily="34" charset="0"/>
              </a:rPr>
              <a:t> </a:t>
            </a:r>
            <a:r>
              <a:rPr lang="es-MX" sz="2000" dirty="0" err="1" smtClean="0">
                <a:solidFill>
                  <a:schemeClr val="tx1">
                    <a:lumMod val="75000"/>
                    <a:lumOff val="25000"/>
                  </a:schemeClr>
                </a:solidFill>
                <a:latin typeface="Arial" pitchFamily="34" charset="0"/>
                <a:cs typeface="Arial" pitchFamily="34" charset="0"/>
              </a:rPr>
              <a:t>Hostotipaquillo</a:t>
            </a:r>
            <a:endParaRPr lang="es-ES" sz="2000" dirty="0">
              <a:solidFill>
                <a:schemeClr val="tx1">
                  <a:lumMod val="75000"/>
                  <a:lumOff val="25000"/>
                </a:schemeClr>
              </a:solidFill>
              <a:latin typeface="Arial" pitchFamily="34" charset="0"/>
              <a:cs typeface="Arial" pitchFamily="34" charset="0"/>
            </a:endParaRPr>
          </a:p>
          <a:p>
            <a:pPr>
              <a:buFont typeface="Wingdings" pitchFamily="2" charset="2"/>
              <a:buChar char="q"/>
            </a:pPr>
            <a:r>
              <a:rPr lang="es-MX" sz="2000" dirty="0" smtClean="0">
                <a:solidFill>
                  <a:schemeClr val="tx1">
                    <a:lumMod val="75000"/>
                    <a:lumOff val="25000"/>
                  </a:schemeClr>
                </a:solidFill>
                <a:latin typeface="Arial" pitchFamily="34" charset="0"/>
                <a:cs typeface="Arial" pitchFamily="34" charset="0"/>
              </a:rPr>
              <a:t> Magdalena </a:t>
            </a:r>
            <a:endParaRPr lang="es-ES" sz="2000" dirty="0">
              <a:solidFill>
                <a:schemeClr val="tx1">
                  <a:lumMod val="75000"/>
                  <a:lumOff val="25000"/>
                </a:schemeClr>
              </a:solidFill>
              <a:latin typeface="Arial" pitchFamily="34" charset="0"/>
              <a:cs typeface="Arial" pitchFamily="34" charset="0"/>
            </a:endParaRPr>
          </a:p>
          <a:p>
            <a:pPr>
              <a:buFont typeface="Wingdings" pitchFamily="2" charset="2"/>
              <a:buChar char="q"/>
            </a:pPr>
            <a:r>
              <a:rPr lang="es-MX" sz="2000" dirty="0" smtClean="0">
                <a:solidFill>
                  <a:schemeClr val="tx1">
                    <a:lumMod val="75000"/>
                    <a:lumOff val="25000"/>
                  </a:schemeClr>
                </a:solidFill>
                <a:latin typeface="Arial" pitchFamily="34" charset="0"/>
                <a:cs typeface="Arial" pitchFamily="34" charset="0"/>
              </a:rPr>
              <a:t> San </a:t>
            </a:r>
            <a:r>
              <a:rPr lang="es-MX" sz="2000" dirty="0">
                <a:solidFill>
                  <a:schemeClr val="tx1">
                    <a:lumMod val="75000"/>
                    <a:lumOff val="25000"/>
                  </a:schemeClr>
                </a:solidFill>
                <a:latin typeface="Arial" pitchFamily="34" charset="0"/>
                <a:cs typeface="Arial" pitchFamily="34" charset="0"/>
              </a:rPr>
              <a:t>Juanito de Escobedo</a:t>
            </a:r>
            <a:endParaRPr lang="es-ES" sz="2000" dirty="0">
              <a:solidFill>
                <a:schemeClr val="tx1">
                  <a:lumMod val="75000"/>
                  <a:lumOff val="25000"/>
                </a:schemeClr>
              </a:solidFill>
              <a:latin typeface="Arial" pitchFamily="34" charset="0"/>
              <a:cs typeface="Arial" pitchFamily="34" charset="0"/>
            </a:endParaRPr>
          </a:p>
          <a:p>
            <a:pPr>
              <a:buFont typeface="Wingdings" pitchFamily="2" charset="2"/>
              <a:buChar char="q"/>
            </a:pPr>
            <a:r>
              <a:rPr lang="es-MX" sz="2000" dirty="0">
                <a:solidFill>
                  <a:schemeClr val="tx1">
                    <a:lumMod val="75000"/>
                    <a:lumOff val="25000"/>
                  </a:schemeClr>
                </a:solidFill>
                <a:latin typeface="Arial" pitchFamily="34" charset="0"/>
                <a:cs typeface="Arial" pitchFamily="34" charset="0"/>
              </a:rPr>
              <a:t>San Marcos </a:t>
            </a:r>
          </a:p>
          <a:p>
            <a:pPr>
              <a:buFont typeface="Wingdings" pitchFamily="2" charset="2"/>
              <a:buChar char="q"/>
            </a:pPr>
            <a:r>
              <a:rPr lang="es-MX" sz="2000" dirty="0" smtClean="0">
                <a:solidFill>
                  <a:schemeClr val="tx1">
                    <a:lumMod val="75000"/>
                    <a:lumOff val="25000"/>
                  </a:schemeClr>
                </a:solidFill>
                <a:latin typeface="Arial" pitchFamily="34" charset="0"/>
                <a:cs typeface="Arial" pitchFamily="34" charset="0"/>
              </a:rPr>
              <a:t> San </a:t>
            </a:r>
            <a:r>
              <a:rPr lang="es-MX" sz="2000" dirty="0">
                <a:solidFill>
                  <a:schemeClr val="tx1">
                    <a:lumMod val="75000"/>
                    <a:lumOff val="25000"/>
                  </a:schemeClr>
                </a:solidFill>
                <a:latin typeface="Arial" pitchFamily="34" charset="0"/>
                <a:cs typeface="Arial" pitchFamily="34" charset="0"/>
              </a:rPr>
              <a:t>Martín Hidalgo</a:t>
            </a:r>
            <a:endParaRPr lang="es-ES" sz="2000" dirty="0">
              <a:solidFill>
                <a:schemeClr val="tx1">
                  <a:lumMod val="75000"/>
                  <a:lumOff val="25000"/>
                </a:schemeClr>
              </a:solidFill>
              <a:latin typeface="Arial" pitchFamily="34" charset="0"/>
              <a:cs typeface="Arial" pitchFamily="34" charset="0"/>
            </a:endParaRPr>
          </a:p>
          <a:p>
            <a:pPr>
              <a:buFont typeface="Wingdings" pitchFamily="2" charset="2"/>
              <a:buChar char="q"/>
            </a:pPr>
            <a:r>
              <a:rPr lang="es-MX" sz="2000" dirty="0" smtClean="0">
                <a:solidFill>
                  <a:schemeClr val="tx1">
                    <a:lumMod val="75000"/>
                    <a:lumOff val="25000"/>
                  </a:schemeClr>
                </a:solidFill>
                <a:latin typeface="Arial" pitchFamily="34" charset="0"/>
                <a:cs typeface="Arial" pitchFamily="34" charset="0"/>
              </a:rPr>
              <a:t> Tala </a:t>
            </a:r>
            <a:endParaRPr lang="es-ES" sz="2000" dirty="0">
              <a:solidFill>
                <a:schemeClr val="tx1">
                  <a:lumMod val="75000"/>
                  <a:lumOff val="25000"/>
                </a:schemeClr>
              </a:solidFill>
              <a:latin typeface="Arial" pitchFamily="34" charset="0"/>
              <a:cs typeface="Arial" pitchFamily="34" charset="0"/>
            </a:endParaRPr>
          </a:p>
          <a:p>
            <a:pPr>
              <a:buFont typeface="Wingdings" pitchFamily="2" charset="2"/>
              <a:buChar char="q"/>
            </a:pPr>
            <a:r>
              <a:rPr lang="es-MX" sz="2000" dirty="0" smtClean="0">
                <a:solidFill>
                  <a:schemeClr val="tx1">
                    <a:lumMod val="75000"/>
                    <a:lumOff val="25000"/>
                  </a:schemeClr>
                </a:solidFill>
                <a:latin typeface="Arial" pitchFamily="34" charset="0"/>
                <a:cs typeface="Arial" pitchFamily="34" charset="0"/>
              </a:rPr>
              <a:t> Tequila </a:t>
            </a:r>
            <a:endParaRPr lang="es-ES" sz="2000" dirty="0">
              <a:solidFill>
                <a:schemeClr val="tx1">
                  <a:lumMod val="75000"/>
                  <a:lumOff val="25000"/>
                </a:schemeClr>
              </a:solidFill>
              <a:latin typeface="Arial" pitchFamily="34" charset="0"/>
              <a:cs typeface="Arial" pitchFamily="34" charset="0"/>
            </a:endParaRPr>
          </a:p>
          <a:p>
            <a:pPr>
              <a:buFont typeface="Wingdings" pitchFamily="2" charset="2"/>
              <a:buChar char="q"/>
            </a:pPr>
            <a:r>
              <a:rPr lang="es-MX" sz="2000" dirty="0" smtClean="0">
                <a:solidFill>
                  <a:schemeClr val="tx1">
                    <a:lumMod val="75000"/>
                    <a:lumOff val="25000"/>
                  </a:schemeClr>
                </a:solidFill>
                <a:latin typeface="Arial" pitchFamily="34" charset="0"/>
                <a:cs typeface="Arial" pitchFamily="34" charset="0"/>
              </a:rPr>
              <a:t> </a:t>
            </a:r>
            <a:r>
              <a:rPr lang="es-MX" sz="2000" dirty="0" err="1" smtClean="0">
                <a:solidFill>
                  <a:schemeClr val="tx1">
                    <a:lumMod val="75000"/>
                    <a:lumOff val="25000"/>
                  </a:schemeClr>
                </a:solidFill>
                <a:latin typeface="Arial" pitchFamily="34" charset="0"/>
                <a:cs typeface="Arial" pitchFamily="34" charset="0"/>
              </a:rPr>
              <a:t>Teuchitlán</a:t>
            </a:r>
            <a:endParaRPr lang="es-ES" sz="2000" dirty="0">
              <a:solidFill>
                <a:schemeClr val="tx1">
                  <a:lumMod val="75000"/>
                  <a:lumOff val="25000"/>
                </a:schemeClr>
              </a:solidFill>
              <a:latin typeface="Arial" pitchFamily="34" charset="0"/>
              <a:cs typeface="Arial" pitchFamily="34" charset="0"/>
            </a:endParaRPr>
          </a:p>
        </p:txBody>
      </p:sp>
      <p:sp>
        <p:nvSpPr>
          <p:cNvPr id="15" name="14 Rectángulo"/>
          <p:cNvSpPr/>
          <p:nvPr/>
        </p:nvSpPr>
        <p:spPr>
          <a:xfrm>
            <a:off x="5903210" y="836713"/>
            <a:ext cx="4440468" cy="4093428"/>
          </a:xfrm>
          <a:prstGeom prst="rect">
            <a:avLst/>
          </a:prstGeom>
        </p:spPr>
        <p:txBody>
          <a:bodyPr wrap="square">
            <a:spAutoFit/>
          </a:bodyPr>
          <a:lstStyle/>
          <a:p>
            <a:pPr algn="just"/>
            <a:r>
              <a:rPr lang="es-MX" sz="2000" b="1" dirty="0" smtClean="0">
                <a:solidFill>
                  <a:schemeClr val="tx1">
                    <a:lumMod val="75000"/>
                    <a:lumOff val="25000"/>
                  </a:schemeClr>
                </a:solidFill>
                <a:latin typeface="Arial" pitchFamily="34" charset="0"/>
                <a:cs typeface="Arial" pitchFamily="34" charset="0"/>
              </a:rPr>
              <a:t>Municipios adheridos al Acuerdo de Coordinación: </a:t>
            </a:r>
          </a:p>
          <a:p>
            <a:pPr algn="just"/>
            <a:endParaRPr lang="es-MX" sz="2000" b="1" dirty="0" smtClean="0">
              <a:solidFill>
                <a:schemeClr val="tx1">
                  <a:lumMod val="75000"/>
                  <a:lumOff val="25000"/>
                </a:schemeClr>
              </a:solidFill>
              <a:latin typeface="Arial" pitchFamily="34" charset="0"/>
              <a:cs typeface="Arial" pitchFamily="34" charset="0"/>
            </a:endParaRPr>
          </a:p>
          <a:p>
            <a:pPr>
              <a:buFont typeface="Wingdings" pitchFamily="2" charset="2"/>
              <a:buChar char="ü"/>
            </a:pPr>
            <a:r>
              <a:rPr lang="es-MX" sz="2000" dirty="0" err="1" smtClean="0">
                <a:solidFill>
                  <a:schemeClr val="tx1">
                    <a:lumMod val="75000"/>
                    <a:lumOff val="25000"/>
                  </a:schemeClr>
                </a:solidFill>
                <a:latin typeface="Arial" pitchFamily="34" charset="0"/>
                <a:cs typeface="Arial" pitchFamily="34" charset="0"/>
              </a:rPr>
              <a:t>Ahualulco</a:t>
            </a:r>
            <a:r>
              <a:rPr lang="es-MX" sz="2000" dirty="0" smtClean="0">
                <a:solidFill>
                  <a:schemeClr val="tx1">
                    <a:lumMod val="75000"/>
                    <a:lumOff val="25000"/>
                  </a:schemeClr>
                </a:solidFill>
                <a:latin typeface="Arial" pitchFamily="34" charset="0"/>
                <a:cs typeface="Arial" pitchFamily="34" charset="0"/>
              </a:rPr>
              <a:t> </a:t>
            </a:r>
            <a:r>
              <a:rPr lang="es-MX" sz="2000" dirty="0">
                <a:solidFill>
                  <a:schemeClr val="tx1">
                    <a:lumMod val="75000"/>
                    <a:lumOff val="25000"/>
                  </a:schemeClr>
                </a:solidFill>
                <a:latin typeface="Arial" pitchFamily="34" charset="0"/>
                <a:cs typeface="Arial" pitchFamily="34" charset="0"/>
              </a:rPr>
              <a:t>del Mercado</a:t>
            </a:r>
            <a:endParaRPr lang="es-ES" sz="2000" dirty="0">
              <a:solidFill>
                <a:schemeClr val="tx1">
                  <a:lumMod val="75000"/>
                  <a:lumOff val="25000"/>
                </a:schemeClr>
              </a:solidFill>
              <a:latin typeface="Arial" pitchFamily="34" charset="0"/>
              <a:cs typeface="Arial" pitchFamily="34" charset="0"/>
            </a:endParaRPr>
          </a:p>
          <a:p>
            <a:pPr>
              <a:buFont typeface="Wingdings" pitchFamily="2" charset="2"/>
              <a:buChar char="ü"/>
            </a:pPr>
            <a:r>
              <a:rPr lang="es-MX" sz="2000" dirty="0" err="1">
                <a:solidFill>
                  <a:schemeClr val="tx1">
                    <a:lumMod val="75000"/>
                    <a:lumOff val="25000"/>
                  </a:schemeClr>
                </a:solidFill>
                <a:latin typeface="Arial" pitchFamily="34" charset="0"/>
                <a:cs typeface="Arial" pitchFamily="34" charset="0"/>
              </a:rPr>
              <a:t>Etzatlán</a:t>
            </a:r>
            <a:endParaRPr lang="es-ES" sz="2000" dirty="0">
              <a:solidFill>
                <a:schemeClr val="tx1">
                  <a:lumMod val="75000"/>
                  <a:lumOff val="25000"/>
                </a:schemeClr>
              </a:solidFill>
              <a:latin typeface="Arial" pitchFamily="34" charset="0"/>
              <a:cs typeface="Arial" pitchFamily="34" charset="0"/>
            </a:endParaRPr>
          </a:p>
          <a:p>
            <a:pPr>
              <a:buFont typeface="Wingdings" pitchFamily="2" charset="2"/>
              <a:buChar char="ü"/>
            </a:pPr>
            <a:r>
              <a:rPr lang="es-MX" sz="2000" dirty="0">
                <a:solidFill>
                  <a:schemeClr val="tx1">
                    <a:lumMod val="75000"/>
                    <a:lumOff val="25000"/>
                  </a:schemeClr>
                </a:solidFill>
                <a:latin typeface="Arial" pitchFamily="34" charset="0"/>
                <a:cs typeface="Arial" pitchFamily="34" charset="0"/>
              </a:rPr>
              <a:t>Magdalena</a:t>
            </a:r>
            <a:endParaRPr lang="es-ES" sz="2000" dirty="0">
              <a:solidFill>
                <a:schemeClr val="tx1">
                  <a:lumMod val="75000"/>
                  <a:lumOff val="25000"/>
                </a:schemeClr>
              </a:solidFill>
              <a:latin typeface="Arial" pitchFamily="34" charset="0"/>
              <a:cs typeface="Arial" pitchFamily="34" charset="0"/>
            </a:endParaRPr>
          </a:p>
          <a:p>
            <a:pPr>
              <a:buFont typeface="Wingdings" pitchFamily="2" charset="2"/>
              <a:buChar char="ü"/>
            </a:pPr>
            <a:r>
              <a:rPr lang="es-MX" sz="2000" dirty="0">
                <a:solidFill>
                  <a:schemeClr val="tx1">
                    <a:lumMod val="75000"/>
                    <a:lumOff val="25000"/>
                  </a:schemeClr>
                </a:solidFill>
                <a:latin typeface="Arial" pitchFamily="34" charset="0"/>
                <a:cs typeface="Arial" pitchFamily="34" charset="0"/>
              </a:rPr>
              <a:t>San Martín Hidalgo</a:t>
            </a:r>
            <a:endParaRPr lang="es-ES" sz="2000" dirty="0">
              <a:solidFill>
                <a:schemeClr val="tx1">
                  <a:lumMod val="75000"/>
                  <a:lumOff val="25000"/>
                </a:schemeClr>
              </a:solidFill>
              <a:latin typeface="Arial" pitchFamily="34" charset="0"/>
              <a:cs typeface="Arial" pitchFamily="34" charset="0"/>
            </a:endParaRPr>
          </a:p>
          <a:p>
            <a:pPr>
              <a:buFont typeface="Wingdings" pitchFamily="2" charset="2"/>
              <a:buChar char="ü"/>
            </a:pPr>
            <a:r>
              <a:rPr lang="es-MX" sz="2000" dirty="0">
                <a:solidFill>
                  <a:schemeClr val="tx1">
                    <a:lumMod val="75000"/>
                    <a:lumOff val="25000"/>
                  </a:schemeClr>
                </a:solidFill>
                <a:latin typeface="Arial" pitchFamily="34" charset="0"/>
                <a:cs typeface="Arial" pitchFamily="34" charset="0"/>
              </a:rPr>
              <a:t>Tequila</a:t>
            </a:r>
            <a:endParaRPr lang="es-ES" sz="2000" dirty="0">
              <a:solidFill>
                <a:schemeClr val="tx1">
                  <a:lumMod val="75000"/>
                  <a:lumOff val="25000"/>
                </a:schemeClr>
              </a:solidFill>
              <a:latin typeface="Arial" pitchFamily="34" charset="0"/>
              <a:cs typeface="Arial" pitchFamily="34" charset="0"/>
            </a:endParaRPr>
          </a:p>
          <a:p>
            <a:pPr>
              <a:buFont typeface="Wingdings" pitchFamily="2" charset="2"/>
              <a:buChar char="ü"/>
            </a:pPr>
            <a:r>
              <a:rPr lang="es-MX" sz="2000" dirty="0" err="1">
                <a:solidFill>
                  <a:schemeClr val="tx1">
                    <a:lumMod val="75000"/>
                    <a:lumOff val="25000"/>
                  </a:schemeClr>
                </a:solidFill>
                <a:latin typeface="Arial" pitchFamily="34" charset="0"/>
                <a:cs typeface="Arial" pitchFamily="34" charset="0"/>
              </a:rPr>
              <a:t>Amatitán</a:t>
            </a:r>
            <a:endParaRPr lang="es-ES" sz="2000" dirty="0">
              <a:solidFill>
                <a:schemeClr val="tx1">
                  <a:lumMod val="75000"/>
                  <a:lumOff val="25000"/>
                </a:schemeClr>
              </a:solidFill>
              <a:latin typeface="Arial" pitchFamily="34" charset="0"/>
              <a:cs typeface="Arial" pitchFamily="34" charset="0"/>
            </a:endParaRPr>
          </a:p>
          <a:p>
            <a:pPr>
              <a:buFont typeface="Wingdings" pitchFamily="2" charset="2"/>
              <a:buChar char="ü"/>
            </a:pPr>
            <a:r>
              <a:rPr lang="es-MX" sz="2000" dirty="0">
                <a:solidFill>
                  <a:schemeClr val="tx1">
                    <a:lumMod val="75000"/>
                    <a:lumOff val="25000"/>
                  </a:schemeClr>
                </a:solidFill>
                <a:latin typeface="Arial" pitchFamily="34" charset="0"/>
                <a:cs typeface="Arial" pitchFamily="34" charset="0"/>
              </a:rPr>
              <a:t>San Juanito de Antonio Escobedo</a:t>
            </a:r>
            <a:endParaRPr lang="es-ES" sz="2000" dirty="0">
              <a:solidFill>
                <a:schemeClr val="tx1">
                  <a:lumMod val="75000"/>
                  <a:lumOff val="25000"/>
                </a:schemeClr>
              </a:solidFill>
              <a:latin typeface="Arial" pitchFamily="34" charset="0"/>
              <a:cs typeface="Arial" pitchFamily="34" charset="0"/>
            </a:endParaRPr>
          </a:p>
          <a:p>
            <a:pPr>
              <a:buFont typeface="Wingdings" pitchFamily="2" charset="2"/>
              <a:buChar char="ü"/>
            </a:pPr>
            <a:r>
              <a:rPr lang="es-MX" sz="2000" dirty="0" err="1">
                <a:solidFill>
                  <a:schemeClr val="tx1">
                    <a:lumMod val="75000"/>
                    <a:lumOff val="25000"/>
                  </a:schemeClr>
                </a:solidFill>
                <a:latin typeface="Arial" pitchFamily="34" charset="0"/>
                <a:cs typeface="Arial" pitchFamily="34" charset="0"/>
              </a:rPr>
              <a:t>Cocula</a:t>
            </a:r>
            <a:endParaRPr lang="es-ES" sz="2000" dirty="0">
              <a:solidFill>
                <a:schemeClr val="tx1">
                  <a:lumMod val="75000"/>
                  <a:lumOff val="25000"/>
                </a:schemeClr>
              </a:solidFill>
              <a:latin typeface="Arial" pitchFamily="34" charset="0"/>
              <a:cs typeface="Arial" pitchFamily="34" charset="0"/>
            </a:endParaRPr>
          </a:p>
          <a:p>
            <a:pPr>
              <a:buFont typeface="Wingdings" pitchFamily="2" charset="2"/>
              <a:buChar char="ü"/>
            </a:pPr>
            <a:r>
              <a:rPr lang="es-MX" sz="2000" dirty="0" err="1">
                <a:solidFill>
                  <a:schemeClr val="tx1">
                    <a:lumMod val="75000"/>
                    <a:lumOff val="25000"/>
                  </a:schemeClr>
                </a:solidFill>
                <a:latin typeface="Arial" pitchFamily="34" charset="0"/>
                <a:cs typeface="Arial" pitchFamily="34" charset="0"/>
              </a:rPr>
              <a:t>Hostotipaquillo</a:t>
            </a:r>
            <a:endParaRPr lang="es-ES" sz="2000" dirty="0">
              <a:solidFill>
                <a:schemeClr val="tx1">
                  <a:lumMod val="75000"/>
                  <a:lumOff val="25000"/>
                </a:schemeClr>
              </a:solidFill>
              <a:latin typeface="Arial" pitchFamily="34" charset="0"/>
              <a:cs typeface="Arial" pitchFamily="34" charset="0"/>
            </a:endParaRPr>
          </a:p>
          <a:p>
            <a:pPr>
              <a:buFont typeface="Wingdings" pitchFamily="2" charset="2"/>
              <a:buChar char="ü"/>
            </a:pPr>
            <a:r>
              <a:rPr lang="es-MX" sz="2000" dirty="0">
                <a:solidFill>
                  <a:schemeClr val="tx1">
                    <a:lumMod val="75000"/>
                    <a:lumOff val="25000"/>
                  </a:schemeClr>
                </a:solidFill>
                <a:latin typeface="Arial" pitchFamily="34" charset="0"/>
                <a:cs typeface="Arial" pitchFamily="34" charset="0"/>
              </a:rPr>
              <a:t>San Marcos</a:t>
            </a:r>
            <a:endParaRPr lang="es-ES" sz="2000"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763271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5 Grupo"/>
          <p:cNvGrpSpPr/>
          <p:nvPr/>
        </p:nvGrpSpPr>
        <p:grpSpPr>
          <a:xfrm>
            <a:off x="-88739" y="-14068"/>
            <a:ext cx="12279152" cy="6900204"/>
            <a:chOff x="-88739" y="-14068"/>
            <a:chExt cx="12279152" cy="6900204"/>
          </a:xfrm>
        </p:grpSpPr>
        <p:pic>
          <p:nvPicPr>
            <p:cNvPr id="7" name="6 Imagen" descr="fondo 11.png"/>
            <p:cNvPicPr>
              <a:picLocks noChangeAspect="1"/>
            </p:cNvPicPr>
            <p:nvPr/>
          </p:nvPicPr>
          <p:blipFill>
            <a:blip r:embed="rId2" cstate="print"/>
            <a:stretch>
              <a:fillRect/>
            </a:stretch>
          </p:blipFill>
          <p:spPr>
            <a:xfrm>
              <a:off x="-88739" y="-14068"/>
              <a:ext cx="12279152" cy="6900204"/>
            </a:xfrm>
            <a:prstGeom prst="rect">
              <a:avLst/>
            </a:prstGeom>
          </p:spPr>
        </p:pic>
        <p:pic>
          <p:nvPicPr>
            <p:cNvPr id="8" name="7 Imagen" descr="Logo CCME-01.jpg"/>
            <p:cNvPicPr>
              <a:picLocks noChangeAspect="1"/>
            </p:cNvPicPr>
            <p:nvPr/>
          </p:nvPicPr>
          <p:blipFill>
            <a:blip r:embed="rId3" cstate="print"/>
            <a:srcRect r="6139" b="6156"/>
            <a:stretch>
              <a:fillRect/>
            </a:stretch>
          </p:blipFill>
          <p:spPr>
            <a:xfrm>
              <a:off x="5519142" y="5445224"/>
              <a:ext cx="2016224" cy="936104"/>
            </a:xfrm>
            <a:prstGeom prst="rect">
              <a:avLst/>
            </a:prstGeom>
          </p:spPr>
        </p:pic>
        <p:pic>
          <p:nvPicPr>
            <p:cNvPr id="9" name="8 Imagen" descr="contraloria_del_estado.png"/>
            <p:cNvPicPr>
              <a:picLocks noChangeAspect="1"/>
            </p:cNvPicPr>
            <p:nvPr/>
          </p:nvPicPr>
          <p:blipFill>
            <a:blip r:embed="rId4" cstate="print"/>
            <a:stretch>
              <a:fillRect/>
            </a:stretch>
          </p:blipFill>
          <p:spPr>
            <a:xfrm>
              <a:off x="2494806" y="5589240"/>
              <a:ext cx="2808312" cy="753440"/>
            </a:xfrm>
            <a:prstGeom prst="rect">
              <a:avLst/>
            </a:prstGeom>
          </p:spPr>
        </p:pic>
      </p:grpSp>
      <p:sp>
        <p:nvSpPr>
          <p:cNvPr id="12" name="11 Rectángulo"/>
          <p:cNvSpPr/>
          <p:nvPr/>
        </p:nvSpPr>
        <p:spPr>
          <a:xfrm>
            <a:off x="223453" y="334397"/>
            <a:ext cx="4863641"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 Datos Generales</a:t>
            </a:r>
            <a:endParaRPr lang="es-E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12 CuadroTexto"/>
          <p:cNvSpPr txBox="1"/>
          <p:nvPr/>
        </p:nvSpPr>
        <p:spPr>
          <a:xfrm>
            <a:off x="2327475" y="1196753"/>
            <a:ext cx="3479699" cy="4401205"/>
          </a:xfrm>
          <a:prstGeom prst="rect">
            <a:avLst/>
          </a:prstGeom>
          <a:noFill/>
        </p:spPr>
        <p:txBody>
          <a:bodyPr wrap="square" numCol="1" rtlCol="0">
            <a:spAutoFit/>
          </a:bodyPr>
          <a:lstStyle/>
          <a:p>
            <a:pPr algn="just"/>
            <a:r>
              <a:rPr lang="es-ES" sz="2000" b="1" dirty="0" smtClean="0">
                <a:solidFill>
                  <a:schemeClr val="tx1">
                    <a:lumMod val="75000"/>
                    <a:lumOff val="25000"/>
                  </a:schemeClr>
                </a:solidFill>
                <a:latin typeface="Arial" pitchFamily="34" charset="0"/>
                <a:cs typeface="Arial" pitchFamily="34" charset="0"/>
              </a:rPr>
              <a:t>Municipios Integrantes</a:t>
            </a:r>
            <a:r>
              <a:rPr lang="es-ES" sz="2000" dirty="0" smtClean="0">
                <a:solidFill>
                  <a:schemeClr val="tx1">
                    <a:lumMod val="75000"/>
                    <a:lumOff val="25000"/>
                  </a:schemeClr>
                </a:solidFill>
                <a:latin typeface="Arial" pitchFamily="34" charset="0"/>
                <a:cs typeface="Arial" pitchFamily="34" charset="0"/>
              </a:rPr>
              <a:t>: </a:t>
            </a:r>
          </a:p>
          <a:p>
            <a:pPr algn="just">
              <a:buFont typeface="Arial" pitchFamily="34" charset="0"/>
              <a:buChar char="•"/>
            </a:pPr>
            <a:endParaRPr lang="es-ES" sz="2000" dirty="0" smtClean="0">
              <a:solidFill>
                <a:schemeClr val="tx1">
                  <a:lumMod val="75000"/>
                  <a:lumOff val="25000"/>
                </a:schemeClr>
              </a:solidFill>
              <a:latin typeface="Arial" pitchFamily="34" charset="0"/>
              <a:cs typeface="Arial" pitchFamily="34" charset="0"/>
            </a:endParaRPr>
          </a:p>
          <a:p>
            <a:pPr>
              <a:buFont typeface="Wingdings" pitchFamily="2" charset="2"/>
              <a:buChar char="q"/>
            </a:pPr>
            <a:r>
              <a:rPr lang="es-MX" sz="2000" dirty="0">
                <a:solidFill>
                  <a:schemeClr val="tx1">
                    <a:lumMod val="75000"/>
                    <a:lumOff val="25000"/>
                  </a:schemeClr>
                </a:solidFill>
                <a:latin typeface="Arial" pitchFamily="34" charset="0"/>
                <a:cs typeface="Arial" pitchFamily="34" charset="0"/>
              </a:rPr>
              <a:t> </a:t>
            </a:r>
            <a:r>
              <a:rPr lang="es-MX" sz="2000" dirty="0" smtClean="0">
                <a:solidFill>
                  <a:schemeClr val="tx1">
                    <a:lumMod val="75000"/>
                    <a:lumOff val="25000"/>
                  </a:schemeClr>
                </a:solidFill>
                <a:latin typeface="Arial" pitchFamily="34" charset="0"/>
                <a:cs typeface="Arial" pitchFamily="34" charset="0"/>
              </a:rPr>
              <a:t>Gómez Farías</a:t>
            </a:r>
          </a:p>
          <a:p>
            <a:pPr>
              <a:buFont typeface="Wingdings" pitchFamily="2" charset="2"/>
              <a:buChar char="q"/>
            </a:pPr>
            <a:r>
              <a:rPr lang="es-MX" sz="2000" dirty="0" smtClean="0">
                <a:solidFill>
                  <a:schemeClr val="tx1">
                    <a:lumMod val="75000"/>
                    <a:lumOff val="25000"/>
                  </a:schemeClr>
                </a:solidFill>
                <a:latin typeface="Arial" pitchFamily="34" charset="0"/>
                <a:cs typeface="Arial" pitchFamily="34" charset="0"/>
              </a:rPr>
              <a:t> </a:t>
            </a:r>
            <a:r>
              <a:rPr lang="es-MX" sz="2000" dirty="0" err="1" smtClean="0">
                <a:solidFill>
                  <a:schemeClr val="tx1">
                    <a:lumMod val="75000"/>
                    <a:lumOff val="25000"/>
                  </a:schemeClr>
                </a:solidFill>
                <a:latin typeface="Arial" pitchFamily="34" charset="0"/>
                <a:cs typeface="Arial" pitchFamily="34" charset="0"/>
              </a:rPr>
              <a:t>Jilotlán</a:t>
            </a:r>
            <a:r>
              <a:rPr lang="es-MX" sz="2000" dirty="0" smtClean="0">
                <a:solidFill>
                  <a:schemeClr val="tx1">
                    <a:lumMod val="75000"/>
                    <a:lumOff val="25000"/>
                  </a:schemeClr>
                </a:solidFill>
                <a:latin typeface="Arial" pitchFamily="34" charset="0"/>
                <a:cs typeface="Arial" pitchFamily="34" charset="0"/>
              </a:rPr>
              <a:t> De Los Dolores</a:t>
            </a:r>
          </a:p>
          <a:p>
            <a:pPr>
              <a:buFont typeface="Wingdings" pitchFamily="2" charset="2"/>
              <a:buChar char="q"/>
            </a:pPr>
            <a:r>
              <a:rPr lang="es-MX" sz="2000" dirty="0" smtClean="0">
                <a:solidFill>
                  <a:schemeClr val="tx1">
                    <a:lumMod val="75000"/>
                    <a:lumOff val="25000"/>
                  </a:schemeClr>
                </a:solidFill>
                <a:latin typeface="Arial" pitchFamily="34" charset="0"/>
                <a:cs typeface="Arial" pitchFamily="34" charset="0"/>
              </a:rPr>
              <a:t> </a:t>
            </a:r>
            <a:r>
              <a:rPr lang="es-MX" sz="2000" dirty="0" err="1" smtClean="0">
                <a:solidFill>
                  <a:schemeClr val="tx1">
                    <a:lumMod val="75000"/>
                    <a:lumOff val="25000"/>
                  </a:schemeClr>
                </a:solidFill>
                <a:latin typeface="Arial" pitchFamily="34" charset="0"/>
                <a:cs typeface="Arial" pitchFamily="34" charset="0"/>
              </a:rPr>
              <a:t>Pihuamo</a:t>
            </a:r>
            <a:endParaRPr lang="es-MX" sz="2000" dirty="0" smtClean="0">
              <a:solidFill>
                <a:schemeClr val="tx1">
                  <a:lumMod val="75000"/>
                  <a:lumOff val="25000"/>
                </a:schemeClr>
              </a:solidFill>
              <a:latin typeface="Arial" pitchFamily="34" charset="0"/>
              <a:cs typeface="Arial" pitchFamily="34" charset="0"/>
            </a:endParaRPr>
          </a:p>
          <a:p>
            <a:pPr>
              <a:buFont typeface="Wingdings" pitchFamily="2" charset="2"/>
              <a:buChar char="q"/>
            </a:pPr>
            <a:r>
              <a:rPr lang="es-MX" sz="2000" dirty="0" smtClean="0">
                <a:solidFill>
                  <a:schemeClr val="tx1">
                    <a:lumMod val="75000"/>
                    <a:lumOff val="25000"/>
                  </a:schemeClr>
                </a:solidFill>
                <a:latin typeface="Arial" pitchFamily="34" charset="0"/>
                <a:cs typeface="Arial" pitchFamily="34" charset="0"/>
              </a:rPr>
              <a:t> San Gabriel</a:t>
            </a:r>
          </a:p>
          <a:p>
            <a:pPr>
              <a:buFont typeface="Wingdings" pitchFamily="2" charset="2"/>
              <a:buChar char="q"/>
            </a:pPr>
            <a:r>
              <a:rPr lang="es-MX" sz="2000" dirty="0" smtClean="0">
                <a:solidFill>
                  <a:schemeClr val="tx1">
                    <a:lumMod val="75000"/>
                    <a:lumOff val="25000"/>
                  </a:schemeClr>
                </a:solidFill>
                <a:latin typeface="Arial" pitchFamily="34" charset="0"/>
                <a:cs typeface="Arial" pitchFamily="34" charset="0"/>
              </a:rPr>
              <a:t> </a:t>
            </a:r>
            <a:r>
              <a:rPr lang="es-MX" sz="2000" dirty="0" err="1" smtClean="0">
                <a:solidFill>
                  <a:schemeClr val="tx1">
                    <a:lumMod val="75000"/>
                    <a:lumOff val="25000"/>
                  </a:schemeClr>
                </a:solidFill>
                <a:latin typeface="Arial" pitchFamily="34" charset="0"/>
                <a:cs typeface="Arial" pitchFamily="34" charset="0"/>
              </a:rPr>
              <a:t>Tamazula</a:t>
            </a:r>
            <a:r>
              <a:rPr lang="es-MX" sz="2000" dirty="0" smtClean="0">
                <a:solidFill>
                  <a:schemeClr val="tx1">
                    <a:lumMod val="75000"/>
                    <a:lumOff val="25000"/>
                  </a:schemeClr>
                </a:solidFill>
                <a:latin typeface="Arial" pitchFamily="34" charset="0"/>
                <a:cs typeface="Arial" pitchFamily="34" charset="0"/>
              </a:rPr>
              <a:t> Gordiano</a:t>
            </a:r>
          </a:p>
          <a:p>
            <a:pPr>
              <a:buFont typeface="Wingdings" pitchFamily="2" charset="2"/>
              <a:buChar char="q"/>
            </a:pPr>
            <a:r>
              <a:rPr lang="es-MX" sz="2000" dirty="0" smtClean="0">
                <a:solidFill>
                  <a:schemeClr val="tx1">
                    <a:lumMod val="75000"/>
                    <a:lumOff val="25000"/>
                  </a:schemeClr>
                </a:solidFill>
                <a:latin typeface="Arial" pitchFamily="34" charset="0"/>
                <a:cs typeface="Arial" pitchFamily="34" charset="0"/>
              </a:rPr>
              <a:t> </a:t>
            </a:r>
            <a:r>
              <a:rPr lang="es-MX" sz="2000" dirty="0" err="1" smtClean="0">
                <a:solidFill>
                  <a:schemeClr val="tx1">
                    <a:lumMod val="75000"/>
                    <a:lumOff val="25000"/>
                  </a:schemeClr>
                </a:solidFill>
                <a:latin typeface="Arial" pitchFamily="34" charset="0"/>
                <a:cs typeface="Arial" pitchFamily="34" charset="0"/>
              </a:rPr>
              <a:t>Tecalitlán</a:t>
            </a:r>
            <a:endParaRPr lang="es-MX" sz="2000" dirty="0" smtClean="0">
              <a:solidFill>
                <a:schemeClr val="tx1">
                  <a:lumMod val="75000"/>
                  <a:lumOff val="25000"/>
                </a:schemeClr>
              </a:solidFill>
              <a:latin typeface="Arial" pitchFamily="34" charset="0"/>
              <a:cs typeface="Arial" pitchFamily="34" charset="0"/>
            </a:endParaRPr>
          </a:p>
          <a:p>
            <a:pPr>
              <a:buFont typeface="Wingdings" pitchFamily="2" charset="2"/>
              <a:buChar char="q"/>
            </a:pPr>
            <a:r>
              <a:rPr lang="es-MX" sz="2000" dirty="0" smtClean="0">
                <a:solidFill>
                  <a:schemeClr val="tx1">
                    <a:lumMod val="75000"/>
                    <a:lumOff val="25000"/>
                  </a:schemeClr>
                </a:solidFill>
                <a:latin typeface="Arial" pitchFamily="34" charset="0"/>
                <a:cs typeface="Arial" pitchFamily="34" charset="0"/>
              </a:rPr>
              <a:t> </a:t>
            </a:r>
            <a:r>
              <a:rPr lang="es-MX" sz="2000" dirty="0" err="1" smtClean="0">
                <a:solidFill>
                  <a:schemeClr val="tx1">
                    <a:lumMod val="75000"/>
                    <a:lumOff val="25000"/>
                  </a:schemeClr>
                </a:solidFill>
                <a:latin typeface="Arial" pitchFamily="34" charset="0"/>
                <a:cs typeface="Arial" pitchFamily="34" charset="0"/>
              </a:rPr>
              <a:t>Tolimán</a:t>
            </a:r>
            <a:endParaRPr lang="es-MX" sz="2000" dirty="0" smtClean="0">
              <a:solidFill>
                <a:schemeClr val="tx1">
                  <a:lumMod val="75000"/>
                  <a:lumOff val="25000"/>
                </a:schemeClr>
              </a:solidFill>
              <a:latin typeface="Arial" pitchFamily="34" charset="0"/>
              <a:cs typeface="Arial" pitchFamily="34" charset="0"/>
            </a:endParaRPr>
          </a:p>
          <a:p>
            <a:pPr>
              <a:buFont typeface="Wingdings" pitchFamily="2" charset="2"/>
              <a:buChar char="q"/>
            </a:pPr>
            <a:r>
              <a:rPr lang="es-MX" sz="2000" dirty="0" smtClean="0">
                <a:solidFill>
                  <a:schemeClr val="tx1">
                    <a:lumMod val="75000"/>
                    <a:lumOff val="25000"/>
                  </a:schemeClr>
                </a:solidFill>
                <a:latin typeface="Arial" pitchFamily="34" charset="0"/>
                <a:cs typeface="Arial" pitchFamily="34" charset="0"/>
              </a:rPr>
              <a:t> </a:t>
            </a:r>
            <a:r>
              <a:rPr lang="es-MX" sz="2000" dirty="0" err="1" smtClean="0">
                <a:solidFill>
                  <a:schemeClr val="tx1">
                    <a:lumMod val="75000"/>
                    <a:lumOff val="25000"/>
                  </a:schemeClr>
                </a:solidFill>
                <a:latin typeface="Arial" pitchFamily="34" charset="0"/>
                <a:cs typeface="Arial" pitchFamily="34" charset="0"/>
              </a:rPr>
              <a:t>Tonila</a:t>
            </a:r>
            <a:endParaRPr lang="es-MX" sz="2000" dirty="0" smtClean="0">
              <a:solidFill>
                <a:schemeClr val="tx1">
                  <a:lumMod val="75000"/>
                  <a:lumOff val="25000"/>
                </a:schemeClr>
              </a:solidFill>
              <a:latin typeface="Arial" pitchFamily="34" charset="0"/>
              <a:cs typeface="Arial" pitchFamily="34" charset="0"/>
            </a:endParaRPr>
          </a:p>
          <a:p>
            <a:pPr>
              <a:buFont typeface="Wingdings" pitchFamily="2" charset="2"/>
              <a:buChar char="q"/>
            </a:pPr>
            <a:r>
              <a:rPr lang="es-MX" sz="2000" dirty="0" smtClean="0">
                <a:solidFill>
                  <a:schemeClr val="tx1">
                    <a:lumMod val="75000"/>
                    <a:lumOff val="25000"/>
                  </a:schemeClr>
                </a:solidFill>
                <a:latin typeface="Arial" pitchFamily="34" charset="0"/>
                <a:cs typeface="Arial" pitchFamily="34" charset="0"/>
              </a:rPr>
              <a:t> Tuxpan</a:t>
            </a:r>
          </a:p>
          <a:p>
            <a:pPr>
              <a:buFont typeface="Wingdings" pitchFamily="2" charset="2"/>
              <a:buChar char="q"/>
            </a:pPr>
            <a:r>
              <a:rPr lang="es-MX" sz="2000" dirty="0" smtClean="0">
                <a:solidFill>
                  <a:schemeClr val="tx1">
                    <a:lumMod val="75000"/>
                    <a:lumOff val="25000"/>
                  </a:schemeClr>
                </a:solidFill>
                <a:latin typeface="Arial" pitchFamily="34" charset="0"/>
                <a:cs typeface="Arial" pitchFamily="34" charset="0"/>
              </a:rPr>
              <a:t> </a:t>
            </a:r>
            <a:r>
              <a:rPr lang="es-MX" sz="2000" dirty="0" err="1" smtClean="0">
                <a:solidFill>
                  <a:schemeClr val="tx1">
                    <a:lumMod val="75000"/>
                    <a:lumOff val="25000"/>
                  </a:schemeClr>
                </a:solidFill>
                <a:latin typeface="Arial" pitchFamily="34" charset="0"/>
                <a:cs typeface="Arial" pitchFamily="34" charset="0"/>
              </a:rPr>
              <a:t>Zapotiltic</a:t>
            </a:r>
            <a:endParaRPr lang="es-MX" sz="2000" dirty="0" smtClean="0">
              <a:solidFill>
                <a:schemeClr val="tx1">
                  <a:lumMod val="75000"/>
                  <a:lumOff val="25000"/>
                </a:schemeClr>
              </a:solidFill>
              <a:latin typeface="Arial" pitchFamily="34" charset="0"/>
              <a:cs typeface="Arial" pitchFamily="34" charset="0"/>
            </a:endParaRPr>
          </a:p>
          <a:p>
            <a:pPr>
              <a:buFont typeface="Wingdings" pitchFamily="2" charset="2"/>
              <a:buChar char="q"/>
            </a:pPr>
            <a:r>
              <a:rPr lang="es-MX" sz="2000" dirty="0" smtClean="0">
                <a:solidFill>
                  <a:schemeClr val="tx1">
                    <a:lumMod val="75000"/>
                    <a:lumOff val="25000"/>
                  </a:schemeClr>
                </a:solidFill>
                <a:latin typeface="Arial" pitchFamily="34" charset="0"/>
                <a:cs typeface="Arial" pitchFamily="34" charset="0"/>
              </a:rPr>
              <a:t> </a:t>
            </a:r>
            <a:r>
              <a:rPr lang="es-MX" sz="2000" dirty="0" err="1" smtClean="0">
                <a:solidFill>
                  <a:schemeClr val="tx1">
                    <a:lumMod val="75000"/>
                    <a:lumOff val="25000"/>
                  </a:schemeClr>
                </a:solidFill>
                <a:latin typeface="Arial" pitchFamily="34" charset="0"/>
                <a:cs typeface="Arial" pitchFamily="34" charset="0"/>
              </a:rPr>
              <a:t>Zapotitlan</a:t>
            </a:r>
            <a:r>
              <a:rPr lang="es-MX" sz="2000" dirty="0" smtClean="0">
                <a:solidFill>
                  <a:schemeClr val="tx1">
                    <a:lumMod val="75000"/>
                    <a:lumOff val="25000"/>
                  </a:schemeClr>
                </a:solidFill>
                <a:latin typeface="Arial" pitchFamily="34" charset="0"/>
                <a:cs typeface="Arial" pitchFamily="34" charset="0"/>
              </a:rPr>
              <a:t> de Vadillo  </a:t>
            </a:r>
          </a:p>
          <a:p>
            <a:pPr>
              <a:buFont typeface="Wingdings" pitchFamily="2" charset="2"/>
              <a:buChar char="q"/>
            </a:pPr>
            <a:r>
              <a:rPr lang="es-MX" sz="2000" dirty="0" smtClean="0">
                <a:solidFill>
                  <a:schemeClr val="tx1">
                    <a:lumMod val="75000"/>
                    <a:lumOff val="25000"/>
                  </a:schemeClr>
                </a:solidFill>
                <a:latin typeface="Arial" pitchFamily="34" charset="0"/>
                <a:cs typeface="Arial" pitchFamily="34" charset="0"/>
              </a:rPr>
              <a:t> </a:t>
            </a:r>
            <a:r>
              <a:rPr lang="es-MX" sz="2000" dirty="0" err="1" smtClean="0">
                <a:solidFill>
                  <a:schemeClr val="tx1">
                    <a:lumMod val="75000"/>
                    <a:lumOff val="25000"/>
                  </a:schemeClr>
                </a:solidFill>
                <a:latin typeface="Arial" pitchFamily="34" charset="0"/>
                <a:cs typeface="Arial" pitchFamily="34" charset="0"/>
              </a:rPr>
              <a:t>Zapotlan</a:t>
            </a:r>
            <a:r>
              <a:rPr lang="es-MX" sz="2000" dirty="0" smtClean="0">
                <a:solidFill>
                  <a:schemeClr val="tx1">
                    <a:lumMod val="75000"/>
                    <a:lumOff val="25000"/>
                  </a:schemeClr>
                </a:solidFill>
                <a:latin typeface="Arial" pitchFamily="34" charset="0"/>
                <a:cs typeface="Arial" pitchFamily="34" charset="0"/>
              </a:rPr>
              <a:t> el Grande</a:t>
            </a:r>
            <a:endParaRPr lang="es-ES" sz="2000" dirty="0">
              <a:solidFill>
                <a:schemeClr val="tx1">
                  <a:lumMod val="75000"/>
                  <a:lumOff val="2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6 Grupo"/>
          <p:cNvGrpSpPr/>
          <p:nvPr/>
        </p:nvGrpSpPr>
        <p:grpSpPr>
          <a:xfrm>
            <a:off x="-88739" y="-14068"/>
            <a:ext cx="12279152" cy="6900204"/>
            <a:chOff x="-88739" y="-14068"/>
            <a:chExt cx="12279152" cy="6900204"/>
          </a:xfrm>
        </p:grpSpPr>
        <p:pic>
          <p:nvPicPr>
            <p:cNvPr id="8" name="7 Imagen" descr="fondo 11.png"/>
            <p:cNvPicPr>
              <a:picLocks noChangeAspect="1"/>
            </p:cNvPicPr>
            <p:nvPr/>
          </p:nvPicPr>
          <p:blipFill>
            <a:blip r:embed="rId2" cstate="print"/>
            <a:stretch>
              <a:fillRect/>
            </a:stretch>
          </p:blipFill>
          <p:spPr>
            <a:xfrm>
              <a:off x="-88739" y="-14068"/>
              <a:ext cx="12279152" cy="6900204"/>
            </a:xfrm>
            <a:prstGeom prst="rect">
              <a:avLst/>
            </a:prstGeom>
          </p:spPr>
        </p:pic>
        <p:pic>
          <p:nvPicPr>
            <p:cNvPr id="9" name="8 Imagen" descr="Logo CCME-01.jpg"/>
            <p:cNvPicPr>
              <a:picLocks noChangeAspect="1"/>
            </p:cNvPicPr>
            <p:nvPr/>
          </p:nvPicPr>
          <p:blipFill>
            <a:blip r:embed="rId3" cstate="print"/>
            <a:srcRect r="6139" b="6156"/>
            <a:stretch>
              <a:fillRect/>
            </a:stretch>
          </p:blipFill>
          <p:spPr>
            <a:xfrm>
              <a:off x="5519142" y="5445224"/>
              <a:ext cx="2016224" cy="936104"/>
            </a:xfrm>
            <a:prstGeom prst="rect">
              <a:avLst/>
            </a:prstGeom>
          </p:spPr>
        </p:pic>
        <p:pic>
          <p:nvPicPr>
            <p:cNvPr id="10" name="9 Imagen" descr="contraloria_del_estado.png"/>
            <p:cNvPicPr>
              <a:picLocks noChangeAspect="1"/>
            </p:cNvPicPr>
            <p:nvPr/>
          </p:nvPicPr>
          <p:blipFill>
            <a:blip r:embed="rId4" cstate="print"/>
            <a:stretch>
              <a:fillRect/>
            </a:stretch>
          </p:blipFill>
          <p:spPr>
            <a:xfrm>
              <a:off x="2494806" y="5589240"/>
              <a:ext cx="2808312" cy="753440"/>
            </a:xfrm>
            <a:prstGeom prst="rect">
              <a:avLst/>
            </a:prstGeom>
          </p:spPr>
        </p:pic>
      </p:grpSp>
      <p:sp>
        <p:nvSpPr>
          <p:cNvPr id="12" name="11 Rectángulo"/>
          <p:cNvSpPr/>
          <p:nvPr/>
        </p:nvSpPr>
        <p:spPr>
          <a:xfrm>
            <a:off x="223453" y="334397"/>
            <a:ext cx="4863641"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s-E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2.- Sesiones</a:t>
            </a:r>
            <a:endParaRPr lang="es-E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12 CuadroTexto"/>
          <p:cNvSpPr txBox="1"/>
          <p:nvPr/>
        </p:nvSpPr>
        <p:spPr>
          <a:xfrm>
            <a:off x="623311" y="1097449"/>
            <a:ext cx="7295861" cy="1323439"/>
          </a:xfrm>
          <a:prstGeom prst="rect">
            <a:avLst/>
          </a:prstGeom>
        </p:spPr>
        <p:txBody>
          <a:bodyPr wrap="square">
            <a:spAutoFit/>
          </a:bodyPr>
          <a:lstStyle/>
          <a:p>
            <a:pPr algn="just"/>
            <a:r>
              <a:rPr lang="es-MX" sz="2000" b="1" dirty="0">
                <a:solidFill>
                  <a:schemeClr val="tx1">
                    <a:lumMod val="75000"/>
                    <a:lumOff val="25000"/>
                  </a:schemeClr>
                </a:solidFill>
                <a:latin typeface="Arial" pitchFamily="34" charset="0"/>
                <a:cs typeface="Arial" pitchFamily="34" charset="0"/>
              </a:rPr>
              <a:t>Número de sesiones celebradas </a:t>
            </a:r>
            <a:r>
              <a:rPr lang="es-ES" sz="2000" b="1" dirty="0">
                <a:solidFill>
                  <a:schemeClr val="tx1">
                    <a:lumMod val="75000"/>
                    <a:lumOff val="25000"/>
                  </a:schemeClr>
                </a:solidFill>
                <a:latin typeface="Arial" pitchFamily="34" charset="0"/>
                <a:cs typeface="Arial" pitchFamily="34" charset="0"/>
              </a:rPr>
              <a:t>: </a:t>
            </a:r>
            <a:r>
              <a:rPr lang="es-ES" sz="2000" dirty="0" smtClean="0">
                <a:solidFill>
                  <a:schemeClr val="tx1">
                    <a:lumMod val="75000"/>
                    <a:lumOff val="25000"/>
                  </a:schemeClr>
                </a:solidFill>
                <a:latin typeface="Arial" pitchFamily="34" charset="0"/>
                <a:cs typeface="Arial" pitchFamily="34" charset="0"/>
              </a:rPr>
              <a:t>1</a:t>
            </a:r>
          </a:p>
          <a:p>
            <a:pPr algn="just"/>
            <a:endParaRPr lang="es-ES" sz="2000" b="1" dirty="0">
              <a:solidFill>
                <a:schemeClr val="tx1">
                  <a:lumMod val="75000"/>
                  <a:lumOff val="25000"/>
                </a:schemeClr>
              </a:solidFill>
              <a:latin typeface="Arial" pitchFamily="34" charset="0"/>
              <a:cs typeface="Arial" pitchFamily="34" charset="0"/>
            </a:endParaRPr>
          </a:p>
          <a:p>
            <a:pPr algn="just"/>
            <a:r>
              <a:rPr lang="es-ES" sz="2000" b="1" dirty="0" smtClean="0">
                <a:solidFill>
                  <a:schemeClr val="tx1">
                    <a:lumMod val="75000"/>
                    <a:lumOff val="25000"/>
                  </a:schemeClr>
                </a:solidFill>
                <a:latin typeface="Arial" pitchFamily="34" charset="0"/>
                <a:cs typeface="Arial" pitchFamily="34" charset="0"/>
              </a:rPr>
              <a:t>Municipio Sede: </a:t>
            </a:r>
            <a:r>
              <a:rPr lang="es-ES" sz="2000" dirty="0" err="1" smtClean="0">
                <a:solidFill>
                  <a:schemeClr val="tx1">
                    <a:lumMod val="75000"/>
                    <a:lumOff val="25000"/>
                  </a:schemeClr>
                </a:solidFill>
                <a:latin typeface="Arial" pitchFamily="34" charset="0"/>
                <a:cs typeface="Arial" pitchFamily="34" charset="0"/>
              </a:rPr>
              <a:t>Zapotlán</a:t>
            </a:r>
            <a:r>
              <a:rPr lang="es-ES" sz="2000" dirty="0" smtClean="0">
                <a:solidFill>
                  <a:schemeClr val="tx1">
                    <a:lumMod val="75000"/>
                    <a:lumOff val="25000"/>
                  </a:schemeClr>
                </a:solidFill>
                <a:latin typeface="Arial" pitchFamily="34" charset="0"/>
                <a:cs typeface="Arial" pitchFamily="34" charset="0"/>
              </a:rPr>
              <a:t> el Grande</a:t>
            </a:r>
            <a:endParaRPr lang="es-ES" sz="2000" dirty="0">
              <a:solidFill>
                <a:schemeClr val="tx1">
                  <a:lumMod val="75000"/>
                  <a:lumOff val="25000"/>
                </a:schemeClr>
              </a:solidFill>
              <a:latin typeface="Arial" pitchFamily="34" charset="0"/>
              <a:cs typeface="Arial" pitchFamily="34" charset="0"/>
            </a:endParaRPr>
          </a:p>
          <a:p>
            <a:pPr algn="just"/>
            <a:endParaRPr lang="es-ES" sz="2000" b="1" dirty="0">
              <a:solidFill>
                <a:schemeClr val="tx1">
                  <a:lumMod val="75000"/>
                  <a:lumOff val="25000"/>
                </a:schemeClr>
              </a:solidFill>
              <a:latin typeface="Arial" pitchFamily="34" charset="0"/>
              <a:cs typeface="Arial" pitchFamily="34" charset="0"/>
            </a:endParaRPr>
          </a:p>
        </p:txBody>
      </p:sp>
      <p:sp>
        <p:nvSpPr>
          <p:cNvPr id="6" name="5 CuadroTexto"/>
          <p:cNvSpPr txBox="1"/>
          <p:nvPr/>
        </p:nvSpPr>
        <p:spPr>
          <a:xfrm>
            <a:off x="623311" y="2321585"/>
            <a:ext cx="10655797" cy="1323439"/>
          </a:xfrm>
          <a:prstGeom prst="rect">
            <a:avLst/>
          </a:prstGeom>
        </p:spPr>
        <p:txBody>
          <a:bodyPr wrap="square">
            <a:spAutoFit/>
          </a:bodyPr>
          <a:lstStyle/>
          <a:p>
            <a:pPr algn="just"/>
            <a:r>
              <a:rPr lang="es-ES" sz="2000" b="1" dirty="0" smtClean="0">
                <a:solidFill>
                  <a:schemeClr val="tx1">
                    <a:lumMod val="75000"/>
                    <a:lumOff val="25000"/>
                  </a:schemeClr>
                </a:solidFill>
                <a:latin typeface="Arial" pitchFamily="34" charset="0"/>
                <a:cs typeface="Arial" pitchFamily="34" charset="0"/>
              </a:rPr>
              <a:t>Acuerdos Tomados:</a:t>
            </a:r>
          </a:p>
          <a:p>
            <a:pPr algn="just"/>
            <a:endParaRPr lang="es-ES" sz="2000" b="1" dirty="0" smtClean="0">
              <a:solidFill>
                <a:schemeClr val="tx1">
                  <a:lumMod val="75000"/>
                  <a:lumOff val="25000"/>
                </a:schemeClr>
              </a:solidFill>
              <a:latin typeface="Arial" pitchFamily="34" charset="0"/>
              <a:cs typeface="Arial" pitchFamily="34" charset="0"/>
            </a:endParaRPr>
          </a:p>
          <a:p>
            <a:pPr lvl="0" algn="just">
              <a:buFont typeface="Arial" pitchFamily="34" charset="0"/>
              <a:buChar char="•"/>
            </a:pPr>
            <a:r>
              <a:rPr lang="es-ES" sz="2000" dirty="0">
                <a:solidFill>
                  <a:schemeClr val="tx1">
                    <a:lumMod val="75000"/>
                    <a:lumOff val="25000"/>
                  </a:schemeClr>
                </a:solidFill>
                <a:latin typeface="Arial" pitchFamily="34" charset="0"/>
                <a:cs typeface="Arial" pitchFamily="34" charset="0"/>
              </a:rPr>
              <a:t> </a:t>
            </a:r>
            <a:r>
              <a:rPr lang="es-ES" sz="2000" dirty="0" smtClean="0">
                <a:solidFill>
                  <a:schemeClr val="tx1">
                    <a:lumMod val="75000"/>
                    <a:lumOff val="25000"/>
                  </a:schemeClr>
                </a:solidFill>
                <a:latin typeface="Arial" pitchFamily="34" charset="0"/>
                <a:cs typeface="Arial" pitchFamily="34" charset="0"/>
              </a:rPr>
              <a:t>Solicitar a la Contraloría del Estado la impartición de curso de capacitación.</a:t>
            </a:r>
            <a:endParaRPr lang="es-ES" sz="2000" dirty="0">
              <a:solidFill>
                <a:schemeClr val="tx1">
                  <a:lumMod val="75000"/>
                  <a:lumOff val="25000"/>
                </a:schemeClr>
              </a:solidFill>
              <a:latin typeface="Arial" pitchFamily="34" charset="0"/>
              <a:cs typeface="Arial" pitchFamily="34" charset="0"/>
            </a:endParaRPr>
          </a:p>
          <a:p>
            <a:pPr lvl="0" algn="just">
              <a:buFont typeface="Arial" pitchFamily="34" charset="0"/>
              <a:buChar char="•"/>
            </a:pPr>
            <a:endParaRPr lang="es-MX" sz="2000" dirty="0">
              <a:solidFill>
                <a:schemeClr val="tx1">
                  <a:lumMod val="75000"/>
                  <a:lumOff val="2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88739" y="-14068"/>
            <a:ext cx="12279152" cy="6900204"/>
            <a:chOff x="-88739" y="-14068"/>
            <a:chExt cx="12279152" cy="6900204"/>
          </a:xfrm>
        </p:grpSpPr>
        <p:pic>
          <p:nvPicPr>
            <p:cNvPr id="7" name="6 Imagen" descr="fondo 11.png"/>
            <p:cNvPicPr>
              <a:picLocks noChangeAspect="1"/>
            </p:cNvPicPr>
            <p:nvPr/>
          </p:nvPicPr>
          <p:blipFill>
            <a:blip r:embed="rId2" cstate="print"/>
            <a:stretch>
              <a:fillRect/>
            </a:stretch>
          </p:blipFill>
          <p:spPr>
            <a:xfrm>
              <a:off x="-88739" y="-14068"/>
              <a:ext cx="12279152" cy="6900204"/>
            </a:xfrm>
            <a:prstGeom prst="rect">
              <a:avLst/>
            </a:prstGeom>
          </p:spPr>
        </p:pic>
        <p:pic>
          <p:nvPicPr>
            <p:cNvPr id="8" name="7 Imagen" descr="Logo CCME-01.jpg"/>
            <p:cNvPicPr>
              <a:picLocks noChangeAspect="1"/>
            </p:cNvPicPr>
            <p:nvPr/>
          </p:nvPicPr>
          <p:blipFill>
            <a:blip r:embed="rId3" cstate="print"/>
            <a:srcRect r="6139" b="6156"/>
            <a:stretch>
              <a:fillRect/>
            </a:stretch>
          </p:blipFill>
          <p:spPr>
            <a:xfrm>
              <a:off x="5519142" y="5445224"/>
              <a:ext cx="2016224" cy="936104"/>
            </a:xfrm>
            <a:prstGeom prst="rect">
              <a:avLst/>
            </a:prstGeom>
          </p:spPr>
        </p:pic>
        <p:pic>
          <p:nvPicPr>
            <p:cNvPr id="9" name="8 Imagen" descr="contraloria_del_estado.png"/>
            <p:cNvPicPr>
              <a:picLocks noChangeAspect="1"/>
            </p:cNvPicPr>
            <p:nvPr/>
          </p:nvPicPr>
          <p:blipFill>
            <a:blip r:embed="rId4" cstate="print"/>
            <a:stretch>
              <a:fillRect/>
            </a:stretch>
          </p:blipFill>
          <p:spPr>
            <a:xfrm>
              <a:off x="2494806" y="5589240"/>
              <a:ext cx="2808312" cy="753440"/>
            </a:xfrm>
            <a:prstGeom prst="rect">
              <a:avLst/>
            </a:prstGeom>
          </p:spPr>
        </p:pic>
      </p:grpSp>
      <p:sp>
        <p:nvSpPr>
          <p:cNvPr id="12" name="11 Rectángulo"/>
          <p:cNvSpPr/>
          <p:nvPr/>
        </p:nvSpPr>
        <p:spPr>
          <a:xfrm>
            <a:off x="295461" y="190381"/>
            <a:ext cx="4863641"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s-E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3.- Diagnóstico</a:t>
            </a:r>
            <a:endParaRPr lang="es-E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5 CuadroTexto"/>
          <p:cNvSpPr txBox="1"/>
          <p:nvPr/>
        </p:nvSpPr>
        <p:spPr>
          <a:xfrm>
            <a:off x="623311" y="1000108"/>
            <a:ext cx="10401117" cy="4708981"/>
          </a:xfrm>
          <a:prstGeom prst="rect">
            <a:avLst/>
          </a:prstGeom>
        </p:spPr>
        <p:txBody>
          <a:bodyPr wrap="square">
            <a:spAutoFit/>
          </a:bodyPr>
          <a:lstStyle/>
          <a:p>
            <a:pPr algn="just">
              <a:lnSpc>
                <a:spcPct val="150000"/>
              </a:lnSpc>
              <a:buFont typeface="Arial" pitchFamily="34" charset="0"/>
              <a:buChar char="•"/>
            </a:pPr>
            <a:r>
              <a:rPr lang="es-MX" sz="2000" dirty="0" smtClean="0">
                <a:solidFill>
                  <a:schemeClr val="tx1">
                    <a:lumMod val="75000"/>
                    <a:lumOff val="25000"/>
                  </a:schemeClr>
                </a:solidFill>
                <a:latin typeface="Arial" pitchFamily="34" charset="0"/>
                <a:cs typeface="Arial" pitchFamily="34" charset="0"/>
              </a:rPr>
              <a:t> En su mayoría la creación de las Contralorías Municipales de los Municipios integrantes de esta región derivan </a:t>
            </a:r>
            <a:r>
              <a:rPr lang="es-MX" sz="2000" dirty="0">
                <a:solidFill>
                  <a:schemeClr val="tx1">
                    <a:lumMod val="75000"/>
                    <a:lumOff val="25000"/>
                  </a:schemeClr>
                </a:solidFill>
                <a:latin typeface="Arial" pitchFamily="34" charset="0"/>
                <a:cs typeface="Arial" pitchFamily="34" charset="0"/>
              </a:rPr>
              <a:t>del </a:t>
            </a:r>
            <a:r>
              <a:rPr lang="es-MX" sz="2000" dirty="0" smtClean="0">
                <a:solidFill>
                  <a:schemeClr val="tx1">
                    <a:lumMod val="75000"/>
                    <a:lumOff val="25000"/>
                  </a:schemeClr>
                </a:solidFill>
                <a:latin typeface="Arial" pitchFamily="34" charset="0"/>
                <a:cs typeface="Arial" pitchFamily="34" charset="0"/>
              </a:rPr>
              <a:t>programa Agenda Desarrollo Municipal desde </a:t>
            </a:r>
            <a:r>
              <a:rPr lang="es-MX" sz="2000" dirty="0">
                <a:solidFill>
                  <a:schemeClr val="tx1">
                    <a:lumMod val="75000"/>
                    <a:lumOff val="25000"/>
                  </a:schemeClr>
                </a:solidFill>
                <a:latin typeface="Arial" pitchFamily="34" charset="0"/>
                <a:cs typeface="Arial" pitchFamily="34" charset="0"/>
              </a:rPr>
              <a:t>lo </a:t>
            </a:r>
            <a:r>
              <a:rPr lang="es-MX" sz="2000" dirty="0" smtClean="0">
                <a:solidFill>
                  <a:schemeClr val="tx1">
                    <a:lumMod val="75000"/>
                    <a:lumOff val="25000"/>
                  </a:schemeClr>
                </a:solidFill>
                <a:latin typeface="Arial" pitchFamily="34" charset="0"/>
                <a:cs typeface="Arial" pitchFamily="34" charset="0"/>
              </a:rPr>
              <a:t>local, dentro del cual era necesario </a:t>
            </a:r>
            <a:r>
              <a:rPr lang="es-MX" sz="2000" dirty="0">
                <a:solidFill>
                  <a:schemeClr val="tx1">
                    <a:lumMod val="75000"/>
                    <a:lumOff val="25000"/>
                  </a:schemeClr>
                </a:solidFill>
                <a:latin typeface="Arial" pitchFamily="34" charset="0"/>
                <a:cs typeface="Arial" pitchFamily="34" charset="0"/>
              </a:rPr>
              <a:t>presentar </a:t>
            </a:r>
            <a:r>
              <a:rPr lang="es-MX" sz="2000" dirty="0" smtClean="0">
                <a:solidFill>
                  <a:schemeClr val="tx1">
                    <a:lumMod val="75000"/>
                    <a:lumOff val="25000"/>
                  </a:schemeClr>
                </a:solidFill>
                <a:latin typeface="Arial" pitchFamily="34" charset="0"/>
                <a:cs typeface="Arial" pitchFamily="34" charset="0"/>
              </a:rPr>
              <a:t>evidencia documental del </a:t>
            </a:r>
            <a:r>
              <a:rPr lang="es-MX" sz="2000" dirty="0">
                <a:solidFill>
                  <a:schemeClr val="tx1">
                    <a:lumMod val="75000"/>
                    <a:lumOff val="25000"/>
                  </a:schemeClr>
                </a:solidFill>
                <a:latin typeface="Arial" pitchFamily="34" charset="0"/>
                <a:cs typeface="Arial" pitchFamily="34" charset="0"/>
              </a:rPr>
              <a:t>acta de creación o nombramientos y </a:t>
            </a:r>
            <a:r>
              <a:rPr lang="es-MX" sz="2000" dirty="0" smtClean="0">
                <a:solidFill>
                  <a:schemeClr val="tx1">
                    <a:lumMod val="75000"/>
                    <a:lumOff val="25000"/>
                  </a:schemeClr>
                </a:solidFill>
                <a:latin typeface="Arial" pitchFamily="34" charset="0"/>
                <a:cs typeface="Arial" pitchFamily="34" charset="0"/>
              </a:rPr>
              <a:t>el </a:t>
            </a:r>
            <a:r>
              <a:rPr lang="es-MX" sz="2000" dirty="0">
                <a:solidFill>
                  <a:schemeClr val="tx1">
                    <a:lumMod val="75000"/>
                    <a:lumOff val="25000"/>
                  </a:schemeClr>
                </a:solidFill>
                <a:latin typeface="Arial" pitchFamily="34" charset="0"/>
                <a:cs typeface="Arial" pitchFamily="34" charset="0"/>
              </a:rPr>
              <a:t>organigrama </a:t>
            </a:r>
            <a:r>
              <a:rPr lang="es-MX" sz="2000" dirty="0" smtClean="0">
                <a:solidFill>
                  <a:schemeClr val="tx1">
                    <a:lumMod val="75000"/>
                    <a:lumOff val="25000"/>
                  </a:schemeClr>
                </a:solidFill>
                <a:latin typeface="Arial" pitchFamily="34" charset="0"/>
                <a:cs typeface="Arial" pitchFamily="34" charset="0"/>
              </a:rPr>
              <a:t>de </a:t>
            </a:r>
            <a:r>
              <a:rPr lang="es-MX" sz="2000" dirty="0">
                <a:solidFill>
                  <a:schemeClr val="tx1">
                    <a:lumMod val="75000"/>
                    <a:lumOff val="25000"/>
                  </a:schemeClr>
                </a:solidFill>
                <a:latin typeface="Arial" pitchFamily="34" charset="0"/>
                <a:cs typeface="Arial" pitchFamily="34" charset="0"/>
              </a:rPr>
              <a:t>la existencia de las mismas</a:t>
            </a:r>
            <a:r>
              <a:rPr lang="es-MX" sz="2000" dirty="0" smtClean="0">
                <a:solidFill>
                  <a:schemeClr val="tx1">
                    <a:lumMod val="75000"/>
                    <a:lumOff val="25000"/>
                  </a:schemeClr>
                </a:solidFill>
                <a:latin typeface="Arial" pitchFamily="34" charset="0"/>
                <a:cs typeface="Arial" pitchFamily="34" charset="0"/>
              </a:rPr>
              <a:t>.</a:t>
            </a:r>
          </a:p>
          <a:p>
            <a:pPr algn="just">
              <a:lnSpc>
                <a:spcPct val="150000"/>
              </a:lnSpc>
              <a:buFont typeface="Arial" pitchFamily="34" charset="0"/>
              <a:buChar char="•"/>
            </a:pPr>
            <a:endParaRPr lang="es-MX" sz="2000" dirty="0" smtClean="0">
              <a:solidFill>
                <a:schemeClr val="tx1">
                  <a:lumMod val="75000"/>
                  <a:lumOff val="25000"/>
                </a:schemeClr>
              </a:solidFill>
              <a:latin typeface="Arial" pitchFamily="34" charset="0"/>
              <a:cs typeface="Arial" pitchFamily="34" charset="0"/>
            </a:endParaRPr>
          </a:p>
          <a:p>
            <a:pPr algn="just">
              <a:lnSpc>
                <a:spcPct val="150000"/>
              </a:lnSpc>
              <a:buFont typeface="Arial" pitchFamily="34" charset="0"/>
              <a:buChar char="•"/>
            </a:pPr>
            <a:r>
              <a:rPr lang="es-MX" sz="2000" dirty="0" smtClean="0">
                <a:solidFill>
                  <a:schemeClr val="tx1">
                    <a:lumMod val="75000"/>
                    <a:lumOff val="25000"/>
                  </a:schemeClr>
                </a:solidFill>
                <a:latin typeface="Arial" pitchFamily="34" charset="0"/>
                <a:cs typeface="Arial" pitchFamily="34" charset="0"/>
              </a:rPr>
              <a:t> Algunos Contralores no ejercen funciones como tal, siendo solo 6 Contralores con nombramiento y el resto de los Municipios ejercen las facultades de fiscalización y/o con distintos cargos como Sindico Municipal o Encargado de la Hacienda Pública.</a:t>
            </a:r>
          </a:p>
          <a:p>
            <a:pPr algn="just">
              <a:lnSpc>
                <a:spcPct val="150000"/>
              </a:lnSpc>
              <a:buFont typeface="Arial" pitchFamily="34" charset="0"/>
              <a:buChar char="•"/>
            </a:pPr>
            <a:endParaRPr lang="es-MX" sz="2000" dirty="0" smtClean="0">
              <a:solidFill>
                <a:schemeClr val="tx1">
                  <a:lumMod val="75000"/>
                  <a:lumOff val="25000"/>
                </a:schemeClr>
              </a:solidFill>
              <a:latin typeface="Arial" pitchFamily="34" charset="0"/>
              <a:cs typeface="Arial" pitchFamily="34" charset="0"/>
            </a:endParaRPr>
          </a:p>
          <a:p>
            <a:pPr algn="just">
              <a:lnSpc>
                <a:spcPct val="150000"/>
              </a:lnSpc>
              <a:buFont typeface="Arial" pitchFamily="34" charset="0"/>
              <a:buChar char="•"/>
            </a:pPr>
            <a:endParaRPr lang="es-MX" sz="2000" dirty="0">
              <a:solidFill>
                <a:schemeClr val="tx1">
                  <a:lumMod val="75000"/>
                  <a:lumOff val="2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88739" y="-14068"/>
            <a:ext cx="12279152" cy="6900204"/>
            <a:chOff x="-88739" y="-14068"/>
            <a:chExt cx="12279152" cy="6900204"/>
          </a:xfrm>
        </p:grpSpPr>
        <p:pic>
          <p:nvPicPr>
            <p:cNvPr id="7" name="6 Imagen" descr="fondo 11.png"/>
            <p:cNvPicPr>
              <a:picLocks noChangeAspect="1"/>
            </p:cNvPicPr>
            <p:nvPr/>
          </p:nvPicPr>
          <p:blipFill>
            <a:blip r:embed="rId2" cstate="print"/>
            <a:stretch>
              <a:fillRect/>
            </a:stretch>
          </p:blipFill>
          <p:spPr>
            <a:xfrm>
              <a:off x="-88739" y="-14068"/>
              <a:ext cx="12279152" cy="6900204"/>
            </a:xfrm>
            <a:prstGeom prst="rect">
              <a:avLst/>
            </a:prstGeom>
          </p:spPr>
        </p:pic>
        <p:pic>
          <p:nvPicPr>
            <p:cNvPr id="8" name="7 Imagen" descr="Logo CCME-01.jpg"/>
            <p:cNvPicPr>
              <a:picLocks noChangeAspect="1"/>
            </p:cNvPicPr>
            <p:nvPr/>
          </p:nvPicPr>
          <p:blipFill>
            <a:blip r:embed="rId3" cstate="print"/>
            <a:srcRect r="6139" b="6156"/>
            <a:stretch>
              <a:fillRect/>
            </a:stretch>
          </p:blipFill>
          <p:spPr>
            <a:xfrm>
              <a:off x="5519142" y="5445224"/>
              <a:ext cx="2016224" cy="936104"/>
            </a:xfrm>
            <a:prstGeom prst="rect">
              <a:avLst/>
            </a:prstGeom>
          </p:spPr>
        </p:pic>
        <p:pic>
          <p:nvPicPr>
            <p:cNvPr id="9" name="8 Imagen" descr="contraloria_del_estado.png"/>
            <p:cNvPicPr>
              <a:picLocks noChangeAspect="1"/>
            </p:cNvPicPr>
            <p:nvPr/>
          </p:nvPicPr>
          <p:blipFill>
            <a:blip r:embed="rId4" cstate="print"/>
            <a:stretch>
              <a:fillRect/>
            </a:stretch>
          </p:blipFill>
          <p:spPr>
            <a:xfrm>
              <a:off x="2494806" y="5589240"/>
              <a:ext cx="2808312" cy="753440"/>
            </a:xfrm>
            <a:prstGeom prst="rect">
              <a:avLst/>
            </a:prstGeom>
          </p:spPr>
        </p:pic>
      </p:grpSp>
      <p:sp>
        <p:nvSpPr>
          <p:cNvPr id="12" name="11 Rectángulo"/>
          <p:cNvSpPr/>
          <p:nvPr/>
        </p:nvSpPr>
        <p:spPr>
          <a:xfrm>
            <a:off x="223453" y="190381"/>
            <a:ext cx="4863641"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s-E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3.- Diagnóstico</a:t>
            </a:r>
            <a:endParaRPr lang="es-E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5 CuadroTexto"/>
          <p:cNvSpPr txBox="1"/>
          <p:nvPr/>
        </p:nvSpPr>
        <p:spPr>
          <a:xfrm>
            <a:off x="623311" y="836712"/>
            <a:ext cx="10440447" cy="958660"/>
          </a:xfrm>
          <a:prstGeom prst="rect">
            <a:avLst/>
          </a:prstGeom>
        </p:spPr>
        <p:txBody>
          <a:bodyPr wrap="square">
            <a:spAutoFit/>
          </a:bodyPr>
          <a:lstStyle/>
          <a:p>
            <a:pPr algn="just">
              <a:lnSpc>
                <a:spcPct val="150000"/>
              </a:lnSpc>
              <a:buFont typeface="Arial" pitchFamily="34" charset="0"/>
              <a:buChar char="•"/>
            </a:pPr>
            <a:r>
              <a:rPr lang="es-MX" sz="2000" dirty="0" smtClean="0">
                <a:solidFill>
                  <a:schemeClr val="tx1">
                    <a:lumMod val="75000"/>
                    <a:lumOff val="25000"/>
                  </a:schemeClr>
                </a:solidFill>
                <a:latin typeface="Arial" pitchFamily="34" charset="0"/>
                <a:cs typeface="Arial" pitchFamily="34" charset="0"/>
              </a:rPr>
              <a:t>Siendo la realidad que los Contralores Municipales con nombramiento tienen la preparación suficiente para ejercer este tipo de trabajo.</a:t>
            </a:r>
            <a:endParaRPr lang="es-ES" sz="2000" dirty="0">
              <a:solidFill>
                <a:schemeClr val="tx1">
                  <a:lumMod val="75000"/>
                  <a:lumOff val="25000"/>
                </a:schemeClr>
              </a:solidFill>
              <a:latin typeface="Arial" pitchFamily="34" charset="0"/>
              <a:cs typeface="Arial" pitchFamily="34" charset="0"/>
            </a:endParaRPr>
          </a:p>
        </p:txBody>
      </p:sp>
      <p:sp>
        <p:nvSpPr>
          <p:cNvPr id="10" name="9 Rectángulo"/>
          <p:cNvSpPr/>
          <p:nvPr/>
        </p:nvSpPr>
        <p:spPr>
          <a:xfrm>
            <a:off x="237290" y="2274053"/>
            <a:ext cx="5823623"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s-E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4.- Experiencia Exitosa</a:t>
            </a:r>
            <a:endParaRPr lang="es-E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10 CuadroTexto"/>
          <p:cNvSpPr txBox="1"/>
          <p:nvPr/>
        </p:nvSpPr>
        <p:spPr>
          <a:xfrm>
            <a:off x="445002" y="3446506"/>
            <a:ext cx="10655797" cy="553998"/>
          </a:xfrm>
          <a:prstGeom prst="rect">
            <a:avLst/>
          </a:prstGeom>
        </p:spPr>
        <p:txBody>
          <a:bodyPr wrap="square">
            <a:spAutoFit/>
          </a:bodyPr>
          <a:lstStyle/>
          <a:p>
            <a:pPr>
              <a:lnSpc>
                <a:spcPct val="150000"/>
              </a:lnSpc>
            </a:pPr>
            <a:r>
              <a:rPr lang="es-MX" sz="2000" dirty="0" smtClean="0">
                <a:solidFill>
                  <a:schemeClr val="tx1">
                    <a:lumMod val="75000"/>
                    <a:lumOff val="25000"/>
                  </a:schemeClr>
                </a:solidFill>
                <a:latin typeface="Arial" pitchFamily="34" charset="0"/>
                <a:cs typeface="Arial" pitchFamily="34" charset="0"/>
              </a:rPr>
              <a:t>Capacitación por parte del </a:t>
            </a:r>
            <a:r>
              <a:rPr lang="es-MX" sz="2000" dirty="0">
                <a:solidFill>
                  <a:schemeClr val="tx1">
                    <a:lumMod val="75000"/>
                    <a:lumOff val="25000"/>
                  </a:schemeClr>
                </a:solidFill>
                <a:latin typeface="Arial" pitchFamily="34" charset="0"/>
                <a:cs typeface="Arial" pitchFamily="34" charset="0"/>
              </a:rPr>
              <a:t>personal de </a:t>
            </a:r>
            <a:r>
              <a:rPr lang="es-MX" sz="2000" dirty="0" smtClean="0">
                <a:solidFill>
                  <a:schemeClr val="tx1">
                    <a:lumMod val="75000"/>
                    <a:lumOff val="25000"/>
                  </a:schemeClr>
                </a:solidFill>
                <a:latin typeface="Arial" pitchFamily="34" charset="0"/>
                <a:cs typeface="Arial" pitchFamily="34" charset="0"/>
              </a:rPr>
              <a:t>la Contraloría del Estado en materia de Obra </a:t>
            </a:r>
            <a:r>
              <a:rPr lang="es-MX" sz="2000" dirty="0">
                <a:solidFill>
                  <a:schemeClr val="tx1">
                    <a:lumMod val="75000"/>
                    <a:lumOff val="25000"/>
                  </a:schemeClr>
                </a:solidFill>
                <a:latin typeface="Arial" pitchFamily="34" charset="0"/>
                <a:cs typeface="Arial" pitchFamily="34" charset="0"/>
              </a:rPr>
              <a:t>Pública.</a:t>
            </a:r>
            <a:endParaRPr lang="es-ES" sz="2000" dirty="0">
              <a:solidFill>
                <a:schemeClr val="tx1">
                  <a:lumMod val="75000"/>
                  <a:lumOff val="2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fondo 12.png"/>
          <p:cNvPicPr>
            <a:picLocks noChangeAspect="1"/>
          </p:cNvPicPr>
          <p:nvPr/>
        </p:nvPicPr>
        <p:blipFill>
          <a:blip r:embed="rId2" cstate="print"/>
          <a:stretch>
            <a:fillRect/>
          </a:stretch>
        </p:blipFill>
        <p:spPr>
          <a:xfrm>
            <a:off x="-83414" y="0"/>
            <a:ext cx="12273827" cy="6885384"/>
          </a:xfrm>
          <a:prstGeom prst="rect">
            <a:avLst/>
          </a:prstGeom>
        </p:spPr>
      </p:pic>
      <p:pic>
        <p:nvPicPr>
          <p:cNvPr id="14" name="13 Imagen" descr="Logo CCME-01.jpg"/>
          <p:cNvPicPr>
            <a:picLocks noChangeAspect="1"/>
          </p:cNvPicPr>
          <p:nvPr/>
        </p:nvPicPr>
        <p:blipFill>
          <a:blip r:embed="rId3" cstate="print"/>
          <a:srcRect l="6269" t="5786" r="6863" b="5501"/>
          <a:stretch>
            <a:fillRect/>
          </a:stretch>
        </p:blipFill>
        <p:spPr>
          <a:xfrm>
            <a:off x="1126655" y="620688"/>
            <a:ext cx="8712968" cy="3672408"/>
          </a:xfrm>
          <a:prstGeom prst="rect">
            <a:avLst/>
          </a:prstGeom>
        </p:spPr>
      </p:pic>
      <p:pic>
        <p:nvPicPr>
          <p:cNvPr id="21" name="20 Imagen" descr="contraloria_del_estado.png"/>
          <p:cNvPicPr>
            <a:picLocks noChangeAspect="1"/>
          </p:cNvPicPr>
          <p:nvPr/>
        </p:nvPicPr>
        <p:blipFill>
          <a:blip r:embed="rId4" cstate="print"/>
          <a:stretch>
            <a:fillRect/>
          </a:stretch>
        </p:blipFill>
        <p:spPr>
          <a:xfrm>
            <a:off x="3358902" y="4581128"/>
            <a:ext cx="3456384" cy="999318"/>
          </a:xfrm>
          <a:prstGeom prst="rect">
            <a:avLst/>
          </a:prstGeom>
        </p:spPr>
      </p:pic>
    </p:spTree>
    <p:extLst>
      <p:ext uri="{BB962C8B-B14F-4D97-AF65-F5344CB8AC3E}">
        <p14:creationId xmlns:p14="http://schemas.microsoft.com/office/powerpoint/2010/main" val="18514780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descr="Logo CCME-01.jpg"/>
          <p:cNvPicPr>
            <a:picLocks noChangeAspect="1"/>
          </p:cNvPicPr>
          <p:nvPr/>
        </p:nvPicPr>
        <p:blipFill>
          <a:blip r:embed="rId2" cstate="print"/>
          <a:srcRect l="6269" t="5786" r="6863" b="5501"/>
          <a:stretch>
            <a:fillRect/>
          </a:stretch>
        </p:blipFill>
        <p:spPr>
          <a:xfrm>
            <a:off x="7631177" y="188640"/>
            <a:ext cx="2640493" cy="1092740"/>
          </a:xfrm>
          <a:prstGeom prst="rect">
            <a:avLst/>
          </a:prstGeom>
        </p:spPr>
      </p:pic>
      <p:pic>
        <p:nvPicPr>
          <p:cNvPr id="21" name="20 Imagen" descr="contraloria_del_estado.png"/>
          <p:cNvPicPr>
            <a:picLocks noChangeAspect="1"/>
          </p:cNvPicPr>
          <p:nvPr/>
        </p:nvPicPr>
        <p:blipFill>
          <a:blip r:embed="rId3" cstate="print"/>
          <a:stretch>
            <a:fillRect/>
          </a:stretch>
        </p:blipFill>
        <p:spPr>
          <a:xfrm>
            <a:off x="982638" y="188641"/>
            <a:ext cx="3400240" cy="927311"/>
          </a:xfrm>
          <a:prstGeom prst="rect">
            <a:avLst/>
          </a:prstGeom>
        </p:spPr>
      </p:pic>
      <p:sp>
        <p:nvSpPr>
          <p:cNvPr id="6" name="5 Rectángulo"/>
          <p:cNvSpPr/>
          <p:nvPr/>
        </p:nvSpPr>
        <p:spPr>
          <a:xfrm>
            <a:off x="1702718" y="2060848"/>
            <a:ext cx="7679854" cy="2308324"/>
          </a:xfrm>
          <a:prstGeom prst="rect">
            <a:avLst/>
          </a:prstGeom>
        </p:spPr>
        <p:txBody>
          <a:bodyPr wrap="square">
            <a:spAutoFit/>
          </a:bodyPr>
          <a:lstStyle/>
          <a:p>
            <a:pPr algn="ctr"/>
            <a:r>
              <a:rPr lang="es-ES" sz="7200" b="1" cap="none" spc="50" dirty="0" smtClean="0">
                <a:ln w="11430"/>
                <a:solidFill>
                  <a:schemeClr val="tx1">
                    <a:lumMod val="65000"/>
                    <a:lumOff val="35000"/>
                  </a:schemeClr>
                </a:solidFill>
                <a:effectLst>
                  <a:outerShdw blurRad="50800" dist="38100" dir="2700000" algn="tl" rotWithShape="0">
                    <a:prstClr val="black">
                      <a:alpha val="40000"/>
                    </a:prstClr>
                  </a:outerShdw>
                </a:effectLst>
              </a:rPr>
              <a:t>Región 07</a:t>
            </a:r>
          </a:p>
          <a:p>
            <a:pPr algn="ctr"/>
            <a:r>
              <a:rPr lang="es-ES" sz="7200" b="1" cap="none" spc="50" dirty="0" smtClean="0">
                <a:ln w="11430"/>
                <a:solidFill>
                  <a:schemeClr val="tx1">
                    <a:lumMod val="65000"/>
                    <a:lumOff val="35000"/>
                  </a:schemeClr>
                </a:solidFill>
                <a:effectLst>
                  <a:outerShdw blurRad="50800" dist="38100" dir="2700000" algn="tl" rotWithShape="0">
                    <a:prstClr val="black">
                      <a:alpha val="40000"/>
                    </a:prstClr>
                  </a:outerShdw>
                </a:effectLst>
              </a:rPr>
              <a:t>Sierra de Amula</a:t>
            </a:r>
            <a:endParaRPr lang="es-ES" sz="7200" dirty="0">
              <a:solidFill>
                <a:schemeClr val="tx1">
                  <a:lumMod val="65000"/>
                  <a:lumOff val="35000"/>
                </a:schemeClr>
              </a:solidFill>
              <a:effectLst>
                <a:outerShdw blurRad="50800" dist="38100" dir="2700000" algn="tl" rotWithShape="0">
                  <a:prstClr val="black">
                    <a:alpha val="40000"/>
                  </a:prstClr>
                </a:outerShdw>
              </a:effectLst>
            </a:endParaRPr>
          </a:p>
        </p:txBody>
      </p:sp>
      <p:pic>
        <p:nvPicPr>
          <p:cNvPr id="7" name="6 Imagen" descr="fondo 12.png"/>
          <p:cNvPicPr>
            <a:picLocks noChangeAspect="1"/>
          </p:cNvPicPr>
          <p:nvPr/>
        </p:nvPicPr>
        <p:blipFill>
          <a:blip r:embed="rId4" cstate="print"/>
          <a:stretch>
            <a:fillRect/>
          </a:stretch>
        </p:blipFill>
        <p:spPr>
          <a:xfrm>
            <a:off x="-83414" y="0"/>
            <a:ext cx="12273827" cy="6885384"/>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5 Grupo"/>
          <p:cNvGrpSpPr/>
          <p:nvPr/>
        </p:nvGrpSpPr>
        <p:grpSpPr>
          <a:xfrm>
            <a:off x="-88739" y="-14068"/>
            <a:ext cx="12279152" cy="6900204"/>
            <a:chOff x="-88739" y="-14068"/>
            <a:chExt cx="12279152" cy="6900204"/>
          </a:xfrm>
        </p:grpSpPr>
        <p:pic>
          <p:nvPicPr>
            <p:cNvPr id="7" name="6 Imagen" descr="fondo 11.png"/>
            <p:cNvPicPr>
              <a:picLocks noChangeAspect="1"/>
            </p:cNvPicPr>
            <p:nvPr/>
          </p:nvPicPr>
          <p:blipFill>
            <a:blip r:embed="rId2" cstate="print"/>
            <a:stretch>
              <a:fillRect/>
            </a:stretch>
          </p:blipFill>
          <p:spPr>
            <a:xfrm>
              <a:off x="-88739" y="-14068"/>
              <a:ext cx="12279152" cy="6900204"/>
            </a:xfrm>
            <a:prstGeom prst="rect">
              <a:avLst/>
            </a:prstGeom>
          </p:spPr>
        </p:pic>
        <p:pic>
          <p:nvPicPr>
            <p:cNvPr id="8" name="7 Imagen" descr="Logo CCME-01.jpg"/>
            <p:cNvPicPr>
              <a:picLocks noChangeAspect="1"/>
            </p:cNvPicPr>
            <p:nvPr/>
          </p:nvPicPr>
          <p:blipFill>
            <a:blip r:embed="rId3" cstate="print"/>
            <a:srcRect r="6139" b="6156"/>
            <a:stretch>
              <a:fillRect/>
            </a:stretch>
          </p:blipFill>
          <p:spPr>
            <a:xfrm>
              <a:off x="5519142" y="5445224"/>
              <a:ext cx="2016224" cy="936104"/>
            </a:xfrm>
            <a:prstGeom prst="rect">
              <a:avLst/>
            </a:prstGeom>
          </p:spPr>
        </p:pic>
        <p:pic>
          <p:nvPicPr>
            <p:cNvPr id="9" name="8 Imagen" descr="contraloria_del_estado.png"/>
            <p:cNvPicPr>
              <a:picLocks noChangeAspect="1"/>
            </p:cNvPicPr>
            <p:nvPr/>
          </p:nvPicPr>
          <p:blipFill>
            <a:blip r:embed="rId4" cstate="print"/>
            <a:stretch>
              <a:fillRect/>
            </a:stretch>
          </p:blipFill>
          <p:spPr>
            <a:xfrm>
              <a:off x="2494806" y="5589240"/>
              <a:ext cx="2808312" cy="753440"/>
            </a:xfrm>
            <a:prstGeom prst="rect">
              <a:avLst/>
            </a:prstGeom>
          </p:spPr>
        </p:pic>
      </p:grpSp>
      <p:sp>
        <p:nvSpPr>
          <p:cNvPr id="12" name="11 Rectángulo"/>
          <p:cNvSpPr/>
          <p:nvPr/>
        </p:nvSpPr>
        <p:spPr>
          <a:xfrm>
            <a:off x="79587" y="116632"/>
            <a:ext cx="4863641"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 Datos Generales</a:t>
            </a:r>
            <a:endParaRPr lang="es-E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12 CuadroTexto"/>
          <p:cNvSpPr txBox="1"/>
          <p:nvPr/>
        </p:nvSpPr>
        <p:spPr>
          <a:xfrm>
            <a:off x="1463417" y="764704"/>
            <a:ext cx="3191629" cy="4708981"/>
          </a:xfrm>
          <a:prstGeom prst="rect">
            <a:avLst/>
          </a:prstGeom>
          <a:noFill/>
        </p:spPr>
        <p:txBody>
          <a:bodyPr wrap="square" numCol="1" rtlCol="0">
            <a:spAutoFit/>
          </a:bodyPr>
          <a:lstStyle/>
          <a:p>
            <a:pPr algn="just"/>
            <a:r>
              <a:rPr lang="es-ES" sz="2000" b="1" dirty="0" smtClean="0">
                <a:solidFill>
                  <a:schemeClr val="tx1">
                    <a:lumMod val="75000"/>
                    <a:lumOff val="25000"/>
                  </a:schemeClr>
                </a:solidFill>
                <a:latin typeface="Arial" pitchFamily="34" charset="0"/>
                <a:cs typeface="Arial" pitchFamily="34" charset="0"/>
              </a:rPr>
              <a:t>Municipios Integrantes</a:t>
            </a:r>
            <a:r>
              <a:rPr lang="es-ES" sz="2000" dirty="0" smtClean="0">
                <a:solidFill>
                  <a:schemeClr val="tx1">
                    <a:lumMod val="75000"/>
                    <a:lumOff val="25000"/>
                  </a:schemeClr>
                </a:solidFill>
                <a:latin typeface="Arial" pitchFamily="34" charset="0"/>
                <a:cs typeface="Arial" pitchFamily="34" charset="0"/>
              </a:rPr>
              <a:t>: </a:t>
            </a:r>
          </a:p>
          <a:p>
            <a:pPr>
              <a:buFont typeface="Wingdings" pitchFamily="2" charset="2"/>
              <a:buChar char="q"/>
            </a:pPr>
            <a:r>
              <a:rPr lang="es-MX" sz="2000" dirty="0">
                <a:solidFill>
                  <a:schemeClr val="tx1">
                    <a:lumMod val="75000"/>
                    <a:lumOff val="25000"/>
                  </a:schemeClr>
                </a:solidFill>
                <a:latin typeface="Arial" pitchFamily="34" charset="0"/>
                <a:cs typeface="Arial" pitchFamily="34" charset="0"/>
              </a:rPr>
              <a:t> </a:t>
            </a:r>
            <a:r>
              <a:rPr lang="es-MX" sz="2000" dirty="0" smtClean="0">
                <a:solidFill>
                  <a:schemeClr val="tx1">
                    <a:lumMod val="75000"/>
                    <a:lumOff val="25000"/>
                  </a:schemeClr>
                </a:solidFill>
                <a:latin typeface="Arial" pitchFamily="34" charset="0"/>
                <a:cs typeface="Arial" pitchFamily="34" charset="0"/>
              </a:rPr>
              <a:t> Atengo</a:t>
            </a:r>
          </a:p>
          <a:p>
            <a:pPr>
              <a:buFont typeface="Wingdings" pitchFamily="2" charset="2"/>
              <a:buChar char="q"/>
            </a:pPr>
            <a:r>
              <a:rPr lang="es-MX" sz="2000" dirty="0" smtClean="0">
                <a:solidFill>
                  <a:schemeClr val="tx1">
                    <a:lumMod val="75000"/>
                    <a:lumOff val="25000"/>
                  </a:schemeClr>
                </a:solidFill>
                <a:latin typeface="Arial" pitchFamily="34" charset="0"/>
                <a:cs typeface="Arial" pitchFamily="34" charset="0"/>
              </a:rPr>
              <a:t>  </a:t>
            </a:r>
            <a:r>
              <a:rPr lang="es-MX" sz="2000" dirty="0" err="1" smtClean="0">
                <a:solidFill>
                  <a:schemeClr val="tx1">
                    <a:lumMod val="75000"/>
                    <a:lumOff val="25000"/>
                  </a:schemeClr>
                </a:solidFill>
                <a:latin typeface="Arial" pitchFamily="34" charset="0"/>
                <a:cs typeface="Arial" pitchFamily="34" charset="0"/>
              </a:rPr>
              <a:t>Autlán</a:t>
            </a:r>
            <a:endParaRPr lang="es-MX" sz="2000" dirty="0" smtClean="0">
              <a:solidFill>
                <a:schemeClr val="tx1">
                  <a:lumMod val="75000"/>
                  <a:lumOff val="25000"/>
                </a:schemeClr>
              </a:solidFill>
              <a:latin typeface="Arial" pitchFamily="34" charset="0"/>
              <a:cs typeface="Arial" pitchFamily="34" charset="0"/>
            </a:endParaRPr>
          </a:p>
          <a:p>
            <a:pPr>
              <a:buFont typeface="Wingdings" pitchFamily="2" charset="2"/>
              <a:buChar char="q"/>
            </a:pPr>
            <a:r>
              <a:rPr lang="es-MX" sz="2000" dirty="0" smtClean="0">
                <a:solidFill>
                  <a:schemeClr val="tx1">
                    <a:lumMod val="75000"/>
                    <a:lumOff val="25000"/>
                  </a:schemeClr>
                </a:solidFill>
                <a:latin typeface="Arial" pitchFamily="34" charset="0"/>
                <a:cs typeface="Arial" pitchFamily="34" charset="0"/>
              </a:rPr>
              <a:t>  </a:t>
            </a:r>
            <a:r>
              <a:rPr lang="es-MX" sz="2000" dirty="0" err="1" smtClean="0">
                <a:solidFill>
                  <a:schemeClr val="tx1">
                    <a:lumMod val="75000"/>
                    <a:lumOff val="25000"/>
                  </a:schemeClr>
                </a:solidFill>
                <a:latin typeface="Arial" pitchFamily="34" charset="0"/>
                <a:cs typeface="Arial" pitchFamily="34" charset="0"/>
              </a:rPr>
              <a:t>Ayutla</a:t>
            </a:r>
            <a:endParaRPr lang="es-MX" sz="2000" dirty="0" smtClean="0">
              <a:solidFill>
                <a:schemeClr val="tx1">
                  <a:lumMod val="75000"/>
                  <a:lumOff val="25000"/>
                </a:schemeClr>
              </a:solidFill>
              <a:latin typeface="Arial" pitchFamily="34" charset="0"/>
              <a:cs typeface="Arial" pitchFamily="34" charset="0"/>
            </a:endParaRPr>
          </a:p>
          <a:p>
            <a:pPr>
              <a:buFont typeface="Wingdings" pitchFamily="2" charset="2"/>
              <a:buChar char="q"/>
            </a:pPr>
            <a:r>
              <a:rPr lang="es-MX" sz="2000" dirty="0" smtClean="0">
                <a:solidFill>
                  <a:schemeClr val="tx1">
                    <a:lumMod val="75000"/>
                    <a:lumOff val="25000"/>
                  </a:schemeClr>
                </a:solidFill>
                <a:latin typeface="Arial" pitchFamily="34" charset="0"/>
                <a:cs typeface="Arial" pitchFamily="34" charset="0"/>
              </a:rPr>
              <a:t>  Cuautla</a:t>
            </a:r>
          </a:p>
          <a:p>
            <a:pPr>
              <a:buFont typeface="Wingdings" pitchFamily="2" charset="2"/>
              <a:buChar char="q"/>
            </a:pPr>
            <a:r>
              <a:rPr lang="es-MX" sz="2000" dirty="0" smtClean="0">
                <a:solidFill>
                  <a:schemeClr val="tx1">
                    <a:lumMod val="75000"/>
                    <a:lumOff val="25000"/>
                  </a:schemeClr>
                </a:solidFill>
                <a:latin typeface="Arial" pitchFamily="34" charset="0"/>
                <a:cs typeface="Arial" pitchFamily="34" charset="0"/>
              </a:rPr>
              <a:t>  </a:t>
            </a:r>
            <a:r>
              <a:rPr lang="es-MX" sz="2000" dirty="0" err="1" smtClean="0">
                <a:solidFill>
                  <a:schemeClr val="tx1">
                    <a:lumMod val="75000"/>
                    <a:lumOff val="25000"/>
                  </a:schemeClr>
                </a:solidFill>
                <a:latin typeface="Arial" pitchFamily="34" charset="0"/>
                <a:cs typeface="Arial" pitchFamily="34" charset="0"/>
              </a:rPr>
              <a:t>Chiquilistlán</a:t>
            </a:r>
            <a:endParaRPr lang="es-MX" sz="2000" dirty="0" smtClean="0">
              <a:solidFill>
                <a:schemeClr val="tx1">
                  <a:lumMod val="75000"/>
                  <a:lumOff val="25000"/>
                </a:schemeClr>
              </a:solidFill>
              <a:latin typeface="Arial" pitchFamily="34" charset="0"/>
              <a:cs typeface="Arial" pitchFamily="34" charset="0"/>
            </a:endParaRPr>
          </a:p>
          <a:p>
            <a:pPr>
              <a:buFont typeface="Wingdings" pitchFamily="2" charset="2"/>
              <a:buChar char="q"/>
            </a:pPr>
            <a:r>
              <a:rPr lang="es-MX" sz="2000" dirty="0" smtClean="0">
                <a:solidFill>
                  <a:schemeClr val="tx1">
                    <a:lumMod val="75000"/>
                    <a:lumOff val="25000"/>
                  </a:schemeClr>
                </a:solidFill>
                <a:latin typeface="Arial" pitchFamily="34" charset="0"/>
                <a:cs typeface="Arial" pitchFamily="34" charset="0"/>
              </a:rPr>
              <a:t>  </a:t>
            </a:r>
            <a:r>
              <a:rPr lang="es-MX" sz="2000" dirty="0" err="1" smtClean="0">
                <a:solidFill>
                  <a:schemeClr val="tx1">
                    <a:lumMod val="75000"/>
                    <a:lumOff val="25000"/>
                  </a:schemeClr>
                </a:solidFill>
                <a:latin typeface="Arial" pitchFamily="34" charset="0"/>
                <a:cs typeface="Arial" pitchFamily="34" charset="0"/>
              </a:rPr>
              <a:t>Ejutla</a:t>
            </a:r>
            <a:endParaRPr lang="es-MX" sz="2000" dirty="0" smtClean="0">
              <a:solidFill>
                <a:schemeClr val="tx1">
                  <a:lumMod val="75000"/>
                  <a:lumOff val="25000"/>
                </a:schemeClr>
              </a:solidFill>
              <a:latin typeface="Arial" pitchFamily="34" charset="0"/>
              <a:cs typeface="Arial" pitchFamily="34" charset="0"/>
            </a:endParaRPr>
          </a:p>
          <a:p>
            <a:pPr>
              <a:buFont typeface="Wingdings" pitchFamily="2" charset="2"/>
              <a:buChar char="q"/>
            </a:pPr>
            <a:r>
              <a:rPr lang="es-MX" sz="2000" dirty="0" smtClean="0">
                <a:solidFill>
                  <a:schemeClr val="tx1">
                    <a:lumMod val="75000"/>
                    <a:lumOff val="25000"/>
                  </a:schemeClr>
                </a:solidFill>
                <a:latin typeface="Arial" pitchFamily="34" charset="0"/>
                <a:cs typeface="Arial" pitchFamily="34" charset="0"/>
              </a:rPr>
              <a:t>  El Grullo</a:t>
            </a:r>
          </a:p>
          <a:p>
            <a:pPr>
              <a:buFont typeface="Wingdings" pitchFamily="2" charset="2"/>
              <a:buChar char="q"/>
            </a:pPr>
            <a:r>
              <a:rPr lang="es-MX" sz="2000" dirty="0" smtClean="0">
                <a:solidFill>
                  <a:schemeClr val="tx1">
                    <a:lumMod val="75000"/>
                    <a:lumOff val="25000"/>
                  </a:schemeClr>
                </a:solidFill>
                <a:latin typeface="Arial" pitchFamily="34" charset="0"/>
                <a:cs typeface="Arial" pitchFamily="34" charset="0"/>
              </a:rPr>
              <a:t>  El Limón</a:t>
            </a:r>
          </a:p>
          <a:p>
            <a:pPr>
              <a:buFont typeface="Wingdings" pitchFamily="2" charset="2"/>
              <a:buChar char="q"/>
            </a:pPr>
            <a:r>
              <a:rPr lang="es-MX" sz="2000" dirty="0" smtClean="0">
                <a:solidFill>
                  <a:schemeClr val="tx1">
                    <a:lumMod val="75000"/>
                    <a:lumOff val="25000"/>
                  </a:schemeClr>
                </a:solidFill>
                <a:latin typeface="Arial" pitchFamily="34" charset="0"/>
                <a:cs typeface="Arial" pitchFamily="34" charset="0"/>
              </a:rPr>
              <a:t>  </a:t>
            </a:r>
            <a:r>
              <a:rPr lang="es-MX" sz="2000" dirty="0" err="1" smtClean="0">
                <a:solidFill>
                  <a:schemeClr val="tx1">
                    <a:lumMod val="75000"/>
                    <a:lumOff val="25000"/>
                  </a:schemeClr>
                </a:solidFill>
                <a:latin typeface="Arial" pitchFamily="34" charset="0"/>
                <a:cs typeface="Arial" pitchFamily="34" charset="0"/>
              </a:rPr>
              <a:t>Juchitlán</a:t>
            </a:r>
            <a:endParaRPr lang="es-MX" sz="2000" dirty="0" smtClean="0">
              <a:solidFill>
                <a:schemeClr val="tx1">
                  <a:lumMod val="75000"/>
                  <a:lumOff val="25000"/>
                </a:schemeClr>
              </a:solidFill>
              <a:latin typeface="Arial" pitchFamily="34" charset="0"/>
              <a:cs typeface="Arial" pitchFamily="34" charset="0"/>
            </a:endParaRPr>
          </a:p>
          <a:p>
            <a:pPr>
              <a:buFont typeface="Wingdings" pitchFamily="2" charset="2"/>
              <a:buChar char="q"/>
            </a:pPr>
            <a:r>
              <a:rPr lang="es-MX" sz="2000" dirty="0" smtClean="0">
                <a:solidFill>
                  <a:schemeClr val="tx1">
                    <a:lumMod val="75000"/>
                    <a:lumOff val="25000"/>
                  </a:schemeClr>
                </a:solidFill>
                <a:latin typeface="Arial" pitchFamily="34" charset="0"/>
                <a:cs typeface="Arial" pitchFamily="34" charset="0"/>
              </a:rPr>
              <a:t>  </a:t>
            </a:r>
            <a:r>
              <a:rPr lang="es-MX" sz="2000" dirty="0" err="1" smtClean="0">
                <a:solidFill>
                  <a:schemeClr val="tx1">
                    <a:lumMod val="75000"/>
                    <a:lumOff val="25000"/>
                  </a:schemeClr>
                </a:solidFill>
                <a:latin typeface="Arial" pitchFamily="34" charset="0"/>
                <a:cs typeface="Arial" pitchFamily="34" charset="0"/>
              </a:rPr>
              <a:t>Tecolotlán</a:t>
            </a:r>
            <a:endParaRPr lang="es-MX" sz="2000" dirty="0" smtClean="0">
              <a:solidFill>
                <a:schemeClr val="tx1">
                  <a:lumMod val="75000"/>
                  <a:lumOff val="25000"/>
                </a:schemeClr>
              </a:solidFill>
              <a:latin typeface="Arial" pitchFamily="34" charset="0"/>
              <a:cs typeface="Arial" pitchFamily="34" charset="0"/>
            </a:endParaRPr>
          </a:p>
          <a:p>
            <a:pPr>
              <a:buFont typeface="Wingdings" pitchFamily="2" charset="2"/>
              <a:buChar char="q"/>
            </a:pPr>
            <a:r>
              <a:rPr lang="es-MX" sz="2000" dirty="0" smtClean="0">
                <a:solidFill>
                  <a:schemeClr val="tx1">
                    <a:lumMod val="75000"/>
                    <a:lumOff val="25000"/>
                  </a:schemeClr>
                </a:solidFill>
                <a:latin typeface="Arial" pitchFamily="34" charset="0"/>
                <a:cs typeface="Arial" pitchFamily="34" charset="0"/>
              </a:rPr>
              <a:t>  </a:t>
            </a:r>
            <a:r>
              <a:rPr lang="es-MX" sz="2000" dirty="0" err="1" smtClean="0">
                <a:solidFill>
                  <a:schemeClr val="tx1">
                    <a:lumMod val="75000"/>
                    <a:lumOff val="25000"/>
                  </a:schemeClr>
                </a:solidFill>
                <a:latin typeface="Arial" pitchFamily="34" charset="0"/>
                <a:cs typeface="Arial" pitchFamily="34" charset="0"/>
              </a:rPr>
              <a:t>Tenamaxtlán</a:t>
            </a:r>
            <a:endParaRPr lang="es-MX" sz="2000" dirty="0" smtClean="0">
              <a:solidFill>
                <a:schemeClr val="tx1">
                  <a:lumMod val="75000"/>
                  <a:lumOff val="25000"/>
                </a:schemeClr>
              </a:solidFill>
              <a:latin typeface="Arial" pitchFamily="34" charset="0"/>
              <a:cs typeface="Arial" pitchFamily="34" charset="0"/>
            </a:endParaRPr>
          </a:p>
          <a:p>
            <a:pPr>
              <a:buFont typeface="Wingdings" pitchFamily="2" charset="2"/>
              <a:buChar char="q"/>
            </a:pPr>
            <a:r>
              <a:rPr lang="es-MX" sz="2000" dirty="0" smtClean="0">
                <a:solidFill>
                  <a:schemeClr val="tx1">
                    <a:lumMod val="75000"/>
                    <a:lumOff val="25000"/>
                  </a:schemeClr>
                </a:solidFill>
                <a:latin typeface="Arial" pitchFamily="34" charset="0"/>
                <a:cs typeface="Arial" pitchFamily="34" charset="0"/>
              </a:rPr>
              <a:t>  </a:t>
            </a:r>
            <a:r>
              <a:rPr lang="es-MX" sz="2000" dirty="0" err="1" smtClean="0">
                <a:solidFill>
                  <a:schemeClr val="tx1">
                    <a:lumMod val="75000"/>
                    <a:lumOff val="25000"/>
                  </a:schemeClr>
                </a:solidFill>
                <a:latin typeface="Arial" pitchFamily="34" charset="0"/>
                <a:cs typeface="Arial" pitchFamily="34" charset="0"/>
              </a:rPr>
              <a:t>Tonaya</a:t>
            </a:r>
            <a:endParaRPr lang="es-MX" sz="2000" dirty="0" smtClean="0">
              <a:solidFill>
                <a:schemeClr val="tx1">
                  <a:lumMod val="75000"/>
                  <a:lumOff val="25000"/>
                </a:schemeClr>
              </a:solidFill>
              <a:latin typeface="Arial" pitchFamily="34" charset="0"/>
              <a:cs typeface="Arial" pitchFamily="34" charset="0"/>
            </a:endParaRPr>
          </a:p>
          <a:p>
            <a:pPr>
              <a:buFont typeface="Wingdings" pitchFamily="2" charset="2"/>
              <a:buChar char="q"/>
            </a:pPr>
            <a:r>
              <a:rPr lang="es-MX" sz="2000" dirty="0" smtClean="0">
                <a:solidFill>
                  <a:schemeClr val="tx1">
                    <a:lumMod val="75000"/>
                    <a:lumOff val="25000"/>
                  </a:schemeClr>
                </a:solidFill>
                <a:latin typeface="Arial" pitchFamily="34" charset="0"/>
                <a:cs typeface="Arial" pitchFamily="34" charset="0"/>
              </a:rPr>
              <a:t>  </a:t>
            </a:r>
            <a:r>
              <a:rPr lang="es-MX" sz="2000" dirty="0" err="1" smtClean="0">
                <a:solidFill>
                  <a:schemeClr val="tx1">
                    <a:lumMod val="75000"/>
                    <a:lumOff val="25000"/>
                  </a:schemeClr>
                </a:solidFill>
                <a:latin typeface="Arial" pitchFamily="34" charset="0"/>
                <a:cs typeface="Arial" pitchFamily="34" charset="0"/>
              </a:rPr>
              <a:t>Tuxcacuesco</a:t>
            </a:r>
            <a:r>
              <a:rPr lang="es-MX" sz="2000" dirty="0" smtClean="0">
                <a:solidFill>
                  <a:schemeClr val="tx1">
                    <a:lumMod val="75000"/>
                    <a:lumOff val="25000"/>
                  </a:schemeClr>
                </a:solidFill>
                <a:latin typeface="Arial" pitchFamily="34" charset="0"/>
                <a:cs typeface="Arial" pitchFamily="34" charset="0"/>
              </a:rPr>
              <a:t> </a:t>
            </a:r>
          </a:p>
          <a:p>
            <a:pPr>
              <a:buFont typeface="Wingdings" pitchFamily="2" charset="2"/>
              <a:buChar char="q"/>
            </a:pPr>
            <a:r>
              <a:rPr lang="es-MX" sz="2000" dirty="0" smtClean="0">
                <a:solidFill>
                  <a:schemeClr val="tx1">
                    <a:lumMod val="75000"/>
                    <a:lumOff val="25000"/>
                  </a:schemeClr>
                </a:solidFill>
                <a:latin typeface="Arial" pitchFamily="34" charset="0"/>
                <a:cs typeface="Arial" pitchFamily="34" charset="0"/>
              </a:rPr>
              <a:t>  Unión </a:t>
            </a:r>
            <a:r>
              <a:rPr lang="es-MX" sz="2000" dirty="0">
                <a:solidFill>
                  <a:schemeClr val="tx1">
                    <a:lumMod val="75000"/>
                    <a:lumOff val="25000"/>
                  </a:schemeClr>
                </a:solidFill>
                <a:latin typeface="Arial" pitchFamily="34" charset="0"/>
                <a:cs typeface="Arial" pitchFamily="34" charset="0"/>
              </a:rPr>
              <a:t>de </a:t>
            </a:r>
            <a:r>
              <a:rPr lang="es-MX" sz="2000" dirty="0" smtClean="0">
                <a:solidFill>
                  <a:schemeClr val="tx1">
                    <a:lumMod val="75000"/>
                    <a:lumOff val="25000"/>
                  </a:schemeClr>
                </a:solidFill>
                <a:latin typeface="Arial" pitchFamily="34" charset="0"/>
                <a:cs typeface="Arial" pitchFamily="34" charset="0"/>
              </a:rPr>
              <a:t>Tula</a:t>
            </a:r>
            <a:endParaRPr lang="es-ES" sz="2000" dirty="0">
              <a:solidFill>
                <a:schemeClr val="tx1">
                  <a:lumMod val="75000"/>
                  <a:lumOff val="25000"/>
                </a:schemeClr>
              </a:solidFill>
              <a:latin typeface="Arial" pitchFamily="34" charset="0"/>
              <a:cs typeface="Arial" pitchFamily="34" charset="0"/>
            </a:endParaRPr>
          </a:p>
        </p:txBody>
      </p:sp>
      <p:sp>
        <p:nvSpPr>
          <p:cNvPr id="15" name="14 Rectángulo"/>
          <p:cNvSpPr/>
          <p:nvPr/>
        </p:nvSpPr>
        <p:spPr>
          <a:xfrm>
            <a:off x="5759269" y="548680"/>
            <a:ext cx="3792321" cy="5016758"/>
          </a:xfrm>
          <a:prstGeom prst="rect">
            <a:avLst/>
          </a:prstGeom>
        </p:spPr>
        <p:txBody>
          <a:bodyPr wrap="square">
            <a:spAutoFit/>
          </a:bodyPr>
          <a:lstStyle/>
          <a:p>
            <a:pPr algn="just"/>
            <a:r>
              <a:rPr lang="es-MX" sz="2000" b="1" dirty="0" smtClean="0">
                <a:solidFill>
                  <a:schemeClr val="tx1">
                    <a:lumMod val="75000"/>
                    <a:lumOff val="25000"/>
                  </a:schemeClr>
                </a:solidFill>
                <a:latin typeface="Arial" pitchFamily="34" charset="0"/>
                <a:cs typeface="Arial" pitchFamily="34" charset="0"/>
              </a:rPr>
              <a:t>Municipios adheridos al Acuerdo de Coordinación:</a:t>
            </a:r>
          </a:p>
          <a:p>
            <a:pPr>
              <a:buFont typeface="Wingdings" pitchFamily="2" charset="2"/>
              <a:buChar char="ü"/>
            </a:pPr>
            <a:r>
              <a:rPr lang="es-MX" sz="2000" dirty="0" smtClean="0">
                <a:solidFill>
                  <a:schemeClr val="tx1">
                    <a:lumMod val="75000"/>
                    <a:lumOff val="25000"/>
                  </a:schemeClr>
                </a:solidFill>
                <a:latin typeface="Arial" pitchFamily="34" charset="0"/>
                <a:cs typeface="Arial" pitchFamily="34" charset="0"/>
              </a:rPr>
              <a:t> Atengo</a:t>
            </a:r>
          </a:p>
          <a:p>
            <a:pPr>
              <a:buFont typeface="Wingdings" pitchFamily="2" charset="2"/>
              <a:buChar char="ü"/>
            </a:pPr>
            <a:r>
              <a:rPr lang="es-MX" sz="2000" dirty="0" smtClean="0">
                <a:solidFill>
                  <a:schemeClr val="tx1">
                    <a:lumMod val="75000"/>
                    <a:lumOff val="25000"/>
                  </a:schemeClr>
                </a:solidFill>
                <a:latin typeface="Arial" pitchFamily="34" charset="0"/>
                <a:cs typeface="Arial" pitchFamily="34" charset="0"/>
              </a:rPr>
              <a:t>  </a:t>
            </a:r>
            <a:r>
              <a:rPr lang="es-MX" sz="2000" dirty="0" err="1" smtClean="0">
                <a:solidFill>
                  <a:schemeClr val="tx1">
                    <a:lumMod val="75000"/>
                    <a:lumOff val="25000"/>
                  </a:schemeClr>
                </a:solidFill>
                <a:latin typeface="Arial" pitchFamily="34" charset="0"/>
                <a:cs typeface="Arial" pitchFamily="34" charset="0"/>
              </a:rPr>
              <a:t>Autlán</a:t>
            </a:r>
            <a:endParaRPr lang="es-MX" sz="2000" dirty="0" smtClean="0">
              <a:solidFill>
                <a:schemeClr val="tx1">
                  <a:lumMod val="75000"/>
                  <a:lumOff val="25000"/>
                </a:schemeClr>
              </a:solidFill>
              <a:latin typeface="Arial" pitchFamily="34" charset="0"/>
              <a:cs typeface="Arial" pitchFamily="34" charset="0"/>
            </a:endParaRPr>
          </a:p>
          <a:p>
            <a:pPr>
              <a:buFont typeface="Wingdings" pitchFamily="2" charset="2"/>
              <a:buChar char="ü"/>
            </a:pPr>
            <a:r>
              <a:rPr lang="es-MX" sz="2000" dirty="0" smtClean="0">
                <a:solidFill>
                  <a:schemeClr val="tx1">
                    <a:lumMod val="75000"/>
                    <a:lumOff val="25000"/>
                  </a:schemeClr>
                </a:solidFill>
                <a:latin typeface="Arial" pitchFamily="34" charset="0"/>
                <a:cs typeface="Arial" pitchFamily="34" charset="0"/>
              </a:rPr>
              <a:t>  </a:t>
            </a:r>
            <a:r>
              <a:rPr lang="es-MX" sz="2000" dirty="0" err="1" smtClean="0">
                <a:solidFill>
                  <a:schemeClr val="tx1">
                    <a:lumMod val="75000"/>
                    <a:lumOff val="25000"/>
                  </a:schemeClr>
                </a:solidFill>
                <a:latin typeface="Arial" pitchFamily="34" charset="0"/>
                <a:cs typeface="Arial" pitchFamily="34" charset="0"/>
              </a:rPr>
              <a:t>Ayutla</a:t>
            </a:r>
            <a:endParaRPr lang="es-MX" sz="2000" dirty="0" smtClean="0">
              <a:solidFill>
                <a:schemeClr val="tx1">
                  <a:lumMod val="75000"/>
                  <a:lumOff val="25000"/>
                </a:schemeClr>
              </a:solidFill>
              <a:latin typeface="Arial" pitchFamily="34" charset="0"/>
              <a:cs typeface="Arial" pitchFamily="34" charset="0"/>
            </a:endParaRPr>
          </a:p>
          <a:p>
            <a:pPr>
              <a:buFont typeface="Wingdings" pitchFamily="2" charset="2"/>
              <a:buChar char="ü"/>
            </a:pPr>
            <a:r>
              <a:rPr lang="es-MX" sz="2000" dirty="0" smtClean="0">
                <a:solidFill>
                  <a:schemeClr val="tx1">
                    <a:lumMod val="75000"/>
                    <a:lumOff val="25000"/>
                  </a:schemeClr>
                </a:solidFill>
                <a:latin typeface="Arial" pitchFamily="34" charset="0"/>
                <a:cs typeface="Arial" pitchFamily="34" charset="0"/>
              </a:rPr>
              <a:t>  Cuautla</a:t>
            </a:r>
          </a:p>
          <a:p>
            <a:pPr>
              <a:buFont typeface="Wingdings" pitchFamily="2" charset="2"/>
              <a:buChar char="ü"/>
            </a:pPr>
            <a:r>
              <a:rPr lang="es-MX" sz="2000" dirty="0" smtClean="0">
                <a:solidFill>
                  <a:schemeClr val="tx1">
                    <a:lumMod val="75000"/>
                    <a:lumOff val="25000"/>
                  </a:schemeClr>
                </a:solidFill>
                <a:latin typeface="Arial" pitchFamily="34" charset="0"/>
                <a:cs typeface="Arial" pitchFamily="34" charset="0"/>
              </a:rPr>
              <a:t>  </a:t>
            </a:r>
            <a:r>
              <a:rPr lang="es-MX" sz="2000" dirty="0" err="1" smtClean="0">
                <a:solidFill>
                  <a:schemeClr val="tx1">
                    <a:lumMod val="75000"/>
                    <a:lumOff val="25000"/>
                  </a:schemeClr>
                </a:solidFill>
                <a:latin typeface="Arial" pitchFamily="34" charset="0"/>
                <a:cs typeface="Arial" pitchFamily="34" charset="0"/>
              </a:rPr>
              <a:t>Chiquilistlán</a:t>
            </a:r>
            <a:endParaRPr lang="es-MX" sz="2000" dirty="0" smtClean="0">
              <a:solidFill>
                <a:schemeClr val="tx1">
                  <a:lumMod val="75000"/>
                  <a:lumOff val="25000"/>
                </a:schemeClr>
              </a:solidFill>
              <a:latin typeface="Arial" pitchFamily="34" charset="0"/>
              <a:cs typeface="Arial" pitchFamily="34" charset="0"/>
            </a:endParaRPr>
          </a:p>
          <a:p>
            <a:pPr>
              <a:buFont typeface="Wingdings" pitchFamily="2" charset="2"/>
              <a:buChar char="ü"/>
            </a:pPr>
            <a:r>
              <a:rPr lang="es-MX" sz="2000" dirty="0" smtClean="0">
                <a:solidFill>
                  <a:schemeClr val="tx1">
                    <a:lumMod val="75000"/>
                    <a:lumOff val="25000"/>
                  </a:schemeClr>
                </a:solidFill>
                <a:latin typeface="Arial" pitchFamily="34" charset="0"/>
                <a:cs typeface="Arial" pitchFamily="34" charset="0"/>
              </a:rPr>
              <a:t>  </a:t>
            </a:r>
            <a:r>
              <a:rPr lang="es-MX" sz="2000" dirty="0" err="1" smtClean="0">
                <a:solidFill>
                  <a:schemeClr val="tx1">
                    <a:lumMod val="75000"/>
                    <a:lumOff val="25000"/>
                  </a:schemeClr>
                </a:solidFill>
                <a:latin typeface="Arial" pitchFamily="34" charset="0"/>
                <a:cs typeface="Arial" pitchFamily="34" charset="0"/>
              </a:rPr>
              <a:t>Ejutla</a:t>
            </a:r>
            <a:endParaRPr lang="es-MX" sz="2000" dirty="0" smtClean="0">
              <a:solidFill>
                <a:schemeClr val="tx1">
                  <a:lumMod val="75000"/>
                  <a:lumOff val="25000"/>
                </a:schemeClr>
              </a:solidFill>
              <a:latin typeface="Arial" pitchFamily="34" charset="0"/>
              <a:cs typeface="Arial" pitchFamily="34" charset="0"/>
            </a:endParaRPr>
          </a:p>
          <a:p>
            <a:pPr>
              <a:buFont typeface="Wingdings" pitchFamily="2" charset="2"/>
              <a:buChar char="ü"/>
            </a:pPr>
            <a:r>
              <a:rPr lang="es-MX" sz="2000" dirty="0" smtClean="0">
                <a:solidFill>
                  <a:schemeClr val="tx1">
                    <a:lumMod val="75000"/>
                    <a:lumOff val="25000"/>
                  </a:schemeClr>
                </a:solidFill>
                <a:latin typeface="Arial" pitchFamily="34" charset="0"/>
                <a:cs typeface="Arial" pitchFamily="34" charset="0"/>
              </a:rPr>
              <a:t>  El Grullo</a:t>
            </a:r>
          </a:p>
          <a:p>
            <a:pPr>
              <a:buFont typeface="Wingdings" pitchFamily="2" charset="2"/>
              <a:buChar char="ü"/>
            </a:pPr>
            <a:r>
              <a:rPr lang="es-MX" sz="2000" dirty="0" smtClean="0">
                <a:solidFill>
                  <a:schemeClr val="tx1">
                    <a:lumMod val="75000"/>
                    <a:lumOff val="25000"/>
                  </a:schemeClr>
                </a:solidFill>
                <a:latin typeface="Arial" pitchFamily="34" charset="0"/>
                <a:cs typeface="Arial" pitchFamily="34" charset="0"/>
              </a:rPr>
              <a:t>  El Limón</a:t>
            </a:r>
          </a:p>
          <a:p>
            <a:pPr>
              <a:buFont typeface="Wingdings" pitchFamily="2" charset="2"/>
              <a:buChar char="ü"/>
            </a:pPr>
            <a:r>
              <a:rPr lang="es-MX" sz="2000" dirty="0" smtClean="0">
                <a:solidFill>
                  <a:schemeClr val="tx1">
                    <a:lumMod val="75000"/>
                    <a:lumOff val="25000"/>
                  </a:schemeClr>
                </a:solidFill>
                <a:latin typeface="Arial" pitchFamily="34" charset="0"/>
                <a:cs typeface="Arial" pitchFamily="34" charset="0"/>
              </a:rPr>
              <a:t>  </a:t>
            </a:r>
            <a:r>
              <a:rPr lang="es-MX" sz="2000" dirty="0" err="1" smtClean="0">
                <a:solidFill>
                  <a:schemeClr val="tx1">
                    <a:lumMod val="75000"/>
                    <a:lumOff val="25000"/>
                  </a:schemeClr>
                </a:solidFill>
                <a:latin typeface="Arial" pitchFamily="34" charset="0"/>
                <a:cs typeface="Arial" pitchFamily="34" charset="0"/>
              </a:rPr>
              <a:t>Juchitlán</a:t>
            </a:r>
            <a:endParaRPr lang="es-MX" sz="2000" dirty="0" smtClean="0">
              <a:solidFill>
                <a:schemeClr val="tx1">
                  <a:lumMod val="75000"/>
                  <a:lumOff val="25000"/>
                </a:schemeClr>
              </a:solidFill>
              <a:latin typeface="Arial" pitchFamily="34" charset="0"/>
              <a:cs typeface="Arial" pitchFamily="34" charset="0"/>
            </a:endParaRPr>
          </a:p>
          <a:p>
            <a:pPr>
              <a:buFont typeface="Wingdings" pitchFamily="2" charset="2"/>
              <a:buChar char="ü"/>
            </a:pPr>
            <a:r>
              <a:rPr lang="es-MX" sz="2000" dirty="0" smtClean="0">
                <a:solidFill>
                  <a:schemeClr val="tx1">
                    <a:lumMod val="75000"/>
                    <a:lumOff val="25000"/>
                  </a:schemeClr>
                </a:solidFill>
                <a:latin typeface="Arial" pitchFamily="34" charset="0"/>
                <a:cs typeface="Arial" pitchFamily="34" charset="0"/>
              </a:rPr>
              <a:t>  </a:t>
            </a:r>
            <a:r>
              <a:rPr lang="es-MX" sz="2000" dirty="0" err="1" smtClean="0">
                <a:solidFill>
                  <a:schemeClr val="tx1">
                    <a:lumMod val="75000"/>
                    <a:lumOff val="25000"/>
                  </a:schemeClr>
                </a:solidFill>
                <a:latin typeface="Arial" pitchFamily="34" charset="0"/>
                <a:cs typeface="Arial" pitchFamily="34" charset="0"/>
              </a:rPr>
              <a:t>Tecolotlán</a:t>
            </a:r>
            <a:endParaRPr lang="es-MX" sz="2000" dirty="0" smtClean="0">
              <a:solidFill>
                <a:schemeClr val="tx1">
                  <a:lumMod val="75000"/>
                  <a:lumOff val="25000"/>
                </a:schemeClr>
              </a:solidFill>
              <a:latin typeface="Arial" pitchFamily="34" charset="0"/>
              <a:cs typeface="Arial" pitchFamily="34" charset="0"/>
            </a:endParaRPr>
          </a:p>
          <a:p>
            <a:pPr>
              <a:buFont typeface="Wingdings" pitchFamily="2" charset="2"/>
              <a:buChar char="ü"/>
            </a:pPr>
            <a:r>
              <a:rPr lang="es-MX" sz="2000" dirty="0" smtClean="0">
                <a:solidFill>
                  <a:schemeClr val="tx1">
                    <a:lumMod val="75000"/>
                    <a:lumOff val="25000"/>
                  </a:schemeClr>
                </a:solidFill>
                <a:latin typeface="Arial" pitchFamily="34" charset="0"/>
                <a:cs typeface="Arial" pitchFamily="34" charset="0"/>
              </a:rPr>
              <a:t>  </a:t>
            </a:r>
            <a:r>
              <a:rPr lang="es-MX" sz="2000" dirty="0" err="1" smtClean="0">
                <a:solidFill>
                  <a:schemeClr val="tx1">
                    <a:lumMod val="75000"/>
                    <a:lumOff val="25000"/>
                  </a:schemeClr>
                </a:solidFill>
                <a:latin typeface="Arial" pitchFamily="34" charset="0"/>
                <a:cs typeface="Arial" pitchFamily="34" charset="0"/>
              </a:rPr>
              <a:t>Tenamaxtlán</a:t>
            </a:r>
            <a:endParaRPr lang="es-MX" sz="2000" dirty="0" smtClean="0">
              <a:solidFill>
                <a:schemeClr val="tx1">
                  <a:lumMod val="75000"/>
                  <a:lumOff val="25000"/>
                </a:schemeClr>
              </a:solidFill>
              <a:latin typeface="Arial" pitchFamily="34" charset="0"/>
              <a:cs typeface="Arial" pitchFamily="34" charset="0"/>
            </a:endParaRPr>
          </a:p>
          <a:p>
            <a:pPr>
              <a:buFont typeface="Wingdings" pitchFamily="2" charset="2"/>
              <a:buChar char="ü"/>
            </a:pPr>
            <a:r>
              <a:rPr lang="es-MX" sz="2000" dirty="0" smtClean="0">
                <a:solidFill>
                  <a:schemeClr val="tx1">
                    <a:lumMod val="75000"/>
                    <a:lumOff val="25000"/>
                  </a:schemeClr>
                </a:solidFill>
                <a:latin typeface="Arial" pitchFamily="34" charset="0"/>
                <a:cs typeface="Arial" pitchFamily="34" charset="0"/>
              </a:rPr>
              <a:t>  </a:t>
            </a:r>
            <a:r>
              <a:rPr lang="es-MX" sz="2000" dirty="0" err="1" smtClean="0">
                <a:solidFill>
                  <a:schemeClr val="tx1">
                    <a:lumMod val="75000"/>
                    <a:lumOff val="25000"/>
                  </a:schemeClr>
                </a:solidFill>
                <a:latin typeface="Arial" pitchFamily="34" charset="0"/>
                <a:cs typeface="Arial" pitchFamily="34" charset="0"/>
              </a:rPr>
              <a:t>Tonaya</a:t>
            </a:r>
            <a:endParaRPr lang="es-MX" sz="2000" dirty="0" smtClean="0">
              <a:solidFill>
                <a:schemeClr val="tx1">
                  <a:lumMod val="75000"/>
                  <a:lumOff val="25000"/>
                </a:schemeClr>
              </a:solidFill>
              <a:latin typeface="Arial" pitchFamily="34" charset="0"/>
              <a:cs typeface="Arial" pitchFamily="34" charset="0"/>
            </a:endParaRPr>
          </a:p>
          <a:p>
            <a:pPr>
              <a:buFont typeface="Wingdings" pitchFamily="2" charset="2"/>
              <a:buChar char="ü"/>
            </a:pPr>
            <a:r>
              <a:rPr lang="es-MX" sz="2000" dirty="0" smtClean="0">
                <a:solidFill>
                  <a:schemeClr val="tx1">
                    <a:lumMod val="75000"/>
                    <a:lumOff val="25000"/>
                  </a:schemeClr>
                </a:solidFill>
                <a:latin typeface="Arial" pitchFamily="34" charset="0"/>
                <a:cs typeface="Arial" pitchFamily="34" charset="0"/>
              </a:rPr>
              <a:t>  </a:t>
            </a:r>
            <a:r>
              <a:rPr lang="es-MX" sz="2000" dirty="0" err="1" smtClean="0">
                <a:solidFill>
                  <a:schemeClr val="tx1">
                    <a:lumMod val="75000"/>
                    <a:lumOff val="25000"/>
                  </a:schemeClr>
                </a:solidFill>
                <a:latin typeface="Arial" pitchFamily="34" charset="0"/>
                <a:cs typeface="Arial" pitchFamily="34" charset="0"/>
              </a:rPr>
              <a:t>Tuxcacuesco</a:t>
            </a:r>
            <a:r>
              <a:rPr lang="es-MX" sz="2000" dirty="0" smtClean="0">
                <a:solidFill>
                  <a:schemeClr val="tx1">
                    <a:lumMod val="75000"/>
                    <a:lumOff val="25000"/>
                  </a:schemeClr>
                </a:solidFill>
                <a:latin typeface="Arial" pitchFamily="34" charset="0"/>
                <a:cs typeface="Arial" pitchFamily="34" charset="0"/>
              </a:rPr>
              <a:t> </a:t>
            </a:r>
          </a:p>
          <a:p>
            <a:pPr>
              <a:buFont typeface="Wingdings" pitchFamily="2" charset="2"/>
              <a:buChar char="ü"/>
            </a:pPr>
            <a:r>
              <a:rPr lang="es-MX" sz="2000" dirty="0" smtClean="0">
                <a:solidFill>
                  <a:schemeClr val="tx1">
                    <a:lumMod val="75000"/>
                    <a:lumOff val="25000"/>
                  </a:schemeClr>
                </a:solidFill>
                <a:latin typeface="Arial" pitchFamily="34" charset="0"/>
                <a:cs typeface="Arial" pitchFamily="34" charset="0"/>
              </a:rPr>
              <a:t>  Unión de Tula</a:t>
            </a:r>
            <a:endParaRPr lang="es-MX" sz="2000" b="1" dirty="0" smtClean="0">
              <a:solidFill>
                <a:schemeClr val="tx1">
                  <a:lumMod val="75000"/>
                  <a:lumOff val="2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8 Grupo"/>
          <p:cNvGrpSpPr/>
          <p:nvPr/>
        </p:nvGrpSpPr>
        <p:grpSpPr>
          <a:xfrm>
            <a:off x="-88739" y="-14068"/>
            <a:ext cx="12279152" cy="6900204"/>
            <a:chOff x="-88739" y="-14068"/>
            <a:chExt cx="12279152" cy="6900204"/>
          </a:xfrm>
        </p:grpSpPr>
        <p:pic>
          <p:nvPicPr>
            <p:cNvPr id="11" name="10 Imagen" descr="fondo 11.png"/>
            <p:cNvPicPr>
              <a:picLocks noChangeAspect="1"/>
            </p:cNvPicPr>
            <p:nvPr/>
          </p:nvPicPr>
          <p:blipFill>
            <a:blip r:embed="rId2" cstate="print"/>
            <a:stretch>
              <a:fillRect/>
            </a:stretch>
          </p:blipFill>
          <p:spPr>
            <a:xfrm>
              <a:off x="-88739" y="-14068"/>
              <a:ext cx="12279152" cy="6900204"/>
            </a:xfrm>
            <a:prstGeom prst="rect">
              <a:avLst/>
            </a:prstGeom>
          </p:spPr>
        </p:pic>
        <p:pic>
          <p:nvPicPr>
            <p:cNvPr id="15" name="14 Imagen" descr="Logo CCME-01.jpg"/>
            <p:cNvPicPr>
              <a:picLocks noChangeAspect="1"/>
            </p:cNvPicPr>
            <p:nvPr/>
          </p:nvPicPr>
          <p:blipFill>
            <a:blip r:embed="rId3" cstate="print"/>
            <a:srcRect r="6139" b="6156"/>
            <a:stretch>
              <a:fillRect/>
            </a:stretch>
          </p:blipFill>
          <p:spPr>
            <a:xfrm>
              <a:off x="5519142" y="5445224"/>
              <a:ext cx="2016224" cy="936104"/>
            </a:xfrm>
            <a:prstGeom prst="rect">
              <a:avLst/>
            </a:prstGeom>
          </p:spPr>
        </p:pic>
        <p:pic>
          <p:nvPicPr>
            <p:cNvPr id="16" name="15 Imagen" descr="contraloria_del_estado.png"/>
            <p:cNvPicPr>
              <a:picLocks noChangeAspect="1"/>
            </p:cNvPicPr>
            <p:nvPr/>
          </p:nvPicPr>
          <p:blipFill>
            <a:blip r:embed="rId4" cstate="print"/>
            <a:stretch>
              <a:fillRect/>
            </a:stretch>
          </p:blipFill>
          <p:spPr>
            <a:xfrm>
              <a:off x="2494806" y="5589240"/>
              <a:ext cx="2808312" cy="753440"/>
            </a:xfrm>
            <a:prstGeom prst="rect">
              <a:avLst/>
            </a:prstGeom>
          </p:spPr>
        </p:pic>
      </p:grpSp>
      <p:sp>
        <p:nvSpPr>
          <p:cNvPr id="12" name="11 Rectángulo"/>
          <p:cNvSpPr/>
          <p:nvPr/>
        </p:nvSpPr>
        <p:spPr>
          <a:xfrm>
            <a:off x="79587" y="251938"/>
            <a:ext cx="4863641"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s-E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2.- Sesiones</a:t>
            </a:r>
            <a:endParaRPr lang="es-E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12 CuadroTexto"/>
          <p:cNvSpPr txBox="1"/>
          <p:nvPr/>
        </p:nvSpPr>
        <p:spPr>
          <a:xfrm>
            <a:off x="623311" y="920914"/>
            <a:ext cx="7295861" cy="1938992"/>
          </a:xfrm>
          <a:prstGeom prst="rect">
            <a:avLst/>
          </a:prstGeom>
        </p:spPr>
        <p:txBody>
          <a:bodyPr wrap="square">
            <a:spAutoFit/>
          </a:bodyPr>
          <a:lstStyle/>
          <a:p>
            <a:pPr algn="just"/>
            <a:r>
              <a:rPr lang="es-MX" sz="2000" b="1" dirty="0">
                <a:solidFill>
                  <a:schemeClr val="tx1">
                    <a:lumMod val="75000"/>
                    <a:lumOff val="25000"/>
                  </a:schemeClr>
                </a:solidFill>
                <a:latin typeface="Arial" pitchFamily="34" charset="0"/>
                <a:cs typeface="Arial" pitchFamily="34" charset="0"/>
              </a:rPr>
              <a:t>Número de sesiones celebradas </a:t>
            </a:r>
            <a:r>
              <a:rPr lang="es-ES" sz="2000" b="1" dirty="0">
                <a:solidFill>
                  <a:schemeClr val="tx1">
                    <a:lumMod val="75000"/>
                    <a:lumOff val="25000"/>
                  </a:schemeClr>
                </a:solidFill>
                <a:latin typeface="Arial" pitchFamily="34" charset="0"/>
                <a:cs typeface="Arial" pitchFamily="34" charset="0"/>
              </a:rPr>
              <a:t>: </a:t>
            </a:r>
            <a:r>
              <a:rPr lang="es-ES" sz="2000" dirty="0" smtClean="0">
                <a:solidFill>
                  <a:schemeClr val="tx1">
                    <a:lumMod val="75000"/>
                    <a:lumOff val="25000"/>
                  </a:schemeClr>
                </a:solidFill>
                <a:latin typeface="Arial" pitchFamily="34" charset="0"/>
                <a:cs typeface="Arial" pitchFamily="34" charset="0"/>
              </a:rPr>
              <a:t>2</a:t>
            </a:r>
          </a:p>
          <a:p>
            <a:pPr algn="just"/>
            <a:endParaRPr lang="es-ES" sz="2000" b="1" dirty="0">
              <a:solidFill>
                <a:schemeClr val="tx1">
                  <a:lumMod val="75000"/>
                  <a:lumOff val="25000"/>
                </a:schemeClr>
              </a:solidFill>
              <a:latin typeface="Arial" pitchFamily="34" charset="0"/>
              <a:cs typeface="Arial" pitchFamily="34" charset="0"/>
            </a:endParaRPr>
          </a:p>
          <a:p>
            <a:pPr algn="just"/>
            <a:r>
              <a:rPr lang="es-ES" sz="2000" b="1" dirty="0" smtClean="0">
                <a:solidFill>
                  <a:schemeClr val="tx1">
                    <a:lumMod val="75000"/>
                    <a:lumOff val="25000"/>
                  </a:schemeClr>
                </a:solidFill>
                <a:latin typeface="Arial" pitchFamily="34" charset="0"/>
                <a:cs typeface="Arial" pitchFamily="34" charset="0"/>
              </a:rPr>
              <a:t>Municipio Sede: </a:t>
            </a:r>
            <a:r>
              <a:rPr lang="es-MX" sz="2000" dirty="0" err="1">
                <a:solidFill>
                  <a:schemeClr val="tx1">
                    <a:lumMod val="75000"/>
                    <a:lumOff val="25000"/>
                  </a:schemeClr>
                </a:solidFill>
                <a:latin typeface="Arial" pitchFamily="34" charset="0"/>
                <a:cs typeface="Arial" pitchFamily="34" charset="0"/>
              </a:rPr>
              <a:t>Autlán</a:t>
            </a:r>
            <a:r>
              <a:rPr lang="es-MX" sz="2000" dirty="0">
                <a:solidFill>
                  <a:schemeClr val="tx1">
                    <a:lumMod val="75000"/>
                    <a:lumOff val="25000"/>
                  </a:schemeClr>
                </a:solidFill>
                <a:latin typeface="Arial" pitchFamily="34" charset="0"/>
                <a:cs typeface="Arial" pitchFamily="34" charset="0"/>
              </a:rPr>
              <a:t> de </a:t>
            </a:r>
            <a:r>
              <a:rPr lang="es-MX" sz="2000" dirty="0" smtClean="0">
                <a:solidFill>
                  <a:schemeClr val="tx1">
                    <a:lumMod val="75000"/>
                    <a:lumOff val="25000"/>
                  </a:schemeClr>
                </a:solidFill>
                <a:latin typeface="Arial" pitchFamily="34" charset="0"/>
                <a:cs typeface="Arial" pitchFamily="34" charset="0"/>
              </a:rPr>
              <a:t>Navarro</a:t>
            </a:r>
          </a:p>
          <a:p>
            <a:pPr algn="just"/>
            <a:endParaRPr lang="es-MX" sz="2000" dirty="0">
              <a:solidFill>
                <a:schemeClr val="tx1">
                  <a:lumMod val="75000"/>
                  <a:lumOff val="25000"/>
                </a:schemeClr>
              </a:solidFill>
              <a:latin typeface="Arial" pitchFamily="34" charset="0"/>
              <a:cs typeface="Arial" pitchFamily="34" charset="0"/>
            </a:endParaRPr>
          </a:p>
          <a:p>
            <a:pPr algn="just"/>
            <a:endParaRPr lang="es-ES" sz="2000" dirty="0">
              <a:solidFill>
                <a:schemeClr val="tx1">
                  <a:lumMod val="75000"/>
                  <a:lumOff val="25000"/>
                </a:schemeClr>
              </a:solidFill>
              <a:latin typeface="Arial" pitchFamily="34" charset="0"/>
              <a:cs typeface="Arial" pitchFamily="34" charset="0"/>
            </a:endParaRPr>
          </a:p>
          <a:p>
            <a:pPr algn="just"/>
            <a:endParaRPr lang="es-ES" sz="2000" b="1" dirty="0">
              <a:solidFill>
                <a:schemeClr val="tx1">
                  <a:lumMod val="75000"/>
                  <a:lumOff val="25000"/>
                </a:schemeClr>
              </a:solidFill>
              <a:latin typeface="Arial" pitchFamily="34" charset="0"/>
              <a:cs typeface="Arial" pitchFamily="34" charset="0"/>
            </a:endParaRPr>
          </a:p>
        </p:txBody>
      </p:sp>
      <p:sp>
        <p:nvSpPr>
          <p:cNvPr id="7" name="6 Rectángulo"/>
          <p:cNvSpPr/>
          <p:nvPr/>
        </p:nvSpPr>
        <p:spPr>
          <a:xfrm>
            <a:off x="463580" y="2163635"/>
            <a:ext cx="4863641"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s-ES"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3.- </a:t>
            </a:r>
            <a:r>
              <a:rPr lang="es-E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Diagnóstico</a:t>
            </a:r>
            <a:endParaRPr lang="es-E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7 CuadroTexto"/>
          <p:cNvSpPr txBox="1"/>
          <p:nvPr/>
        </p:nvSpPr>
        <p:spPr>
          <a:xfrm>
            <a:off x="623311" y="2793122"/>
            <a:ext cx="10847793" cy="958660"/>
          </a:xfrm>
          <a:prstGeom prst="rect">
            <a:avLst/>
          </a:prstGeom>
        </p:spPr>
        <p:txBody>
          <a:bodyPr wrap="square">
            <a:spAutoFit/>
          </a:bodyPr>
          <a:lstStyle/>
          <a:p>
            <a:pPr algn="just">
              <a:lnSpc>
                <a:spcPct val="150000"/>
              </a:lnSpc>
            </a:pPr>
            <a:r>
              <a:rPr lang="es-MX" sz="2000" dirty="0" smtClean="0">
                <a:solidFill>
                  <a:schemeClr val="tx1">
                    <a:lumMod val="75000"/>
                    <a:lumOff val="25000"/>
                  </a:schemeClr>
                </a:solidFill>
                <a:latin typeface="Arial" pitchFamily="34" charset="0"/>
                <a:cs typeface="Arial" pitchFamily="34" charset="0"/>
              </a:rPr>
              <a:t>4 Municipios </a:t>
            </a:r>
            <a:r>
              <a:rPr lang="es-MX" sz="2000" dirty="0">
                <a:solidFill>
                  <a:schemeClr val="tx1">
                    <a:lumMod val="75000"/>
                    <a:lumOff val="25000"/>
                  </a:schemeClr>
                </a:solidFill>
                <a:latin typeface="Arial" pitchFamily="34" charset="0"/>
                <a:cs typeface="Arial" pitchFamily="34" charset="0"/>
              </a:rPr>
              <a:t>cuentan con Contralor </a:t>
            </a:r>
            <a:r>
              <a:rPr lang="es-MX" sz="2000" dirty="0" smtClean="0">
                <a:solidFill>
                  <a:schemeClr val="tx1">
                    <a:lumMod val="75000"/>
                    <a:lumOff val="25000"/>
                  </a:schemeClr>
                </a:solidFill>
                <a:latin typeface="Arial" pitchFamily="34" charset="0"/>
                <a:cs typeface="Arial" pitchFamily="34" charset="0"/>
              </a:rPr>
              <a:t>Interno, </a:t>
            </a:r>
            <a:r>
              <a:rPr lang="es-MX" sz="2000" dirty="0">
                <a:solidFill>
                  <a:schemeClr val="tx1">
                    <a:lumMod val="75000"/>
                    <a:lumOff val="25000"/>
                  </a:schemeClr>
                </a:solidFill>
                <a:latin typeface="Arial" pitchFamily="34" charset="0"/>
                <a:cs typeface="Arial" pitchFamily="34" charset="0"/>
              </a:rPr>
              <a:t>el resto de los </a:t>
            </a:r>
            <a:r>
              <a:rPr lang="es-MX" sz="2000" dirty="0" smtClean="0">
                <a:solidFill>
                  <a:schemeClr val="tx1">
                    <a:lumMod val="75000"/>
                    <a:lumOff val="25000"/>
                  </a:schemeClr>
                </a:solidFill>
                <a:latin typeface="Arial" pitchFamily="34" charset="0"/>
                <a:cs typeface="Arial" pitchFamily="34" charset="0"/>
              </a:rPr>
              <a:t>Municipios no </a:t>
            </a:r>
            <a:r>
              <a:rPr lang="es-MX" sz="2000" dirty="0">
                <a:solidFill>
                  <a:schemeClr val="tx1">
                    <a:lumMod val="75000"/>
                    <a:lumOff val="25000"/>
                  </a:schemeClr>
                </a:solidFill>
                <a:latin typeface="Arial" pitchFamily="34" charset="0"/>
                <a:cs typeface="Arial" pitchFamily="34" charset="0"/>
              </a:rPr>
              <a:t>cuentan con esta área administrativa. </a:t>
            </a:r>
            <a:endParaRPr lang="es-ES" sz="2000" b="1" dirty="0">
              <a:solidFill>
                <a:schemeClr val="tx1">
                  <a:lumMod val="75000"/>
                  <a:lumOff val="25000"/>
                </a:schemeClr>
              </a:solidFill>
              <a:latin typeface="Arial" pitchFamily="34" charset="0"/>
              <a:cs typeface="Arial" pitchFamily="34" charset="0"/>
            </a:endParaRPr>
          </a:p>
        </p:txBody>
      </p:sp>
      <p:sp>
        <p:nvSpPr>
          <p:cNvPr id="10" name="9 Rectángulo"/>
          <p:cNvSpPr/>
          <p:nvPr/>
        </p:nvSpPr>
        <p:spPr>
          <a:xfrm>
            <a:off x="468824" y="3798913"/>
            <a:ext cx="5823623"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s-E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4.- Experiencia Exitosa</a:t>
            </a:r>
            <a:endParaRPr lang="es-E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9697" name="Rectangle 1"/>
          <p:cNvSpPr>
            <a:spLocks noChangeArrowheads="1"/>
          </p:cNvSpPr>
          <p:nvPr/>
        </p:nvSpPr>
        <p:spPr bwMode="auto">
          <a:xfrm>
            <a:off x="663362" y="4323919"/>
            <a:ext cx="10184372" cy="958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s-MX" sz="2000" i="0" u="none" strike="noStrike" cap="none" normalizeH="0" baseline="0" dirty="0" smtClean="0">
                <a:ln>
                  <a:noFill/>
                </a:ln>
                <a:solidFill>
                  <a:schemeClr val="tx1">
                    <a:lumMod val="75000"/>
                    <a:lumOff val="25000"/>
                  </a:schemeClr>
                </a:solidFill>
                <a:effectLst/>
                <a:latin typeface="Arial" pitchFamily="34" charset="0"/>
                <a:ea typeface="Calibri" pitchFamily="34" charset="0"/>
                <a:cs typeface="Arial" pitchFamily="34" charset="0"/>
              </a:rPr>
              <a:t>Impartición de cursos por parte</a:t>
            </a:r>
            <a:r>
              <a:rPr kumimoji="0" lang="es-MX" sz="2000" i="0" u="none" strike="noStrike" cap="none" normalizeH="0" dirty="0" smtClean="0">
                <a:ln>
                  <a:noFill/>
                </a:ln>
                <a:solidFill>
                  <a:schemeClr val="tx1">
                    <a:lumMod val="75000"/>
                    <a:lumOff val="25000"/>
                  </a:schemeClr>
                </a:solidFill>
                <a:effectLst/>
                <a:latin typeface="Arial" pitchFamily="34" charset="0"/>
                <a:ea typeface="Calibri" pitchFamily="34" charset="0"/>
                <a:cs typeface="Arial" pitchFamily="34" charset="0"/>
              </a:rPr>
              <a:t> de </a:t>
            </a:r>
            <a:r>
              <a:rPr kumimoji="0" lang="es-MX" sz="2000" i="0" u="none" strike="noStrike" cap="none" normalizeH="0" baseline="0" dirty="0" smtClean="0">
                <a:ln>
                  <a:noFill/>
                </a:ln>
                <a:solidFill>
                  <a:schemeClr val="tx1">
                    <a:lumMod val="75000"/>
                    <a:lumOff val="25000"/>
                  </a:schemeClr>
                </a:solidFill>
                <a:effectLst/>
                <a:latin typeface="Arial" pitchFamily="34" charset="0"/>
                <a:ea typeface="Calibri" pitchFamily="34" charset="0"/>
                <a:cs typeface="Arial" pitchFamily="34" charset="0"/>
              </a:rPr>
              <a:t>la Contraloría del Estado, para capacitar a los funcionarios encargados de llevar esta actividad en los Municipios.</a:t>
            </a:r>
            <a:endParaRPr kumimoji="0" lang="es-MX" sz="360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descr="Logo CCME-01.jpg"/>
          <p:cNvPicPr>
            <a:picLocks noChangeAspect="1"/>
          </p:cNvPicPr>
          <p:nvPr/>
        </p:nvPicPr>
        <p:blipFill>
          <a:blip r:embed="rId2" cstate="print"/>
          <a:srcRect l="6269" t="5786" r="6863" b="5501"/>
          <a:stretch>
            <a:fillRect/>
          </a:stretch>
        </p:blipFill>
        <p:spPr>
          <a:xfrm>
            <a:off x="7631177" y="188640"/>
            <a:ext cx="2640493" cy="1092740"/>
          </a:xfrm>
          <a:prstGeom prst="rect">
            <a:avLst/>
          </a:prstGeom>
        </p:spPr>
      </p:pic>
      <p:pic>
        <p:nvPicPr>
          <p:cNvPr id="21" name="20 Imagen" descr="contraloria_del_estado.png"/>
          <p:cNvPicPr>
            <a:picLocks noChangeAspect="1"/>
          </p:cNvPicPr>
          <p:nvPr/>
        </p:nvPicPr>
        <p:blipFill>
          <a:blip r:embed="rId3" cstate="print"/>
          <a:stretch>
            <a:fillRect/>
          </a:stretch>
        </p:blipFill>
        <p:spPr>
          <a:xfrm>
            <a:off x="1054646" y="188641"/>
            <a:ext cx="3328232" cy="927311"/>
          </a:xfrm>
          <a:prstGeom prst="rect">
            <a:avLst/>
          </a:prstGeom>
        </p:spPr>
      </p:pic>
      <p:sp>
        <p:nvSpPr>
          <p:cNvPr id="6" name="5 Rectángulo"/>
          <p:cNvSpPr/>
          <p:nvPr/>
        </p:nvSpPr>
        <p:spPr>
          <a:xfrm>
            <a:off x="766614" y="1772816"/>
            <a:ext cx="9433048" cy="2308324"/>
          </a:xfrm>
          <a:prstGeom prst="rect">
            <a:avLst/>
          </a:prstGeom>
        </p:spPr>
        <p:txBody>
          <a:bodyPr wrap="square">
            <a:spAutoFit/>
          </a:bodyPr>
          <a:lstStyle/>
          <a:p>
            <a:pPr algn="ctr"/>
            <a:r>
              <a:rPr lang="es-ES" sz="7200" b="1" cap="none" spc="50" dirty="0" smtClean="0">
                <a:ln w="11430"/>
                <a:solidFill>
                  <a:schemeClr val="tx1">
                    <a:lumMod val="65000"/>
                    <a:lumOff val="35000"/>
                  </a:schemeClr>
                </a:solidFill>
                <a:effectLst>
                  <a:outerShdw blurRad="50800" dist="38100" dir="2700000" algn="tl" rotWithShape="0">
                    <a:prstClr val="black">
                      <a:alpha val="40000"/>
                    </a:prstClr>
                  </a:outerShdw>
                </a:effectLst>
              </a:rPr>
              <a:t>Región 09</a:t>
            </a:r>
          </a:p>
          <a:p>
            <a:pPr algn="ctr"/>
            <a:r>
              <a:rPr lang="es-ES" sz="7200" b="1" cap="none" spc="50" dirty="0" smtClean="0">
                <a:ln w="11430"/>
                <a:solidFill>
                  <a:schemeClr val="tx1">
                    <a:lumMod val="65000"/>
                    <a:lumOff val="35000"/>
                  </a:schemeClr>
                </a:solidFill>
                <a:effectLst>
                  <a:outerShdw blurRad="50800" dist="38100" dir="2700000" algn="tl" rotWithShape="0">
                    <a:prstClr val="black">
                      <a:alpha val="40000"/>
                    </a:prstClr>
                  </a:outerShdw>
                </a:effectLst>
              </a:rPr>
              <a:t>Costa Sierra-Occidental</a:t>
            </a:r>
            <a:endParaRPr lang="es-ES" sz="7200" dirty="0">
              <a:solidFill>
                <a:schemeClr val="tx1">
                  <a:lumMod val="65000"/>
                  <a:lumOff val="35000"/>
                </a:schemeClr>
              </a:solidFill>
              <a:effectLst>
                <a:outerShdw blurRad="50800" dist="38100" dir="2700000" algn="tl" rotWithShape="0">
                  <a:prstClr val="black">
                    <a:alpha val="40000"/>
                  </a:prstClr>
                </a:outerShdw>
              </a:effectLst>
            </a:endParaRPr>
          </a:p>
        </p:txBody>
      </p:sp>
      <p:pic>
        <p:nvPicPr>
          <p:cNvPr id="7" name="6 Imagen" descr="fondo 12.png"/>
          <p:cNvPicPr>
            <a:picLocks noChangeAspect="1"/>
          </p:cNvPicPr>
          <p:nvPr/>
        </p:nvPicPr>
        <p:blipFill>
          <a:blip r:embed="rId4" cstate="print"/>
          <a:stretch>
            <a:fillRect/>
          </a:stretch>
        </p:blipFill>
        <p:spPr>
          <a:xfrm>
            <a:off x="-83414" y="0"/>
            <a:ext cx="12273827" cy="6885384"/>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5 Grupo"/>
          <p:cNvGrpSpPr/>
          <p:nvPr/>
        </p:nvGrpSpPr>
        <p:grpSpPr>
          <a:xfrm>
            <a:off x="-88739" y="-14068"/>
            <a:ext cx="12279152" cy="6900204"/>
            <a:chOff x="-88739" y="-14068"/>
            <a:chExt cx="12279152" cy="6900204"/>
          </a:xfrm>
        </p:grpSpPr>
        <p:pic>
          <p:nvPicPr>
            <p:cNvPr id="7" name="6 Imagen" descr="fondo 11.png"/>
            <p:cNvPicPr>
              <a:picLocks noChangeAspect="1"/>
            </p:cNvPicPr>
            <p:nvPr/>
          </p:nvPicPr>
          <p:blipFill>
            <a:blip r:embed="rId2" cstate="print"/>
            <a:stretch>
              <a:fillRect/>
            </a:stretch>
          </p:blipFill>
          <p:spPr>
            <a:xfrm>
              <a:off x="-88739" y="-14068"/>
              <a:ext cx="12279152" cy="6900204"/>
            </a:xfrm>
            <a:prstGeom prst="rect">
              <a:avLst/>
            </a:prstGeom>
          </p:spPr>
        </p:pic>
        <p:pic>
          <p:nvPicPr>
            <p:cNvPr id="8" name="7 Imagen" descr="Logo CCME-01.jpg"/>
            <p:cNvPicPr>
              <a:picLocks noChangeAspect="1"/>
            </p:cNvPicPr>
            <p:nvPr/>
          </p:nvPicPr>
          <p:blipFill>
            <a:blip r:embed="rId3" cstate="print"/>
            <a:srcRect r="6139" b="6156"/>
            <a:stretch>
              <a:fillRect/>
            </a:stretch>
          </p:blipFill>
          <p:spPr>
            <a:xfrm>
              <a:off x="5519142" y="5445224"/>
              <a:ext cx="2016224" cy="936104"/>
            </a:xfrm>
            <a:prstGeom prst="rect">
              <a:avLst/>
            </a:prstGeom>
          </p:spPr>
        </p:pic>
        <p:pic>
          <p:nvPicPr>
            <p:cNvPr id="9" name="8 Imagen" descr="contraloria_del_estado.png"/>
            <p:cNvPicPr>
              <a:picLocks noChangeAspect="1"/>
            </p:cNvPicPr>
            <p:nvPr/>
          </p:nvPicPr>
          <p:blipFill>
            <a:blip r:embed="rId4" cstate="print"/>
            <a:stretch>
              <a:fillRect/>
            </a:stretch>
          </p:blipFill>
          <p:spPr>
            <a:xfrm>
              <a:off x="2494806" y="5589240"/>
              <a:ext cx="2808312" cy="753440"/>
            </a:xfrm>
            <a:prstGeom prst="rect">
              <a:avLst/>
            </a:prstGeom>
          </p:spPr>
        </p:pic>
      </p:grpSp>
      <p:sp>
        <p:nvSpPr>
          <p:cNvPr id="12" name="11 Rectángulo"/>
          <p:cNvSpPr/>
          <p:nvPr/>
        </p:nvSpPr>
        <p:spPr>
          <a:xfrm>
            <a:off x="223453" y="334397"/>
            <a:ext cx="4863641"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 Datos Generales</a:t>
            </a:r>
            <a:endParaRPr lang="es-E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12 CuadroTexto"/>
          <p:cNvSpPr txBox="1"/>
          <p:nvPr/>
        </p:nvSpPr>
        <p:spPr>
          <a:xfrm>
            <a:off x="1558703" y="1556792"/>
            <a:ext cx="3528391" cy="3170099"/>
          </a:xfrm>
          <a:prstGeom prst="rect">
            <a:avLst/>
          </a:prstGeom>
          <a:noFill/>
        </p:spPr>
        <p:txBody>
          <a:bodyPr wrap="square" numCol="1" rtlCol="0">
            <a:spAutoFit/>
          </a:bodyPr>
          <a:lstStyle/>
          <a:p>
            <a:pPr algn="just"/>
            <a:r>
              <a:rPr lang="es-ES" sz="2000" b="1" dirty="0" smtClean="0">
                <a:solidFill>
                  <a:schemeClr val="tx1">
                    <a:lumMod val="75000"/>
                    <a:lumOff val="25000"/>
                  </a:schemeClr>
                </a:solidFill>
                <a:latin typeface="Arial" pitchFamily="34" charset="0"/>
                <a:cs typeface="Arial" pitchFamily="34" charset="0"/>
              </a:rPr>
              <a:t>Municipios Integrantes</a:t>
            </a:r>
            <a:r>
              <a:rPr lang="es-ES" sz="2000" dirty="0" smtClean="0">
                <a:solidFill>
                  <a:schemeClr val="tx1">
                    <a:lumMod val="75000"/>
                    <a:lumOff val="25000"/>
                  </a:schemeClr>
                </a:solidFill>
                <a:latin typeface="Arial" pitchFamily="34" charset="0"/>
                <a:cs typeface="Arial" pitchFamily="34" charset="0"/>
              </a:rPr>
              <a:t>: </a:t>
            </a:r>
          </a:p>
          <a:p>
            <a:pPr algn="just"/>
            <a:endParaRPr lang="es-ES" sz="2000" dirty="0" smtClean="0">
              <a:solidFill>
                <a:schemeClr val="tx1">
                  <a:lumMod val="75000"/>
                  <a:lumOff val="25000"/>
                </a:schemeClr>
              </a:solidFill>
              <a:latin typeface="Arial" pitchFamily="34" charset="0"/>
              <a:cs typeface="Arial" pitchFamily="34" charset="0"/>
            </a:endParaRPr>
          </a:p>
          <a:p>
            <a:pPr algn="just">
              <a:buFont typeface="Wingdings" pitchFamily="2" charset="2"/>
              <a:buChar char="q"/>
            </a:pPr>
            <a:r>
              <a:rPr lang="es-MX" sz="2000" dirty="0" smtClean="0">
                <a:solidFill>
                  <a:schemeClr val="tx1">
                    <a:lumMod val="75000"/>
                    <a:lumOff val="25000"/>
                  </a:schemeClr>
                </a:solidFill>
                <a:latin typeface="Arial" pitchFamily="34" charset="0"/>
                <a:cs typeface="Arial" pitchFamily="34" charset="0"/>
              </a:rPr>
              <a:t> Guachinango </a:t>
            </a:r>
          </a:p>
          <a:p>
            <a:pPr algn="just">
              <a:buFont typeface="Wingdings" pitchFamily="2" charset="2"/>
              <a:buChar char="q"/>
            </a:pPr>
            <a:r>
              <a:rPr lang="es-MX" sz="2000" dirty="0" smtClean="0">
                <a:solidFill>
                  <a:schemeClr val="tx1">
                    <a:lumMod val="75000"/>
                    <a:lumOff val="25000"/>
                  </a:schemeClr>
                </a:solidFill>
                <a:latin typeface="Arial" pitchFamily="34" charset="0"/>
                <a:cs typeface="Arial" pitchFamily="34" charset="0"/>
              </a:rPr>
              <a:t> Mixtlán</a:t>
            </a:r>
          </a:p>
          <a:p>
            <a:pPr algn="just">
              <a:buFont typeface="Wingdings" pitchFamily="2" charset="2"/>
              <a:buChar char="q"/>
            </a:pPr>
            <a:r>
              <a:rPr lang="es-MX" sz="2000" dirty="0" smtClean="0">
                <a:solidFill>
                  <a:schemeClr val="tx1">
                    <a:lumMod val="75000"/>
                    <a:lumOff val="25000"/>
                  </a:schemeClr>
                </a:solidFill>
                <a:latin typeface="Arial" pitchFamily="34" charset="0"/>
                <a:cs typeface="Arial" pitchFamily="34" charset="0"/>
              </a:rPr>
              <a:t> Atenguillo</a:t>
            </a:r>
          </a:p>
          <a:p>
            <a:pPr algn="just">
              <a:buFont typeface="Wingdings" pitchFamily="2" charset="2"/>
              <a:buChar char="q"/>
            </a:pPr>
            <a:r>
              <a:rPr lang="es-MX" sz="2000" dirty="0" smtClean="0">
                <a:solidFill>
                  <a:schemeClr val="tx1">
                    <a:lumMod val="75000"/>
                    <a:lumOff val="25000"/>
                  </a:schemeClr>
                </a:solidFill>
                <a:latin typeface="Arial" pitchFamily="34" charset="0"/>
                <a:cs typeface="Arial" pitchFamily="34" charset="0"/>
              </a:rPr>
              <a:t> Talpa </a:t>
            </a:r>
            <a:r>
              <a:rPr lang="es-MX" sz="2000" dirty="0">
                <a:solidFill>
                  <a:schemeClr val="tx1">
                    <a:lumMod val="75000"/>
                    <a:lumOff val="25000"/>
                  </a:schemeClr>
                </a:solidFill>
                <a:latin typeface="Arial" pitchFamily="34" charset="0"/>
                <a:cs typeface="Arial" pitchFamily="34" charset="0"/>
              </a:rPr>
              <a:t>De </a:t>
            </a:r>
            <a:r>
              <a:rPr lang="es-MX" sz="2000" dirty="0" smtClean="0">
                <a:solidFill>
                  <a:schemeClr val="tx1">
                    <a:lumMod val="75000"/>
                    <a:lumOff val="25000"/>
                  </a:schemeClr>
                </a:solidFill>
                <a:latin typeface="Arial" pitchFamily="34" charset="0"/>
                <a:cs typeface="Arial" pitchFamily="34" charset="0"/>
              </a:rPr>
              <a:t>Allende</a:t>
            </a:r>
          </a:p>
          <a:p>
            <a:pPr algn="just">
              <a:buFont typeface="Wingdings" pitchFamily="2" charset="2"/>
              <a:buChar char="q"/>
            </a:pPr>
            <a:r>
              <a:rPr lang="es-MX" sz="2000" dirty="0" smtClean="0">
                <a:solidFill>
                  <a:schemeClr val="tx1">
                    <a:lumMod val="75000"/>
                    <a:lumOff val="25000"/>
                  </a:schemeClr>
                </a:solidFill>
                <a:latin typeface="Arial" pitchFamily="34" charset="0"/>
                <a:cs typeface="Arial" pitchFamily="34" charset="0"/>
              </a:rPr>
              <a:t> Mascota</a:t>
            </a:r>
          </a:p>
          <a:p>
            <a:pPr algn="just">
              <a:buFont typeface="Wingdings" pitchFamily="2" charset="2"/>
              <a:buChar char="q"/>
            </a:pPr>
            <a:r>
              <a:rPr lang="es-MX" sz="2000" dirty="0" smtClean="0">
                <a:solidFill>
                  <a:schemeClr val="tx1">
                    <a:lumMod val="75000"/>
                    <a:lumOff val="25000"/>
                  </a:schemeClr>
                </a:solidFill>
                <a:latin typeface="Arial" pitchFamily="34" charset="0"/>
                <a:cs typeface="Arial" pitchFamily="34" charset="0"/>
              </a:rPr>
              <a:t> San </a:t>
            </a:r>
            <a:r>
              <a:rPr lang="es-MX" sz="2000" dirty="0">
                <a:solidFill>
                  <a:schemeClr val="tx1">
                    <a:lumMod val="75000"/>
                    <a:lumOff val="25000"/>
                  </a:schemeClr>
                </a:solidFill>
                <a:latin typeface="Arial" pitchFamily="34" charset="0"/>
                <a:cs typeface="Arial" pitchFamily="34" charset="0"/>
              </a:rPr>
              <a:t>Sebastián Del </a:t>
            </a:r>
            <a:r>
              <a:rPr lang="es-MX" sz="2000" dirty="0" smtClean="0">
                <a:solidFill>
                  <a:schemeClr val="tx1">
                    <a:lumMod val="75000"/>
                    <a:lumOff val="25000"/>
                  </a:schemeClr>
                </a:solidFill>
                <a:latin typeface="Arial" pitchFamily="34" charset="0"/>
                <a:cs typeface="Arial" pitchFamily="34" charset="0"/>
              </a:rPr>
              <a:t>Oeste</a:t>
            </a:r>
          </a:p>
          <a:p>
            <a:pPr algn="just">
              <a:buFont typeface="Wingdings" pitchFamily="2" charset="2"/>
              <a:buChar char="q"/>
            </a:pPr>
            <a:r>
              <a:rPr lang="es-MX" sz="2000" dirty="0" smtClean="0">
                <a:solidFill>
                  <a:schemeClr val="tx1">
                    <a:lumMod val="75000"/>
                    <a:lumOff val="25000"/>
                  </a:schemeClr>
                </a:solidFill>
                <a:latin typeface="Arial" pitchFamily="34" charset="0"/>
                <a:cs typeface="Arial" pitchFamily="34" charset="0"/>
              </a:rPr>
              <a:t> Puerto </a:t>
            </a:r>
            <a:r>
              <a:rPr lang="es-MX" sz="2000" dirty="0">
                <a:solidFill>
                  <a:schemeClr val="tx1">
                    <a:lumMod val="75000"/>
                    <a:lumOff val="25000"/>
                  </a:schemeClr>
                </a:solidFill>
                <a:latin typeface="Arial" pitchFamily="34" charset="0"/>
                <a:cs typeface="Arial" pitchFamily="34" charset="0"/>
              </a:rPr>
              <a:t>Vallarta </a:t>
            </a:r>
          </a:p>
          <a:p>
            <a:pPr algn="just">
              <a:buFont typeface="Wingdings" pitchFamily="2" charset="2"/>
              <a:buChar char="q"/>
            </a:pPr>
            <a:r>
              <a:rPr lang="es-MX" sz="2000" dirty="0" smtClean="0">
                <a:solidFill>
                  <a:schemeClr val="tx1">
                    <a:lumMod val="75000"/>
                    <a:lumOff val="25000"/>
                  </a:schemeClr>
                </a:solidFill>
                <a:latin typeface="Arial" pitchFamily="34" charset="0"/>
                <a:cs typeface="Arial" pitchFamily="34" charset="0"/>
              </a:rPr>
              <a:t> Cabo Corrientes</a:t>
            </a:r>
          </a:p>
        </p:txBody>
      </p:sp>
      <p:sp>
        <p:nvSpPr>
          <p:cNvPr id="15" name="14 Rectángulo"/>
          <p:cNvSpPr/>
          <p:nvPr/>
        </p:nvSpPr>
        <p:spPr>
          <a:xfrm>
            <a:off x="6047226" y="1555046"/>
            <a:ext cx="3936412" cy="2554545"/>
          </a:xfrm>
          <a:prstGeom prst="rect">
            <a:avLst/>
          </a:prstGeom>
        </p:spPr>
        <p:txBody>
          <a:bodyPr wrap="square">
            <a:spAutoFit/>
          </a:bodyPr>
          <a:lstStyle/>
          <a:p>
            <a:pPr algn="just"/>
            <a:r>
              <a:rPr lang="es-MX" sz="2000" b="1" dirty="0" smtClean="0">
                <a:solidFill>
                  <a:schemeClr val="tx1">
                    <a:lumMod val="75000"/>
                    <a:lumOff val="25000"/>
                  </a:schemeClr>
                </a:solidFill>
                <a:latin typeface="Arial" pitchFamily="34" charset="0"/>
                <a:cs typeface="Arial" pitchFamily="34" charset="0"/>
              </a:rPr>
              <a:t>Municipios adheridos al Acuerdo de Coordinación: </a:t>
            </a:r>
          </a:p>
          <a:p>
            <a:pPr algn="just"/>
            <a:endParaRPr lang="es-MX" sz="2000" b="1" dirty="0" smtClean="0">
              <a:solidFill>
                <a:schemeClr val="tx1">
                  <a:lumMod val="75000"/>
                  <a:lumOff val="25000"/>
                </a:schemeClr>
              </a:solidFill>
              <a:latin typeface="Arial" pitchFamily="34" charset="0"/>
              <a:cs typeface="Arial" pitchFamily="34" charset="0"/>
            </a:endParaRPr>
          </a:p>
          <a:p>
            <a:pPr algn="just">
              <a:buFont typeface="Wingdings" pitchFamily="2" charset="2"/>
              <a:buChar char="ü"/>
            </a:pPr>
            <a:r>
              <a:rPr lang="es-MX" sz="2000" dirty="0" smtClean="0">
                <a:solidFill>
                  <a:schemeClr val="tx1">
                    <a:lumMod val="75000"/>
                    <a:lumOff val="25000"/>
                  </a:schemeClr>
                </a:solidFill>
                <a:latin typeface="Arial" pitchFamily="34" charset="0"/>
                <a:cs typeface="Arial" pitchFamily="34" charset="0"/>
              </a:rPr>
              <a:t> Guachinango</a:t>
            </a:r>
          </a:p>
          <a:p>
            <a:pPr algn="just">
              <a:buFont typeface="Wingdings" pitchFamily="2" charset="2"/>
              <a:buChar char="ü"/>
            </a:pPr>
            <a:r>
              <a:rPr lang="es-MX" sz="2000" dirty="0" smtClean="0">
                <a:solidFill>
                  <a:schemeClr val="tx1">
                    <a:lumMod val="75000"/>
                    <a:lumOff val="25000"/>
                  </a:schemeClr>
                </a:solidFill>
                <a:latin typeface="Arial" pitchFamily="34" charset="0"/>
                <a:cs typeface="Arial" pitchFamily="34" charset="0"/>
              </a:rPr>
              <a:t> Mixtlán</a:t>
            </a:r>
            <a:endParaRPr lang="es-MX" sz="2000" dirty="0">
              <a:solidFill>
                <a:schemeClr val="tx1">
                  <a:lumMod val="75000"/>
                  <a:lumOff val="25000"/>
                </a:schemeClr>
              </a:solidFill>
              <a:latin typeface="Arial" pitchFamily="34" charset="0"/>
              <a:cs typeface="Arial" pitchFamily="34" charset="0"/>
            </a:endParaRPr>
          </a:p>
          <a:p>
            <a:pPr algn="just">
              <a:buFont typeface="Wingdings" pitchFamily="2" charset="2"/>
              <a:buChar char="ü"/>
            </a:pPr>
            <a:r>
              <a:rPr lang="es-MX" sz="2000" dirty="0" smtClean="0">
                <a:solidFill>
                  <a:schemeClr val="tx1">
                    <a:lumMod val="75000"/>
                    <a:lumOff val="25000"/>
                  </a:schemeClr>
                </a:solidFill>
                <a:latin typeface="Arial" pitchFamily="34" charset="0"/>
                <a:cs typeface="Arial" pitchFamily="34" charset="0"/>
              </a:rPr>
              <a:t> Talpa de Allende</a:t>
            </a:r>
          </a:p>
          <a:p>
            <a:pPr algn="just">
              <a:buFont typeface="Wingdings" pitchFamily="2" charset="2"/>
              <a:buChar char="ü"/>
            </a:pPr>
            <a:r>
              <a:rPr lang="es-MX" sz="2000" dirty="0" smtClean="0">
                <a:solidFill>
                  <a:schemeClr val="tx1">
                    <a:lumMod val="75000"/>
                    <a:lumOff val="25000"/>
                  </a:schemeClr>
                </a:solidFill>
                <a:latin typeface="Arial" pitchFamily="34" charset="0"/>
                <a:cs typeface="Arial" pitchFamily="34" charset="0"/>
              </a:rPr>
              <a:t> Mascota</a:t>
            </a:r>
          </a:p>
          <a:p>
            <a:pPr algn="just">
              <a:buFont typeface="Wingdings" pitchFamily="2" charset="2"/>
              <a:buChar char="ü"/>
            </a:pPr>
            <a:r>
              <a:rPr lang="es-MX" sz="2000" dirty="0" smtClean="0">
                <a:solidFill>
                  <a:schemeClr val="tx1">
                    <a:lumMod val="75000"/>
                    <a:lumOff val="25000"/>
                  </a:schemeClr>
                </a:solidFill>
                <a:latin typeface="Arial" pitchFamily="34" charset="0"/>
                <a:cs typeface="Arial" pitchFamily="34" charset="0"/>
              </a:rPr>
              <a:t> San Sebastián del Oeste</a:t>
            </a:r>
            <a:endParaRPr lang="es-ES" sz="2000" dirty="0">
              <a:solidFill>
                <a:schemeClr val="tx1">
                  <a:lumMod val="75000"/>
                  <a:lumOff val="2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14 Grupo"/>
          <p:cNvGrpSpPr/>
          <p:nvPr/>
        </p:nvGrpSpPr>
        <p:grpSpPr>
          <a:xfrm>
            <a:off x="-88739" y="-14068"/>
            <a:ext cx="12279152" cy="6900204"/>
            <a:chOff x="-88739" y="-14068"/>
            <a:chExt cx="12279152" cy="6900204"/>
          </a:xfrm>
        </p:grpSpPr>
        <p:pic>
          <p:nvPicPr>
            <p:cNvPr id="16" name="15 Imagen" descr="fondo 11.png"/>
            <p:cNvPicPr>
              <a:picLocks noChangeAspect="1"/>
            </p:cNvPicPr>
            <p:nvPr/>
          </p:nvPicPr>
          <p:blipFill>
            <a:blip r:embed="rId2" cstate="print"/>
            <a:stretch>
              <a:fillRect/>
            </a:stretch>
          </p:blipFill>
          <p:spPr>
            <a:xfrm>
              <a:off x="-88739" y="-14068"/>
              <a:ext cx="12279152" cy="6900204"/>
            </a:xfrm>
            <a:prstGeom prst="rect">
              <a:avLst/>
            </a:prstGeom>
          </p:spPr>
        </p:pic>
        <p:pic>
          <p:nvPicPr>
            <p:cNvPr id="17" name="16 Imagen" descr="Logo CCME-01.jpg"/>
            <p:cNvPicPr>
              <a:picLocks noChangeAspect="1"/>
            </p:cNvPicPr>
            <p:nvPr/>
          </p:nvPicPr>
          <p:blipFill>
            <a:blip r:embed="rId3" cstate="print"/>
            <a:srcRect r="6139" b="6156"/>
            <a:stretch>
              <a:fillRect/>
            </a:stretch>
          </p:blipFill>
          <p:spPr>
            <a:xfrm>
              <a:off x="5519142" y="5445224"/>
              <a:ext cx="2016224" cy="936104"/>
            </a:xfrm>
            <a:prstGeom prst="rect">
              <a:avLst/>
            </a:prstGeom>
          </p:spPr>
        </p:pic>
        <p:pic>
          <p:nvPicPr>
            <p:cNvPr id="18" name="17 Imagen" descr="contraloria_del_estado.png"/>
            <p:cNvPicPr>
              <a:picLocks noChangeAspect="1"/>
            </p:cNvPicPr>
            <p:nvPr/>
          </p:nvPicPr>
          <p:blipFill>
            <a:blip r:embed="rId4" cstate="print"/>
            <a:stretch>
              <a:fillRect/>
            </a:stretch>
          </p:blipFill>
          <p:spPr>
            <a:xfrm>
              <a:off x="2494806" y="5589240"/>
              <a:ext cx="2808312" cy="753440"/>
            </a:xfrm>
            <a:prstGeom prst="rect">
              <a:avLst/>
            </a:prstGeom>
          </p:spPr>
        </p:pic>
      </p:grpSp>
      <p:sp>
        <p:nvSpPr>
          <p:cNvPr id="12" name="11 Rectángulo"/>
          <p:cNvSpPr/>
          <p:nvPr/>
        </p:nvSpPr>
        <p:spPr>
          <a:xfrm>
            <a:off x="79587" y="251938"/>
            <a:ext cx="4863641"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s-E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2.- Sesiones</a:t>
            </a:r>
            <a:endParaRPr lang="es-E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12 CuadroTexto"/>
          <p:cNvSpPr txBox="1"/>
          <p:nvPr/>
        </p:nvSpPr>
        <p:spPr>
          <a:xfrm>
            <a:off x="623311" y="920915"/>
            <a:ext cx="11039789" cy="2246769"/>
          </a:xfrm>
          <a:prstGeom prst="rect">
            <a:avLst/>
          </a:prstGeom>
        </p:spPr>
        <p:txBody>
          <a:bodyPr wrap="square">
            <a:spAutoFit/>
          </a:bodyPr>
          <a:lstStyle/>
          <a:p>
            <a:pPr algn="just"/>
            <a:r>
              <a:rPr lang="es-MX" sz="2000" b="1" dirty="0">
                <a:solidFill>
                  <a:schemeClr val="tx1">
                    <a:lumMod val="75000"/>
                    <a:lumOff val="25000"/>
                  </a:schemeClr>
                </a:solidFill>
                <a:latin typeface="Arial" pitchFamily="34" charset="0"/>
                <a:cs typeface="Arial" pitchFamily="34" charset="0"/>
              </a:rPr>
              <a:t>Número de sesiones </a:t>
            </a:r>
            <a:r>
              <a:rPr lang="es-MX" sz="2000" b="1" dirty="0" smtClean="0">
                <a:solidFill>
                  <a:schemeClr val="tx1">
                    <a:lumMod val="75000"/>
                    <a:lumOff val="25000"/>
                  </a:schemeClr>
                </a:solidFill>
                <a:latin typeface="Arial" pitchFamily="34" charset="0"/>
                <a:cs typeface="Arial" pitchFamily="34" charset="0"/>
              </a:rPr>
              <a:t>celebradas: </a:t>
            </a:r>
            <a:r>
              <a:rPr lang="es-MX" sz="2000" dirty="0" smtClean="0">
                <a:solidFill>
                  <a:schemeClr val="tx1">
                    <a:lumMod val="75000"/>
                    <a:lumOff val="25000"/>
                  </a:schemeClr>
                </a:solidFill>
                <a:latin typeface="Arial" pitchFamily="34" charset="0"/>
                <a:cs typeface="Arial" pitchFamily="34" charset="0"/>
              </a:rPr>
              <a:t>1</a:t>
            </a:r>
            <a:endParaRPr lang="es-ES" sz="2000" dirty="0" smtClean="0">
              <a:solidFill>
                <a:schemeClr val="tx1">
                  <a:lumMod val="75000"/>
                  <a:lumOff val="25000"/>
                </a:schemeClr>
              </a:solidFill>
              <a:latin typeface="Arial" pitchFamily="34" charset="0"/>
              <a:cs typeface="Arial" pitchFamily="34" charset="0"/>
            </a:endParaRPr>
          </a:p>
          <a:p>
            <a:pPr algn="just"/>
            <a:endParaRPr lang="es-ES" sz="2000" b="1" dirty="0">
              <a:solidFill>
                <a:schemeClr val="tx1">
                  <a:lumMod val="75000"/>
                  <a:lumOff val="25000"/>
                </a:schemeClr>
              </a:solidFill>
              <a:latin typeface="Arial" pitchFamily="34" charset="0"/>
              <a:cs typeface="Arial" pitchFamily="34" charset="0"/>
            </a:endParaRPr>
          </a:p>
          <a:p>
            <a:pPr algn="just"/>
            <a:r>
              <a:rPr lang="es-ES" sz="2000" b="1" dirty="0" smtClean="0">
                <a:solidFill>
                  <a:schemeClr val="tx1">
                    <a:lumMod val="75000"/>
                    <a:lumOff val="25000"/>
                  </a:schemeClr>
                </a:solidFill>
                <a:latin typeface="Arial" pitchFamily="34" charset="0"/>
                <a:cs typeface="Arial" pitchFamily="34" charset="0"/>
              </a:rPr>
              <a:t>Municipio Sede: </a:t>
            </a:r>
            <a:r>
              <a:rPr lang="es-MX" sz="2000" dirty="0" smtClean="0">
                <a:solidFill>
                  <a:schemeClr val="tx1">
                    <a:lumMod val="75000"/>
                    <a:lumOff val="25000"/>
                  </a:schemeClr>
                </a:solidFill>
              </a:rPr>
              <a:t>Magdalena</a:t>
            </a:r>
          </a:p>
          <a:p>
            <a:pPr algn="just"/>
            <a:endParaRPr lang="es-MX" sz="2000" dirty="0"/>
          </a:p>
          <a:p>
            <a:pPr algn="just"/>
            <a:r>
              <a:rPr lang="es-MX" sz="2000" b="1" dirty="0" smtClean="0">
                <a:solidFill>
                  <a:schemeClr val="tx1">
                    <a:lumMod val="75000"/>
                    <a:lumOff val="25000"/>
                  </a:schemeClr>
                </a:solidFill>
                <a:latin typeface="Arial" pitchFamily="34" charset="0"/>
                <a:cs typeface="Arial" pitchFamily="34" charset="0"/>
              </a:rPr>
              <a:t>Acuerdos Tomados</a:t>
            </a:r>
            <a:r>
              <a:rPr lang="es-MX" sz="2000" dirty="0" smtClean="0">
                <a:solidFill>
                  <a:schemeClr val="tx1">
                    <a:lumMod val="75000"/>
                    <a:lumOff val="25000"/>
                  </a:schemeClr>
                </a:solidFill>
                <a:latin typeface="Arial" pitchFamily="34" charset="0"/>
                <a:cs typeface="Arial" pitchFamily="34" charset="0"/>
              </a:rPr>
              <a:t>: </a:t>
            </a:r>
          </a:p>
          <a:p>
            <a:pPr algn="just"/>
            <a:endParaRPr lang="es-MX" sz="2000" dirty="0"/>
          </a:p>
          <a:p>
            <a:pPr algn="just">
              <a:buFont typeface="Arial" pitchFamily="34" charset="0"/>
              <a:buChar char="•"/>
            </a:pPr>
            <a:r>
              <a:rPr lang="es-MX" sz="2000" dirty="0" smtClean="0">
                <a:solidFill>
                  <a:schemeClr val="tx1">
                    <a:lumMod val="75000"/>
                    <a:lumOff val="25000"/>
                  </a:schemeClr>
                </a:solidFill>
                <a:latin typeface="Arial" pitchFamily="34" charset="0"/>
                <a:cs typeface="Arial" pitchFamily="34" charset="0"/>
              </a:rPr>
              <a:t>Diagnostico Situacional de la Contraloría Municipal.</a:t>
            </a:r>
            <a:endParaRPr lang="es-ES" sz="2000" b="1" dirty="0">
              <a:solidFill>
                <a:schemeClr val="tx1">
                  <a:lumMod val="75000"/>
                  <a:lumOff val="25000"/>
                </a:schemeClr>
              </a:solidFill>
              <a:latin typeface="Arial" pitchFamily="34" charset="0"/>
              <a:cs typeface="Arial" pitchFamily="34" charset="0"/>
            </a:endParaRPr>
          </a:p>
        </p:txBody>
      </p:sp>
      <p:sp>
        <p:nvSpPr>
          <p:cNvPr id="6" name="5 Rectángulo"/>
          <p:cNvSpPr/>
          <p:nvPr/>
        </p:nvSpPr>
        <p:spPr>
          <a:xfrm>
            <a:off x="463580" y="3286725"/>
            <a:ext cx="4863641"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s-E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3.- Diagnóstico </a:t>
            </a:r>
            <a:endParaRPr lang="es-E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6 Rectángulo"/>
          <p:cNvSpPr/>
          <p:nvPr/>
        </p:nvSpPr>
        <p:spPr>
          <a:xfrm>
            <a:off x="623311" y="3977769"/>
            <a:ext cx="10367802" cy="1015663"/>
          </a:xfrm>
          <a:prstGeom prst="rect">
            <a:avLst/>
          </a:prstGeom>
        </p:spPr>
        <p:txBody>
          <a:bodyPr wrap="square">
            <a:spAutoFit/>
          </a:bodyPr>
          <a:lstStyle/>
          <a:p>
            <a:pPr algn="just">
              <a:lnSpc>
                <a:spcPct val="150000"/>
              </a:lnSpc>
              <a:buFont typeface="Arial" pitchFamily="34" charset="0"/>
              <a:buChar char="•"/>
            </a:pPr>
            <a:r>
              <a:rPr lang="es-MX" sz="2000" dirty="0" smtClean="0">
                <a:solidFill>
                  <a:schemeClr val="tx1">
                    <a:lumMod val="75000"/>
                    <a:lumOff val="25000"/>
                  </a:schemeClr>
                </a:solidFill>
                <a:latin typeface="Arial" pitchFamily="34" charset="0"/>
                <a:cs typeface="Arial" pitchFamily="34" charset="0"/>
              </a:rPr>
              <a:t> Falta de interés de las Contralorías Municipales de la Región 10.</a:t>
            </a:r>
          </a:p>
          <a:p>
            <a:pPr algn="just">
              <a:lnSpc>
                <a:spcPct val="150000"/>
              </a:lnSpc>
              <a:buFont typeface="Arial" pitchFamily="34" charset="0"/>
              <a:buChar char="•"/>
            </a:pPr>
            <a:r>
              <a:rPr lang="es-MX" sz="2000" dirty="0" smtClean="0">
                <a:solidFill>
                  <a:schemeClr val="tx1">
                    <a:lumMod val="75000"/>
                    <a:lumOff val="25000"/>
                  </a:schemeClr>
                </a:solidFill>
                <a:latin typeface="Arial" pitchFamily="34" charset="0"/>
                <a:cs typeface="Arial" pitchFamily="34" charset="0"/>
              </a:rPr>
              <a:t> La mayoría de los Contralores no cubrimos con el perfil para desempeñar el puesto.</a:t>
            </a:r>
            <a:endParaRPr lang="es-ES" sz="2000"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37532891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5 Grupo"/>
          <p:cNvGrpSpPr/>
          <p:nvPr/>
        </p:nvGrpSpPr>
        <p:grpSpPr>
          <a:xfrm>
            <a:off x="-88739" y="-14068"/>
            <a:ext cx="12279152" cy="6900204"/>
            <a:chOff x="-88739" y="-14068"/>
            <a:chExt cx="12279152" cy="6900204"/>
          </a:xfrm>
        </p:grpSpPr>
        <p:pic>
          <p:nvPicPr>
            <p:cNvPr id="7" name="6 Imagen" descr="fondo 11.png"/>
            <p:cNvPicPr>
              <a:picLocks noChangeAspect="1"/>
            </p:cNvPicPr>
            <p:nvPr/>
          </p:nvPicPr>
          <p:blipFill>
            <a:blip r:embed="rId2" cstate="print"/>
            <a:stretch>
              <a:fillRect/>
            </a:stretch>
          </p:blipFill>
          <p:spPr>
            <a:xfrm>
              <a:off x="-88739" y="-14068"/>
              <a:ext cx="12279152" cy="6900204"/>
            </a:xfrm>
            <a:prstGeom prst="rect">
              <a:avLst/>
            </a:prstGeom>
          </p:spPr>
        </p:pic>
        <p:pic>
          <p:nvPicPr>
            <p:cNvPr id="8" name="7 Imagen" descr="Logo CCME-01.jpg"/>
            <p:cNvPicPr>
              <a:picLocks noChangeAspect="1"/>
            </p:cNvPicPr>
            <p:nvPr/>
          </p:nvPicPr>
          <p:blipFill>
            <a:blip r:embed="rId3" cstate="print"/>
            <a:srcRect r="6139" b="6156"/>
            <a:stretch>
              <a:fillRect/>
            </a:stretch>
          </p:blipFill>
          <p:spPr>
            <a:xfrm>
              <a:off x="5519142" y="5445224"/>
              <a:ext cx="2016224" cy="936104"/>
            </a:xfrm>
            <a:prstGeom prst="rect">
              <a:avLst/>
            </a:prstGeom>
          </p:spPr>
        </p:pic>
        <p:pic>
          <p:nvPicPr>
            <p:cNvPr id="10" name="9 Imagen" descr="contraloria_del_estado.png"/>
            <p:cNvPicPr>
              <a:picLocks noChangeAspect="1"/>
            </p:cNvPicPr>
            <p:nvPr/>
          </p:nvPicPr>
          <p:blipFill>
            <a:blip r:embed="rId4" cstate="print"/>
            <a:stretch>
              <a:fillRect/>
            </a:stretch>
          </p:blipFill>
          <p:spPr>
            <a:xfrm>
              <a:off x="2494806" y="5589240"/>
              <a:ext cx="2808312" cy="753440"/>
            </a:xfrm>
            <a:prstGeom prst="rect">
              <a:avLst/>
            </a:prstGeom>
          </p:spPr>
        </p:pic>
      </p:grpSp>
      <p:sp>
        <p:nvSpPr>
          <p:cNvPr id="12" name="11 Rectángulo"/>
          <p:cNvSpPr/>
          <p:nvPr/>
        </p:nvSpPr>
        <p:spPr>
          <a:xfrm>
            <a:off x="79587" y="251938"/>
            <a:ext cx="4863641"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s-E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2.- Sesiones</a:t>
            </a:r>
            <a:endParaRPr lang="es-E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12 CuadroTexto"/>
          <p:cNvSpPr txBox="1"/>
          <p:nvPr/>
        </p:nvSpPr>
        <p:spPr>
          <a:xfrm>
            <a:off x="623311" y="920914"/>
            <a:ext cx="11039789" cy="3170099"/>
          </a:xfrm>
          <a:prstGeom prst="rect">
            <a:avLst/>
          </a:prstGeom>
        </p:spPr>
        <p:txBody>
          <a:bodyPr wrap="square">
            <a:spAutoFit/>
          </a:bodyPr>
          <a:lstStyle/>
          <a:p>
            <a:pPr algn="just"/>
            <a:r>
              <a:rPr lang="es-MX" sz="2000" b="1" dirty="0">
                <a:solidFill>
                  <a:schemeClr val="tx1">
                    <a:lumMod val="75000"/>
                    <a:lumOff val="25000"/>
                  </a:schemeClr>
                </a:solidFill>
                <a:latin typeface="Arial" pitchFamily="34" charset="0"/>
                <a:cs typeface="Arial" pitchFamily="34" charset="0"/>
              </a:rPr>
              <a:t>Número de sesiones celebradas </a:t>
            </a:r>
            <a:r>
              <a:rPr lang="es-ES" sz="2000" b="1" dirty="0">
                <a:solidFill>
                  <a:schemeClr val="tx1">
                    <a:lumMod val="75000"/>
                    <a:lumOff val="25000"/>
                  </a:schemeClr>
                </a:solidFill>
                <a:latin typeface="Arial" pitchFamily="34" charset="0"/>
                <a:cs typeface="Arial" pitchFamily="34" charset="0"/>
              </a:rPr>
              <a:t>: </a:t>
            </a:r>
            <a:r>
              <a:rPr lang="es-ES" sz="2000" dirty="0" smtClean="0">
                <a:solidFill>
                  <a:schemeClr val="tx1">
                    <a:lumMod val="75000"/>
                    <a:lumOff val="25000"/>
                  </a:schemeClr>
                </a:solidFill>
                <a:latin typeface="Arial" pitchFamily="34" charset="0"/>
                <a:cs typeface="Arial" pitchFamily="34" charset="0"/>
              </a:rPr>
              <a:t>2</a:t>
            </a:r>
          </a:p>
          <a:p>
            <a:pPr algn="just"/>
            <a:endParaRPr lang="es-ES" sz="2000" b="1" dirty="0">
              <a:solidFill>
                <a:schemeClr val="tx1">
                  <a:lumMod val="75000"/>
                  <a:lumOff val="25000"/>
                </a:schemeClr>
              </a:solidFill>
              <a:latin typeface="Arial" pitchFamily="34" charset="0"/>
              <a:cs typeface="Arial" pitchFamily="34" charset="0"/>
            </a:endParaRPr>
          </a:p>
          <a:p>
            <a:pPr algn="just"/>
            <a:r>
              <a:rPr lang="es-ES" sz="2000" b="1" dirty="0" smtClean="0">
                <a:solidFill>
                  <a:schemeClr val="tx1">
                    <a:lumMod val="75000"/>
                    <a:lumOff val="25000"/>
                  </a:schemeClr>
                </a:solidFill>
                <a:latin typeface="Arial" pitchFamily="34" charset="0"/>
                <a:cs typeface="Arial" pitchFamily="34" charset="0"/>
              </a:rPr>
              <a:t>Municipio Sede: </a:t>
            </a:r>
            <a:r>
              <a:rPr lang="es-MX" sz="2000" dirty="0" smtClean="0">
                <a:solidFill>
                  <a:schemeClr val="tx1">
                    <a:lumMod val="75000"/>
                    <a:lumOff val="25000"/>
                  </a:schemeClr>
                </a:solidFill>
                <a:latin typeface="Arial" pitchFamily="34" charset="0"/>
                <a:cs typeface="Arial" pitchFamily="34" charset="0"/>
              </a:rPr>
              <a:t>San Sebastián del Oeste y Talpa de Allende.</a:t>
            </a:r>
          </a:p>
          <a:p>
            <a:pPr algn="just"/>
            <a:endParaRPr lang="es-MX" sz="2000" dirty="0"/>
          </a:p>
          <a:p>
            <a:pPr algn="just"/>
            <a:r>
              <a:rPr lang="es-MX" sz="2000" b="1" dirty="0" smtClean="0">
                <a:solidFill>
                  <a:schemeClr val="tx1">
                    <a:lumMod val="75000"/>
                    <a:lumOff val="25000"/>
                  </a:schemeClr>
                </a:solidFill>
                <a:latin typeface="Arial" pitchFamily="34" charset="0"/>
                <a:cs typeface="Arial" pitchFamily="34" charset="0"/>
              </a:rPr>
              <a:t>Acuerdos Tomados</a:t>
            </a:r>
            <a:r>
              <a:rPr lang="es-MX" sz="2000" dirty="0" smtClean="0">
                <a:solidFill>
                  <a:schemeClr val="tx1">
                    <a:lumMod val="75000"/>
                    <a:lumOff val="25000"/>
                  </a:schemeClr>
                </a:solidFill>
                <a:latin typeface="Arial" pitchFamily="34" charset="0"/>
                <a:cs typeface="Arial" pitchFamily="34" charset="0"/>
              </a:rPr>
              <a:t>:</a:t>
            </a:r>
          </a:p>
          <a:p>
            <a:pPr algn="just"/>
            <a:endParaRPr lang="es-MX" sz="2000" dirty="0" smtClean="0">
              <a:solidFill>
                <a:schemeClr val="tx1">
                  <a:lumMod val="75000"/>
                  <a:lumOff val="25000"/>
                </a:schemeClr>
              </a:solidFill>
              <a:latin typeface="Arial" pitchFamily="34" charset="0"/>
              <a:cs typeface="Arial" pitchFamily="34" charset="0"/>
            </a:endParaRPr>
          </a:p>
          <a:p>
            <a:pPr algn="just"/>
            <a:r>
              <a:rPr lang="es-MX" sz="2000" dirty="0" smtClean="0">
                <a:solidFill>
                  <a:schemeClr val="tx1">
                    <a:lumMod val="75000"/>
                    <a:lumOff val="25000"/>
                  </a:schemeClr>
                </a:solidFill>
                <a:latin typeface="Arial" pitchFamily="34" charset="0"/>
                <a:cs typeface="Arial" pitchFamily="34" charset="0"/>
              </a:rPr>
              <a:t>Continuar con las reuniones regionales.</a:t>
            </a:r>
          </a:p>
          <a:p>
            <a:pPr algn="just"/>
            <a:endParaRPr lang="es-MX" sz="2000" dirty="0">
              <a:solidFill>
                <a:schemeClr val="tx1">
                  <a:lumMod val="75000"/>
                  <a:lumOff val="25000"/>
                </a:schemeClr>
              </a:solidFill>
              <a:latin typeface="Arial" pitchFamily="34" charset="0"/>
              <a:cs typeface="Arial" pitchFamily="34" charset="0"/>
            </a:endParaRPr>
          </a:p>
          <a:p>
            <a:pPr algn="just"/>
            <a:endParaRPr lang="es-ES" sz="2000" dirty="0">
              <a:solidFill>
                <a:schemeClr val="tx1">
                  <a:lumMod val="75000"/>
                  <a:lumOff val="25000"/>
                </a:schemeClr>
              </a:solidFill>
              <a:latin typeface="Arial" pitchFamily="34" charset="0"/>
              <a:cs typeface="Arial" pitchFamily="34" charset="0"/>
            </a:endParaRPr>
          </a:p>
          <a:p>
            <a:pPr algn="just"/>
            <a:endParaRPr lang="es-ES" sz="2000" b="1" dirty="0">
              <a:solidFill>
                <a:schemeClr val="tx1">
                  <a:lumMod val="75000"/>
                  <a:lumOff val="25000"/>
                </a:schemeClr>
              </a:solidFill>
              <a:latin typeface="Arial" pitchFamily="34" charset="0"/>
              <a:cs typeface="Arial" pitchFamily="34" charset="0"/>
            </a:endParaRPr>
          </a:p>
        </p:txBody>
      </p:sp>
      <p:graphicFrame>
        <p:nvGraphicFramePr>
          <p:cNvPr id="9" name="8 Tabla"/>
          <p:cNvGraphicFramePr>
            <a:graphicFrameLocks noGrp="1"/>
          </p:cNvGraphicFramePr>
          <p:nvPr/>
        </p:nvGraphicFramePr>
        <p:xfrm>
          <a:off x="2319768" y="3429000"/>
          <a:ext cx="6367726" cy="1584960"/>
        </p:xfrm>
        <a:graphic>
          <a:graphicData uri="http://schemas.openxmlformats.org/drawingml/2006/table">
            <a:tbl>
              <a:tblPr firstRow="1" bandRow="1">
                <a:tableStyleId>{85BE263C-DBD7-4A20-BB59-AAB30ACAA65A}</a:tableStyleId>
              </a:tblPr>
              <a:tblGrid>
                <a:gridCol w="6367726"/>
              </a:tblGrid>
              <a:tr h="370840">
                <a:tc>
                  <a:txBody>
                    <a:bodyPr/>
                    <a:lstStyle/>
                    <a:p>
                      <a:pPr algn="ctr"/>
                      <a:r>
                        <a:rPr lang="es-ES" sz="2000" dirty="0" smtClean="0"/>
                        <a:t>Calendario de sesiones programadas </a:t>
                      </a:r>
                      <a:endParaRPr lang="es-ES" sz="2000" dirty="0">
                        <a:solidFill>
                          <a:schemeClr val="tx1">
                            <a:lumMod val="75000"/>
                            <a:lumOff val="25000"/>
                          </a:schemeClr>
                        </a:solidFill>
                        <a:latin typeface="Arial" pitchFamily="34" charset="0"/>
                        <a:cs typeface="Arial" pitchFamily="34" charset="0"/>
                      </a:endParaRPr>
                    </a:p>
                  </a:txBody>
                  <a:tcPr marL="121904" marR="121904"/>
                </a:tc>
              </a:tr>
              <a:tr h="370840">
                <a:tc>
                  <a:txBody>
                    <a:bodyPr/>
                    <a:lstStyle/>
                    <a:p>
                      <a:pPr algn="ctr"/>
                      <a:r>
                        <a:rPr lang="es-ES" sz="2000" dirty="0" smtClean="0"/>
                        <a:t>09</a:t>
                      </a:r>
                      <a:r>
                        <a:rPr lang="es-ES" sz="2000" baseline="0" dirty="0" smtClean="0"/>
                        <a:t> de junio de 2015</a:t>
                      </a:r>
                      <a:endParaRPr lang="es-ES" sz="2000" dirty="0">
                        <a:solidFill>
                          <a:schemeClr val="tx1">
                            <a:lumMod val="75000"/>
                            <a:lumOff val="25000"/>
                          </a:schemeClr>
                        </a:solidFill>
                        <a:latin typeface="Arial" pitchFamily="34" charset="0"/>
                        <a:cs typeface="Arial" pitchFamily="34" charset="0"/>
                      </a:endParaRPr>
                    </a:p>
                  </a:txBody>
                  <a:tcPr marL="121904" marR="121904"/>
                </a:tc>
              </a:tr>
              <a:tr h="370840">
                <a:tc>
                  <a:txBody>
                    <a:bodyPr/>
                    <a:lstStyle/>
                    <a:p>
                      <a:pPr algn="ctr"/>
                      <a:r>
                        <a:rPr lang="es-ES" sz="2000" dirty="0" smtClean="0"/>
                        <a:t>21 de julio de 2015</a:t>
                      </a:r>
                      <a:endParaRPr lang="es-ES" sz="2000" dirty="0">
                        <a:solidFill>
                          <a:schemeClr val="tx1">
                            <a:lumMod val="75000"/>
                            <a:lumOff val="25000"/>
                          </a:schemeClr>
                        </a:solidFill>
                        <a:latin typeface="Arial" pitchFamily="34" charset="0"/>
                        <a:cs typeface="Arial" pitchFamily="34" charset="0"/>
                      </a:endParaRPr>
                    </a:p>
                  </a:txBody>
                  <a:tcPr marL="121904" marR="121904"/>
                </a:tc>
              </a:tr>
              <a:tr h="370840">
                <a:tc>
                  <a:txBody>
                    <a:bodyPr/>
                    <a:lstStyle/>
                    <a:p>
                      <a:pPr algn="ctr"/>
                      <a:r>
                        <a:rPr lang="es-ES" sz="2000" dirty="0" smtClean="0"/>
                        <a:t>11 de agosto de 2015</a:t>
                      </a:r>
                      <a:endParaRPr lang="es-ES" sz="2000" dirty="0">
                        <a:solidFill>
                          <a:schemeClr val="tx1">
                            <a:lumMod val="75000"/>
                            <a:lumOff val="25000"/>
                          </a:schemeClr>
                        </a:solidFill>
                        <a:latin typeface="Arial" pitchFamily="34" charset="0"/>
                        <a:cs typeface="Arial" pitchFamily="34" charset="0"/>
                      </a:endParaRPr>
                    </a:p>
                  </a:txBody>
                  <a:tcPr marL="121904" marR="121904"/>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8 Grupo"/>
          <p:cNvGrpSpPr/>
          <p:nvPr/>
        </p:nvGrpSpPr>
        <p:grpSpPr>
          <a:xfrm>
            <a:off x="-88739" y="-14068"/>
            <a:ext cx="12279152" cy="6900204"/>
            <a:chOff x="-88739" y="-14068"/>
            <a:chExt cx="12279152" cy="6900204"/>
          </a:xfrm>
        </p:grpSpPr>
        <p:pic>
          <p:nvPicPr>
            <p:cNvPr id="10" name="9 Imagen" descr="fondo 11.png"/>
            <p:cNvPicPr>
              <a:picLocks noChangeAspect="1"/>
            </p:cNvPicPr>
            <p:nvPr/>
          </p:nvPicPr>
          <p:blipFill>
            <a:blip r:embed="rId2" cstate="print"/>
            <a:stretch>
              <a:fillRect/>
            </a:stretch>
          </p:blipFill>
          <p:spPr>
            <a:xfrm>
              <a:off x="-88739" y="-14068"/>
              <a:ext cx="12279152" cy="6900204"/>
            </a:xfrm>
            <a:prstGeom prst="rect">
              <a:avLst/>
            </a:prstGeom>
          </p:spPr>
        </p:pic>
        <p:pic>
          <p:nvPicPr>
            <p:cNvPr id="11" name="10 Imagen" descr="Logo CCME-01.jpg"/>
            <p:cNvPicPr>
              <a:picLocks noChangeAspect="1"/>
            </p:cNvPicPr>
            <p:nvPr/>
          </p:nvPicPr>
          <p:blipFill>
            <a:blip r:embed="rId3" cstate="print"/>
            <a:srcRect r="6139" b="6156"/>
            <a:stretch>
              <a:fillRect/>
            </a:stretch>
          </p:blipFill>
          <p:spPr>
            <a:xfrm>
              <a:off x="5519142" y="5445224"/>
              <a:ext cx="2016224" cy="936104"/>
            </a:xfrm>
            <a:prstGeom prst="rect">
              <a:avLst/>
            </a:prstGeom>
          </p:spPr>
        </p:pic>
        <p:pic>
          <p:nvPicPr>
            <p:cNvPr id="15" name="14 Imagen" descr="contraloria_del_estado.png"/>
            <p:cNvPicPr>
              <a:picLocks noChangeAspect="1"/>
            </p:cNvPicPr>
            <p:nvPr/>
          </p:nvPicPr>
          <p:blipFill>
            <a:blip r:embed="rId4" cstate="print"/>
            <a:stretch>
              <a:fillRect/>
            </a:stretch>
          </p:blipFill>
          <p:spPr>
            <a:xfrm>
              <a:off x="2494806" y="5589240"/>
              <a:ext cx="2808312" cy="753440"/>
            </a:xfrm>
            <a:prstGeom prst="rect">
              <a:avLst/>
            </a:prstGeom>
          </p:spPr>
        </p:pic>
      </p:grpSp>
      <p:sp>
        <p:nvSpPr>
          <p:cNvPr id="12" name="11 Rectángulo"/>
          <p:cNvSpPr/>
          <p:nvPr/>
        </p:nvSpPr>
        <p:spPr>
          <a:xfrm>
            <a:off x="367469" y="251938"/>
            <a:ext cx="4863641"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s-E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3.- Diagnóstico</a:t>
            </a:r>
            <a:endParaRPr lang="es-E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12 CuadroTexto"/>
          <p:cNvSpPr txBox="1"/>
          <p:nvPr/>
        </p:nvSpPr>
        <p:spPr>
          <a:xfrm>
            <a:off x="623311" y="1093381"/>
            <a:ext cx="10656471" cy="3631763"/>
          </a:xfrm>
          <a:prstGeom prst="rect">
            <a:avLst/>
          </a:prstGeom>
        </p:spPr>
        <p:txBody>
          <a:bodyPr wrap="square">
            <a:spAutoFit/>
          </a:bodyPr>
          <a:lstStyle/>
          <a:p>
            <a:pPr lvl="0" algn="just">
              <a:lnSpc>
                <a:spcPct val="150000"/>
              </a:lnSpc>
              <a:buFont typeface="Arial" pitchFamily="34" charset="0"/>
              <a:buChar char="•"/>
            </a:pPr>
            <a:r>
              <a:rPr lang="es-MX" sz="2000" dirty="0" smtClean="0">
                <a:solidFill>
                  <a:schemeClr val="tx1">
                    <a:lumMod val="75000"/>
                    <a:lumOff val="25000"/>
                  </a:schemeClr>
                </a:solidFill>
                <a:latin typeface="Arial" pitchFamily="34" charset="0"/>
                <a:cs typeface="Arial" pitchFamily="34" charset="0"/>
              </a:rPr>
              <a:t> Con el apoyo de los Gobiernos Estatales y Federales y con la iniciativa </a:t>
            </a:r>
            <a:r>
              <a:rPr lang="es-MX" sz="2000" dirty="0">
                <a:solidFill>
                  <a:schemeClr val="tx1">
                    <a:lumMod val="75000"/>
                    <a:lumOff val="25000"/>
                  </a:schemeClr>
                </a:solidFill>
                <a:latin typeface="Arial" pitchFamily="34" charset="0"/>
                <a:cs typeface="Arial" pitchFamily="34" charset="0"/>
              </a:rPr>
              <a:t>de la CCM-E, logramos conocer la situación que guardan las </a:t>
            </a:r>
            <a:r>
              <a:rPr lang="es-MX" sz="2000" dirty="0" smtClean="0">
                <a:solidFill>
                  <a:schemeClr val="tx1">
                    <a:lumMod val="75000"/>
                    <a:lumOff val="25000"/>
                  </a:schemeClr>
                </a:solidFill>
                <a:latin typeface="Arial" pitchFamily="34" charset="0"/>
                <a:cs typeface="Arial" pitchFamily="34" charset="0"/>
              </a:rPr>
              <a:t>Contralorías </a:t>
            </a:r>
            <a:r>
              <a:rPr lang="es-MX" sz="2000" dirty="0">
                <a:solidFill>
                  <a:schemeClr val="tx1">
                    <a:lumMod val="75000"/>
                    <a:lumOff val="25000"/>
                  </a:schemeClr>
                </a:solidFill>
                <a:latin typeface="Arial" pitchFamily="34" charset="0"/>
                <a:cs typeface="Arial" pitchFamily="34" charset="0"/>
              </a:rPr>
              <a:t>de la </a:t>
            </a:r>
            <a:r>
              <a:rPr lang="es-MX" sz="2000" dirty="0" smtClean="0">
                <a:solidFill>
                  <a:schemeClr val="tx1">
                    <a:lumMod val="75000"/>
                    <a:lumOff val="25000"/>
                  </a:schemeClr>
                </a:solidFill>
                <a:latin typeface="Arial" pitchFamily="34" charset="0"/>
                <a:cs typeface="Arial" pitchFamily="34" charset="0"/>
              </a:rPr>
              <a:t>región.</a:t>
            </a:r>
          </a:p>
          <a:p>
            <a:pPr lvl="0" algn="just">
              <a:lnSpc>
                <a:spcPct val="150000"/>
              </a:lnSpc>
              <a:buFont typeface="Arial" pitchFamily="34" charset="0"/>
              <a:buChar char="•"/>
            </a:pPr>
            <a:endParaRPr lang="es-MX" sz="2000" dirty="0">
              <a:solidFill>
                <a:schemeClr val="tx1">
                  <a:lumMod val="75000"/>
                  <a:lumOff val="25000"/>
                </a:schemeClr>
              </a:solidFill>
              <a:latin typeface="Arial" pitchFamily="34" charset="0"/>
              <a:cs typeface="Arial" pitchFamily="34" charset="0"/>
            </a:endParaRPr>
          </a:p>
          <a:p>
            <a:pPr algn="just">
              <a:lnSpc>
                <a:spcPct val="150000"/>
              </a:lnSpc>
              <a:buFont typeface="Arial" pitchFamily="34" charset="0"/>
              <a:buChar char="•"/>
            </a:pPr>
            <a:r>
              <a:rPr lang="es-MX" sz="2000" dirty="0">
                <a:solidFill>
                  <a:schemeClr val="tx1">
                    <a:lumMod val="75000"/>
                    <a:lumOff val="25000"/>
                  </a:schemeClr>
                </a:solidFill>
                <a:latin typeface="Arial" pitchFamily="34" charset="0"/>
                <a:cs typeface="Arial" pitchFamily="34" charset="0"/>
              </a:rPr>
              <a:t>La mayoría de </a:t>
            </a:r>
            <a:r>
              <a:rPr lang="es-MX" sz="2000" dirty="0" smtClean="0">
                <a:solidFill>
                  <a:schemeClr val="tx1">
                    <a:lumMod val="75000"/>
                    <a:lumOff val="25000"/>
                  </a:schemeClr>
                </a:solidFill>
                <a:latin typeface="Arial" pitchFamily="34" charset="0"/>
                <a:cs typeface="Arial" pitchFamily="34" charset="0"/>
              </a:rPr>
              <a:t>las Contralorías de la Región 09 son de nueva creación, ya que presentan carencias en cuanto falta de presupuesto, de personal, instalaciones, equipo de trabajo, vehículos entre otras cosas que obstaculizan  el desarrollo de las actividades relaciones con la Contraloría.</a:t>
            </a:r>
          </a:p>
          <a:p>
            <a:pPr algn="just"/>
            <a:endParaRPr lang="es-ES" sz="2000" b="1" dirty="0">
              <a:solidFill>
                <a:schemeClr val="tx1">
                  <a:lumMod val="75000"/>
                  <a:lumOff val="2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88739" y="-14068"/>
            <a:ext cx="12279152" cy="6900204"/>
            <a:chOff x="-88739" y="-14068"/>
            <a:chExt cx="12279152" cy="6900204"/>
          </a:xfrm>
        </p:grpSpPr>
        <p:pic>
          <p:nvPicPr>
            <p:cNvPr id="6" name="5 Imagen" descr="fondo 11.png"/>
            <p:cNvPicPr>
              <a:picLocks noChangeAspect="1"/>
            </p:cNvPicPr>
            <p:nvPr/>
          </p:nvPicPr>
          <p:blipFill>
            <a:blip r:embed="rId2" cstate="print"/>
            <a:stretch>
              <a:fillRect/>
            </a:stretch>
          </p:blipFill>
          <p:spPr>
            <a:xfrm>
              <a:off x="-88739" y="-14068"/>
              <a:ext cx="12279152" cy="6900204"/>
            </a:xfrm>
            <a:prstGeom prst="rect">
              <a:avLst/>
            </a:prstGeom>
          </p:spPr>
        </p:pic>
        <p:pic>
          <p:nvPicPr>
            <p:cNvPr id="7" name="6 Imagen" descr="Logo CCME-01.jpg"/>
            <p:cNvPicPr>
              <a:picLocks noChangeAspect="1"/>
            </p:cNvPicPr>
            <p:nvPr/>
          </p:nvPicPr>
          <p:blipFill>
            <a:blip r:embed="rId3" cstate="print"/>
            <a:srcRect r="6139" b="6156"/>
            <a:stretch>
              <a:fillRect/>
            </a:stretch>
          </p:blipFill>
          <p:spPr>
            <a:xfrm>
              <a:off x="5519142" y="5445224"/>
              <a:ext cx="2016224" cy="936104"/>
            </a:xfrm>
            <a:prstGeom prst="rect">
              <a:avLst/>
            </a:prstGeom>
          </p:spPr>
        </p:pic>
        <p:pic>
          <p:nvPicPr>
            <p:cNvPr id="8" name="7 Imagen" descr="contraloria_del_estado.png"/>
            <p:cNvPicPr>
              <a:picLocks noChangeAspect="1"/>
            </p:cNvPicPr>
            <p:nvPr/>
          </p:nvPicPr>
          <p:blipFill>
            <a:blip r:embed="rId4" cstate="print"/>
            <a:stretch>
              <a:fillRect/>
            </a:stretch>
          </p:blipFill>
          <p:spPr>
            <a:xfrm>
              <a:off x="2494806" y="5589240"/>
              <a:ext cx="2808312" cy="753440"/>
            </a:xfrm>
            <a:prstGeom prst="rect">
              <a:avLst/>
            </a:prstGeom>
          </p:spPr>
        </p:pic>
      </p:grpSp>
      <p:sp>
        <p:nvSpPr>
          <p:cNvPr id="12" name="11 Rectángulo"/>
          <p:cNvSpPr/>
          <p:nvPr/>
        </p:nvSpPr>
        <p:spPr>
          <a:xfrm>
            <a:off x="487794" y="262389"/>
            <a:ext cx="7263596"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s-E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4.- Experiencia Exitosa</a:t>
            </a:r>
            <a:endParaRPr lang="es-E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1201" name="Rectangle 1"/>
          <p:cNvSpPr>
            <a:spLocks noChangeArrowheads="1"/>
          </p:cNvSpPr>
          <p:nvPr/>
        </p:nvSpPr>
        <p:spPr bwMode="auto">
          <a:xfrm>
            <a:off x="622599" y="1499592"/>
            <a:ext cx="10585176"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lnSpc>
                <a:spcPct val="150000"/>
              </a:lnSpc>
              <a:spcBef>
                <a:spcPct val="0"/>
              </a:spcBef>
              <a:spcAft>
                <a:spcPct val="0"/>
              </a:spcAft>
              <a:buFont typeface="Arial" pitchFamily="34" charset="0"/>
              <a:buChar char="•"/>
            </a:pPr>
            <a:r>
              <a:rPr kumimoji="0" lang="es-MX" sz="2000" b="0" i="0" u="none" strike="noStrike" cap="none" normalizeH="0" baseline="0" dirty="0" smtClean="0">
                <a:ln>
                  <a:noFill/>
                </a:ln>
                <a:solidFill>
                  <a:schemeClr val="tx1">
                    <a:lumMod val="75000"/>
                    <a:lumOff val="25000"/>
                  </a:schemeClr>
                </a:solidFill>
                <a:effectLst/>
                <a:latin typeface="Arial" pitchFamily="34" charset="0"/>
                <a:ea typeface="Calibri" pitchFamily="34" charset="0"/>
                <a:cs typeface="Arial" pitchFamily="34" charset="0"/>
              </a:rPr>
              <a:t> Las Reuniones Regionales son parte fundamental para el arranque de las Contralorías;</a:t>
            </a:r>
            <a:r>
              <a:rPr kumimoji="0" lang="es-MX" sz="2000" b="0" i="0" u="none" strike="noStrike" cap="none" normalizeH="0" dirty="0" smtClean="0">
                <a:ln>
                  <a:noFill/>
                </a:ln>
                <a:solidFill>
                  <a:schemeClr val="tx1">
                    <a:lumMod val="75000"/>
                    <a:lumOff val="25000"/>
                  </a:schemeClr>
                </a:solidFill>
                <a:effectLst/>
                <a:latin typeface="Arial" pitchFamily="34" charset="0"/>
                <a:ea typeface="Calibri" pitchFamily="34" charset="0"/>
                <a:cs typeface="Arial" pitchFamily="34" charset="0"/>
              </a:rPr>
              <a:t> con la CCM-E </a:t>
            </a:r>
            <a:r>
              <a:rPr lang="es-MX" sz="2000" dirty="0" smtClean="0">
                <a:solidFill>
                  <a:schemeClr val="tx1">
                    <a:lumMod val="75000"/>
                    <a:lumOff val="25000"/>
                  </a:schemeClr>
                </a:solidFill>
                <a:latin typeface="Arial" pitchFamily="34" charset="0"/>
                <a:ea typeface="Calibri" pitchFamily="34" charset="0"/>
                <a:cs typeface="Arial" pitchFamily="34" charset="0"/>
              </a:rPr>
              <a:t>los Municipios que cuentan con Contraloría se están viendo mas solidas y los que no cuentan con esta área, inician a contar con la figura de Contralor Interno Municipal.</a:t>
            </a:r>
          </a:p>
          <a:p>
            <a:pPr lvl="0" algn="just" fontAlgn="base">
              <a:lnSpc>
                <a:spcPct val="150000"/>
              </a:lnSpc>
              <a:spcBef>
                <a:spcPct val="0"/>
              </a:spcBef>
              <a:spcAft>
                <a:spcPct val="0"/>
              </a:spcAft>
              <a:buFont typeface="Arial" pitchFamily="34" charset="0"/>
              <a:buChar char="•"/>
            </a:pPr>
            <a:endParaRPr kumimoji="0" lang="es-MX" sz="2000" b="0" i="0" u="none" strike="noStrike" cap="none" normalizeH="0" dirty="0" smtClean="0">
              <a:ln>
                <a:noFill/>
              </a:ln>
              <a:solidFill>
                <a:schemeClr val="tx1">
                  <a:lumMod val="75000"/>
                  <a:lumOff val="25000"/>
                </a:schemeClr>
              </a:solidFill>
              <a:effectLst/>
              <a:latin typeface="Arial" pitchFamily="34" charset="0"/>
              <a:ea typeface="Calibri" pitchFamily="34" charset="0"/>
              <a:cs typeface="Arial" pitchFamily="34" charset="0"/>
            </a:endParaRPr>
          </a:p>
          <a:p>
            <a:pPr lvl="0" algn="just" fontAlgn="base">
              <a:lnSpc>
                <a:spcPct val="150000"/>
              </a:lnSpc>
              <a:spcBef>
                <a:spcPct val="0"/>
              </a:spcBef>
              <a:spcAft>
                <a:spcPct val="0"/>
              </a:spcAft>
              <a:buFont typeface="Arial" pitchFamily="34" charset="0"/>
              <a:buChar char="•"/>
            </a:pPr>
            <a:r>
              <a:rPr lang="es-MX" sz="2000" dirty="0" smtClean="0">
                <a:solidFill>
                  <a:schemeClr val="tx1">
                    <a:lumMod val="75000"/>
                    <a:lumOff val="25000"/>
                  </a:schemeClr>
                </a:solidFill>
                <a:latin typeface="Arial" pitchFamily="34" charset="0"/>
                <a:ea typeface="Calibri" pitchFamily="34" charset="0"/>
                <a:cs typeface="Arial" pitchFamily="34" charset="0"/>
              </a:rPr>
              <a:t>Se iniciará la gestión de solicitar cursos de capacitación y asesoría a la Contraloría del Estado y a los Municipios que cuenten con esta área, en materia de Control Interno.</a:t>
            </a:r>
            <a:endParaRPr kumimoji="0" lang="es-MX" sz="2000" b="0" i="0" u="none" strike="noStrike" cap="none" normalizeH="0" dirty="0" smtClean="0">
              <a:ln>
                <a:noFill/>
              </a:ln>
              <a:solidFill>
                <a:schemeClr val="tx1">
                  <a:lumMod val="75000"/>
                  <a:lumOff val="25000"/>
                </a:schemeClr>
              </a:solidFill>
              <a:effectLst/>
              <a:latin typeface="Arial" pitchFamily="34" charset="0"/>
              <a:ea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s-MX" sz="2000" dirty="0" smtClean="0">
              <a:solidFill>
                <a:schemeClr val="tx1">
                  <a:lumMod val="75000"/>
                  <a:lumOff val="25000"/>
                </a:schemeClr>
              </a:solidFill>
              <a:latin typeface="Arial" pitchFamily="34" charset="0"/>
              <a:ea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descr="Logo CCME-01.jpg"/>
          <p:cNvPicPr>
            <a:picLocks noChangeAspect="1"/>
          </p:cNvPicPr>
          <p:nvPr/>
        </p:nvPicPr>
        <p:blipFill>
          <a:blip r:embed="rId2" cstate="print"/>
          <a:srcRect l="6269" t="5786" r="6863" b="5501"/>
          <a:stretch>
            <a:fillRect/>
          </a:stretch>
        </p:blipFill>
        <p:spPr>
          <a:xfrm>
            <a:off x="7631177" y="188640"/>
            <a:ext cx="2640493" cy="1092740"/>
          </a:xfrm>
          <a:prstGeom prst="rect">
            <a:avLst/>
          </a:prstGeom>
        </p:spPr>
      </p:pic>
      <p:pic>
        <p:nvPicPr>
          <p:cNvPr id="21" name="20 Imagen" descr="contraloria_del_estado.png"/>
          <p:cNvPicPr>
            <a:picLocks noChangeAspect="1"/>
          </p:cNvPicPr>
          <p:nvPr/>
        </p:nvPicPr>
        <p:blipFill>
          <a:blip r:embed="rId3" cstate="print"/>
          <a:stretch>
            <a:fillRect/>
          </a:stretch>
        </p:blipFill>
        <p:spPr>
          <a:xfrm>
            <a:off x="1054646" y="188641"/>
            <a:ext cx="3328232" cy="927311"/>
          </a:xfrm>
          <a:prstGeom prst="rect">
            <a:avLst/>
          </a:prstGeom>
        </p:spPr>
      </p:pic>
      <p:sp>
        <p:nvSpPr>
          <p:cNvPr id="6" name="5 Rectángulo"/>
          <p:cNvSpPr/>
          <p:nvPr/>
        </p:nvSpPr>
        <p:spPr>
          <a:xfrm>
            <a:off x="1846734" y="2132856"/>
            <a:ext cx="7679854" cy="2308324"/>
          </a:xfrm>
          <a:prstGeom prst="rect">
            <a:avLst/>
          </a:prstGeom>
        </p:spPr>
        <p:txBody>
          <a:bodyPr wrap="square">
            <a:spAutoFit/>
          </a:bodyPr>
          <a:lstStyle/>
          <a:p>
            <a:pPr algn="ctr"/>
            <a:r>
              <a:rPr lang="es-ES" sz="7200" b="1" cap="none" spc="50" dirty="0" smtClean="0">
                <a:ln w="11430"/>
                <a:solidFill>
                  <a:schemeClr val="tx1">
                    <a:lumMod val="65000"/>
                    <a:lumOff val="35000"/>
                  </a:schemeClr>
                </a:solidFill>
                <a:effectLst>
                  <a:outerShdw blurRad="50800" dist="38100" dir="2700000" algn="tl" rotWithShape="0">
                    <a:prstClr val="black">
                      <a:alpha val="40000"/>
                    </a:prstClr>
                  </a:outerShdw>
                </a:effectLst>
              </a:rPr>
              <a:t>Región 11</a:t>
            </a:r>
          </a:p>
          <a:p>
            <a:pPr algn="ctr"/>
            <a:r>
              <a:rPr lang="es-ES" sz="7200" b="1" cap="none" spc="50" dirty="0" smtClean="0">
                <a:ln w="11430"/>
                <a:solidFill>
                  <a:schemeClr val="tx1">
                    <a:lumMod val="65000"/>
                    <a:lumOff val="35000"/>
                  </a:schemeClr>
                </a:solidFill>
                <a:effectLst>
                  <a:outerShdw blurRad="50800" dist="38100" dir="2700000" algn="tl" rotWithShape="0">
                    <a:prstClr val="black">
                      <a:alpha val="40000"/>
                    </a:prstClr>
                  </a:outerShdw>
                </a:effectLst>
              </a:rPr>
              <a:t>Lagunas</a:t>
            </a:r>
            <a:endParaRPr lang="es-ES" sz="7200" dirty="0">
              <a:solidFill>
                <a:schemeClr val="tx1">
                  <a:lumMod val="65000"/>
                  <a:lumOff val="35000"/>
                </a:schemeClr>
              </a:solidFill>
              <a:effectLst>
                <a:outerShdw blurRad="50800" dist="38100" dir="2700000" algn="tl" rotWithShape="0">
                  <a:prstClr val="black">
                    <a:alpha val="40000"/>
                  </a:prstClr>
                </a:outerShdw>
              </a:effectLst>
            </a:endParaRPr>
          </a:p>
        </p:txBody>
      </p:sp>
      <p:pic>
        <p:nvPicPr>
          <p:cNvPr id="7" name="6 Imagen" descr="fondo 12.png"/>
          <p:cNvPicPr>
            <a:picLocks noChangeAspect="1"/>
          </p:cNvPicPr>
          <p:nvPr/>
        </p:nvPicPr>
        <p:blipFill>
          <a:blip r:embed="rId4" cstate="print"/>
          <a:stretch>
            <a:fillRect/>
          </a:stretch>
        </p:blipFill>
        <p:spPr>
          <a:xfrm>
            <a:off x="-83414" y="0"/>
            <a:ext cx="12273827" cy="6885384"/>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5 Grupo"/>
          <p:cNvGrpSpPr/>
          <p:nvPr/>
        </p:nvGrpSpPr>
        <p:grpSpPr>
          <a:xfrm>
            <a:off x="-88739" y="-14068"/>
            <a:ext cx="12279152" cy="6900204"/>
            <a:chOff x="-88739" y="-14068"/>
            <a:chExt cx="12279152" cy="6900204"/>
          </a:xfrm>
        </p:grpSpPr>
        <p:pic>
          <p:nvPicPr>
            <p:cNvPr id="7" name="6 Imagen" descr="fondo 11.png"/>
            <p:cNvPicPr>
              <a:picLocks noChangeAspect="1"/>
            </p:cNvPicPr>
            <p:nvPr/>
          </p:nvPicPr>
          <p:blipFill>
            <a:blip r:embed="rId2" cstate="print"/>
            <a:stretch>
              <a:fillRect/>
            </a:stretch>
          </p:blipFill>
          <p:spPr>
            <a:xfrm>
              <a:off x="-88739" y="-14068"/>
              <a:ext cx="12279152" cy="6900204"/>
            </a:xfrm>
            <a:prstGeom prst="rect">
              <a:avLst/>
            </a:prstGeom>
          </p:spPr>
        </p:pic>
        <p:pic>
          <p:nvPicPr>
            <p:cNvPr id="8" name="7 Imagen" descr="Logo CCME-01.jpg"/>
            <p:cNvPicPr>
              <a:picLocks noChangeAspect="1"/>
            </p:cNvPicPr>
            <p:nvPr/>
          </p:nvPicPr>
          <p:blipFill>
            <a:blip r:embed="rId3" cstate="print"/>
            <a:srcRect r="6139" b="6156"/>
            <a:stretch>
              <a:fillRect/>
            </a:stretch>
          </p:blipFill>
          <p:spPr>
            <a:xfrm>
              <a:off x="5519142" y="5445224"/>
              <a:ext cx="2016224" cy="936104"/>
            </a:xfrm>
            <a:prstGeom prst="rect">
              <a:avLst/>
            </a:prstGeom>
          </p:spPr>
        </p:pic>
        <p:pic>
          <p:nvPicPr>
            <p:cNvPr id="9" name="8 Imagen" descr="contraloria_del_estado.png"/>
            <p:cNvPicPr>
              <a:picLocks noChangeAspect="1"/>
            </p:cNvPicPr>
            <p:nvPr/>
          </p:nvPicPr>
          <p:blipFill>
            <a:blip r:embed="rId4" cstate="print"/>
            <a:stretch>
              <a:fillRect/>
            </a:stretch>
          </p:blipFill>
          <p:spPr>
            <a:xfrm>
              <a:off x="2494806" y="5589240"/>
              <a:ext cx="2808312" cy="753440"/>
            </a:xfrm>
            <a:prstGeom prst="rect">
              <a:avLst/>
            </a:prstGeom>
          </p:spPr>
        </p:pic>
      </p:grpSp>
      <p:sp>
        <p:nvSpPr>
          <p:cNvPr id="12" name="11 Rectángulo"/>
          <p:cNvSpPr/>
          <p:nvPr/>
        </p:nvSpPr>
        <p:spPr>
          <a:xfrm>
            <a:off x="79587" y="251938"/>
            <a:ext cx="4863641"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 Datos Generales</a:t>
            </a:r>
            <a:endParaRPr lang="es-E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12 CuadroTexto"/>
          <p:cNvSpPr txBox="1"/>
          <p:nvPr/>
        </p:nvSpPr>
        <p:spPr>
          <a:xfrm>
            <a:off x="1486694" y="1196752"/>
            <a:ext cx="3167715" cy="3785652"/>
          </a:xfrm>
          <a:prstGeom prst="rect">
            <a:avLst/>
          </a:prstGeom>
          <a:noFill/>
        </p:spPr>
        <p:txBody>
          <a:bodyPr wrap="square" numCol="1" rtlCol="0">
            <a:spAutoFit/>
          </a:bodyPr>
          <a:lstStyle/>
          <a:p>
            <a:pPr algn="just"/>
            <a:r>
              <a:rPr lang="es-ES" sz="2000" b="1" dirty="0" smtClean="0">
                <a:solidFill>
                  <a:schemeClr val="tx1">
                    <a:lumMod val="75000"/>
                    <a:lumOff val="25000"/>
                  </a:schemeClr>
                </a:solidFill>
                <a:latin typeface="Arial" pitchFamily="34" charset="0"/>
                <a:cs typeface="Arial" pitchFamily="34" charset="0"/>
              </a:rPr>
              <a:t>Municipios Integrantes</a:t>
            </a:r>
            <a:r>
              <a:rPr lang="es-ES" sz="2000" dirty="0" smtClean="0">
                <a:solidFill>
                  <a:schemeClr val="tx1">
                    <a:lumMod val="75000"/>
                    <a:lumOff val="25000"/>
                  </a:schemeClr>
                </a:solidFill>
                <a:latin typeface="Arial" pitchFamily="34" charset="0"/>
                <a:cs typeface="Arial" pitchFamily="34" charset="0"/>
              </a:rPr>
              <a:t>: </a:t>
            </a:r>
          </a:p>
          <a:p>
            <a:pPr algn="just"/>
            <a:endParaRPr lang="es-ES" sz="2000" dirty="0" smtClean="0">
              <a:solidFill>
                <a:schemeClr val="tx1">
                  <a:lumMod val="75000"/>
                  <a:lumOff val="25000"/>
                </a:schemeClr>
              </a:solidFill>
              <a:latin typeface="Arial" pitchFamily="34" charset="0"/>
              <a:cs typeface="Arial" pitchFamily="34" charset="0"/>
            </a:endParaRPr>
          </a:p>
          <a:p>
            <a:pPr>
              <a:buFont typeface="Wingdings" pitchFamily="2" charset="2"/>
              <a:buChar char="q"/>
            </a:pPr>
            <a:r>
              <a:rPr lang="es-MX" sz="2000" dirty="0" smtClean="0">
                <a:solidFill>
                  <a:schemeClr val="tx1">
                    <a:lumMod val="75000"/>
                    <a:lumOff val="25000"/>
                  </a:schemeClr>
                </a:solidFill>
                <a:latin typeface="Arial" pitchFamily="34" charset="0"/>
                <a:cs typeface="Arial" pitchFamily="34" charset="0"/>
              </a:rPr>
              <a:t> Acatlán </a:t>
            </a:r>
            <a:r>
              <a:rPr lang="es-MX" sz="2000" dirty="0">
                <a:solidFill>
                  <a:schemeClr val="tx1">
                    <a:lumMod val="75000"/>
                    <a:lumOff val="25000"/>
                  </a:schemeClr>
                </a:solidFill>
                <a:latin typeface="Arial" pitchFamily="34" charset="0"/>
                <a:cs typeface="Arial" pitchFamily="34" charset="0"/>
              </a:rPr>
              <a:t>de </a:t>
            </a:r>
            <a:r>
              <a:rPr lang="es-MX" sz="2000" dirty="0" smtClean="0">
                <a:solidFill>
                  <a:schemeClr val="tx1">
                    <a:lumMod val="75000"/>
                    <a:lumOff val="25000"/>
                  </a:schemeClr>
                </a:solidFill>
                <a:latin typeface="Arial" pitchFamily="34" charset="0"/>
                <a:cs typeface="Arial" pitchFamily="34" charset="0"/>
              </a:rPr>
              <a:t>Juárez</a:t>
            </a:r>
            <a:endParaRPr lang="es-ES" sz="2000" dirty="0">
              <a:solidFill>
                <a:schemeClr val="tx1">
                  <a:lumMod val="75000"/>
                  <a:lumOff val="25000"/>
                </a:schemeClr>
              </a:solidFill>
              <a:latin typeface="Arial" pitchFamily="34" charset="0"/>
              <a:cs typeface="Arial" pitchFamily="34" charset="0"/>
            </a:endParaRPr>
          </a:p>
          <a:p>
            <a:pPr>
              <a:buFont typeface="Wingdings" pitchFamily="2" charset="2"/>
              <a:buChar char="q"/>
            </a:pPr>
            <a:r>
              <a:rPr lang="es-MX" sz="2000" dirty="0" smtClean="0">
                <a:solidFill>
                  <a:schemeClr val="tx1">
                    <a:lumMod val="75000"/>
                    <a:lumOff val="25000"/>
                  </a:schemeClr>
                </a:solidFill>
                <a:latin typeface="Arial" pitchFamily="34" charset="0"/>
                <a:cs typeface="Arial" pitchFamily="34" charset="0"/>
              </a:rPr>
              <a:t> </a:t>
            </a:r>
            <a:r>
              <a:rPr lang="es-MX" sz="2000" dirty="0" err="1" smtClean="0">
                <a:solidFill>
                  <a:schemeClr val="tx1">
                    <a:lumMod val="75000"/>
                    <a:lumOff val="25000"/>
                  </a:schemeClr>
                </a:solidFill>
                <a:latin typeface="Arial" pitchFamily="34" charset="0"/>
                <a:cs typeface="Arial" pitchFamily="34" charset="0"/>
              </a:rPr>
              <a:t>Atemajac</a:t>
            </a:r>
            <a:r>
              <a:rPr lang="es-MX" sz="2000" dirty="0" smtClean="0">
                <a:solidFill>
                  <a:schemeClr val="tx1">
                    <a:lumMod val="75000"/>
                    <a:lumOff val="25000"/>
                  </a:schemeClr>
                </a:solidFill>
                <a:latin typeface="Arial" pitchFamily="34" charset="0"/>
                <a:cs typeface="Arial" pitchFamily="34" charset="0"/>
              </a:rPr>
              <a:t> </a:t>
            </a:r>
            <a:r>
              <a:rPr lang="es-MX" sz="2000" dirty="0">
                <a:solidFill>
                  <a:schemeClr val="tx1">
                    <a:lumMod val="75000"/>
                    <a:lumOff val="25000"/>
                  </a:schemeClr>
                </a:solidFill>
                <a:latin typeface="Arial" pitchFamily="34" charset="0"/>
                <a:cs typeface="Arial" pitchFamily="34" charset="0"/>
              </a:rPr>
              <a:t>de Brizuela</a:t>
            </a:r>
            <a:endParaRPr lang="es-ES" sz="2000" dirty="0">
              <a:solidFill>
                <a:schemeClr val="tx1">
                  <a:lumMod val="75000"/>
                  <a:lumOff val="25000"/>
                </a:schemeClr>
              </a:solidFill>
              <a:latin typeface="Arial" pitchFamily="34" charset="0"/>
              <a:cs typeface="Arial" pitchFamily="34" charset="0"/>
            </a:endParaRPr>
          </a:p>
          <a:p>
            <a:pPr>
              <a:buFont typeface="Wingdings" pitchFamily="2" charset="2"/>
              <a:buChar char="q"/>
            </a:pPr>
            <a:r>
              <a:rPr lang="es-MX" sz="2000" dirty="0" smtClean="0">
                <a:solidFill>
                  <a:schemeClr val="tx1">
                    <a:lumMod val="75000"/>
                    <a:lumOff val="25000"/>
                  </a:schemeClr>
                </a:solidFill>
                <a:latin typeface="Arial" pitchFamily="34" charset="0"/>
                <a:cs typeface="Arial" pitchFamily="34" charset="0"/>
              </a:rPr>
              <a:t> </a:t>
            </a:r>
            <a:r>
              <a:rPr lang="es-MX" sz="2000" dirty="0" err="1" smtClean="0">
                <a:solidFill>
                  <a:schemeClr val="tx1">
                    <a:lumMod val="75000"/>
                    <a:lumOff val="25000"/>
                  </a:schemeClr>
                </a:solidFill>
                <a:latin typeface="Arial" pitchFamily="34" charset="0"/>
                <a:cs typeface="Arial" pitchFamily="34" charset="0"/>
              </a:rPr>
              <a:t>Sayula</a:t>
            </a:r>
            <a:endParaRPr lang="es-ES" sz="2000" dirty="0">
              <a:solidFill>
                <a:schemeClr val="tx1">
                  <a:lumMod val="75000"/>
                  <a:lumOff val="25000"/>
                </a:schemeClr>
              </a:solidFill>
              <a:latin typeface="Arial" pitchFamily="34" charset="0"/>
              <a:cs typeface="Arial" pitchFamily="34" charset="0"/>
            </a:endParaRPr>
          </a:p>
          <a:p>
            <a:pPr>
              <a:buFont typeface="Wingdings" pitchFamily="2" charset="2"/>
              <a:buChar char="q"/>
            </a:pPr>
            <a:r>
              <a:rPr lang="es-MX" sz="2000" dirty="0" smtClean="0">
                <a:solidFill>
                  <a:schemeClr val="tx1">
                    <a:lumMod val="75000"/>
                    <a:lumOff val="25000"/>
                  </a:schemeClr>
                </a:solidFill>
                <a:latin typeface="Arial" pitchFamily="34" charset="0"/>
                <a:cs typeface="Arial" pitchFamily="34" charset="0"/>
              </a:rPr>
              <a:t> </a:t>
            </a:r>
            <a:r>
              <a:rPr lang="es-MX" sz="2000" dirty="0" err="1" smtClean="0">
                <a:solidFill>
                  <a:schemeClr val="tx1">
                    <a:lumMod val="75000"/>
                    <a:lumOff val="25000"/>
                  </a:schemeClr>
                </a:solidFill>
                <a:latin typeface="Arial" pitchFamily="34" charset="0"/>
                <a:cs typeface="Arial" pitchFamily="34" charset="0"/>
              </a:rPr>
              <a:t>Techaluta</a:t>
            </a:r>
            <a:endParaRPr lang="es-ES" sz="2000" dirty="0">
              <a:solidFill>
                <a:schemeClr val="tx1">
                  <a:lumMod val="75000"/>
                  <a:lumOff val="25000"/>
                </a:schemeClr>
              </a:solidFill>
              <a:latin typeface="Arial" pitchFamily="34" charset="0"/>
              <a:cs typeface="Arial" pitchFamily="34" charset="0"/>
            </a:endParaRPr>
          </a:p>
          <a:p>
            <a:pPr>
              <a:buFont typeface="Wingdings" pitchFamily="2" charset="2"/>
              <a:buChar char="q"/>
            </a:pPr>
            <a:r>
              <a:rPr lang="es-MX" sz="2000" dirty="0" smtClean="0">
                <a:solidFill>
                  <a:schemeClr val="tx1">
                    <a:lumMod val="75000"/>
                    <a:lumOff val="25000"/>
                  </a:schemeClr>
                </a:solidFill>
                <a:latin typeface="Arial" pitchFamily="34" charset="0"/>
                <a:cs typeface="Arial" pitchFamily="34" charset="0"/>
              </a:rPr>
              <a:t> Villa </a:t>
            </a:r>
            <a:r>
              <a:rPr lang="es-MX" sz="2000" dirty="0">
                <a:solidFill>
                  <a:schemeClr val="tx1">
                    <a:lumMod val="75000"/>
                    <a:lumOff val="25000"/>
                  </a:schemeClr>
                </a:solidFill>
                <a:latin typeface="Arial" pitchFamily="34" charset="0"/>
                <a:cs typeface="Arial" pitchFamily="34" charset="0"/>
              </a:rPr>
              <a:t>Corona</a:t>
            </a:r>
            <a:endParaRPr lang="es-ES" sz="2000" dirty="0">
              <a:solidFill>
                <a:schemeClr val="tx1">
                  <a:lumMod val="75000"/>
                  <a:lumOff val="25000"/>
                </a:schemeClr>
              </a:solidFill>
              <a:latin typeface="Arial" pitchFamily="34" charset="0"/>
              <a:cs typeface="Arial" pitchFamily="34" charset="0"/>
            </a:endParaRPr>
          </a:p>
          <a:p>
            <a:pPr>
              <a:buFont typeface="Wingdings" pitchFamily="2" charset="2"/>
              <a:buChar char="q"/>
            </a:pPr>
            <a:r>
              <a:rPr lang="es-MX" sz="2000" dirty="0" smtClean="0">
                <a:solidFill>
                  <a:schemeClr val="tx1">
                    <a:lumMod val="75000"/>
                    <a:lumOff val="25000"/>
                  </a:schemeClr>
                </a:solidFill>
                <a:latin typeface="Arial" pitchFamily="34" charset="0"/>
                <a:cs typeface="Arial" pitchFamily="34" charset="0"/>
              </a:rPr>
              <a:t> </a:t>
            </a:r>
            <a:r>
              <a:rPr lang="es-MX" sz="2000" dirty="0" err="1" smtClean="0">
                <a:solidFill>
                  <a:schemeClr val="tx1">
                    <a:lumMod val="75000"/>
                    <a:lumOff val="25000"/>
                  </a:schemeClr>
                </a:solidFill>
                <a:latin typeface="Arial" pitchFamily="34" charset="0"/>
                <a:cs typeface="Arial" pitchFamily="34" charset="0"/>
              </a:rPr>
              <a:t>Amacueca</a:t>
            </a:r>
            <a:endParaRPr lang="es-ES" sz="2000" dirty="0">
              <a:solidFill>
                <a:schemeClr val="tx1">
                  <a:lumMod val="75000"/>
                  <a:lumOff val="25000"/>
                </a:schemeClr>
              </a:solidFill>
              <a:latin typeface="Arial" pitchFamily="34" charset="0"/>
              <a:cs typeface="Arial" pitchFamily="34" charset="0"/>
            </a:endParaRPr>
          </a:p>
          <a:p>
            <a:pPr>
              <a:buFont typeface="Wingdings" pitchFamily="2" charset="2"/>
              <a:buChar char="q"/>
            </a:pPr>
            <a:r>
              <a:rPr lang="es-MX" sz="2000" dirty="0" smtClean="0">
                <a:solidFill>
                  <a:schemeClr val="tx1">
                    <a:lumMod val="75000"/>
                    <a:lumOff val="25000"/>
                  </a:schemeClr>
                </a:solidFill>
                <a:latin typeface="Arial" pitchFamily="34" charset="0"/>
                <a:cs typeface="Arial" pitchFamily="34" charset="0"/>
              </a:rPr>
              <a:t> </a:t>
            </a:r>
            <a:r>
              <a:rPr lang="es-MX" sz="2000" dirty="0" err="1" smtClean="0">
                <a:solidFill>
                  <a:schemeClr val="tx1">
                    <a:lumMod val="75000"/>
                    <a:lumOff val="25000"/>
                  </a:schemeClr>
                </a:solidFill>
                <a:latin typeface="Arial" pitchFamily="34" charset="0"/>
                <a:cs typeface="Arial" pitchFamily="34" charset="0"/>
              </a:rPr>
              <a:t>Atoyac</a:t>
            </a:r>
            <a:endParaRPr lang="es-ES" sz="2000" dirty="0">
              <a:solidFill>
                <a:schemeClr val="tx1">
                  <a:lumMod val="75000"/>
                  <a:lumOff val="25000"/>
                </a:schemeClr>
              </a:solidFill>
              <a:latin typeface="Arial" pitchFamily="34" charset="0"/>
              <a:cs typeface="Arial" pitchFamily="34" charset="0"/>
            </a:endParaRPr>
          </a:p>
          <a:p>
            <a:pPr>
              <a:buFont typeface="Wingdings" pitchFamily="2" charset="2"/>
              <a:buChar char="q"/>
            </a:pPr>
            <a:r>
              <a:rPr lang="es-MX" sz="2000" dirty="0" smtClean="0">
                <a:solidFill>
                  <a:schemeClr val="tx1">
                    <a:lumMod val="75000"/>
                    <a:lumOff val="25000"/>
                  </a:schemeClr>
                </a:solidFill>
                <a:latin typeface="Arial" pitchFamily="34" charset="0"/>
                <a:cs typeface="Arial" pitchFamily="34" charset="0"/>
              </a:rPr>
              <a:t> </a:t>
            </a:r>
            <a:r>
              <a:rPr lang="es-MX" sz="2000" dirty="0" err="1" smtClean="0">
                <a:solidFill>
                  <a:schemeClr val="tx1">
                    <a:lumMod val="75000"/>
                    <a:lumOff val="25000"/>
                  </a:schemeClr>
                </a:solidFill>
                <a:latin typeface="Arial" pitchFamily="34" charset="0"/>
                <a:cs typeface="Arial" pitchFamily="34" charset="0"/>
              </a:rPr>
              <a:t>Tápalpa</a:t>
            </a:r>
            <a:endParaRPr lang="es-ES" sz="2000" dirty="0">
              <a:solidFill>
                <a:schemeClr val="tx1">
                  <a:lumMod val="75000"/>
                  <a:lumOff val="25000"/>
                </a:schemeClr>
              </a:solidFill>
              <a:latin typeface="Arial" pitchFamily="34" charset="0"/>
              <a:cs typeface="Arial" pitchFamily="34" charset="0"/>
            </a:endParaRPr>
          </a:p>
          <a:p>
            <a:pPr>
              <a:buFont typeface="Wingdings" pitchFamily="2" charset="2"/>
              <a:buChar char="q"/>
            </a:pPr>
            <a:r>
              <a:rPr lang="es-MX" sz="2000" dirty="0" smtClean="0">
                <a:solidFill>
                  <a:schemeClr val="tx1">
                    <a:lumMod val="75000"/>
                    <a:lumOff val="25000"/>
                  </a:schemeClr>
                </a:solidFill>
                <a:latin typeface="Arial" pitchFamily="34" charset="0"/>
                <a:cs typeface="Arial" pitchFamily="34" charset="0"/>
              </a:rPr>
              <a:t> </a:t>
            </a:r>
            <a:r>
              <a:rPr lang="es-MX" sz="2000" dirty="0" err="1" smtClean="0">
                <a:solidFill>
                  <a:schemeClr val="tx1">
                    <a:lumMod val="75000"/>
                    <a:lumOff val="25000"/>
                  </a:schemeClr>
                </a:solidFill>
                <a:latin typeface="Arial" pitchFamily="34" charset="0"/>
                <a:cs typeface="Arial" pitchFamily="34" charset="0"/>
              </a:rPr>
              <a:t>Teocuitatlán</a:t>
            </a:r>
            <a:endParaRPr lang="es-ES" sz="2000" dirty="0">
              <a:solidFill>
                <a:schemeClr val="tx1">
                  <a:lumMod val="75000"/>
                  <a:lumOff val="25000"/>
                </a:schemeClr>
              </a:solidFill>
              <a:latin typeface="Arial" pitchFamily="34" charset="0"/>
              <a:cs typeface="Arial" pitchFamily="34" charset="0"/>
            </a:endParaRPr>
          </a:p>
          <a:p>
            <a:pPr>
              <a:buFont typeface="Wingdings" pitchFamily="2" charset="2"/>
              <a:buChar char="q"/>
            </a:pPr>
            <a:r>
              <a:rPr lang="es-MX" sz="2000" dirty="0" smtClean="0">
                <a:solidFill>
                  <a:schemeClr val="tx1">
                    <a:lumMod val="75000"/>
                    <a:lumOff val="25000"/>
                  </a:schemeClr>
                </a:solidFill>
                <a:latin typeface="Arial" pitchFamily="34" charset="0"/>
                <a:cs typeface="Arial" pitchFamily="34" charset="0"/>
              </a:rPr>
              <a:t> </a:t>
            </a:r>
            <a:r>
              <a:rPr lang="es-MX" sz="2000" dirty="0" err="1" smtClean="0">
                <a:solidFill>
                  <a:schemeClr val="tx1">
                    <a:lumMod val="75000"/>
                    <a:lumOff val="25000"/>
                  </a:schemeClr>
                </a:solidFill>
                <a:latin typeface="Arial" pitchFamily="34" charset="0"/>
                <a:cs typeface="Arial" pitchFamily="34" charset="0"/>
              </a:rPr>
              <a:t>Zacualco</a:t>
            </a:r>
            <a:r>
              <a:rPr lang="es-MX" sz="2000" dirty="0" smtClean="0">
                <a:solidFill>
                  <a:schemeClr val="tx1">
                    <a:lumMod val="75000"/>
                    <a:lumOff val="25000"/>
                  </a:schemeClr>
                </a:solidFill>
                <a:latin typeface="Arial" pitchFamily="34" charset="0"/>
                <a:cs typeface="Arial" pitchFamily="34" charset="0"/>
              </a:rPr>
              <a:t> </a:t>
            </a:r>
            <a:r>
              <a:rPr lang="es-MX" sz="2000" dirty="0">
                <a:solidFill>
                  <a:schemeClr val="tx1">
                    <a:lumMod val="75000"/>
                    <a:lumOff val="25000"/>
                  </a:schemeClr>
                </a:solidFill>
                <a:latin typeface="Arial" pitchFamily="34" charset="0"/>
                <a:cs typeface="Arial" pitchFamily="34" charset="0"/>
              </a:rPr>
              <a:t>de </a:t>
            </a:r>
            <a:r>
              <a:rPr lang="es-MX" sz="2000" dirty="0" smtClean="0">
                <a:solidFill>
                  <a:schemeClr val="tx1">
                    <a:lumMod val="75000"/>
                    <a:lumOff val="25000"/>
                  </a:schemeClr>
                </a:solidFill>
                <a:latin typeface="Arial" pitchFamily="34" charset="0"/>
                <a:cs typeface="Arial" pitchFamily="34" charset="0"/>
              </a:rPr>
              <a:t>Torres</a:t>
            </a:r>
            <a:endParaRPr lang="es-ES" sz="2000" dirty="0">
              <a:solidFill>
                <a:schemeClr val="tx1">
                  <a:lumMod val="75000"/>
                  <a:lumOff val="25000"/>
                </a:schemeClr>
              </a:solidFill>
              <a:latin typeface="Arial" pitchFamily="34" charset="0"/>
              <a:cs typeface="Arial" pitchFamily="34" charset="0"/>
            </a:endParaRPr>
          </a:p>
        </p:txBody>
      </p:sp>
      <p:sp>
        <p:nvSpPr>
          <p:cNvPr id="15" name="14 Rectángulo"/>
          <p:cNvSpPr/>
          <p:nvPr/>
        </p:nvSpPr>
        <p:spPr>
          <a:xfrm>
            <a:off x="5807174" y="1052736"/>
            <a:ext cx="3384376" cy="2862322"/>
          </a:xfrm>
          <a:prstGeom prst="rect">
            <a:avLst/>
          </a:prstGeom>
        </p:spPr>
        <p:txBody>
          <a:bodyPr wrap="square">
            <a:spAutoFit/>
          </a:bodyPr>
          <a:lstStyle/>
          <a:p>
            <a:pPr algn="just"/>
            <a:r>
              <a:rPr lang="es-MX" sz="2000" b="1" dirty="0" smtClean="0">
                <a:solidFill>
                  <a:schemeClr val="tx1">
                    <a:lumMod val="75000"/>
                    <a:lumOff val="25000"/>
                  </a:schemeClr>
                </a:solidFill>
                <a:latin typeface="Arial" pitchFamily="34" charset="0"/>
                <a:cs typeface="Arial" pitchFamily="34" charset="0"/>
              </a:rPr>
              <a:t>Municipios adheridos al Acuerdo de Coordinación: </a:t>
            </a:r>
          </a:p>
          <a:p>
            <a:pPr algn="just"/>
            <a:endParaRPr lang="es-MX" sz="2000" b="1" dirty="0" smtClean="0">
              <a:solidFill>
                <a:schemeClr val="tx1">
                  <a:lumMod val="75000"/>
                  <a:lumOff val="25000"/>
                </a:schemeClr>
              </a:solidFill>
              <a:latin typeface="Arial" pitchFamily="34" charset="0"/>
              <a:cs typeface="Arial" pitchFamily="34" charset="0"/>
            </a:endParaRPr>
          </a:p>
          <a:p>
            <a:pPr algn="just">
              <a:buFont typeface="Wingdings" pitchFamily="2" charset="2"/>
              <a:buChar char="ü"/>
            </a:pPr>
            <a:r>
              <a:rPr lang="es-MX" sz="2000" dirty="0">
                <a:solidFill>
                  <a:schemeClr val="tx1">
                    <a:lumMod val="75000"/>
                    <a:lumOff val="25000"/>
                  </a:schemeClr>
                </a:solidFill>
                <a:latin typeface="Arial" pitchFamily="34" charset="0"/>
                <a:cs typeface="Arial" pitchFamily="34" charset="0"/>
              </a:rPr>
              <a:t>Acatlán de Juárez</a:t>
            </a:r>
            <a:endParaRPr lang="es-ES" sz="2000" dirty="0">
              <a:solidFill>
                <a:schemeClr val="tx1">
                  <a:lumMod val="75000"/>
                  <a:lumOff val="25000"/>
                </a:schemeClr>
              </a:solidFill>
              <a:latin typeface="Arial" pitchFamily="34" charset="0"/>
              <a:cs typeface="Arial" pitchFamily="34" charset="0"/>
            </a:endParaRPr>
          </a:p>
          <a:p>
            <a:pPr algn="just">
              <a:buFont typeface="Wingdings" pitchFamily="2" charset="2"/>
              <a:buChar char="ü"/>
            </a:pPr>
            <a:r>
              <a:rPr lang="es-MX" sz="2000" dirty="0">
                <a:solidFill>
                  <a:schemeClr val="tx1">
                    <a:lumMod val="75000"/>
                    <a:lumOff val="25000"/>
                  </a:schemeClr>
                </a:solidFill>
                <a:latin typeface="Arial" pitchFamily="34" charset="0"/>
                <a:cs typeface="Arial" pitchFamily="34" charset="0"/>
              </a:rPr>
              <a:t>Villa Corona</a:t>
            </a:r>
            <a:endParaRPr lang="es-ES" sz="2000" dirty="0">
              <a:solidFill>
                <a:schemeClr val="tx1">
                  <a:lumMod val="75000"/>
                  <a:lumOff val="25000"/>
                </a:schemeClr>
              </a:solidFill>
              <a:latin typeface="Arial" pitchFamily="34" charset="0"/>
              <a:cs typeface="Arial" pitchFamily="34" charset="0"/>
            </a:endParaRPr>
          </a:p>
          <a:p>
            <a:pPr algn="just">
              <a:buFont typeface="Wingdings" pitchFamily="2" charset="2"/>
              <a:buChar char="ü"/>
            </a:pPr>
            <a:r>
              <a:rPr lang="es-MX" sz="2000" dirty="0" err="1">
                <a:solidFill>
                  <a:schemeClr val="tx1">
                    <a:lumMod val="75000"/>
                    <a:lumOff val="25000"/>
                  </a:schemeClr>
                </a:solidFill>
                <a:latin typeface="Arial" pitchFamily="34" charset="0"/>
                <a:cs typeface="Arial" pitchFamily="34" charset="0"/>
              </a:rPr>
              <a:t>Atoyac</a:t>
            </a:r>
            <a:endParaRPr lang="es-ES" sz="2000" dirty="0">
              <a:solidFill>
                <a:schemeClr val="tx1">
                  <a:lumMod val="75000"/>
                  <a:lumOff val="25000"/>
                </a:schemeClr>
              </a:solidFill>
              <a:latin typeface="Arial" pitchFamily="34" charset="0"/>
              <a:cs typeface="Arial" pitchFamily="34" charset="0"/>
            </a:endParaRPr>
          </a:p>
          <a:p>
            <a:pPr algn="just">
              <a:buFont typeface="Wingdings" pitchFamily="2" charset="2"/>
              <a:buChar char="ü"/>
            </a:pPr>
            <a:r>
              <a:rPr lang="es-MX" sz="2000" dirty="0" err="1">
                <a:solidFill>
                  <a:schemeClr val="tx1">
                    <a:lumMod val="75000"/>
                    <a:lumOff val="25000"/>
                  </a:schemeClr>
                </a:solidFill>
                <a:latin typeface="Arial" pitchFamily="34" charset="0"/>
                <a:cs typeface="Arial" pitchFamily="34" charset="0"/>
              </a:rPr>
              <a:t>Teocuitatlán</a:t>
            </a:r>
            <a:endParaRPr lang="es-ES" sz="2000" dirty="0">
              <a:solidFill>
                <a:schemeClr val="tx1">
                  <a:lumMod val="75000"/>
                  <a:lumOff val="25000"/>
                </a:schemeClr>
              </a:solidFill>
              <a:latin typeface="Arial" pitchFamily="34" charset="0"/>
              <a:cs typeface="Arial" pitchFamily="34" charset="0"/>
            </a:endParaRPr>
          </a:p>
          <a:p>
            <a:pPr algn="just">
              <a:buFont typeface="Wingdings" pitchFamily="2" charset="2"/>
              <a:buChar char="ü"/>
            </a:pPr>
            <a:r>
              <a:rPr lang="es-MX" sz="2000" dirty="0" err="1">
                <a:solidFill>
                  <a:schemeClr val="tx1">
                    <a:lumMod val="75000"/>
                    <a:lumOff val="25000"/>
                  </a:schemeClr>
                </a:solidFill>
                <a:latin typeface="Arial" pitchFamily="34" charset="0"/>
                <a:cs typeface="Arial" pitchFamily="34" charset="0"/>
              </a:rPr>
              <a:t>Zacualco</a:t>
            </a:r>
            <a:r>
              <a:rPr lang="es-MX" sz="2000" dirty="0">
                <a:solidFill>
                  <a:schemeClr val="tx1">
                    <a:lumMod val="75000"/>
                    <a:lumOff val="25000"/>
                  </a:schemeClr>
                </a:solidFill>
                <a:latin typeface="Arial" pitchFamily="34" charset="0"/>
                <a:cs typeface="Arial" pitchFamily="34" charset="0"/>
              </a:rPr>
              <a:t> de Torres</a:t>
            </a:r>
            <a:endParaRPr lang="es-ES" sz="2000" dirty="0">
              <a:solidFill>
                <a:schemeClr val="tx1">
                  <a:lumMod val="75000"/>
                  <a:lumOff val="25000"/>
                </a:schemeClr>
              </a:solidFill>
              <a:latin typeface="Arial" pitchFamily="34" charset="0"/>
              <a:cs typeface="Arial" pitchFamily="34" charset="0"/>
            </a:endParaRPr>
          </a:p>
          <a:p>
            <a:pPr algn="just">
              <a:buFont typeface="Wingdings" pitchFamily="2" charset="2"/>
              <a:buChar char="ü"/>
            </a:pPr>
            <a:r>
              <a:rPr lang="es-MX" sz="2000" dirty="0" err="1">
                <a:solidFill>
                  <a:schemeClr val="tx1">
                    <a:lumMod val="75000"/>
                    <a:lumOff val="25000"/>
                  </a:schemeClr>
                </a:solidFill>
                <a:latin typeface="Arial" pitchFamily="34" charset="0"/>
                <a:cs typeface="Arial" pitchFamily="34" charset="0"/>
              </a:rPr>
              <a:t>Sayula</a:t>
            </a:r>
            <a:endParaRPr lang="es-ES" sz="2000" dirty="0">
              <a:solidFill>
                <a:schemeClr val="tx1">
                  <a:lumMod val="75000"/>
                  <a:lumOff val="2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88739" y="-14068"/>
            <a:ext cx="12279152" cy="6900204"/>
            <a:chOff x="-88739" y="-14068"/>
            <a:chExt cx="12279152" cy="6900204"/>
          </a:xfrm>
        </p:grpSpPr>
        <p:pic>
          <p:nvPicPr>
            <p:cNvPr id="6" name="5 Imagen" descr="fondo 11.png"/>
            <p:cNvPicPr>
              <a:picLocks noChangeAspect="1"/>
            </p:cNvPicPr>
            <p:nvPr/>
          </p:nvPicPr>
          <p:blipFill>
            <a:blip r:embed="rId2" cstate="print"/>
            <a:stretch>
              <a:fillRect/>
            </a:stretch>
          </p:blipFill>
          <p:spPr>
            <a:xfrm>
              <a:off x="-88739" y="-14068"/>
              <a:ext cx="12279152" cy="6900204"/>
            </a:xfrm>
            <a:prstGeom prst="rect">
              <a:avLst/>
            </a:prstGeom>
          </p:spPr>
        </p:pic>
        <p:pic>
          <p:nvPicPr>
            <p:cNvPr id="7" name="6 Imagen" descr="Logo CCME-01.jpg"/>
            <p:cNvPicPr>
              <a:picLocks noChangeAspect="1"/>
            </p:cNvPicPr>
            <p:nvPr/>
          </p:nvPicPr>
          <p:blipFill>
            <a:blip r:embed="rId3" cstate="print"/>
            <a:srcRect r="6139" b="6156"/>
            <a:stretch>
              <a:fillRect/>
            </a:stretch>
          </p:blipFill>
          <p:spPr>
            <a:xfrm>
              <a:off x="5519142" y="5445224"/>
              <a:ext cx="2016224" cy="936104"/>
            </a:xfrm>
            <a:prstGeom prst="rect">
              <a:avLst/>
            </a:prstGeom>
          </p:spPr>
        </p:pic>
        <p:pic>
          <p:nvPicPr>
            <p:cNvPr id="8" name="7 Imagen" descr="contraloria_del_estado.png"/>
            <p:cNvPicPr>
              <a:picLocks noChangeAspect="1"/>
            </p:cNvPicPr>
            <p:nvPr/>
          </p:nvPicPr>
          <p:blipFill>
            <a:blip r:embed="rId4" cstate="print"/>
            <a:stretch>
              <a:fillRect/>
            </a:stretch>
          </p:blipFill>
          <p:spPr>
            <a:xfrm>
              <a:off x="2494806" y="5589240"/>
              <a:ext cx="2808312" cy="753440"/>
            </a:xfrm>
            <a:prstGeom prst="rect">
              <a:avLst/>
            </a:prstGeom>
          </p:spPr>
        </p:pic>
      </p:grpSp>
      <p:sp>
        <p:nvSpPr>
          <p:cNvPr id="12" name="11 Rectángulo"/>
          <p:cNvSpPr/>
          <p:nvPr/>
        </p:nvSpPr>
        <p:spPr>
          <a:xfrm>
            <a:off x="7429" y="188640"/>
            <a:ext cx="4863641"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s-E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2.- Sesiones</a:t>
            </a:r>
            <a:endParaRPr lang="es-E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12 CuadroTexto"/>
          <p:cNvSpPr txBox="1"/>
          <p:nvPr/>
        </p:nvSpPr>
        <p:spPr>
          <a:xfrm>
            <a:off x="431315" y="764704"/>
            <a:ext cx="10632443" cy="4708981"/>
          </a:xfrm>
          <a:prstGeom prst="rect">
            <a:avLst/>
          </a:prstGeom>
        </p:spPr>
        <p:txBody>
          <a:bodyPr wrap="square">
            <a:spAutoFit/>
          </a:bodyPr>
          <a:lstStyle/>
          <a:p>
            <a:pPr algn="just"/>
            <a:r>
              <a:rPr lang="es-MX" sz="2000" b="1" dirty="0">
                <a:solidFill>
                  <a:schemeClr val="tx1">
                    <a:lumMod val="75000"/>
                    <a:lumOff val="25000"/>
                  </a:schemeClr>
                </a:solidFill>
                <a:latin typeface="Arial" pitchFamily="34" charset="0"/>
                <a:cs typeface="Arial" pitchFamily="34" charset="0"/>
              </a:rPr>
              <a:t>Número de sesiones </a:t>
            </a:r>
            <a:r>
              <a:rPr lang="es-MX" sz="2000" b="1" dirty="0" smtClean="0">
                <a:solidFill>
                  <a:schemeClr val="tx1">
                    <a:lumMod val="75000"/>
                    <a:lumOff val="25000"/>
                  </a:schemeClr>
                </a:solidFill>
                <a:latin typeface="Arial" pitchFamily="34" charset="0"/>
                <a:cs typeface="Arial" pitchFamily="34" charset="0"/>
              </a:rPr>
              <a:t>celebradas: </a:t>
            </a:r>
            <a:r>
              <a:rPr lang="es-MX" sz="2000" dirty="0" smtClean="0">
                <a:solidFill>
                  <a:schemeClr val="tx1">
                    <a:lumMod val="75000"/>
                    <a:lumOff val="25000"/>
                  </a:schemeClr>
                </a:solidFill>
                <a:latin typeface="Arial" pitchFamily="34" charset="0"/>
                <a:cs typeface="Arial" pitchFamily="34" charset="0"/>
              </a:rPr>
              <a:t>4</a:t>
            </a:r>
            <a:endParaRPr lang="es-ES" sz="2000" dirty="0" smtClean="0">
              <a:solidFill>
                <a:schemeClr val="tx1">
                  <a:lumMod val="75000"/>
                  <a:lumOff val="25000"/>
                </a:schemeClr>
              </a:solidFill>
              <a:latin typeface="Arial" pitchFamily="34" charset="0"/>
              <a:cs typeface="Arial" pitchFamily="34" charset="0"/>
            </a:endParaRPr>
          </a:p>
          <a:p>
            <a:pPr algn="just"/>
            <a:endParaRPr lang="es-ES" sz="2000" b="1" dirty="0">
              <a:solidFill>
                <a:schemeClr val="tx1">
                  <a:lumMod val="75000"/>
                  <a:lumOff val="25000"/>
                </a:schemeClr>
              </a:solidFill>
              <a:latin typeface="Arial" pitchFamily="34" charset="0"/>
              <a:cs typeface="Arial" pitchFamily="34" charset="0"/>
            </a:endParaRPr>
          </a:p>
          <a:p>
            <a:pPr algn="just"/>
            <a:r>
              <a:rPr lang="es-ES" sz="2000" b="1" dirty="0" smtClean="0">
                <a:solidFill>
                  <a:schemeClr val="tx1">
                    <a:lumMod val="75000"/>
                    <a:lumOff val="25000"/>
                  </a:schemeClr>
                </a:solidFill>
                <a:latin typeface="Arial" pitchFamily="34" charset="0"/>
                <a:cs typeface="Arial" pitchFamily="34" charset="0"/>
              </a:rPr>
              <a:t>Municipio Sede:  </a:t>
            </a:r>
            <a:r>
              <a:rPr lang="es-ES" sz="2000" dirty="0" smtClean="0">
                <a:solidFill>
                  <a:schemeClr val="tx1">
                    <a:lumMod val="75000"/>
                    <a:lumOff val="25000"/>
                  </a:schemeClr>
                </a:solidFill>
                <a:latin typeface="Arial" pitchFamily="34" charset="0"/>
                <a:cs typeface="Arial" pitchFamily="34" charset="0"/>
              </a:rPr>
              <a:t>3 en </a:t>
            </a:r>
            <a:r>
              <a:rPr lang="es-MX" sz="2000" dirty="0" smtClean="0">
                <a:solidFill>
                  <a:schemeClr val="tx1">
                    <a:lumMod val="75000"/>
                    <a:lumOff val="25000"/>
                  </a:schemeClr>
                </a:solidFill>
                <a:latin typeface="Arial" pitchFamily="34" charset="0"/>
                <a:cs typeface="Arial" pitchFamily="34" charset="0"/>
              </a:rPr>
              <a:t>Acatlán de Juárez y  una Villa Corona</a:t>
            </a:r>
          </a:p>
          <a:p>
            <a:pPr algn="just"/>
            <a:endParaRPr lang="es-MX" sz="2000" dirty="0"/>
          </a:p>
          <a:p>
            <a:pPr algn="just"/>
            <a:r>
              <a:rPr lang="es-MX" sz="2000" b="1" dirty="0" smtClean="0">
                <a:solidFill>
                  <a:schemeClr val="tx1">
                    <a:lumMod val="75000"/>
                    <a:lumOff val="25000"/>
                  </a:schemeClr>
                </a:solidFill>
                <a:latin typeface="Arial" pitchFamily="34" charset="0"/>
                <a:cs typeface="Arial" pitchFamily="34" charset="0"/>
              </a:rPr>
              <a:t>Acuerdos Tomados</a:t>
            </a:r>
            <a:r>
              <a:rPr lang="es-MX" sz="2000" dirty="0" smtClean="0">
                <a:solidFill>
                  <a:schemeClr val="tx1">
                    <a:lumMod val="75000"/>
                    <a:lumOff val="25000"/>
                  </a:schemeClr>
                </a:solidFill>
                <a:latin typeface="Arial" pitchFamily="34" charset="0"/>
                <a:cs typeface="Arial" pitchFamily="34" charset="0"/>
              </a:rPr>
              <a:t>: </a:t>
            </a:r>
          </a:p>
          <a:p>
            <a:pPr algn="just"/>
            <a:endParaRPr lang="es-MX" sz="2000" dirty="0"/>
          </a:p>
          <a:p>
            <a:pPr algn="just">
              <a:lnSpc>
                <a:spcPct val="150000"/>
              </a:lnSpc>
              <a:buFont typeface="Arial" pitchFamily="34" charset="0"/>
              <a:buChar char="•"/>
            </a:pPr>
            <a:r>
              <a:rPr lang="es-MX" sz="2000" dirty="0" smtClean="0">
                <a:solidFill>
                  <a:schemeClr val="tx1">
                    <a:lumMod val="75000"/>
                    <a:lumOff val="25000"/>
                  </a:schemeClr>
                </a:solidFill>
                <a:latin typeface="Arial" pitchFamily="34" charset="0"/>
                <a:cs typeface="Arial" pitchFamily="34" charset="0"/>
              </a:rPr>
              <a:t> Hacer </a:t>
            </a:r>
            <a:r>
              <a:rPr lang="es-MX" sz="2000" dirty="0">
                <a:solidFill>
                  <a:schemeClr val="tx1">
                    <a:lumMod val="75000"/>
                    <a:lumOff val="25000"/>
                  </a:schemeClr>
                </a:solidFill>
                <a:latin typeface="Arial" pitchFamily="34" charset="0"/>
                <a:cs typeface="Arial" pitchFamily="34" charset="0"/>
              </a:rPr>
              <a:t>conciencia y motivar a los compañeros (Contralores) de los Cuatro Municipios que no han Firmado el Convenio de Colaboración de Contralores </a:t>
            </a:r>
            <a:r>
              <a:rPr lang="es-MX" sz="2000" dirty="0" smtClean="0">
                <a:solidFill>
                  <a:schemeClr val="tx1">
                    <a:lumMod val="75000"/>
                    <a:lumOff val="25000"/>
                  </a:schemeClr>
                </a:solidFill>
                <a:latin typeface="Arial" pitchFamily="34" charset="0"/>
                <a:cs typeface="Arial" pitchFamily="34" charset="0"/>
              </a:rPr>
              <a:t>Municipios-Estado, con su </a:t>
            </a:r>
            <a:r>
              <a:rPr lang="es-MX" sz="2000" dirty="0">
                <a:solidFill>
                  <a:schemeClr val="tx1">
                    <a:lumMod val="75000"/>
                    <a:lumOff val="25000"/>
                  </a:schemeClr>
                </a:solidFill>
                <a:latin typeface="Arial" pitchFamily="34" charset="0"/>
                <a:cs typeface="Arial" pitchFamily="34" charset="0"/>
              </a:rPr>
              <a:t>integración al Convenio de </a:t>
            </a:r>
            <a:r>
              <a:rPr lang="es-MX" sz="2000" dirty="0" smtClean="0">
                <a:solidFill>
                  <a:schemeClr val="tx1">
                    <a:lumMod val="75000"/>
                    <a:lumOff val="25000"/>
                  </a:schemeClr>
                </a:solidFill>
                <a:latin typeface="Arial" pitchFamily="34" charset="0"/>
                <a:cs typeface="Arial" pitchFamily="34" charset="0"/>
              </a:rPr>
              <a:t>Colaboración.</a:t>
            </a:r>
          </a:p>
          <a:p>
            <a:pPr algn="just">
              <a:lnSpc>
                <a:spcPct val="150000"/>
              </a:lnSpc>
              <a:buFont typeface="Arial" pitchFamily="34" charset="0"/>
              <a:buChar char="•"/>
            </a:pPr>
            <a:endParaRPr lang="es-MX" sz="2000" dirty="0">
              <a:solidFill>
                <a:schemeClr val="tx1">
                  <a:lumMod val="75000"/>
                  <a:lumOff val="25000"/>
                </a:schemeClr>
              </a:solidFill>
              <a:latin typeface="Arial" pitchFamily="34" charset="0"/>
              <a:cs typeface="Arial" pitchFamily="34" charset="0"/>
            </a:endParaRPr>
          </a:p>
          <a:p>
            <a:pPr algn="just">
              <a:lnSpc>
                <a:spcPct val="150000"/>
              </a:lnSpc>
              <a:buFont typeface="Arial" pitchFamily="34" charset="0"/>
              <a:buChar char="•"/>
            </a:pPr>
            <a:r>
              <a:rPr lang="es-MX" sz="2000" dirty="0" smtClean="0">
                <a:solidFill>
                  <a:schemeClr val="tx1">
                    <a:lumMod val="75000"/>
                    <a:lumOff val="25000"/>
                  </a:schemeClr>
                </a:solidFill>
                <a:latin typeface="Arial" pitchFamily="34" charset="0"/>
                <a:cs typeface="Arial" pitchFamily="34" charset="0"/>
              </a:rPr>
              <a:t> En </a:t>
            </a:r>
            <a:r>
              <a:rPr lang="es-MX" sz="2000" dirty="0">
                <a:solidFill>
                  <a:schemeClr val="tx1">
                    <a:lumMod val="75000"/>
                    <a:lumOff val="25000"/>
                  </a:schemeClr>
                </a:solidFill>
                <a:latin typeface="Arial" pitchFamily="34" charset="0"/>
                <a:cs typeface="Arial" pitchFamily="34" charset="0"/>
              </a:rPr>
              <a:t>la vida Práctica este Acuerdo </a:t>
            </a:r>
            <a:r>
              <a:rPr lang="es-MX" sz="2000" dirty="0" smtClean="0">
                <a:solidFill>
                  <a:schemeClr val="tx1">
                    <a:lumMod val="75000"/>
                    <a:lumOff val="25000"/>
                  </a:schemeClr>
                </a:solidFill>
                <a:latin typeface="Arial" pitchFamily="34" charset="0"/>
                <a:cs typeface="Arial" pitchFamily="34" charset="0"/>
              </a:rPr>
              <a:t>facilita </a:t>
            </a:r>
            <a:r>
              <a:rPr lang="es-MX" sz="2000" dirty="0">
                <a:solidFill>
                  <a:schemeClr val="tx1">
                    <a:lumMod val="75000"/>
                    <a:lumOff val="25000"/>
                  </a:schemeClr>
                </a:solidFill>
                <a:latin typeface="Arial" pitchFamily="34" charset="0"/>
                <a:cs typeface="Arial" pitchFamily="34" charset="0"/>
              </a:rPr>
              <a:t>la Coordinación con otros gobiernos y </a:t>
            </a:r>
            <a:r>
              <a:rPr lang="es-MX" sz="2000" dirty="0" smtClean="0">
                <a:solidFill>
                  <a:schemeClr val="tx1">
                    <a:lumMod val="75000"/>
                    <a:lumOff val="25000"/>
                  </a:schemeClr>
                </a:solidFill>
                <a:latin typeface="Arial" pitchFamily="34" charset="0"/>
                <a:cs typeface="Arial" pitchFamily="34" charset="0"/>
              </a:rPr>
              <a:t>así conocer </a:t>
            </a:r>
            <a:r>
              <a:rPr lang="es-MX" sz="2000" dirty="0">
                <a:solidFill>
                  <a:schemeClr val="tx1">
                    <a:lumMod val="75000"/>
                    <a:lumOff val="25000"/>
                  </a:schemeClr>
                </a:solidFill>
                <a:latin typeface="Arial" pitchFamily="34" charset="0"/>
                <a:cs typeface="Arial" pitchFamily="34" charset="0"/>
              </a:rPr>
              <a:t>el estado que guarda la administración para mejorar todas las funciones y servicios</a:t>
            </a:r>
            <a:r>
              <a:rPr lang="es-MX" sz="2000" dirty="0" smtClean="0">
                <a:solidFill>
                  <a:schemeClr val="tx1">
                    <a:lumMod val="75000"/>
                    <a:lumOff val="25000"/>
                  </a:schemeClr>
                </a:solidFill>
                <a:latin typeface="Arial" pitchFamily="34" charset="0"/>
                <a:cs typeface="Arial" pitchFamily="34" charset="0"/>
              </a:rPr>
              <a:t>.</a:t>
            </a:r>
            <a:endParaRPr lang="es-ES" sz="2000" dirty="0">
              <a:solidFill>
                <a:schemeClr val="tx1">
                  <a:lumMod val="75000"/>
                  <a:lumOff val="2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88739" y="-14068"/>
            <a:ext cx="12279152" cy="6900204"/>
            <a:chOff x="-88739" y="-14068"/>
            <a:chExt cx="12279152" cy="6900204"/>
          </a:xfrm>
        </p:grpSpPr>
        <p:pic>
          <p:nvPicPr>
            <p:cNvPr id="7" name="6 Imagen" descr="fondo 11.png"/>
            <p:cNvPicPr>
              <a:picLocks noChangeAspect="1"/>
            </p:cNvPicPr>
            <p:nvPr/>
          </p:nvPicPr>
          <p:blipFill>
            <a:blip r:embed="rId2" cstate="print"/>
            <a:stretch>
              <a:fillRect/>
            </a:stretch>
          </p:blipFill>
          <p:spPr>
            <a:xfrm>
              <a:off x="-88739" y="-14068"/>
              <a:ext cx="12279152" cy="6900204"/>
            </a:xfrm>
            <a:prstGeom prst="rect">
              <a:avLst/>
            </a:prstGeom>
          </p:spPr>
        </p:pic>
        <p:pic>
          <p:nvPicPr>
            <p:cNvPr id="8" name="7 Imagen" descr="Logo CCME-01.jpg"/>
            <p:cNvPicPr>
              <a:picLocks noChangeAspect="1"/>
            </p:cNvPicPr>
            <p:nvPr/>
          </p:nvPicPr>
          <p:blipFill>
            <a:blip r:embed="rId3" cstate="print"/>
            <a:srcRect r="6139" b="6156"/>
            <a:stretch>
              <a:fillRect/>
            </a:stretch>
          </p:blipFill>
          <p:spPr>
            <a:xfrm>
              <a:off x="5519142" y="5445224"/>
              <a:ext cx="2016224" cy="936104"/>
            </a:xfrm>
            <a:prstGeom prst="rect">
              <a:avLst/>
            </a:prstGeom>
          </p:spPr>
        </p:pic>
        <p:pic>
          <p:nvPicPr>
            <p:cNvPr id="9" name="8 Imagen" descr="contraloria_del_estado.png"/>
            <p:cNvPicPr>
              <a:picLocks noChangeAspect="1"/>
            </p:cNvPicPr>
            <p:nvPr/>
          </p:nvPicPr>
          <p:blipFill>
            <a:blip r:embed="rId4" cstate="print"/>
            <a:stretch>
              <a:fillRect/>
            </a:stretch>
          </p:blipFill>
          <p:spPr>
            <a:xfrm>
              <a:off x="2494806" y="5589240"/>
              <a:ext cx="2808312" cy="753440"/>
            </a:xfrm>
            <a:prstGeom prst="rect">
              <a:avLst/>
            </a:prstGeom>
          </p:spPr>
        </p:pic>
      </p:grpSp>
      <p:sp>
        <p:nvSpPr>
          <p:cNvPr id="6" name="5 Rectángulo"/>
          <p:cNvSpPr/>
          <p:nvPr/>
        </p:nvSpPr>
        <p:spPr>
          <a:xfrm>
            <a:off x="431315" y="332657"/>
            <a:ext cx="4863641"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s-E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3.- Diagnóstico </a:t>
            </a:r>
            <a:endParaRPr lang="es-E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2226" name="Rectangle 2"/>
          <p:cNvSpPr>
            <a:spLocks noChangeArrowheads="1"/>
          </p:cNvSpPr>
          <p:nvPr/>
        </p:nvSpPr>
        <p:spPr bwMode="auto">
          <a:xfrm>
            <a:off x="335316" y="1040002"/>
            <a:ext cx="10847793"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s-MX" sz="2000" b="0" i="0" u="none" strike="noStrike" cap="none" normalizeH="0" baseline="0" dirty="0" smtClean="0">
                <a:ln>
                  <a:noFill/>
                </a:ln>
                <a:solidFill>
                  <a:schemeClr val="tx1">
                    <a:lumMod val="75000"/>
                    <a:lumOff val="25000"/>
                  </a:schemeClr>
                </a:solidFill>
                <a:effectLst/>
                <a:latin typeface="Arial" pitchFamily="34" charset="0"/>
                <a:ea typeface="Calibri" pitchFamily="34" charset="0"/>
                <a:cs typeface="Arial" pitchFamily="34" charset="0"/>
              </a:rPr>
              <a:t>       a).-  La Convicción de los Contralores Municipales de Región 11 “Lagunas” sobre la necesidad y conveniencia de seguir con reuniones periódicas, con la intención de fortalecer más nuestros conocimientos con las experiencias aportadas de todos.</a:t>
            </a:r>
          </a:p>
          <a:p>
            <a:pPr marL="0" marR="0" lvl="0" indent="0" algn="just" defTabSz="914400" rtl="0" eaLnBrk="1" fontAlgn="base" latinLnBrk="0" hangingPunct="1">
              <a:lnSpc>
                <a:spcPct val="150000"/>
              </a:lnSpc>
              <a:spcBef>
                <a:spcPct val="0"/>
              </a:spcBef>
              <a:spcAft>
                <a:spcPct val="0"/>
              </a:spcAft>
              <a:buClrTx/>
              <a:buSzTx/>
              <a:buFontTx/>
              <a:buNone/>
              <a:tabLst/>
            </a:pPr>
            <a:endParaRPr kumimoji="0" lang="es-ES" sz="2000" b="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s-MX" sz="2000" b="0" i="0" u="none" strike="noStrike" cap="none" normalizeH="0" baseline="0" dirty="0" smtClean="0">
                <a:ln>
                  <a:noFill/>
                </a:ln>
                <a:solidFill>
                  <a:schemeClr val="tx1">
                    <a:lumMod val="75000"/>
                    <a:lumOff val="25000"/>
                  </a:schemeClr>
                </a:solidFill>
                <a:effectLst/>
                <a:latin typeface="Arial" pitchFamily="34" charset="0"/>
                <a:ea typeface="Calibri" pitchFamily="34" charset="0"/>
                <a:cs typeface="Arial" pitchFamily="34" charset="0"/>
              </a:rPr>
              <a:t>       b).-  Actuamos en los Municipios, como Asesores y Capacitadores de todos los Departamentos, independientemente de las tareas propiamente de control y evaluación, esto significa que los ayuntamientos consideran a la figura de Contralor como persona capacitada y responsable en sus actividades.</a:t>
            </a:r>
            <a:endParaRPr kumimoji="0" lang="es-MX" sz="2000" b="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88739" y="-14068"/>
            <a:ext cx="12279152" cy="6900204"/>
            <a:chOff x="-88739" y="-14068"/>
            <a:chExt cx="12279152" cy="6900204"/>
          </a:xfrm>
        </p:grpSpPr>
        <p:pic>
          <p:nvPicPr>
            <p:cNvPr id="7" name="6 Imagen" descr="fondo 11.png"/>
            <p:cNvPicPr>
              <a:picLocks noChangeAspect="1"/>
            </p:cNvPicPr>
            <p:nvPr/>
          </p:nvPicPr>
          <p:blipFill>
            <a:blip r:embed="rId2" cstate="print"/>
            <a:stretch>
              <a:fillRect/>
            </a:stretch>
          </p:blipFill>
          <p:spPr>
            <a:xfrm>
              <a:off x="-88739" y="-14068"/>
              <a:ext cx="12279152" cy="6900204"/>
            </a:xfrm>
            <a:prstGeom prst="rect">
              <a:avLst/>
            </a:prstGeom>
          </p:spPr>
        </p:pic>
        <p:pic>
          <p:nvPicPr>
            <p:cNvPr id="8" name="7 Imagen" descr="Logo CCME-01.jpg"/>
            <p:cNvPicPr>
              <a:picLocks noChangeAspect="1"/>
            </p:cNvPicPr>
            <p:nvPr/>
          </p:nvPicPr>
          <p:blipFill>
            <a:blip r:embed="rId3" cstate="print"/>
            <a:srcRect r="6139" b="6156"/>
            <a:stretch>
              <a:fillRect/>
            </a:stretch>
          </p:blipFill>
          <p:spPr>
            <a:xfrm>
              <a:off x="5519142" y="5445224"/>
              <a:ext cx="2016224" cy="936104"/>
            </a:xfrm>
            <a:prstGeom prst="rect">
              <a:avLst/>
            </a:prstGeom>
          </p:spPr>
        </p:pic>
        <p:pic>
          <p:nvPicPr>
            <p:cNvPr id="9" name="8 Imagen" descr="contraloria_del_estado.png"/>
            <p:cNvPicPr>
              <a:picLocks noChangeAspect="1"/>
            </p:cNvPicPr>
            <p:nvPr/>
          </p:nvPicPr>
          <p:blipFill>
            <a:blip r:embed="rId4" cstate="print"/>
            <a:stretch>
              <a:fillRect/>
            </a:stretch>
          </p:blipFill>
          <p:spPr>
            <a:xfrm>
              <a:off x="2494806" y="5589240"/>
              <a:ext cx="2808312" cy="753440"/>
            </a:xfrm>
            <a:prstGeom prst="rect">
              <a:avLst/>
            </a:prstGeom>
          </p:spPr>
        </p:pic>
      </p:grpSp>
      <p:sp>
        <p:nvSpPr>
          <p:cNvPr id="6" name="5 Rectángulo"/>
          <p:cNvSpPr/>
          <p:nvPr/>
        </p:nvSpPr>
        <p:spPr>
          <a:xfrm>
            <a:off x="479369" y="550421"/>
            <a:ext cx="6047885"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s-E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4</a:t>
            </a:r>
            <a:r>
              <a:rPr lang="es-E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Experiencias Exitosas</a:t>
            </a:r>
            <a:endParaRPr lang="es-E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2226" name="Rectangle 2"/>
          <p:cNvSpPr>
            <a:spLocks noChangeArrowheads="1"/>
          </p:cNvSpPr>
          <p:nvPr/>
        </p:nvSpPr>
        <p:spPr bwMode="auto">
          <a:xfrm>
            <a:off x="431989" y="1672307"/>
            <a:ext cx="10847793"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lnSpc>
                <a:spcPct val="150000"/>
              </a:lnSpc>
              <a:spcBef>
                <a:spcPct val="0"/>
              </a:spcBef>
              <a:spcAft>
                <a:spcPct val="0"/>
              </a:spcAft>
            </a:pPr>
            <a:r>
              <a:rPr lang="es-MX" sz="2000" dirty="0">
                <a:solidFill>
                  <a:schemeClr val="tx1">
                    <a:lumMod val="75000"/>
                    <a:lumOff val="25000"/>
                  </a:schemeClr>
                </a:solidFill>
                <a:latin typeface="Arial" pitchFamily="34" charset="0"/>
                <a:cs typeface="Arial" pitchFamily="34" charset="0"/>
              </a:rPr>
              <a:t> Los Contralores, además de cumplir con las acciones que por ley </a:t>
            </a:r>
            <a:r>
              <a:rPr lang="es-MX" sz="2000" dirty="0" smtClean="0">
                <a:solidFill>
                  <a:schemeClr val="tx1">
                    <a:lumMod val="75000"/>
                    <a:lumOff val="25000"/>
                  </a:schemeClr>
                </a:solidFill>
                <a:latin typeface="Arial" pitchFamily="34" charset="0"/>
                <a:cs typeface="Arial" pitchFamily="34" charset="0"/>
              </a:rPr>
              <a:t>corresponden</a:t>
            </a:r>
            <a:r>
              <a:rPr lang="es-MX" sz="2000" dirty="0">
                <a:solidFill>
                  <a:schemeClr val="tx1">
                    <a:lumMod val="75000"/>
                    <a:lumOff val="25000"/>
                  </a:schemeClr>
                </a:solidFill>
                <a:latin typeface="Arial" pitchFamily="34" charset="0"/>
                <a:cs typeface="Arial" pitchFamily="34" charset="0"/>
              </a:rPr>
              <a:t>, fungimos como Enlaces Municipales en el programa 2013 y 2014 del programa Agenda para el Desarrollo Municipal, logrando para el Municipio “La Certificación por parte del Gobierno Federal de los dos Años citados.</a:t>
            </a:r>
            <a:endParaRPr kumimoji="0" lang="es-MX" sz="2000" b="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descr="Logo CCME-01.jpg"/>
          <p:cNvPicPr>
            <a:picLocks noChangeAspect="1"/>
          </p:cNvPicPr>
          <p:nvPr/>
        </p:nvPicPr>
        <p:blipFill>
          <a:blip r:embed="rId2" cstate="print"/>
          <a:srcRect l="6269" t="5786" r="6863" b="5501"/>
          <a:stretch>
            <a:fillRect/>
          </a:stretch>
        </p:blipFill>
        <p:spPr>
          <a:xfrm>
            <a:off x="7631177" y="188640"/>
            <a:ext cx="2784509" cy="1092740"/>
          </a:xfrm>
          <a:prstGeom prst="rect">
            <a:avLst/>
          </a:prstGeom>
        </p:spPr>
      </p:pic>
      <p:pic>
        <p:nvPicPr>
          <p:cNvPr id="21" name="20 Imagen" descr="contraloria_del_estado.png"/>
          <p:cNvPicPr>
            <a:picLocks noChangeAspect="1"/>
          </p:cNvPicPr>
          <p:nvPr/>
        </p:nvPicPr>
        <p:blipFill>
          <a:blip r:embed="rId3" cstate="print"/>
          <a:stretch>
            <a:fillRect/>
          </a:stretch>
        </p:blipFill>
        <p:spPr>
          <a:xfrm>
            <a:off x="1054646" y="188641"/>
            <a:ext cx="3328232" cy="927311"/>
          </a:xfrm>
          <a:prstGeom prst="rect">
            <a:avLst/>
          </a:prstGeom>
        </p:spPr>
      </p:pic>
      <p:sp>
        <p:nvSpPr>
          <p:cNvPr id="6" name="5 Rectángulo"/>
          <p:cNvSpPr/>
          <p:nvPr/>
        </p:nvSpPr>
        <p:spPr>
          <a:xfrm>
            <a:off x="1871287" y="2348880"/>
            <a:ext cx="7679854" cy="2308324"/>
          </a:xfrm>
          <a:prstGeom prst="rect">
            <a:avLst/>
          </a:prstGeom>
        </p:spPr>
        <p:txBody>
          <a:bodyPr wrap="square">
            <a:spAutoFit/>
          </a:bodyPr>
          <a:lstStyle/>
          <a:p>
            <a:pPr algn="ctr"/>
            <a:r>
              <a:rPr lang="es-ES" sz="7200" b="1" cap="none" spc="50" dirty="0" smtClean="0">
                <a:ln w="11430"/>
                <a:solidFill>
                  <a:schemeClr val="tx1">
                    <a:lumMod val="65000"/>
                    <a:lumOff val="35000"/>
                  </a:schemeClr>
                </a:solidFill>
                <a:effectLst>
                  <a:outerShdw blurRad="50800" dist="38100" dir="2700000" algn="tl" rotWithShape="0">
                    <a:prstClr val="black">
                      <a:alpha val="40000"/>
                    </a:prstClr>
                  </a:outerShdw>
                </a:effectLst>
              </a:rPr>
              <a:t>Región 12</a:t>
            </a:r>
          </a:p>
          <a:p>
            <a:pPr algn="ctr"/>
            <a:r>
              <a:rPr lang="es-ES" sz="7200" b="1" cap="none" spc="50" dirty="0" smtClean="0">
                <a:ln w="11430"/>
                <a:solidFill>
                  <a:schemeClr val="tx1">
                    <a:lumMod val="65000"/>
                    <a:lumOff val="35000"/>
                  </a:schemeClr>
                </a:solidFill>
                <a:effectLst>
                  <a:outerShdw blurRad="50800" dist="38100" dir="2700000" algn="tl" rotWithShape="0">
                    <a:prstClr val="black">
                      <a:alpha val="40000"/>
                    </a:prstClr>
                  </a:outerShdw>
                </a:effectLst>
              </a:rPr>
              <a:t>Centro</a:t>
            </a:r>
            <a:endParaRPr lang="es-ES" sz="7200" dirty="0">
              <a:solidFill>
                <a:schemeClr val="tx1">
                  <a:lumMod val="65000"/>
                  <a:lumOff val="35000"/>
                </a:schemeClr>
              </a:solidFill>
              <a:effectLst>
                <a:outerShdw blurRad="50800" dist="38100" dir="2700000" algn="tl" rotWithShape="0">
                  <a:prstClr val="black">
                    <a:alpha val="40000"/>
                  </a:prstClr>
                </a:outerShdw>
              </a:effectLst>
            </a:endParaRPr>
          </a:p>
        </p:txBody>
      </p:sp>
      <p:pic>
        <p:nvPicPr>
          <p:cNvPr id="7" name="6 Imagen" descr="fondo 12.png"/>
          <p:cNvPicPr>
            <a:picLocks noChangeAspect="1"/>
          </p:cNvPicPr>
          <p:nvPr/>
        </p:nvPicPr>
        <p:blipFill>
          <a:blip r:embed="rId4" cstate="print"/>
          <a:stretch>
            <a:fillRect/>
          </a:stretch>
        </p:blipFill>
        <p:spPr>
          <a:xfrm>
            <a:off x="-83414" y="0"/>
            <a:ext cx="12273827" cy="6885384"/>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5 Grupo"/>
          <p:cNvGrpSpPr/>
          <p:nvPr/>
        </p:nvGrpSpPr>
        <p:grpSpPr>
          <a:xfrm>
            <a:off x="-88739" y="-14068"/>
            <a:ext cx="12279152" cy="6900204"/>
            <a:chOff x="-88739" y="-14068"/>
            <a:chExt cx="12279152" cy="6900204"/>
          </a:xfrm>
        </p:grpSpPr>
        <p:pic>
          <p:nvPicPr>
            <p:cNvPr id="7" name="6 Imagen" descr="fondo 11.png"/>
            <p:cNvPicPr>
              <a:picLocks noChangeAspect="1"/>
            </p:cNvPicPr>
            <p:nvPr/>
          </p:nvPicPr>
          <p:blipFill>
            <a:blip r:embed="rId2" cstate="print"/>
            <a:stretch>
              <a:fillRect/>
            </a:stretch>
          </p:blipFill>
          <p:spPr>
            <a:xfrm>
              <a:off x="-88739" y="-14068"/>
              <a:ext cx="12279152" cy="6900204"/>
            </a:xfrm>
            <a:prstGeom prst="rect">
              <a:avLst/>
            </a:prstGeom>
          </p:spPr>
        </p:pic>
        <p:pic>
          <p:nvPicPr>
            <p:cNvPr id="8" name="7 Imagen" descr="Logo CCME-01.jpg"/>
            <p:cNvPicPr>
              <a:picLocks noChangeAspect="1"/>
            </p:cNvPicPr>
            <p:nvPr/>
          </p:nvPicPr>
          <p:blipFill>
            <a:blip r:embed="rId3" cstate="print"/>
            <a:srcRect r="6139" b="6156"/>
            <a:stretch>
              <a:fillRect/>
            </a:stretch>
          </p:blipFill>
          <p:spPr>
            <a:xfrm>
              <a:off x="5519142" y="5445224"/>
              <a:ext cx="2016224" cy="936104"/>
            </a:xfrm>
            <a:prstGeom prst="rect">
              <a:avLst/>
            </a:prstGeom>
          </p:spPr>
        </p:pic>
        <p:pic>
          <p:nvPicPr>
            <p:cNvPr id="9" name="8 Imagen" descr="contraloria_del_estado.png"/>
            <p:cNvPicPr>
              <a:picLocks noChangeAspect="1"/>
            </p:cNvPicPr>
            <p:nvPr/>
          </p:nvPicPr>
          <p:blipFill>
            <a:blip r:embed="rId4" cstate="print"/>
            <a:stretch>
              <a:fillRect/>
            </a:stretch>
          </p:blipFill>
          <p:spPr>
            <a:xfrm>
              <a:off x="2494806" y="5589240"/>
              <a:ext cx="2808312" cy="753440"/>
            </a:xfrm>
            <a:prstGeom prst="rect">
              <a:avLst/>
            </a:prstGeom>
          </p:spPr>
        </p:pic>
      </p:grpSp>
      <p:sp>
        <p:nvSpPr>
          <p:cNvPr id="12" name="11 Rectángulo"/>
          <p:cNvSpPr/>
          <p:nvPr/>
        </p:nvSpPr>
        <p:spPr>
          <a:xfrm>
            <a:off x="79587" y="251938"/>
            <a:ext cx="4863641"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 Datos Generales</a:t>
            </a:r>
            <a:endParaRPr lang="es-E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12 CuadroTexto"/>
          <p:cNvSpPr txBox="1"/>
          <p:nvPr/>
        </p:nvSpPr>
        <p:spPr>
          <a:xfrm>
            <a:off x="2135403" y="1044020"/>
            <a:ext cx="4895907" cy="4401205"/>
          </a:xfrm>
          <a:prstGeom prst="rect">
            <a:avLst/>
          </a:prstGeom>
          <a:noFill/>
        </p:spPr>
        <p:txBody>
          <a:bodyPr wrap="square" numCol="1" rtlCol="0">
            <a:spAutoFit/>
          </a:bodyPr>
          <a:lstStyle/>
          <a:p>
            <a:pPr algn="just"/>
            <a:r>
              <a:rPr lang="es-ES" sz="2000" b="1" dirty="0" smtClean="0">
                <a:solidFill>
                  <a:schemeClr val="tx1">
                    <a:lumMod val="75000"/>
                    <a:lumOff val="25000"/>
                  </a:schemeClr>
                </a:solidFill>
                <a:latin typeface="Arial" pitchFamily="34" charset="0"/>
                <a:cs typeface="Arial" pitchFamily="34" charset="0"/>
              </a:rPr>
              <a:t>Municipios Integrantes</a:t>
            </a:r>
            <a:r>
              <a:rPr lang="es-ES" sz="2000" dirty="0" smtClean="0">
                <a:solidFill>
                  <a:schemeClr val="tx1">
                    <a:lumMod val="75000"/>
                    <a:lumOff val="25000"/>
                  </a:schemeClr>
                </a:solidFill>
                <a:latin typeface="Arial" pitchFamily="34" charset="0"/>
                <a:cs typeface="Arial" pitchFamily="34" charset="0"/>
              </a:rPr>
              <a:t>: </a:t>
            </a:r>
          </a:p>
          <a:p>
            <a:pPr algn="just"/>
            <a:endParaRPr lang="es-ES" sz="2000" dirty="0" smtClean="0">
              <a:solidFill>
                <a:schemeClr val="tx1">
                  <a:lumMod val="75000"/>
                  <a:lumOff val="25000"/>
                </a:schemeClr>
              </a:solidFill>
              <a:latin typeface="Arial" pitchFamily="34" charset="0"/>
              <a:cs typeface="Arial" pitchFamily="34" charset="0"/>
            </a:endParaRPr>
          </a:p>
          <a:p>
            <a:pPr>
              <a:buFont typeface="Wingdings" pitchFamily="2" charset="2"/>
              <a:buChar char="q"/>
            </a:pPr>
            <a:r>
              <a:rPr lang="es-MX" sz="2000" dirty="0" smtClean="0">
                <a:solidFill>
                  <a:schemeClr val="tx1">
                    <a:lumMod val="75000"/>
                    <a:lumOff val="25000"/>
                  </a:schemeClr>
                </a:solidFill>
                <a:latin typeface="Arial" pitchFamily="34" charset="0"/>
                <a:cs typeface="Arial" pitchFamily="34" charset="0"/>
              </a:rPr>
              <a:t> </a:t>
            </a:r>
            <a:r>
              <a:rPr lang="es-MX" sz="2000" dirty="0" err="1" smtClean="0">
                <a:solidFill>
                  <a:schemeClr val="tx1">
                    <a:lumMod val="75000"/>
                    <a:lumOff val="25000"/>
                  </a:schemeClr>
                </a:solidFill>
                <a:latin typeface="Arial" pitchFamily="34" charset="0"/>
                <a:cs typeface="Arial" pitchFamily="34" charset="0"/>
              </a:rPr>
              <a:t>Cuquío</a:t>
            </a:r>
            <a:endParaRPr lang="es-MX" sz="2000" dirty="0" smtClean="0">
              <a:solidFill>
                <a:schemeClr val="tx1">
                  <a:lumMod val="75000"/>
                  <a:lumOff val="25000"/>
                </a:schemeClr>
              </a:solidFill>
              <a:latin typeface="Arial" pitchFamily="34" charset="0"/>
              <a:cs typeface="Arial" pitchFamily="34" charset="0"/>
            </a:endParaRPr>
          </a:p>
          <a:p>
            <a:pPr>
              <a:buFont typeface="Wingdings" pitchFamily="2" charset="2"/>
              <a:buChar char="q"/>
            </a:pPr>
            <a:r>
              <a:rPr lang="es-MX" sz="2000" dirty="0" smtClean="0">
                <a:solidFill>
                  <a:schemeClr val="tx1">
                    <a:lumMod val="75000"/>
                    <a:lumOff val="25000"/>
                  </a:schemeClr>
                </a:solidFill>
                <a:latin typeface="Arial" pitchFamily="34" charset="0"/>
                <a:cs typeface="Arial" pitchFamily="34" charset="0"/>
              </a:rPr>
              <a:t> Guadalajara</a:t>
            </a:r>
          </a:p>
          <a:p>
            <a:pPr>
              <a:buFont typeface="Wingdings" pitchFamily="2" charset="2"/>
              <a:buChar char="q"/>
            </a:pPr>
            <a:r>
              <a:rPr lang="es-MX" sz="2000" dirty="0" smtClean="0">
                <a:solidFill>
                  <a:schemeClr val="tx1">
                    <a:lumMod val="75000"/>
                    <a:lumOff val="25000"/>
                  </a:schemeClr>
                </a:solidFill>
                <a:latin typeface="Arial" pitchFamily="34" charset="0"/>
                <a:cs typeface="Arial" pitchFamily="34" charset="0"/>
              </a:rPr>
              <a:t> </a:t>
            </a:r>
            <a:r>
              <a:rPr lang="es-MX" sz="2000" dirty="0" err="1" smtClean="0">
                <a:solidFill>
                  <a:schemeClr val="tx1">
                    <a:lumMod val="75000"/>
                    <a:lumOff val="25000"/>
                  </a:schemeClr>
                </a:solidFill>
                <a:latin typeface="Arial" pitchFamily="34" charset="0"/>
                <a:cs typeface="Arial" pitchFamily="34" charset="0"/>
              </a:rPr>
              <a:t>Ixtlahuacán</a:t>
            </a:r>
            <a:r>
              <a:rPr lang="es-MX" sz="2000" dirty="0" smtClean="0">
                <a:solidFill>
                  <a:schemeClr val="tx1">
                    <a:lumMod val="75000"/>
                    <a:lumOff val="25000"/>
                  </a:schemeClr>
                </a:solidFill>
                <a:latin typeface="Arial" pitchFamily="34" charset="0"/>
                <a:cs typeface="Arial" pitchFamily="34" charset="0"/>
              </a:rPr>
              <a:t> </a:t>
            </a:r>
            <a:r>
              <a:rPr lang="es-MX" sz="2000" dirty="0">
                <a:solidFill>
                  <a:schemeClr val="tx1">
                    <a:lumMod val="75000"/>
                    <a:lumOff val="25000"/>
                  </a:schemeClr>
                </a:solidFill>
                <a:latin typeface="Arial" pitchFamily="34" charset="0"/>
                <a:cs typeface="Arial" pitchFamily="34" charset="0"/>
              </a:rPr>
              <a:t>de los </a:t>
            </a:r>
            <a:r>
              <a:rPr lang="es-MX" sz="2000" dirty="0" smtClean="0">
                <a:solidFill>
                  <a:schemeClr val="tx1">
                    <a:lumMod val="75000"/>
                    <a:lumOff val="25000"/>
                  </a:schemeClr>
                </a:solidFill>
                <a:latin typeface="Arial" pitchFamily="34" charset="0"/>
                <a:cs typeface="Arial" pitchFamily="34" charset="0"/>
              </a:rPr>
              <a:t>Membrillos</a:t>
            </a:r>
          </a:p>
          <a:p>
            <a:pPr>
              <a:buFont typeface="Wingdings" pitchFamily="2" charset="2"/>
              <a:buChar char="q"/>
            </a:pPr>
            <a:r>
              <a:rPr lang="es-MX" sz="2000" dirty="0" smtClean="0">
                <a:solidFill>
                  <a:schemeClr val="tx1">
                    <a:lumMod val="75000"/>
                    <a:lumOff val="25000"/>
                  </a:schemeClr>
                </a:solidFill>
                <a:latin typeface="Arial" pitchFamily="34" charset="0"/>
                <a:cs typeface="Arial" pitchFamily="34" charset="0"/>
              </a:rPr>
              <a:t> </a:t>
            </a:r>
            <a:r>
              <a:rPr lang="es-MX" sz="2000" dirty="0" err="1" smtClean="0">
                <a:solidFill>
                  <a:schemeClr val="tx1">
                    <a:lumMod val="75000"/>
                    <a:lumOff val="25000"/>
                  </a:schemeClr>
                </a:solidFill>
                <a:latin typeface="Arial" pitchFamily="34" charset="0"/>
                <a:cs typeface="Arial" pitchFamily="34" charset="0"/>
              </a:rPr>
              <a:t>Ixtlahuacán</a:t>
            </a:r>
            <a:r>
              <a:rPr lang="es-MX" sz="2000" dirty="0" smtClean="0">
                <a:solidFill>
                  <a:schemeClr val="tx1">
                    <a:lumMod val="75000"/>
                    <a:lumOff val="25000"/>
                  </a:schemeClr>
                </a:solidFill>
                <a:latin typeface="Arial" pitchFamily="34" charset="0"/>
                <a:cs typeface="Arial" pitchFamily="34" charset="0"/>
              </a:rPr>
              <a:t> </a:t>
            </a:r>
            <a:r>
              <a:rPr lang="es-MX" sz="2000" dirty="0">
                <a:solidFill>
                  <a:schemeClr val="tx1">
                    <a:lumMod val="75000"/>
                    <a:lumOff val="25000"/>
                  </a:schemeClr>
                </a:solidFill>
                <a:latin typeface="Arial" pitchFamily="34" charset="0"/>
                <a:cs typeface="Arial" pitchFamily="34" charset="0"/>
              </a:rPr>
              <a:t>del </a:t>
            </a:r>
            <a:r>
              <a:rPr lang="es-MX" sz="2000" dirty="0" smtClean="0">
                <a:solidFill>
                  <a:schemeClr val="tx1">
                    <a:lumMod val="75000"/>
                    <a:lumOff val="25000"/>
                  </a:schemeClr>
                </a:solidFill>
                <a:latin typeface="Arial" pitchFamily="34" charset="0"/>
                <a:cs typeface="Arial" pitchFamily="34" charset="0"/>
              </a:rPr>
              <a:t>Río</a:t>
            </a:r>
          </a:p>
          <a:p>
            <a:pPr>
              <a:buFont typeface="Wingdings" pitchFamily="2" charset="2"/>
              <a:buChar char="q"/>
            </a:pPr>
            <a:r>
              <a:rPr lang="es-MX" sz="2000" dirty="0" smtClean="0">
                <a:solidFill>
                  <a:schemeClr val="tx1">
                    <a:lumMod val="75000"/>
                    <a:lumOff val="25000"/>
                  </a:schemeClr>
                </a:solidFill>
                <a:latin typeface="Arial" pitchFamily="34" charset="0"/>
                <a:cs typeface="Arial" pitchFamily="34" charset="0"/>
              </a:rPr>
              <a:t> El Salto</a:t>
            </a:r>
          </a:p>
          <a:p>
            <a:pPr>
              <a:buFont typeface="Wingdings" pitchFamily="2" charset="2"/>
              <a:buChar char="q"/>
            </a:pPr>
            <a:r>
              <a:rPr lang="es-MX" sz="2000" dirty="0" smtClean="0">
                <a:solidFill>
                  <a:schemeClr val="tx1">
                    <a:lumMod val="75000"/>
                    <a:lumOff val="25000"/>
                  </a:schemeClr>
                </a:solidFill>
                <a:latin typeface="Arial" pitchFamily="34" charset="0"/>
                <a:cs typeface="Arial" pitchFamily="34" charset="0"/>
              </a:rPr>
              <a:t> </a:t>
            </a:r>
            <a:r>
              <a:rPr lang="es-MX" sz="2000" dirty="0" err="1" smtClean="0">
                <a:solidFill>
                  <a:schemeClr val="tx1">
                    <a:lumMod val="75000"/>
                    <a:lumOff val="25000"/>
                  </a:schemeClr>
                </a:solidFill>
                <a:latin typeface="Arial" pitchFamily="34" charset="0"/>
                <a:cs typeface="Arial" pitchFamily="34" charset="0"/>
              </a:rPr>
              <a:t>Juanacatlán</a:t>
            </a:r>
            <a:endParaRPr lang="es-MX" sz="2000" dirty="0" smtClean="0">
              <a:solidFill>
                <a:schemeClr val="tx1">
                  <a:lumMod val="75000"/>
                  <a:lumOff val="25000"/>
                </a:schemeClr>
              </a:solidFill>
              <a:latin typeface="Arial" pitchFamily="34" charset="0"/>
              <a:cs typeface="Arial" pitchFamily="34" charset="0"/>
            </a:endParaRPr>
          </a:p>
          <a:p>
            <a:pPr>
              <a:buFont typeface="Wingdings" pitchFamily="2" charset="2"/>
              <a:buChar char="q"/>
            </a:pPr>
            <a:r>
              <a:rPr lang="es-MX" sz="2000" dirty="0" smtClean="0">
                <a:solidFill>
                  <a:schemeClr val="tx1">
                    <a:lumMod val="75000"/>
                    <a:lumOff val="25000"/>
                  </a:schemeClr>
                </a:solidFill>
                <a:latin typeface="Arial" pitchFamily="34" charset="0"/>
                <a:cs typeface="Arial" pitchFamily="34" charset="0"/>
              </a:rPr>
              <a:t> San </a:t>
            </a:r>
            <a:r>
              <a:rPr lang="es-MX" sz="2000" dirty="0">
                <a:solidFill>
                  <a:schemeClr val="tx1">
                    <a:lumMod val="75000"/>
                    <a:lumOff val="25000"/>
                  </a:schemeClr>
                </a:solidFill>
                <a:latin typeface="Arial" pitchFamily="34" charset="0"/>
                <a:cs typeface="Arial" pitchFamily="34" charset="0"/>
              </a:rPr>
              <a:t>Cristóbal de la </a:t>
            </a:r>
            <a:r>
              <a:rPr lang="es-MX" sz="2000" dirty="0" smtClean="0">
                <a:solidFill>
                  <a:schemeClr val="tx1">
                    <a:lumMod val="75000"/>
                    <a:lumOff val="25000"/>
                  </a:schemeClr>
                </a:solidFill>
                <a:latin typeface="Arial" pitchFamily="34" charset="0"/>
                <a:cs typeface="Arial" pitchFamily="34" charset="0"/>
              </a:rPr>
              <a:t>Barranca</a:t>
            </a:r>
          </a:p>
          <a:p>
            <a:pPr>
              <a:buFont typeface="Wingdings" pitchFamily="2" charset="2"/>
              <a:buChar char="q"/>
            </a:pPr>
            <a:r>
              <a:rPr lang="es-MX" sz="2000" dirty="0" smtClean="0">
                <a:solidFill>
                  <a:schemeClr val="tx1">
                    <a:lumMod val="75000"/>
                    <a:lumOff val="25000"/>
                  </a:schemeClr>
                </a:solidFill>
                <a:latin typeface="Arial" pitchFamily="34" charset="0"/>
                <a:cs typeface="Arial" pitchFamily="34" charset="0"/>
              </a:rPr>
              <a:t> </a:t>
            </a:r>
            <a:r>
              <a:rPr lang="es-MX" sz="2000" dirty="0" err="1" smtClean="0">
                <a:solidFill>
                  <a:schemeClr val="tx1">
                    <a:lumMod val="75000"/>
                    <a:lumOff val="25000"/>
                  </a:schemeClr>
                </a:solidFill>
                <a:latin typeface="Arial" pitchFamily="34" charset="0"/>
                <a:cs typeface="Arial" pitchFamily="34" charset="0"/>
              </a:rPr>
              <a:t>Tlajomulco</a:t>
            </a:r>
            <a:r>
              <a:rPr lang="es-MX" sz="2000" dirty="0" smtClean="0">
                <a:solidFill>
                  <a:schemeClr val="tx1">
                    <a:lumMod val="75000"/>
                    <a:lumOff val="25000"/>
                  </a:schemeClr>
                </a:solidFill>
                <a:latin typeface="Arial" pitchFamily="34" charset="0"/>
                <a:cs typeface="Arial" pitchFamily="34" charset="0"/>
              </a:rPr>
              <a:t> </a:t>
            </a:r>
            <a:r>
              <a:rPr lang="es-MX" sz="2000" dirty="0">
                <a:solidFill>
                  <a:schemeClr val="tx1">
                    <a:lumMod val="75000"/>
                    <a:lumOff val="25000"/>
                  </a:schemeClr>
                </a:solidFill>
                <a:latin typeface="Arial" pitchFamily="34" charset="0"/>
                <a:cs typeface="Arial" pitchFamily="34" charset="0"/>
              </a:rPr>
              <a:t>de </a:t>
            </a:r>
            <a:r>
              <a:rPr lang="es-MX" sz="2000" dirty="0" smtClean="0">
                <a:solidFill>
                  <a:schemeClr val="tx1">
                    <a:lumMod val="75000"/>
                    <a:lumOff val="25000"/>
                  </a:schemeClr>
                </a:solidFill>
                <a:latin typeface="Arial" pitchFamily="34" charset="0"/>
                <a:cs typeface="Arial" pitchFamily="34" charset="0"/>
              </a:rPr>
              <a:t>Zúñiga</a:t>
            </a:r>
          </a:p>
          <a:p>
            <a:pPr>
              <a:buFont typeface="Wingdings" pitchFamily="2" charset="2"/>
              <a:buChar char="q"/>
            </a:pPr>
            <a:r>
              <a:rPr lang="es-MX" sz="2000" dirty="0" smtClean="0">
                <a:solidFill>
                  <a:schemeClr val="tx1">
                    <a:lumMod val="75000"/>
                    <a:lumOff val="25000"/>
                  </a:schemeClr>
                </a:solidFill>
                <a:latin typeface="Arial" pitchFamily="34" charset="0"/>
                <a:cs typeface="Arial" pitchFamily="34" charset="0"/>
              </a:rPr>
              <a:t> Tlaquepaque</a:t>
            </a:r>
          </a:p>
          <a:p>
            <a:pPr>
              <a:buFont typeface="Wingdings" pitchFamily="2" charset="2"/>
              <a:buChar char="q"/>
            </a:pPr>
            <a:r>
              <a:rPr lang="es-MX" sz="2000" dirty="0" smtClean="0">
                <a:solidFill>
                  <a:schemeClr val="tx1">
                    <a:lumMod val="75000"/>
                    <a:lumOff val="25000"/>
                  </a:schemeClr>
                </a:solidFill>
                <a:latin typeface="Arial" pitchFamily="34" charset="0"/>
                <a:cs typeface="Arial" pitchFamily="34" charset="0"/>
              </a:rPr>
              <a:t> Tonalá</a:t>
            </a:r>
          </a:p>
          <a:p>
            <a:pPr>
              <a:buFont typeface="Wingdings" pitchFamily="2" charset="2"/>
              <a:buChar char="q"/>
            </a:pPr>
            <a:r>
              <a:rPr lang="es-MX" sz="2000" dirty="0" smtClean="0">
                <a:solidFill>
                  <a:schemeClr val="tx1">
                    <a:lumMod val="75000"/>
                    <a:lumOff val="25000"/>
                  </a:schemeClr>
                </a:solidFill>
                <a:latin typeface="Arial" pitchFamily="34" charset="0"/>
                <a:cs typeface="Arial" pitchFamily="34" charset="0"/>
              </a:rPr>
              <a:t> Zapopan</a:t>
            </a:r>
          </a:p>
          <a:p>
            <a:pPr>
              <a:buFont typeface="Wingdings" pitchFamily="2" charset="2"/>
              <a:buChar char="q"/>
            </a:pPr>
            <a:r>
              <a:rPr lang="es-MX" sz="2000" dirty="0" smtClean="0">
                <a:solidFill>
                  <a:schemeClr val="tx1">
                    <a:lumMod val="75000"/>
                    <a:lumOff val="25000"/>
                  </a:schemeClr>
                </a:solidFill>
                <a:latin typeface="Arial" pitchFamily="34" charset="0"/>
                <a:cs typeface="Arial" pitchFamily="34" charset="0"/>
              </a:rPr>
              <a:t> </a:t>
            </a:r>
            <a:r>
              <a:rPr lang="es-MX" sz="2000" dirty="0" err="1" smtClean="0">
                <a:solidFill>
                  <a:schemeClr val="tx1">
                    <a:lumMod val="75000"/>
                    <a:lumOff val="25000"/>
                  </a:schemeClr>
                </a:solidFill>
                <a:latin typeface="Arial" pitchFamily="34" charset="0"/>
                <a:cs typeface="Arial" pitchFamily="34" charset="0"/>
              </a:rPr>
              <a:t>Zapotlanejo</a:t>
            </a:r>
            <a:endParaRPr lang="es-ES" sz="2000" dirty="0">
              <a:solidFill>
                <a:schemeClr val="tx1">
                  <a:lumMod val="75000"/>
                  <a:lumOff val="2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fondo 12.png"/>
          <p:cNvPicPr>
            <a:picLocks noChangeAspect="1"/>
          </p:cNvPicPr>
          <p:nvPr/>
        </p:nvPicPr>
        <p:blipFill>
          <a:blip r:embed="rId2" cstate="print"/>
          <a:stretch>
            <a:fillRect/>
          </a:stretch>
        </p:blipFill>
        <p:spPr>
          <a:xfrm>
            <a:off x="-83414" y="0"/>
            <a:ext cx="12273827" cy="6885384"/>
          </a:xfrm>
          <a:prstGeom prst="rect">
            <a:avLst/>
          </a:prstGeom>
        </p:spPr>
      </p:pic>
      <p:pic>
        <p:nvPicPr>
          <p:cNvPr id="14" name="13 Imagen" descr="Logo CCME-01.jpg"/>
          <p:cNvPicPr>
            <a:picLocks noChangeAspect="1"/>
          </p:cNvPicPr>
          <p:nvPr/>
        </p:nvPicPr>
        <p:blipFill>
          <a:blip r:embed="rId3" cstate="print"/>
          <a:srcRect l="6269" t="5786" r="6863" b="5501"/>
          <a:stretch>
            <a:fillRect/>
          </a:stretch>
        </p:blipFill>
        <p:spPr>
          <a:xfrm>
            <a:off x="7751390" y="188640"/>
            <a:ext cx="2736304" cy="1092740"/>
          </a:xfrm>
          <a:prstGeom prst="rect">
            <a:avLst/>
          </a:prstGeom>
        </p:spPr>
      </p:pic>
      <p:pic>
        <p:nvPicPr>
          <p:cNvPr id="21" name="20 Imagen" descr="contraloria_del_estado.png"/>
          <p:cNvPicPr>
            <a:picLocks noChangeAspect="1"/>
          </p:cNvPicPr>
          <p:nvPr/>
        </p:nvPicPr>
        <p:blipFill>
          <a:blip r:embed="rId4" cstate="print"/>
          <a:stretch>
            <a:fillRect/>
          </a:stretch>
        </p:blipFill>
        <p:spPr>
          <a:xfrm>
            <a:off x="694606" y="188641"/>
            <a:ext cx="3456384" cy="927311"/>
          </a:xfrm>
          <a:prstGeom prst="rect">
            <a:avLst/>
          </a:prstGeom>
        </p:spPr>
      </p:pic>
      <p:sp>
        <p:nvSpPr>
          <p:cNvPr id="6" name="5 Rectángulo"/>
          <p:cNvSpPr/>
          <p:nvPr/>
        </p:nvSpPr>
        <p:spPr>
          <a:xfrm>
            <a:off x="1774726" y="2132856"/>
            <a:ext cx="7679854" cy="2308324"/>
          </a:xfrm>
          <a:prstGeom prst="rect">
            <a:avLst/>
          </a:prstGeom>
        </p:spPr>
        <p:txBody>
          <a:bodyPr wrap="square">
            <a:spAutoFit/>
          </a:bodyPr>
          <a:lstStyle/>
          <a:p>
            <a:pPr algn="ctr"/>
            <a:r>
              <a:rPr lang="es-ES" sz="7200" b="1" cap="none" spc="50" dirty="0" smtClean="0">
                <a:ln w="11430"/>
                <a:solidFill>
                  <a:schemeClr val="tx1">
                    <a:lumMod val="65000"/>
                    <a:lumOff val="35000"/>
                  </a:schemeClr>
                </a:solidFill>
                <a:effectLst>
                  <a:outerShdw blurRad="50800" dist="38100" dir="2700000" algn="tl" rotWithShape="0">
                    <a:prstClr val="black">
                      <a:alpha val="40000"/>
                    </a:prstClr>
                  </a:outerShdw>
                </a:effectLst>
              </a:rPr>
              <a:t>Región 01</a:t>
            </a:r>
          </a:p>
          <a:p>
            <a:pPr algn="ctr"/>
            <a:r>
              <a:rPr lang="es-ES" sz="7200" b="1" cap="none" spc="50" dirty="0" smtClean="0">
                <a:ln w="11430"/>
                <a:solidFill>
                  <a:schemeClr val="tx1">
                    <a:lumMod val="65000"/>
                    <a:lumOff val="35000"/>
                  </a:schemeClr>
                </a:solidFill>
                <a:effectLst>
                  <a:outerShdw blurRad="50800" dist="38100" dir="2700000" algn="tl" rotWithShape="0">
                    <a:prstClr val="black">
                      <a:alpha val="40000"/>
                    </a:prstClr>
                  </a:outerShdw>
                </a:effectLst>
              </a:rPr>
              <a:t>Norte</a:t>
            </a:r>
            <a:endParaRPr lang="es-ES" sz="7200" dirty="0">
              <a:solidFill>
                <a:schemeClr val="tx1">
                  <a:lumMod val="65000"/>
                  <a:lumOff val="35000"/>
                </a:schemeClr>
              </a:solidFill>
              <a:effectLst>
                <a:outerShdw blurRad="50800" dist="38100" dir="2700000" algn="tl" rotWithShape="0">
                  <a:prstClr val="black">
                    <a:alpha val="40000"/>
                  </a:prstClr>
                </a:outerShdw>
              </a:effectLst>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6 Grupo"/>
          <p:cNvGrpSpPr/>
          <p:nvPr/>
        </p:nvGrpSpPr>
        <p:grpSpPr>
          <a:xfrm>
            <a:off x="-88739" y="-14068"/>
            <a:ext cx="12279152" cy="6900204"/>
            <a:chOff x="-88739" y="-14068"/>
            <a:chExt cx="12279152" cy="6900204"/>
          </a:xfrm>
        </p:grpSpPr>
        <p:pic>
          <p:nvPicPr>
            <p:cNvPr id="8" name="7 Imagen" descr="fondo 11.png"/>
            <p:cNvPicPr>
              <a:picLocks noChangeAspect="1"/>
            </p:cNvPicPr>
            <p:nvPr/>
          </p:nvPicPr>
          <p:blipFill>
            <a:blip r:embed="rId2" cstate="print"/>
            <a:stretch>
              <a:fillRect/>
            </a:stretch>
          </p:blipFill>
          <p:spPr>
            <a:xfrm>
              <a:off x="-88739" y="-14068"/>
              <a:ext cx="12279152" cy="6900204"/>
            </a:xfrm>
            <a:prstGeom prst="rect">
              <a:avLst/>
            </a:prstGeom>
          </p:spPr>
        </p:pic>
        <p:pic>
          <p:nvPicPr>
            <p:cNvPr id="9" name="8 Imagen" descr="Logo CCME-01.jpg"/>
            <p:cNvPicPr>
              <a:picLocks noChangeAspect="1"/>
            </p:cNvPicPr>
            <p:nvPr/>
          </p:nvPicPr>
          <p:blipFill>
            <a:blip r:embed="rId3" cstate="print"/>
            <a:srcRect r="6139" b="6156"/>
            <a:stretch>
              <a:fillRect/>
            </a:stretch>
          </p:blipFill>
          <p:spPr>
            <a:xfrm>
              <a:off x="5519142" y="5445224"/>
              <a:ext cx="2016224" cy="936104"/>
            </a:xfrm>
            <a:prstGeom prst="rect">
              <a:avLst/>
            </a:prstGeom>
          </p:spPr>
        </p:pic>
        <p:pic>
          <p:nvPicPr>
            <p:cNvPr id="10" name="9 Imagen" descr="contraloria_del_estado.png"/>
            <p:cNvPicPr>
              <a:picLocks noChangeAspect="1"/>
            </p:cNvPicPr>
            <p:nvPr/>
          </p:nvPicPr>
          <p:blipFill>
            <a:blip r:embed="rId4" cstate="print"/>
            <a:stretch>
              <a:fillRect/>
            </a:stretch>
          </p:blipFill>
          <p:spPr>
            <a:xfrm>
              <a:off x="2494806" y="5589240"/>
              <a:ext cx="2808312" cy="753440"/>
            </a:xfrm>
            <a:prstGeom prst="rect">
              <a:avLst/>
            </a:prstGeom>
          </p:spPr>
        </p:pic>
      </p:grpSp>
      <p:sp>
        <p:nvSpPr>
          <p:cNvPr id="12" name="11 Rectángulo"/>
          <p:cNvSpPr/>
          <p:nvPr/>
        </p:nvSpPr>
        <p:spPr>
          <a:xfrm>
            <a:off x="-48676" y="251938"/>
            <a:ext cx="4863641"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s-E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2.- Sesiones</a:t>
            </a:r>
            <a:endParaRPr lang="es-E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12 CuadroTexto"/>
          <p:cNvSpPr txBox="1"/>
          <p:nvPr/>
        </p:nvSpPr>
        <p:spPr>
          <a:xfrm>
            <a:off x="431314" y="973177"/>
            <a:ext cx="10655797" cy="1015663"/>
          </a:xfrm>
          <a:prstGeom prst="rect">
            <a:avLst/>
          </a:prstGeom>
        </p:spPr>
        <p:txBody>
          <a:bodyPr wrap="square">
            <a:spAutoFit/>
          </a:bodyPr>
          <a:lstStyle/>
          <a:p>
            <a:pPr algn="just"/>
            <a:r>
              <a:rPr lang="es-MX" sz="2000" b="1" dirty="0">
                <a:solidFill>
                  <a:schemeClr val="tx1">
                    <a:lumMod val="75000"/>
                    <a:lumOff val="25000"/>
                  </a:schemeClr>
                </a:solidFill>
                <a:latin typeface="Arial" pitchFamily="34" charset="0"/>
                <a:cs typeface="Arial" pitchFamily="34" charset="0"/>
              </a:rPr>
              <a:t>Número de sesiones </a:t>
            </a:r>
            <a:r>
              <a:rPr lang="es-MX" sz="2000" b="1" dirty="0" smtClean="0">
                <a:solidFill>
                  <a:schemeClr val="tx1">
                    <a:lumMod val="75000"/>
                    <a:lumOff val="25000"/>
                  </a:schemeClr>
                </a:solidFill>
                <a:latin typeface="Arial" pitchFamily="34" charset="0"/>
                <a:cs typeface="Arial" pitchFamily="34" charset="0"/>
              </a:rPr>
              <a:t>celebradas: </a:t>
            </a:r>
            <a:r>
              <a:rPr lang="es-MX" sz="2000" dirty="0" smtClean="0">
                <a:solidFill>
                  <a:schemeClr val="tx1">
                    <a:lumMod val="75000"/>
                    <a:lumOff val="25000"/>
                  </a:schemeClr>
                </a:solidFill>
                <a:latin typeface="Arial" pitchFamily="34" charset="0"/>
                <a:cs typeface="Arial" pitchFamily="34" charset="0"/>
              </a:rPr>
              <a:t>3</a:t>
            </a:r>
            <a:endParaRPr lang="es-ES" sz="2000" dirty="0" smtClean="0">
              <a:solidFill>
                <a:schemeClr val="tx1">
                  <a:lumMod val="75000"/>
                  <a:lumOff val="25000"/>
                </a:schemeClr>
              </a:solidFill>
              <a:latin typeface="Arial" pitchFamily="34" charset="0"/>
              <a:cs typeface="Arial" pitchFamily="34" charset="0"/>
            </a:endParaRPr>
          </a:p>
          <a:p>
            <a:pPr algn="just"/>
            <a:endParaRPr lang="es-ES" sz="2000" b="1" dirty="0">
              <a:solidFill>
                <a:schemeClr val="tx1">
                  <a:lumMod val="75000"/>
                  <a:lumOff val="25000"/>
                </a:schemeClr>
              </a:solidFill>
              <a:latin typeface="Arial" pitchFamily="34" charset="0"/>
              <a:cs typeface="Arial" pitchFamily="34" charset="0"/>
            </a:endParaRPr>
          </a:p>
          <a:p>
            <a:pPr algn="just"/>
            <a:r>
              <a:rPr lang="es-ES" sz="2000" b="1" dirty="0" smtClean="0">
                <a:solidFill>
                  <a:schemeClr val="tx1">
                    <a:lumMod val="75000"/>
                    <a:lumOff val="25000"/>
                  </a:schemeClr>
                </a:solidFill>
                <a:latin typeface="Arial" pitchFamily="34" charset="0"/>
                <a:cs typeface="Arial" pitchFamily="34" charset="0"/>
              </a:rPr>
              <a:t>Municipio Sede:  </a:t>
            </a:r>
            <a:r>
              <a:rPr lang="es-MX" sz="2000" dirty="0" err="1" smtClean="0">
                <a:solidFill>
                  <a:schemeClr val="tx1">
                    <a:lumMod val="75000"/>
                    <a:lumOff val="25000"/>
                  </a:schemeClr>
                </a:solidFill>
                <a:latin typeface="Arial" pitchFamily="34" charset="0"/>
                <a:cs typeface="Arial" pitchFamily="34" charset="0"/>
              </a:rPr>
              <a:t>Zapotlanejo</a:t>
            </a:r>
            <a:r>
              <a:rPr lang="es-MX" sz="2000" dirty="0" smtClean="0">
                <a:solidFill>
                  <a:schemeClr val="tx1">
                    <a:lumMod val="75000"/>
                    <a:lumOff val="25000"/>
                  </a:schemeClr>
                </a:solidFill>
                <a:latin typeface="Arial" pitchFamily="34" charset="0"/>
                <a:cs typeface="Arial" pitchFamily="34" charset="0"/>
              </a:rPr>
              <a:t>, </a:t>
            </a:r>
            <a:r>
              <a:rPr lang="es-MX" sz="2000" dirty="0" err="1" smtClean="0">
                <a:solidFill>
                  <a:schemeClr val="tx1">
                    <a:lumMod val="75000"/>
                    <a:lumOff val="25000"/>
                  </a:schemeClr>
                </a:solidFill>
                <a:latin typeface="Arial" pitchFamily="34" charset="0"/>
                <a:cs typeface="Arial" pitchFamily="34" charset="0"/>
              </a:rPr>
              <a:t>Tlajomulco</a:t>
            </a:r>
            <a:r>
              <a:rPr lang="es-MX" sz="2000" dirty="0" smtClean="0">
                <a:solidFill>
                  <a:schemeClr val="tx1">
                    <a:lumMod val="75000"/>
                    <a:lumOff val="25000"/>
                  </a:schemeClr>
                </a:solidFill>
                <a:latin typeface="Arial" pitchFamily="34" charset="0"/>
                <a:cs typeface="Arial" pitchFamily="34" charset="0"/>
              </a:rPr>
              <a:t> De Zúñiga y Guadalajara</a:t>
            </a:r>
          </a:p>
        </p:txBody>
      </p:sp>
      <p:sp>
        <p:nvSpPr>
          <p:cNvPr id="5" name="4 Rectángulo"/>
          <p:cNvSpPr/>
          <p:nvPr/>
        </p:nvSpPr>
        <p:spPr>
          <a:xfrm>
            <a:off x="367582" y="2350621"/>
            <a:ext cx="4863641"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s-E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3.- Diagnóstico</a:t>
            </a:r>
            <a:endParaRPr lang="es-E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5 Rectángulo"/>
          <p:cNvSpPr/>
          <p:nvPr/>
        </p:nvSpPr>
        <p:spPr>
          <a:xfrm>
            <a:off x="527313" y="2972559"/>
            <a:ext cx="10464437" cy="2400657"/>
          </a:xfrm>
          <a:prstGeom prst="rect">
            <a:avLst/>
          </a:prstGeom>
        </p:spPr>
        <p:txBody>
          <a:bodyPr wrap="square">
            <a:spAutoFit/>
          </a:bodyPr>
          <a:lstStyle/>
          <a:p>
            <a:pPr algn="just">
              <a:lnSpc>
                <a:spcPct val="150000"/>
              </a:lnSpc>
              <a:buFont typeface="Arial" pitchFamily="34" charset="0"/>
              <a:buChar char="•"/>
            </a:pPr>
            <a:r>
              <a:rPr lang="es-MX" sz="2000" dirty="0" smtClean="0">
                <a:solidFill>
                  <a:schemeClr val="tx1">
                    <a:lumMod val="75000"/>
                    <a:lumOff val="25000"/>
                  </a:schemeClr>
                </a:solidFill>
                <a:latin typeface="Arial" pitchFamily="34" charset="0"/>
                <a:cs typeface="Arial" pitchFamily="34" charset="0"/>
              </a:rPr>
              <a:t> Las Contralorías </a:t>
            </a:r>
            <a:r>
              <a:rPr lang="es-MX" sz="2000" dirty="0">
                <a:solidFill>
                  <a:schemeClr val="tx1">
                    <a:lumMod val="75000"/>
                    <a:lumOff val="25000"/>
                  </a:schemeClr>
                </a:solidFill>
                <a:latin typeface="Arial" pitchFamily="34" charset="0"/>
                <a:cs typeface="Arial" pitchFamily="34" charset="0"/>
              </a:rPr>
              <a:t>de la Zona Metropolitana de Guadalajara conformada por los municipios de; Guadalajara, Zapopan, </a:t>
            </a:r>
            <a:r>
              <a:rPr lang="es-MX" sz="2000" dirty="0" err="1">
                <a:solidFill>
                  <a:schemeClr val="tx1">
                    <a:lumMod val="75000"/>
                    <a:lumOff val="25000"/>
                  </a:schemeClr>
                </a:solidFill>
                <a:latin typeface="Arial" pitchFamily="34" charset="0"/>
                <a:cs typeface="Arial" pitchFamily="34" charset="0"/>
              </a:rPr>
              <a:t>Tlajomulco</a:t>
            </a:r>
            <a:r>
              <a:rPr lang="es-MX" sz="2000" dirty="0">
                <a:solidFill>
                  <a:schemeClr val="tx1">
                    <a:lumMod val="75000"/>
                    <a:lumOff val="25000"/>
                  </a:schemeClr>
                </a:solidFill>
                <a:latin typeface="Arial" pitchFamily="34" charset="0"/>
                <a:cs typeface="Arial" pitchFamily="34" charset="0"/>
              </a:rPr>
              <a:t> de Zúñiga, San Pedro Tlaquepaque y Tonalá, son </a:t>
            </a:r>
            <a:r>
              <a:rPr lang="es-MX" sz="2000" dirty="0" smtClean="0">
                <a:solidFill>
                  <a:schemeClr val="tx1">
                    <a:lumMod val="75000"/>
                    <a:lumOff val="25000"/>
                  </a:schemeClr>
                </a:solidFill>
                <a:latin typeface="Arial" pitchFamily="34" charset="0"/>
                <a:cs typeface="Arial" pitchFamily="34" charset="0"/>
              </a:rPr>
              <a:t>Órganos Internos de Control muy </a:t>
            </a:r>
            <a:r>
              <a:rPr lang="es-MX" sz="2000" dirty="0">
                <a:solidFill>
                  <a:schemeClr val="tx1">
                    <a:lumMod val="75000"/>
                    <a:lumOff val="25000"/>
                  </a:schemeClr>
                </a:solidFill>
                <a:latin typeface="Arial" pitchFamily="34" charset="0"/>
                <a:cs typeface="Arial" pitchFamily="34" charset="0"/>
              </a:rPr>
              <a:t>consolidados, </a:t>
            </a:r>
            <a:r>
              <a:rPr lang="es-MX" sz="2000" dirty="0" smtClean="0">
                <a:solidFill>
                  <a:schemeClr val="tx1">
                    <a:lumMod val="75000"/>
                    <a:lumOff val="25000"/>
                  </a:schemeClr>
                </a:solidFill>
                <a:latin typeface="Arial" pitchFamily="34" charset="0"/>
                <a:cs typeface="Arial" pitchFamily="34" charset="0"/>
              </a:rPr>
              <a:t>cuentan </a:t>
            </a:r>
            <a:r>
              <a:rPr lang="es-MX" sz="2000" dirty="0">
                <a:solidFill>
                  <a:schemeClr val="tx1">
                    <a:lumMod val="75000"/>
                    <a:lumOff val="25000"/>
                  </a:schemeClr>
                </a:solidFill>
                <a:latin typeface="Arial" pitchFamily="34" charset="0"/>
                <a:cs typeface="Arial" pitchFamily="34" charset="0"/>
              </a:rPr>
              <a:t>con procesos muy robustos que coadyuvan a la observancia de la ejecución del gasto público, además de participar de manera muy dinámica en la mejora de los procesos de sus respectivos municipios.</a:t>
            </a:r>
            <a:endParaRPr lang="es-ES" sz="2000" dirty="0">
              <a:solidFill>
                <a:schemeClr val="tx1">
                  <a:lumMod val="75000"/>
                  <a:lumOff val="2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6 Grupo"/>
          <p:cNvGrpSpPr/>
          <p:nvPr/>
        </p:nvGrpSpPr>
        <p:grpSpPr>
          <a:xfrm>
            <a:off x="-88739" y="-14068"/>
            <a:ext cx="12279152" cy="6900204"/>
            <a:chOff x="-88739" y="-14068"/>
            <a:chExt cx="12279152" cy="6900204"/>
          </a:xfrm>
        </p:grpSpPr>
        <p:pic>
          <p:nvPicPr>
            <p:cNvPr id="8" name="7 Imagen" descr="fondo 11.png"/>
            <p:cNvPicPr>
              <a:picLocks noChangeAspect="1"/>
            </p:cNvPicPr>
            <p:nvPr/>
          </p:nvPicPr>
          <p:blipFill>
            <a:blip r:embed="rId2" cstate="print"/>
            <a:stretch>
              <a:fillRect/>
            </a:stretch>
          </p:blipFill>
          <p:spPr>
            <a:xfrm>
              <a:off x="-88739" y="-14068"/>
              <a:ext cx="12279152" cy="6900204"/>
            </a:xfrm>
            <a:prstGeom prst="rect">
              <a:avLst/>
            </a:prstGeom>
          </p:spPr>
        </p:pic>
        <p:pic>
          <p:nvPicPr>
            <p:cNvPr id="9" name="8 Imagen" descr="Logo CCME-01.jpg"/>
            <p:cNvPicPr>
              <a:picLocks noChangeAspect="1"/>
            </p:cNvPicPr>
            <p:nvPr/>
          </p:nvPicPr>
          <p:blipFill>
            <a:blip r:embed="rId3" cstate="print"/>
            <a:srcRect r="6139" b="6156"/>
            <a:stretch>
              <a:fillRect/>
            </a:stretch>
          </p:blipFill>
          <p:spPr>
            <a:xfrm>
              <a:off x="5519142" y="5445224"/>
              <a:ext cx="2016224" cy="936104"/>
            </a:xfrm>
            <a:prstGeom prst="rect">
              <a:avLst/>
            </a:prstGeom>
          </p:spPr>
        </p:pic>
        <p:pic>
          <p:nvPicPr>
            <p:cNvPr id="10" name="9 Imagen" descr="contraloria_del_estado.png"/>
            <p:cNvPicPr>
              <a:picLocks noChangeAspect="1"/>
            </p:cNvPicPr>
            <p:nvPr/>
          </p:nvPicPr>
          <p:blipFill>
            <a:blip r:embed="rId4" cstate="print"/>
            <a:stretch>
              <a:fillRect/>
            </a:stretch>
          </p:blipFill>
          <p:spPr>
            <a:xfrm>
              <a:off x="2494806" y="5589240"/>
              <a:ext cx="2808312" cy="753440"/>
            </a:xfrm>
            <a:prstGeom prst="rect">
              <a:avLst/>
            </a:prstGeom>
          </p:spPr>
        </p:pic>
      </p:grpSp>
      <p:sp>
        <p:nvSpPr>
          <p:cNvPr id="5" name="4 Rectángulo"/>
          <p:cNvSpPr/>
          <p:nvPr/>
        </p:nvSpPr>
        <p:spPr>
          <a:xfrm>
            <a:off x="367582" y="334397"/>
            <a:ext cx="4863641"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s-E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3.- Diagnóstico</a:t>
            </a:r>
            <a:endParaRPr lang="es-E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5 Rectángulo"/>
          <p:cNvSpPr/>
          <p:nvPr/>
        </p:nvSpPr>
        <p:spPr>
          <a:xfrm>
            <a:off x="527313" y="932522"/>
            <a:ext cx="10392429" cy="4708981"/>
          </a:xfrm>
          <a:prstGeom prst="rect">
            <a:avLst/>
          </a:prstGeom>
        </p:spPr>
        <p:txBody>
          <a:bodyPr wrap="square">
            <a:spAutoFit/>
          </a:bodyPr>
          <a:lstStyle/>
          <a:p>
            <a:pPr algn="just">
              <a:lnSpc>
                <a:spcPct val="150000"/>
              </a:lnSpc>
              <a:buFont typeface="Arial" pitchFamily="34" charset="0"/>
              <a:buChar char="•"/>
            </a:pPr>
            <a:r>
              <a:rPr lang="es-MX" sz="2000" dirty="0" smtClean="0">
                <a:solidFill>
                  <a:schemeClr val="tx1">
                    <a:lumMod val="75000"/>
                    <a:lumOff val="25000"/>
                  </a:schemeClr>
                </a:solidFill>
                <a:latin typeface="Arial" pitchFamily="34" charset="0"/>
                <a:cs typeface="Arial" pitchFamily="34" charset="0"/>
              </a:rPr>
              <a:t> En </a:t>
            </a:r>
            <a:r>
              <a:rPr lang="es-MX" sz="2000" dirty="0">
                <a:solidFill>
                  <a:schemeClr val="tx1">
                    <a:lumMod val="75000"/>
                    <a:lumOff val="25000"/>
                  </a:schemeClr>
                </a:solidFill>
                <a:latin typeface="Arial" pitchFamily="34" charset="0"/>
                <a:cs typeface="Arial" pitchFamily="34" charset="0"/>
              </a:rPr>
              <a:t>cuanto a su estructura organizacional, estas </a:t>
            </a:r>
            <a:r>
              <a:rPr lang="es-MX" sz="2000" dirty="0" smtClean="0">
                <a:solidFill>
                  <a:schemeClr val="tx1">
                    <a:lumMod val="75000"/>
                    <a:lumOff val="25000"/>
                  </a:schemeClr>
                </a:solidFill>
                <a:latin typeface="Arial" pitchFamily="34" charset="0"/>
                <a:cs typeface="Arial" pitchFamily="34" charset="0"/>
              </a:rPr>
              <a:t>contralorías de la ZMG </a:t>
            </a:r>
            <a:r>
              <a:rPr lang="es-MX" sz="2000" dirty="0">
                <a:solidFill>
                  <a:schemeClr val="tx1">
                    <a:lumMod val="75000"/>
                    <a:lumOff val="25000"/>
                  </a:schemeClr>
                </a:solidFill>
                <a:latin typeface="Arial" pitchFamily="34" charset="0"/>
                <a:cs typeface="Arial" pitchFamily="34" charset="0"/>
              </a:rPr>
              <a:t>cuentan con asignaciones de autoridad de manera clara y definida, además de contar con líneas apropiadas de rendición de cuentas ya que conocen, investigan y comprueban en la vía administrativa las irregularidades en que pudieran incurrir los </a:t>
            </a:r>
            <a:r>
              <a:rPr lang="es-MX" sz="2000" dirty="0" smtClean="0">
                <a:solidFill>
                  <a:schemeClr val="tx1">
                    <a:lumMod val="75000"/>
                    <a:lumOff val="25000"/>
                  </a:schemeClr>
                </a:solidFill>
                <a:latin typeface="Arial" pitchFamily="34" charset="0"/>
                <a:cs typeface="Arial" pitchFamily="34" charset="0"/>
              </a:rPr>
              <a:t>Servidores Públicos de </a:t>
            </a:r>
            <a:r>
              <a:rPr lang="es-MX" sz="2000" dirty="0">
                <a:solidFill>
                  <a:schemeClr val="tx1">
                    <a:lumMod val="75000"/>
                    <a:lumOff val="25000"/>
                  </a:schemeClr>
                </a:solidFill>
                <a:latin typeface="Arial" pitchFamily="34" charset="0"/>
                <a:cs typeface="Arial" pitchFamily="34" charset="0"/>
              </a:rPr>
              <a:t>sus respectivos </a:t>
            </a:r>
            <a:r>
              <a:rPr lang="es-MX" sz="2000" dirty="0" smtClean="0">
                <a:solidFill>
                  <a:schemeClr val="tx1">
                    <a:lumMod val="75000"/>
                    <a:lumOff val="25000"/>
                  </a:schemeClr>
                </a:solidFill>
                <a:latin typeface="Arial" pitchFamily="34" charset="0"/>
                <a:cs typeface="Arial" pitchFamily="34" charset="0"/>
              </a:rPr>
              <a:t>Ayuntamientos.</a:t>
            </a:r>
          </a:p>
          <a:p>
            <a:pPr algn="just">
              <a:lnSpc>
                <a:spcPct val="150000"/>
              </a:lnSpc>
              <a:buFont typeface="Arial" pitchFamily="34" charset="0"/>
              <a:buChar char="•"/>
            </a:pPr>
            <a:endParaRPr lang="es-MX" sz="2000" dirty="0">
              <a:solidFill>
                <a:schemeClr val="tx1">
                  <a:lumMod val="75000"/>
                  <a:lumOff val="25000"/>
                </a:schemeClr>
              </a:solidFill>
              <a:latin typeface="Arial" pitchFamily="34" charset="0"/>
              <a:cs typeface="Arial" pitchFamily="34" charset="0"/>
            </a:endParaRPr>
          </a:p>
          <a:p>
            <a:pPr algn="just">
              <a:lnSpc>
                <a:spcPct val="150000"/>
              </a:lnSpc>
              <a:buFont typeface="Arial" pitchFamily="34" charset="0"/>
              <a:buChar char="•"/>
            </a:pPr>
            <a:r>
              <a:rPr lang="es-MX" sz="2000" dirty="0" smtClean="0">
                <a:solidFill>
                  <a:schemeClr val="tx1">
                    <a:lumMod val="75000"/>
                    <a:lumOff val="25000"/>
                  </a:schemeClr>
                </a:solidFill>
                <a:latin typeface="Arial" pitchFamily="34" charset="0"/>
                <a:cs typeface="Arial" pitchFamily="34" charset="0"/>
              </a:rPr>
              <a:t> Cuentan </a:t>
            </a:r>
            <a:r>
              <a:rPr lang="es-MX" sz="2000" dirty="0">
                <a:solidFill>
                  <a:schemeClr val="tx1">
                    <a:lumMod val="75000"/>
                    <a:lumOff val="25000"/>
                  </a:schemeClr>
                </a:solidFill>
                <a:latin typeface="Arial" pitchFamily="34" charset="0"/>
                <a:cs typeface="Arial" pitchFamily="34" charset="0"/>
              </a:rPr>
              <a:t>con procesos diseñados para la vigilancia del cumplimiento de las disposiciones en materia de planeación, </a:t>
            </a:r>
            <a:r>
              <a:rPr lang="es-MX" sz="2000" dirty="0" err="1">
                <a:solidFill>
                  <a:schemeClr val="tx1">
                    <a:lumMod val="75000"/>
                    <a:lumOff val="25000"/>
                  </a:schemeClr>
                </a:solidFill>
                <a:latin typeface="Arial" pitchFamily="34" charset="0"/>
                <a:cs typeface="Arial" pitchFamily="34" charset="0"/>
              </a:rPr>
              <a:t>presupuestación</a:t>
            </a:r>
            <a:r>
              <a:rPr lang="es-MX" sz="2000" dirty="0">
                <a:solidFill>
                  <a:schemeClr val="tx1">
                    <a:lumMod val="75000"/>
                    <a:lumOff val="25000"/>
                  </a:schemeClr>
                </a:solidFill>
                <a:latin typeface="Arial" pitchFamily="34" charset="0"/>
                <a:cs typeface="Arial" pitchFamily="34" charset="0"/>
              </a:rPr>
              <a:t>, ingresos, financiamientos, inversión, deuda, patrimonio, fondos y valores de la propiedad o al cuidado de dependencias municipales u órganos auxiliares de sus respectivos ayuntamientos. </a:t>
            </a:r>
            <a:endParaRPr lang="es-ES" sz="2000" dirty="0">
              <a:solidFill>
                <a:schemeClr val="tx1">
                  <a:lumMod val="75000"/>
                  <a:lumOff val="2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6 Grupo"/>
          <p:cNvGrpSpPr/>
          <p:nvPr/>
        </p:nvGrpSpPr>
        <p:grpSpPr>
          <a:xfrm>
            <a:off x="-88739" y="-14068"/>
            <a:ext cx="12279152" cy="6900204"/>
            <a:chOff x="-88739" y="-14068"/>
            <a:chExt cx="12279152" cy="6900204"/>
          </a:xfrm>
        </p:grpSpPr>
        <p:pic>
          <p:nvPicPr>
            <p:cNvPr id="8" name="7 Imagen" descr="fondo 11.png"/>
            <p:cNvPicPr>
              <a:picLocks noChangeAspect="1"/>
            </p:cNvPicPr>
            <p:nvPr/>
          </p:nvPicPr>
          <p:blipFill>
            <a:blip r:embed="rId2" cstate="print"/>
            <a:stretch>
              <a:fillRect/>
            </a:stretch>
          </p:blipFill>
          <p:spPr>
            <a:xfrm>
              <a:off x="-88739" y="-14068"/>
              <a:ext cx="12279152" cy="6900204"/>
            </a:xfrm>
            <a:prstGeom prst="rect">
              <a:avLst/>
            </a:prstGeom>
          </p:spPr>
        </p:pic>
        <p:pic>
          <p:nvPicPr>
            <p:cNvPr id="9" name="8 Imagen" descr="Logo CCME-01.jpg"/>
            <p:cNvPicPr>
              <a:picLocks noChangeAspect="1"/>
            </p:cNvPicPr>
            <p:nvPr/>
          </p:nvPicPr>
          <p:blipFill>
            <a:blip r:embed="rId3" cstate="print"/>
            <a:srcRect r="6139" b="6156"/>
            <a:stretch>
              <a:fillRect/>
            </a:stretch>
          </p:blipFill>
          <p:spPr>
            <a:xfrm>
              <a:off x="5519142" y="5445224"/>
              <a:ext cx="2016224" cy="936104"/>
            </a:xfrm>
            <a:prstGeom prst="rect">
              <a:avLst/>
            </a:prstGeom>
          </p:spPr>
        </p:pic>
        <p:pic>
          <p:nvPicPr>
            <p:cNvPr id="10" name="9 Imagen" descr="contraloria_del_estado.png"/>
            <p:cNvPicPr>
              <a:picLocks noChangeAspect="1"/>
            </p:cNvPicPr>
            <p:nvPr/>
          </p:nvPicPr>
          <p:blipFill>
            <a:blip r:embed="rId4" cstate="print"/>
            <a:stretch>
              <a:fillRect/>
            </a:stretch>
          </p:blipFill>
          <p:spPr>
            <a:xfrm>
              <a:off x="2494806" y="5589240"/>
              <a:ext cx="2808312" cy="753440"/>
            </a:xfrm>
            <a:prstGeom prst="rect">
              <a:avLst/>
            </a:prstGeom>
          </p:spPr>
        </p:pic>
      </p:grpSp>
      <p:sp>
        <p:nvSpPr>
          <p:cNvPr id="5" name="4 Rectángulo"/>
          <p:cNvSpPr/>
          <p:nvPr/>
        </p:nvSpPr>
        <p:spPr>
          <a:xfrm>
            <a:off x="367582" y="116633"/>
            <a:ext cx="4863641"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s-E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3.- Diagnóstico</a:t>
            </a:r>
            <a:endParaRPr lang="es-E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5 Rectángulo"/>
          <p:cNvSpPr/>
          <p:nvPr/>
        </p:nvSpPr>
        <p:spPr>
          <a:xfrm>
            <a:off x="406574" y="768761"/>
            <a:ext cx="10441160" cy="5324535"/>
          </a:xfrm>
          <a:prstGeom prst="rect">
            <a:avLst/>
          </a:prstGeom>
        </p:spPr>
        <p:txBody>
          <a:bodyPr wrap="square">
            <a:spAutoFit/>
          </a:bodyPr>
          <a:lstStyle/>
          <a:p>
            <a:pPr algn="just">
              <a:lnSpc>
                <a:spcPct val="150000"/>
              </a:lnSpc>
              <a:buFont typeface="Arial" pitchFamily="34" charset="0"/>
              <a:buChar char="•"/>
            </a:pPr>
            <a:r>
              <a:rPr lang="es-MX" sz="2000" dirty="0" smtClean="0">
                <a:solidFill>
                  <a:schemeClr val="tx1">
                    <a:lumMod val="75000"/>
                    <a:lumOff val="25000"/>
                  </a:schemeClr>
                </a:solidFill>
                <a:latin typeface="Arial" pitchFamily="34" charset="0"/>
                <a:cs typeface="Arial" pitchFamily="34" charset="0"/>
              </a:rPr>
              <a:t> Vigilan </a:t>
            </a:r>
            <a:r>
              <a:rPr lang="es-MX" sz="2000" dirty="0">
                <a:solidFill>
                  <a:schemeClr val="tx1">
                    <a:lumMod val="75000"/>
                    <a:lumOff val="25000"/>
                  </a:schemeClr>
                </a:solidFill>
                <a:latin typeface="Arial" pitchFamily="34" charset="0"/>
                <a:cs typeface="Arial" pitchFamily="34" charset="0"/>
              </a:rPr>
              <a:t>el cumplimiento de las normas y disposiciones en materia de registro, control, pago de personal, adquisiciones, arrendamientos, conservación, usos, destino, afectación, enajenación, baja de bienes muebles e inmuebles, almacenes, y demás activos y recursos materiales de sus respectivas dependencias municipales y de las empresas y organismos descentralizados respectivamente</a:t>
            </a:r>
            <a:r>
              <a:rPr lang="es-MX" sz="2000" dirty="0" smtClean="0">
                <a:solidFill>
                  <a:schemeClr val="tx1">
                    <a:lumMod val="75000"/>
                    <a:lumOff val="25000"/>
                  </a:schemeClr>
                </a:solidFill>
                <a:latin typeface="Arial" pitchFamily="34" charset="0"/>
                <a:cs typeface="Arial" pitchFamily="34" charset="0"/>
              </a:rPr>
              <a:t>.</a:t>
            </a:r>
            <a:endParaRPr lang="es-MX" sz="2000" dirty="0">
              <a:solidFill>
                <a:schemeClr val="tx1">
                  <a:lumMod val="75000"/>
                  <a:lumOff val="25000"/>
                </a:schemeClr>
              </a:solidFill>
              <a:latin typeface="Arial" pitchFamily="34" charset="0"/>
              <a:cs typeface="Arial" pitchFamily="34" charset="0"/>
            </a:endParaRPr>
          </a:p>
          <a:p>
            <a:pPr algn="just">
              <a:lnSpc>
                <a:spcPct val="150000"/>
              </a:lnSpc>
              <a:buFont typeface="Arial" pitchFamily="34" charset="0"/>
              <a:buChar char="•"/>
            </a:pPr>
            <a:r>
              <a:rPr lang="es-MX" sz="2000" dirty="0" smtClean="0">
                <a:solidFill>
                  <a:schemeClr val="tx1">
                    <a:lumMod val="75000"/>
                    <a:lumOff val="25000"/>
                  </a:schemeClr>
                </a:solidFill>
                <a:latin typeface="Arial" pitchFamily="34" charset="0"/>
                <a:cs typeface="Arial" pitchFamily="34" charset="0"/>
              </a:rPr>
              <a:t> En </a:t>
            </a:r>
            <a:r>
              <a:rPr lang="es-MX" sz="2000" dirty="0" err="1" smtClean="0">
                <a:solidFill>
                  <a:schemeClr val="tx1">
                    <a:lumMod val="75000"/>
                    <a:lumOff val="25000"/>
                  </a:schemeClr>
                </a:solidFill>
                <a:latin typeface="Arial" pitchFamily="34" charset="0"/>
                <a:cs typeface="Arial" pitchFamily="34" charset="0"/>
              </a:rPr>
              <a:t>Ixtlahuacán</a:t>
            </a:r>
            <a:r>
              <a:rPr lang="es-MX" sz="2000" dirty="0" smtClean="0">
                <a:solidFill>
                  <a:schemeClr val="tx1">
                    <a:lumMod val="75000"/>
                    <a:lumOff val="25000"/>
                  </a:schemeClr>
                </a:solidFill>
                <a:latin typeface="Arial" pitchFamily="34" charset="0"/>
                <a:cs typeface="Arial" pitchFamily="34" charset="0"/>
              </a:rPr>
              <a:t> </a:t>
            </a:r>
            <a:r>
              <a:rPr lang="es-MX" sz="2000" dirty="0">
                <a:solidFill>
                  <a:schemeClr val="tx1">
                    <a:lumMod val="75000"/>
                    <a:lumOff val="25000"/>
                  </a:schemeClr>
                </a:solidFill>
                <a:latin typeface="Arial" pitchFamily="34" charset="0"/>
                <a:cs typeface="Arial" pitchFamily="34" charset="0"/>
              </a:rPr>
              <a:t>de los Membrillos, </a:t>
            </a:r>
            <a:r>
              <a:rPr lang="es-MX" sz="2000" dirty="0" smtClean="0">
                <a:solidFill>
                  <a:schemeClr val="tx1">
                    <a:lumMod val="75000"/>
                    <a:lumOff val="25000"/>
                  </a:schemeClr>
                </a:solidFill>
                <a:latin typeface="Arial" pitchFamily="34" charset="0"/>
                <a:cs typeface="Arial" pitchFamily="34" charset="0"/>
              </a:rPr>
              <a:t>la </a:t>
            </a:r>
            <a:r>
              <a:rPr lang="es-MX" sz="2000" dirty="0">
                <a:solidFill>
                  <a:schemeClr val="tx1">
                    <a:lumMod val="75000"/>
                    <a:lumOff val="25000"/>
                  </a:schemeClr>
                </a:solidFill>
                <a:latin typeface="Arial" pitchFamily="34" charset="0"/>
                <a:cs typeface="Arial" pitchFamily="34" charset="0"/>
              </a:rPr>
              <a:t>estructura interna de la </a:t>
            </a:r>
            <a:r>
              <a:rPr lang="es-MX" sz="2000" dirty="0" smtClean="0">
                <a:solidFill>
                  <a:schemeClr val="tx1">
                    <a:lumMod val="75000"/>
                    <a:lumOff val="25000"/>
                  </a:schemeClr>
                </a:solidFill>
                <a:latin typeface="Arial" pitchFamily="34" charset="0"/>
                <a:cs typeface="Arial" pitchFamily="34" charset="0"/>
              </a:rPr>
              <a:t>Contraloría </a:t>
            </a:r>
            <a:r>
              <a:rPr lang="es-MX" sz="2000" dirty="0">
                <a:solidFill>
                  <a:schemeClr val="tx1">
                    <a:lumMod val="75000"/>
                    <a:lumOff val="25000"/>
                  </a:schemeClr>
                </a:solidFill>
                <a:latin typeface="Arial" pitchFamily="34" charset="0"/>
                <a:cs typeface="Arial" pitchFamily="34" charset="0"/>
              </a:rPr>
              <a:t>está debilitada ya que no cuenta con el personal suficiente para cumplir cabalmente son sus actividades primarias, aunque por otro lado su </a:t>
            </a:r>
            <a:r>
              <a:rPr lang="es-MX" sz="2000" dirty="0" smtClean="0">
                <a:solidFill>
                  <a:schemeClr val="tx1">
                    <a:lumMod val="75000"/>
                    <a:lumOff val="25000"/>
                  </a:schemeClr>
                </a:solidFill>
                <a:latin typeface="Arial" pitchFamily="34" charset="0"/>
                <a:cs typeface="Arial" pitchFamily="34" charset="0"/>
              </a:rPr>
              <a:t>Titular </a:t>
            </a:r>
            <a:r>
              <a:rPr lang="es-MX" sz="2000" dirty="0">
                <a:solidFill>
                  <a:schemeClr val="tx1">
                    <a:lumMod val="75000"/>
                    <a:lumOff val="25000"/>
                  </a:schemeClr>
                </a:solidFill>
                <a:latin typeface="Arial" pitchFamily="34" charset="0"/>
                <a:cs typeface="Arial" pitchFamily="34" charset="0"/>
              </a:rPr>
              <a:t>cuenta con amplia experiencia en el ramo de la fiscalización de los recursos públicos, lo que ayuda a dicho </a:t>
            </a:r>
            <a:r>
              <a:rPr lang="es-MX" sz="2000" dirty="0" smtClean="0">
                <a:solidFill>
                  <a:schemeClr val="tx1">
                    <a:lumMod val="75000"/>
                    <a:lumOff val="25000"/>
                  </a:schemeClr>
                </a:solidFill>
                <a:latin typeface="Arial" pitchFamily="34" charset="0"/>
                <a:cs typeface="Arial" pitchFamily="34" charset="0"/>
              </a:rPr>
              <a:t>Órgano de Control a </a:t>
            </a:r>
            <a:r>
              <a:rPr lang="es-MX" sz="2000" dirty="0">
                <a:solidFill>
                  <a:schemeClr val="tx1">
                    <a:lumMod val="75000"/>
                    <a:lumOff val="25000"/>
                  </a:schemeClr>
                </a:solidFill>
                <a:latin typeface="Arial" pitchFamily="34" charset="0"/>
                <a:cs typeface="Arial" pitchFamily="34" charset="0"/>
              </a:rPr>
              <a:t>cumplir con sus principales obligaciones y responsabilidades.</a:t>
            </a:r>
            <a:endParaRPr lang="es-ES" sz="2000" dirty="0">
              <a:solidFill>
                <a:schemeClr val="tx1">
                  <a:lumMod val="75000"/>
                  <a:lumOff val="25000"/>
                </a:schemeClr>
              </a:solidFill>
              <a:latin typeface="Arial" pitchFamily="34" charset="0"/>
              <a:cs typeface="Arial" pitchFamily="34" charset="0"/>
            </a:endParaRPr>
          </a:p>
          <a:p>
            <a:pPr algn="just"/>
            <a:endParaRPr lang="es-ES" sz="2000" dirty="0">
              <a:solidFill>
                <a:schemeClr val="tx1">
                  <a:lumMod val="75000"/>
                  <a:lumOff val="25000"/>
                </a:schemeClr>
              </a:solidFill>
              <a:latin typeface="Arial" pitchFamily="34" charset="0"/>
              <a:cs typeface="Arial" pitchFamily="34" charset="0"/>
            </a:endParaRPr>
          </a:p>
          <a:p>
            <a:pPr algn="just"/>
            <a:endParaRPr lang="es-ES" sz="2000" dirty="0">
              <a:solidFill>
                <a:schemeClr val="tx1">
                  <a:lumMod val="75000"/>
                  <a:lumOff val="2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8 Grupo"/>
          <p:cNvGrpSpPr/>
          <p:nvPr/>
        </p:nvGrpSpPr>
        <p:grpSpPr>
          <a:xfrm>
            <a:off x="-88739" y="-14068"/>
            <a:ext cx="12279152" cy="6900204"/>
            <a:chOff x="-88739" y="-14068"/>
            <a:chExt cx="12279152" cy="6900204"/>
          </a:xfrm>
        </p:grpSpPr>
        <p:pic>
          <p:nvPicPr>
            <p:cNvPr id="10" name="9 Imagen" descr="fondo 11.png"/>
            <p:cNvPicPr>
              <a:picLocks noChangeAspect="1"/>
            </p:cNvPicPr>
            <p:nvPr/>
          </p:nvPicPr>
          <p:blipFill>
            <a:blip r:embed="rId2" cstate="print"/>
            <a:stretch>
              <a:fillRect/>
            </a:stretch>
          </p:blipFill>
          <p:spPr>
            <a:xfrm>
              <a:off x="-88739" y="-14068"/>
              <a:ext cx="12279152" cy="6900204"/>
            </a:xfrm>
            <a:prstGeom prst="rect">
              <a:avLst/>
            </a:prstGeom>
          </p:spPr>
        </p:pic>
        <p:pic>
          <p:nvPicPr>
            <p:cNvPr id="11" name="10 Imagen" descr="Logo CCME-01.jpg"/>
            <p:cNvPicPr>
              <a:picLocks noChangeAspect="1"/>
            </p:cNvPicPr>
            <p:nvPr/>
          </p:nvPicPr>
          <p:blipFill>
            <a:blip r:embed="rId3" cstate="print"/>
            <a:srcRect r="6139" b="6156"/>
            <a:stretch>
              <a:fillRect/>
            </a:stretch>
          </p:blipFill>
          <p:spPr>
            <a:xfrm>
              <a:off x="5519142" y="5445224"/>
              <a:ext cx="2016224" cy="936104"/>
            </a:xfrm>
            <a:prstGeom prst="rect">
              <a:avLst/>
            </a:prstGeom>
          </p:spPr>
        </p:pic>
        <p:pic>
          <p:nvPicPr>
            <p:cNvPr id="12" name="11 Imagen" descr="contraloria_del_estado.png"/>
            <p:cNvPicPr>
              <a:picLocks noChangeAspect="1"/>
            </p:cNvPicPr>
            <p:nvPr/>
          </p:nvPicPr>
          <p:blipFill>
            <a:blip r:embed="rId4" cstate="print"/>
            <a:stretch>
              <a:fillRect/>
            </a:stretch>
          </p:blipFill>
          <p:spPr>
            <a:xfrm>
              <a:off x="2494806" y="5589240"/>
              <a:ext cx="2808312" cy="753440"/>
            </a:xfrm>
            <a:prstGeom prst="rect">
              <a:avLst/>
            </a:prstGeom>
          </p:spPr>
        </p:pic>
      </p:grpSp>
      <p:sp>
        <p:nvSpPr>
          <p:cNvPr id="5" name="4 Rectángulo"/>
          <p:cNvSpPr/>
          <p:nvPr/>
        </p:nvSpPr>
        <p:spPr>
          <a:xfrm>
            <a:off x="439477" y="262389"/>
            <a:ext cx="4863641"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s-E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3.- Diagnóstico</a:t>
            </a:r>
            <a:endParaRPr lang="es-E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5 Rectángulo"/>
          <p:cNvSpPr/>
          <p:nvPr/>
        </p:nvSpPr>
        <p:spPr>
          <a:xfrm>
            <a:off x="527313" y="904071"/>
            <a:ext cx="10752469" cy="2092881"/>
          </a:xfrm>
          <a:prstGeom prst="rect">
            <a:avLst/>
          </a:prstGeom>
        </p:spPr>
        <p:txBody>
          <a:bodyPr wrap="square">
            <a:spAutoFit/>
          </a:bodyPr>
          <a:lstStyle/>
          <a:p>
            <a:pPr algn="just">
              <a:lnSpc>
                <a:spcPct val="150000"/>
              </a:lnSpc>
            </a:pPr>
            <a:r>
              <a:rPr lang="es-MX" sz="2000" dirty="0">
                <a:solidFill>
                  <a:schemeClr val="tx1">
                    <a:lumMod val="75000"/>
                    <a:lumOff val="25000"/>
                  </a:schemeClr>
                </a:solidFill>
                <a:latin typeface="Arial" pitchFamily="34" charset="0"/>
                <a:cs typeface="Arial" pitchFamily="34" charset="0"/>
              </a:rPr>
              <a:t>En lo referente a los demás </a:t>
            </a:r>
            <a:r>
              <a:rPr lang="es-MX" sz="2000" dirty="0" smtClean="0">
                <a:solidFill>
                  <a:schemeClr val="tx1">
                    <a:lumMod val="75000"/>
                    <a:lumOff val="25000"/>
                  </a:schemeClr>
                </a:solidFill>
                <a:latin typeface="Arial" pitchFamily="34" charset="0"/>
                <a:cs typeface="Arial" pitchFamily="34" charset="0"/>
              </a:rPr>
              <a:t>Municipios </a:t>
            </a:r>
            <a:r>
              <a:rPr lang="es-MX" sz="2000" dirty="0">
                <a:solidFill>
                  <a:schemeClr val="tx1">
                    <a:lumMod val="75000"/>
                    <a:lumOff val="25000"/>
                  </a:schemeClr>
                </a:solidFill>
                <a:latin typeface="Arial" pitchFamily="34" charset="0"/>
                <a:cs typeface="Arial" pitchFamily="34" charset="0"/>
              </a:rPr>
              <a:t>pertenecientes a la  Región </a:t>
            </a:r>
            <a:r>
              <a:rPr lang="es-MX" sz="2000" dirty="0" smtClean="0">
                <a:solidFill>
                  <a:schemeClr val="tx1">
                    <a:lumMod val="75000"/>
                    <a:lumOff val="25000"/>
                  </a:schemeClr>
                </a:solidFill>
                <a:latin typeface="Arial" pitchFamily="34" charset="0"/>
                <a:cs typeface="Arial" pitchFamily="34" charset="0"/>
              </a:rPr>
              <a:t>Centro </a:t>
            </a:r>
            <a:r>
              <a:rPr lang="es-MX" sz="2000" dirty="0">
                <a:solidFill>
                  <a:schemeClr val="tx1">
                    <a:lumMod val="75000"/>
                    <a:lumOff val="25000"/>
                  </a:schemeClr>
                </a:solidFill>
                <a:latin typeface="Arial" pitchFamily="34" charset="0"/>
                <a:cs typeface="Arial" pitchFamily="34" charset="0"/>
              </a:rPr>
              <a:t>con excepción del municipio de </a:t>
            </a:r>
            <a:r>
              <a:rPr lang="es-MX" sz="2000" dirty="0" err="1">
                <a:solidFill>
                  <a:schemeClr val="tx1">
                    <a:lumMod val="75000"/>
                    <a:lumOff val="25000"/>
                  </a:schemeClr>
                </a:solidFill>
                <a:latin typeface="Arial" pitchFamily="34" charset="0"/>
                <a:cs typeface="Arial" pitchFamily="34" charset="0"/>
              </a:rPr>
              <a:t>Zapotlanejo</a:t>
            </a:r>
            <a:r>
              <a:rPr lang="es-MX" sz="2000" dirty="0">
                <a:solidFill>
                  <a:schemeClr val="tx1">
                    <a:lumMod val="75000"/>
                    <a:lumOff val="25000"/>
                  </a:schemeClr>
                </a:solidFill>
                <a:latin typeface="Arial" pitchFamily="34" charset="0"/>
                <a:cs typeface="Arial" pitchFamily="34" charset="0"/>
              </a:rPr>
              <a:t>, </a:t>
            </a:r>
            <a:r>
              <a:rPr lang="es-MX" sz="2000" dirty="0" smtClean="0">
                <a:solidFill>
                  <a:schemeClr val="tx1">
                    <a:lumMod val="75000"/>
                    <a:lumOff val="25000"/>
                  </a:schemeClr>
                </a:solidFill>
                <a:latin typeface="Arial" pitchFamily="34" charset="0"/>
                <a:cs typeface="Arial" pitchFamily="34" charset="0"/>
              </a:rPr>
              <a:t>no se cuenta con </a:t>
            </a:r>
            <a:r>
              <a:rPr lang="es-MX" sz="2000" dirty="0">
                <a:solidFill>
                  <a:schemeClr val="tx1">
                    <a:lumMod val="75000"/>
                    <a:lumOff val="25000"/>
                  </a:schemeClr>
                </a:solidFill>
                <a:latin typeface="Arial" pitchFamily="34" charset="0"/>
                <a:cs typeface="Arial" pitchFamily="34" charset="0"/>
              </a:rPr>
              <a:t>su participación en las diversas reuniones y actividades realizadas por esta región.</a:t>
            </a:r>
            <a:endParaRPr lang="es-ES" sz="2000" dirty="0">
              <a:solidFill>
                <a:schemeClr val="tx1">
                  <a:lumMod val="75000"/>
                  <a:lumOff val="25000"/>
                </a:schemeClr>
              </a:solidFill>
              <a:latin typeface="Arial" pitchFamily="34" charset="0"/>
              <a:cs typeface="Arial" pitchFamily="34" charset="0"/>
            </a:endParaRPr>
          </a:p>
          <a:p>
            <a:pPr algn="just"/>
            <a:endParaRPr lang="es-ES" sz="2000" dirty="0">
              <a:solidFill>
                <a:schemeClr val="tx1">
                  <a:lumMod val="75000"/>
                  <a:lumOff val="25000"/>
                </a:schemeClr>
              </a:solidFill>
              <a:latin typeface="Arial" pitchFamily="34" charset="0"/>
              <a:cs typeface="Arial" pitchFamily="34" charset="0"/>
            </a:endParaRPr>
          </a:p>
          <a:p>
            <a:pPr algn="just"/>
            <a:endParaRPr lang="es-ES" sz="2000" dirty="0">
              <a:solidFill>
                <a:schemeClr val="tx1">
                  <a:lumMod val="75000"/>
                  <a:lumOff val="25000"/>
                </a:schemeClr>
              </a:solidFill>
              <a:latin typeface="Arial" pitchFamily="34" charset="0"/>
              <a:cs typeface="Arial" pitchFamily="34" charset="0"/>
            </a:endParaRPr>
          </a:p>
        </p:txBody>
      </p:sp>
      <p:sp>
        <p:nvSpPr>
          <p:cNvPr id="7" name="6 Rectángulo"/>
          <p:cNvSpPr/>
          <p:nvPr/>
        </p:nvSpPr>
        <p:spPr>
          <a:xfrm>
            <a:off x="367582" y="2638653"/>
            <a:ext cx="6399612"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s-E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4.- Experiencias Exitosas</a:t>
            </a:r>
            <a:endParaRPr lang="es-E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7 Rectángulo"/>
          <p:cNvSpPr/>
          <p:nvPr/>
        </p:nvSpPr>
        <p:spPr>
          <a:xfrm>
            <a:off x="527313" y="3257689"/>
            <a:ext cx="10752469" cy="1785104"/>
          </a:xfrm>
          <a:prstGeom prst="rect">
            <a:avLst/>
          </a:prstGeom>
        </p:spPr>
        <p:txBody>
          <a:bodyPr wrap="square">
            <a:spAutoFit/>
          </a:bodyPr>
          <a:lstStyle/>
          <a:p>
            <a:pPr lvl="0" algn="just">
              <a:lnSpc>
                <a:spcPct val="150000"/>
              </a:lnSpc>
            </a:pPr>
            <a:r>
              <a:rPr lang="es-MX" sz="2000" dirty="0" smtClean="0">
                <a:solidFill>
                  <a:schemeClr val="tx1">
                    <a:lumMod val="75000"/>
                    <a:lumOff val="25000"/>
                  </a:schemeClr>
                </a:solidFill>
                <a:latin typeface="Arial" pitchFamily="34" charset="0"/>
                <a:cs typeface="Arial" pitchFamily="34" charset="0"/>
              </a:rPr>
              <a:t>1.- Homologación </a:t>
            </a:r>
            <a:r>
              <a:rPr lang="es-MX" sz="2000" dirty="0">
                <a:solidFill>
                  <a:schemeClr val="tx1">
                    <a:lumMod val="75000"/>
                    <a:lumOff val="25000"/>
                  </a:schemeClr>
                </a:solidFill>
                <a:latin typeface="Arial" pitchFamily="34" charset="0"/>
                <a:cs typeface="Arial" pitchFamily="34" charset="0"/>
              </a:rPr>
              <a:t>de criterios y prácticas de Auditoría de Obra Pública con la Contraloría del Estado del Gobierno de Jalisco, Auditoría Superior del Estado de Jalisco (ASEJ) y Auditoría Superior de la Federación (ASF).</a:t>
            </a:r>
            <a:endParaRPr lang="es-ES" sz="2000" dirty="0">
              <a:solidFill>
                <a:schemeClr val="tx1">
                  <a:lumMod val="75000"/>
                  <a:lumOff val="25000"/>
                </a:schemeClr>
              </a:solidFill>
              <a:latin typeface="Arial" pitchFamily="34" charset="0"/>
              <a:cs typeface="Arial" pitchFamily="34" charset="0"/>
            </a:endParaRPr>
          </a:p>
          <a:p>
            <a:pPr lvl="0"/>
            <a:endParaRPr lang="es-MX" sz="2000" dirty="0" smtClean="0">
              <a:solidFill>
                <a:schemeClr val="tx1">
                  <a:lumMod val="75000"/>
                  <a:lumOff val="2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88739" y="-14068"/>
            <a:ext cx="12279152" cy="6900204"/>
            <a:chOff x="-88739" y="-14068"/>
            <a:chExt cx="12279152" cy="6900204"/>
          </a:xfrm>
        </p:grpSpPr>
        <p:pic>
          <p:nvPicPr>
            <p:cNvPr id="6" name="5 Imagen" descr="fondo 11.png"/>
            <p:cNvPicPr>
              <a:picLocks noChangeAspect="1"/>
            </p:cNvPicPr>
            <p:nvPr/>
          </p:nvPicPr>
          <p:blipFill>
            <a:blip r:embed="rId2" cstate="print"/>
            <a:stretch>
              <a:fillRect/>
            </a:stretch>
          </p:blipFill>
          <p:spPr>
            <a:xfrm>
              <a:off x="-88739" y="-14068"/>
              <a:ext cx="12279152" cy="6900204"/>
            </a:xfrm>
            <a:prstGeom prst="rect">
              <a:avLst/>
            </a:prstGeom>
          </p:spPr>
        </p:pic>
        <p:pic>
          <p:nvPicPr>
            <p:cNvPr id="9" name="8 Imagen" descr="Logo CCME-01.jpg"/>
            <p:cNvPicPr>
              <a:picLocks noChangeAspect="1"/>
            </p:cNvPicPr>
            <p:nvPr/>
          </p:nvPicPr>
          <p:blipFill>
            <a:blip r:embed="rId3" cstate="print"/>
            <a:srcRect r="6139" b="6156"/>
            <a:stretch>
              <a:fillRect/>
            </a:stretch>
          </p:blipFill>
          <p:spPr>
            <a:xfrm>
              <a:off x="5519142" y="5445224"/>
              <a:ext cx="2016224" cy="936104"/>
            </a:xfrm>
            <a:prstGeom prst="rect">
              <a:avLst/>
            </a:prstGeom>
          </p:spPr>
        </p:pic>
        <p:pic>
          <p:nvPicPr>
            <p:cNvPr id="10" name="9 Imagen" descr="contraloria_del_estado.png"/>
            <p:cNvPicPr>
              <a:picLocks noChangeAspect="1"/>
            </p:cNvPicPr>
            <p:nvPr/>
          </p:nvPicPr>
          <p:blipFill>
            <a:blip r:embed="rId4" cstate="print"/>
            <a:stretch>
              <a:fillRect/>
            </a:stretch>
          </p:blipFill>
          <p:spPr>
            <a:xfrm>
              <a:off x="2494806" y="5589240"/>
              <a:ext cx="2808312" cy="753440"/>
            </a:xfrm>
            <a:prstGeom prst="rect">
              <a:avLst/>
            </a:prstGeom>
          </p:spPr>
        </p:pic>
      </p:grpSp>
      <p:sp>
        <p:nvSpPr>
          <p:cNvPr id="7" name="6 Rectángulo"/>
          <p:cNvSpPr/>
          <p:nvPr/>
        </p:nvSpPr>
        <p:spPr>
          <a:xfrm>
            <a:off x="367582" y="107922"/>
            <a:ext cx="6399612"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s-E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4.- Experiencias Exitosas</a:t>
            </a:r>
            <a:endParaRPr lang="es-E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7 Rectángulo"/>
          <p:cNvSpPr/>
          <p:nvPr/>
        </p:nvSpPr>
        <p:spPr>
          <a:xfrm>
            <a:off x="527313" y="847740"/>
            <a:ext cx="10608453" cy="4093428"/>
          </a:xfrm>
          <a:prstGeom prst="rect">
            <a:avLst/>
          </a:prstGeom>
        </p:spPr>
        <p:txBody>
          <a:bodyPr wrap="square">
            <a:spAutoFit/>
          </a:bodyPr>
          <a:lstStyle/>
          <a:p>
            <a:pPr lvl="0">
              <a:lnSpc>
                <a:spcPct val="150000"/>
              </a:lnSpc>
            </a:pPr>
            <a:r>
              <a:rPr lang="es-MX" sz="2000" dirty="0" smtClean="0">
                <a:solidFill>
                  <a:schemeClr val="tx1">
                    <a:lumMod val="75000"/>
                    <a:lumOff val="25000"/>
                  </a:schemeClr>
                </a:solidFill>
                <a:latin typeface="Arial" pitchFamily="34" charset="0"/>
                <a:cs typeface="Arial" pitchFamily="34" charset="0"/>
              </a:rPr>
              <a:t>2.- Revisión </a:t>
            </a:r>
            <a:r>
              <a:rPr lang="es-MX" sz="2000" dirty="0">
                <a:solidFill>
                  <a:schemeClr val="tx1">
                    <a:lumMod val="75000"/>
                    <a:lumOff val="25000"/>
                  </a:schemeClr>
                </a:solidFill>
                <a:latin typeface="Arial" pitchFamily="34" charset="0"/>
                <a:cs typeface="Arial" pitchFamily="34" charset="0"/>
              </a:rPr>
              <a:t>e Implementación de Formatos y papeles de trabajo: </a:t>
            </a:r>
            <a:endParaRPr lang="es-ES" sz="2000" dirty="0">
              <a:solidFill>
                <a:schemeClr val="tx1">
                  <a:lumMod val="75000"/>
                  <a:lumOff val="25000"/>
                </a:schemeClr>
              </a:solidFill>
              <a:latin typeface="Arial" pitchFamily="34" charset="0"/>
              <a:cs typeface="Arial" pitchFamily="34" charset="0"/>
            </a:endParaRPr>
          </a:p>
          <a:p>
            <a:pPr lvl="1">
              <a:lnSpc>
                <a:spcPct val="150000"/>
              </a:lnSpc>
              <a:buFont typeface="Wingdings" pitchFamily="2" charset="2"/>
              <a:buChar char="Ø"/>
            </a:pPr>
            <a:r>
              <a:rPr lang="es-MX" sz="2000" dirty="0">
                <a:solidFill>
                  <a:schemeClr val="tx1">
                    <a:lumMod val="75000"/>
                    <a:lumOff val="25000"/>
                  </a:schemeClr>
                </a:solidFill>
                <a:latin typeface="Arial" pitchFamily="34" charset="0"/>
                <a:cs typeface="Arial" pitchFamily="34" charset="0"/>
              </a:rPr>
              <a:t>Formato de Requisitos del Expediente Unitario de Obra Pública.</a:t>
            </a:r>
            <a:endParaRPr lang="es-ES" sz="2000" dirty="0">
              <a:solidFill>
                <a:schemeClr val="tx1">
                  <a:lumMod val="75000"/>
                  <a:lumOff val="25000"/>
                </a:schemeClr>
              </a:solidFill>
              <a:latin typeface="Arial" pitchFamily="34" charset="0"/>
              <a:cs typeface="Arial" pitchFamily="34" charset="0"/>
            </a:endParaRPr>
          </a:p>
          <a:p>
            <a:pPr lvl="1">
              <a:lnSpc>
                <a:spcPct val="150000"/>
              </a:lnSpc>
              <a:buFont typeface="Wingdings" pitchFamily="2" charset="2"/>
              <a:buChar char="Ø"/>
            </a:pPr>
            <a:r>
              <a:rPr lang="es-MX" sz="2000" dirty="0">
                <a:solidFill>
                  <a:schemeClr val="tx1">
                    <a:lumMod val="75000"/>
                    <a:lumOff val="25000"/>
                  </a:schemeClr>
                </a:solidFill>
                <a:latin typeface="Arial" pitchFamily="34" charset="0"/>
                <a:cs typeface="Arial" pitchFamily="34" charset="0"/>
              </a:rPr>
              <a:t>Formato de Contrato de Obra Pública.</a:t>
            </a:r>
            <a:endParaRPr lang="es-ES" sz="2000" dirty="0">
              <a:solidFill>
                <a:schemeClr val="tx1">
                  <a:lumMod val="75000"/>
                  <a:lumOff val="25000"/>
                </a:schemeClr>
              </a:solidFill>
              <a:latin typeface="Arial" pitchFamily="34" charset="0"/>
              <a:cs typeface="Arial" pitchFamily="34" charset="0"/>
            </a:endParaRPr>
          </a:p>
          <a:p>
            <a:pPr lvl="1">
              <a:lnSpc>
                <a:spcPct val="150000"/>
              </a:lnSpc>
              <a:buFont typeface="Wingdings" pitchFamily="2" charset="2"/>
              <a:buChar char="Ø"/>
            </a:pPr>
            <a:r>
              <a:rPr lang="es-MX" sz="2000" dirty="0">
                <a:solidFill>
                  <a:schemeClr val="tx1">
                    <a:lumMod val="75000"/>
                    <a:lumOff val="25000"/>
                  </a:schemeClr>
                </a:solidFill>
                <a:latin typeface="Arial" pitchFamily="34" charset="0"/>
                <a:cs typeface="Arial" pitchFamily="34" charset="0"/>
              </a:rPr>
              <a:t>Formatos de Actas y Minutas diversas.</a:t>
            </a:r>
            <a:endParaRPr lang="es-ES" sz="2000" dirty="0">
              <a:solidFill>
                <a:schemeClr val="tx1">
                  <a:lumMod val="75000"/>
                  <a:lumOff val="25000"/>
                </a:schemeClr>
              </a:solidFill>
              <a:latin typeface="Arial" pitchFamily="34" charset="0"/>
              <a:cs typeface="Arial" pitchFamily="34" charset="0"/>
            </a:endParaRPr>
          </a:p>
          <a:p>
            <a:pPr lvl="1">
              <a:lnSpc>
                <a:spcPct val="150000"/>
              </a:lnSpc>
              <a:buFont typeface="Wingdings" pitchFamily="2" charset="2"/>
              <a:buChar char="Ø"/>
            </a:pPr>
            <a:r>
              <a:rPr lang="es-MX" sz="2000" dirty="0">
                <a:solidFill>
                  <a:schemeClr val="tx1">
                    <a:lumMod val="75000"/>
                    <a:lumOff val="25000"/>
                  </a:schemeClr>
                </a:solidFill>
                <a:latin typeface="Arial" pitchFamily="34" charset="0"/>
                <a:cs typeface="Arial" pitchFamily="34" charset="0"/>
              </a:rPr>
              <a:t>Formato de Ficha Técnica de Observaciones.</a:t>
            </a:r>
            <a:endParaRPr lang="es-ES" sz="2000" dirty="0">
              <a:solidFill>
                <a:schemeClr val="tx1">
                  <a:lumMod val="75000"/>
                  <a:lumOff val="25000"/>
                </a:schemeClr>
              </a:solidFill>
              <a:latin typeface="Arial" pitchFamily="34" charset="0"/>
              <a:cs typeface="Arial" pitchFamily="34" charset="0"/>
            </a:endParaRPr>
          </a:p>
          <a:p>
            <a:pPr lvl="1">
              <a:lnSpc>
                <a:spcPct val="150000"/>
              </a:lnSpc>
              <a:buFont typeface="Wingdings" pitchFamily="2" charset="2"/>
              <a:buChar char="Ø"/>
            </a:pPr>
            <a:r>
              <a:rPr lang="es-MX" sz="2000" dirty="0">
                <a:solidFill>
                  <a:schemeClr val="tx1">
                    <a:lumMod val="75000"/>
                    <a:lumOff val="25000"/>
                  </a:schemeClr>
                </a:solidFill>
                <a:latin typeface="Arial" pitchFamily="34" charset="0"/>
                <a:cs typeface="Arial" pitchFamily="34" charset="0"/>
              </a:rPr>
              <a:t>Papeles de Trabajo de Auditoría (Cédulas Analíticas y Sumarias</a:t>
            </a:r>
            <a:r>
              <a:rPr lang="es-MX" sz="2000" dirty="0" smtClean="0">
                <a:solidFill>
                  <a:schemeClr val="tx1">
                    <a:lumMod val="75000"/>
                    <a:lumOff val="25000"/>
                  </a:schemeClr>
                </a:solidFill>
                <a:latin typeface="Arial" pitchFamily="34" charset="0"/>
                <a:cs typeface="Arial" pitchFamily="34" charset="0"/>
              </a:rPr>
              <a:t>).</a:t>
            </a:r>
          </a:p>
          <a:p>
            <a:pPr lvl="1"/>
            <a:endParaRPr lang="es-MX" sz="2000" dirty="0">
              <a:solidFill>
                <a:schemeClr val="tx1">
                  <a:lumMod val="75000"/>
                  <a:lumOff val="25000"/>
                </a:schemeClr>
              </a:solidFill>
              <a:latin typeface="Arial" pitchFamily="34" charset="0"/>
              <a:cs typeface="Arial" pitchFamily="34" charset="0"/>
            </a:endParaRPr>
          </a:p>
          <a:p>
            <a:pPr lvl="0" algn="just">
              <a:lnSpc>
                <a:spcPct val="150000"/>
              </a:lnSpc>
            </a:pPr>
            <a:r>
              <a:rPr lang="es-MX" sz="2000" dirty="0" smtClean="0">
                <a:solidFill>
                  <a:schemeClr val="tx1">
                    <a:lumMod val="75000"/>
                    <a:lumOff val="25000"/>
                  </a:schemeClr>
                </a:solidFill>
                <a:latin typeface="Arial" pitchFamily="34" charset="0"/>
                <a:cs typeface="Arial" pitchFamily="34" charset="0"/>
              </a:rPr>
              <a:t>3.- Aplicación </a:t>
            </a:r>
            <a:r>
              <a:rPr lang="es-MX" sz="2000" dirty="0">
                <a:solidFill>
                  <a:schemeClr val="tx1">
                    <a:lumMod val="75000"/>
                    <a:lumOff val="25000"/>
                  </a:schemeClr>
                </a:solidFill>
                <a:latin typeface="Arial" pitchFamily="34" charset="0"/>
                <a:cs typeface="Arial" pitchFamily="34" charset="0"/>
              </a:rPr>
              <a:t>del Programa Preventivo denominado “Programa </a:t>
            </a:r>
            <a:r>
              <a:rPr lang="es-MX" sz="2000" dirty="0" smtClean="0">
                <a:solidFill>
                  <a:schemeClr val="tx1">
                    <a:lumMod val="75000"/>
                    <a:lumOff val="25000"/>
                  </a:schemeClr>
                </a:solidFill>
                <a:latin typeface="Arial" pitchFamily="34" charset="0"/>
                <a:cs typeface="Arial" pitchFamily="34" charset="0"/>
              </a:rPr>
              <a:t>Permanente </a:t>
            </a:r>
            <a:r>
              <a:rPr lang="es-MX" sz="2000" dirty="0">
                <a:solidFill>
                  <a:schemeClr val="tx1">
                    <a:lumMod val="75000"/>
                    <a:lumOff val="25000"/>
                  </a:schemeClr>
                </a:solidFill>
                <a:latin typeface="Arial" pitchFamily="34" charset="0"/>
                <a:cs typeface="Arial" pitchFamily="34" charset="0"/>
              </a:rPr>
              <a:t>de Actividades para </a:t>
            </a:r>
            <a:r>
              <a:rPr lang="es-MX" sz="2000" dirty="0" smtClean="0">
                <a:solidFill>
                  <a:schemeClr val="tx1">
                    <a:lumMod val="75000"/>
                    <a:lumOff val="25000"/>
                  </a:schemeClr>
                </a:solidFill>
                <a:latin typeface="Arial" pitchFamily="34" charset="0"/>
                <a:cs typeface="Arial" pitchFamily="34" charset="0"/>
              </a:rPr>
              <a:t>Evitar </a:t>
            </a:r>
            <a:r>
              <a:rPr lang="es-MX" sz="2000" dirty="0">
                <a:solidFill>
                  <a:schemeClr val="tx1">
                    <a:lumMod val="75000"/>
                    <a:lumOff val="25000"/>
                  </a:schemeClr>
                </a:solidFill>
                <a:latin typeface="Arial" pitchFamily="34" charset="0"/>
                <a:cs typeface="Arial" pitchFamily="34" charset="0"/>
              </a:rPr>
              <a:t>la Recurrencia de Observaciones de Auditoría en la Ejecución de Obra Pública</a:t>
            </a:r>
            <a:r>
              <a:rPr lang="es-MX" sz="2000" dirty="0" smtClean="0">
                <a:solidFill>
                  <a:schemeClr val="tx1">
                    <a:lumMod val="75000"/>
                    <a:lumOff val="25000"/>
                  </a:schemeClr>
                </a:solidFill>
                <a:latin typeface="Arial" pitchFamily="34" charset="0"/>
                <a:cs typeface="Arial" pitchFamily="34" charset="0"/>
              </a:rPr>
              <a:t>”.</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88739" y="-14068"/>
            <a:ext cx="12279152" cy="6900204"/>
            <a:chOff x="-88739" y="-14068"/>
            <a:chExt cx="12279152" cy="6900204"/>
          </a:xfrm>
        </p:grpSpPr>
        <p:pic>
          <p:nvPicPr>
            <p:cNvPr id="6" name="5 Imagen" descr="fondo 11.png"/>
            <p:cNvPicPr>
              <a:picLocks noChangeAspect="1"/>
            </p:cNvPicPr>
            <p:nvPr/>
          </p:nvPicPr>
          <p:blipFill>
            <a:blip r:embed="rId2" cstate="print"/>
            <a:stretch>
              <a:fillRect/>
            </a:stretch>
          </p:blipFill>
          <p:spPr>
            <a:xfrm>
              <a:off x="-88739" y="-14068"/>
              <a:ext cx="12279152" cy="6900204"/>
            </a:xfrm>
            <a:prstGeom prst="rect">
              <a:avLst/>
            </a:prstGeom>
          </p:spPr>
        </p:pic>
        <p:pic>
          <p:nvPicPr>
            <p:cNvPr id="9" name="8 Imagen" descr="Logo CCME-01.jpg"/>
            <p:cNvPicPr>
              <a:picLocks noChangeAspect="1"/>
            </p:cNvPicPr>
            <p:nvPr/>
          </p:nvPicPr>
          <p:blipFill>
            <a:blip r:embed="rId3" cstate="print"/>
            <a:srcRect r="6139" b="6156"/>
            <a:stretch>
              <a:fillRect/>
            </a:stretch>
          </p:blipFill>
          <p:spPr>
            <a:xfrm>
              <a:off x="5519142" y="5445224"/>
              <a:ext cx="2016224" cy="936104"/>
            </a:xfrm>
            <a:prstGeom prst="rect">
              <a:avLst/>
            </a:prstGeom>
          </p:spPr>
        </p:pic>
        <p:pic>
          <p:nvPicPr>
            <p:cNvPr id="10" name="9 Imagen" descr="contraloria_del_estado.png"/>
            <p:cNvPicPr>
              <a:picLocks noChangeAspect="1"/>
            </p:cNvPicPr>
            <p:nvPr/>
          </p:nvPicPr>
          <p:blipFill>
            <a:blip r:embed="rId4" cstate="print"/>
            <a:stretch>
              <a:fillRect/>
            </a:stretch>
          </p:blipFill>
          <p:spPr>
            <a:xfrm>
              <a:off x="2494806" y="5589240"/>
              <a:ext cx="2808312" cy="753440"/>
            </a:xfrm>
            <a:prstGeom prst="rect">
              <a:avLst/>
            </a:prstGeom>
          </p:spPr>
        </p:pic>
      </p:grpSp>
      <p:sp>
        <p:nvSpPr>
          <p:cNvPr id="7" name="6 Rectángulo"/>
          <p:cNvSpPr/>
          <p:nvPr/>
        </p:nvSpPr>
        <p:spPr>
          <a:xfrm>
            <a:off x="367582" y="107922"/>
            <a:ext cx="6399612"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s-E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4.- Experiencias Exitosas</a:t>
            </a:r>
            <a:endParaRPr lang="es-E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7 Rectángulo"/>
          <p:cNvSpPr/>
          <p:nvPr/>
        </p:nvSpPr>
        <p:spPr>
          <a:xfrm>
            <a:off x="527313" y="789673"/>
            <a:ext cx="10608453" cy="5632311"/>
          </a:xfrm>
          <a:prstGeom prst="rect">
            <a:avLst/>
          </a:prstGeom>
        </p:spPr>
        <p:txBody>
          <a:bodyPr wrap="square">
            <a:spAutoFit/>
          </a:bodyPr>
          <a:lstStyle/>
          <a:p>
            <a:pPr lvl="0" algn="just">
              <a:lnSpc>
                <a:spcPct val="150000"/>
              </a:lnSpc>
            </a:pPr>
            <a:r>
              <a:rPr lang="es-MX" sz="2000" dirty="0" smtClean="0">
                <a:solidFill>
                  <a:schemeClr val="tx1">
                    <a:lumMod val="75000"/>
                    <a:lumOff val="25000"/>
                  </a:schemeClr>
                </a:solidFill>
                <a:latin typeface="Arial" pitchFamily="34" charset="0"/>
                <a:cs typeface="Arial" pitchFamily="34" charset="0"/>
              </a:rPr>
              <a:t>4.- Promoción </a:t>
            </a:r>
            <a:r>
              <a:rPr lang="es-MX" sz="2000" dirty="0">
                <a:solidFill>
                  <a:schemeClr val="tx1">
                    <a:lumMod val="75000"/>
                    <a:lumOff val="25000"/>
                  </a:schemeClr>
                </a:solidFill>
                <a:latin typeface="Arial" pitchFamily="34" charset="0"/>
                <a:cs typeface="Arial" pitchFamily="34" charset="0"/>
              </a:rPr>
              <a:t>de la Capacitación de los Servidores Públicos designados para operar, supervisar, administrar, auditar y controlar los recursos públicos en materia de obra pública</a:t>
            </a:r>
            <a:r>
              <a:rPr lang="es-MX" sz="2000" dirty="0" smtClean="0">
                <a:solidFill>
                  <a:schemeClr val="tx1">
                    <a:lumMod val="75000"/>
                    <a:lumOff val="25000"/>
                  </a:schemeClr>
                </a:solidFill>
                <a:latin typeface="Arial" pitchFamily="34" charset="0"/>
                <a:cs typeface="Arial" pitchFamily="34" charset="0"/>
              </a:rPr>
              <a:t>.</a:t>
            </a:r>
          </a:p>
          <a:p>
            <a:pPr lvl="0" algn="just">
              <a:lnSpc>
                <a:spcPct val="150000"/>
              </a:lnSpc>
            </a:pPr>
            <a:endParaRPr lang="es-ES" sz="2000" dirty="0">
              <a:solidFill>
                <a:schemeClr val="tx1">
                  <a:lumMod val="75000"/>
                  <a:lumOff val="25000"/>
                </a:schemeClr>
              </a:solidFill>
              <a:latin typeface="Arial" pitchFamily="34" charset="0"/>
              <a:cs typeface="Arial" pitchFamily="34" charset="0"/>
            </a:endParaRPr>
          </a:p>
          <a:p>
            <a:pPr lvl="0" algn="just">
              <a:lnSpc>
                <a:spcPct val="150000"/>
              </a:lnSpc>
            </a:pPr>
            <a:r>
              <a:rPr lang="es-MX" sz="2000" dirty="0" smtClean="0">
                <a:solidFill>
                  <a:schemeClr val="tx1">
                    <a:lumMod val="75000"/>
                    <a:lumOff val="25000"/>
                  </a:schemeClr>
                </a:solidFill>
                <a:latin typeface="Arial" pitchFamily="34" charset="0"/>
                <a:cs typeface="Arial" pitchFamily="34" charset="0"/>
              </a:rPr>
              <a:t>5.- Elaboración </a:t>
            </a:r>
            <a:r>
              <a:rPr lang="es-MX" sz="2000" dirty="0">
                <a:solidFill>
                  <a:schemeClr val="tx1">
                    <a:lumMod val="75000"/>
                    <a:lumOff val="25000"/>
                  </a:schemeClr>
                </a:solidFill>
                <a:latin typeface="Arial" pitchFamily="34" charset="0"/>
                <a:cs typeface="Arial" pitchFamily="34" charset="0"/>
              </a:rPr>
              <a:t>del Manual de Procedimientos de Auditorías y Visitas de Inspección de Obras Públicas y Servicios Relacionados con las Mismas</a:t>
            </a:r>
            <a:r>
              <a:rPr lang="es-MX" sz="2000" dirty="0" smtClean="0">
                <a:solidFill>
                  <a:schemeClr val="tx1">
                    <a:lumMod val="75000"/>
                    <a:lumOff val="25000"/>
                  </a:schemeClr>
                </a:solidFill>
                <a:latin typeface="Arial" pitchFamily="34" charset="0"/>
                <a:cs typeface="Arial" pitchFamily="34" charset="0"/>
              </a:rPr>
              <a:t>.</a:t>
            </a:r>
          </a:p>
          <a:p>
            <a:pPr lvl="0" algn="just">
              <a:lnSpc>
                <a:spcPct val="150000"/>
              </a:lnSpc>
            </a:pPr>
            <a:endParaRPr lang="es-MX" sz="2000" dirty="0" smtClean="0">
              <a:solidFill>
                <a:schemeClr val="tx1">
                  <a:lumMod val="75000"/>
                  <a:lumOff val="25000"/>
                </a:schemeClr>
              </a:solidFill>
              <a:latin typeface="Arial" pitchFamily="34" charset="0"/>
              <a:cs typeface="Arial" pitchFamily="34" charset="0"/>
            </a:endParaRPr>
          </a:p>
          <a:p>
            <a:pPr algn="just">
              <a:lnSpc>
                <a:spcPct val="150000"/>
              </a:lnSpc>
            </a:pPr>
            <a:r>
              <a:rPr lang="es-MX" sz="2000" dirty="0" smtClean="0">
                <a:solidFill>
                  <a:schemeClr val="tx1">
                    <a:lumMod val="75000"/>
                    <a:lumOff val="25000"/>
                  </a:schemeClr>
                </a:solidFill>
                <a:latin typeface="Arial" pitchFamily="34" charset="0"/>
                <a:cs typeface="Arial" pitchFamily="34" charset="0"/>
              </a:rPr>
              <a:t>6.- Celebración de Mesas de Trabajo Multidisciplinarias para la definición de los Procesos para la Revisión de Obra Pública y del proceso de Revisión de la Autorización de Proyectos de Acciones Urbanísticas. </a:t>
            </a:r>
          </a:p>
          <a:p>
            <a:pPr lvl="0" algn="just">
              <a:lnSpc>
                <a:spcPct val="150000"/>
              </a:lnSpc>
            </a:pPr>
            <a:endParaRPr lang="es-ES" sz="2000" dirty="0">
              <a:solidFill>
                <a:schemeClr val="tx1">
                  <a:lumMod val="75000"/>
                  <a:lumOff val="25000"/>
                </a:schemeClr>
              </a:solidFill>
              <a:latin typeface="Arial" pitchFamily="34" charset="0"/>
              <a:cs typeface="Arial" pitchFamily="34" charset="0"/>
            </a:endParaRPr>
          </a:p>
          <a:p>
            <a:pPr lvl="1" algn="just"/>
            <a:endParaRPr lang="es-ES" sz="2000" dirty="0">
              <a:solidFill>
                <a:schemeClr val="tx1">
                  <a:lumMod val="75000"/>
                  <a:lumOff val="25000"/>
                </a:schemeClr>
              </a:solidFill>
              <a:latin typeface="Arial" pitchFamily="34" charset="0"/>
              <a:cs typeface="Arial" pitchFamily="34" charset="0"/>
            </a:endParaRPr>
          </a:p>
          <a:p>
            <a:pPr lvl="0" algn="just"/>
            <a:endParaRPr lang="es-ES" sz="2000" dirty="0">
              <a:solidFill>
                <a:schemeClr val="tx1">
                  <a:lumMod val="75000"/>
                  <a:lumOff val="25000"/>
                </a:schemeClr>
              </a:solidFill>
              <a:latin typeface="Arial" pitchFamily="34" charset="0"/>
              <a:cs typeface="Arial" pitchFamily="34" charset="0"/>
            </a:endParaRPr>
          </a:p>
          <a:p>
            <a:pPr lvl="0" algn="just"/>
            <a:endParaRPr lang="es-MX" sz="2000" dirty="0" smtClean="0">
              <a:solidFill>
                <a:schemeClr val="tx1">
                  <a:lumMod val="75000"/>
                  <a:lumOff val="2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88739" y="-14068"/>
            <a:ext cx="12279152" cy="6900204"/>
            <a:chOff x="-88739" y="-14068"/>
            <a:chExt cx="12279152" cy="6900204"/>
          </a:xfrm>
        </p:grpSpPr>
        <p:pic>
          <p:nvPicPr>
            <p:cNvPr id="6" name="5 Imagen" descr="fondo 11.png"/>
            <p:cNvPicPr>
              <a:picLocks noChangeAspect="1"/>
            </p:cNvPicPr>
            <p:nvPr/>
          </p:nvPicPr>
          <p:blipFill>
            <a:blip r:embed="rId2" cstate="print"/>
            <a:stretch>
              <a:fillRect/>
            </a:stretch>
          </p:blipFill>
          <p:spPr>
            <a:xfrm>
              <a:off x="-88739" y="-14068"/>
              <a:ext cx="12279152" cy="6900204"/>
            </a:xfrm>
            <a:prstGeom prst="rect">
              <a:avLst/>
            </a:prstGeom>
          </p:spPr>
        </p:pic>
        <p:pic>
          <p:nvPicPr>
            <p:cNvPr id="9" name="8 Imagen" descr="Logo CCME-01.jpg"/>
            <p:cNvPicPr>
              <a:picLocks noChangeAspect="1"/>
            </p:cNvPicPr>
            <p:nvPr/>
          </p:nvPicPr>
          <p:blipFill>
            <a:blip r:embed="rId3" cstate="print"/>
            <a:srcRect r="6139" b="6156"/>
            <a:stretch>
              <a:fillRect/>
            </a:stretch>
          </p:blipFill>
          <p:spPr>
            <a:xfrm>
              <a:off x="5519142" y="5445224"/>
              <a:ext cx="2016224" cy="936104"/>
            </a:xfrm>
            <a:prstGeom prst="rect">
              <a:avLst/>
            </a:prstGeom>
          </p:spPr>
        </p:pic>
        <p:pic>
          <p:nvPicPr>
            <p:cNvPr id="10" name="9 Imagen" descr="contraloria_del_estado.png"/>
            <p:cNvPicPr>
              <a:picLocks noChangeAspect="1"/>
            </p:cNvPicPr>
            <p:nvPr/>
          </p:nvPicPr>
          <p:blipFill>
            <a:blip r:embed="rId4" cstate="print"/>
            <a:stretch>
              <a:fillRect/>
            </a:stretch>
          </p:blipFill>
          <p:spPr>
            <a:xfrm>
              <a:off x="2494806" y="5589240"/>
              <a:ext cx="2808312" cy="753440"/>
            </a:xfrm>
            <a:prstGeom prst="rect">
              <a:avLst/>
            </a:prstGeom>
          </p:spPr>
        </p:pic>
      </p:grpSp>
      <p:sp>
        <p:nvSpPr>
          <p:cNvPr id="7" name="6 Rectángulo"/>
          <p:cNvSpPr/>
          <p:nvPr/>
        </p:nvSpPr>
        <p:spPr>
          <a:xfrm>
            <a:off x="415674" y="334397"/>
            <a:ext cx="6399612"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s-E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4.- Experiencias Exitosas</a:t>
            </a:r>
            <a:endParaRPr lang="es-E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7 Rectángulo"/>
          <p:cNvSpPr/>
          <p:nvPr/>
        </p:nvSpPr>
        <p:spPr>
          <a:xfrm>
            <a:off x="527313" y="1129968"/>
            <a:ext cx="10752469" cy="1938992"/>
          </a:xfrm>
          <a:prstGeom prst="rect">
            <a:avLst/>
          </a:prstGeom>
        </p:spPr>
        <p:txBody>
          <a:bodyPr wrap="square">
            <a:spAutoFit/>
          </a:bodyPr>
          <a:lstStyle/>
          <a:p>
            <a:pPr lvl="0" algn="just">
              <a:lnSpc>
                <a:spcPct val="150000"/>
              </a:lnSpc>
            </a:pPr>
            <a:r>
              <a:rPr lang="es-MX" sz="2000" dirty="0" smtClean="0">
                <a:solidFill>
                  <a:schemeClr val="tx1">
                    <a:lumMod val="75000"/>
                    <a:lumOff val="25000"/>
                  </a:schemeClr>
                </a:solidFill>
                <a:latin typeface="Arial" pitchFamily="34" charset="0"/>
                <a:cs typeface="Arial" pitchFamily="34" charset="0"/>
              </a:rPr>
              <a:t>7.- Emisión </a:t>
            </a:r>
            <a:r>
              <a:rPr lang="es-MX" sz="2000" dirty="0">
                <a:solidFill>
                  <a:schemeClr val="tx1">
                    <a:lumMod val="75000"/>
                    <a:lumOff val="25000"/>
                  </a:schemeClr>
                </a:solidFill>
                <a:latin typeface="Arial" pitchFamily="34" charset="0"/>
                <a:cs typeface="Arial" pitchFamily="34" charset="0"/>
              </a:rPr>
              <a:t>de Recomendaciones Preventivas de carácter general</a:t>
            </a:r>
            <a:r>
              <a:rPr lang="es-MX" sz="2000" dirty="0" smtClean="0">
                <a:solidFill>
                  <a:schemeClr val="tx1">
                    <a:lumMod val="75000"/>
                    <a:lumOff val="25000"/>
                  </a:schemeClr>
                </a:solidFill>
                <a:latin typeface="Arial" pitchFamily="34" charset="0"/>
                <a:cs typeface="Arial" pitchFamily="34" charset="0"/>
              </a:rPr>
              <a:t>.</a:t>
            </a:r>
          </a:p>
          <a:p>
            <a:pPr lvl="0" algn="just">
              <a:lnSpc>
                <a:spcPct val="150000"/>
              </a:lnSpc>
            </a:pPr>
            <a:endParaRPr lang="es-ES" sz="2000" dirty="0">
              <a:solidFill>
                <a:schemeClr val="tx1">
                  <a:lumMod val="75000"/>
                  <a:lumOff val="25000"/>
                </a:schemeClr>
              </a:solidFill>
              <a:latin typeface="Arial" pitchFamily="34" charset="0"/>
              <a:cs typeface="Arial" pitchFamily="34" charset="0"/>
            </a:endParaRPr>
          </a:p>
          <a:p>
            <a:pPr lvl="0" algn="just">
              <a:lnSpc>
                <a:spcPct val="150000"/>
              </a:lnSpc>
            </a:pPr>
            <a:r>
              <a:rPr lang="es-MX" sz="2000" dirty="0" smtClean="0">
                <a:solidFill>
                  <a:schemeClr val="tx1">
                    <a:lumMod val="75000"/>
                    <a:lumOff val="25000"/>
                  </a:schemeClr>
                </a:solidFill>
                <a:latin typeface="Arial" pitchFamily="34" charset="0"/>
                <a:cs typeface="Arial" pitchFamily="34" charset="0"/>
              </a:rPr>
              <a:t>8.- Implementación </a:t>
            </a:r>
            <a:r>
              <a:rPr lang="es-MX" sz="2000" dirty="0">
                <a:solidFill>
                  <a:schemeClr val="tx1">
                    <a:lumMod val="75000"/>
                    <a:lumOff val="25000"/>
                  </a:schemeClr>
                </a:solidFill>
                <a:latin typeface="Arial" pitchFamily="34" charset="0"/>
                <a:cs typeface="Arial" pitchFamily="34" charset="0"/>
              </a:rPr>
              <a:t>del Procedimiento de Auditoría de Evaluación del Desempeño en las Dependencias Municipales</a:t>
            </a:r>
            <a:r>
              <a:rPr lang="es-MX" sz="2000" dirty="0" smtClean="0">
                <a:solidFill>
                  <a:schemeClr val="tx1">
                    <a:lumMod val="75000"/>
                    <a:lumOff val="25000"/>
                  </a:schemeClr>
                </a:solidFill>
                <a:latin typeface="Arial" pitchFamily="34" charset="0"/>
                <a:cs typeface="Arial" pitchFamily="34" charset="0"/>
              </a:rPr>
              <a:t>.</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fondo 12.png"/>
          <p:cNvPicPr>
            <a:picLocks noChangeAspect="1"/>
          </p:cNvPicPr>
          <p:nvPr/>
        </p:nvPicPr>
        <p:blipFill>
          <a:blip r:embed="rId2" cstate="print"/>
          <a:stretch>
            <a:fillRect/>
          </a:stretch>
        </p:blipFill>
        <p:spPr>
          <a:xfrm>
            <a:off x="-83414" y="0"/>
            <a:ext cx="12273827" cy="6885384"/>
          </a:xfrm>
          <a:prstGeom prst="rect">
            <a:avLst/>
          </a:prstGeom>
        </p:spPr>
      </p:pic>
      <p:pic>
        <p:nvPicPr>
          <p:cNvPr id="14" name="13 Imagen" descr="Logo CCME-01.jpg"/>
          <p:cNvPicPr>
            <a:picLocks noChangeAspect="1"/>
          </p:cNvPicPr>
          <p:nvPr/>
        </p:nvPicPr>
        <p:blipFill>
          <a:blip r:embed="rId3" cstate="print"/>
          <a:srcRect l="6269" t="5786" r="6863" b="5501"/>
          <a:stretch>
            <a:fillRect/>
          </a:stretch>
        </p:blipFill>
        <p:spPr>
          <a:xfrm>
            <a:off x="1126655" y="620688"/>
            <a:ext cx="8712968" cy="3672408"/>
          </a:xfrm>
          <a:prstGeom prst="rect">
            <a:avLst/>
          </a:prstGeom>
        </p:spPr>
      </p:pic>
      <p:pic>
        <p:nvPicPr>
          <p:cNvPr id="21" name="20 Imagen" descr="contraloria_del_estado.png"/>
          <p:cNvPicPr>
            <a:picLocks noChangeAspect="1"/>
          </p:cNvPicPr>
          <p:nvPr/>
        </p:nvPicPr>
        <p:blipFill>
          <a:blip r:embed="rId4" cstate="print"/>
          <a:stretch>
            <a:fillRect/>
          </a:stretch>
        </p:blipFill>
        <p:spPr>
          <a:xfrm>
            <a:off x="3358902" y="4581128"/>
            <a:ext cx="3456384" cy="99931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9 Grupo"/>
          <p:cNvGrpSpPr/>
          <p:nvPr/>
        </p:nvGrpSpPr>
        <p:grpSpPr>
          <a:xfrm>
            <a:off x="-88739" y="-14068"/>
            <a:ext cx="12279152" cy="6900204"/>
            <a:chOff x="-88739" y="-14068"/>
            <a:chExt cx="12279152" cy="6900204"/>
          </a:xfrm>
        </p:grpSpPr>
        <p:pic>
          <p:nvPicPr>
            <p:cNvPr id="7" name="6 Imagen" descr="fondo 11.png"/>
            <p:cNvPicPr>
              <a:picLocks noChangeAspect="1"/>
            </p:cNvPicPr>
            <p:nvPr/>
          </p:nvPicPr>
          <p:blipFill>
            <a:blip r:embed="rId2" cstate="print"/>
            <a:stretch>
              <a:fillRect/>
            </a:stretch>
          </p:blipFill>
          <p:spPr>
            <a:xfrm>
              <a:off x="-88739" y="-14068"/>
              <a:ext cx="12279152" cy="6900204"/>
            </a:xfrm>
            <a:prstGeom prst="rect">
              <a:avLst/>
            </a:prstGeom>
          </p:spPr>
        </p:pic>
        <p:pic>
          <p:nvPicPr>
            <p:cNvPr id="8" name="7 Imagen" descr="Logo CCME-01.jpg"/>
            <p:cNvPicPr>
              <a:picLocks noChangeAspect="1"/>
            </p:cNvPicPr>
            <p:nvPr/>
          </p:nvPicPr>
          <p:blipFill>
            <a:blip r:embed="rId3" cstate="print"/>
            <a:srcRect r="6139" b="6156"/>
            <a:stretch>
              <a:fillRect/>
            </a:stretch>
          </p:blipFill>
          <p:spPr>
            <a:xfrm>
              <a:off x="5519142" y="5445224"/>
              <a:ext cx="2016224" cy="936104"/>
            </a:xfrm>
            <a:prstGeom prst="rect">
              <a:avLst/>
            </a:prstGeom>
          </p:spPr>
        </p:pic>
        <p:pic>
          <p:nvPicPr>
            <p:cNvPr id="9" name="8 Imagen" descr="contraloria_del_estado.png"/>
            <p:cNvPicPr>
              <a:picLocks noChangeAspect="1"/>
            </p:cNvPicPr>
            <p:nvPr/>
          </p:nvPicPr>
          <p:blipFill>
            <a:blip r:embed="rId4" cstate="print"/>
            <a:stretch>
              <a:fillRect/>
            </a:stretch>
          </p:blipFill>
          <p:spPr>
            <a:xfrm>
              <a:off x="2494806" y="5589240"/>
              <a:ext cx="2808312" cy="753440"/>
            </a:xfrm>
            <a:prstGeom prst="rect">
              <a:avLst/>
            </a:prstGeom>
          </p:spPr>
        </p:pic>
      </p:grpSp>
      <p:sp>
        <p:nvSpPr>
          <p:cNvPr id="12" name="11 Rectángulo"/>
          <p:cNvSpPr/>
          <p:nvPr/>
        </p:nvSpPr>
        <p:spPr>
          <a:xfrm>
            <a:off x="79587" y="334397"/>
            <a:ext cx="4863641"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 Datos Generales</a:t>
            </a:r>
            <a:endParaRPr lang="es-E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12 CuadroTexto"/>
          <p:cNvSpPr txBox="1"/>
          <p:nvPr/>
        </p:nvSpPr>
        <p:spPr>
          <a:xfrm>
            <a:off x="887353" y="1268760"/>
            <a:ext cx="4055725" cy="3785652"/>
          </a:xfrm>
          <a:prstGeom prst="rect">
            <a:avLst/>
          </a:prstGeom>
          <a:noFill/>
        </p:spPr>
        <p:txBody>
          <a:bodyPr wrap="square" numCol="1" rtlCol="0">
            <a:spAutoFit/>
          </a:bodyPr>
          <a:lstStyle/>
          <a:p>
            <a:pPr algn="just"/>
            <a:r>
              <a:rPr lang="es-ES" sz="2000" b="1" dirty="0" smtClean="0">
                <a:solidFill>
                  <a:schemeClr val="tx1">
                    <a:lumMod val="75000"/>
                    <a:lumOff val="25000"/>
                  </a:schemeClr>
                </a:solidFill>
                <a:latin typeface="Arial" pitchFamily="34" charset="0"/>
                <a:cs typeface="Arial" pitchFamily="34" charset="0"/>
              </a:rPr>
              <a:t>Municipios Integrantes</a:t>
            </a:r>
            <a:r>
              <a:rPr lang="es-ES" sz="2000" dirty="0" smtClean="0">
                <a:solidFill>
                  <a:schemeClr val="tx1">
                    <a:lumMod val="75000"/>
                    <a:lumOff val="25000"/>
                  </a:schemeClr>
                </a:solidFill>
                <a:latin typeface="Arial" pitchFamily="34" charset="0"/>
                <a:cs typeface="Arial" pitchFamily="34" charset="0"/>
              </a:rPr>
              <a:t>: </a:t>
            </a:r>
          </a:p>
          <a:p>
            <a:pPr algn="just"/>
            <a:endParaRPr lang="es-ES" sz="2000" dirty="0" smtClean="0">
              <a:solidFill>
                <a:schemeClr val="tx1">
                  <a:lumMod val="75000"/>
                  <a:lumOff val="25000"/>
                </a:schemeClr>
              </a:solidFill>
              <a:latin typeface="Arial" pitchFamily="34" charset="0"/>
              <a:cs typeface="Arial" pitchFamily="34" charset="0"/>
            </a:endParaRPr>
          </a:p>
          <a:p>
            <a:pPr algn="just">
              <a:buFont typeface="Wingdings" pitchFamily="2" charset="2"/>
              <a:buChar char="q"/>
            </a:pPr>
            <a:r>
              <a:rPr lang="es-MX" sz="2000" dirty="0">
                <a:solidFill>
                  <a:schemeClr val="tx1">
                    <a:lumMod val="75000"/>
                    <a:lumOff val="25000"/>
                  </a:schemeClr>
                </a:solidFill>
                <a:latin typeface="Arial" pitchFamily="34" charset="0"/>
                <a:cs typeface="Arial" pitchFamily="34" charset="0"/>
              </a:rPr>
              <a:t> </a:t>
            </a:r>
            <a:r>
              <a:rPr lang="es-MX" sz="2000" dirty="0" err="1" smtClean="0">
                <a:solidFill>
                  <a:schemeClr val="tx1">
                    <a:lumMod val="75000"/>
                    <a:lumOff val="25000"/>
                  </a:schemeClr>
                </a:solidFill>
                <a:latin typeface="Arial" pitchFamily="34" charset="0"/>
                <a:cs typeface="Arial" pitchFamily="34" charset="0"/>
              </a:rPr>
              <a:t>Colotlán</a:t>
            </a:r>
            <a:endParaRPr lang="es-MX" sz="2000" dirty="0" smtClean="0">
              <a:solidFill>
                <a:schemeClr val="tx1">
                  <a:lumMod val="75000"/>
                  <a:lumOff val="25000"/>
                </a:schemeClr>
              </a:solidFill>
              <a:latin typeface="Arial" pitchFamily="34" charset="0"/>
              <a:cs typeface="Arial" pitchFamily="34" charset="0"/>
            </a:endParaRPr>
          </a:p>
          <a:p>
            <a:pPr algn="just">
              <a:buFont typeface="Wingdings" pitchFamily="2" charset="2"/>
              <a:buChar char="q"/>
            </a:pPr>
            <a:r>
              <a:rPr lang="es-MX" sz="2000" dirty="0" smtClean="0">
                <a:solidFill>
                  <a:schemeClr val="tx1">
                    <a:lumMod val="75000"/>
                    <a:lumOff val="25000"/>
                  </a:schemeClr>
                </a:solidFill>
                <a:latin typeface="Arial" pitchFamily="34" charset="0"/>
                <a:cs typeface="Arial" pitchFamily="34" charset="0"/>
              </a:rPr>
              <a:t> Santa </a:t>
            </a:r>
            <a:r>
              <a:rPr lang="es-MX" sz="2000" dirty="0">
                <a:solidFill>
                  <a:schemeClr val="tx1">
                    <a:lumMod val="75000"/>
                    <a:lumOff val="25000"/>
                  </a:schemeClr>
                </a:solidFill>
                <a:latin typeface="Arial" pitchFamily="34" charset="0"/>
                <a:cs typeface="Arial" pitchFamily="34" charset="0"/>
              </a:rPr>
              <a:t>María de los </a:t>
            </a:r>
            <a:r>
              <a:rPr lang="es-MX" sz="2000" dirty="0" smtClean="0">
                <a:solidFill>
                  <a:schemeClr val="tx1">
                    <a:lumMod val="75000"/>
                    <a:lumOff val="25000"/>
                  </a:schemeClr>
                </a:solidFill>
                <a:latin typeface="Arial" pitchFamily="34" charset="0"/>
                <a:cs typeface="Arial" pitchFamily="34" charset="0"/>
              </a:rPr>
              <a:t>Ángeles</a:t>
            </a:r>
          </a:p>
          <a:p>
            <a:pPr algn="just">
              <a:buFont typeface="Wingdings" pitchFamily="2" charset="2"/>
              <a:buChar char="q"/>
            </a:pPr>
            <a:r>
              <a:rPr lang="es-MX" sz="2000" dirty="0" smtClean="0">
                <a:solidFill>
                  <a:schemeClr val="tx1">
                    <a:lumMod val="75000"/>
                    <a:lumOff val="25000"/>
                  </a:schemeClr>
                </a:solidFill>
                <a:latin typeface="Arial" pitchFamily="34" charset="0"/>
                <a:cs typeface="Arial" pitchFamily="34" charset="0"/>
              </a:rPr>
              <a:t> Bolaños</a:t>
            </a:r>
          </a:p>
          <a:p>
            <a:pPr algn="just">
              <a:buFont typeface="Wingdings" pitchFamily="2" charset="2"/>
              <a:buChar char="q"/>
            </a:pPr>
            <a:r>
              <a:rPr lang="es-MX" sz="2000" dirty="0" smtClean="0">
                <a:solidFill>
                  <a:schemeClr val="tx1">
                    <a:lumMod val="75000"/>
                    <a:lumOff val="25000"/>
                  </a:schemeClr>
                </a:solidFill>
                <a:latin typeface="Arial" pitchFamily="34" charset="0"/>
                <a:cs typeface="Arial" pitchFamily="34" charset="0"/>
              </a:rPr>
              <a:t> San </a:t>
            </a:r>
            <a:r>
              <a:rPr lang="es-MX" sz="2000" dirty="0">
                <a:solidFill>
                  <a:schemeClr val="tx1">
                    <a:lumMod val="75000"/>
                    <a:lumOff val="25000"/>
                  </a:schemeClr>
                </a:solidFill>
                <a:latin typeface="Arial" pitchFamily="34" charset="0"/>
                <a:cs typeface="Arial" pitchFamily="34" charset="0"/>
              </a:rPr>
              <a:t>Martin de </a:t>
            </a:r>
            <a:r>
              <a:rPr lang="es-MX" sz="2000" dirty="0" smtClean="0">
                <a:solidFill>
                  <a:schemeClr val="tx1">
                    <a:lumMod val="75000"/>
                    <a:lumOff val="25000"/>
                  </a:schemeClr>
                </a:solidFill>
                <a:latin typeface="Arial" pitchFamily="34" charset="0"/>
                <a:cs typeface="Arial" pitchFamily="34" charset="0"/>
              </a:rPr>
              <a:t>Bolaños</a:t>
            </a:r>
          </a:p>
          <a:p>
            <a:pPr algn="just">
              <a:buFont typeface="Wingdings" pitchFamily="2" charset="2"/>
              <a:buChar char="q"/>
            </a:pPr>
            <a:r>
              <a:rPr lang="es-MX" sz="2000" dirty="0" smtClean="0">
                <a:solidFill>
                  <a:schemeClr val="tx1">
                    <a:lumMod val="75000"/>
                    <a:lumOff val="25000"/>
                  </a:schemeClr>
                </a:solidFill>
                <a:latin typeface="Arial" pitchFamily="34" charset="0"/>
                <a:cs typeface="Arial" pitchFamily="34" charset="0"/>
              </a:rPr>
              <a:t> </a:t>
            </a:r>
            <a:r>
              <a:rPr lang="es-MX" sz="2000" dirty="0" err="1" smtClean="0">
                <a:solidFill>
                  <a:schemeClr val="tx1">
                    <a:lumMod val="75000"/>
                    <a:lumOff val="25000"/>
                  </a:schemeClr>
                </a:solidFill>
                <a:latin typeface="Arial" pitchFamily="34" charset="0"/>
                <a:cs typeface="Arial" pitchFamily="34" charset="0"/>
              </a:rPr>
              <a:t>Chimaltitán</a:t>
            </a:r>
            <a:endParaRPr lang="es-MX" sz="2000" dirty="0" smtClean="0">
              <a:solidFill>
                <a:schemeClr val="tx1">
                  <a:lumMod val="75000"/>
                  <a:lumOff val="25000"/>
                </a:schemeClr>
              </a:solidFill>
              <a:latin typeface="Arial" pitchFamily="34" charset="0"/>
              <a:cs typeface="Arial" pitchFamily="34" charset="0"/>
            </a:endParaRPr>
          </a:p>
          <a:p>
            <a:pPr algn="just">
              <a:buFont typeface="Wingdings" pitchFamily="2" charset="2"/>
              <a:buChar char="q"/>
            </a:pPr>
            <a:r>
              <a:rPr lang="es-MX" sz="2000" dirty="0" smtClean="0">
                <a:solidFill>
                  <a:schemeClr val="tx1">
                    <a:lumMod val="75000"/>
                    <a:lumOff val="25000"/>
                  </a:schemeClr>
                </a:solidFill>
                <a:latin typeface="Arial" pitchFamily="34" charset="0"/>
                <a:cs typeface="Arial" pitchFamily="34" charset="0"/>
              </a:rPr>
              <a:t> Villa Guerrero</a:t>
            </a:r>
          </a:p>
          <a:p>
            <a:pPr algn="just">
              <a:buFont typeface="Wingdings" pitchFamily="2" charset="2"/>
              <a:buChar char="q"/>
            </a:pPr>
            <a:r>
              <a:rPr lang="es-MX" sz="2000" dirty="0" smtClean="0">
                <a:solidFill>
                  <a:schemeClr val="tx1">
                    <a:lumMod val="75000"/>
                    <a:lumOff val="25000"/>
                  </a:schemeClr>
                </a:solidFill>
                <a:latin typeface="Arial" pitchFamily="34" charset="0"/>
                <a:cs typeface="Arial" pitchFamily="34" charset="0"/>
              </a:rPr>
              <a:t> </a:t>
            </a:r>
            <a:r>
              <a:rPr lang="es-MX" sz="2000" dirty="0" err="1" smtClean="0">
                <a:solidFill>
                  <a:schemeClr val="tx1">
                    <a:lumMod val="75000"/>
                    <a:lumOff val="25000"/>
                  </a:schemeClr>
                </a:solidFill>
                <a:latin typeface="Arial" pitchFamily="34" charset="0"/>
                <a:cs typeface="Arial" pitchFamily="34" charset="0"/>
              </a:rPr>
              <a:t>Totatiche</a:t>
            </a:r>
            <a:endParaRPr lang="es-MX" sz="2000" dirty="0" smtClean="0">
              <a:solidFill>
                <a:schemeClr val="tx1">
                  <a:lumMod val="75000"/>
                  <a:lumOff val="25000"/>
                </a:schemeClr>
              </a:solidFill>
              <a:latin typeface="Arial" pitchFamily="34" charset="0"/>
              <a:cs typeface="Arial" pitchFamily="34" charset="0"/>
            </a:endParaRPr>
          </a:p>
          <a:p>
            <a:pPr algn="just">
              <a:buFont typeface="Wingdings" pitchFamily="2" charset="2"/>
              <a:buChar char="q"/>
            </a:pPr>
            <a:r>
              <a:rPr lang="es-MX" sz="2000" dirty="0" smtClean="0">
                <a:solidFill>
                  <a:schemeClr val="tx1">
                    <a:lumMod val="75000"/>
                    <a:lumOff val="25000"/>
                  </a:schemeClr>
                </a:solidFill>
                <a:latin typeface="Arial" pitchFamily="34" charset="0"/>
                <a:cs typeface="Arial" pitchFamily="34" charset="0"/>
              </a:rPr>
              <a:t> Huejúcar</a:t>
            </a:r>
          </a:p>
          <a:p>
            <a:pPr algn="just">
              <a:buFont typeface="Wingdings" pitchFamily="2" charset="2"/>
              <a:buChar char="q"/>
            </a:pPr>
            <a:r>
              <a:rPr lang="es-MX" sz="2000" dirty="0" smtClean="0">
                <a:solidFill>
                  <a:schemeClr val="tx1">
                    <a:lumMod val="75000"/>
                    <a:lumOff val="25000"/>
                  </a:schemeClr>
                </a:solidFill>
                <a:latin typeface="Arial" pitchFamily="34" charset="0"/>
                <a:cs typeface="Arial" pitchFamily="34" charset="0"/>
              </a:rPr>
              <a:t> </a:t>
            </a:r>
            <a:r>
              <a:rPr lang="es-MX" sz="2000" dirty="0" err="1" smtClean="0">
                <a:solidFill>
                  <a:schemeClr val="tx1">
                    <a:lumMod val="75000"/>
                    <a:lumOff val="25000"/>
                  </a:schemeClr>
                </a:solidFill>
                <a:latin typeface="Arial" pitchFamily="34" charset="0"/>
                <a:cs typeface="Arial" pitchFamily="34" charset="0"/>
              </a:rPr>
              <a:t>Mezquitic</a:t>
            </a:r>
            <a:endParaRPr lang="es-MX" sz="2000" dirty="0">
              <a:solidFill>
                <a:schemeClr val="tx1">
                  <a:lumMod val="75000"/>
                  <a:lumOff val="25000"/>
                </a:schemeClr>
              </a:solidFill>
              <a:latin typeface="Arial" pitchFamily="34" charset="0"/>
              <a:cs typeface="Arial" pitchFamily="34" charset="0"/>
            </a:endParaRPr>
          </a:p>
          <a:p>
            <a:pPr algn="just">
              <a:buFont typeface="Wingdings" pitchFamily="2" charset="2"/>
              <a:buChar char="q"/>
            </a:pPr>
            <a:r>
              <a:rPr lang="es-MX" sz="2000" dirty="0" smtClean="0">
                <a:solidFill>
                  <a:schemeClr val="tx1">
                    <a:lumMod val="75000"/>
                    <a:lumOff val="25000"/>
                  </a:schemeClr>
                </a:solidFill>
                <a:latin typeface="Arial" pitchFamily="34" charset="0"/>
                <a:cs typeface="Arial" pitchFamily="34" charset="0"/>
              </a:rPr>
              <a:t> </a:t>
            </a:r>
            <a:r>
              <a:rPr lang="es-MX" sz="2000" dirty="0" err="1" smtClean="0">
                <a:solidFill>
                  <a:schemeClr val="tx1">
                    <a:lumMod val="75000"/>
                    <a:lumOff val="25000"/>
                  </a:schemeClr>
                </a:solidFill>
                <a:latin typeface="Arial" pitchFamily="34" charset="0"/>
                <a:cs typeface="Arial" pitchFamily="34" charset="0"/>
              </a:rPr>
              <a:t>Huejuquilla</a:t>
            </a:r>
            <a:r>
              <a:rPr lang="es-MX" sz="2000" dirty="0" smtClean="0">
                <a:solidFill>
                  <a:schemeClr val="tx1">
                    <a:lumMod val="75000"/>
                    <a:lumOff val="25000"/>
                  </a:schemeClr>
                </a:solidFill>
                <a:latin typeface="Arial" pitchFamily="34" charset="0"/>
                <a:cs typeface="Arial" pitchFamily="34" charset="0"/>
              </a:rPr>
              <a:t> </a:t>
            </a:r>
            <a:r>
              <a:rPr lang="es-MX" sz="2000" dirty="0">
                <a:solidFill>
                  <a:schemeClr val="tx1">
                    <a:lumMod val="75000"/>
                    <a:lumOff val="25000"/>
                  </a:schemeClr>
                </a:solidFill>
                <a:latin typeface="Arial" pitchFamily="34" charset="0"/>
                <a:cs typeface="Arial" pitchFamily="34" charset="0"/>
              </a:rPr>
              <a:t>el </a:t>
            </a:r>
            <a:r>
              <a:rPr lang="es-MX" sz="2000" dirty="0" smtClean="0">
                <a:solidFill>
                  <a:schemeClr val="tx1">
                    <a:lumMod val="75000"/>
                    <a:lumOff val="25000"/>
                  </a:schemeClr>
                </a:solidFill>
                <a:latin typeface="Arial" pitchFamily="34" charset="0"/>
                <a:cs typeface="Arial" pitchFamily="34" charset="0"/>
              </a:rPr>
              <a:t>Alto</a:t>
            </a:r>
            <a:endParaRPr lang="es-ES" sz="2000" dirty="0">
              <a:solidFill>
                <a:schemeClr val="tx1">
                  <a:lumMod val="75000"/>
                  <a:lumOff val="25000"/>
                </a:schemeClr>
              </a:solidFill>
              <a:latin typeface="Arial" pitchFamily="34" charset="0"/>
              <a:cs typeface="Arial" pitchFamily="34" charset="0"/>
            </a:endParaRPr>
          </a:p>
        </p:txBody>
      </p:sp>
      <p:sp>
        <p:nvSpPr>
          <p:cNvPr id="15" name="14 Rectángulo"/>
          <p:cNvSpPr/>
          <p:nvPr/>
        </p:nvSpPr>
        <p:spPr>
          <a:xfrm>
            <a:off x="5903210" y="1268761"/>
            <a:ext cx="4152436" cy="3170099"/>
          </a:xfrm>
          <a:prstGeom prst="rect">
            <a:avLst/>
          </a:prstGeom>
        </p:spPr>
        <p:txBody>
          <a:bodyPr wrap="square">
            <a:spAutoFit/>
          </a:bodyPr>
          <a:lstStyle/>
          <a:p>
            <a:pPr algn="just"/>
            <a:r>
              <a:rPr lang="es-MX" sz="2000" b="1" dirty="0" smtClean="0">
                <a:solidFill>
                  <a:schemeClr val="tx1">
                    <a:lumMod val="75000"/>
                    <a:lumOff val="25000"/>
                  </a:schemeClr>
                </a:solidFill>
                <a:latin typeface="Arial" pitchFamily="34" charset="0"/>
                <a:cs typeface="Arial" pitchFamily="34" charset="0"/>
              </a:rPr>
              <a:t>Municipios adheridos al Acuerdo de Coordinación: </a:t>
            </a:r>
          </a:p>
          <a:p>
            <a:pPr algn="just"/>
            <a:endParaRPr lang="es-MX" sz="2000" b="1" dirty="0" smtClean="0">
              <a:solidFill>
                <a:schemeClr val="tx1">
                  <a:lumMod val="75000"/>
                  <a:lumOff val="25000"/>
                </a:schemeClr>
              </a:solidFill>
              <a:latin typeface="Arial" pitchFamily="34" charset="0"/>
              <a:cs typeface="Arial" pitchFamily="34" charset="0"/>
            </a:endParaRPr>
          </a:p>
          <a:p>
            <a:pPr>
              <a:buFont typeface="Wingdings" pitchFamily="2" charset="2"/>
              <a:buChar char="ü"/>
            </a:pPr>
            <a:r>
              <a:rPr lang="es-MX" sz="2000" dirty="0" smtClean="0">
                <a:solidFill>
                  <a:schemeClr val="tx1">
                    <a:lumMod val="75000"/>
                    <a:lumOff val="25000"/>
                  </a:schemeClr>
                </a:solidFill>
                <a:latin typeface="Arial" pitchFamily="34" charset="0"/>
                <a:cs typeface="Arial" pitchFamily="34" charset="0"/>
              </a:rPr>
              <a:t> </a:t>
            </a:r>
            <a:r>
              <a:rPr lang="es-MX" sz="2000" dirty="0" err="1" smtClean="0">
                <a:solidFill>
                  <a:schemeClr val="tx1">
                    <a:lumMod val="75000"/>
                    <a:lumOff val="25000"/>
                  </a:schemeClr>
                </a:solidFill>
                <a:latin typeface="Arial" pitchFamily="34" charset="0"/>
                <a:cs typeface="Arial" pitchFamily="34" charset="0"/>
              </a:rPr>
              <a:t>Colotlán</a:t>
            </a:r>
            <a:endParaRPr lang="es-MX" sz="2000" dirty="0" smtClean="0">
              <a:solidFill>
                <a:schemeClr val="tx1">
                  <a:lumMod val="75000"/>
                  <a:lumOff val="25000"/>
                </a:schemeClr>
              </a:solidFill>
              <a:latin typeface="Arial" pitchFamily="34" charset="0"/>
              <a:cs typeface="Arial" pitchFamily="34" charset="0"/>
            </a:endParaRPr>
          </a:p>
          <a:p>
            <a:pPr>
              <a:buFont typeface="Wingdings" pitchFamily="2" charset="2"/>
              <a:buChar char="ü"/>
            </a:pPr>
            <a:r>
              <a:rPr lang="es-MX" sz="2000" dirty="0" smtClean="0">
                <a:solidFill>
                  <a:schemeClr val="tx1">
                    <a:lumMod val="75000"/>
                    <a:lumOff val="25000"/>
                  </a:schemeClr>
                </a:solidFill>
                <a:latin typeface="Arial" pitchFamily="34" charset="0"/>
                <a:cs typeface="Arial" pitchFamily="34" charset="0"/>
              </a:rPr>
              <a:t> Santa </a:t>
            </a:r>
            <a:r>
              <a:rPr lang="es-MX" sz="2000" dirty="0">
                <a:solidFill>
                  <a:schemeClr val="tx1">
                    <a:lumMod val="75000"/>
                    <a:lumOff val="25000"/>
                  </a:schemeClr>
                </a:solidFill>
                <a:latin typeface="Arial" pitchFamily="34" charset="0"/>
                <a:cs typeface="Arial" pitchFamily="34" charset="0"/>
              </a:rPr>
              <a:t>María de los </a:t>
            </a:r>
            <a:r>
              <a:rPr lang="es-MX" sz="2000" dirty="0" smtClean="0">
                <a:solidFill>
                  <a:schemeClr val="tx1">
                    <a:lumMod val="75000"/>
                    <a:lumOff val="25000"/>
                  </a:schemeClr>
                </a:solidFill>
                <a:latin typeface="Arial" pitchFamily="34" charset="0"/>
                <a:cs typeface="Arial" pitchFamily="34" charset="0"/>
              </a:rPr>
              <a:t>Ángeles</a:t>
            </a:r>
          </a:p>
          <a:p>
            <a:pPr>
              <a:buFont typeface="Wingdings" pitchFamily="2" charset="2"/>
              <a:buChar char="ü"/>
            </a:pPr>
            <a:r>
              <a:rPr lang="es-MX" sz="2000" dirty="0" smtClean="0">
                <a:solidFill>
                  <a:schemeClr val="tx1">
                    <a:lumMod val="75000"/>
                    <a:lumOff val="25000"/>
                  </a:schemeClr>
                </a:solidFill>
                <a:latin typeface="Arial" pitchFamily="34" charset="0"/>
                <a:cs typeface="Arial" pitchFamily="34" charset="0"/>
              </a:rPr>
              <a:t> Bolaños</a:t>
            </a:r>
          </a:p>
          <a:p>
            <a:pPr>
              <a:buFont typeface="Wingdings" pitchFamily="2" charset="2"/>
              <a:buChar char="ü"/>
            </a:pPr>
            <a:r>
              <a:rPr lang="es-MX" sz="2000" dirty="0" smtClean="0">
                <a:solidFill>
                  <a:schemeClr val="tx1">
                    <a:lumMod val="75000"/>
                    <a:lumOff val="25000"/>
                  </a:schemeClr>
                </a:solidFill>
                <a:latin typeface="Arial" pitchFamily="34" charset="0"/>
                <a:cs typeface="Arial" pitchFamily="34" charset="0"/>
              </a:rPr>
              <a:t> San </a:t>
            </a:r>
            <a:r>
              <a:rPr lang="es-MX" sz="2000" dirty="0">
                <a:solidFill>
                  <a:schemeClr val="tx1">
                    <a:lumMod val="75000"/>
                    <a:lumOff val="25000"/>
                  </a:schemeClr>
                </a:solidFill>
                <a:latin typeface="Arial" pitchFamily="34" charset="0"/>
                <a:cs typeface="Arial" pitchFamily="34" charset="0"/>
              </a:rPr>
              <a:t>Martin de </a:t>
            </a:r>
            <a:r>
              <a:rPr lang="es-MX" sz="2000" dirty="0" smtClean="0">
                <a:solidFill>
                  <a:schemeClr val="tx1">
                    <a:lumMod val="75000"/>
                    <a:lumOff val="25000"/>
                  </a:schemeClr>
                </a:solidFill>
                <a:latin typeface="Arial" pitchFamily="34" charset="0"/>
                <a:cs typeface="Arial" pitchFamily="34" charset="0"/>
              </a:rPr>
              <a:t>Bolaños</a:t>
            </a:r>
          </a:p>
          <a:p>
            <a:pPr>
              <a:buFont typeface="Wingdings" pitchFamily="2" charset="2"/>
              <a:buChar char="ü"/>
            </a:pPr>
            <a:r>
              <a:rPr lang="es-MX" sz="2000" dirty="0" smtClean="0">
                <a:solidFill>
                  <a:schemeClr val="tx1">
                    <a:lumMod val="75000"/>
                    <a:lumOff val="25000"/>
                  </a:schemeClr>
                </a:solidFill>
                <a:latin typeface="Arial" pitchFamily="34" charset="0"/>
                <a:cs typeface="Arial" pitchFamily="34" charset="0"/>
              </a:rPr>
              <a:t> Villa Guerrero</a:t>
            </a:r>
          </a:p>
          <a:p>
            <a:pPr>
              <a:buFont typeface="Wingdings" pitchFamily="2" charset="2"/>
              <a:buChar char="ü"/>
            </a:pPr>
            <a:r>
              <a:rPr lang="es-MX" sz="2000" dirty="0" smtClean="0">
                <a:solidFill>
                  <a:schemeClr val="tx1">
                    <a:lumMod val="75000"/>
                    <a:lumOff val="25000"/>
                  </a:schemeClr>
                </a:solidFill>
                <a:latin typeface="Arial" pitchFamily="34" charset="0"/>
                <a:cs typeface="Arial" pitchFamily="34" charset="0"/>
              </a:rPr>
              <a:t> </a:t>
            </a:r>
            <a:r>
              <a:rPr lang="es-MX" sz="2000" dirty="0" err="1" smtClean="0">
                <a:solidFill>
                  <a:schemeClr val="tx1">
                    <a:lumMod val="75000"/>
                    <a:lumOff val="25000"/>
                  </a:schemeClr>
                </a:solidFill>
                <a:latin typeface="Arial" pitchFamily="34" charset="0"/>
                <a:cs typeface="Arial" pitchFamily="34" charset="0"/>
              </a:rPr>
              <a:t>Totatiche</a:t>
            </a:r>
            <a:endParaRPr lang="es-MX" sz="2000" dirty="0" smtClean="0">
              <a:solidFill>
                <a:schemeClr val="tx1">
                  <a:lumMod val="75000"/>
                  <a:lumOff val="25000"/>
                </a:schemeClr>
              </a:solidFill>
              <a:latin typeface="Arial" pitchFamily="34" charset="0"/>
              <a:cs typeface="Arial" pitchFamily="34" charset="0"/>
            </a:endParaRPr>
          </a:p>
          <a:p>
            <a:pPr>
              <a:buFont typeface="Wingdings" pitchFamily="2" charset="2"/>
              <a:buChar char="ü"/>
            </a:pPr>
            <a:r>
              <a:rPr lang="es-MX" sz="2000" dirty="0" smtClean="0">
                <a:solidFill>
                  <a:schemeClr val="tx1">
                    <a:lumMod val="75000"/>
                    <a:lumOff val="25000"/>
                  </a:schemeClr>
                </a:solidFill>
                <a:latin typeface="Arial" pitchFamily="34" charset="0"/>
                <a:cs typeface="Arial" pitchFamily="34" charset="0"/>
              </a:rPr>
              <a:t> </a:t>
            </a:r>
            <a:r>
              <a:rPr lang="es-MX" sz="2000" dirty="0" err="1" smtClean="0">
                <a:solidFill>
                  <a:schemeClr val="tx1">
                    <a:lumMod val="75000"/>
                    <a:lumOff val="25000"/>
                  </a:schemeClr>
                </a:solidFill>
                <a:latin typeface="Arial" pitchFamily="34" charset="0"/>
                <a:cs typeface="Arial" pitchFamily="34" charset="0"/>
              </a:rPr>
              <a:t>Huejuquilla</a:t>
            </a:r>
            <a:r>
              <a:rPr lang="es-MX" sz="2000" dirty="0">
                <a:solidFill>
                  <a:schemeClr val="tx1">
                    <a:lumMod val="75000"/>
                    <a:lumOff val="25000"/>
                  </a:schemeClr>
                </a:solidFill>
                <a:latin typeface="Arial" pitchFamily="34" charset="0"/>
                <a:cs typeface="Arial" pitchFamily="34" charset="0"/>
              </a:rPr>
              <a:t>.</a:t>
            </a:r>
            <a:endParaRPr lang="es-ES" sz="2000" dirty="0">
              <a:solidFill>
                <a:schemeClr val="tx1">
                  <a:lumMod val="75000"/>
                  <a:lumOff val="2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p:cNvSpPr/>
          <p:nvPr/>
        </p:nvSpPr>
        <p:spPr>
          <a:xfrm>
            <a:off x="151445" y="251938"/>
            <a:ext cx="4863641"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s-E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2.- Sesiones</a:t>
            </a:r>
            <a:endParaRPr lang="es-E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12 CuadroTexto"/>
          <p:cNvSpPr txBox="1"/>
          <p:nvPr/>
        </p:nvSpPr>
        <p:spPr>
          <a:xfrm>
            <a:off x="623311" y="1097449"/>
            <a:ext cx="7295861" cy="1323439"/>
          </a:xfrm>
          <a:prstGeom prst="rect">
            <a:avLst/>
          </a:prstGeom>
        </p:spPr>
        <p:txBody>
          <a:bodyPr wrap="square">
            <a:spAutoFit/>
          </a:bodyPr>
          <a:lstStyle/>
          <a:p>
            <a:pPr algn="just"/>
            <a:r>
              <a:rPr lang="es-MX" sz="2000" b="1" dirty="0">
                <a:solidFill>
                  <a:schemeClr val="tx1">
                    <a:lumMod val="75000"/>
                    <a:lumOff val="25000"/>
                  </a:schemeClr>
                </a:solidFill>
                <a:latin typeface="Arial" pitchFamily="34" charset="0"/>
                <a:cs typeface="Arial" pitchFamily="34" charset="0"/>
              </a:rPr>
              <a:t>Número de sesiones celebradas </a:t>
            </a:r>
            <a:r>
              <a:rPr lang="es-ES" sz="2000" b="1" dirty="0">
                <a:solidFill>
                  <a:schemeClr val="tx1">
                    <a:lumMod val="75000"/>
                    <a:lumOff val="25000"/>
                  </a:schemeClr>
                </a:solidFill>
                <a:latin typeface="Arial" pitchFamily="34" charset="0"/>
                <a:cs typeface="Arial" pitchFamily="34" charset="0"/>
              </a:rPr>
              <a:t>: </a:t>
            </a:r>
            <a:r>
              <a:rPr lang="es-ES" sz="2000" dirty="0" smtClean="0">
                <a:solidFill>
                  <a:schemeClr val="tx1">
                    <a:lumMod val="75000"/>
                    <a:lumOff val="25000"/>
                  </a:schemeClr>
                </a:solidFill>
                <a:latin typeface="Arial" pitchFamily="34" charset="0"/>
                <a:cs typeface="Arial" pitchFamily="34" charset="0"/>
              </a:rPr>
              <a:t>3</a:t>
            </a:r>
          </a:p>
          <a:p>
            <a:pPr algn="just"/>
            <a:endParaRPr lang="es-ES" sz="2000" b="1" dirty="0">
              <a:solidFill>
                <a:schemeClr val="tx1">
                  <a:lumMod val="75000"/>
                  <a:lumOff val="25000"/>
                </a:schemeClr>
              </a:solidFill>
              <a:latin typeface="Arial" pitchFamily="34" charset="0"/>
              <a:cs typeface="Arial" pitchFamily="34" charset="0"/>
            </a:endParaRPr>
          </a:p>
          <a:p>
            <a:pPr algn="just"/>
            <a:r>
              <a:rPr lang="es-ES" sz="2000" b="1" dirty="0" smtClean="0">
                <a:solidFill>
                  <a:schemeClr val="tx1">
                    <a:lumMod val="75000"/>
                    <a:lumOff val="25000"/>
                  </a:schemeClr>
                </a:solidFill>
                <a:latin typeface="Arial" pitchFamily="34" charset="0"/>
                <a:cs typeface="Arial" pitchFamily="34" charset="0"/>
              </a:rPr>
              <a:t>Municipio Sede: </a:t>
            </a:r>
            <a:r>
              <a:rPr lang="es-ES" sz="2000" dirty="0" err="1" smtClean="0">
                <a:solidFill>
                  <a:schemeClr val="tx1">
                    <a:lumMod val="75000"/>
                    <a:lumOff val="25000"/>
                  </a:schemeClr>
                </a:solidFill>
                <a:latin typeface="Arial" pitchFamily="34" charset="0"/>
                <a:cs typeface="Arial" pitchFamily="34" charset="0"/>
              </a:rPr>
              <a:t>Colotlán</a:t>
            </a:r>
            <a:r>
              <a:rPr lang="es-ES" sz="2000" dirty="0" smtClean="0">
                <a:solidFill>
                  <a:schemeClr val="tx1">
                    <a:lumMod val="75000"/>
                    <a:lumOff val="25000"/>
                  </a:schemeClr>
                </a:solidFill>
                <a:latin typeface="Arial" pitchFamily="34" charset="0"/>
                <a:cs typeface="Arial" pitchFamily="34" charset="0"/>
              </a:rPr>
              <a:t> </a:t>
            </a:r>
            <a:endParaRPr lang="es-ES" sz="2000" dirty="0">
              <a:solidFill>
                <a:schemeClr val="tx1">
                  <a:lumMod val="75000"/>
                  <a:lumOff val="25000"/>
                </a:schemeClr>
              </a:solidFill>
              <a:latin typeface="Arial" pitchFamily="34" charset="0"/>
              <a:cs typeface="Arial" pitchFamily="34" charset="0"/>
            </a:endParaRPr>
          </a:p>
          <a:p>
            <a:pPr algn="just"/>
            <a:endParaRPr lang="es-ES" sz="2000" b="1" dirty="0">
              <a:solidFill>
                <a:schemeClr val="tx1">
                  <a:lumMod val="75000"/>
                  <a:lumOff val="25000"/>
                </a:schemeClr>
              </a:solidFill>
              <a:latin typeface="Arial" pitchFamily="34" charset="0"/>
              <a:cs typeface="Arial" pitchFamily="34" charset="0"/>
            </a:endParaRPr>
          </a:p>
        </p:txBody>
      </p:sp>
      <p:sp>
        <p:nvSpPr>
          <p:cNvPr id="6" name="5 CuadroTexto"/>
          <p:cNvSpPr txBox="1"/>
          <p:nvPr/>
        </p:nvSpPr>
        <p:spPr>
          <a:xfrm>
            <a:off x="623311" y="2478375"/>
            <a:ext cx="10655797" cy="2862322"/>
          </a:xfrm>
          <a:prstGeom prst="rect">
            <a:avLst/>
          </a:prstGeom>
        </p:spPr>
        <p:txBody>
          <a:bodyPr wrap="square">
            <a:spAutoFit/>
          </a:bodyPr>
          <a:lstStyle/>
          <a:p>
            <a:pPr algn="just"/>
            <a:r>
              <a:rPr lang="es-ES" sz="2000" b="1" dirty="0" smtClean="0">
                <a:solidFill>
                  <a:schemeClr val="tx1">
                    <a:lumMod val="75000"/>
                    <a:lumOff val="25000"/>
                  </a:schemeClr>
                </a:solidFill>
                <a:latin typeface="Arial" pitchFamily="34" charset="0"/>
                <a:cs typeface="Arial" pitchFamily="34" charset="0"/>
              </a:rPr>
              <a:t>Acuerdos Tomados:</a:t>
            </a:r>
          </a:p>
          <a:p>
            <a:pPr algn="just"/>
            <a:endParaRPr lang="es-ES" sz="2000" b="1" dirty="0" smtClean="0">
              <a:solidFill>
                <a:schemeClr val="tx1">
                  <a:lumMod val="75000"/>
                  <a:lumOff val="25000"/>
                </a:schemeClr>
              </a:solidFill>
              <a:latin typeface="Arial" pitchFamily="34" charset="0"/>
              <a:cs typeface="Arial" pitchFamily="34" charset="0"/>
            </a:endParaRPr>
          </a:p>
          <a:p>
            <a:pPr lvl="0" algn="just">
              <a:buFont typeface="Arial" pitchFamily="34" charset="0"/>
              <a:buChar char="•"/>
            </a:pPr>
            <a:r>
              <a:rPr lang="es-MX" sz="2000" dirty="0" smtClean="0">
                <a:solidFill>
                  <a:schemeClr val="tx1">
                    <a:lumMod val="75000"/>
                    <a:lumOff val="25000"/>
                  </a:schemeClr>
                </a:solidFill>
                <a:latin typeface="Arial" pitchFamily="34" charset="0"/>
                <a:cs typeface="Arial" pitchFamily="34" charset="0"/>
              </a:rPr>
              <a:t> Sensibilización </a:t>
            </a:r>
            <a:r>
              <a:rPr lang="es-MX" sz="2000" dirty="0">
                <a:solidFill>
                  <a:schemeClr val="tx1">
                    <a:lumMod val="75000"/>
                    <a:lumOff val="25000"/>
                  </a:schemeClr>
                </a:solidFill>
                <a:latin typeface="Arial" pitchFamily="34" charset="0"/>
                <a:cs typeface="Arial" pitchFamily="34" charset="0"/>
              </a:rPr>
              <a:t>para suscripción de acuerdos de Coordinación para el Fortalecimiento de los Subsistemas Municipales de Control y Evaluación de la Gestión Pública y el Sistema de Control y Evaluación Gubernamental, en el ámbito municipal</a:t>
            </a:r>
            <a:r>
              <a:rPr lang="es-MX" sz="2000" dirty="0" smtClean="0">
                <a:solidFill>
                  <a:schemeClr val="tx1">
                    <a:lumMod val="75000"/>
                    <a:lumOff val="25000"/>
                  </a:schemeClr>
                </a:solidFill>
                <a:latin typeface="Arial" pitchFamily="34" charset="0"/>
                <a:cs typeface="Arial" pitchFamily="34" charset="0"/>
              </a:rPr>
              <a:t>.</a:t>
            </a:r>
          </a:p>
          <a:p>
            <a:pPr lvl="0" algn="just">
              <a:buFont typeface="Arial" pitchFamily="34" charset="0"/>
              <a:buChar char="•"/>
            </a:pPr>
            <a:endParaRPr lang="es-MX" sz="2000" dirty="0">
              <a:solidFill>
                <a:schemeClr val="tx1">
                  <a:lumMod val="75000"/>
                  <a:lumOff val="25000"/>
                </a:schemeClr>
              </a:solidFill>
              <a:latin typeface="Arial" pitchFamily="34" charset="0"/>
              <a:cs typeface="Arial" pitchFamily="34" charset="0"/>
            </a:endParaRPr>
          </a:p>
          <a:p>
            <a:pPr algn="just">
              <a:buFont typeface="Arial" pitchFamily="34" charset="0"/>
              <a:buChar char="•"/>
            </a:pPr>
            <a:r>
              <a:rPr lang="es-MX" sz="2000" dirty="0" smtClean="0">
                <a:solidFill>
                  <a:schemeClr val="tx1">
                    <a:lumMod val="75000"/>
                    <a:lumOff val="25000"/>
                  </a:schemeClr>
                </a:solidFill>
                <a:latin typeface="Arial" pitchFamily="34" charset="0"/>
                <a:cs typeface="Arial" pitchFamily="34" charset="0"/>
              </a:rPr>
              <a:t> Elección </a:t>
            </a:r>
            <a:r>
              <a:rPr lang="es-MX" sz="2000" dirty="0">
                <a:solidFill>
                  <a:schemeClr val="tx1">
                    <a:lumMod val="75000"/>
                    <a:lumOff val="25000"/>
                  </a:schemeClr>
                </a:solidFill>
                <a:latin typeface="Arial" pitchFamily="34" charset="0"/>
                <a:cs typeface="Arial" pitchFamily="34" charset="0"/>
              </a:rPr>
              <a:t>de </a:t>
            </a:r>
            <a:r>
              <a:rPr lang="es-MX" sz="2000" dirty="0" smtClean="0">
                <a:solidFill>
                  <a:schemeClr val="tx1">
                    <a:lumMod val="75000"/>
                    <a:lumOff val="25000"/>
                  </a:schemeClr>
                </a:solidFill>
                <a:latin typeface="Arial" pitchFamily="34" charset="0"/>
                <a:cs typeface="Arial" pitchFamily="34" charset="0"/>
              </a:rPr>
              <a:t>Coordinadores Regionales Propietario y Suplente.</a:t>
            </a:r>
          </a:p>
          <a:p>
            <a:pPr algn="just">
              <a:buFont typeface="Arial" pitchFamily="34" charset="0"/>
              <a:buChar char="•"/>
            </a:pPr>
            <a:endParaRPr lang="es-MX" sz="2000" dirty="0" smtClean="0">
              <a:solidFill>
                <a:schemeClr val="tx1">
                  <a:lumMod val="75000"/>
                  <a:lumOff val="25000"/>
                </a:schemeClr>
              </a:solidFill>
              <a:latin typeface="Arial" pitchFamily="34" charset="0"/>
              <a:cs typeface="Arial" pitchFamily="34" charset="0"/>
            </a:endParaRPr>
          </a:p>
          <a:p>
            <a:pPr algn="just">
              <a:buFont typeface="Arial" pitchFamily="34" charset="0"/>
              <a:buChar char="•"/>
            </a:pPr>
            <a:r>
              <a:rPr lang="es-MX" sz="2000" dirty="0" smtClean="0">
                <a:solidFill>
                  <a:schemeClr val="tx1">
                    <a:lumMod val="75000"/>
                    <a:lumOff val="25000"/>
                  </a:schemeClr>
                </a:solidFill>
                <a:latin typeface="Arial" pitchFamily="34" charset="0"/>
                <a:cs typeface="Arial" pitchFamily="34" charset="0"/>
              </a:rPr>
              <a:t> Diagnóstico Situacional de las Contralorías Municipales.</a:t>
            </a:r>
            <a:endParaRPr lang="es-ES" sz="2000" dirty="0">
              <a:solidFill>
                <a:schemeClr val="tx1">
                  <a:lumMod val="75000"/>
                  <a:lumOff val="25000"/>
                </a:schemeClr>
              </a:solidFill>
              <a:latin typeface="Arial" pitchFamily="34" charset="0"/>
              <a:cs typeface="Arial" pitchFamily="34" charset="0"/>
            </a:endParaRPr>
          </a:p>
        </p:txBody>
      </p:sp>
      <p:grpSp>
        <p:nvGrpSpPr>
          <p:cNvPr id="7" name="6 Grupo"/>
          <p:cNvGrpSpPr/>
          <p:nvPr/>
        </p:nvGrpSpPr>
        <p:grpSpPr>
          <a:xfrm>
            <a:off x="-88739" y="-14068"/>
            <a:ext cx="12279152" cy="6900204"/>
            <a:chOff x="-88739" y="-14068"/>
            <a:chExt cx="12279152" cy="6900204"/>
          </a:xfrm>
        </p:grpSpPr>
        <p:pic>
          <p:nvPicPr>
            <p:cNvPr id="8" name="7 Imagen" descr="fondo 11.png"/>
            <p:cNvPicPr>
              <a:picLocks noChangeAspect="1"/>
            </p:cNvPicPr>
            <p:nvPr/>
          </p:nvPicPr>
          <p:blipFill>
            <a:blip r:embed="rId2" cstate="print"/>
            <a:stretch>
              <a:fillRect/>
            </a:stretch>
          </p:blipFill>
          <p:spPr>
            <a:xfrm>
              <a:off x="-88739" y="-14068"/>
              <a:ext cx="12279152" cy="6900204"/>
            </a:xfrm>
            <a:prstGeom prst="rect">
              <a:avLst/>
            </a:prstGeom>
          </p:spPr>
        </p:pic>
        <p:pic>
          <p:nvPicPr>
            <p:cNvPr id="9" name="8 Imagen" descr="Logo CCME-01.jpg"/>
            <p:cNvPicPr>
              <a:picLocks noChangeAspect="1"/>
            </p:cNvPicPr>
            <p:nvPr/>
          </p:nvPicPr>
          <p:blipFill>
            <a:blip r:embed="rId3" cstate="print"/>
            <a:srcRect r="6139" b="6156"/>
            <a:stretch>
              <a:fillRect/>
            </a:stretch>
          </p:blipFill>
          <p:spPr>
            <a:xfrm>
              <a:off x="5519142" y="5445224"/>
              <a:ext cx="2016224" cy="936104"/>
            </a:xfrm>
            <a:prstGeom prst="rect">
              <a:avLst/>
            </a:prstGeom>
          </p:spPr>
        </p:pic>
        <p:pic>
          <p:nvPicPr>
            <p:cNvPr id="10" name="9 Imagen" descr="contraloria_del_estado.png"/>
            <p:cNvPicPr>
              <a:picLocks noChangeAspect="1"/>
            </p:cNvPicPr>
            <p:nvPr/>
          </p:nvPicPr>
          <p:blipFill>
            <a:blip r:embed="rId4" cstate="print"/>
            <a:stretch>
              <a:fillRect/>
            </a:stretch>
          </p:blipFill>
          <p:spPr>
            <a:xfrm>
              <a:off x="2494806" y="5589240"/>
              <a:ext cx="2808312" cy="753440"/>
            </a:xfrm>
            <a:prstGeom prst="rect">
              <a:avLst/>
            </a:prstGeom>
          </p:spPr>
        </p:pic>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7 Grupo"/>
          <p:cNvGrpSpPr/>
          <p:nvPr/>
        </p:nvGrpSpPr>
        <p:grpSpPr>
          <a:xfrm>
            <a:off x="-88739" y="-14068"/>
            <a:ext cx="12279152" cy="6900204"/>
            <a:chOff x="-88739" y="-14068"/>
            <a:chExt cx="12279152" cy="6900204"/>
          </a:xfrm>
        </p:grpSpPr>
        <p:pic>
          <p:nvPicPr>
            <p:cNvPr id="9" name="8 Imagen" descr="fondo 11.png"/>
            <p:cNvPicPr>
              <a:picLocks noChangeAspect="1"/>
            </p:cNvPicPr>
            <p:nvPr/>
          </p:nvPicPr>
          <p:blipFill>
            <a:blip r:embed="rId2" cstate="print"/>
            <a:stretch>
              <a:fillRect/>
            </a:stretch>
          </p:blipFill>
          <p:spPr>
            <a:xfrm>
              <a:off x="-88739" y="-14068"/>
              <a:ext cx="12279152" cy="6900204"/>
            </a:xfrm>
            <a:prstGeom prst="rect">
              <a:avLst/>
            </a:prstGeom>
          </p:spPr>
        </p:pic>
        <p:pic>
          <p:nvPicPr>
            <p:cNvPr id="10" name="9 Imagen" descr="Logo CCME-01.jpg"/>
            <p:cNvPicPr>
              <a:picLocks noChangeAspect="1"/>
            </p:cNvPicPr>
            <p:nvPr/>
          </p:nvPicPr>
          <p:blipFill>
            <a:blip r:embed="rId3" cstate="print"/>
            <a:srcRect r="6139" b="6156"/>
            <a:stretch>
              <a:fillRect/>
            </a:stretch>
          </p:blipFill>
          <p:spPr>
            <a:xfrm>
              <a:off x="5519142" y="5445224"/>
              <a:ext cx="2016224" cy="936104"/>
            </a:xfrm>
            <a:prstGeom prst="rect">
              <a:avLst/>
            </a:prstGeom>
          </p:spPr>
        </p:pic>
        <p:pic>
          <p:nvPicPr>
            <p:cNvPr id="11" name="10 Imagen" descr="contraloria_del_estado.png"/>
            <p:cNvPicPr>
              <a:picLocks noChangeAspect="1"/>
            </p:cNvPicPr>
            <p:nvPr/>
          </p:nvPicPr>
          <p:blipFill>
            <a:blip r:embed="rId4" cstate="print"/>
            <a:stretch>
              <a:fillRect/>
            </a:stretch>
          </p:blipFill>
          <p:spPr>
            <a:xfrm>
              <a:off x="2494806" y="5589240"/>
              <a:ext cx="2808312" cy="753440"/>
            </a:xfrm>
            <a:prstGeom prst="rect">
              <a:avLst/>
            </a:prstGeom>
          </p:spPr>
        </p:pic>
      </p:grpSp>
      <p:sp>
        <p:nvSpPr>
          <p:cNvPr id="12" name="11 Rectángulo"/>
          <p:cNvSpPr/>
          <p:nvPr/>
        </p:nvSpPr>
        <p:spPr>
          <a:xfrm>
            <a:off x="367469" y="395953"/>
            <a:ext cx="4863641"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s-E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3.- Diagnóstico</a:t>
            </a:r>
            <a:endParaRPr lang="es-E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5 CuadroTexto"/>
          <p:cNvSpPr txBox="1"/>
          <p:nvPr/>
        </p:nvSpPr>
        <p:spPr>
          <a:xfrm>
            <a:off x="478582" y="1484784"/>
            <a:ext cx="10513168" cy="3416320"/>
          </a:xfrm>
          <a:prstGeom prst="rect">
            <a:avLst/>
          </a:prstGeom>
        </p:spPr>
        <p:txBody>
          <a:bodyPr wrap="square">
            <a:spAutoFit/>
          </a:bodyPr>
          <a:lstStyle/>
          <a:p>
            <a:pPr algn="just">
              <a:lnSpc>
                <a:spcPct val="150000"/>
              </a:lnSpc>
              <a:buFont typeface="Arial" pitchFamily="34" charset="0"/>
              <a:buChar char="•"/>
            </a:pPr>
            <a:r>
              <a:rPr lang="es-MX" sz="2400" dirty="0" smtClean="0">
                <a:solidFill>
                  <a:schemeClr val="tx1">
                    <a:lumMod val="75000"/>
                    <a:lumOff val="25000"/>
                  </a:schemeClr>
                </a:solidFill>
                <a:latin typeface="Arial" pitchFamily="34" charset="0"/>
                <a:cs typeface="Arial" pitchFamily="34" charset="0"/>
              </a:rPr>
              <a:t> Se solicitó  a los </a:t>
            </a:r>
            <a:r>
              <a:rPr lang="es-MX" sz="2400" dirty="0">
                <a:solidFill>
                  <a:schemeClr val="tx1">
                    <a:lumMod val="75000"/>
                    <a:lumOff val="25000"/>
                  </a:schemeClr>
                </a:solidFill>
                <a:latin typeface="Arial" pitchFamily="34" charset="0"/>
                <a:cs typeface="Arial" pitchFamily="34" charset="0"/>
              </a:rPr>
              <a:t>Presidentes Municipales  la respuesta a tres preguntas con la finalidad de obtener datos a cerca </a:t>
            </a:r>
            <a:r>
              <a:rPr lang="es-MX" sz="2400" dirty="0" smtClean="0">
                <a:solidFill>
                  <a:schemeClr val="tx1">
                    <a:lumMod val="75000"/>
                    <a:lumOff val="25000"/>
                  </a:schemeClr>
                </a:solidFill>
                <a:latin typeface="Arial" pitchFamily="34" charset="0"/>
                <a:cs typeface="Arial" pitchFamily="34" charset="0"/>
              </a:rPr>
              <a:t>del </a:t>
            </a:r>
            <a:r>
              <a:rPr lang="es-MX" sz="2400" dirty="0">
                <a:solidFill>
                  <a:schemeClr val="tx1">
                    <a:lumMod val="75000"/>
                    <a:lumOff val="25000"/>
                  </a:schemeClr>
                </a:solidFill>
                <a:latin typeface="Arial" pitchFamily="34" charset="0"/>
                <a:cs typeface="Arial" pitchFamily="34" charset="0"/>
              </a:rPr>
              <a:t>convenio, punto de acuerdo y nombre del </a:t>
            </a:r>
            <a:r>
              <a:rPr lang="es-MX" sz="2400" dirty="0" smtClean="0">
                <a:solidFill>
                  <a:schemeClr val="tx1">
                    <a:lumMod val="75000"/>
                    <a:lumOff val="25000"/>
                  </a:schemeClr>
                </a:solidFill>
                <a:latin typeface="Arial" pitchFamily="34" charset="0"/>
                <a:cs typeface="Arial" pitchFamily="34" charset="0"/>
              </a:rPr>
              <a:t>Contralor Municipal. </a:t>
            </a:r>
          </a:p>
          <a:p>
            <a:pPr algn="just">
              <a:lnSpc>
                <a:spcPct val="150000"/>
              </a:lnSpc>
              <a:buFont typeface="Arial" pitchFamily="34" charset="0"/>
              <a:buChar char="•"/>
            </a:pPr>
            <a:r>
              <a:rPr lang="es-MX" sz="2400" dirty="0" smtClean="0">
                <a:solidFill>
                  <a:schemeClr val="tx1">
                    <a:lumMod val="75000"/>
                    <a:lumOff val="25000"/>
                  </a:schemeClr>
                </a:solidFill>
                <a:latin typeface="Arial" pitchFamily="34" charset="0"/>
                <a:cs typeface="Arial" pitchFamily="34" charset="0"/>
              </a:rPr>
              <a:t> Existen </a:t>
            </a:r>
            <a:r>
              <a:rPr lang="es-MX" sz="2400" dirty="0">
                <a:solidFill>
                  <a:schemeClr val="tx1">
                    <a:lumMod val="75000"/>
                    <a:lumOff val="25000"/>
                  </a:schemeClr>
                </a:solidFill>
                <a:latin typeface="Arial" pitchFamily="34" charset="0"/>
                <a:cs typeface="Arial" pitchFamily="34" charset="0"/>
              </a:rPr>
              <a:t>municipios de la </a:t>
            </a:r>
            <a:r>
              <a:rPr lang="es-MX" sz="2400" dirty="0" smtClean="0">
                <a:solidFill>
                  <a:schemeClr val="tx1">
                    <a:lumMod val="75000"/>
                    <a:lumOff val="25000"/>
                  </a:schemeClr>
                </a:solidFill>
                <a:latin typeface="Arial" pitchFamily="34" charset="0"/>
                <a:cs typeface="Arial" pitchFamily="34" charset="0"/>
              </a:rPr>
              <a:t>Región que </a:t>
            </a:r>
            <a:r>
              <a:rPr lang="es-MX" sz="2400" dirty="0">
                <a:solidFill>
                  <a:schemeClr val="tx1">
                    <a:lumMod val="75000"/>
                    <a:lumOff val="25000"/>
                  </a:schemeClr>
                </a:solidFill>
                <a:latin typeface="Arial" pitchFamily="34" charset="0"/>
                <a:cs typeface="Arial" pitchFamily="34" charset="0"/>
              </a:rPr>
              <a:t>todavía no tienen el punto de acuerdo de cabildo en </a:t>
            </a:r>
            <a:r>
              <a:rPr lang="es-MX" sz="2400" dirty="0" smtClean="0">
                <a:solidFill>
                  <a:schemeClr val="tx1">
                    <a:lumMod val="75000"/>
                    <a:lumOff val="25000"/>
                  </a:schemeClr>
                </a:solidFill>
                <a:latin typeface="Arial" pitchFamily="34" charset="0"/>
                <a:cs typeface="Arial" pitchFamily="34" charset="0"/>
              </a:rPr>
              <a:t>el que </a:t>
            </a:r>
            <a:r>
              <a:rPr lang="es-MX" sz="2400" dirty="0">
                <a:solidFill>
                  <a:schemeClr val="tx1">
                    <a:lumMod val="75000"/>
                    <a:lumOff val="25000"/>
                  </a:schemeClr>
                </a:solidFill>
                <a:latin typeface="Arial" pitchFamily="34" charset="0"/>
                <a:cs typeface="Arial" pitchFamily="34" charset="0"/>
              </a:rPr>
              <a:t>proporcionan el nombre del </a:t>
            </a:r>
            <a:r>
              <a:rPr lang="es-MX" sz="2400" dirty="0" smtClean="0">
                <a:solidFill>
                  <a:schemeClr val="tx1">
                    <a:lumMod val="75000"/>
                    <a:lumOff val="25000"/>
                  </a:schemeClr>
                </a:solidFill>
                <a:latin typeface="Arial" pitchFamily="34" charset="0"/>
                <a:cs typeface="Arial" pitchFamily="34" charset="0"/>
              </a:rPr>
              <a:t>Contralor </a:t>
            </a:r>
            <a:r>
              <a:rPr lang="es-MX" sz="2400" dirty="0">
                <a:solidFill>
                  <a:schemeClr val="tx1">
                    <a:lumMod val="75000"/>
                    <a:lumOff val="25000"/>
                  </a:schemeClr>
                </a:solidFill>
                <a:latin typeface="Arial" pitchFamily="34" charset="0"/>
                <a:cs typeface="Arial" pitchFamily="34" charset="0"/>
              </a:rPr>
              <a:t>y </a:t>
            </a:r>
            <a:r>
              <a:rPr lang="es-MX" sz="2400" dirty="0" smtClean="0">
                <a:solidFill>
                  <a:schemeClr val="tx1">
                    <a:lumMod val="75000"/>
                    <a:lumOff val="25000"/>
                  </a:schemeClr>
                </a:solidFill>
                <a:latin typeface="Arial" pitchFamily="34" charset="0"/>
                <a:cs typeface="Arial" pitchFamily="34" charset="0"/>
              </a:rPr>
              <a:t>la </a:t>
            </a:r>
            <a:r>
              <a:rPr lang="es-MX" sz="2400" dirty="0">
                <a:solidFill>
                  <a:schemeClr val="tx1">
                    <a:lumMod val="75000"/>
                    <a:lumOff val="25000"/>
                  </a:schemeClr>
                </a:solidFill>
                <a:latin typeface="Arial" pitchFamily="34" charset="0"/>
                <a:cs typeface="Arial" pitchFamily="34" charset="0"/>
              </a:rPr>
              <a:t>firma de Convenio con </a:t>
            </a:r>
            <a:r>
              <a:rPr lang="es-MX" sz="2400" dirty="0" smtClean="0">
                <a:solidFill>
                  <a:schemeClr val="tx1">
                    <a:lumMod val="75000"/>
                    <a:lumOff val="25000"/>
                  </a:schemeClr>
                </a:solidFill>
                <a:latin typeface="Arial" pitchFamily="34" charset="0"/>
                <a:cs typeface="Arial" pitchFamily="34" charset="0"/>
              </a:rPr>
              <a:t>la Contraloría </a:t>
            </a:r>
            <a:r>
              <a:rPr lang="es-MX" sz="2400" dirty="0">
                <a:solidFill>
                  <a:schemeClr val="tx1">
                    <a:lumMod val="75000"/>
                    <a:lumOff val="25000"/>
                  </a:schemeClr>
                </a:solidFill>
                <a:latin typeface="Arial" pitchFamily="34" charset="0"/>
                <a:cs typeface="Arial" pitchFamily="34" charset="0"/>
              </a:rPr>
              <a:t>del </a:t>
            </a:r>
            <a:r>
              <a:rPr lang="es-MX" sz="2400" dirty="0" smtClean="0">
                <a:solidFill>
                  <a:schemeClr val="tx1">
                    <a:lumMod val="75000"/>
                    <a:lumOff val="25000"/>
                  </a:schemeClr>
                </a:solidFill>
                <a:latin typeface="Arial" pitchFamily="34" charset="0"/>
                <a:cs typeface="Arial" pitchFamily="34" charset="0"/>
              </a:rPr>
              <a:t>Estado.</a:t>
            </a:r>
            <a:endParaRPr lang="es-ES" sz="2400" dirty="0">
              <a:solidFill>
                <a:schemeClr val="tx1">
                  <a:lumMod val="75000"/>
                  <a:lumOff val="2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13 Imagen" descr="Logo CCME-01.jpg"/>
          <p:cNvPicPr>
            <a:picLocks noChangeAspect="1"/>
          </p:cNvPicPr>
          <p:nvPr/>
        </p:nvPicPr>
        <p:blipFill>
          <a:blip r:embed="rId2" cstate="print"/>
          <a:srcRect l="6269" t="5786" r="6863" b="5501"/>
          <a:stretch>
            <a:fillRect/>
          </a:stretch>
        </p:blipFill>
        <p:spPr>
          <a:xfrm>
            <a:off x="7679382" y="188640"/>
            <a:ext cx="2736304" cy="1092740"/>
          </a:xfrm>
          <a:prstGeom prst="rect">
            <a:avLst/>
          </a:prstGeom>
        </p:spPr>
      </p:pic>
      <p:pic>
        <p:nvPicPr>
          <p:cNvPr id="21" name="20 Imagen" descr="contraloria_del_estado.png"/>
          <p:cNvPicPr>
            <a:picLocks noChangeAspect="1"/>
          </p:cNvPicPr>
          <p:nvPr/>
        </p:nvPicPr>
        <p:blipFill>
          <a:blip r:embed="rId3" cstate="print"/>
          <a:stretch>
            <a:fillRect/>
          </a:stretch>
        </p:blipFill>
        <p:spPr>
          <a:xfrm>
            <a:off x="838622" y="188641"/>
            <a:ext cx="3384376" cy="927311"/>
          </a:xfrm>
          <a:prstGeom prst="rect">
            <a:avLst/>
          </a:prstGeom>
        </p:spPr>
      </p:pic>
      <p:sp>
        <p:nvSpPr>
          <p:cNvPr id="6" name="5 Rectángulo"/>
          <p:cNvSpPr/>
          <p:nvPr/>
        </p:nvSpPr>
        <p:spPr>
          <a:xfrm>
            <a:off x="1774726" y="2132856"/>
            <a:ext cx="7679854" cy="2308324"/>
          </a:xfrm>
          <a:prstGeom prst="rect">
            <a:avLst/>
          </a:prstGeom>
        </p:spPr>
        <p:txBody>
          <a:bodyPr wrap="square">
            <a:spAutoFit/>
          </a:bodyPr>
          <a:lstStyle/>
          <a:p>
            <a:pPr algn="ctr"/>
            <a:r>
              <a:rPr lang="es-ES" sz="7200" b="1" cap="none" spc="50" dirty="0" smtClean="0">
                <a:ln w="11430"/>
                <a:solidFill>
                  <a:schemeClr val="tx1">
                    <a:lumMod val="65000"/>
                    <a:lumOff val="35000"/>
                  </a:schemeClr>
                </a:solidFill>
                <a:effectLst>
                  <a:outerShdw blurRad="50800" dist="38100" dir="2700000" algn="tl" rotWithShape="0">
                    <a:prstClr val="black">
                      <a:alpha val="40000"/>
                    </a:prstClr>
                  </a:outerShdw>
                </a:effectLst>
              </a:rPr>
              <a:t>Región 03</a:t>
            </a:r>
          </a:p>
          <a:p>
            <a:pPr algn="ctr"/>
            <a:r>
              <a:rPr lang="es-ES" sz="7200" b="1" cap="none" spc="50" dirty="0" smtClean="0">
                <a:ln w="11430"/>
                <a:solidFill>
                  <a:schemeClr val="tx1">
                    <a:lumMod val="65000"/>
                    <a:lumOff val="35000"/>
                  </a:schemeClr>
                </a:solidFill>
                <a:effectLst>
                  <a:outerShdw blurRad="50800" dist="38100" dir="2700000" algn="tl" rotWithShape="0">
                    <a:prstClr val="black">
                      <a:alpha val="40000"/>
                    </a:prstClr>
                  </a:outerShdw>
                </a:effectLst>
              </a:rPr>
              <a:t>Altos Sur</a:t>
            </a:r>
            <a:endParaRPr lang="es-ES" sz="7200" dirty="0">
              <a:solidFill>
                <a:schemeClr val="tx1">
                  <a:lumMod val="65000"/>
                  <a:lumOff val="35000"/>
                </a:schemeClr>
              </a:solidFill>
              <a:effectLst>
                <a:outerShdw blurRad="50800" dist="38100" dir="2700000" algn="tl" rotWithShape="0">
                  <a:prstClr val="black">
                    <a:alpha val="40000"/>
                  </a:prstClr>
                </a:outerShdw>
              </a:effectLst>
            </a:endParaRPr>
          </a:p>
        </p:txBody>
      </p:sp>
      <p:pic>
        <p:nvPicPr>
          <p:cNvPr id="7" name="6 Imagen" descr="fondo 12.png"/>
          <p:cNvPicPr>
            <a:picLocks noChangeAspect="1"/>
          </p:cNvPicPr>
          <p:nvPr/>
        </p:nvPicPr>
        <p:blipFill>
          <a:blip r:embed="rId4" cstate="print"/>
          <a:stretch>
            <a:fillRect/>
          </a:stretch>
        </p:blipFill>
        <p:spPr>
          <a:xfrm>
            <a:off x="-83414" y="0"/>
            <a:ext cx="12273827" cy="6885384"/>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3589</TotalTime>
  <Words>3005</Words>
  <Application>Microsoft Office PowerPoint</Application>
  <PresentationFormat>Personalizado</PresentationFormat>
  <Paragraphs>469</Paragraphs>
  <Slides>57</Slides>
  <Notes>0</Notes>
  <HiddenSlides>0</HiddenSlides>
  <MMClips>0</MMClips>
  <ScaleCrop>false</ScaleCrop>
  <HeadingPairs>
    <vt:vector size="4" baseType="variant">
      <vt:variant>
        <vt:lpstr>Tema</vt:lpstr>
      </vt:variant>
      <vt:variant>
        <vt:i4>1</vt:i4>
      </vt:variant>
      <vt:variant>
        <vt:lpstr>Títulos de diapositiva</vt:lpstr>
      </vt:variant>
      <vt:variant>
        <vt:i4>57</vt:i4>
      </vt:variant>
    </vt:vector>
  </HeadingPairs>
  <TitlesOfParts>
    <vt:vector size="58"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 Social</dc:creator>
  <cp:lastModifiedBy>Declaraciones</cp:lastModifiedBy>
  <cp:revision>34</cp:revision>
  <dcterms:created xsi:type="dcterms:W3CDTF">2015-05-25T21:30:07Z</dcterms:created>
  <dcterms:modified xsi:type="dcterms:W3CDTF">2015-05-29T00:19:10Z</dcterms:modified>
</cp:coreProperties>
</file>