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7" r:id="rId1"/>
  </p:sldMasterIdLst>
  <p:notesMasterIdLst>
    <p:notesMasterId r:id="rId27"/>
  </p:notesMasterIdLst>
  <p:handoutMasterIdLst>
    <p:handoutMasterId r:id="rId28"/>
  </p:handoutMasterIdLst>
  <p:sldIdLst>
    <p:sldId id="463" r:id="rId2"/>
    <p:sldId id="380" r:id="rId3"/>
    <p:sldId id="465" r:id="rId4"/>
    <p:sldId id="466" r:id="rId5"/>
    <p:sldId id="467" r:id="rId6"/>
    <p:sldId id="468" r:id="rId7"/>
    <p:sldId id="459" r:id="rId8"/>
    <p:sldId id="464" r:id="rId9"/>
    <p:sldId id="469" r:id="rId10"/>
    <p:sldId id="462" r:id="rId11"/>
    <p:sldId id="470" r:id="rId12"/>
    <p:sldId id="436" r:id="rId13"/>
    <p:sldId id="437" r:id="rId14"/>
    <p:sldId id="438" r:id="rId15"/>
    <p:sldId id="439" r:id="rId16"/>
    <p:sldId id="442" r:id="rId17"/>
    <p:sldId id="443" r:id="rId18"/>
    <p:sldId id="381" r:id="rId19"/>
    <p:sldId id="444" r:id="rId20"/>
    <p:sldId id="471" r:id="rId21"/>
    <p:sldId id="451" r:id="rId22"/>
    <p:sldId id="452" r:id="rId23"/>
    <p:sldId id="453" r:id="rId24"/>
    <p:sldId id="458" r:id="rId25"/>
    <p:sldId id="472" r:id="rId26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uez Hernández Francisco Ivan" initials="RHF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B83"/>
    <a:srgbClr val="1B5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94660" autoAdjust="0"/>
  </p:normalViewPr>
  <p:slideViewPr>
    <p:cSldViewPr>
      <p:cViewPr varScale="1">
        <p:scale>
          <a:sx n="87" d="100"/>
          <a:sy n="87" d="100"/>
        </p:scale>
        <p:origin x="10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45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D0026-BE98-4DBD-957B-97DCEF97A53C}" type="doc">
      <dgm:prSet loTypeId="urn:microsoft.com/office/officeart/2005/8/layout/hProcess10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0BD55F76-F52E-4BB0-8143-655D878E5144}">
      <dgm:prSet phldrT="[Texto]" custT="1"/>
      <dgm:spPr/>
      <dgm:t>
        <a:bodyPr/>
        <a:lstStyle/>
        <a:p>
          <a:pPr algn="just"/>
          <a:r>
            <a:rPr lang="es-MX" sz="1800" dirty="0" smtClean="0"/>
            <a:t>No cumplir con las funciones, atribuciones y comisiones encomendadas</a:t>
          </a:r>
          <a:endParaRPr lang="es-MX" sz="1800" dirty="0"/>
        </a:p>
      </dgm:t>
    </dgm:pt>
    <dgm:pt modelId="{B4C1BB5A-35F3-42FC-A126-9F3CA2EE37A4}" type="parTrans" cxnId="{CB3EEF7B-AB5C-448D-B43B-2545B21B6174}">
      <dgm:prSet/>
      <dgm:spPr/>
      <dgm:t>
        <a:bodyPr/>
        <a:lstStyle/>
        <a:p>
          <a:endParaRPr lang="es-MX"/>
        </a:p>
      </dgm:t>
    </dgm:pt>
    <dgm:pt modelId="{967E8B88-C6FE-40B3-92C7-593B8DE6844A}" type="sibTrans" cxnId="{CB3EEF7B-AB5C-448D-B43B-2545B21B6174}">
      <dgm:prSet/>
      <dgm:spPr>
        <a:solidFill>
          <a:schemeClr val="bg1"/>
        </a:solidFill>
      </dgm:spPr>
      <dgm:t>
        <a:bodyPr/>
        <a:lstStyle/>
        <a:p>
          <a:endParaRPr lang="es-MX"/>
        </a:p>
      </dgm:t>
    </dgm:pt>
    <dgm:pt modelId="{8DB89041-813F-4149-AE1C-5315698F818B}">
      <dgm:prSet phldrT="[Texto]" custT="1"/>
      <dgm:spPr/>
      <dgm:t>
        <a:bodyPr/>
        <a:lstStyle/>
        <a:p>
          <a:pPr algn="just"/>
          <a:r>
            <a:rPr lang="es-MX" sz="1800" dirty="0" smtClean="0"/>
            <a:t>Omitir denunciar los actos u omisiones que en ejercicio de sus funciones llegare a advertir, que puedan constituirse faltas administrativas</a:t>
          </a:r>
          <a:endParaRPr lang="es-MX" sz="1100" dirty="0"/>
        </a:p>
      </dgm:t>
    </dgm:pt>
    <dgm:pt modelId="{B999FE8A-A7C7-4883-992D-C6C3155A353C}" type="parTrans" cxnId="{8C135B32-F403-41EB-A85B-650D929D4454}">
      <dgm:prSet/>
      <dgm:spPr/>
      <dgm:t>
        <a:bodyPr/>
        <a:lstStyle/>
        <a:p>
          <a:endParaRPr lang="es-MX"/>
        </a:p>
      </dgm:t>
    </dgm:pt>
    <dgm:pt modelId="{388F5BDE-4973-4BE0-A215-41150BC5925C}" type="sibTrans" cxnId="{8C135B32-F403-41EB-A85B-650D929D4454}">
      <dgm:prSet/>
      <dgm:spPr>
        <a:solidFill>
          <a:schemeClr val="bg1"/>
        </a:solidFill>
      </dgm:spPr>
      <dgm:t>
        <a:bodyPr/>
        <a:lstStyle/>
        <a:p>
          <a:endParaRPr lang="es-MX"/>
        </a:p>
      </dgm:t>
    </dgm:pt>
    <dgm:pt modelId="{C024A949-D7E2-4C20-BEEE-7A180B0DE7ED}">
      <dgm:prSet phldrT="[Texto]" custT="1"/>
      <dgm:spPr/>
      <dgm:t>
        <a:bodyPr/>
        <a:lstStyle/>
        <a:p>
          <a:pPr algn="just"/>
          <a:r>
            <a:rPr lang="es-MX" sz="1800" dirty="0" smtClean="0"/>
            <a:t>Desacatar las instrucciones de sus superiores, siempre que sean acordes con las disposiciones relacionadas con el servicio público</a:t>
          </a:r>
          <a:endParaRPr lang="es-MX" sz="1800" dirty="0"/>
        </a:p>
      </dgm:t>
    </dgm:pt>
    <dgm:pt modelId="{1B44A8FA-4BFE-4B4B-9474-DD272BC53524}" type="parTrans" cxnId="{34EF5379-875E-4243-AA79-100FEB1A780C}">
      <dgm:prSet/>
      <dgm:spPr/>
      <dgm:t>
        <a:bodyPr/>
        <a:lstStyle/>
        <a:p>
          <a:endParaRPr lang="es-MX"/>
        </a:p>
      </dgm:t>
    </dgm:pt>
    <dgm:pt modelId="{6B76ADEE-DBA8-421B-B200-FFD3F32DFABC}" type="sibTrans" cxnId="{34EF5379-875E-4243-AA79-100FEB1A780C}">
      <dgm:prSet/>
      <dgm:spPr/>
      <dgm:t>
        <a:bodyPr/>
        <a:lstStyle/>
        <a:p>
          <a:endParaRPr lang="es-MX"/>
        </a:p>
      </dgm:t>
    </dgm:pt>
    <dgm:pt modelId="{CB706FDD-2DAF-4D91-BF68-947C98EB5FB1}" type="pres">
      <dgm:prSet presAssocID="{0CCD0026-BE98-4DBD-957B-97DCEF97A5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7F46AF2-B509-4E7C-9182-B2F9C7E21604}" type="pres">
      <dgm:prSet presAssocID="{0BD55F76-F52E-4BB0-8143-655D878E5144}" presName="composite" presStyleCnt="0"/>
      <dgm:spPr/>
    </dgm:pt>
    <dgm:pt modelId="{5A0261F2-02E3-4427-84BF-59311F024A11}" type="pres">
      <dgm:prSet presAssocID="{0BD55F76-F52E-4BB0-8143-655D878E5144}" presName="imagSh" presStyleLbl="bgImgPlace1" presStyleIdx="0" presStyleCnt="3" custScaleX="196873" custLinFactX="200000" custLinFactNeighborX="259028" custLinFactNeighborY="-5124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18F012C-D322-4BCA-99C6-DDCA6CB89625}" type="pres">
      <dgm:prSet presAssocID="{0BD55F76-F52E-4BB0-8143-655D878E5144}" presName="txNode" presStyleLbl="node1" presStyleIdx="0" presStyleCnt="3" custScaleX="180881" custScaleY="190089" custLinFactNeighborX="-4771" custLinFactNeighborY="73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334B57-0F5B-45B3-90C5-25FF8B0BABA2}" type="pres">
      <dgm:prSet presAssocID="{967E8B88-C6FE-40B3-92C7-593B8DE6844A}" presName="sibTrans" presStyleLbl="sibTrans2D1" presStyleIdx="0" presStyleCnt="2"/>
      <dgm:spPr/>
      <dgm:t>
        <a:bodyPr/>
        <a:lstStyle/>
        <a:p>
          <a:endParaRPr lang="es-MX"/>
        </a:p>
      </dgm:t>
    </dgm:pt>
    <dgm:pt modelId="{01A96C0D-DEEF-4DAD-8B67-5DBFCEDFCFBA}" type="pres">
      <dgm:prSet presAssocID="{967E8B88-C6FE-40B3-92C7-593B8DE6844A}" presName="connTx" presStyleLbl="sibTrans2D1" presStyleIdx="0" presStyleCnt="2"/>
      <dgm:spPr/>
      <dgm:t>
        <a:bodyPr/>
        <a:lstStyle/>
        <a:p>
          <a:endParaRPr lang="es-MX"/>
        </a:p>
      </dgm:t>
    </dgm:pt>
    <dgm:pt modelId="{05BA12C8-ACE3-4C57-A965-2B343DDDCF45}" type="pres">
      <dgm:prSet presAssocID="{8DB89041-813F-4149-AE1C-5315698F818B}" presName="composite" presStyleCnt="0"/>
      <dgm:spPr/>
    </dgm:pt>
    <dgm:pt modelId="{AAF7F0DA-029D-4672-A5FE-40B48C85E792}" type="pres">
      <dgm:prSet presAssocID="{8DB89041-813F-4149-AE1C-5315698F818B}" presName="imagSh" presStyleLbl="bgImgPlace1" presStyleIdx="1" presStyleCnt="3" custScaleX="173197" custLinFactNeighborX="8359" custLinFactNeighborY="-7974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B0B9919-C481-4986-AD63-73BBBFED8618}" type="pres">
      <dgm:prSet presAssocID="{8DB89041-813F-4149-AE1C-5315698F818B}" presName="txNode" presStyleLbl="node1" presStyleIdx="1" presStyleCnt="3" custScaleX="169678" custScaleY="280216" custLinFactNeighborX="-29415" custLinFactNeighborY="498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BE3C87-2CA2-48C0-8FCE-B4B2B6B9ADED}" type="pres">
      <dgm:prSet presAssocID="{388F5BDE-4973-4BE0-A215-41150BC5925C}" presName="sibTrans" presStyleLbl="sibTrans2D1" presStyleIdx="1" presStyleCnt="2"/>
      <dgm:spPr/>
      <dgm:t>
        <a:bodyPr/>
        <a:lstStyle/>
        <a:p>
          <a:endParaRPr lang="es-MX"/>
        </a:p>
      </dgm:t>
    </dgm:pt>
    <dgm:pt modelId="{4C151443-CAAD-4A5D-8BF6-0EE1778756A0}" type="pres">
      <dgm:prSet presAssocID="{388F5BDE-4973-4BE0-A215-41150BC5925C}" presName="connTx" presStyleLbl="sibTrans2D1" presStyleIdx="1" presStyleCnt="2"/>
      <dgm:spPr/>
      <dgm:t>
        <a:bodyPr/>
        <a:lstStyle/>
        <a:p>
          <a:endParaRPr lang="es-MX"/>
        </a:p>
      </dgm:t>
    </dgm:pt>
    <dgm:pt modelId="{EBA68225-B115-49F7-B3C3-AAC0894E2151}" type="pres">
      <dgm:prSet presAssocID="{C024A949-D7E2-4C20-BEEE-7A180B0DE7ED}" presName="composite" presStyleCnt="0"/>
      <dgm:spPr/>
    </dgm:pt>
    <dgm:pt modelId="{8D1E298D-A619-4EC5-86FD-4AB79C95B3ED}" type="pres">
      <dgm:prSet presAssocID="{C024A949-D7E2-4C20-BEEE-7A180B0DE7ED}" presName="imagSh" presStyleLbl="bgImgPlace1" presStyleIdx="2" presStyleCnt="3" custScaleX="124978" custLinFactX="-200000" custLinFactNeighborX="-266509" custLinFactNeighborY="-6893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D0AB230-22DB-4C41-A9A1-3DCE6F9A196F}" type="pres">
      <dgm:prSet presAssocID="{C024A949-D7E2-4C20-BEEE-7A180B0DE7ED}" presName="txNode" presStyleLbl="node1" presStyleIdx="2" presStyleCnt="3" custScaleX="208527" custScaleY="226937" custLinFactNeighborX="-5773" custLinFactNeighborY="591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1B795B7-901C-4004-AAF6-3B6E94922F6E}" type="presOf" srcId="{0BD55F76-F52E-4BB0-8143-655D878E5144}" destId="{918F012C-D322-4BCA-99C6-DDCA6CB89625}" srcOrd="0" destOrd="0" presId="urn:microsoft.com/office/officeart/2005/8/layout/hProcess10"/>
    <dgm:cxn modelId="{C943FA84-ECF0-4CE6-BF0A-F81D968A75D8}" type="presOf" srcId="{0CCD0026-BE98-4DBD-957B-97DCEF97A53C}" destId="{CB706FDD-2DAF-4D91-BF68-947C98EB5FB1}" srcOrd="0" destOrd="0" presId="urn:microsoft.com/office/officeart/2005/8/layout/hProcess10"/>
    <dgm:cxn modelId="{8D674C98-F3D0-4EBC-AADC-1A6ADDBF5765}" type="presOf" srcId="{C024A949-D7E2-4C20-BEEE-7A180B0DE7ED}" destId="{3D0AB230-22DB-4C41-A9A1-3DCE6F9A196F}" srcOrd="0" destOrd="0" presId="urn:microsoft.com/office/officeart/2005/8/layout/hProcess10"/>
    <dgm:cxn modelId="{09DA0401-C206-40E5-BBCB-1C39F25BB537}" type="presOf" srcId="{388F5BDE-4973-4BE0-A215-41150BC5925C}" destId="{4C151443-CAAD-4A5D-8BF6-0EE1778756A0}" srcOrd="1" destOrd="0" presId="urn:microsoft.com/office/officeart/2005/8/layout/hProcess10"/>
    <dgm:cxn modelId="{34EF5379-875E-4243-AA79-100FEB1A780C}" srcId="{0CCD0026-BE98-4DBD-957B-97DCEF97A53C}" destId="{C024A949-D7E2-4C20-BEEE-7A180B0DE7ED}" srcOrd="2" destOrd="0" parTransId="{1B44A8FA-4BFE-4B4B-9474-DD272BC53524}" sibTransId="{6B76ADEE-DBA8-421B-B200-FFD3F32DFABC}"/>
    <dgm:cxn modelId="{8C135B32-F403-41EB-A85B-650D929D4454}" srcId="{0CCD0026-BE98-4DBD-957B-97DCEF97A53C}" destId="{8DB89041-813F-4149-AE1C-5315698F818B}" srcOrd="1" destOrd="0" parTransId="{B999FE8A-A7C7-4883-992D-C6C3155A353C}" sibTransId="{388F5BDE-4973-4BE0-A215-41150BC5925C}"/>
    <dgm:cxn modelId="{CB3EEF7B-AB5C-448D-B43B-2545B21B6174}" srcId="{0CCD0026-BE98-4DBD-957B-97DCEF97A53C}" destId="{0BD55F76-F52E-4BB0-8143-655D878E5144}" srcOrd="0" destOrd="0" parTransId="{B4C1BB5A-35F3-42FC-A126-9F3CA2EE37A4}" sibTransId="{967E8B88-C6FE-40B3-92C7-593B8DE6844A}"/>
    <dgm:cxn modelId="{1A9B12AD-C23E-4CAF-AB2A-BC90F0335FC3}" type="presOf" srcId="{8DB89041-813F-4149-AE1C-5315698F818B}" destId="{4B0B9919-C481-4986-AD63-73BBBFED8618}" srcOrd="0" destOrd="0" presId="urn:microsoft.com/office/officeart/2005/8/layout/hProcess10"/>
    <dgm:cxn modelId="{CBAC1267-9392-4A99-B66D-DCF8B54975BD}" type="presOf" srcId="{388F5BDE-4973-4BE0-A215-41150BC5925C}" destId="{DEBE3C87-2CA2-48C0-8FCE-B4B2B6B9ADED}" srcOrd="0" destOrd="0" presId="urn:microsoft.com/office/officeart/2005/8/layout/hProcess10"/>
    <dgm:cxn modelId="{847E8781-FC46-4106-BB53-4996B2E6DE03}" type="presOf" srcId="{967E8B88-C6FE-40B3-92C7-593B8DE6844A}" destId="{4E334B57-0F5B-45B3-90C5-25FF8B0BABA2}" srcOrd="0" destOrd="0" presId="urn:microsoft.com/office/officeart/2005/8/layout/hProcess10"/>
    <dgm:cxn modelId="{E035E207-12B7-4F92-8719-EE71DC6FD9B7}" type="presOf" srcId="{967E8B88-C6FE-40B3-92C7-593B8DE6844A}" destId="{01A96C0D-DEEF-4DAD-8B67-5DBFCEDFCFBA}" srcOrd="1" destOrd="0" presId="urn:microsoft.com/office/officeart/2005/8/layout/hProcess10"/>
    <dgm:cxn modelId="{7515CF9D-92E5-4522-8526-0F5DBD59B189}" type="presParOf" srcId="{CB706FDD-2DAF-4D91-BF68-947C98EB5FB1}" destId="{F7F46AF2-B509-4E7C-9182-B2F9C7E21604}" srcOrd="0" destOrd="0" presId="urn:microsoft.com/office/officeart/2005/8/layout/hProcess10"/>
    <dgm:cxn modelId="{37E4DD45-B58C-43BA-AD82-823C38E83C79}" type="presParOf" srcId="{F7F46AF2-B509-4E7C-9182-B2F9C7E21604}" destId="{5A0261F2-02E3-4427-84BF-59311F024A11}" srcOrd="0" destOrd="0" presId="urn:microsoft.com/office/officeart/2005/8/layout/hProcess10"/>
    <dgm:cxn modelId="{22CC99A3-FF57-469B-8485-BD52FC45BB53}" type="presParOf" srcId="{F7F46AF2-B509-4E7C-9182-B2F9C7E21604}" destId="{918F012C-D322-4BCA-99C6-DDCA6CB89625}" srcOrd="1" destOrd="0" presId="urn:microsoft.com/office/officeart/2005/8/layout/hProcess10"/>
    <dgm:cxn modelId="{D3161BDA-D8CD-47E5-88AE-17D8F38DE60F}" type="presParOf" srcId="{CB706FDD-2DAF-4D91-BF68-947C98EB5FB1}" destId="{4E334B57-0F5B-45B3-90C5-25FF8B0BABA2}" srcOrd="1" destOrd="0" presId="urn:microsoft.com/office/officeart/2005/8/layout/hProcess10"/>
    <dgm:cxn modelId="{4CA39427-3EDF-4D63-866B-4FC62FAC85ED}" type="presParOf" srcId="{4E334B57-0F5B-45B3-90C5-25FF8B0BABA2}" destId="{01A96C0D-DEEF-4DAD-8B67-5DBFCEDFCFBA}" srcOrd="0" destOrd="0" presId="urn:microsoft.com/office/officeart/2005/8/layout/hProcess10"/>
    <dgm:cxn modelId="{036B1CCC-7A85-42C5-8C8F-90CCA1EB81AB}" type="presParOf" srcId="{CB706FDD-2DAF-4D91-BF68-947C98EB5FB1}" destId="{05BA12C8-ACE3-4C57-A965-2B343DDDCF45}" srcOrd="2" destOrd="0" presId="urn:microsoft.com/office/officeart/2005/8/layout/hProcess10"/>
    <dgm:cxn modelId="{4821F1F5-B968-4F46-95E0-E8B5B20703B6}" type="presParOf" srcId="{05BA12C8-ACE3-4C57-A965-2B343DDDCF45}" destId="{AAF7F0DA-029D-4672-A5FE-40B48C85E792}" srcOrd="0" destOrd="0" presId="urn:microsoft.com/office/officeart/2005/8/layout/hProcess10"/>
    <dgm:cxn modelId="{88F92AAD-D523-4CE9-8EEE-33FF168F9841}" type="presParOf" srcId="{05BA12C8-ACE3-4C57-A965-2B343DDDCF45}" destId="{4B0B9919-C481-4986-AD63-73BBBFED8618}" srcOrd="1" destOrd="0" presId="urn:microsoft.com/office/officeart/2005/8/layout/hProcess10"/>
    <dgm:cxn modelId="{D7D4E35C-0254-4855-B450-185EF0276E60}" type="presParOf" srcId="{CB706FDD-2DAF-4D91-BF68-947C98EB5FB1}" destId="{DEBE3C87-2CA2-48C0-8FCE-B4B2B6B9ADED}" srcOrd="3" destOrd="0" presId="urn:microsoft.com/office/officeart/2005/8/layout/hProcess10"/>
    <dgm:cxn modelId="{7EDD571A-2034-407D-9E03-A2E3077F6197}" type="presParOf" srcId="{DEBE3C87-2CA2-48C0-8FCE-B4B2B6B9ADED}" destId="{4C151443-CAAD-4A5D-8BF6-0EE1778756A0}" srcOrd="0" destOrd="0" presId="urn:microsoft.com/office/officeart/2005/8/layout/hProcess10"/>
    <dgm:cxn modelId="{B11496BA-00FB-49CC-A7D3-2AE5EE527EB0}" type="presParOf" srcId="{CB706FDD-2DAF-4D91-BF68-947C98EB5FB1}" destId="{EBA68225-B115-49F7-B3C3-AAC0894E2151}" srcOrd="4" destOrd="0" presId="urn:microsoft.com/office/officeart/2005/8/layout/hProcess10"/>
    <dgm:cxn modelId="{CE98C3DA-FFDC-4C77-9539-38F187715A49}" type="presParOf" srcId="{EBA68225-B115-49F7-B3C3-AAC0894E2151}" destId="{8D1E298D-A619-4EC5-86FD-4AB79C95B3ED}" srcOrd="0" destOrd="0" presId="urn:microsoft.com/office/officeart/2005/8/layout/hProcess10"/>
    <dgm:cxn modelId="{AE6D532C-2645-44E5-A186-9AD346EA487E}" type="presParOf" srcId="{EBA68225-B115-49F7-B3C3-AAC0894E2151}" destId="{3D0AB230-22DB-4C41-A9A1-3DCE6F9A196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CD0026-BE98-4DBD-957B-97DCEF97A53C}" type="doc">
      <dgm:prSet loTypeId="urn:microsoft.com/office/officeart/2005/8/layout/hProcess10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0BD55F76-F52E-4BB0-8143-655D878E5144}">
      <dgm:prSet phldrT="[Texto]" custT="1"/>
      <dgm:spPr/>
      <dgm:t>
        <a:bodyPr/>
        <a:lstStyle/>
        <a:p>
          <a:pPr algn="just"/>
          <a:r>
            <a:rPr lang="es-MX" sz="1800" dirty="0" smtClean="0"/>
            <a:t>No presentar en tiempo y forma las declaraciones de situación patrimonial y de intereses, en los términos establecidos por la ley. </a:t>
          </a:r>
          <a:endParaRPr lang="es-MX" sz="1800" dirty="0"/>
        </a:p>
      </dgm:t>
    </dgm:pt>
    <dgm:pt modelId="{B4C1BB5A-35F3-42FC-A126-9F3CA2EE37A4}" type="parTrans" cxnId="{CB3EEF7B-AB5C-448D-B43B-2545B21B6174}">
      <dgm:prSet/>
      <dgm:spPr/>
      <dgm:t>
        <a:bodyPr/>
        <a:lstStyle/>
        <a:p>
          <a:endParaRPr lang="es-MX"/>
        </a:p>
      </dgm:t>
    </dgm:pt>
    <dgm:pt modelId="{967E8B88-C6FE-40B3-92C7-593B8DE6844A}" type="sibTrans" cxnId="{CB3EEF7B-AB5C-448D-B43B-2545B21B6174}">
      <dgm:prSet/>
      <dgm:spPr>
        <a:solidFill>
          <a:schemeClr val="bg1"/>
        </a:solidFill>
      </dgm:spPr>
      <dgm:t>
        <a:bodyPr/>
        <a:lstStyle/>
        <a:p>
          <a:endParaRPr lang="es-MX"/>
        </a:p>
      </dgm:t>
    </dgm:pt>
    <dgm:pt modelId="{8DB89041-813F-4149-AE1C-5315698F818B}">
      <dgm:prSet phldrT="[Texto]" custT="1"/>
      <dgm:spPr/>
      <dgm:t>
        <a:bodyPr/>
        <a:lstStyle/>
        <a:p>
          <a:pPr algn="just"/>
          <a:r>
            <a:rPr lang="es-MX" sz="1800" dirty="0" smtClean="0"/>
            <a:t>La omisión en Registrar, integrar, custodiar y cuidar la documentación e información que por razón de su empleo, cargo o comisión tenga bajo su responsabilidad</a:t>
          </a:r>
          <a:r>
            <a:rPr lang="es-MX" sz="1100" dirty="0" smtClean="0"/>
            <a:t>. </a:t>
          </a:r>
          <a:endParaRPr lang="es-MX" sz="1100" dirty="0"/>
        </a:p>
      </dgm:t>
    </dgm:pt>
    <dgm:pt modelId="{B999FE8A-A7C7-4883-992D-C6C3155A353C}" type="parTrans" cxnId="{8C135B32-F403-41EB-A85B-650D929D4454}">
      <dgm:prSet/>
      <dgm:spPr/>
      <dgm:t>
        <a:bodyPr/>
        <a:lstStyle/>
        <a:p>
          <a:endParaRPr lang="es-MX"/>
        </a:p>
      </dgm:t>
    </dgm:pt>
    <dgm:pt modelId="{388F5BDE-4973-4BE0-A215-41150BC5925C}" type="sibTrans" cxnId="{8C135B32-F403-41EB-A85B-650D929D4454}">
      <dgm:prSet/>
      <dgm:spPr>
        <a:solidFill>
          <a:schemeClr val="bg1"/>
        </a:solidFill>
      </dgm:spPr>
      <dgm:t>
        <a:bodyPr/>
        <a:lstStyle/>
        <a:p>
          <a:endParaRPr lang="es-MX"/>
        </a:p>
      </dgm:t>
    </dgm:pt>
    <dgm:pt modelId="{C024A949-D7E2-4C20-BEEE-7A180B0DE7ED}">
      <dgm:prSet phldrT="[Texto]" custT="1"/>
      <dgm:spPr/>
      <dgm:t>
        <a:bodyPr/>
        <a:lstStyle/>
        <a:p>
          <a:pPr algn="just"/>
          <a:r>
            <a:rPr lang="es-MX" sz="1800" dirty="0" smtClean="0"/>
            <a:t>Falta de supervisión a los servidores públicos sujetos a su dirección, cumpla con las disposiciones de esta Ley.  </a:t>
          </a:r>
          <a:endParaRPr lang="es-MX" sz="1800" dirty="0"/>
        </a:p>
      </dgm:t>
    </dgm:pt>
    <dgm:pt modelId="{1B44A8FA-4BFE-4B4B-9474-DD272BC53524}" type="parTrans" cxnId="{34EF5379-875E-4243-AA79-100FEB1A780C}">
      <dgm:prSet/>
      <dgm:spPr/>
      <dgm:t>
        <a:bodyPr/>
        <a:lstStyle/>
        <a:p>
          <a:endParaRPr lang="es-MX"/>
        </a:p>
      </dgm:t>
    </dgm:pt>
    <dgm:pt modelId="{6B76ADEE-DBA8-421B-B200-FFD3F32DFABC}" type="sibTrans" cxnId="{34EF5379-875E-4243-AA79-100FEB1A780C}">
      <dgm:prSet/>
      <dgm:spPr/>
      <dgm:t>
        <a:bodyPr/>
        <a:lstStyle/>
        <a:p>
          <a:endParaRPr lang="es-MX"/>
        </a:p>
      </dgm:t>
    </dgm:pt>
    <dgm:pt modelId="{CB706FDD-2DAF-4D91-BF68-947C98EB5FB1}" type="pres">
      <dgm:prSet presAssocID="{0CCD0026-BE98-4DBD-957B-97DCEF97A5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7F46AF2-B509-4E7C-9182-B2F9C7E21604}" type="pres">
      <dgm:prSet presAssocID="{0BD55F76-F52E-4BB0-8143-655D878E5144}" presName="composite" presStyleCnt="0"/>
      <dgm:spPr/>
    </dgm:pt>
    <dgm:pt modelId="{5A0261F2-02E3-4427-84BF-59311F024A11}" type="pres">
      <dgm:prSet presAssocID="{0BD55F76-F52E-4BB0-8143-655D878E5144}" presName="imagSh" presStyleLbl="bgImgPlace1" presStyleIdx="0" presStyleCnt="3" custScaleX="144769" custLinFactX="200000" custLinFactNeighborX="228376" custLinFactNeighborY="-736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18F012C-D322-4BCA-99C6-DDCA6CB89625}" type="pres">
      <dgm:prSet presAssocID="{0BD55F76-F52E-4BB0-8143-655D878E5144}" presName="txNode" presStyleLbl="node1" presStyleIdx="0" presStyleCnt="3" custScaleX="163328" custScaleY="252843" custLinFactNeighborX="-122" custLinFactNeighborY="5757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334B57-0F5B-45B3-90C5-25FF8B0BABA2}" type="pres">
      <dgm:prSet presAssocID="{967E8B88-C6FE-40B3-92C7-593B8DE6844A}" presName="sibTrans" presStyleLbl="sibTrans2D1" presStyleIdx="0" presStyleCnt="2"/>
      <dgm:spPr/>
      <dgm:t>
        <a:bodyPr/>
        <a:lstStyle/>
        <a:p>
          <a:endParaRPr lang="es-MX"/>
        </a:p>
      </dgm:t>
    </dgm:pt>
    <dgm:pt modelId="{01A96C0D-DEEF-4DAD-8B67-5DBFCEDFCFBA}" type="pres">
      <dgm:prSet presAssocID="{967E8B88-C6FE-40B3-92C7-593B8DE6844A}" presName="connTx" presStyleLbl="sibTrans2D1" presStyleIdx="0" presStyleCnt="2"/>
      <dgm:spPr/>
      <dgm:t>
        <a:bodyPr/>
        <a:lstStyle/>
        <a:p>
          <a:endParaRPr lang="es-MX"/>
        </a:p>
      </dgm:t>
    </dgm:pt>
    <dgm:pt modelId="{05BA12C8-ACE3-4C57-A965-2B343DDDCF45}" type="pres">
      <dgm:prSet presAssocID="{8DB89041-813F-4149-AE1C-5315698F818B}" presName="composite" presStyleCnt="0"/>
      <dgm:spPr/>
    </dgm:pt>
    <dgm:pt modelId="{AAF7F0DA-029D-4672-A5FE-40B48C85E792}" type="pres">
      <dgm:prSet presAssocID="{8DB89041-813F-4149-AE1C-5315698F818B}" presName="imagSh" presStyleLbl="bgImgPlace1" presStyleIdx="1" presStyleCnt="3" custScaleX="147225" custLinFactNeighborX="27683" custLinFactNeighborY="-6151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B0B9919-C481-4986-AD63-73BBBFED8618}" type="pres">
      <dgm:prSet presAssocID="{8DB89041-813F-4149-AE1C-5315698F818B}" presName="txNode" presStyleLbl="node1" presStyleIdx="1" presStyleCnt="3" custScaleX="181089" custScaleY="257707" custLinFactNeighborX="26988" custLinFactNeighborY="6939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BE3C87-2CA2-48C0-8FCE-B4B2B6B9ADED}" type="pres">
      <dgm:prSet presAssocID="{388F5BDE-4973-4BE0-A215-41150BC5925C}" presName="sibTrans" presStyleLbl="sibTrans2D1" presStyleIdx="1" presStyleCnt="2"/>
      <dgm:spPr/>
      <dgm:t>
        <a:bodyPr/>
        <a:lstStyle/>
        <a:p>
          <a:endParaRPr lang="es-MX"/>
        </a:p>
      </dgm:t>
    </dgm:pt>
    <dgm:pt modelId="{4C151443-CAAD-4A5D-8BF6-0EE1778756A0}" type="pres">
      <dgm:prSet presAssocID="{388F5BDE-4973-4BE0-A215-41150BC5925C}" presName="connTx" presStyleLbl="sibTrans2D1" presStyleIdx="1" presStyleCnt="2"/>
      <dgm:spPr/>
      <dgm:t>
        <a:bodyPr/>
        <a:lstStyle/>
        <a:p>
          <a:endParaRPr lang="es-MX"/>
        </a:p>
      </dgm:t>
    </dgm:pt>
    <dgm:pt modelId="{EBA68225-B115-49F7-B3C3-AAC0894E2151}" type="pres">
      <dgm:prSet presAssocID="{C024A949-D7E2-4C20-BEEE-7A180B0DE7ED}" presName="composite" presStyleCnt="0"/>
      <dgm:spPr/>
    </dgm:pt>
    <dgm:pt modelId="{8D1E298D-A619-4EC5-86FD-4AB79C95B3ED}" type="pres">
      <dgm:prSet presAssocID="{C024A949-D7E2-4C20-BEEE-7A180B0DE7ED}" presName="imagSh" presStyleLbl="bgImgPlace1" presStyleIdx="2" presStyleCnt="3" custScaleX="138499" custLinFactX="-182768" custLinFactNeighborX="-200000" custLinFactNeighborY="-6346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D0AB230-22DB-4C41-A9A1-3DCE6F9A196F}" type="pres">
      <dgm:prSet presAssocID="{C024A949-D7E2-4C20-BEEE-7A180B0DE7ED}" presName="txNode" presStyleLbl="node1" presStyleIdx="2" presStyleCnt="3" custScaleX="157806" custScaleY="223131" custLinFactNeighborX="15067" custLinFactNeighborY="320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9000ADC-BCCF-46E7-91ED-741D5185F7A5}" type="presOf" srcId="{8DB89041-813F-4149-AE1C-5315698F818B}" destId="{4B0B9919-C481-4986-AD63-73BBBFED8618}" srcOrd="0" destOrd="0" presId="urn:microsoft.com/office/officeart/2005/8/layout/hProcess10"/>
    <dgm:cxn modelId="{EF59624F-E131-4D7E-9F0A-332D415CBAE1}" type="presOf" srcId="{0BD55F76-F52E-4BB0-8143-655D878E5144}" destId="{918F012C-D322-4BCA-99C6-DDCA6CB89625}" srcOrd="0" destOrd="0" presId="urn:microsoft.com/office/officeart/2005/8/layout/hProcess10"/>
    <dgm:cxn modelId="{52EA4C63-BD01-499F-9AA3-71AE5B089901}" type="presOf" srcId="{C024A949-D7E2-4C20-BEEE-7A180B0DE7ED}" destId="{3D0AB230-22DB-4C41-A9A1-3DCE6F9A196F}" srcOrd="0" destOrd="0" presId="urn:microsoft.com/office/officeart/2005/8/layout/hProcess10"/>
    <dgm:cxn modelId="{06131CDC-03E1-497E-86CF-81A97E18D99E}" type="presOf" srcId="{0CCD0026-BE98-4DBD-957B-97DCEF97A53C}" destId="{CB706FDD-2DAF-4D91-BF68-947C98EB5FB1}" srcOrd="0" destOrd="0" presId="urn:microsoft.com/office/officeart/2005/8/layout/hProcess10"/>
    <dgm:cxn modelId="{34EF5379-875E-4243-AA79-100FEB1A780C}" srcId="{0CCD0026-BE98-4DBD-957B-97DCEF97A53C}" destId="{C024A949-D7E2-4C20-BEEE-7A180B0DE7ED}" srcOrd="2" destOrd="0" parTransId="{1B44A8FA-4BFE-4B4B-9474-DD272BC53524}" sibTransId="{6B76ADEE-DBA8-421B-B200-FFD3F32DFABC}"/>
    <dgm:cxn modelId="{0DDA6DFB-F013-4B59-8239-9574D624BCEB}" type="presOf" srcId="{388F5BDE-4973-4BE0-A215-41150BC5925C}" destId="{DEBE3C87-2CA2-48C0-8FCE-B4B2B6B9ADED}" srcOrd="0" destOrd="0" presId="urn:microsoft.com/office/officeart/2005/8/layout/hProcess10"/>
    <dgm:cxn modelId="{1BE9DB08-7205-4C52-8D3D-E8316D9F3872}" type="presOf" srcId="{967E8B88-C6FE-40B3-92C7-593B8DE6844A}" destId="{4E334B57-0F5B-45B3-90C5-25FF8B0BABA2}" srcOrd="0" destOrd="0" presId="urn:microsoft.com/office/officeart/2005/8/layout/hProcess10"/>
    <dgm:cxn modelId="{8C135B32-F403-41EB-A85B-650D929D4454}" srcId="{0CCD0026-BE98-4DBD-957B-97DCEF97A53C}" destId="{8DB89041-813F-4149-AE1C-5315698F818B}" srcOrd="1" destOrd="0" parTransId="{B999FE8A-A7C7-4883-992D-C6C3155A353C}" sibTransId="{388F5BDE-4973-4BE0-A215-41150BC5925C}"/>
    <dgm:cxn modelId="{25039F9D-E867-4EA9-A0D2-8B7FC508F487}" type="presOf" srcId="{388F5BDE-4973-4BE0-A215-41150BC5925C}" destId="{4C151443-CAAD-4A5D-8BF6-0EE1778756A0}" srcOrd="1" destOrd="0" presId="urn:microsoft.com/office/officeart/2005/8/layout/hProcess10"/>
    <dgm:cxn modelId="{CB3EEF7B-AB5C-448D-B43B-2545B21B6174}" srcId="{0CCD0026-BE98-4DBD-957B-97DCEF97A53C}" destId="{0BD55F76-F52E-4BB0-8143-655D878E5144}" srcOrd="0" destOrd="0" parTransId="{B4C1BB5A-35F3-42FC-A126-9F3CA2EE37A4}" sibTransId="{967E8B88-C6FE-40B3-92C7-593B8DE6844A}"/>
    <dgm:cxn modelId="{FB619260-4B93-465A-8CF5-6A3C74A1B2FA}" type="presOf" srcId="{967E8B88-C6FE-40B3-92C7-593B8DE6844A}" destId="{01A96C0D-DEEF-4DAD-8B67-5DBFCEDFCFBA}" srcOrd="1" destOrd="0" presId="urn:microsoft.com/office/officeart/2005/8/layout/hProcess10"/>
    <dgm:cxn modelId="{3899E528-CC64-4394-AF37-7F635A50F31E}" type="presParOf" srcId="{CB706FDD-2DAF-4D91-BF68-947C98EB5FB1}" destId="{F7F46AF2-B509-4E7C-9182-B2F9C7E21604}" srcOrd="0" destOrd="0" presId="urn:microsoft.com/office/officeart/2005/8/layout/hProcess10"/>
    <dgm:cxn modelId="{18C96B16-7756-4EEE-AA2E-F2C79F31EA4C}" type="presParOf" srcId="{F7F46AF2-B509-4E7C-9182-B2F9C7E21604}" destId="{5A0261F2-02E3-4427-84BF-59311F024A11}" srcOrd="0" destOrd="0" presId="urn:microsoft.com/office/officeart/2005/8/layout/hProcess10"/>
    <dgm:cxn modelId="{E32F3861-7495-4680-B217-DB1A730A47C3}" type="presParOf" srcId="{F7F46AF2-B509-4E7C-9182-B2F9C7E21604}" destId="{918F012C-D322-4BCA-99C6-DDCA6CB89625}" srcOrd="1" destOrd="0" presId="urn:microsoft.com/office/officeart/2005/8/layout/hProcess10"/>
    <dgm:cxn modelId="{C5FCC6E2-1224-4C3B-A078-04A4CC9405DB}" type="presParOf" srcId="{CB706FDD-2DAF-4D91-BF68-947C98EB5FB1}" destId="{4E334B57-0F5B-45B3-90C5-25FF8B0BABA2}" srcOrd="1" destOrd="0" presId="urn:microsoft.com/office/officeart/2005/8/layout/hProcess10"/>
    <dgm:cxn modelId="{68B149DF-1DC9-4592-8226-B10F3BAD4389}" type="presParOf" srcId="{4E334B57-0F5B-45B3-90C5-25FF8B0BABA2}" destId="{01A96C0D-DEEF-4DAD-8B67-5DBFCEDFCFBA}" srcOrd="0" destOrd="0" presId="urn:microsoft.com/office/officeart/2005/8/layout/hProcess10"/>
    <dgm:cxn modelId="{E825C791-5C7D-4E35-963C-8F286B8EAAA0}" type="presParOf" srcId="{CB706FDD-2DAF-4D91-BF68-947C98EB5FB1}" destId="{05BA12C8-ACE3-4C57-A965-2B343DDDCF45}" srcOrd="2" destOrd="0" presId="urn:microsoft.com/office/officeart/2005/8/layout/hProcess10"/>
    <dgm:cxn modelId="{DD6C56F8-A553-4112-8E5E-723969E33B6C}" type="presParOf" srcId="{05BA12C8-ACE3-4C57-A965-2B343DDDCF45}" destId="{AAF7F0DA-029D-4672-A5FE-40B48C85E792}" srcOrd="0" destOrd="0" presId="urn:microsoft.com/office/officeart/2005/8/layout/hProcess10"/>
    <dgm:cxn modelId="{9BA61B6A-1D10-42C9-9AA6-4FE2B953F020}" type="presParOf" srcId="{05BA12C8-ACE3-4C57-A965-2B343DDDCF45}" destId="{4B0B9919-C481-4986-AD63-73BBBFED8618}" srcOrd="1" destOrd="0" presId="urn:microsoft.com/office/officeart/2005/8/layout/hProcess10"/>
    <dgm:cxn modelId="{F210DBB1-9EC8-423D-9054-84A5F185B52C}" type="presParOf" srcId="{CB706FDD-2DAF-4D91-BF68-947C98EB5FB1}" destId="{DEBE3C87-2CA2-48C0-8FCE-B4B2B6B9ADED}" srcOrd="3" destOrd="0" presId="urn:microsoft.com/office/officeart/2005/8/layout/hProcess10"/>
    <dgm:cxn modelId="{7A3244E6-B020-4B4C-9B42-60510AE4185B}" type="presParOf" srcId="{DEBE3C87-2CA2-48C0-8FCE-B4B2B6B9ADED}" destId="{4C151443-CAAD-4A5D-8BF6-0EE1778756A0}" srcOrd="0" destOrd="0" presId="urn:microsoft.com/office/officeart/2005/8/layout/hProcess10"/>
    <dgm:cxn modelId="{E6078B2D-021F-4429-84FF-049F122D3322}" type="presParOf" srcId="{CB706FDD-2DAF-4D91-BF68-947C98EB5FB1}" destId="{EBA68225-B115-49F7-B3C3-AAC0894E2151}" srcOrd="4" destOrd="0" presId="urn:microsoft.com/office/officeart/2005/8/layout/hProcess10"/>
    <dgm:cxn modelId="{DFB0ED45-131A-4B0B-A105-90B811A9A372}" type="presParOf" srcId="{EBA68225-B115-49F7-B3C3-AAC0894E2151}" destId="{8D1E298D-A619-4EC5-86FD-4AB79C95B3ED}" srcOrd="0" destOrd="0" presId="urn:microsoft.com/office/officeart/2005/8/layout/hProcess10"/>
    <dgm:cxn modelId="{CFF113A5-6453-4A5D-9CB7-3849AC8A892A}" type="presParOf" srcId="{EBA68225-B115-49F7-B3C3-AAC0894E2151}" destId="{3D0AB230-22DB-4C41-A9A1-3DCE6F9A196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CD0026-BE98-4DBD-957B-97DCEF97A53C}" type="doc">
      <dgm:prSet loTypeId="urn:microsoft.com/office/officeart/2005/8/layout/hProcess10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0BD55F76-F52E-4BB0-8143-655D878E5144}">
      <dgm:prSet phldrT="[Texto]" custT="1"/>
      <dgm:spPr/>
      <dgm:t>
        <a:bodyPr/>
        <a:lstStyle/>
        <a:p>
          <a:pPr algn="just"/>
          <a:r>
            <a:rPr lang="es-MX" sz="1800" dirty="0" smtClean="0"/>
            <a:t>No rendir cuentas sobre el ejercicio de las funciones, en términos de las normas aplicables.</a:t>
          </a:r>
        </a:p>
      </dgm:t>
    </dgm:pt>
    <dgm:pt modelId="{B4C1BB5A-35F3-42FC-A126-9F3CA2EE37A4}" type="parTrans" cxnId="{CB3EEF7B-AB5C-448D-B43B-2545B21B6174}">
      <dgm:prSet/>
      <dgm:spPr/>
      <dgm:t>
        <a:bodyPr/>
        <a:lstStyle/>
        <a:p>
          <a:endParaRPr lang="es-MX"/>
        </a:p>
      </dgm:t>
    </dgm:pt>
    <dgm:pt modelId="{967E8B88-C6FE-40B3-92C7-593B8DE6844A}" type="sibTrans" cxnId="{CB3EEF7B-AB5C-448D-B43B-2545B21B6174}">
      <dgm:prSet/>
      <dgm:spPr>
        <a:solidFill>
          <a:schemeClr val="bg1"/>
        </a:solidFill>
      </dgm:spPr>
      <dgm:t>
        <a:bodyPr/>
        <a:lstStyle/>
        <a:p>
          <a:endParaRPr lang="es-MX"/>
        </a:p>
      </dgm:t>
    </dgm:pt>
    <dgm:pt modelId="{8DB89041-813F-4149-AE1C-5315698F818B}">
      <dgm:prSet phldrT="[Texto]" custT="1"/>
      <dgm:spPr/>
      <dgm:t>
        <a:bodyPr/>
        <a:lstStyle/>
        <a:p>
          <a:pPr algn="just"/>
          <a:r>
            <a:rPr lang="es-MX" sz="1800" dirty="0" smtClean="0"/>
            <a:t>No Colaborar en los procedimientos judiciales y administrativos en los que sea parte. </a:t>
          </a:r>
          <a:endParaRPr lang="es-MX" sz="1100" dirty="0"/>
        </a:p>
      </dgm:t>
    </dgm:pt>
    <dgm:pt modelId="{B999FE8A-A7C7-4883-992D-C6C3155A353C}" type="parTrans" cxnId="{8C135B32-F403-41EB-A85B-650D929D4454}">
      <dgm:prSet/>
      <dgm:spPr/>
      <dgm:t>
        <a:bodyPr/>
        <a:lstStyle/>
        <a:p>
          <a:endParaRPr lang="es-MX"/>
        </a:p>
      </dgm:t>
    </dgm:pt>
    <dgm:pt modelId="{388F5BDE-4973-4BE0-A215-41150BC5925C}" type="sibTrans" cxnId="{8C135B32-F403-41EB-A85B-650D929D4454}">
      <dgm:prSet/>
      <dgm:spPr>
        <a:solidFill>
          <a:schemeClr val="bg1"/>
        </a:solidFill>
      </dgm:spPr>
      <dgm:t>
        <a:bodyPr/>
        <a:lstStyle/>
        <a:p>
          <a:endParaRPr lang="es-MX"/>
        </a:p>
      </dgm:t>
    </dgm:pt>
    <dgm:pt modelId="{C024A949-D7E2-4C20-BEEE-7A180B0DE7ED}">
      <dgm:prSet phldrT="[Texto]" custT="1"/>
      <dgm:spPr/>
      <dgm:t>
        <a:bodyPr/>
        <a:lstStyle/>
        <a:p>
          <a:pPr algn="just"/>
          <a:r>
            <a:rPr lang="es-MX" sz="1800" dirty="0" smtClean="0"/>
            <a:t> No cerciorarse, antes de la celebración de contratos no se actualice un conflicto de interés.</a:t>
          </a:r>
        </a:p>
      </dgm:t>
    </dgm:pt>
    <dgm:pt modelId="{1B44A8FA-4BFE-4B4B-9474-DD272BC53524}" type="parTrans" cxnId="{34EF5379-875E-4243-AA79-100FEB1A780C}">
      <dgm:prSet/>
      <dgm:spPr/>
      <dgm:t>
        <a:bodyPr/>
        <a:lstStyle/>
        <a:p>
          <a:endParaRPr lang="es-MX"/>
        </a:p>
      </dgm:t>
    </dgm:pt>
    <dgm:pt modelId="{6B76ADEE-DBA8-421B-B200-FFD3F32DFABC}" type="sibTrans" cxnId="{34EF5379-875E-4243-AA79-100FEB1A780C}">
      <dgm:prSet/>
      <dgm:spPr/>
      <dgm:t>
        <a:bodyPr/>
        <a:lstStyle/>
        <a:p>
          <a:endParaRPr lang="es-MX"/>
        </a:p>
      </dgm:t>
    </dgm:pt>
    <dgm:pt modelId="{CB706FDD-2DAF-4D91-BF68-947C98EB5FB1}" type="pres">
      <dgm:prSet presAssocID="{0CCD0026-BE98-4DBD-957B-97DCEF97A5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7F46AF2-B509-4E7C-9182-B2F9C7E21604}" type="pres">
      <dgm:prSet presAssocID="{0BD55F76-F52E-4BB0-8143-655D878E5144}" presName="composite" presStyleCnt="0"/>
      <dgm:spPr/>
    </dgm:pt>
    <dgm:pt modelId="{5A0261F2-02E3-4427-84BF-59311F024A11}" type="pres">
      <dgm:prSet presAssocID="{0BD55F76-F52E-4BB0-8143-655D878E5144}" presName="imagSh" presStyleLbl="bgImgPlace1" presStyleIdx="0" presStyleCnt="3" custScaleX="109215" custLinFactX="178266" custLinFactNeighborX="200000" custLinFactNeighborY="-476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18F012C-D322-4BCA-99C6-DDCA6CB89625}" type="pres">
      <dgm:prSet presAssocID="{0BD55F76-F52E-4BB0-8143-655D878E5144}" presName="txNode" presStyleLbl="node1" presStyleIdx="0" presStyleCnt="3" custScaleX="126402" custScaleY="234433" custLinFactNeighborX="-16089" custLinFactNeighborY="59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334B57-0F5B-45B3-90C5-25FF8B0BABA2}" type="pres">
      <dgm:prSet presAssocID="{967E8B88-C6FE-40B3-92C7-593B8DE6844A}" presName="sibTrans" presStyleLbl="sibTrans2D1" presStyleIdx="0" presStyleCnt="2"/>
      <dgm:spPr/>
      <dgm:t>
        <a:bodyPr/>
        <a:lstStyle/>
        <a:p>
          <a:endParaRPr lang="es-MX"/>
        </a:p>
      </dgm:t>
    </dgm:pt>
    <dgm:pt modelId="{01A96C0D-DEEF-4DAD-8B67-5DBFCEDFCFBA}" type="pres">
      <dgm:prSet presAssocID="{967E8B88-C6FE-40B3-92C7-593B8DE6844A}" presName="connTx" presStyleLbl="sibTrans2D1" presStyleIdx="0" presStyleCnt="2"/>
      <dgm:spPr/>
      <dgm:t>
        <a:bodyPr/>
        <a:lstStyle/>
        <a:p>
          <a:endParaRPr lang="es-MX"/>
        </a:p>
      </dgm:t>
    </dgm:pt>
    <dgm:pt modelId="{05BA12C8-ACE3-4C57-A965-2B343DDDCF45}" type="pres">
      <dgm:prSet presAssocID="{8DB89041-813F-4149-AE1C-5315698F818B}" presName="composite" presStyleCnt="0"/>
      <dgm:spPr/>
    </dgm:pt>
    <dgm:pt modelId="{AAF7F0DA-029D-4672-A5FE-40B48C85E792}" type="pres">
      <dgm:prSet presAssocID="{8DB89041-813F-4149-AE1C-5315698F818B}" presName="imagSh" presStyleLbl="bgImgPlace1" presStyleIdx="1" presStyleCnt="3" custScaleX="122329" custLinFactNeighborX="27804" custLinFactNeighborY="-603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B0B9919-C481-4986-AD63-73BBBFED8618}" type="pres">
      <dgm:prSet presAssocID="{8DB89041-813F-4149-AE1C-5315698F818B}" presName="txNode" presStyleLbl="node1" presStyleIdx="1" presStyleCnt="3" custScaleX="145558" custScaleY="163454" custLinFactNeighborX="-17221" custLinFactNeighborY="454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BE3C87-2CA2-48C0-8FCE-B4B2B6B9ADED}" type="pres">
      <dgm:prSet presAssocID="{388F5BDE-4973-4BE0-A215-41150BC5925C}" presName="sibTrans" presStyleLbl="sibTrans2D1" presStyleIdx="1" presStyleCnt="2"/>
      <dgm:spPr/>
      <dgm:t>
        <a:bodyPr/>
        <a:lstStyle/>
        <a:p>
          <a:endParaRPr lang="es-MX"/>
        </a:p>
      </dgm:t>
    </dgm:pt>
    <dgm:pt modelId="{4C151443-CAAD-4A5D-8BF6-0EE1778756A0}" type="pres">
      <dgm:prSet presAssocID="{388F5BDE-4973-4BE0-A215-41150BC5925C}" presName="connTx" presStyleLbl="sibTrans2D1" presStyleIdx="1" presStyleCnt="2"/>
      <dgm:spPr/>
      <dgm:t>
        <a:bodyPr/>
        <a:lstStyle/>
        <a:p>
          <a:endParaRPr lang="es-MX"/>
        </a:p>
      </dgm:t>
    </dgm:pt>
    <dgm:pt modelId="{EBA68225-B115-49F7-B3C3-AAC0894E2151}" type="pres">
      <dgm:prSet presAssocID="{C024A949-D7E2-4C20-BEEE-7A180B0DE7ED}" presName="composite" presStyleCnt="0"/>
      <dgm:spPr/>
    </dgm:pt>
    <dgm:pt modelId="{8D1E298D-A619-4EC5-86FD-4AB79C95B3ED}" type="pres">
      <dgm:prSet presAssocID="{C024A949-D7E2-4C20-BEEE-7A180B0DE7ED}" presName="imagSh" presStyleLbl="bgImgPlace1" presStyleIdx="2" presStyleCnt="3" custScaleX="121418" custLinFactX="-128030" custLinFactNeighborX="-200000" custLinFactNeighborY="-9107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D0AB230-22DB-4C41-A9A1-3DCE6F9A196F}" type="pres">
      <dgm:prSet presAssocID="{C024A949-D7E2-4C20-BEEE-7A180B0DE7ED}" presName="txNode" presStyleLbl="node1" presStyleIdx="2" presStyleCnt="3" custScaleX="147311" custScaleY="163760" custLinFactNeighborX="-20244" custLinFactNeighborY="37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5246BC6-9C6A-4DBE-A474-B0F2EB4B39CF}" type="presOf" srcId="{388F5BDE-4973-4BE0-A215-41150BC5925C}" destId="{DEBE3C87-2CA2-48C0-8FCE-B4B2B6B9ADED}" srcOrd="0" destOrd="0" presId="urn:microsoft.com/office/officeart/2005/8/layout/hProcess10"/>
    <dgm:cxn modelId="{964CB263-893B-488A-B1DF-C4BE84619B97}" type="presOf" srcId="{0BD55F76-F52E-4BB0-8143-655D878E5144}" destId="{918F012C-D322-4BCA-99C6-DDCA6CB89625}" srcOrd="0" destOrd="0" presId="urn:microsoft.com/office/officeart/2005/8/layout/hProcess10"/>
    <dgm:cxn modelId="{4745A197-ACDF-47ED-A853-84A00E153EDC}" type="presOf" srcId="{0CCD0026-BE98-4DBD-957B-97DCEF97A53C}" destId="{CB706FDD-2DAF-4D91-BF68-947C98EB5FB1}" srcOrd="0" destOrd="0" presId="urn:microsoft.com/office/officeart/2005/8/layout/hProcess10"/>
    <dgm:cxn modelId="{3FC79845-DAF8-4E98-9C41-438F50AFD141}" type="presOf" srcId="{967E8B88-C6FE-40B3-92C7-593B8DE6844A}" destId="{01A96C0D-DEEF-4DAD-8B67-5DBFCEDFCFBA}" srcOrd="1" destOrd="0" presId="urn:microsoft.com/office/officeart/2005/8/layout/hProcess10"/>
    <dgm:cxn modelId="{B2F83C0B-28DC-426F-B323-14CC73DAA4B4}" type="presOf" srcId="{388F5BDE-4973-4BE0-A215-41150BC5925C}" destId="{4C151443-CAAD-4A5D-8BF6-0EE1778756A0}" srcOrd="1" destOrd="0" presId="urn:microsoft.com/office/officeart/2005/8/layout/hProcess10"/>
    <dgm:cxn modelId="{34EF5379-875E-4243-AA79-100FEB1A780C}" srcId="{0CCD0026-BE98-4DBD-957B-97DCEF97A53C}" destId="{C024A949-D7E2-4C20-BEEE-7A180B0DE7ED}" srcOrd="2" destOrd="0" parTransId="{1B44A8FA-4BFE-4B4B-9474-DD272BC53524}" sibTransId="{6B76ADEE-DBA8-421B-B200-FFD3F32DFABC}"/>
    <dgm:cxn modelId="{9C73D145-9EB1-44B4-8E79-6831F1E6BA1D}" type="presOf" srcId="{C024A949-D7E2-4C20-BEEE-7A180B0DE7ED}" destId="{3D0AB230-22DB-4C41-A9A1-3DCE6F9A196F}" srcOrd="0" destOrd="0" presId="urn:microsoft.com/office/officeart/2005/8/layout/hProcess10"/>
    <dgm:cxn modelId="{593BBBE9-AC63-423B-BEC5-CC80D4A350C1}" type="presOf" srcId="{8DB89041-813F-4149-AE1C-5315698F818B}" destId="{4B0B9919-C481-4986-AD63-73BBBFED8618}" srcOrd="0" destOrd="0" presId="urn:microsoft.com/office/officeart/2005/8/layout/hProcess10"/>
    <dgm:cxn modelId="{8C135B32-F403-41EB-A85B-650D929D4454}" srcId="{0CCD0026-BE98-4DBD-957B-97DCEF97A53C}" destId="{8DB89041-813F-4149-AE1C-5315698F818B}" srcOrd="1" destOrd="0" parTransId="{B999FE8A-A7C7-4883-992D-C6C3155A353C}" sibTransId="{388F5BDE-4973-4BE0-A215-41150BC5925C}"/>
    <dgm:cxn modelId="{4C1998C3-853F-4260-BCCD-B26C2E1748D7}" type="presOf" srcId="{967E8B88-C6FE-40B3-92C7-593B8DE6844A}" destId="{4E334B57-0F5B-45B3-90C5-25FF8B0BABA2}" srcOrd="0" destOrd="0" presId="urn:microsoft.com/office/officeart/2005/8/layout/hProcess10"/>
    <dgm:cxn modelId="{CB3EEF7B-AB5C-448D-B43B-2545B21B6174}" srcId="{0CCD0026-BE98-4DBD-957B-97DCEF97A53C}" destId="{0BD55F76-F52E-4BB0-8143-655D878E5144}" srcOrd="0" destOrd="0" parTransId="{B4C1BB5A-35F3-42FC-A126-9F3CA2EE37A4}" sibTransId="{967E8B88-C6FE-40B3-92C7-593B8DE6844A}"/>
    <dgm:cxn modelId="{26BF84EE-B4FC-4450-9105-4ED91DECC305}" type="presParOf" srcId="{CB706FDD-2DAF-4D91-BF68-947C98EB5FB1}" destId="{F7F46AF2-B509-4E7C-9182-B2F9C7E21604}" srcOrd="0" destOrd="0" presId="urn:microsoft.com/office/officeart/2005/8/layout/hProcess10"/>
    <dgm:cxn modelId="{4BBE74E9-21D2-4F6E-AF12-43791F8DB131}" type="presParOf" srcId="{F7F46AF2-B509-4E7C-9182-B2F9C7E21604}" destId="{5A0261F2-02E3-4427-84BF-59311F024A11}" srcOrd="0" destOrd="0" presId="urn:microsoft.com/office/officeart/2005/8/layout/hProcess10"/>
    <dgm:cxn modelId="{702CDCAD-C9E6-4503-B2E5-6A0D749E4267}" type="presParOf" srcId="{F7F46AF2-B509-4E7C-9182-B2F9C7E21604}" destId="{918F012C-D322-4BCA-99C6-DDCA6CB89625}" srcOrd="1" destOrd="0" presId="urn:microsoft.com/office/officeart/2005/8/layout/hProcess10"/>
    <dgm:cxn modelId="{D094EA7E-B707-4662-897D-AC20609AB7A6}" type="presParOf" srcId="{CB706FDD-2DAF-4D91-BF68-947C98EB5FB1}" destId="{4E334B57-0F5B-45B3-90C5-25FF8B0BABA2}" srcOrd="1" destOrd="0" presId="urn:microsoft.com/office/officeart/2005/8/layout/hProcess10"/>
    <dgm:cxn modelId="{3326AFCB-A414-4F97-B508-E9D3E6747F6D}" type="presParOf" srcId="{4E334B57-0F5B-45B3-90C5-25FF8B0BABA2}" destId="{01A96C0D-DEEF-4DAD-8B67-5DBFCEDFCFBA}" srcOrd="0" destOrd="0" presId="urn:microsoft.com/office/officeart/2005/8/layout/hProcess10"/>
    <dgm:cxn modelId="{2673B370-511F-49AD-9921-07C0F16DDABA}" type="presParOf" srcId="{CB706FDD-2DAF-4D91-BF68-947C98EB5FB1}" destId="{05BA12C8-ACE3-4C57-A965-2B343DDDCF45}" srcOrd="2" destOrd="0" presId="urn:microsoft.com/office/officeart/2005/8/layout/hProcess10"/>
    <dgm:cxn modelId="{15C7659C-DE0E-4259-A1A7-4C7C3C8B3CF4}" type="presParOf" srcId="{05BA12C8-ACE3-4C57-A965-2B343DDDCF45}" destId="{AAF7F0DA-029D-4672-A5FE-40B48C85E792}" srcOrd="0" destOrd="0" presId="urn:microsoft.com/office/officeart/2005/8/layout/hProcess10"/>
    <dgm:cxn modelId="{C6A5C7BF-3222-49C4-B382-4301A31C1712}" type="presParOf" srcId="{05BA12C8-ACE3-4C57-A965-2B343DDDCF45}" destId="{4B0B9919-C481-4986-AD63-73BBBFED8618}" srcOrd="1" destOrd="0" presId="urn:microsoft.com/office/officeart/2005/8/layout/hProcess10"/>
    <dgm:cxn modelId="{90953432-4CC7-403D-9F13-198E1E12F206}" type="presParOf" srcId="{CB706FDD-2DAF-4D91-BF68-947C98EB5FB1}" destId="{DEBE3C87-2CA2-48C0-8FCE-B4B2B6B9ADED}" srcOrd="3" destOrd="0" presId="urn:microsoft.com/office/officeart/2005/8/layout/hProcess10"/>
    <dgm:cxn modelId="{8E18ECD2-B345-499C-AFE9-3B2568A66BF6}" type="presParOf" srcId="{DEBE3C87-2CA2-48C0-8FCE-B4B2B6B9ADED}" destId="{4C151443-CAAD-4A5D-8BF6-0EE1778756A0}" srcOrd="0" destOrd="0" presId="urn:microsoft.com/office/officeart/2005/8/layout/hProcess10"/>
    <dgm:cxn modelId="{89947DF1-D36A-4983-A9F4-510FCEA1403E}" type="presParOf" srcId="{CB706FDD-2DAF-4D91-BF68-947C98EB5FB1}" destId="{EBA68225-B115-49F7-B3C3-AAC0894E2151}" srcOrd="4" destOrd="0" presId="urn:microsoft.com/office/officeart/2005/8/layout/hProcess10"/>
    <dgm:cxn modelId="{B5846F5F-36FD-4905-A39E-4ED16C916E8A}" type="presParOf" srcId="{EBA68225-B115-49F7-B3C3-AAC0894E2151}" destId="{8D1E298D-A619-4EC5-86FD-4AB79C95B3ED}" srcOrd="0" destOrd="0" presId="urn:microsoft.com/office/officeart/2005/8/layout/hProcess10"/>
    <dgm:cxn modelId="{3EF63AEB-4A4F-404A-AFB4-E81E5CEE21D5}" type="presParOf" srcId="{EBA68225-B115-49F7-B3C3-AAC0894E2151}" destId="{3D0AB230-22DB-4C41-A9A1-3DCE6F9A196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A20B36-E590-453C-B51C-7DEF171D9470}" type="doc">
      <dgm:prSet loTypeId="urn:microsoft.com/office/officeart/2005/8/layout/vList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MX"/>
        </a:p>
      </dgm:t>
    </dgm:pt>
    <dgm:pt modelId="{E6066D0F-5375-4D4F-A963-F0EC3B8B4A8E}">
      <dgm:prSet phldrT="[Texto]" custT="1"/>
      <dgm:spPr>
        <a:noFill/>
        <a:ln>
          <a:solidFill>
            <a:srgbClr val="FF0000"/>
          </a:solidFill>
        </a:ln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Autoridad investigadora</a:t>
          </a:r>
        </a:p>
        <a:p>
          <a:pPr lvl="0"/>
          <a:endParaRPr lang="es-MX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F734FB-4A03-4D59-8F2A-7DC10EE18935}" type="parTrans" cxnId="{6E5A986C-C0CA-44C1-9164-1A8453CDB06C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C3C69A-8931-4CCD-AD7B-CE0F1ED13281}" type="sibTrans" cxnId="{6E5A986C-C0CA-44C1-9164-1A8453CDB06C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97D943-269D-400D-85EC-CBDFCF1C847D}">
      <dgm:prSet phldrT="[Texto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Servidor público presunto responsable (falta grave o no grave)</a:t>
          </a:r>
        </a:p>
        <a:p>
          <a:pPr lvl="0" algn="just"/>
          <a:endParaRPr lang="es-MX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934326-4CD3-4E10-A892-577514BD6F4E}" type="parTrans" cxnId="{EA1BCB52-B032-4E63-8928-BB0E26038DA0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21177A-B639-48D7-9F58-B7C61CA0C6C0}" type="sibTrans" cxnId="{EA1BCB52-B032-4E63-8928-BB0E26038DA0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9580E5-FEBA-4FDB-BF76-26AA20AE51A6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pPr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El particular</a:t>
          </a:r>
        </a:p>
        <a:p>
          <a:pPr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(persona física o moral) presunto responsable</a:t>
          </a:r>
          <a:endParaRPr lang="es-MX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CFE711-A81F-4E7B-B401-C11C97C84358}" type="parTrans" cxnId="{C66B2581-2996-405D-869E-BFFE28E6428A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DCAF4C-C5B3-455B-B21D-12024EE96F47}" type="sibTrans" cxnId="{C66B2581-2996-405D-869E-BFFE28E6428A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77AB7-15E4-4EBF-8228-C2CA53812347}">
      <dgm:prSet phldrT="[Texto]" custT="1"/>
      <dgm:spPr/>
      <dgm:t>
        <a:bodyPr/>
        <a:lstStyle/>
        <a:p>
          <a:pPr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Terceros (a quienes pueda afectar la resolución que se dicte)</a:t>
          </a:r>
        </a:p>
        <a:p>
          <a:endParaRPr lang="es-MX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52211-4C2E-4AE5-A0D1-B9A13A462CB5}" type="parTrans" cxnId="{F40954DB-A00D-4FC5-BFDD-0895D5923097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1C548-2CD7-4676-B495-5B64C3F985B5}" type="sibTrans" cxnId="{F40954DB-A00D-4FC5-BFDD-0895D5923097}">
      <dgm:prSet/>
      <dgm:spPr/>
      <dgm:t>
        <a:bodyPr/>
        <a:lstStyle/>
        <a:p>
          <a:endParaRPr lang="es-MX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986A7-76E7-4981-8546-9D90355AC75B}" type="pres">
      <dgm:prSet presAssocID="{1BA20B36-E590-453C-B51C-7DEF171D947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5CC6825-BBB8-4B4F-81F9-0E6A1681A9B0}" type="pres">
      <dgm:prSet presAssocID="{E6066D0F-5375-4D4F-A963-F0EC3B8B4A8E}" presName="comp" presStyleCnt="0"/>
      <dgm:spPr/>
    </dgm:pt>
    <dgm:pt modelId="{19A86CAE-D83A-4014-B0F6-912748BD027E}" type="pres">
      <dgm:prSet presAssocID="{E6066D0F-5375-4D4F-A963-F0EC3B8B4A8E}" presName="box" presStyleLbl="node1" presStyleIdx="0" presStyleCnt="4"/>
      <dgm:spPr/>
      <dgm:t>
        <a:bodyPr/>
        <a:lstStyle/>
        <a:p>
          <a:endParaRPr lang="es-MX"/>
        </a:p>
      </dgm:t>
    </dgm:pt>
    <dgm:pt modelId="{8A160D8E-0DE8-4D80-98C3-7FF5F4A372B0}" type="pres">
      <dgm:prSet presAssocID="{E6066D0F-5375-4D4F-A963-F0EC3B8B4A8E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E2519226-7BA9-4B7D-8378-4D312C8CE6B1}" type="pres">
      <dgm:prSet presAssocID="{E6066D0F-5375-4D4F-A963-F0EC3B8B4A8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9DB01B-184E-4900-8710-12E4AC580FAE}" type="pres">
      <dgm:prSet presAssocID="{89C3C69A-8931-4CCD-AD7B-CE0F1ED13281}" presName="spacer" presStyleCnt="0"/>
      <dgm:spPr/>
    </dgm:pt>
    <dgm:pt modelId="{4F3BB77E-8DBD-42AE-A558-6859D7F46038}" type="pres">
      <dgm:prSet presAssocID="{DE97D943-269D-400D-85EC-CBDFCF1C847D}" presName="comp" presStyleCnt="0"/>
      <dgm:spPr/>
    </dgm:pt>
    <dgm:pt modelId="{408410E9-A9D3-4D7D-9A86-FEB7A2652ECD}" type="pres">
      <dgm:prSet presAssocID="{DE97D943-269D-400D-85EC-CBDFCF1C847D}" presName="box" presStyleLbl="node1" presStyleIdx="1" presStyleCnt="4"/>
      <dgm:spPr/>
      <dgm:t>
        <a:bodyPr/>
        <a:lstStyle/>
        <a:p>
          <a:endParaRPr lang="es-MX"/>
        </a:p>
      </dgm:t>
    </dgm:pt>
    <dgm:pt modelId="{8C2ED61B-A6E6-45CC-A473-17A516B95A32}" type="pres">
      <dgm:prSet presAssocID="{DE97D943-269D-400D-85EC-CBDFCF1C847D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8FA821F-CD7E-430E-8828-199B92382E18}" type="pres">
      <dgm:prSet presAssocID="{DE97D943-269D-400D-85EC-CBDFCF1C847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861D12-1A9F-4C57-A0BA-0D69C2C5F8A7}" type="pres">
      <dgm:prSet presAssocID="{D121177A-B639-48D7-9F58-B7C61CA0C6C0}" presName="spacer" presStyleCnt="0"/>
      <dgm:spPr/>
    </dgm:pt>
    <dgm:pt modelId="{405F08F1-8BE4-4EB2-8FE4-DD55C8134B40}" type="pres">
      <dgm:prSet presAssocID="{8D9580E5-FEBA-4FDB-BF76-26AA20AE51A6}" presName="comp" presStyleCnt="0"/>
      <dgm:spPr/>
    </dgm:pt>
    <dgm:pt modelId="{D97B17DF-CFFD-4247-806D-31B7659A48D6}" type="pres">
      <dgm:prSet presAssocID="{8D9580E5-FEBA-4FDB-BF76-26AA20AE51A6}" presName="box" presStyleLbl="node1" presStyleIdx="2" presStyleCnt="4"/>
      <dgm:spPr/>
      <dgm:t>
        <a:bodyPr/>
        <a:lstStyle/>
        <a:p>
          <a:endParaRPr lang="es-MX"/>
        </a:p>
      </dgm:t>
    </dgm:pt>
    <dgm:pt modelId="{C5C65692-6799-4050-93B9-5BF09C1D59DA}" type="pres">
      <dgm:prSet presAssocID="{8D9580E5-FEBA-4FDB-BF76-26AA20AE51A6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2288A925-6868-428F-9C2B-58A2FBD083A6}" type="pres">
      <dgm:prSet presAssocID="{8D9580E5-FEBA-4FDB-BF76-26AA20AE51A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209330-4A09-4B58-A0DC-B8975F62F3E9}" type="pres">
      <dgm:prSet presAssocID="{A3DCAF4C-C5B3-455B-B21D-12024EE96F47}" presName="spacer" presStyleCnt="0"/>
      <dgm:spPr/>
    </dgm:pt>
    <dgm:pt modelId="{153EA90B-8530-47FB-B8B9-5EC419908602}" type="pres">
      <dgm:prSet presAssocID="{F4A77AB7-15E4-4EBF-8228-C2CA53812347}" presName="comp" presStyleCnt="0"/>
      <dgm:spPr/>
    </dgm:pt>
    <dgm:pt modelId="{93864DCD-ADCB-4C0F-A0C8-081257A766D4}" type="pres">
      <dgm:prSet presAssocID="{F4A77AB7-15E4-4EBF-8228-C2CA53812347}" presName="box" presStyleLbl="node1" presStyleIdx="3" presStyleCnt="4"/>
      <dgm:spPr/>
      <dgm:t>
        <a:bodyPr/>
        <a:lstStyle/>
        <a:p>
          <a:endParaRPr lang="es-MX"/>
        </a:p>
      </dgm:t>
    </dgm:pt>
    <dgm:pt modelId="{C4344A6D-836A-460F-8319-E24BC5D3A6BA}" type="pres">
      <dgm:prSet presAssocID="{F4A77AB7-15E4-4EBF-8228-C2CA53812347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29A59EC6-E39A-4964-A217-FDE7AC4A36EB}" type="pres">
      <dgm:prSet presAssocID="{F4A77AB7-15E4-4EBF-8228-C2CA5381234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61C4F2F-D41F-4D55-B71D-2A4468112DF4}" type="presOf" srcId="{F4A77AB7-15E4-4EBF-8228-C2CA53812347}" destId="{29A59EC6-E39A-4964-A217-FDE7AC4A36EB}" srcOrd="1" destOrd="0" presId="urn:microsoft.com/office/officeart/2005/8/layout/vList4"/>
    <dgm:cxn modelId="{356DCF11-A874-46FA-A5C2-8B45351B9806}" type="presOf" srcId="{F4A77AB7-15E4-4EBF-8228-C2CA53812347}" destId="{93864DCD-ADCB-4C0F-A0C8-081257A766D4}" srcOrd="0" destOrd="0" presId="urn:microsoft.com/office/officeart/2005/8/layout/vList4"/>
    <dgm:cxn modelId="{D773220A-142B-46CE-BDC0-414DE9728416}" type="presOf" srcId="{8D9580E5-FEBA-4FDB-BF76-26AA20AE51A6}" destId="{D97B17DF-CFFD-4247-806D-31B7659A48D6}" srcOrd="0" destOrd="0" presId="urn:microsoft.com/office/officeart/2005/8/layout/vList4"/>
    <dgm:cxn modelId="{6E5A986C-C0CA-44C1-9164-1A8453CDB06C}" srcId="{1BA20B36-E590-453C-B51C-7DEF171D9470}" destId="{E6066D0F-5375-4D4F-A963-F0EC3B8B4A8E}" srcOrd="0" destOrd="0" parTransId="{A8F734FB-4A03-4D59-8F2A-7DC10EE18935}" sibTransId="{89C3C69A-8931-4CCD-AD7B-CE0F1ED13281}"/>
    <dgm:cxn modelId="{84E210F4-ABF4-4EF6-964F-9E2CEBF380B8}" type="presOf" srcId="{8D9580E5-FEBA-4FDB-BF76-26AA20AE51A6}" destId="{2288A925-6868-428F-9C2B-58A2FBD083A6}" srcOrd="1" destOrd="0" presId="urn:microsoft.com/office/officeart/2005/8/layout/vList4"/>
    <dgm:cxn modelId="{C66B2581-2996-405D-869E-BFFE28E6428A}" srcId="{1BA20B36-E590-453C-B51C-7DEF171D9470}" destId="{8D9580E5-FEBA-4FDB-BF76-26AA20AE51A6}" srcOrd="2" destOrd="0" parTransId="{0ACFE711-A81F-4E7B-B401-C11C97C84358}" sibTransId="{A3DCAF4C-C5B3-455B-B21D-12024EE96F47}"/>
    <dgm:cxn modelId="{EA1BCB52-B032-4E63-8928-BB0E26038DA0}" srcId="{1BA20B36-E590-453C-B51C-7DEF171D9470}" destId="{DE97D943-269D-400D-85EC-CBDFCF1C847D}" srcOrd="1" destOrd="0" parTransId="{F0934326-4CD3-4E10-A892-577514BD6F4E}" sibTransId="{D121177A-B639-48D7-9F58-B7C61CA0C6C0}"/>
    <dgm:cxn modelId="{2F9FBA2F-7918-4E69-8DD5-8B30327F02DA}" type="presOf" srcId="{E6066D0F-5375-4D4F-A963-F0EC3B8B4A8E}" destId="{E2519226-7BA9-4B7D-8378-4D312C8CE6B1}" srcOrd="1" destOrd="0" presId="urn:microsoft.com/office/officeart/2005/8/layout/vList4"/>
    <dgm:cxn modelId="{F40954DB-A00D-4FC5-BFDD-0895D5923097}" srcId="{1BA20B36-E590-453C-B51C-7DEF171D9470}" destId="{F4A77AB7-15E4-4EBF-8228-C2CA53812347}" srcOrd="3" destOrd="0" parTransId="{8EA52211-4C2E-4AE5-A0D1-B9A13A462CB5}" sibTransId="{0B91C548-2CD7-4676-B495-5B64C3F985B5}"/>
    <dgm:cxn modelId="{924437D9-A503-4F4F-9C5C-66A3981AB81B}" type="presOf" srcId="{1BA20B36-E590-453C-B51C-7DEF171D9470}" destId="{B15986A7-76E7-4981-8546-9D90355AC75B}" srcOrd="0" destOrd="0" presId="urn:microsoft.com/office/officeart/2005/8/layout/vList4"/>
    <dgm:cxn modelId="{8E4D5680-EF4B-4DBB-A2B6-653212A4580E}" type="presOf" srcId="{DE97D943-269D-400D-85EC-CBDFCF1C847D}" destId="{F8FA821F-CD7E-430E-8828-199B92382E18}" srcOrd="1" destOrd="0" presId="urn:microsoft.com/office/officeart/2005/8/layout/vList4"/>
    <dgm:cxn modelId="{8559B2ED-02CD-49D2-BEBA-3F0C716BBB7A}" type="presOf" srcId="{DE97D943-269D-400D-85EC-CBDFCF1C847D}" destId="{408410E9-A9D3-4D7D-9A86-FEB7A2652ECD}" srcOrd="0" destOrd="0" presId="urn:microsoft.com/office/officeart/2005/8/layout/vList4"/>
    <dgm:cxn modelId="{A9205ABF-0C40-4AB8-8E58-5DD08A7C3247}" type="presOf" srcId="{E6066D0F-5375-4D4F-A963-F0EC3B8B4A8E}" destId="{19A86CAE-D83A-4014-B0F6-912748BD027E}" srcOrd="0" destOrd="0" presId="urn:microsoft.com/office/officeart/2005/8/layout/vList4"/>
    <dgm:cxn modelId="{E09B2D6F-AEB9-403B-8F18-D1E887B80F7E}" type="presParOf" srcId="{B15986A7-76E7-4981-8546-9D90355AC75B}" destId="{15CC6825-BBB8-4B4F-81F9-0E6A1681A9B0}" srcOrd="0" destOrd="0" presId="urn:microsoft.com/office/officeart/2005/8/layout/vList4"/>
    <dgm:cxn modelId="{FB9DB5E4-0280-4DC3-89A1-D211A19DA87B}" type="presParOf" srcId="{15CC6825-BBB8-4B4F-81F9-0E6A1681A9B0}" destId="{19A86CAE-D83A-4014-B0F6-912748BD027E}" srcOrd="0" destOrd="0" presId="urn:microsoft.com/office/officeart/2005/8/layout/vList4"/>
    <dgm:cxn modelId="{007848C6-984F-4153-A65A-6F4AD0001DEC}" type="presParOf" srcId="{15CC6825-BBB8-4B4F-81F9-0E6A1681A9B0}" destId="{8A160D8E-0DE8-4D80-98C3-7FF5F4A372B0}" srcOrd="1" destOrd="0" presId="urn:microsoft.com/office/officeart/2005/8/layout/vList4"/>
    <dgm:cxn modelId="{864A6E84-C46B-4A6D-A11F-895BCCB7A624}" type="presParOf" srcId="{15CC6825-BBB8-4B4F-81F9-0E6A1681A9B0}" destId="{E2519226-7BA9-4B7D-8378-4D312C8CE6B1}" srcOrd="2" destOrd="0" presId="urn:microsoft.com/office/officeart/2005/8/layout/vList4"/>
    <dgm:cxn modelId="{508CCA0B-ED54-451B-AA06-00DBF48C5C32}" type="presParOf" srcId="{B15986A7-76E7-4981-8546-9D90355AC75B}" destId="{999DB01B-184E-4900-8710-12E4AC580FAE}" srcOrd="1" destOrd="0" presId="urn:microsoft.com/office/officeart/2005/8/layout/vList4"/>
    <dgm:cxn modelId="{B7C06D2B-F10B-45A0-B668-01F4E04E4943}" type="presParOf" srcId="{B15986A7-76E7-4981-8546-9D90355AC75B}" destId="{4F3BB77E-8DBD-42AE-A558-6859D7F46038}" srcOrd="2" destOrd="0" presId="urn:microsoft.com/office/officeart/2005/8/layout/vList4"/>
    <dgm:cxn modelId="{383B7915-05D3-48F3-A881-4AA0DDB5DAAC}" type="presParOf" srcId="{4F3BB77E-8DBD-42AE-A558-6859D7F46038}" destId="{408410E9-A9D3-4D7D-9A86-FEB7A2652ECD}" srcOrd="0" destOrd="0" presId="urn:microsoft.com/office/officeart/2005/8/layout/vList4"/>
    <dgm:cxn modelId="{591B46E9-4568-4621-B937-361A7D07D106}" type="presParOf" srcId="{4F3BB77E-8DBD-42AE-A558-6859D7F46038}" destId="{8C2ED61B-A6E6-45CC-A473-17A516B95A32}" srcOrd="1" destOrd="0" presId="urn:microsoft.com/office/officeart/2005/8/layout/vList4"/>
    <dgm:cxn modelId="{871A425A-BD2C-43FB-91AD-5D374E6B4E82}" type="presParOf" srcId="{4F3BB77E-8DBD-42AE-A558-6859D7F46038}" destId="{F8FA821F-CD7E-430E-8828-199B92382E18}" srcOrd="2" destOrd="0" presId="urn:microsoft.com/office/officeart/2005/8/layout/vList4"/>
    <dgm:cxn modelId="{E2BCA3DA-EBB3-4AD3-9846-7AC7BDAF238C}" type="presParOf" srcId="{B15986A7-76E7-4981-8546-9D90355AC75B}" destId="{9E861D12-1A9F-4C57-A0BA-0D69C2C5F8A7}" srcOrd="3" destOrd="0" presId="urn:microsoft.com/office/officeart/2005/8/layout/vList4"/>
    <dgm:cxn modelId="{FC726B83-6F98-4F36-9ABA-61BF777B9A41}" type="presParOf" srcId="{B15986A7-76E7-4981-8546-9D90355AC75B}" destId="{405F08F1-8BE4-4EB2-8FE4-DD55C8134B40}" srcOrd="4" destOrd="0" presId="urn:microsoft.com/office/officeart/2005/8/layout/vList4"/>
    <dgm:cxn modelId="{4728FDBC-160B-4368-AB83-CE42B19AC7F2}" type="presParOf" srcId="{405F08F1-8BE4-4EB2-8FE4-DD55C8134B40}" destId="{D97B17DF-CFFD-4247-806D-31B7659A48D6}" srcOrd="0" destOrd="0" presId="urn:microsoft.com/office/officeart/2005/8/layout/vList4"/>
    <dgm:cxn modelId="{A30963BD-94C6-4DA3-B705-05E08874D295}" type="presParOf" srcId="{405F08F1-8BE4-4EB2-8FE4-DD55C8134B40}" destId="{C5C65692-6799-4050-93B9-5BF09C1D59DA}" srcOrd="1" destOrd="0" presId="urn:microsoft.com/office/officeart/2005/8/layout/vList4"/>
    <dgm:cxn modelId="{67EFB1AD-E1F3-441E-84AB-DF635C367917}" type="presParOf" srcId="{405F08F1-8BE4-4EB2-8FE4-DD55C8134B40}" destId="{2288A925-6868-428F-9C2B-58A2FBD083A6}" srcOrd="2" destOrd="0" presId="urn:microsoft.com/office/officeart/2005/8/layout/vList4"/>
    <dgm:cxn modelId="{C527DAD2-ED0E-4AF7-8AA2-64A1194D88C9}" type="presParOf" srcId="{B15986A7-76E7-4981-8546-9D90355AC75B}" destId="{53209330-4A09-4B58-A0DC-B8975F62F3E9}" srcOrd="5" destOrd="0" presId="urn:microsoft.com/office/officeart/2005/8/layout/vList4"/>
    <dgm:cxn modelId="{824DF108-C5DB-46C3-B964-40BCD625898C}" type="presParOf" srcId="{B15986A7-76E7-4981-8546-9D90355AC75B}" destId="{153EA90B-8530-47FB-B8B9-5EC419908602}" srcOrd="6" destOrd="0" presId="urn:microsoft.com/office/officeart/2005/8/layout/vList4"/>
    <dgm:cxn modelId="{D15CC0CE-94EA-4212-9C3B-8A3B5BA6F959}" type="presParOf" srcId="{153EA90B-8530-47FB-B8B9-5EC419908602}" destId="{93864DCD-ADCB-4C0F-A0C8-081257A766D4}" srcOrd="0" destOrd="0" presId="urn:microsoft.com/office/officeart/2005/8/layout/vList4"/>
    <dgm:cxn modelId="{764B5583-96C8-484B-9FB0-10F009FED00F}" type="presParOf" srcId="{153EA90B-8530-47FB-B8B9-5EC419908602}" destId="{C4344A6D-836A-460F-8319-E24BC5D3A6BA}" srcOrd="1" destOrd="0" presId="urn:microsoft.com/office/officeart/2005/8/layout/vList4"/>
    <dgm:cxn modelId="{F1DFCEC8-4E53-4AC5-92D0-7ED28006656B}" type="presParOf" srcId="{153EA90B-8530-47FB-B8B9-5EC419908602}" destId="{29A59EC6-E39A-4964-A217-FDE7AC4A36EB}" srcOrd="2" destOrd="0" presId="urn:microsoft.com/office/officeart/2005/8/layout/vList4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1E234080-3F58-4D80-981B-A4BD2B360E4D}" type="datetimeFigureOut">
              <a:rPr lang="es-MX" smtClean="0"/>
              <a:t>23/03/2018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2E24BBF1-F874-439F-9408-D62A26F35CD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3455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47441602-7489-4E76-855E-E32490E941B8}" type="datetimeFigureOut">
              <a:rPr lang="es-MX" smtClean="0"/>
              <a:t>23/03/2018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3816D4D2-4831-42C7-89AC-BEC8B0835E0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71463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C78A-EAE2-4357-93F7-B9EC72DA4052}" type="slidenum">
              <a:rPr lang="es-MX" smtClean="0">
                <a:solidFill>
                  <a:prstClr val="black"/>
                </a:solidFill>
              </a:rPr>
              <a:pPr/>
              <a:t>2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7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77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C78A-EAE2-4357-93F7-B9EC72DA4052}" type="slidenum">
              <a:rPr lang="es-MX" smtClean="0">
                <a:solidFill>
                  <a:prstClr val="black"/>
                </a:solidFill>
              </a:rPr>
              <a:pPr/>
              <a:t>18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4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EFB2AE-7C88-476D-9633-8FB2DC2A28A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A547DC-E539-420C-9BCC-11A11BB270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FB2AE-7C88-476D-9633-8FB2DC2A28A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547DC-E539-420C-9BCC-11A11BB270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6EFB2AE-7C88-476D-9633-8FB2DC2A28A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A547DC-E539-420C-9BCC-11A11BB270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375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1" y="-27384"/>
            <a:ext cx="9180511" cy="66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 userDrawn="1"/>
        </p:nvSpPr>
        <p:spPr>
          <a:xfrm>
            <a:off x="-36512" y="6597352"/>
            <a:ext cx="9180512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9" name="8 Imagen"/>
          <p:cNvPicPr/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375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226" t="9856" r="31278" b="8149"/>
          <a:stretch/>
        </p:blipFill>
        <p:spPr bwMode="auto">
          <a:xfrm>
            <a:off x="2182325" y="-27383"/>
            <a:ext cx="5239921" cy="66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52736"/>
            <a:ext cx="8291264" cy="554461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800"/>
            </a:lvl1pPr>
            <a:lvl2pPr>
              <a:spcBef>
                <a:spcPts val="600"/>
              </a:spcBef>
              <a:spcAft>
                <a:spcPts val="600"/>
              </a:spcAft>
              <a:defRPr sz="2400"/>
            </a:lvl2pPr>
            <a:lvl3pPr>
              <a:spcBef>
                <a:spcPts val="600"/>
              </a:spcBef>
              <a:spcAft>
                <a:spcPts val="600"/>
              </a:spcAft>
              <a:defRPr sz="2000"/>
            </a:lvl3pPr>
            <a:lvl4pPr>
              <a:spcBef>
                <a:spcPts val="600"/>
              </a:spcBef>
              <a:spcAft>
                <a:spcPts val="600"/>
              </a:spcAft>
              <a:defRPr sz="1800"/>
            </a:lvl4pPr>
            <a:lvl5pPr>
              <a:spcBef>
                <a:spcPts val="6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836712"/>
          </a:xfrm>
          <a:prstGeom prst="rect">
            <a:avLst/>
          </a:prstGeom>
          <a:solidFill>
            <a:schemeClr val="bg1">
              <a:lumMod val="95000"/>
              <a:alpha val="58824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600" b="1">
                <a:ln>
                  <a:solidFill>
                    <a:srgbClr val="306000"/>
                  </a:solidFill>
                </a:ln>
                <a:solidFill>
                  <a:srgbClr val="339966"/>
                </a:solidFill>
              </a:defRPr>
            </a:lvl1pPr>
          </a:lstStyle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14671" y="65345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10CA74A8-4905-4CE6-A33F-21473558AE8F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3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69273" y="116632"/>
            <a:ext cx="8967223" cy="662473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7000">
                <a:schemeClr val="bg1">
                  <a:lumMod val="85000"/>
                </a:schemeClr>
              </a:gs>
              <a:gs pos="93000">
                <a:schemeClr val="bg1"/>
              </a:gs>
            </a:gsLst>
          </a:gradFill>
          <a:ln cmpd="sng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6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375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1" y="-27384"/>
            <a:ext cx="9180511" cy="66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 userDrawn="1"/>
        </p:nvSpPr>
        <p:spPr>
          <a:xfrm>
            <a:off x="-36512" y="6597352"/>
            <a:ext cx="9180512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9" name="8 Imagen"/>
          <p:cNvPicPr/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375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226" t="9856" r="31278" b="8149"/>
          <a:stretch/>
        </p:blipFill>
        <p:spPr bwMode="auto">
          <a:xfrm>
            <a:off x="2182325" y="-27383"/>
            <a:ext cx="5239921" cy="66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52736"/>
            <a:ext cx="8291264" cy="554461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800"/>
            </a:lvl1pPr>
            <a:lvl2pPr>
              <a:spcBef>
                <a:spcPts val="600"/>
              </a:spcBef>
              <a:spcAft>
                <a:spcPts val="600"/>
              </a:spcAft>
              <a:defRPr sz="2400"/>
            </a:lvl2pPr>
            <a:lvl3pPr>
              <a:spcBef>
                <a:spcPts val="600"/>
              </a:spcBef>
              <a:spcAft>
                <a:spcPts val="600"/>
              </a:spcAft>
              <a:defRPr sz="2000"/>
            </a:lvl3pPr>
            <a:lvl4pPr>
              <a:spcBef>
                <a:spcPts val="600"/>
              </a:spcBef>
              <a:spcAft>
                <a:spcPts val="600"/>
              </a:spcAft>
              <a:defRPr sz="1800"/>
            </a:lvl4pPr>
            <a:lvl5pPr>
              <a:spcBef>
                <a:spcPts val="6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836712"/>
          </a:xfrm>
          <a:prstGeom prst="rect">
            <a:avLst/>
          </a:prstGeom>
          <a:solidFill>
            <a:schemeClr val="bg1">
              <a:lumMod val="95000"/>
              <a:alpha val="58824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600" b="1">
                <a:ln>
                  <a:solidFill>
                    <a:srgbClr val="306000"/>
                  </a:solidFill>
                </a:ln>
                <a:solidFill>
                  <a:srgbClr val="339966"/>
                </a:solidFill>
              </a:defRPr>
            </a:lvl1pPr>
          </a:lstStyle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14671" y="65345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10CA74A8-4905-4CE6-A33F-21473558AE8F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1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FB2AE-7C88-476D-9633-8FB2DC2A28A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547DC-E539-420C-9BCC-11A11BB270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EFB2AE-7C88-476D-9633-8FB2DC2A28A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FA547DC-E539-420C-9BCC-11A11BB270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FB2AE-7C88-476D-9633-8FB2DC2A28A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547DC-E539-420C-9BCC-11A11BB270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FB2AE-7C88-476D-9633-8FB2DC2A28A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547DC-E539-420C-9BCC-11A11BB270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FB2AE-7C88-476D-9633-8FB2DC2A28A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547DC-E539-420C-9BCC-11A11BB270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EFB2AE-7C88-476D-9633-8FB2DC2A28A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547DC-E539-420C-9BCC-11A11BB270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FB2AE-7C88-476D-9633-8FB2DC2A28A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547DC-E539-420C-9BCC-11A11BB270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FB2AE-7C88-476D-9633-8FB2DC2A28A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547DC-E539-420C-9BCC-11A11BB270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6EFB2AE-7C88-476D-9633-8FB2DC2A28A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FA547DC-E539-420C-9BCC-11A11BB270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690" r:id="rId12"/>
    <p:sldLayoutId id="2147483666" r:id="rId13"/>
    <p:sldLayoutId id="2147483660" r:id="rId14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5536" y="2204864"/>
            <a:ext cx="7239000" cy="4846320"/>
          </a:xfrm>
        </p:spPr>
        <p:txBody>
          <a:bodyPr/>
          <a:lstStyle/>
          <a:p>
            <a:r>
              <a:rPr lang="es-MX" dirty="0" smtClean="0"/>
              <a:t>Lic. Francisco Silva Jiménez.</a:t>
            </a:r>
          </a:p>
          <a:p>
            <a:pPr algn="r"/>
            <a:endParaRPr lang="es-MX" dirty="0" smtClean="0"/>
          </a:p>
          <a:p>
            <a:pPr algn="r"/>
            <a:endParaRPr lang="es-MX" dirty="0"/>
          </a:p>
          <a:p>
            <a:pPr algn="r"/>
            <a:r>
              <a:rPr lang="es-MX" dirty="0" smtClean="0"/>
              <a:t>Dirección de Responsabilidades y de lo Contencioso</a:t>
            </a:r>
          </a:p>
          <a:p>
            <a:pPr algn="r"/>
            <a:r>
              <a:rPr lang="es-MX" sz="1100" dirty="0" smtClean="0"/>
              <a:t>Tel.15439470</a:t>
            </a:r>
          </a:p>
          <a:p>
            <a:pPr algn="r"/>
            <a:r>
              <a:rPr lang="es-MX" sz="1100" dirty="0" smtClean="0"/>
              <a:t>Ext.50737.</a:t>
            </a:r>
            <a:endParaRPr lang="es-MX" sz="1100" dirty="0"/>
          </a:p>
          <a:p>
            <a:pPr algn="r"/>
            <a:r>
              <a:rPr lang="es-MX" sz="1100" dirty="0" smtClean="0"/>
              <a:t>fmiguelsilvaj@gmail.com</a:t>
            </a:r>
          </a:p>
          <a:p>
            <a:endParaRPr lang="es-MX" dirty="0"/>
          </a:p>
          <a:p>
            <a:endParaRPr lang="es-MX" dirty="0" smtClean="0"/>
          </a:p>
          <a:p>
            <a:pPr algn="r"/>
            <a:endParaRPr lang="es-MX" dirty="0"/>
          </a:p>
        </p:txBody>
      </p:sp>
      <p:pic>
        <p:nvPicPr>
          <p:cNvPr id="6" name="5 Imagen" descr="C:\Users\User\Desktop\CARPETAS ALMA\LOGO\Contraloria col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408680" cy="156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6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Faltas graves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art 51 al 64.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7239000" cy="4846320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Cohecho.</a:t>
            </a:r>
            <a:r>
              <a:rPr lang="es-ES" dirty="0"/>
              <a:t> </a:t>
            </a:r>
            <a:r>
              <a:rPr lang="es-ES" sz="1200" dirty="0" smtClean="0"/>
              <a:t>(el </a:t>
            </a:r>
            <a:r>
              <a:rPr lang="es-ES" sz="1200" dirty="0"/>
              <a:t>servidor público que exija, acepte, </a:t>
            </a:r>
            <a:r>
              <a:rPr lang="es-ES" sz="1200" u="sng" dirty="0"/>
              <a:t>obtenga o pretenda obtener</a:t>
            </a:r>
            <a:r>
              <a:rPr lang="es-ES" sz="1200" dirty="0"/>
              <a:t>, por sí o a través de terceros, con motivo de sus funciones, cualquier </a:t>
            </a:r>
            <a:r>
              <a:rPr lang="es-ES" sz="1200" u="sng" dirty="0"/>
              <a:t>beneficio</a:t>
            </a:r>
            <a:r>
              <a:rPr lang="es-ES" sz="1200" dirty="0"/>
              <a:t> </a:t>
            </a:r>
            <a:r>
              <a:rPr lang="es-ES" sz="1200" u="sng" dirty="0"/>
              <a:t>no comprendido en su remuneración </a:t>
            </a:r>
            <a:r>
              <a:rPr lang="es-ES" sz="1200" dirty="0"/>
              <a:t>como servidor </a:t>
            </a:r>
            <a:r>
              <a:rPr lang="es-ES" sz="1200" dirty="0" smtClean="0"/>
              <a:t>público)</a:t>
            </a:r>
            <a:endParaRPr lang="es-MX" dirty="0" smtClean="0"/>
          </a:p>
          <a:p>
            <a:r>
              <a:rPr lang="es-MX" dirty="0" smtClean="0"/>
              <a:t>Peculado. </a:t>
            </a:r>
            <a:r>
              <a:rPr lang="es-MX" sz="1200" dirty="0" smtClean="0"/>
              <a:t>(</a:t>
            </a:r>
            <a:r>
              <a:rPr lang="es-ES" sz="1200" dirty="0"/>
              <a:t>el servidor público que autorice, solicite o realice</a:t>
            </a:r>
            <a:r>
              <a:rPr lang="es-ES" sz="1200" b="1" dirty="0"/>
              <a:t> </a:t>
            </a:r>
            <a:r>
              <a:rPr lang="es-ES" sz="1200" dirty="0"/>
              <a:t>actos para el </a:t>
            </a:r>
            <a:r>
              <a:rPr lang="es-ES" sz="1200" u="sng" dirty="0"/>
              <a:t>uso o apropiación </a:t>
            </a:r>
            <a:r>
              <a:rPr lang="es-ES" sz="1200" dirty="0"/>
              <a:t>para sí o para </a:t>
            </a:r>
            <a:r>
              <a:rPr lang="es-ES" sz="1200" dirty="0" smtClean="0"/>
              <a:t>otras personas, </a:t>
            </a:r>
            <a:r>
              <a:rPr lang="es-ES" sz="1200" dirty="0"/>
              <a:t>de </a:t>
            </a:r>
            <a:r>
              <a:rPr lang="es-ES" sz="1200" u="sng" dirty="0"/>
              <a:t>recursos públicos, sean materiales, humanos o financieros</a:t>
            </a:r>
            <a:r>
              <a:rPr lang="es-ES" sz="1200" dirty="0"/>
              <a:t>, sin fundamento </a:t>
            </a:r>
            <a:r>
              <a:rPr lang="es-ES" sz="1200" dirty="0" smtClean="0"/>
              <a:t>jurídico)</a:t>
            </a:r>
            <a:endParaRPr lang="es-MX" sz="1200" dirty="0" smtClean="0"/>
          </a:p>
          <a:p>
            <a:r>
              <a:rPr lang="es-MX" dirty="0" smtClean="0"/>
              <a:t>Desvió de Recursos.</a:t>
            </a:r>
            <a:r>
              <a:rPr lang="es-MX" sz="1100" dirty="0"/>
              <a:t>(el servidor público que autorice, solicite o realice actos para la asignación o desvío de recursos públicos, sean materiales, humanos o financieros, sin fundamento jurídico o en contraposición a las </a:t>
            </a:r>
            <a:r>
              <a:rPr lang="es-MX" sz="1100" dirty="0" smtClean="0"/>
              <a:t>normas)</a:t>
            </a:r>
            <a:endParaRPr lang="es-MX" dirty="0" smtClean="0"/>
          </a:p>
          <a:p>
            <a:r>
              <a:rPr lang="es-MX" dirty="0" smtClean="0"/>
              <a:t>Utilización Indebida de Información.</a:t>
            </a:r>
            <a:r>
              <a:rPr lang="es-MX" sz="1100" dirty="0"/>
              <a:t>(el servidor público que adquiera para sí o para </a:t>
            </a:r>
            <a:r>
              <a:rPr lang="es-MX" sz="1100" dirty="0" smtClean="0"/>
              <a:t>terceros, </a:t>
            </a:r>
            <a:r>
              <a:rPr lang="es-MX" sz="1100" dirty="0"/>
              <a:t>bienes inmuebles, muebles y valores que pudieren incrementar su valor o, en general, que mejoren sus condiciones, así como obtener cualquier ventaja o beneficio privado, como resultado de información privilegiada de la cual haya tenido </a:t>
            </a:r>
            <a:r>
              <a:rPr lang="es-MX" sz="1100" dirty="0" smtClean="0"/>
              <a:t>conocimiento)</a:t>
            </a:r>
            <a:endParaRPr lang="es-MX" dirty="0" smtClean="0"/>
          </a:p>
          <a:p>
            <a:r>
              <a:rPr lang="es-MX" dirty="0" smtClean="0"/>
              <a:t>Abuso de Funciones.</a:t>
            </a:r>
          </a:p>
          <a:p>
            <a:r>
              <a:rPr lang="es-MX" dirty="0" smtClean="0"/>
              <a:t>Actuación bajo Conflicto de Interés.</a:t>
            </a:r>
            <a:r>
              <a:rPr lang="es-MX" sz="1100" dirty="0"/>
              <a:t>(el servidor público que intervenga por motivo de su empleo, cargo o comisión en cualquier forma, en la atención, tramitación o resolución de asuntos en los que tenga Conflicto de Interés o impedimento </a:t>
            </a:r>
            <a:r>
              <a:rPr lang="es-MX" sz="1100" dirty="0" smtClean="0"/>
              <a:t>legal)</a:t>
            </a:r>
            <a:endParaRPr lang="es-MX" dirty="0" smtClean="0"/>
          </a:p>
          <a:p>
            <a:r>
              <a:rPr lang="es-MX" dirty="0" smtClean="0"/>
              <a:t>Contratación Indebida.</a:t>
            </a:r>
          </a:p>
          <a:p>
            <a:r>
              <a:rPr lang="es-MX" dirty="0" smtClean="0"/>
              <a:t>Enriquecimiento oculto u </a:t>
            </a:r>
            <a:r>
              <a:rPr lang="es-MX" dirty="0"/>
              <a:t>ocultamiento de Conflicto de Interés </a:t>
            </a:r>
            <a:r>
              <a:rPr lang="es-MX" sz="1600" dirty="0"/>
              <a:t>(</a:t>
            </a:r>
            <a:r>
              <a:rPr lang="es-MX" sz="1600" dirty="0" smtClean="0"/>
              <a:t>el </a:t>
            </a:r>
            <a:r>
              <a:rPr lang="es-MX" sz="1600" dirty="0"/>
              <a:t>servidor público que falte a la veracidad en la presentación de las declaraciones de situación patrimonial o de intereses, que tenga como fin ocultar, respectivamente, el incremento en su patrimonio o el uso y disfrute de bienes o servicios que no sea explicable o justificable, o un Conflicto de </a:t>
            </a:r>
            <a:r>
              <a:rPr lang="es-MX" sz="1600" dirty="0" smtClean="0"/>
              <a:t>Interés)</a:t>
            </a:r>
          </a:p>
          <a:p>
            <a:r>
              <a:rPr lang="es-MX" dirty="0" smtClean="0"/>
              <a:t>Trafico de Influencias.</a:t>
            </a:r>
          </a:p>
          <a:p>
            <a:r>
              <a:rPr lang="es-MX" dirty="0" smtClean="0"/>
              <a:t>Encubrimiento.</a:t>
            </a:r>
            <a:r>
              <a:rPr lang="es-MX" sz="1100" dirty="0"/>
              <a:t>(encubrimiento el servidor público que cuando en el ejercicio de sus funciones llegare a advertir actos u omisiones que pudieren constituir Faltas administrativas, realice deliberadamente alguna conducta para su </a:t>
            </a:r>
            <a:r>
              <a:rPr lang="es-MX" sz="1100" dirty="0" smtClean="0"/>
              <a:t>ocultamiento)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1181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0" cap="none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Faltas Graves cometidas por </a:t>
            </a:r>
            <a:r>
              <a:rPr lang="es-MX" b="0" u="sng" cap="none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Particulares en Situación Especial</a:t>
            </a:r>
            <a:endParaRPr lang="es-ES" u="sng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Se consideran Faltas de particulares en situación especial, aquéllas realizadas por </a:t>
            </a:r>
            <a:r>
              <a:rPr lang="es-MX" u="sng" dirty="0"/>
              <a:t>candidatos a cargos de elección popular</a:t>
            </a:r>
            <a:r>
              <a:rPr lang="es-MX" dirty="0"/>
              <a:t>, </a:t>
            </a:r>
            <a:r>
              <a:rPr lang="es-MX" u="sng" dirty="0"/>
              <a:t>miembros de equipos de campaña electoral</a:t>
            </a:r>
            <a:r>
              <a:rPr lang="es-MX" dirty="0"/>
              <a:t> o de </a:t>
            </a:r>
            <a:r>
              <a:rPr lang="es-MX" u="sng" dirty="0"/>
              <a:t>transición entre administraciones</a:t>
            </a:r>
            <a:r>
              <a:rPr lang="es-MX" dirty="0"/>
              <a:t> </a:t>
            </a:r>
            <a:r>
              <a:rPr lang="es-MX" u="sng" dirty="0"/>
              <a:t>del sector público</a:t>
            </a:r>
            <a:r>
              <a:rPr lang="es-MX" dirty="0"/>
              <a:t>, y </a:t>
            </a:r>
            <a:r>
              <a:rPr lang="es-MX" u="sng" dirty="0"/>
              <a:t>líderes de sindicatos del sector público</a:t>
            </a:r>
            <a:r>
              <a:rPr lang="es-MX" dirty="0"/>
              <a:t>, que impliquen exigir, solicitar, aceptar, recibir o pretender recibir alguno beneficio </a:t>
            </a:r>
            <a:r>
              <a:rPr lang="es-MX" u="sng" dirty="0"/>
              <a:t>ya sea para sí, para su campaña electoral</a:t>
            </a:r>
            <a:r>
              <a:rPr lang="es-MX" dirty="0"/>
              <a:t> o para alguna </a:t>
            </a:r>
            <a:r>
              <a:rPr lang="es-MX" dirty="0" smtClean="0"/>
              <a:t>persona a </a:t>
            </a:r>
            <a:r>
              <a:rPr lang="es-MX" dirty="0"/>
              <a:t>cambio de otorgar u ofrecer una ventaja indebida </a:t>
            </a:r>
            <a:r>
              <a:rPr lang="es-MX" u="sng" dirty="0"/>
              <a:t>en el futuro en caso de obtener </a:t>
            </a:r>
            <a:r>
              <a:rPr lang="es-MX" u="sng" dirty="0" smtClean="0"/>
              <a:t>el carácter </a:t>
            </a:r>
            <a:r>
              <a:rPr lang="es-MX" u="sng" dirty="0"/>
              <a:t>de Servidor </a:t>
            </a:r>
            <a:r>
              <a:rPr lang="es-MX" u="sng" dirty="0" smtClean="0"/>
              <a:t>Público.</a:t>
            </a:r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val="29259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21145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37778" y="883965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FALTAS ADMINISTRATIVAS NO GRAVES</a:t>
            </a:r>
          </a:p>
          <a:p>
            <a:pPr algn="ctr"/>
            <a:r>
              <a:rPr lang="es-MX" sz="1600" dirty="0" smtClean="0"/>
              <a:t>Artículo 49 de la Ley General de Responsabilidades Administrativas</a:t>
            </a:r>
          </a:p>
          <a:p>
            <a:endParaRPr lang="es-MX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77754951"/>
              </p:ext>
            </p:extLst>
          </p:nvPr>
        </p:nvGraphicFramePr>
        <p:xfrm>
          <a:off x="395536" y="1437962"/>
          <a:ext cx="7427018" cy="5159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37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48407607"/>
              </p:ext>
            </p:extLst>
          </p:nvPr>
        </p:nvGraphicFramePr>
        <p:xfrm>
          <a:off x="827584" y="1340768"/>
          <a:ext cx="67924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042572" y="47667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Continuación de Faltas NO Graves…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95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553963515"/>
              </p:ext>
            </p:extLst>
          </p:nvPr>
        </p:nvGraphicFramePr>
        <p:xfrm>
          <a:off x="827584" y="1340768"/>
          <a:ext cx="679241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7725"/>
            <a:ext cx="66754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8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2492896"/>
            <a:ext cx="63367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Adicionalmente se deberán de tomar en cuenta como faltas administrativas no graves, aquellas establecidas en la </a:t>
            </a:r>
            <a:r>
              <a:rPr lang="es-MX" b="1" dirty="0" smtClean="0"/>
              <a:t>Ley </a:t>
            </a:r>
            <a:r>
              <a:rPr lang="es-MX" b="1" dirty="0"/>
              <a:t>de Responsabilidades Políticas y Administrativas del Estado de </a:t>
            </a:r>
            <a:r>
              <a:rPr lang="es-MX" b="1" dirty="0" smtClean="0"/>
              <a:t>Jalisco</a:t>
            </a:r>
            <a:r>
              <a:rPr lang="es-MX" dirty="0"/>
              <a:t> </a:t>
            </a:r>
            <a:r>
              <a:rPr lang="es-MX" dirty="0" smtClean="0"/>
              <a:t>en su artículo 48. en sus fracciones 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I.</a:t>
            </a:r>
          </a:p>
          <a:p>
            <a:pPr algn="just"/>
            <a:r>
              <a:rPr lang="es-MX" dirty="0" smtClean="0"/>
              <a:t>…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XX.</a:t>
            </a:r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r"/>
            <a:r>
              <a:rPr lang="es-MX" sz="1400" b="1" dirty="0" smtClean="0"/>
              <a:t>Publicada el 26 de septiembre del 2017</a:t>
            </a:r>
            <a:r>
              <a:rPr lang="es-MX" sz="1400" dirty="0" smtClean="0"/>
              <a:t>.</a:t>
            </a:r>
          </a:p>
          <a:p>
            <a:pPr algn="r"/>
            <a:r>
              <a:rPr lang="es-MX" sz="1400" dirty="0" smtClean="0"/>
              <a:t>Entrada en vigor 27 de septiembre de 2017</a:t>
            </a:r>
            <a:endParaRPr lang="es-MX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4584"/>
            <a:ext cx="21161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07683"/>
            <a:ext cx="66754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1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7472" y="1412776"/>
            <a:ext cx="7239000" cy="48463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 smtClean="0"/>
              <a:t>Amonestación pública o privada</a:t>
            </a:r>
          </a:p>
          <a:p>
            <a:pPr algn="just"/>
            <a:r>
              <a:rPr lang="es-MX" dirty="0" smtClean="0"/>
              <a:t>Suspensión del empleo, cargo o comisión de uno a treinta días naturales</a:t>
            </a:r>
          </a:p>
          <a:p>
            <a:pPr algn="just"/>
            <a:r>
              <a:rPr lang="es-MX" dirty="0" smtClean="0"/>
              <a:t>Destitución de su empleo, cargo o comisión</a:t>
            </a:r>
          </a:p>
          <a:p>
            <a:pPr algn="just"/>
            <a:r>
              <a:rPr lang="es-MX" dirty="0" smtClean="0"/>
              <a:t>Inhabilitación temporal para desempeñar empleo, cargos o comisiones en el servicio público y para participar en adquisiciones, arrendamientos, servicios u obras públicas.</a:t>
            </a:r>
          </a:p>
          <a:p>
            <a:pPr algn="just"/>
            <a:r>
              <a:rPr lang="es-MX" sz="1500" b="1" dirty="0" smtClean="0"/>
              <a:t>(NO SERA MENOR DE </a:t>
            </a:r>
            <a:r>
              <a:rPr lang="es-MX" sz="1500" b="1" u="sng" dirty="0" smtClean="0"/>
              <a:t>TRES MESES</a:t>
            </a:r>
            <a:r>
              <a:rPr lang="es-MX" sz="1500" b="1" dirty="0" smtClean="0"/>
              <a:t>, NI PODRÁ EXCEDER DE </a:t>
            </a:r>
            <a:r>
              <a:rPr lang="es-MX" sz="1500" b="1" u="sng" dirty="0" smtClean="0"/>
              <a:t>UN AÑO</a:t>
            </a:r>
            <a:r>
              <a:rPr lang="es-MX" sz="1500" b="1" dirty="0" smtClean="0"/>
              <a:t>).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sz="2000" dirty="0" smtClean="0"/>
              <a:t>La Ley señala que </a:t>
            </a:r>
            <a:r>
              <a:rPr lang="es-MX" sz="2000" u="sng" dirty="0" smtClean="0"/>
              <a:t>se pueden aplicar dos sanciones administrativas</a:t>
            </a:r>
            <a:r>
              <a:rPr lang="es-MX" sz="2000" dirty="0" smtClean="0"/>
              <a:t> </a:t>
            </a:r>
            <a:r>
              <a:rPr lang="es-MX" sz="2000" u="sng" dirty="0" smtClean="0"/>
              <a:t>siempre y cuando sean compatibles</a:t>
            </a:r>
            <a:r>
              <a:rPr lang="es-MX" sz="2000" dirty="0" smtClean="0"/>
              <a:t>, sin especificar a que se refiere esa compatibilidad</a:t>
            </a:r>
            <a:r>
              <a:rPr lang="es-MX" sz="2000" b="1" dirty="0" smtClean="0"/>
              <a:t>. La prescripción de las faltas no graves será de 3 años.</a:t>
            </a:r>
            <a:endParaRPr lang="es-MX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10281" y="329967"/>
            <a:ext cx="69847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CATALOGO DE SANCIONES POR FALTAS NO GRAVES</a:t>
            </a:r>
            <a:endParaRPr lang="es-MX" sz="16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17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0262" y="1844824"/>
            <a:ext cx="3757637" cy="4846320"/>
          </a:xfrm>
        </p:spPr>
        <p:txBody>
          <a:bodyPr>
            <a:normAutofit/>
          </a:bodyPr>
          <a:lstStyle/>
          <a:p>
            <a:pPr marL="571500" indent="-571500" algn="just">
              <a:buFont typeface="+mj-lt"/>
              <a:buAutoNum type="romanUcPeriod"/>
            </a:pPr>
            <a:r>
              <a:rPr lang="es-MX" u="sng" dirty="0" smtClean="0"/>
              <a:t>El nivel jerárquico,</a:t>
            </a:r>
            <a:r>
              <a:rPr lang="es-MX" dirty="0" smtClean="0"/>
              <a:t> </a:t>
            </a:r>
            <a:r>
              <a:rPr lang="es-MX" u="sng" dirty="0" smtClean="0"/>
              <a:t>los antecedentes y la </a:t>
            </a:r>
            <a:r>
              <a:rPr lang="es-MX" u="sng" dirty="0" err="1" smtClean="0"/>
              <a:t>antiguedad</a:t>
            </a:r>
            <a:r>
              <a:rPr lang="es-MX" u="sng" dirty="0" smtClean="0"/>
              <a:t> </a:t>
            </a:r>
            <a:r>
              <a:rPr lang="es-MX" dirty="0" smtClean="0"/>
              <a:t>del infractor;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s-MX" dirty="0" smtClean="0"/>
              <a:t>Las </a:t>
            </a:r>
            <a:r>
              <a:rPr lang="es-MX" u="sng" dirty="0" smtClean="0"/>
              <a:t>condiciones exteriores </a:t>
            </a:r>
            <a:r>
              <a:rPr lang="es-MX" dirty="0" smtClean="0"/>
              <a:t>y </a:t>
            </a:r>
            <a:r>
              <a:rPr lang="es-MX" u="sng" dirty="0" smtClean="0"/>
              <a:t>los medios de ejecución</a:t>
            </a:r>
            <a:r>
              <a:rPr lang="es-MX" dirty="0" smtClean="0"/>
              <a:t>, y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s-MX" dirty="0" smtClean="0"/>
              <a:t>La reincidencia en el incumplimiento de obligaciones.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288607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5511" y="332655"/>
            <a:ext cx="69847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ELEMENTOS QUE SE DEBEN DE TOMAR EN CUENTA PARA LA IMPOSICIÓN DE LAS SANCIONES.</a:t>
            </a:r>
            <a:endParaRPr lang="es-MX" sz="16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76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55576" y="236761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prstClr val="black"/>
                </a:solidFill>
              </a:rPr>
              <a:t>PARTES DEL PROCEDIMIENTO</a:t>
            </a:r>
          </a:p>
          <a:p>
            <a:pPr algn="ctr"/>
            <a:r>
              <a:rPr lang="es-ES" sz="1600" b="1" dirty="0" smtClean="0">
                <a:solidFill>
                  <a:prstClr val="black"/>
                </a:solidFill>
              </a:rPr>
              <a:t>Artículo </a:t>
            </a:r>
            <a:r>
              <a:rPr lang="es-ES" sz="1600" b="1" dirty="0">
                <a:solidFill>
                  <a:prstClr val="black"/>
                </a:solidFill>
              </a:rPr>
              <a:t>116 LGRA</a:t>
            </a:r>
            <a:endParaRPr lang="es-ES" sz="1600" b="1" dirty="0">
              <a:solidFill>
                <a:prstClr val="white">
                  <a:lumMod val="50000"/>
                </a:prstClr>
              </a:solidFill>
              <a:cs typeface="Times New Roman" pitchFamily="18" charset="0"/>
            </a:endParaRPr>
          </a:p>
          <a:p>
            <a:endParaRPr lang="es-MX" sz="2400" b="1" dirty="0"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55374324"/>
              </p:ext>
            </p:extLst>
          </p:nvPr>
        </p:nvGraphicFramePr>
        <p:xfrm>
          <a:off x="755576" y="1196752"/>
          <a:ext cx="6768752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49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Inicia </a:t>
            </a:r>
            <a:r>
              <a:rPr lang="es-ES" dirty="0"/>
              <a:t>de oficio, por denuncia o derivado de las auditorías practicadas por parte de las autoridades </a:t>
            </a:r>
            <a:r>
              <a:rPr lang="es-ES" dirty="0" smtClean="0"/>
              <a:t>competentes.</a:t>
            </a:r>
          </a:p>
          <a:p>
            <a:pPr algn="just"/>
            <a:r>
              <a:rPr lang="es-MX" dirty="0" smtClean="0"/>
              <a:t>Investigación.</a:t>
            </a:r>
          </a:p>
          <a:p>
            <a:pPr algn="just"/>
            <a:r>
              <a:rPr lang="es-MX" dirty="0" smtClean="0"/>
              <a:t>Elaboración del Informe </a:t>
            </a:r>
            <a:r>
              <a:rPr lang="es-ES" dirty="0" smtClean="0"/>
              <a:t>de </a:t>
            </a:r>
            <a:r>
              <a:rPr lang="es-ES" dirty="0"/>
              <a:t>presunta responsabilidad </a:t>
            </a:r>
            <a:r>
              <a:rPr lang="es-ES" dirty="0" smtClean="0"/>
              <a:t>administrativa.</a:t>
            </a:r>
          </a:p>
          <a:p>
            <a:pPr algn="just"/>
            <a:r>
              <a:rPr lang="es-MX" dirty="0" smtClean="0"/>
              <a:t>Admisión del Informe, Emplazamiento al presunto responsable, citación a la audiencia inicial</a:t>
            </a:r>
          </a:p>
          <a:p>
            <a:pPr algn="just"/>
            <a:r>
              <a:rPr lang="es-MX" dirty="0" smtClean="0"/>
              <a:t>Audiencia inicial (Rendirá Declaración el presunto responsable, así como ofrecer las pruebas pertinentes)</a:t>
            </a:r>
            <a:endParaRPr lang="es-ES" dirty="0" smtClean="0"/>
          </a:p>
          <a:p>
            <a:pPr algn="just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719942" y="332656"/>
            <a:ext cx="69847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PROCEDIMIENTO DE RESPONSABILIDAD </a:t>
            </a:r>
            <a:endParaRPr lang="es-MX" sz="16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73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8790" y="4258543"/>
            <a:ext cx="7704856" cy="124649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MX" sz="3200" dirty="0" smtClean="0">
                <a:solidFill>
                  <a:srgbClr val="C00000"/>
                </a:solidFill>
              </a:rPr>
              <a:t>Ley General de Responsabilidades Administrativas</a:t>
            </a:r>
          </a:p>
          <a:p>
            <a:pPr lvl="0" algn="ctr"/>
            <a:r>
              <a:rPr lang="es-MX" sz="1100" dirty="0" smtClean="0">
                <a:solidFill>
                  <a:srgbClr val="C00000"/>
                </a:solidFill>
              </a:rPr>
              <a:t>Entrada </a:t>
            </a:r>
            <a:r>
              <a:rPr lang="es-MX" sz="1100" dirty="0">
                <a:solidFill>
                  <a:srgbClr val="C00000"/>
                </a:solidFill>
              </a:rPr>
              <a:t>en vigor </a:t>
            </a:r>
            <a:r>
              <a:rPr lang="es-MX" sz="1100" dirty="0" smtClean="0">
                <a:solidFill>
                  <a:srgbClr val="C00000"/>
                </a:solidFill>
              </a:rPr>
              <a:t>19 </a:t>
            </a:r>
            <a:r>
              <a:rPr lang="es-MX" sz="1100" dirty="0">
                <a:solidFill>
                  <a:srgbClr val="C00000"/>
                </a:solidFill>
              </a:rPr>
              <a:t>de julio de </a:t>
            </a:r>
            <a:r>
              <a:rPr lang="es-MX" sz="1100" dirty="0" smtClean="0">
                <a:solidFill>
                  <a:srgbClr val="C00000"/>
                </a:solidFill>
              </a:rPr>
              <a:t>2017</a:t>
            </a:r>
            <a:endParaRPr lang="es-MX" sz="1100" dirty="0">
              <a:solidFill>
                <a:srgbClr val="C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56484" y="1916832"/>
            <a:ext cx="6920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cs typeface="Arial" panose="020B0604020202020204" pitchFamily="34" charset="0"/>
              </a:rPr>
              <a:t>RESPONSABILIDAD ADMINISTRATIVA</a:t>
            </a:r>
            <a:endParaRPr lang="es-MX" sz="3200" b="1" dirty="0">
              <a:cs typeface="Arial" panose="020B0604020202020204" pitchFamily="34" charset="0"/>
            </a:endParaRPr>
          </a:p>
        </p:txBody>
      </p:sp>
      <p:sp>
        <p:nvSpPr>
          <p:cNvPr id="2" name="AutoShape 2" descr="Resultado de imagen para logo de la contraloria del estado de jalis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6 Imagen" descr="C:\Users\User\Desktop\CARPETAS ALMA\LOGO\Contraloria colo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" y="168722"/>
            <a:ext cx="3408680" cy="156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7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Acuerdo de admisión de Pruebas</a:t>
            </a:r>
          </a:p>
          <a:p>
            <a:endParaRPr lang="es-MX" dirty="0" smtClean="0"/>
          </a:p>
          <a:p>
            <a:r>
              <a:rPr lang="es-MX" dirty="0" smtClean="0"/>
              <a:t>Desahogo de Pruebas.</a:t>
            </a:r>
          </a:p>
          <a:p>
            <a:endParaRPr lang="es-MX" dirty="0" smtClean="0"/>
          </a:p>
          <a:p>
            <a:r>
              <a:rPr lang="es-MX" dirty="0" smtClean="0"/>
              <a:t>Alegatos </a:t>
            </a:r>
          </a:p>
          <a:p>
            <a:endParaRPr lang="es-MX" dirty="0" smtClean="0"/>
          </a:p>
          <a:p>
            <a:r>
              <a:rPr lang="es-MX" dirty="0" smtClean="0"/>
              <a:t>Resolución.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332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7643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EJECUCIÓN DE LAS SANCIONES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7200" y="1600200"/>
            <a:ext cx="42588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conformidad al artículo 77 de la Ley General de Responsabilidades Administrativas establece que corresponde a la </a:t>
            </a:r>
            <a:r>
              <a:rPr kumimoji="0" lang="es-MX" sz="32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Secretaría de la Función Pública y sus equivalentes en los Estados o a los OIC, imponer las sanciones por Faltas Administrativas NO graves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así como su ejecución.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285908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323528" y="836712"/>
            <a:ext cx="7571184" cy="56166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ejecución de las sanciones por Faltas Administrativas </a:t>
            </a:r>
            <a:r>
              <a:rPr kumimoji="0" lang="es-MX" sz="32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graves se llevará a cabo de inmediato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una vez que sean impuestas y conforme se disponga en la resolución respectiva.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Artículo 222 LGRA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Tratándose de los servidores públicos de base, </a:t>
            </a:r>
            <a:r>
              <a:rPr kumimoji="0" lang="es-MX" sz="32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suspensión y la destitución se ejecutarán por el titular del Ente Público 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correspondiente.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Artículo 223 LGRA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9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95536" y="260648"/>
            <a:ext cx="763284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CASOS EN QUE LAS SECRETARÍAS O LOS OIC´S PUEDEN ABSTENERSE DE IMPONER LA SANCIÓN A ALGUN SERVIDOR PÚBLICO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2132856"/>
            <a:ext cx="7283152" cy="39933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Siempre que el servidor público </a:t>
            </a:r>
            <a:r>
              <a:rPr kumimoji="0" lang="es-MX" sz="32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haya sido sancionado previamente por la misma falta y que no haya actuado de forma dolosa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debe dejar constancia de la no imposición de la sanción.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Artículo 77 LGRA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9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67544" y="404665"/>
            <a:ext cx="7416824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REINCIDENCIA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2 Subtítulo"/>
          <p:cNvSpPr txBox="1">
            <a:spLocks/>
          </p:cNvSpPr>
          <p:nvPr/>
        </p:nvSpPr>
        <p:spPr>
          <a:xfrm>
            <a:off x="611560" y="1844824"/>
            <a:ext cx="7128792" cy="432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caso de reincidencia de Faltas Administrativas NO graves, la sanción que imponga el OIC no podrá ser igual o menor a la impuesta con anterioridad.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considerará reincidente al que habiendo incurrido en una infracción que  haya sido sancionada y hubiere causado ejecutoria, cometa otra del mismo tipo.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sz="1100" dirty="0" smtClean="0"/>
          </a:p>
          <a:p>
            <a:endParaRPr lang="es-MX" dirty="0"/>
          </a:p>
          <a:p>
            <a:endParaRPr lang="es-MX" dirty="0" smtClean="0"/>
          </a:p>
          <a:p>
            <a:pPr marL="0" indent="0" algn="ctr">
              <a:buNone/>
            </a:pPr>
            <a:r>
              <a:rPr lang="es-MX" dirty="0" smtClean="0"/>
              <a:t>GRACIAS POR SU ATENCIÓN.</a:t>
            </a:r>
            <a:endParaRPr lang="es-MX" dirty="0"/>
          </a:p>
        </p:txBody>
      </p:sp>
      <p:pic>
        <p:nvPicPr>
          <p:cNvPr id="6" name="5 Imagen" descr="C:\Users\User\Desktop\CARPETAS ALMA\LOGO\Contraloria col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408680" cy="156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04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200" b="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Sujetos de responsabilidad administrativa</a:t>
            </a:r>
            <a:endParaRPr lang="es-MX" sz="3200" b="0" cap="none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Los Servidores Públicos</a:t>
            </a:r>
          </a:p>
          <a:p>
            <a:r>
              <a:rPr lang="es-MX" dirty="0" smtClean="0"/>
              <a:t>Aquellas personas que fungieron como Servidores Públicos y se ubiquen en los supuestos que establece la Ley.</a:t>
            </a:r>
          </a:p>
          <a:p>
            <a:r>
              <a:rPr lang="es-MX" dirty="0" smtClean="0"/>
              <a:t>Particulares vinculados con faltas administrativas graves.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7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Autoridades facultadas para aplicar la Ley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SFP y sus homólogos en las entidades (Contraloría del Estado).</a:t>
            </a:r>
          </a:p>
          <a:p>
            <a:r>
              <a:rPr lang="es-MX" dirty="0" smtClean="0"/>
              <a:t>ASF </a:t>
            </a:r>
            <a:r>
              <a:rPr lang="es-MX" dirty="0"/>
              <a:t>y sus homólogos en las </a:t>
            </a:r>
            <a:r>
              <a:rPr lang="es-MX" dirty="0" smtClean="0"/>
              <a:t>entidades (Auditoria Superior del Estado de Jalisco).</a:t>
            </a:r>
          </a:p>
          <a:p>
            <a:r>
              <a:rPr lang="es-MX" dirty="0" smtClean="0"/>
              <a:t>Tribunal de Justicia Administrativa.</a:t>
            </a:r>
            <a:r>
              <a:rPr lang="es-MX" dirty="0"/>
              <a:t> </a:t>
            </a:r>
            <a:endParaRPr lang="es-MX" dirty="0" smtClean="0"/>
          </a:p>
          <a:p>
            <a:r>
              <a:rPr lang="es-MX" dirty="0" smtClean="0"/>
              <a:t>Órganos </a:t>
            </a:r>
            <a:r>
              <a:rPr lang="es-MX" dirty="0"/>
              <a:t>Internos de Control.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66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0" cap="none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Órganos Internos de Control</a:t>
            </a:r>
            <a:endParaRPr lang="es-MX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Atribuciones:</a:t>
            </a:r>
          </a:p>
          <a:p>
            <a:endParaRPr lang="es-MX" b="1" dirty="0"/>
          </a:p>
          <a:p>
            <a:endParaRPr lang="es-MX" b="1" dirty="0" smtClean="0"/>
          </a:p>
          <a:p>
            <a:r>
              <a:rPr lang="es-MX" b="1" dirty="0" smtClean="0"/>
              <a:t>Investigación, substanciación y calificación de las Faltas Administrativas.</a:t>
            </a:r>
          </a:p>
        </p:txBody>
      </p:sp>
    </p:spTree>
    <p:extLst>
      <p:ext uri="{BB962C8B-B14F-4D97-AF65-F5344CB8AC3E}">
        <p14:creationId xmlns:p14="http://schemas.microsoft.com/office/powerpoint/2010/main" val="558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u="sng" dirty="0"/>
              <a:t>Implementar mecanismos para la prevención de actos u omisiones </a:t>
            </a:r>
            <a:r>
              <a:rPr lang="es-MX" dirty="0"/>
              <a:t>que pudieran constituir </a:t>
            </a:r>
            <a:r>
              <a:rPr lang="es-MX" u="sng" dirty="0"/>
              <a:t>responsabilidad administrativa</a:t>
            </a:r>
            <a:r>
              <a:rPr lang="es-MX" dirty="0"/>
              <a:t>.</a:t>
            </a:r>
          </a:p>
          <a:p>
            <a:r>
              <a:rPr lang="es-MX" u="sng" dirty="0"/>
              <a:t>Revisar</a:t>
            </a:r>
            <a:r>
              <a:rPr lang="es-MX" dirty="0"/>
              <a:t> </a:t>
            </a:r>
            <a:r>
              <a:rPr lang="es-MX" dirty="0" smtClean="0"/>
              <a:t>la utilización de </a:t>
            </a:r>
            <a:r>
              <a:rPr lang="es-MX" u="sng" dirty="0"/>
              <a:t>los recursos públicos.</a:t>
            </a:r>
          </a:p>
          <a:p>
            <a:r>
              <a:rPr lang="es-MX" u="sng" dirty="0"/>
              <a:t>Presentar denuncias ante la Fiscalía.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87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21161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78" y="2348880"/>
            <a:ext cx="312737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837778" y="883965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AUTORIDADES QUE CONFORMAN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EL </a:t>
            </a:r>
            <a:r>
              <a:rPr lang="es-MX" sz="3200" dirty="0"/>
              <a:t>ORGANO </a:t>
            </a:r>
            <a:r>
              <a:rPr lang="es-MX" sz="3200" dirty="0" smtClean="0"/>
              <a:t>INTERNO DE CONTROL.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68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3448" y="548680"/>
            <a:ext cx="3520440" cy="1800200"/>
          </a:xfrm>
        </p:spPr>
        <p:txBody>
          <a:bodyPr/>
          <a:lstStyle/>
          <a:p>
            <a:pPr algn="ctr"/>
            <a:r>
              <a:rPr lang="es-MX" dirty="0" smtClean="0"/>
              <a:t>Autoridad Investigadora.</a:t>
            </a:r>
          </a:p>
          <a:p>
            <a:pPr algn="ctr"/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72000" y="548680"/>
            <a:ext cx="3520440" cy="1008112"/>
          </a:xfrm>
        </p:spPr>
        <p:txBody>
          <a:bodyPr/>
          <a:lstStyle/>
          <a:p>
            <a:pPr algn="ctr"/>
            <a:r>
              <a:rPr lang="es-MX" dirty="0" smtClean="0"/>
              <a:t>Autoridad Substanciadora.</a:t>
            </a:r>
            <a:endParaRPr lang="es-MX" dirty="0"/>
          </a:p>
        </p:txBody>
      </p:sp>
      <p:sp>
        <p:nvSpPr>
          <p:cNvPr id="7" name="5 Marcador de contenido"/>
          <p:cNvSpPr txBox="1">
            <a:spLocks/>
          </p:cNvSpPr>
          <p:nvPr/>
        </p:nvSpPr>
        <p:spPr>
          <a:xfrm>
            <a:off x="2419712" y="3274640"/>
            <a:ext cx="3520440" cy="802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6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s-MX" dirty="0" smtClean="0"/>
              <a:t>Autoridad </a:t>
            </a:r>
            <a:r>
              <a:rPr lang="es-MX" dirty="0" err="1" smtClean="0"/>
              <a:t>Resolutora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8" name="4 Marcador de contenido"/>
          <p:cNvSpPr txBox="1">
            <a:spLocks/>
          </p:cNvSpPr>
          <p:nvPr/>
        </p:nvSpPr>
        <p:spPr>
          <a:xfrm>
            <a:off x="683568" y="4869160"/>
            <a:ext cx="7344816" cy="18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6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s-MX" dirty="0" smtClean="0"/>
              <a:t>No debiendo ser una sola autoridad quien investigue y substancié.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2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0" cap="none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Tipos de Faltas Administrativas</a:t>
            </a:r>
            <a:endParaRPr lang="es-MX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es-MX" dirty="0" smtClean="0"/>
          </a:p>
          <a:p>
            <a:pPr algn="just"/>
            <a:r>
              <a:rPr lang="es-MX" dirty="0" smtClean="0"/>
              <a:t>Faltas Graves: Corresponde al Tribunal de Justicia Administrativa resolver sobre la imposición de sanciones por la comisión de faltas administrativas graves</a:t>
            </a:r>
          </a:p>
          <a:p>
            <a:pPr algn="just"/>
            <a:endParaRPr lang="es-MX" dirty="0"/>
          </a:p>
          <a:p>
            <a:pPr marL="0" indent="0" algn="just">
              <a:buNone/>
            </a:pPr>
            <a:endParaRPr lang="es-MX" dirty="0" smtClean="0"/>
          </a:p>
          <a:p>
            <a:pPr algn="just"/>
            <a:r>
              <a:rPr lang="es-MX" dirty="0" smtClean="0"/>
              <a:t>Faltas No graves: Serán competentes la Contraloría del Estado y los Órganos Internos de Control</a:t>
            </a:r>
            <a:r>
              <a:rPr lang="es-MX" dirty="0"/>
              <a:t> </a:t>
            </a:r>
            <a:r>
              <a:rPr lang="es-MX" dirty="0" smtClean="0"/>
              <a:t>para iniciar, substanciar y resolver los procedimientos de responsabilidad administrativa.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58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8660</TotalTime>
  <Words>1403</Words>
  <Application>Microsoft Office PowerPoint</Application>
  <PresentationFormat>Carta (216 x 279 mm)</PresentationFormat>
  <Paragraphs>128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Wingdings</vt:lpstr>
      <vt:lpstr>Wingdings 2</vt:lpstr>
      <vt:lpstr>Opulento</vt:lpstr>
      <vt:lpstr>Presentación de PowerPoint</vt:lpstr>
      <vt:lpstr>Presentación de PowerPoint</vt:lpstr>
      <vt:lpstr>Sujetos de responsabilidad administrativa</vt:lpstr>
      <vt:lpstr>Autoridades facultadas para aplicar la Ley</vt:lpstr>
      <vt:lpstr>Órganos Internos de Control</vt:lpstr>
      <vt:lpstr>Presentación de PowerPoint</vt:lpstr>
      <vt:lpstr>Presentación de PowerPoint</vt:lpstr>
      <vt:lpstr>Presentación de PowerPoint</vt:lpstr>
      <vt:lpstr>Tipos de Faltas Administrativas</vt:lpstr>
      <vt:lpstr>Faltas graves art 51 al 64.</vt:lpstr>
      <vt:lpstr>Faltas Graves cometidas por Particulares en Situación Especial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Rodriguez Hernández Francisco Ivan</dc:creator>
  <cp:lastModifiedBy>Liz</cp:lastModifiedBy>
  <cp:revision>727</cp:revision>
  <cp:lastPrinted>2017-10-23T17:39:32Z</cp:lastPrinted>
  <dcterms:created xsi:type="dcterms:W3CDTF">2017-04-03T16:28:54Z</dcterms:created>
  <dcterms:modified xsi:type="dcterms:W3CDTF">2018-03-23T21:06:08Z</dcterms:modified>
</cp:coreProperties>
</file>