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0" r:id="rId4"/>
    <p:sldId id="261" r:id="rId5"/>
    <p:sldId id="263" r:id="rId6"/>
    <p:sldId id="284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62" r:id="rId16"/>
    <p:sldId id="273" r:id="rId17"/>
    <p:sldId id="285" r:id="rId18"/>
    <p:sldId id="291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6" r:id="rId27"/>
    <p:sldId id="288" r:id="rId28"/>
    <p:sldId id="289" r:id="rId29"/>
    <p:sldId id="292" r:id="rId30"/>
    <p:sldId id="290" r:id="rId31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C9473-7635-47D8-90D5-5A0BCA5C44CE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03D7B834-AFB0-43D1-A390-C1D44FD555BE}">
      <dgm:prSet phldrT="[Texto]" custT="1"/>
      <dgm:spPr>
        <a:noFill/>
      </dgm:spPr>
      <dgm:t>
        <a:bodyPr/>
        <a:lstStyle/>
        <a:p>
          <a:r>
            <a:rPr lang="es-MX" sz="3200" b="0" u="sng" cap="none" spc="0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</a:rPr>
            <a:t>Delitos Electorales</a:t>
          </a:r>
        </a:p>
      </dgm:t>
    </dgm:pt>
    <dgm:pt modelId="{3457802D-720E-4AF2-BC10-D6EEDD521E79}" type="parTrans" cxnId="{47EF3106-8B0A-4450-8B20-56A9EFA0BBD9}">
      <dgm:prSet/>
      <dgm:spPr/>
      <dgm:t>
        <a:bodyPr/>
        <a:lstStyle/>
        <a:p>
          <a:endParaRPr lang="es-MX"/>
        </a:p>
      </dgm:t>
    </dgm:pt>
    <dgm:pt modelId="{53F3BF49-0134-4A60-A4AF-A80DDA59F7AB}" type="sibTrans" cxnId="{47EF3106-8B0A-4450-8B20-56A9EFA0BBD9}">
      <dgm:prSet/>
      <dgm:spPr/>
      <dgm:t>
        <a:bodyPr/>
        <a:lstStyle/>
        <a:p>
          <a:endParaRPr lang="es-MX"/>
        </a:p>
      </dgm:t>
    </dgm:pt>
    <dgm:pt modelId="{78CA64C5-1AA1-4864-A712-A7996D77452A}">
      <dgm:prSet phldrT="[Texto]"/>
      <dgm:spPr/>
      <dgm:t>
        <a:bodyPr/>
        <a:lstStyle/>
        <a:p>
          <a:r>
            <a:rPr lang="es-MX" dirty="0" smtClean="0"/>
            <a:t>Oficiosos</a:t>
          </a:r>
          <a:endParaRPr lang="es-MX" dirty="0"/>
        </a:p>
      </dgm:t>
    </dgm:pt>
    <dgm:pt modelId="{AE413464-6394-4885-AEBF-BC2A6F7E55E5}" type="parTrans" cxnId="{AB7C62D2-BFAF-4C03-8409-D47505D21310}">
      <dgm:prSet/>
      <dgm:spPr/>
      <dgm:t>
        <a:bodyPr/>
        <a:lstStyle/>
        <a:p>
          <a:endParaRPr lang="es-MX"/>
        </a:p>
      </dgm:t>
    </dgm:pt>
    <dgm:pt modelId="{E0BA37AB-C2A9-4D5B-A2BA-04DD32BC0437}" type="sibTrans" cxnId="{AB7C62D2-BFAF-4C03-8409-D47505D21310}">
      <dgm:prSet/>
      <dgm:spPr/>
      <dgm:t>
        <a:bodyPr/>
        <a:lstStyle/>
        <a:p>
          <a:endParaRPr lang="es-MX"/>
        </a:p>
      </dgm:t>
    </dgm:pt>
    <dgm:pt modelId="{E31AA61E-4007-4D15-A3E2-30C8B7F89784}">
      <dgm:prSet phldrT="[Texto]"/>
      <dgm:spPr>
        <a:solidFill>
          <a:schemeClr val="bg1"/>
        </a:solidFill>
      </dgm:spPr>
      <dgm:t>
        <a:bodyPr/>
        <a:lstStyle/>
        <a:p>
          <a:r>
            <a:rPr lang="es-MX" dirty="0" smtClean="0"/>
            <a:t>No Graves</a:t>
          </a:r>
          <a:endParaRPr lang="es-MX" dirty="0"/>
        </a:p>
      </dgm:t>
    </dgm:pt>
    <dgm:pt modelId="{2D66C25F-6A01-4415-A5A3-ECBAA491F6AD}" type="parTrans" cxnId="{018846BB-D026-423C-9C3F-C0AAA1D926C5}">
      <dgm:prSet/>
      <dgm:spPr/>
      <dgm:t>
        <a:bodyPr/>
        <a:lstStyle/>
        <a:p>
          <a:endParaRPr lang="es-MX"/>
        </a:p>
      </dgm:t>
    </dgm:pt>
    <dgm:pt modelId="{6DE61C77-F578-44BE-90B8-E2050C3FE622}" type="sibTrans" cxnId="{018846BB-D026-423C-9C3F-C0AAA1D926C5}">
      <dgm:prSet/>
      <dgm:spPr/>
      <dgm:t>
        <a:bodyPr/>
        <a:lstStyle/>
        <a:p>
          <a:endParaRPr lang="es-MX"/>
        </a:p>
      </dgm:t>
    </dgm:pt>
    <dgm:pt modelId="{7F19D687-FFDB-47F1-AA7A-4C60D2A44CCE}">
      <dgm:prSet phldrT="[Texto]"/>
      <dgm:spPr/>
      <dgm:t>
        <a:bodyPr/>
        <a:lstStyle/>
        <a:p>
          <a:r>
            <a:rPr lang="es-MX" dirty="0" smtClean="0"/>
            <a:t>Dolosos</a:t>
          </a:r>
          <a:endParaRPr lang="es-MX" dirty="0"/>
        </a:p>
      </dgm:t>
    </dgm:pt>
    <dgm:pt modelId="{23580C9E-E6FF-479B-9E3E-DEC80BE5E255}" type="parTrans" cxnId="{B0476EB7-8F5A-4290-AD20-B8368A4827CF}">
      <dgm:prSet/>
      <dgm:spPr/>
      <dgm:t>
        <a:bodyPr/>
        <a:lstStyle/>
        <a:p>
          <a:endParaRPr lang="es-MX"/>
        </a:p>
      </dgm:t>
    </dgm:pt>
    <dgm:pt modelId="{18B7907F-E4EF-48A7-A99E-03BA7521DCC5}" type="sibTrans" cxnId="{B0476EB7-8F5A-4290-AD20-B8368A4827CF}">
      <dgm:prSet/>
      <dgm:spPr/>
      <dgm:t>
        <a:bodyPr/>
        <a:lstStyle/>
        <a:p>
          <a:endParaRPr lang="es-MX"/>
        </a:p>
      </dgm:t>
    </dgm:pt>
    <dgm:pt modelId="{377D8812-F0C8-4825-87C6-18E86EE911EA}" type="pres">
      <dgm:prSet presAssocID="{6EEC9473-7635-47D8-90D5-5A0BCA5C44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DDD7298-B579-415D-9DAF-4C2D191B5C9F}" type="pres">
      <dgm:prSet presAssocID="{03D7B834-AFB0-43D1-A390-C1D44FD555BE}" presName="centerShape" presStyleLbl="node0" presStyleIdx="0" presStyleCnt="1" custScaleX="125621" custLinFactNeighborX="943" custLinFactNeighborY="-42373"/>
      <dgm:spPr/>
      <dgm:t>
        <a:bodyPr/>
        <a:lstStyle/>
        <a:p>
          <a:endParaRPr lang="es-MX"/>
        </a:p>
      </dgm:t>
    </dgm:pt>
    <dgm:pt modelId="{BFA0CA34-75B1-4D8F-BD0C-5B0541A33ECE}" type="pres">
      <dgm:prSet presAssocID="{AE413464-6394-4885-AEBF-BC2A6F7E55E5}" presName="parTrans" presStyleLbl="bgSibTrans2D1" presStyleIdx="0" presStyleCnt="3"/>
      <dgm:spPr/>
      <dgm:t>
        <a:bodyPr/>
        <a:lstStyle/>
        <a:p>
          <a:endParaRPr lang="es-MX"/>
        </a:p>
      </dgm:t>
    </dgm:pt>
    <dgm:pt modelId="{B3B4DAA5-452D-4300-83F4-29BB568405E2}" type="pres">
      <dgm:prSet presAssocID="{78CA64C5-1AA1-4864-A712-A7996D77452A}" presName="node" presStyleLbl="node1" presStyleIdx="0" presStyleCnt="3" custRadScaleRad="118480" custRadScaleInc="-208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08C705-F030-41A4-91EF-CAD1C39B1BE5}" type="pres">
      <dgm:prSet presAssocID="{2D66C25F-6A01-4415-A5A3-ECBAA491F6AD}" presName="parTrans" presStyleLbl="bgSibTrans2D1" presStyleIdx="1" presStyleCnt="3" custAng="21547894" custScaleX="91528" custLinFactNeighborX="-3766" custLinFactNeighborY="-13666"/>
      <dgm:spPr/>
      <dgm:t>
        <a:bodyPr/>
        <a:lstStyle/>
        <a:p>
          <a:endParaRPr lang="es-MX"/>
        </a:p>
      </dgm:t>
    </dgm:pt>
    <dgm:pt modelId="{D88D542A-F279-4320-8CEB-C645DA09E927}" type="pres">
      <dgm:prSet presAssocID="{E31AA61E-4007-4D15-A3E2-30C8B7F89784}" presName="node" presStyleLbl="node1" presStyleIdx="1" presStyleCnt="3" custScaleY="82357" custRadScaleRad="10901" custRadScaleInc="2961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7FEB2E-F766-47AC-AF56-4A6B5C5B935A}" type="pres">
      <dgm:prSet presAssocID="{23580C9E-E6FF-479B-9E3E-DEC80BE5E255}" presName="parTrans" presStyleLbl="bgSibTrans2D1" presStyleIdx="2" presStyleCnt="3"/>
      <dgm:spPr/>
      <dgm:t>
        <a:bodyPr/>
        <a:lstStyle/>
        <a:p>
          <a:endParaRPr lang="es-MX"/>
        </a:p>
      </dgm:t>
    </dgm:pt>
    <dgm:pt modelId="{FE922507-0874-43A4-BC9E-2CDF9E4851EB}" type="pres">
      <dgm:prSet presAssocID="{7F19D687-FFDB-47F1-AA7A-4C60D2A44CCE}" presName="node" presStyleLbl="node1" presStyleIdx="2" presStyleCnt="3" custRadScaleRad="117439" custRadScaleInc="249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0476EB7-8F5A-4290-AD20-B8368A4827CF}" srcId="{03D7B834-AFB0-43D1-A390-C1D44FD555BE}" destId="{7F19D687-FFDB-47F1-AA7A-4C60D2A44CCE}" srcOrd="2" destOrd="0" parTransId="{23580C9E-E6FF-479B-9E3E-DEC80BE5E255}" sibTransId="{18B7907F-E4EF-48A7-A99E-03BA7521DCC5}"/>
    <dgm:cxn modelId="{C3E05DF9-8781-4793-B943-5F3E28F12C9B}" type="presOf" srcId="{23580C9E-E6FF-479B-9E3E-DEC80BE5E255}" destId="{A17FEB2E-F766-47AC-AF56-4A6B5C5B935A}" srcOrd="0" destOrd="0" presId="urn:microsoft.com/office/officeart/2005/8/layout/radial4"/>
    <dgm:cxn modelId="{AB7C62D2-BFAF-4C03-8409-D47505D21310}" srcId="{03D7B834-AFB0-43D1-A390-C1D44FD555BE}" destId="{78CA64C5-1AA1-4864-A712-A7996D77452A}" srcOrd="0" destOrd="0" parTransId="{AE413464-6394-4885-AEBF-BC2A6F7E55E5}" sibTransId="{E0BA37AB-C2A9-4D5B-A2BA-04DD32BC0437}"/>
    <dgm:cxn modelId="{C12A2018-96E7-447C-8074-5888D1D6DCEE}" type="presOf" srcId="{78CA64C5-1AA1-4864-A712-A7996D77452A}" destId="{B3B4DAA5-452D-4300-83F4-29BB568405E2}" srcOrd="0" destOrd="0" presId="urn:microsoft.com/office/officeart/2005/8/layout/radial4"/>
    <dgm:cxn modelId="{21C23E2E-7B51-43A2-81CE-FC0D44A4A6BB}" type="presOf" srcId="{2D66C25F-6A01-4415-A5A3-ECBAA491F6AD}" destId="{1C08C705-F030-41A4-91EF-CAD1C39B1BE5}" srcOrd="0" destOrd="0" presId="urn:microsoft.com/office/officeart/2005/8/layout/radial4"/>
    <dgm:cxn modelId="{CCFD4A54-05C7-41CA-80F2-8C3FF4855764}" type="presOf" srcId="{03D7B834-AFB0-43D1-A390-C1D44FD555BE}" destId="{ADDD7298-B579-415D-9DAF-4C2D191B5C9F}" srcOrd="0" destOrd="0" presId="urn:microsoft.com/office/officeart/2005/8/layout/radial4"/>
    <dgm:cxn modelId="{C82EB264-5662-4630-B869-98F9630EF168}" type="presOf" srcId="{E31AA61E-4007-4D15-A3E2-30C8B7F89784}" destId="{D88D542A-F279-4320-8CEB-C645DA09E927}" srcOrd="0" destOrd="0" presId="urn:microsoft.com/office/officeart/2005/8/layout/radial4"/>
    <dgm:cxn modelId="{82887AC9-7333-4249-9075-50019F678ED4}" type="presOf" srcId="{AE413464-6394-4885-AEBF-BC2A6F7E55E5}" destId="{BFA0CA34-75B1-4D8F-BD0C-5B0541A33ECE}" srcOrd="0" destOrd="0" presId="urn:microsoft.com/office/officeart/2005/8/layout/radial4"/>
    <dgm:cxn modelId="{018846BB-D026-423C-9C3F-C0AAA1D926C5}" srcId="{03D7B834-AFB0-43D1-A390-C1D44FD555BE}" destId="{E31AA61E-4007-4D15-A3E2-30C8B7F89784}" srcOrd="1" destOrd="0" parTransId="{2D66C25F-6A01-4415-A5A3-ECBAA491F6AD}" sibTransId="{6DE61C77-F578-44BE-90B8-E2050C3FE622}"/>
    <dgm:cxn modelId="{D3A726DB-9D82-4827-AE83-0AA89D3433BA}" type="presOf" srcId="{7F19D687-FFDB-47F1-AA7A-4C60D2A44CCE}" destId="{FE922507-0874-43A4-BC9E-2CDF9E4851EB}" srcOrd="0" destOrd="0" presId="urn:microsoft.com/office/officeart/2005/8/layout/radial4"/>
    <dgm:cxn modelId="{47EF3106-8B0A-4450-8B20-56A9EFA0BBD9}" srcId="{6EEC9473-7635-47D8-90D5-5A0BCA5C44CE}" destId="{03D7B834-AFB0-43D1-A390-C1D44FD555BE}" srcOrd="0" destOrd="0" parTransId="{3457802D-720E-4AF2-BC10-D6EEDD521E79}" sibTransId="{53F3BF49-0134-4A60-A4AF-A80DDA59F7AB}"/>
    <dgm:cxn modelId="{421C1AF9-E9C4-4159-BB3B-000F426B2711}" type="presOf" srcId="{6EEC9473-7635-47D8-90D5-5A0BCA5C44CE}" destId="{377D8812-F0C8-4825-87C6-18E86EE911EA}" srcOrd="0" destOrd="0" presId="urn:microsoft.com/office/officeart/2005/8/layout/radial4"/>
    <dgm:cxn modelId="{7891CE72-D2F7-4E62-8BBC-6B081140AF4F}" type="presParOf" srcId="{377D8812-F0C8-4825-87C6-18E86EE911EA}" destId="{ADDD7298-B579-415D-9DAF-4C2D191B5C9F}" srcOrd="0" destOrd="0" presId="urn:microsoft.com/office/officeart/2005/8/layout/radial4"/>
    <dgm:cxn modelId="{2BC11EDC-D105-4C3C-AB37-820EE17ADACE}" type="presParOf" srcId="{377D8812-F0C8-4825-87C6-18E86EE911EA}" destId="{BFA0CA34-75B1-4D8F-BD0C-5B0541A33ECE}" srcOrd="1" destOrd="0" presId="urn:microsoft.com/office/officeart/2005/8/layout/radial4"/>
    <dgm:cxn modelId="{81F4CD4D-F2E4-4816-99B6-4EFB0538E3D6}" type="presParOf" srcId="{377D8812-F0C8-4825-87C6-18E86EE911EA}" destId="{B3B4DAA5-452D-4300-83F4-29BB568405E2}" srcOrd="2" destOrd="0" presId="urn:microsoft.com/office/officeart/2005/8/layout/radial4"/>
    <dgm:cxn modelId="{5F574B62-A63C-4556-91A9-272B3A8C514F}" type="presParOf" srcId="{377D8812-F0C8-4825-87C6-18E86EE911EA}" destId="{1C08C705-F030-41A4-91EF-CAD1C39B1BE5}" srcOrd="3" destOrd="0" presId="urn:microsoft.com/office/officeart/2005/8/layout/radial4"/>
    <dgm:cxn modelId="{295F4961-67BE-4EB1-BDD7-71B24736F6CA}" type="presParOf" srcId="{377D8812-F0C8-4825-87C6-18E86EE911EA}" destId="{D88D542A-F279-4320-8CEB-C645DA09E927}" srcOrd="4" destOrd="0" presId="urn:microsoft.com/office/officeart/2005/8/layout/radial4"/>
    <dgm:cxn modelId="{B6341381-DB5A-4CBF-9A2D-9D453636B6B4}" type="presParOf" srcId="{377D8812-F0C8-4825-87C6-18E86EE911EA}" destId="{A17FEB2E-F766-47AC-AF56-4A6B5C5B935A}" srcOrd="5" destOrd="0" presId="urn:microsoft.com/office/officeart/2005/8/layout/radial4"/>
    <dgm:cxn modelId="{1FD1BE55-97EB-4544-8EF4-965EB5495DA5}" type="presParOf" srcId="{377D8812-F0C8-4825-87C6-18E86EE911EA}" destId="{FE922507-0874-43A4-BC9E-2CDF9E4851EB}" srcOrd="6" destOrd="0" presId="urn:microsoft.com/office/officeart/2005/8/layout/radial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856FE-5675-4B9A-B31A-C2616617B803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BD2E1768-FEE4-427D-AD92-1DD79AF02636}">
      <dgm:prSet phldrT="[Texto]" custT="1"/>
      <dgm:spPr/>
      <dgm:t>
        <a:bodyPr/>
        <a:lstStyle/>
        <a:p>
          <a:pPr algn="ctr"/>
          <a:r>
            <a:rPr lang="es-MX" sz="2800" dirty="0" smtClean="0"/>
            <a:t>La libertad del voto.</a:t>
          </a:r>
          <a:endParaRPr lang="es-MX" sz="2800" dirty="0"/>
        </a:p>
      </dgm:t>
    </dgm:pt>
    <dgm:pt modelId="{4BEFBE0F-B7F8-4452-812B-2E9FF626227E}" type="parTrans" cxnId="{4B3A32D1-002A-4A00-BC4C-15E4EB1C77D4}">
      <dgm:prSet/>
      <dgm:spPr/>
      <dgm:t>
        <a:bodyPr/>
        <a:lstStyle/>
        <a:p>
          <a:endParaRPr lang="es-MX"/>
        </a:p>
      </dgm:t>
    </dgm:pt>
    <dgm:pt modelId="{C022A477-D65F-4234-893C-43CAF3A0CDDA}" type="sibTrans" cxnId="{4B3A32D1-002A-4A00-BC4C-15E4EB1C77D4}">
      <dgm:prSet/>
      <dgm:spPr/>
      <dgm:t>
        <a:bodyPr/>
        <a:lstStyle/>
        <a:p>
          <a:endParaRPr lang="es-MX"/>
        </a:p>
      </dgm:t>
    </dgm:pt>
    <dgm:pt modelId="{935A23D3-D3FF-4819-87F1-6445A3D540F0}">
      <dgm:prSet phldrT="[Texto]" custT="1"/>
      <dgm:spPr/>
      <dgm:t>
        <a:bodyPr/>
        <a:lstStyle/>
        <a:p>
          <a:pPr algn="ctr"/>
          <a:r>
            <a:rPr lang="es-MX" sz="2800" dirty="0" smtClean="0"/>
            <a:t>La equidad en la contienda.   </a:t>
          </a:r>
          <a:endParaRPr lang="es-MX" sz="2800" dirty="0"/>
        </a:p>
      </dgm:t>
    </dgm:pt>
    <dgm:pt modelId="{93447A3B-BC56-4CB1-A25D-1D35BCC911B6}" type="parTrans" cxnId="{46D87C4C-3D2C-4195-92D1-97284CDD6A27}">
      <dgm:prSet/>
      <dgm:spPr/>
      <dgm:t>
        <a:bodyPr/>
        <a:lstStyle/>
        <a:p>
          <a:endParaRPr lang="es-MX"/>
        </a:p>
      </dgm:t>
    </dgm:pt>
    <dgm:pt modelId="{C7FA975E-E380-4DD6-8DC1-662CBA82E0A3}" type="sibTrans" cxnId="{46D87C4C-3D2C-4195-92D1-97284CDD6A27}">
      <dgm:prSet/>
      <dgm:spPr/>
      <dgm:t>
        <a:bodyPr/>
        <a:lstStyle/>
        <a:p>
          <a:endParaRPr lang="es-MX"/>
        </a:p>
      </dgm:t>
    </dgm:pt>
    <dgm:pt modelId="{FF421A0E-1E02-4C40-BE68-9CB80564D8EA}">
      <dgm:prSet phldrT="[Texto]" custT="1"/>
      <dgm:spPr/>
      <dgm:t>
        <a:bodyPr/>
        <a:lstStyle/>
        <a:p>
          <a:pPr algn="ctr"/>
          <a:r>
            <a:rPr lang="es-MX" sz="2800" dirty="0" smtClean="0"/>
            <a:t>La efectividad y certeza del voto. </a:t>
          </a:r>
          <a:endParaRPr lang="es-MX" sz="2800" dirty="0"/>
        </a:p>
      </dgm:t>
    </dgm:pt>
    <dgm:pt modelId="{8841307A-9A8E-4A9E-A7D0-6DCA254E9B67}" type="parTrans" cxnId="{B0A9E892-8EFF-446B-90AC-5B1D87D87CAA}">
      <dgm:prSet/>
      <dgm:spPr/>
      <dgm:t>
        <a:bodyPr/>
        <a:lstStyle/>
        <a:p>
          <a:endParaRPr lang="es-MX"/>
        </a:p>
      </dgm:t>
    </dgm:pt>
    <dgm:pt modelId="{D550C3BF-00D0-434D-830A-470E770829CA}" type="sibTrans" cxnId="{B0A9E892-8EFF-446B-90AC-5B1D87D87CAA}">
      <dgm:prSet/>
      <dgm:spPr/>
      <dgm:t>
        <a:bodyPr/>
        <a:lstStyle/>
        <a:p>
          <a:endParaRPr lang="es-MX"/>
        </a:p>
      </dgm:t>
    </dgm:pt>
    <dgm:pt modelId="{F8288F81-82C0-4CB7-950C-B8492BFBD4EB}">
      <dgm:prSet custT="1"/>
      <dgm:spPr/>
      <dgm:t>
        <a:bodyPr/>
        <a:lstStyle/>
        <a:p>
          <a:pPr algn="ctr"/>
          <a:r>
            <a:rPr lang="es-MX" sz="2800" dirty="0" smtClean="0"/>
            <a:t>Evitar el desvío de recursos públicos. </a:t>
          </a:r>
          <a:endParaRPr lang="es-MX" sz="2800" dirty="0"/>
        </a:p>
      </dgm:t>
    </dgm:pt>
    <dgm:pt modelId="{4F567DAE-BDCC-462E-A905-939F0A8C0CA5}" type="parTrans" cxnId="{D49143DC-1CA8-42D5-8135-B94B36AB9967}">
      <dgm:prSet/>
      <dgm:spPr/>
      <dgm:t>
        <a:bodyPr/>
        <a:lstStyle/>
        <a:p>
          <a:endParaRPr lang="es-MX"/>
        </a:p>
      </dgm:t>
    </dgm:pt>
    <dgm:pt modelId="{34026C5D-7FF8-4E27-8CF0-7E94DBADACAE}" type="sibTrans" cxnId="{D49143DC-1CA8-42D5-8135-B94B36AB9967}">
      <dgm:prSet/>
      <dgm:spPr/>
      <dgm:t>
        <a:bodyPr/>
        <a:lstStyle/>
        <a:p>
          <a:endParaRPr lang="es-MX"/>
        </a:p>
      </dgm:t>
    </dgm:pt>
    <dgm:pt modelId="{09467435-329B-4723-9B60-C9AA46456D72}" type="pres">
      <dgm:prSet presAssocID="{CF8856FE-5675-4B9A-B31A-C2616617B8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67E432D-44CA-414C-B79D-705F16201130}" type="pres">
      <dgm:prSet presAssocID="{BD2E1768-FEE4-427D-AD92-1DD79AF02636}" presName="parentLin" presStyleCnt="0"/>
      <dgm:spPr/>
    </dgm:pt>
    <dgm:pt modelId="{D46B7504-FF97-45B1-BF14-70103ED8A85D}" type="pres">
      <dgm:prSet presAssocID="{BD2E1768-FEE4-427D-AD92-1DD79AF02636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480062CC-78B7-4563-85C0-B071ECFB9A73}" type="pres">
      <dgm:prSet presAssocID="{BD2E1768-FEE4-427D-AD92-1DD79AF02636}" presName="parentText" presStyleLbl="node1" presStyleIdx="0" presStyleCnt="4" custScaleY="10651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00F917-294E-4BD7-845E-6D68F13020FD}" type="pres">
      <dgm:prSet presAssocID="{BD2E1768-FEE4-427D-AD92-1DD79AF02636}" presName="negativeSpace" presStyleCnt="0"/>
      <dgm:spPr/>
    </dgm:pt>
    <dgm:pt modelId="{1FD2F461-70E8-4805-A3F3-C6268661C60C}" type="pres">
      <dgm:prSet presAssocID="{BD2E1768-FEE4-427D-AD92-1DD79AF02636}" presName="childText" presStyleLbl="conFgAcc1" presStyleIdx="0" presStyleCnt="4" custScaleY="135255">
        <dgm:presLayoutVars>
          <dgm:bulletEnabled val="1"/>
        </dgm:presLayoutVars>
      </dgm:prSet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endParaRPr lang="es-MX"/>
        </a:p>
      </dgm:t>
    </dgm:pt>
    <dgm:pt modelId="{D7B76A48-7294-4974-A9C0-1CE29DA3C2AB}" type="pres">
      <dgm:prSet presAssocID="{C022A477-D65F-4234-893C-43CAF3A0CDDA}" presName="spaceBetweenRectangles" presStyleCnt="0"/>
      <dgm:spPr/>
    </dgm:pt>
    <dgm:pt modelId="{7FB9C7AC-852C-4719-9DA9-5F8887A9E404}" type="pres">
      <dgm:prSet presAssocID="{935A23D3-D3FF-4819-87F1-6445A3D540F0}" presName="parentLin" presStyleCnt="0"/>
      <dgm:spPr/>
    </dgm:pt>
    <dgm:pt modelId="{0C2AC472-25EB-4933-9E24-C5B9F91B5ACC}" type="pres">
      <dgm:prSet presAssocID="{935A23D3-D3FF-4819-87F1-6445A3D540F0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03CA586D-273A-4C4C-B840-69815EC14310}" type="pres">
      <dgm:prSet presAssocID="{935A23D3-D3FF-4819-87F1-6445A3D540F0}" presName="parentText" presStyleLbl="node1" presStyleIdx="1" presStyleCnt="4" custScaleY="15044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45CB3E-1A54-49BA-A63B-1185E3FACB10}" type="pres">
      <dgm:prSet presAssocID="{935A23D3-D3FF-4819-87F1-6445A3D540F0}" presName="negativeSpace" presStyleCnt="0"/>
      <dgm:spPr/>
    </dgm:pt>
    <dgm:pt modelId="{E75FC333-93A2-4531-BC09-B4A12906FD2E}" type="pres">
      <dgm:prSet presAssocID="{935A23D3-D3FF-4819-87F1-6445A3D540F0}" presName="childText" presStyleLbl="conFgAcc1" presStyleIdx="1" presStyleCnt="4" custScaleY="95357">
        <dgm:presLayoutVars>
          <dgm:bulletEnabled val="1"/>
        </dgm:presLayoutVars>
      </dgm:prSet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endParaRPr lang="es-MX"/>
        </a:p>
      </dgm:t>
    </dgm:pt>
    <dgm:pt modelId="{11F9662C-2BE3-4533-ACC8-92DBF12321BA}" type="pres">
      <dgm:prSet presAssocID="{C7FA975E-E380-4DD6-8DC1-662CBA82E0A3}" presName="spaceBetweenRectangles" presStyleCnt="0"/>
      <dgm:spPr/>
    </dgm:pt>
    <dgm:pt modelId="{602D5F1E-3DBE-431A-B873-C44F4E5967E8}" type="pres">
      <dgm:prSet presAssocID="{FF421A0E-1E02-4C40-BE68-9CB80564D8EA}" presName="parentLin" presStyleCnt="0"/>
      <dgm:spPr/>
    </dgm:pt>
    <dgm:pt modelId="{43DD41E5-402E-4078-8CF2-B3AEF7745CDB}" type="pres">
      <dgm:prSet presAssocID="{FF421A0E-1E02-4C40-BE68-9CB80564D8EA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167E175C-30E8-4977-B62F-284B89B9D6AC}" type="pres">
      <dgm:prSet presAssocID="{FF421A0E-1E02-4C40-BE68-9CB80564D8EA}" presName="parentText" presStyleLbl="node1" presStyleIdx="2" presStyleCnt="4" custScaleY="14271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B83137-3AF4-4AD6-9E7A-8BE23D4E2ECA}" type="pres">
      <dgm:prSet presAssocID="{FF421A0E-1E02-4C40-BE68-9CB80564D8EA}" presName="negativeSpace" presStyleCnt="0"/>
      <dgm:spPr/>
    </dgm:pt>
    <dgm:pt modelId="{68F46A32-0E46-40AF-8EAC-A778EBDFC4F1}" type="pres">
      <dgm:prSet presAssocID="{FF421A0E-1E02-4C40-BE68-9CB80564D8EA}" presName="childText" presStyleLbl="conFgAcc1" presStyleIdx="2" presStyleCnt="4" custScaleY="109147">
        <dgm:presLayoutVars>
          <dgm:bulletEnabled val="1"/>
        </dgm:presLayoutVars>
      </dgm:prSet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endParaRPr lang="es-MX"/>
        </a:p>
      </dgm:t>
    </dgm:pt>
    <dgm:pt modelId="{3BC0069F-CF82-48C5-BE7A-A184BB579DCB}" type="pres">
      <dgm:prSet presAssocID="{D550C3BF-00D0-434D-830A-470E770829CA}" presName="spaceBetweenRectangles" presStyleCnt="0"/>
      <dgm:spPr/>
    </dgm:pt>
    <dgm:pt modelId="{C02493B9-C21E-4B17-9B9E-6DBE84081469}" type="pres">
      <dgm:prSet presAssocID="{F8288F81-82C0-4CB7-950C-B8492BFBD4EB}" presName="parentLin" presStyleCnt="0"/>
      <dgm:spPr/>
    </dgm:pt>
    <dgm:pt modelId="{AFEAC6DE-3122-442E-8C18-0FA52F2E9F20}" type="pres">
      <dgm:prSet presAssocID="{F8288F81-82C0-4CB7-950C-B8492BFBD4EB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B9739A93-DAE8-48DB-BB6F-8E316A967FB2}" type="pres">
      <dgm:prSet presAssocID="{F8288F81-82C0-4CB7-950C-B8492BFBD4EB}" presName="parentText" presStyleLbl="node1" presStyleIdx="3" presStyleCnt="4" custScaleY="16603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4B6785-3349-4AD0-8854-0551EA70AF02}" type="pres">
      <dgm:prSet presAssocID="{F8288F81-82C0-4CB7-950C-B8492BFBD4EB}" presName="negativeSpace" presStyleCnt="0"/>
      <dgm:spPr/>
    </dgm:pt>
    <dgm:pt modelId="{44AA412B-147C-4593-8B5B-6FDE8A6191FB}" type="pres">
      <dgm:prSet presAssocID="{F8288F81-82C0-4CB7-950C-B8492BFBD4EB}" presName="childText" presStyleLbl="conFgAcc1" presStyleIdx="3" presStyleCnt="4">
        <dgm:presLayoutVars>
          <dgm:bulletEnabled val="1"/>
        </dgm:presLayoutVars>
      </dgm:prSet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endParaRPr lang="es-MX"/>
        </a:p>
      </dgm:t>
    </dgm:pt>
  </dgm:ptLst>
  <dgm:cxnLst>
    <dgm:cxn modelId="{1B6895BA-F0EC-4CF1-A860-0E75FE8FCFC7}" type="presOf" srcId="{935A23D3-D3FF-4819-87F1-6445A3D540F0}" destId="{0C2AC472-25EB-4933-9E24-C5B9F91B5ACC}" srcOrd="0" destOrd="0" presId="urn:microsoft.com/office/officeart/2005/8/layout/list1"/>
    <dgm:cxn modelId="{D49143DC-1CA8-42D5-8135-B94B36AB9967}" srcId="{CF8856FE-5675-4B9A-B31A-C2616617B803}" destId="{F8288F81-82C0-4CB7-950C-B8492BFBD4EB}" srcOrd="3" destOrd="0" parTransId="{4F567DAE-BDCC-462E-A905-939F0A8C0CA5}" sibTransId="{34026C5D-7FF8-4E27-8CF0-7E94DBADACAE}"/>
    <dgm:cxn modelId="{48E2688D-EEC8-41F5-83FB-450F62107D18}" type="presOf" srcId="{BD2E1768-FEE4-427D-AD92-1DD79AF02636}" destId="{D46B7504-FF97-45B1-BF14-70103ED8A85D}" srcOrd="0" destOrd="0" presId="urn:microsoft.com/office/officeart/2005/8/layout/list1"/>
    <dgm:cxn modelId="{46D87C4C-3D2C-4195-92D1-97284CDD6A27}" srcId="{CF8856FE-5675-4B9A-B31A-C2616617B803}" destId="{935A23D3-D3FF-4819-87F1-6445A3D540F0}" srcOrd="1" destOrd="0" parTransId="{93447A3B-BC56-4CB1-A25D-1D35BCC911B6}" sibTransId="{C7FA975E-E380-4DD6-8DC1-662CBA82E0A3}"/>
    <dgm:cxn modelId="{9683A039-6F89-4A6B-B0F1-8DDCB4EA78A1}" type="presOf" srcId="{F8288F81-82C0-4CB7-950C-B8492BFBD4EB}" destId="{AFEAC6DE-3122-442E-8C18-0FA52F2E9F20}" srcOrd="0" destOrd="0" presId="urn:microsoft.com/office/officeart/2005/8/layout/list1"/>
    <dgm:cxn modelId="{5DC178DD-4E0E-4B59-B907-D8CFB79AE528}" type="presOf" srcId="{BD2E1768-FEE4-427D-AD92-1DD79AF02636}" destId="{480062CC-78B7-4563-85C0-B071ECFB9A73}" srcOrd="1" destOrd="0" presId="urn:microsoft.com/office/officeart/2005/8/layout/list1"/>
    <dgm:cxn modelId="{A556FB72-A900-4730-A6AE-FDB475B37632}" type="presOf" srcId="{CF8856FE-5675-4B9A-B31A-C2616617B803}" destId="{09467435-329B-4723-9B60-C9AA46456D72}" srcOrd="0" destOrd="0" presId="urn:microsoft.com/office/officeart/2005/8/layout/list1"/>
    <dgm:cxn modelId="{FC602DE5-3909-400A-A739-EE3D9011FFE5}" type="presOf" srcId="{FF421A0E-1E02-4C40-BE68-9CB80564D8EA}" destId="{43DD41E5-402E-4078-8CF2-B3AEF7745CDB}" srcOrd="0" destOrd="0" presId="urn:microsoft.com/office/officeart/2005/8/layout/list1"/>
    <dgm:cxn modelId="{09433DF4-64D4-4B51-BAB0-8C50091DEE9F}" type="presOf" srcId="{F8288F81-82C0-4CB7-950C-B8492BFBD4EB}" destId="{B9739A93-DAE8-48DB-BB6F-8E316A967FB2}" srcOrd="1" destOrd="0" presId="urn:microsoft.com/office/officeart/2005/8/layout/list1"/>
    <dgm:cxn modelId="{B0A9E892-8EFF-446B-90AC-5B1D87D87CAA}" srcId="{CF8856FE-5675-4B9A-B31A-C2616617B803}" destId="{FF421A0E-1E02-4C40-BE68-9CB80564D8EA}" srcOrd="2" destOrd="0" parTransId="{8841307A-9A8E-4A9E-A7D0-6DCA254E9B67}" sibTransId="{D550C3BF-00D0-434D-830A-470E770829CA}"/>
    <dgm:cxn modelId="{23165EBF-9B50-49AB-8274-DBAEF02D62AC}" type="presOf" srcId="{FF421A0E-1E02-4C40-BE68-9CB80564D8EA}" destId="{167E175C-30E8-4977-B62F-284B89B9D6AC}" srcOrd="1" destOrd="0" presId="urn:microsoft.com/office/officeart/2005/8/layout/list1"/>
    <dgm:cxn modelId="{9DEDCDC2-1E4A-40E3-8EA0-74F5DD79CAD9}" type="presOf" srcId="{935A23D3-D3FF-4819-87F1-6445A3D540F0}" destId="{03CA586D-273A-4C4C-B840-69815EC14310}" srcOrd="1" destOrd="0" presId="urn:microsoft.com/office/officeart/2005/8/layout/list1"/>
    <dgm:cxn modelId="{4B3A32D1-002A-4A00-BC4C-15E4EB1C77D4}" srcId="{CF8856FE-5675-4B9A-B31A-C2616617B803}" destId="{BD2E1768-FEE4-427D-AD92-1DD79AF02636}" srcOrd="0" destOrd="0" parTransId="{4BEFBE0F-B7F8-4452-812B-2E9FF626227E}" sibTransId="{C022A477-D65F-4234-893C-43CAF3A0CDDA}"/>
    <dgm:cxn modelId="{98A1972E-7316-4678-94DA-19D4D0E49EAA}" type="presParOf" srcId="{09467435-329B-4723-9B60-C9AA46456D72}" destId="{567E432D-44CA-414C-B79D-705F16201130}" srcOrd="0" destOrd="0" presId="urn:microsoft.com/office/officeart/2005/8/layout/list1"/>
    <dgm:cxn modelId="{CC232CC2-8291-4940-94A9-836B99AA5989}" type="presParOf" srcId="{567E432D-44CA-414C-B79D-705F16201130}" destId="{D46B7504-FF97-45B1-BF14-70103ED8A85D}" srcOrd="0" destOrd="0" presId="urn:microsoft.com/office/officeart/2005/8/layout/list1"/>
    <dgm:cxn modelId="{83488246-4F43-4664-A2BB-B33D2CF93AFE}" type="presParOf" srcId="{567E432D-44CA-414C-B79D-705F16201130}" destId="{480062CC-78B7-4563-85C0-B071ECFB9A73}" srcOrd="1" destOrd="0" presId="urn:microsoft.com/office/officeart/2005/8/layout/list1"/>
    <dgm:cxn modelId="{461656E0-71D8-4CB1-AAC8-ADED45B22636}" type="presParOf" srcId="{09467435-329B-4723-9B60-C9AA46456D72}" destId="{CB00F917-294E-4BD7-845E-6D68F13020FD}" srcOrd="1" destOrd="0" presId="urn:microsoft.com/office/officeart/2005/8/layout/list1"/>
    <dgm:cxn modelId="{06729D44-C5FB-4BA9-93F5-2DA96929D8E2}" type="presParOf" srcId="{09467435-329B-4723-9B60-C9AA46456D72}" destId="{1FD2F461-70E8-4805-A3F3-C6268661C60C}" srcOrd="2" destOrd="0" presId="urn:microsoft.com/office/officeart/2005/8/layout/list1"/>
    <dgm:cxn modelId="{C622A030-2834-4F0D-A06B-3C84348FDFBE}" type="presParOf" srcId="{09467435-329B-4723-9B60-C9AA46456D72}" destId="{D7B76A48-7294-4974-A9C0-1CE29DA3C2AB}" srcOrd="3" destOrd="0" presId="urn:microsoft.com/office/officeart/2005/8/layout/list1"/>
    <dgm:cxn modelId="{340E7C2A-28D4-4232-98F7-A3754B7AE0DA}" type="presParOf" srcId="{09467435-329B-4723-9B60-C9AA46456D72}" destId="{7FB9C7AC-852C-4719-9DA9-5F8887A9E404}" srcOrd="4" destOrd="0" presId="urn:microsoft.com/office/officeart/2005/8/layout/list1"/>
    <dgm:cxn modelId="{5EB5BCC1-3FDD-41FB-962A-9C6CD942B61C}" type="presParOf" srcId="{7FB9C7AC-852C-4719-9DA9-5F8887A9E404}" destId="{0C2AC472-25EB-4933-9E24-C5B9F91B5ACC}" srcOrd="0" destOrd="0" presId="urn:microsoft.com/office/officeart/2005/8/layout/list1"/>
    <dgm:cxn modelId="{EBC5FA05-C414-4116-A227-37ECC1E7F67B}" type="presParOf" srcId="{7FB9C7AC-852C-4719-9DA9-5F8887A9E404}" destId="{03CA586D-273A-4C4C-B840-69815EC14310}" srcOrd="1" destOrd="0" presId="urn:microsoft.com/office/officeart/2005/8/layout/list1"/>
    <dgm:cxn modelId="{B84A523B-2AD2-413C-96F2-789301D344DA}" type="presParOf" srcId="{09467435-329B-4723-9B60-C9AA46456D72}" destId="{A145CB3E-1A54-49BA-A63B-1185E3FACB10}" srcOrd="5" destOrd="0" presId="urn:microsoft.com/office/officeart/2005/8/layout/list1"/>
    <dgm:cxn modelId="{344FE5E4-E011-4173-9AA9-A461EFB7480E}" type="presParOf" srcId="{09467435-329B-4723-9B60-C9AA46456D72}" destId="{E75FC333-93A2-4531-BC09-B4A12906FD2E}" srcOrd="6" destOrd="0" presId="urn:microsoft.com/office/officeart/2005/8/layout/list1"/>
    <dgm:cxn modelId="{C220EFC2-6996-4EA5-96B9-2CA1943270CE}" type="presParOf" srcId="{09467435-329B-4723-9B60-C9AA46456D72}" destId="{11F9662C-2BE3-4533-ACC8-92DBF12321BA}" srcOrd="7" destOrd="0" presId="urn:microsoft.com/office/officeart/2005/8/layout/list1"/>
    <dgm:cxn modelId="{520FB8C1-4248-4903-B86B-853E2B9D9E61}" type="presParOf" srcId="{09467435-329B-4723-9B60-C9AA46456D72}" destId="{602D5F1E-3DBE-431A-B873-C44F4E5967E8}" srcOrd="8" destOrd="0" presId="urn:microsoft.com/office/officeart/2005/8/layout/list1"/>
    <dgm:cxn modelId="{E3D106E5-865E-44E7-BC77-185A2CC406C4}" type="presParOf" srcId="{602D5F1E-3DBE-431A-B873-C44F4E5967E8}" destId="{43DD41E5-402E-4078-8CF2-B3AEF7745CDB}" srcOrd="0" destOrd="0" presId="urn:microsoft.com/office/officeart/2005/8/layout/list1"/>
    <dgm:cxn modelId="{53C4AD27-246E-4F54-96A6-A1C5FB93EE35}" type="presParOf" srcId="{602D5F1E-3DBE-431A-B873-C44F4E5967E8}" destId="{167E175C-30E8-4977-B62F-284B89B9D6AC}" srcOrd="1" destOrd="0" presId="urn:microsoft.com/office/officeart/2005/8/layout/list1"/>
    <dgm:cxn modelId="{6AD966A3-A708-41C8-90A7-AAD5ED0A385F}" type="presParOf" srcId="{09467435-329B-4723-9B60-C9AA46456D72}" destId="{7AB83137-3AF4-4AD6-9E7A-8BE23D4E2ECA}" srcOrd="9" destOrd="0" presId="urn:microsoft.com/office/officeart/2005/8/layout/list1"/>
    <dgm:cxn modelId="{BFF245AE-9400-4BE6-BE5A-F169CA7BE842}" type="presParOf" srcId="{09467435-329B-4723-9B60-C9AA46456D72}" destId="{68F46A32-0E46-40AF-8EAC-A778EBDFC4F1}" srcOrd="10" destOrd="0" presId="urn:microsoft.com/office/officeart/2005/8/layout/list1"/>
    <dgm:cxn modelId="{C6591B29-CC7A-44B4-9924-9ABFB00C6F2C}" type="presParOf" srcId="{09467435-329B-4723-9B60-C9AA46456D72}" destId="{3BC0069F-CF82-48C5-BE7A-A184BB579DCB}" srcOrd="11" destOrd="0" presId="urn:microsoft.com/office/officeart/2005/8/layout/list1"/>
    <dgm:cxn modelId="{9870C6C1-5B4F-483C-A696-3DDFA841B08E}" type="presParOf" srcId="{09467435-329B-4723-9B60-C9AA46456D72}" destId="{C02493B9-C21E-4B17-9B9E-6DBE84081469}" srcOrd="12" destOrd="0" presId="urn:microsoft.com/office/officeart/2005/8/layout/list1"/>
    <dgm:cxn modelId="{36B9F9EA-17C1-4CA7-B736-EB04859E8788}" type="presParOf" srcId="{C02493B9-C21E-4B17-9B9E-6DBE84081469}" destId="{AFEAC6DE-3122-442E-8C18-0FA52F2E9F20}" srcOrd="0" destOrd="0" presId="urn:microsoft.com/office/officeart/2005/8/layout/list1"/>
    <dgm:cxn modelId="{DFB3092A-58D1-404B-AA72-1D3CE54E4EA6}" type="presParOf" srcId="{C02493B9-C21E-4B17-9B9E-6DBE84081469}" destId="{B9739A93-DAE8-48DB-BB6F-8E316A967FB2}" srcOrd="1" destOrd="0" presId="urn:microsoft.com/office/officeart/2005/8/layout/list1"/>
    <dgm:cxn modelId="{A884ABAE-9A5B-4CF4-A7D9-037A322C77C2}" type="presParOf" srcId="{09467435-329B-4723-9B60-C9AA46456D72}" destId="{9E4B6785-3349-4AD0-8854-0551EA70AF02}" srcOrd="13" destOrd="0" presId="urn:microsoft.com/office/officeart/2005/8/layout/list1"/>
    <dgm:cxn modelId="{C67E840F-0BFC-4C30-8543-BC2AFF2681FE}" type="presParOf" srcId="{09467435-329B-4723-9B60-C9AA46456D72}" destId="{44AA412B-147C-4593-8B5B-6FDE8A6191F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3705C6-3391-4310-8BB8-1CECD8874115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C0F283F-C053-40F5-A574-9A5F3D42DE2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Fiscalía Especializada en Materia de Delitos Electorales</a:t>
          </a:r>
          <a:endParaRPr lang="es-MX" dirty="0"/>
        </a:p>
      </dgm:t>
    </dgm:pt>
    <dgm:pt modelId="{6146D82C-3038-44E8-8E5D-038E8A847425}" type="parTrans" cxnId="{861E6C0B-A606-4FD0-8A7B-59E6319C6977}">
      <dgm:prSet/>
      <dgm:spPr/>
      <dgm:t>
        <a:bodyPr/>
        <a:lstStyle/>
        <a:p>
          <a:endParaRPr lang="es-MX"/>
        </a:p>
      </dgm:t>
    </dgm:pt>
    <dgm:pt modelId="{7876E75E-851E-4B11-A422-8D2E9D8E0A19}" type="sibTrans" cxnId="{861E6C0B-A606-4FD0-8A7B-59E6319C6977}">
      <dgm:prSet/>
      <dgm:spPr/>
      <dgm:t>
        <a:bodyPr/>
        <a:lstStyle/>
        <a:p>
          <a:endParaRPr lang="es-MX"/>
        </a:p>
      </dgm:t>
    </dgm:pt>
    <dgm:pt modelId="{6E3B3AE9-D969-4F75-A6AD-2D9A22FB256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r>
            <a:rPr lang="es-MX" sz="2700" dirty="0" smtClean="0"/>
            <a:t>Autoridad encargada de investigar,  prevenir, perseguir, procesar y coadyuvar en la sanción de delitos cometidos en el Estado conforme a la LGMDE. </a:t>
          </a:r>
          <a:endParaRPr lang="es-MX" sz="2700" dirty="0"/>
        </a:p>
      </dgm:t>
    </dgm:pt>
    <dgm:pt modelId="{04BD7CAD-DD4B-4728-BF16-2DCB4A1E4047}" type="parTrans" cxnId="{5A8D52A1-0F1C-48FD-84A8-5F4EEFD1B3B2}">
      <dgm:prSet/>
      <dgm:spPr/>
      <dgm:t>
        <a:bodyPr/>
        <a:lstStyle/>
        <a:p>
          <a:endParaRPr lang="es-MX"/>
        </a:p>
      </dgm:t>
    </dgm:pt>
    <dgm:pt modelId="{0EC07F66-97A3-4A1C-9FD5-D90FABCA3493}" type="sibTrans" cxnId="{5A8D52A1-0F1C-48FD-84A8-5F4EEFD1B3B2}">
      <dgm:prSet/>
      <dgm:spPr/>
      <dgm:t>
        <a:bodyPr/>
        <a:lstStyle/>
        <a:p>
          <a:endParaRPr lang="es-MX"/>
        </a:p>
      </dgm:t>
    </dgm:pt>
    <dgm:pt modelId="{CCE588CD-F4FA-4F4E-A9F7-ADB79D5A9988}" type="pres">
      <dgm:prSet presAssocID="{CD3705C6-3391-4310-8BB8-1CECD887411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DC87F1E-EFCA-45BE-9D45-82DAA91FE350}" type="pres">
      <dgm:prSet presAssocID="{EC0F283F-C053-40F5-A574-9A5F3D42DE22}" presName="linNode" presStyleCnt="0"/>
      <dgm:spPr/>
    </dgm:pt>
    <dgm:pt modelId="{903D9736-4698-465A-833F-2331BB13E425}" type="pres">
      <dgm:prSet presAssocID="{EC0F283F-C053-40F5-A574-9A5F3D42DE22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C44EEC-092F-4156-993B-18A8DAFD180E}" type="pres">
      <dgm:prSet presAssocID="{EC0F283F-C053-40F5-A574-9A5F3D42DE22}" presName="childShp" presStyleLbl="bgAccFollowNode1" presStyleIdx="0" presStyleCnt="1" custScaleX="1020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A8D52A1-0F1C-48FD-84A8-5F4EEFD1B3B2}" srcId="{EC0F283F-C053-40F5-A574-9A5F3D42DE22}" destId="{6E3B3AE9-D969-4F75-A6AD-2D9A22FB256C}" srcOrd="0" destOrd="0" parTransId="{04BD7CAD-DD4B-4728-BF16-2DCB4A1E4047}" sibTransId="{0EC07F66-97A3-4A1C-9FD5-D90FABCA3493}"/>
    <dgm:cxn modelId="{861E6C0B-A606-4FD0-8A7B-59E6319C6977}" srcId="{CD3705C6-3391-4310-8BB8-1CECD8874115}" destId="{EC0F283F-C053-40F5-A574-9A5F3D42DE22}" srcOrd="0" destOrd="0" parTransId="{6146D82C-3038-44E8-8E5D-038E8A847425}" sibTransId="{7876E75E-851E-4B11-A422-8D2E9D8E0A19}"/>
    <dgm:cxn modelId="{B2A2ACEF-9AD3-4BF4-8FEC-4E1EA47ACA02}" type="presOf" srcId="{EC0F283F-C053-40F5-A574-9A5F3D42DE22}" destId="{903D9736-4698-465A-833F-2331BB13E425}" srcOrd="0" destOrd="0" presId="urn:microsoft.com/office/officeart/2005/8/layout/vList6"/>
    <dgm:cxn modelId="{D9E83C76-F26E-4096-8392-5881CA3638B5}" type="presOf" srcId="{6E3B3AE9-D969-4F75-A6AD-2D9A22FB256C}" destId="{20C44EEC-092F-4156-993B-18A8DAFD180E}" srcOrd="0" destOrd="0" presId="urn:microsoft.com/office/officeart/2005/8/layout/vList6"/>
    <dgm:cxn modelId="{D610A454-AD5F-4265-B373-4209638FCEB9}" type="presOf" srcId="{CD3705C6-3391-4310-8BB8-1CECD8874115}" destId="{CCE588CD-F4FA-4F4E-A9F7-ADB79D5A9988}" srcOrd="0" destOrd="0" presId="urn:microsoft.com/office/officeart/2005/8/layout/vList6"/>
    <dgm:cxn modelId="{EE636E66-F361-40C9-87C2-D5F36AA7D7BB}" type="presParOf" srcId="{CCE588CD-F4FA-4F4E-A9F7-ADB79D5A9988}" destId="{EDC87F1E-EFCA-45BE-9D45-82DAA91FE350}" srcOrd="0" destOrd="0" presId="urn:microsoft.com/office/officeart/2005/8/layout/vList6"/>
    <dgm:cxn modelId="{A0A74AF4-8754-40B1-A977-881775C7C6B6}" type="presParOf" srcId="{EDC87F1E-EFCA-45BE-9D45-82DAA91FE350}" destId="{903D9736-4698-465A-833F-2331BB13E425}" srcOrd="0" destOrd="0" presId="urn:microsoft.com/office/officeart/2005/8/layout/vList6"/>
    <dgm:cxn modelId="{06D440BF-3781-4BAE-B596-0912888958C8}" type="presParOf" srcId="{EDC87F1E-EFCA-45BE-9D45-82DAA91FE350}" destId="{20C44EEC-092F-4156-993B-18A8DAFD180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14F601-E101-4F1A-8BC8-59327927703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</dgm:pt>
    <dgm:pt modelId="{B19832FA-2907-4143-9184-70D6D37BF47E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s-MX" sz="3200" dirty="0" smtClean="0"/>
            <a:t>Procuración de  Justicia</a:t>
          </a:r>
          <a:endParaRPr lang="es-MX" sz="3200" dirty="0"/>
        </a:p>
      </dgm:t>
    </dgm:pt>
    <dgm:pt modelId="{183D0D28-D041-4A37-9FC9-50F85EE0A7BD}" type="parTrans" cxnId="{02391A98-584A-4248-A922-92943E1F9B6A}">
      <dgm:prSet/>
      <dgm:spPr/>
      <dgm:t>
        <a:bodyPr/>
        <a:lstStyle/>
        <a:p>
          <a:endParaRPr lang="es-MX"/>
        </a:p>
      </dgm:t>
    </dgm:pt>
    <dgm:pt modelId="{085E36A0-E720-45CA-BC62-395E79AE81B0}" type="sibTrans" cxnId="{02391A98-584A-4248-A922-92943E1F9B6A}">
      <dgm:prSet/>
      <dgm:spPr/>
      <dgm:t>
        <a:bodyPr/>
        <a:lstStyle/>
        <a:p>
          <a:endParaRPr lang="es-MX"/>
        </a:p>
      </dgm:t>
    </dgm:pt>
    <dgm:pt modelId="{B2A4BB97-416A-4E65-BF2D-50F1F5738242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s-MX" sz="3200" dirty="0" smtClean="0"/>
            <a:t>Organización</a:t>
          </a:r>
          <a:endParaRPr lang="es-MX" sz="3200" dirty="0"/>
        </a:p>
      </dgm:t>
    </dgm:pt>
    <dgm:pt modelId="{C5E16416-D47A-4A9C-88B3-56D323EDE4E1}" type="parTrans" cxnId="{9A0C95C0-15A7-4CC7-BDE9-F726EDA10ADA}">
      <dgm:prSet/>
      <dgm:spPr/>
      <dgm:t>
        <a:bodyPr/>
        <a:lstStyle/>
        <a:p>
          <a:endParaRPr lang="es-MX"/>
        </a:p>
      </dgm:t>
    </dgm:pt>
    <dgm:pt modelId="{A5D9B6AF-90EA-4D2E-9C0D-10BC7EEE9066}" type="sibTrans" cxnId="{9A0C95C0-15A7-4CC7-BDE9-F726EDA10ADA}">
      <dgm:prSet/>
      <dgm:spPr/>
      <dgm:t>
        <a:bodyPr/>
        <a:lstStyle/>
        <a:p>
          <a:endParaRPr lang="es-MX"/>
        </a:p>
      </dgm:t>
    </dgm:pt>
    <dgm:pt modelId="{377EA0CF-D50B-495E-89E7-BFA0489BC106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s-MX" sz="3200" dirty="0" smtClean="0"/>
            <a:t>Impartición de Justicia</a:t>
          </a:r>
          <a:endParaRPr lang="es-MX" sz="3200" dirty="0"/>
        </a:p>
      </dgm:t>
    </dgm:pt>
    <dgm:pt modelId="{8540B7CE-3D32-4BFC-BCF6-9961F344E05F}" type="parTrans" cxnId="{42512D8A-A5F9-46F3-A1D4-B364A7413D0B}">
      <dgm:prSet/>
      <dgm:spPr/>
      <dgm:t>
        <a:bodyPr/>
        <a:lstStyle/>
        <a:p>
          <a:endParaRPr lang="es-MX"/>
        </a:p>
      </dgm:t>
    </dgm:pt>
    <dgm:pt modelId="{EABA1E9A-A9D6-483C-A6E1-3790C15AA726}" type="sibTrans" cxnId="{42512D8A-A5F9-46F3-A1D4-B364A7413D0B}">
      <dgm:prSet/>
      <dgm:spPr/>
      <dgm:t>
        <a:bodyPr/>
        <a:lstStyle/>
        <a:p>
          <a:endParaRPr lang="es-MX"/>
        </a:p>
      </dgm:t>
    </dgm:pt>
    <dgm:pt modelId="{B6BBEAED-3B26-49B9-813C-F0D69E800139}" type="pres">
      <dgm:prSet presAssocID="{0E14F601-E101-4F1A-8BC8-59327927703C}" presName="linear" presStyleCnt="0">
        <dgm:presLayoutVars>
          <dgm:dir/>
          <dgm:resizeHandles val="exact"/>
        </dgm:presLayoutVars>
      </dgm:prSet>
      <dgm:spPr/>
    </dgm:pt>
    <dgm:pt modelId="{FC9209B6-ACB2-483C-96FA-B0F6FEDA52BA}" type="pres">
      <dgm:prSet presAssocID="{B19832FA-2907-4143-9184-70D6D37BF47E}" presName="comp" presStyleCnt="0"/>
      <dgm:spPr/>
    </dgm:pt>
    <dgm:pt modelId="{5637DF14-2124-4E9A-BE5C-FF5060776A75}" type="pres">
      <dgm:prSet presAssocID="{B19832FA-2907-4143-9184-70D6D37BF47E}" presName="box" presStyleLbl="node1" presStyleIdx="0" presStyleCnt="3"/>
      <dgm:spPr/>
      <dgm:t>
        <a:bodyPr/>
        <a:lstStyle/>
        <a:p>
          <a:endParaRPr lang="es-MX"/>
        </a:p>
      </dgm:t>
    </dgm:pt>
    <dgm:pt modelId="{C716BDFF-C238-4C89-8374-D1097215AD51}" type="pres">
      <dgm:prSet presAssocID="{B19832FA-2907-4143-9184-70D6D37BF47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675F0C4F-2411-40B3-8054-52049077658B}" type="pres">
      <dgm:prSet presAssocID="{B19832FA-2907-4143-9184-70D6D37BF47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EE19FE-BCAF-4E75-A747-1ED8FFF8D0F4}" type="pres">
      <dgm:prSet presAssocID="{085E36A0-E720-45CA-BC62-395E79AE81B0}" presName="spacer" presStyleCnt="0"/>
      <dgm:spPr/>
    </dgm:pt>
    <dgm:pt modelId="{20FE0817-709A-477F-93DB-A41D505C8D06}" type="pres">
      <dgm:prSet presAssocID="{B2A4BB97-416A-4E65-BF2D-50F1F5738242}" presName="comp" presStyleCnt="0"/>
      <dgm:spPr/>
    </dgm:pt>
    <dgm:pt modelId="{E6B00120-53F9-4AC1-B70B-342970BDAEEF}" type="pres">
      <dgm:prSet presAssocID="{B2A4BB97-416A-4E65-BF2D-50F1F5738242}" presName="box" presStyleLbl="node1" presStyleIdx="1" presStyleCnt="3"/>
      <dgm:spPr/>
      <dgm:t>
        <a:bodyPr/>
        <a:lstStyle/>
        <a:p>
          <a:endParaRPr lang="es-MX"/>
        </a:p>
      </dgm:t>
    </dgm:pt>
    <dgm:pt modelId="{823A395A-34EB-4E4F-857D-4A9F2144AAE7}" type="pres">
      <dgm:prSet presAssocID="{B2A4BB97-416A-4E65-BF2D-50F1F573824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</dgm:pt>
    <dgm:pt modelId="{6625955B-8DAB-4468-97A6-B5CC8AD6658F}" type="pres">
      <dgm:prSet presAssocID="{B2A4BB97-416A-4E65-BF2D-50F1F573824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F2A184-F128-43E6-B953-575631F6391B}" type="pres">
      <dgm:prSet presAssocID="{A5D9B6AF-90EA-4D2E-9C0D-10BC7EEE9066}" presName="spacer" presStyleCnt="0"/>
      <dgm:spPr/>
    </dgm:pt>
    <dgm:pt modelId="{C2614098-A93D-4A49-86B6-4DACA65F01B9}" type="pres">
      <dgm:prSet presAssocID="{377EA0CF-D50B-495E-89E7-BFA0489BC106}" presName="comp" presStyleCnt="0"/>
      <dgm:spPr/>
    </dgm:pt>
    <dgm:pt modelId="{E0408124-4133-4702-9304-3D3867D707DF}" type="pres">
      <dgm:prSet presAssocID="{377EA0CF-D50B-495E-89E7-BFA0489BC106}" presName="box" presStyleLbl="node1" presStyleIdx="2" presStyleCnt="3"/>
      <dgm:spPr/>
      <dgm:t>
        <a:bodyPr/>
        <a:lstStyle/>
        <a:p>
          <a:endParaRPr lang="es-MX"/>
        </a:p>
      </dgm:t>
    </dgm:pt>
    <dgm:pt modelId="{0FC74278-52A2-4D86-8D32-021D3691E541}" type="pres">
      <dgm:prSet presAssocID="{377EA0CF-D50B-495E-89E7-BFA0489BC106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</dgm:pt>
    <dgm:pt modelId="{EEB44496-B886-47DA-A622-3A1B395828E4}" type="pres">
      <dgm:prSet presAssocID="{377EA0CF-D50B-495E-89E7-BFA0489BC10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DA5620B-B32C-4C95-B748-24DA738403B4}" type="presOf" srcId="{B19832FA-2907-4143-9184-70D6D37BF47E}" destId="{5637DF14-2124-4E9A-BE5C-FF5060776A75}" srcOrd="0" destOrd="0" presId="urn:microsoft.com/office/officeart/2005/8/layout/vList4#1"/>
    <dgm:cxn modelId="{02391A98-584A-4248-A922-92943E1F9B6A}" srcId="{0E14F601-E101-4F1A-8BC8-59327927703C}" destId="{B19832FA-2907-4143-9184-70D6D37BF47E}" srcOrd="0" destOrd="0" parTransId="{183D0D28-D041-4A37-9FC9-50F85EE0A7BD}" sibTransId="{085E36A0-E720-45CA-BC62-395E79AE81B0}"/>
    <dgm:cxn modelId="{9A29E51C-3D40-4A54-97F8-82E610433518}" type="presOf" srcId="{B19832FA-2907-4143-9184-70D6D37BF47E}" destId="{675F0C4F-2411-40B3-8054-52049077658B}" srcOrd="1" destOrd="0" presId="urn:microsoft.com/office/officeart/2005/8/layout/vList4#1"/>
    <dgm:cxn modelId="{A3734AA0-C2A3-4B9D-BEA8-34F392C572AC}" type="presOf" srcId="{B2A4BB97-416A-4E65-BF2D-50F1F5738242}" destId="{E6B00120-53F9-4AC1-B70B-342970BDAEEF}" srcOrd="0" destOrd="0" presId="urn:microsoft.com/office/officeart/2005/8/layout/vList4#1"/>
    <dgm:cxn modelId="{9A0C95C0-15A7-4CC7-BDE9-F726EDA10ADA}" srcId="{0E14F601-E101-4F1A-8BC8-59327927703C}" destId="{B2A4BB97-416A-4E65-BF2D-50F1F5738242}" srcOrd="1" destOrd="0" parTransId="{C5E16416-D47A-4A9C-88B3-56D323EDE4E1}" sibTransId="{A5D9B6AF-90EA-4D2E-9C0D-10BC7EEE9066}"/>
    <dgm:cxn modelId="{C3F4DA28-7A81-405C-BC64-E3485D1AAA67}" type="presOf" srcId="{377EA0CF-D50B-495E-89E7-BFA0489BC106}" destId="{E0408124-4133-4702-9304-3D3867D707DF}" srcOrd="0" destOrd="0" presId="urn:microsoft.com/office/officeart/2005/8/layout/vList4#1"/>
    <dgm:cxn modelId="{EADFA18A-FAA2-40EC-A32F-49D996047C1C}" type="presOf" srcId="{377EA0CF-D50B-495E-89E7-BFA0489BC106}" destId="{EEB44496-B886-47DA-A622-3A1B395828E4}" srcOrd="1" destOrd="0" presId="urn:microsoft.com/office/officeart/2005/8/layout/vList4#1"/>
    <dgm:cxn modelId="{4CEE5EAB-C179-4DF2-BF89-A4E636CA81F2}" type="presOf" srcId="{B2A4BB97-416A-4E65-BF2D-50F1F5738242}" destId="{6625955B-8DAB-4468-97A6-B5CC8AD6658F}" srcOrd="1" destOrd="0" presId="urn:microsoft.com/office/officeart/2005/8/layout/vList4#1"/>
    <dgm:cxn modelId="{89F266C2-3423-4D26-A4F8-B12EB17C2808}" type="presOf" srcId="{0E14F601-E101-4F1A-8BC8-59327927703C}" destId="{B6BBEAED-3B26-49B9-813C-F0D69E800139}" srcOrd="0" destOrd="0" presId="urn:microsoft.com/office/officeart/2005/8/layout/vList4#1"/>
    <dgm:cxn modelId="{42512D8A-A5F9-46F3-A1D4-B364A7413D0B}" srcId="{0E14F601-E101-4F1A-8BC8-59327927703C}" destId="{377EA0CF-D50B-495E-89E7-BFA0489BC106}" srcOrd="2" destOrd="0" parTransId="{8540B7CE-3D32-4BFC-BCF6-9961F344E05F}" sibTransId="{EABA1E9A-A9D6-483C-A6E1-3790C15AA726}"/>
    <dgm:cxn modelId="{CA610183-21E1-48C8-A0F5-0393F61702D0}" type="presParOf" srcId="{B6BBEAED-3B26-49B9-813C-F0D69E800139}" destId="{FC9209B6-ACB2-483C-96FA-B0F6FEDA52BA}" srcOrd="0" destOrd="0" presId="urn:microsoft.com/office/officeart/2005/8/layout/vList4#1"/>
    <dgm:cxn modelId="{26FF6E7D-2368-4AD6-B848-A8FCBF34D10E}" type="presParOf" srcId="{FC9209B6-ACB2-483C-96FA-B0F6FEDA52BA}" destId="{5637DF14-2124-4E9A-BE5C-FF5060776A75}" srcOrd="0" destOrd="0" presId="urn:microsoft.com/office/officeart/2005/8/layout/vList4#1"/>
    <dgm:cxn modelId="{5F008B9C-C2C4-4DD9-A5E5-A8A8631BE4B0}" type="presParOf" srcId="{FC9209B6-ACB2-483C-96FA-B0F6FEDA52BA}" destId="{C716BDFF-C238-4C89-8374-D1097215AD51}" srcOrd="1" destOrd="0" presId="urn:microsoft.com/office/officeart/2005/8/layout/vList4#1"/>
    <dgm:cxn modelId="{2EFB3752-1502-42D1-AE1E-7D5E9CA7EBDE}" type="presParOf" srcId="{FC9209B6-ACB2-483C-96FA-B0F6FEDA52BA}" destId="{675F0C4F-2411-40B3-8054-52049077658B}" srcOrd="2" destOrd="0" presId="urn:microsoft.com/office/officeart/2005/8/layout/vList4#1"/>
    <dgm:cxn modelId="{44F70BF6-81EC-4ED4-B0DA-C8846D0327D2}" type="presParOf" srcId="{B6BBEAED-3B26-49B9-813C-F0D69E800139}" destId="{C3EE19FE-BCAF-4E75-A747-1ED8FFF8D0F4}" srcOrd="1" destOrd="0" presId="urn:microsoft.com/office/officeart/2005/8/layout/vList4#1"/>
    <dgm:cxn modelId="{A697383A-7FB7-4930-B007-B5AD6B3CF52C}" type="presParOf" srcId="{B6BBEAED-3B26-49B9-813C-F0D69E800139}" destId="{20FE0817-709A-477F-93DB-A41D505C8D06}" srcOrd="2" destOrd="0" presId="urn:microsoft.com/office/officeart/2005/8/layout/vList4#1"/>
    <dgm:cxn modelId="{25F06817-5500-4922-9C20-5A95B5757E27}" type="presParOf" srcId="{20FE0817-709A-477F-93DB-A41D505C8D06}" destId="{E6B00120-53F9-4AC1-B70B-342970BDAEEF}" srcOrd="0" destOrd="0" presId="urn:microsoft.com/office/officeart/2005/8/layout/vList4#1"/>
    <dgm:cxn modelId="{40E926A3-2AFE-4F08-B459-A1041ECD79A6}" type="presParOf" srcId="{20FE0817-709A-477F-93DB-A41D505C8D06}" destId="{823A395A-34EB-4E4F-857D-4A9F2144AAE7}" srcOrd="1" destOrd="0" presId="urn:microsoft.com/office/officeart/2005/8/layout/vList4#1"/>
    <dgm:cxn modelId="{3769BA70-AD53-4723-B959-29352E2114F7}" type="presParOf" srcId="{20FE0817-709A-477F-93DB-A41D505C8D06}" destId="{6625955B-8DAB-4468-97A6-B5CC8AD6658F}" srcOrd="2" destOrd="0" presId="urn:microsoft.com/office/officeart/2005/8/layout/vList4#1"/>
    <dgm:cxn modelId="{0CBDAD76-31DF-4885-B3B0-F16F5D4CDB9E}" type="presParOf" srcId="{B6BBEAED-3B26-49B9-813C-F0D69E800139}" destId="{1FF2A184-F128-43E6-B953-575631F6391B}" srcOrd="3" destOrd="0" presId="urn:microsoft.com/office/officeart/2005/8/layout/vList4#1"/>
    <dgm:cxn modelId="{7FD3C47F-6B18-4249-8EA2-590500D086C1}" type="presParOf" srcId="{B6BBEAED-3B26-49B9-813C-F0D69E800139}" destId="{C2614098-A93D-4A49-86B6-4DACA65F01B9}" srcOrd="4" destOrd="0" presId="urn:microsoft.com/office/officeart/2005/8/layout/vList4#1"/>
    <dgm:cxn modelId="{4190ACFA-D8B5-42E9-BCAE-A3F5EE31F50A}" type="presParOf" srcId="{C2614098-A93D-4A49-86B6-4DACA65F01B9}" destId="{E0408124-4133-4702-9304-3D3867D707DF}" srcOrd="0" destOrd="0" presId="urn:microsoft.com/office/officeart/2005/8/layout/vList4#1"/>
    <dgm:cxn modelId="{C3C36599-A824-4703-A295-476E33FFEBCC}" type="presParOf" srcId="{C2614098-A93D-4A49-86B6-4DACA65F01B9}" destId="{0FC74278-52A2-4D86-8D32-021D3691E541}" srcOrd="1" destOrd="0" presId="urn:microsoft.com/office/officeart/2005/8/layout/vList4#1"/>
    <dgm:cxn modelId="{A34556AE-3B94-4542-9E4A-34DD473DDF31}" type="presParOf" srcId="{C2614098-A93D-4A49-86B6-4DACA65F01B9}" destId="{EEB44496-B886-47DA-A622-3A1B395828E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0B394E-7A55-4A97-BDD3-AB062FB849B8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79EF011-8227-488B-BA59-DCB0F3B145F8}">
      <dgm:prSet phldrT="[Texto]" custT="1"/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s-MX" sz="3200" dirty="0" smtClean="0"/>
            <a:t>Procuración de Justicia</a:t>
          </a:r>
          <a:endParaRPr lang="es-MX" sz="3200" dirty="0"/>
        </a:p>
      </dgm:t>
    </dgm:pt>
    <dgm:pt modelId="{74B4AB6A-5963-4312-80A9-B141A3526DC8}" type="parTrans" cxnId="{232D9CC6-78AC-49E6-A4F1-4D461610A679}">
      <dgm:prSet/>
      <dgm:spPr/>
      <dgm:t>
        <a:bodyPr/>
        <a:lstStyle/>
        <a:p>
          <a:endParaRPr lang="es-MX"/>
        </a:p>
      </dgm:t>
    </dgm:pt>
    <dgm:pt modelId="{71FAAFD5-4CDF-420B-BFF2-03C77271382D}" type="sibTrans" cxnId="{232D9CC6-78AC-49E6-A4F1-4D461610A679}">
      <dgm:prSet/>
      <dgm:spPr/>
      <dgm:t>
        <a:bodyPr/>
        <a:lstStyle/>
        <a:p>
          <a:endParaRPr lang="es-MX"/>
        </a:p>
      </dgm:t>
    </dgm:pt>
    <dgm:pt modelId="{70EF7CD6-08E2-48DD-A0D7-3AD4C3C54219}">
      <dgm:prSet phldrT="[Texto]" custT="1"/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s-MX" sz="3200" dirty="0" smtClean="0"/>
            <a:t>Organización </a:t>
          </a:r>
          <a:endParaRPr lang="es-MX" sz="3200" dirty="0"/>
        </a:p>
      </dgm:t>
    </dgm:pt>
    <dgm:pt modelId="{B0FACC7B-05F2-467D-BE12-647B848EDC4D}" type="parTrans" cxnId="{9750C99E-C650-441E-BE78-D44DF3E75925}">
      <dgm:prSet/>
      <dgm:spPr/>
      <dgm:t>
        <a:bodyPr/>
        <a:lstStyle/>
        <a:p>
          <a:endParaRPr lang="es-MX"/>
        </a:p>
      </dgm:t>
    </dgm:pt>
    <dgm:pt modelId="{5526B42C-2799-4FC6-9034-0B4DA1C6CAB5}" type="sibTrans" cxnId="{9750C99E-C650-441E-BE78-D44DF3E75925}">
      <dgm:prSet/>
      <dgm:spPr/>
      <dgm:t>
        <a:bodyPr/>
        <a:lstStyle/>
        <a:p>
          <a:endParaRPr lang="es-MX"/>
        </a:p>
      </dgm:t>
    </dgm:pt>
    <dgm:pt modelId="{A68047F2-B3A8-4CBE-8BE0-38A9B6D3EC45}">
      <dgm:prSet phldrT="[Texto]" custT="1"/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es-MX" sz="3200" dirty="0" smtClean="0"/>
        </a:p>
        <a:p>
          <a:pPr algn="ctr"/>
          <a:r>
            <a:rPr lang="es-MX" sz="3200" dirty="0" smtClean="0"/>
            <a:t>Impartición de Justicia</a:t>
          </a:r>
        </a:p>
        <a:p>
          <a:pPr algn="l"/>
          <a:endParaRPr lang="es-MX" sz="2500" dirty="0"/>
        </a:p>
      </dgm:t>
    </dgm:pt>
    <dgm:pt modelId="{CF0F854B-18C5-49F9-B53D-7307E6291349}" type="parTrans" cxnId="{6EFAFC0A-39B5-439B-A963-36B8DB4645DB}">
      <dgm:prSet/>
      <dgm:spPr/>
      <dgm:t>
        <a:bodyPr/>
        <a:lstStyle/>
        <a:p>
          <a:endParaRPr lang="es-MX"/>
        </a:p>
      </dgm:t>
    </dgm:pt>
    <dgm:pt modelId="{37EBF75A-E61E-4879-AE1D-46DC03FD0124}" type="sibTrans" cxnId="{6EFAFC0A-39B5-439B-A963-36B8DB4645DB}">
      <dgm:prSet/>
      <dgm:spPr/>
      <dgm:t>
        <a:bodyPr/>
        <a:lstStyle/>
        <a:p>
          <a:endParaRPr lang="es-MX"/>
        </a:p>
      </dgm:t>
    </dgm:pt>
    <dgm:pt modelId="{4F71E5E5-2193-4C50-906D-93E3739AD9D1}" type="pres">
      <dgm:prSet presAssocID="{C90B394E-7A55-4A97-BDD3-AB062FB849B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DAA710A-6349-486E-BE06-97FEB4E87AED}" type="pres">
      <dgm:prSet presAssocID="{D79EF011-8227-488B-BA59-DCB0F3B145F8}" presName="comp" presStyleCnt="0"/>
      <dgm:spPr/>
    </dgm:pt>
    <dgm:pt modelId="{40D03F4C-28FE-4CAA-B14E-C13E9BC33914}" type="pres">
      <dgm:prSet presAssocID="{D79EF011-8227-488B-BA59-DCB0F3B145F8}" presName="box" presStyleLbl="node1" presStyleIdx="0" presStyleCnt="3"/>
      <dgm:spPr/>
      <dgm:t>
        <a:bodyPr/>
        <a:lstStyle/>
        <a:p>
          <a:endParaRPr lang="es-MX"/>
        </a:p>
      </dgm:t>
    </dgm:pt>
    <dgm:pt modelId="{29E31CB4-ECBC-4289-9803-E55C759895C7}" type="pres">
      <dgm:prSet presAssocID="{D79EF011-8227-488B-BA59-DCB0F3B145F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s-MX"/>
        </a:p>
      </dgm:t>
    </dgm:pt>
    <dgm:pt modelId="{D1A70FEC-E883-4384-A321-7C7A50A6218B}" type="pres">
      <dgm:prSet presAssocID="{D79EF011-8227-488B-BA59-DCB0F3B145F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A4FAF8-F496-4611-A828-31FFAC1A9F56}" type="pres">
      <dgm:prSet presAssocID="{71FAAFD5-4CDF-420B-BFF2-03C77271382D}" presName="spacer" presStyleCnt="0"/>
      <dgm:spPr/>
    </dgm:pt>
    <dgm:pt modelId="{B711A126-204D-4B2D-B26B-D76DBBE8FD07}" type="pres">
      <dgm:prSet presAssocID="{70EF7CD6-08E2-48DD-A0D7-3AD4C3C54219}" presName="comp" presStyleCnt="0"/>
      <dgm:spPr/>
    </dgm:pt>
    <dgm:pt modelId="{3E17BBD8-D509-46D2-9EB5-E45CB358FCD9}" type="pres">
      <dgm:prSet presAssocID="{70EF7CD6-08E2-48DD-A0D7-3AD4C3C54219}" presName="box" presStyleLbl="node1" presStyleIdx="1" presStyleCnt="3"/>
      <dgm:spPr/>
      <dgm:t>
        <a:bodyPr/>
        <a:lstStyle/>
        <a:p>
          <a:endParaRPr lang="es-MX"/>
        </a:p>
      </dgm:t>
    </dgm:pt>
    <dgm:pt modelId="{B8CF98EC-1059-4008-B4E9-B59033588435}" type="pres">
      <dgm:prSet presAssocID="{70EF7CD6-08E2-48DD-A0D7-3AD4C3C5421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s-MX"/>
        </a:p>
      </dgm:t>
    </dgm:pt>
    <dgm:pt modelId="{B91ED03F-919D-4418-BEFF-44567E515995}" type="pres">
      <dgm:prSet presAssocID="{70EF7CD6-08E2-48DD-A0D7-3AD4C3C5421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72543F-750E-4CB4-9C6A-72E4D793B187}" type="pres">
      <dgm:prSet presAssocID="{5526B42C-2799-4FC6-9034-0B4DA1C6CAB5}" presName="spacer" presStyleCnt="0"/>
      <dgm:spPr/>
    </dgm:pt>
    <dgm:pt modelId="{080C9341-FFBD-46C2-95A9-6267CA649607}" type="pres">
      <dgm:prSet presAssocID="{A68047F2-B3A8-4CBE-8BE0-38A9B6D3EC45}" presName="comp" presStyleCnt="0"/>
      <dgm:spPr/>
    </dgm:pt>
    <dgm:pt modelId="{BE0E48B8-C872-4764-AE0E-F89AD6E4C355}" type="pres">
      <dgm:prSet presAssocID="{A68047F2-B3A8-4CBE-8BE0-38A9B6D3EC45}" presName="box" presStyleLbl="node1" presStyleIdx="2" presStyleCnt="3"/>
      <dgm:spPr/>
      <dgm:t>
        <a:bodyPr/>
        <a:lstStyle/>
        <a:p>
          <a:endParaRPr lang="es-MX"/>
        </a:p>
      </dgm:t>
    </dgm:pt>
    <dgm:pt modelId="{74C4764A-BA56-4F60-AD52-24FEF821F9E6}" type="pres">
      <dgm:prSet presAssocID="{A68047F2-B3A8-4CBE-8BE0-38A9B6D3EC45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s-MX"/>
        </a:p>
      </dgm:t>
    </dgm:pt>
    <dgm:pt modelId="{EADEC166-5B74-4EB7-A8C8-7FE34365BB2B}" type="pres">
      <dgm:prSet presAssocID="{A68047F2-B3A8-4CBE-8BE0-38A9B6D3EC4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AED93C7-2E0B-418A-83B8-CE6915564683}" type="presOf" srcId="{C90B394E-7A55-4A97-BDD3-AB062FB849B8}" destId="{4F71E5E5-2193-4C50-906D-93E3739AD9D1}" srcOrd="0" destOrd="0" presId="urn:microsoft.com/office/officeart/2005/8/layout/vList4#2"/>
    <dgm:cxn modelId="{232D9CC6-78AC-49E6-A4F1-4D461610A679}" srcId="{C90B394E-7A55-4A97-BDD3-AB062FB849B8}" destId="{D79EF011-8227-488B-BA59-DCB0F3B145F8}" srcOrd="0" destOrd="0" parTransId="{74B4AB6A-5963-4312-80A9-B141A3526DC8}" sibTransId="{71FAAFD5-4CDF-420B-BFF2-03C77271382D}"/>
    <dgm:cxn modelId="{1EE0EAF6-B9CF-496F-B5F3-FF35275BFB09}" type="presOf" srcId="{A68047F2-B3A8-4CBE-8BE0-38A9B6D3EC45}" destId="{BE0E48B8-C872-4764-AE0E-F89AD6E4C355}" srcOrd="0" destOrd="0" presId="urn:microsoft.com/office/officeart/2005/8/layout/vList4#2"/>
    <dgm:cxn modelId="{FEDE8B09-7CD5-4977-B6E8-B61AD3A1CBC7}" type="presOf" srcId="{70EF7CD6-08E2-48DD-A0D7-3AD4C3C54219}" destId="{B91ED03F-919D-4418-BEFF-44567E515995}" srcOrd="1" destOrd="0" presId="urn:microsoft.com/office/officeart/2005/8/layout/vList4#2"/>
    <dgm:cxn modelId="{6EFAFC0A-39B5-439B-A963-36B8DB4645DB}" srcId="{C90B394E-7A55-4A97-BDD3-AB062FB849B8}" destId="{A68047F2-B3A8-4CBE-8BE0-38A9B6D3EC45}" srcOrd="2" destOrd="0" parTransId="{CF0F854B-18C5-49F9-B53D-7307E6291349}" sibTransId="{37EBF75A-E61E-4879-AE1D-46DC03FD0124}"/>
    <dgm:cxn modelId="{99524CA4-EDB4-4A15-8CDE-BABC895A52DB}" type="presOf" srcId="{D79EF011-8227-488B-BA59-DCB0F3B145F8}" destId="{D1A70FEC-E883-4384-A321-7C7A50A6218B}" srcOrd="1" destOrd="0" presId="urn:microsoft.com/office/officeart/2005/8/layout/vList4#2"/>
    <dgm:cxn modelId="{9CCD6A8F-B2E8-41EC-A7E2-F41C4F68F0F4}" type="presOf" srcId="{70EF7CD6-08E2-48DD-A0D7-3AD4C3C54219}" destId="{3E17BBD8-D509-46D2-9EB5-E45CB358FCD9}" srcOrd="0" destOrd="0" presId="urn:microsoft.com/office/officeart/2005/8/layout/vList4#2"/>
    <dgm:cxn modelId="{D4999347-8935-4431-B1DB-85FAF7C07C32}" type="presOf" srcId="{D79EF011-8227-488B-BA59-DCB0F3B145F8}" destId="{40D03F4C-28FE-4CAA-B14E-C13E9BC33914}" srcOrd="0" destOrd="0" presId="urn:microsoft.com/office/officeart/2005/8/layout/vList4#2"/>
    <dgm:cxn modelId="{9750C99E-C650-441E-BE78-D44DF3E75925}" srcId="{C90B394E-7A55-4A97-BDD3-AB062FB849B8}" destId="{70EF7CD6-08E2-48DD-A0D7-3AD4C3C54219}" srcOrd="1" destOrd="0" parTransId="{B0FACC7B-05F2-467D-BE12-647B848EDC4D}" sibTransId="{5526B42C-2799-4FC6-9034-0B4DA1C6CAB5}"/>
    <dgm:cxn modelId="{E765B984-12BC-4FF3-87BF-ACEB2127A59B}" type="presOf" srcId="{A68047F2-B3A8-4CBE-8BE0-38A9B6D3EC45}" destId="{EADEC166-5B74-4EB7-A8C8-7FE34365BB2B}" srcOrd="1" destOrd="0" presId="urn:microsoft.com/office/officeart/2005/8/layout/vList4#2"/>
    <dgm:cxn modelId="{22718E0B-9A2B-48E3-AFB1-1640C3B7E4B9}" type="presParOf" srcId="{4F71E5E5-2193-4C50-906D-93E3739AD9D1}" destId="{7DAA710A-6349-486E-BE06-97FEB4E87AED}" srcOrd="0" destOrd="0" presId="urn:microsoft.com/office/officeart/2005/8/layout/vList4#2"/>
    <dgm:cxn modelId="{DD51E980-F5A1-4186-80FA-5CE15963FFCF}" type="presParOf" srcId="{7DAA710A-6349-486E-BE06-97FEB4E87AED}" destId="{40D03F4C-28FE-4CAA-B14E-C13E9BC33914}" srcOrd="0" destOrd="0" presId="urn:microsoft.com/office/officeart/2005/8/layout/vList4#2"/>
    <dgm:cxn modelId="{CC4CE908-CE75-473C-A0AD-7B49F47A45C6}" type="presParOf" srcId="{7DAA710A-6349-486E-BE06-97FEB4E87AED}" destId="{29E31CB4-ECBC-4289-9803-E55C759895C7}" srcOrd="1" destOrd="0" presId="urn:microsoft.com/office/officeart/2005/8/layout/vList4#2"/>
    <dgm:cxn modelId="{5DA81B1B-27BE-4E2F-92B3-36F6B2AE0AC2}" type="presParOf" srcId="{7DAA710A-6349-486E-BE06-97FEB4E87AED}" destId="{D1A70FEC-E883-4384-A321-7C7A50A6218B}" srcOrd="2" destOrd="0" presId="urn:microsoft.com/office/officeart/2005/8/layout/vList4#2"/>
    <dgm:cxn modelId="{E8B5E681-DB52-4E32-BF84-E28B532B034D}" type="presParOf" srcId="{4F71E5E5-2193-4C50-906D-93E3739AD9D1}" destId="{1FA4FAF8-F496-4611-A828-31FFAC1A9F56}" srcOrd="1" destOrd="0" presId="urn:microsoft.com/office/officeart/2005/8/layout/vList4#2"/>
    <dgm:cxn modelId="{420A4A65-F56A-4781-A516-225D391D128B}" type="presParOf" srcId="{4F71E5E5-2193-4C50-906D-93E3739AD9D1}" destId="{B711A126-204D-4B2D-B26B-D76DBBE8FD07}" srcOrd="2" destOrd="0" presId="urn:microsoft.com/office/officeart/2005/8/layout/vList4#2"/>
    <dgm:cxn modelId="{BA52F93A-F466-44B3-B5B2-0D6352769B3D}" type="presParOf" srcId="{B711A126-204D-4B2D-B26B-D76DBBE8FD07}" destId="{3E17BBD8-D509-46D2-9EB5-E45CB358FCD9}" srcOrd="0" destOrd="0" presId="urn:microsoft.com/office/officeart/2005/8/layout/vList4#2"/>
    <dgm:cxn modelId="{37919141-6CD1-492F-97E4-3D97C172FE73}" type="presParOf" srcId="{B711A126-204D-4B2D-B26B-D76DBBE8FD07}" destId="{B8CF98EC-1059-4008-B4E9-B59033588435}" srcOrd="1" destOrd="0" presId="urn:microsoft.com/office/officeart/2005/8/layout/vList4#2"/>
    <dgm:cxn modelId="{4D10021D-D0C1-4FD5-89A6-F4F19CE0EE39}" type="presParOf" srcId="{B711A126-204D-4B2D-B26B-D76DBBE8FD07}" destId="{B91ED03F-919D-4418-BEFF-44567E515995}" srcOrd="2" destOrd="0" presId="urn:microsoft.com/office/officeart/2005/8/layout/vList4#2"/>
    <dgm:cxn modelId="{2330719E-B318-49CA-8BA7-3CFC7B672723}" type="presParOf" srcId="{4F71E5E5-2193-4C50-906D-93E3739AD9D1}" destId="{EC72543F-750E-4CB4-9C6A-72E4D793B187}" srcOrd="3" destOrd="0" presId="urn:microsoft.com/office/officeart/2005/8/layout/vList4#2"/>
    <dgm:cxn modelId="{CDC42313-ACC8-4D41-A7B2-1BD0734E43AF}" type="presParOf" srcId="{4F71E5E5-2193-4C50-906D-93E3739AD9D1}" destId="{080C9341-FFBD-46C2-95A9-6267CA649607}" srcOrd="4" destOrd="0" presId="urn:microsoft.com/office/officeart/2005/8/layout/vList4#2"/>
    <dgm:cxn modelId="{FF438A11-1F78-43C3-A1B8-A0EC0A2B03ED}" type="presParOf" srcId="{080C9341-FFBD-46C2-95A9-6267CA649607}" destId="{BE0E48B8-C872-4764-AE0E-F89AD6E4C355}" srcOrd="0" destOrd="0" presId="urn:microsoft.com/office/officeart/2005/8/layout/vList4#2"/>
    <dgm:cxn modelId="{AC40082B-AABD-4CAC-8C1A-113AA541AEF2}" type="presParOf" srcId="{080C9341-FFBD-46C2-95A9-6267CA649607}" destId="{74C4764A-BA56-4F60-AD52-24FEF821F9E6}" srcOrd="1" destOrd="0" presId="urn:microsoft.com/office/officeart/2005/8/layout/vList4#2"/>
    <dgm:cxn modelId="{F690C190-1368-43E6-A531-024C84C16086}" type="presParOf" srcId="{080C9341-FFBD-46C2-95A9-6267CA649607}" destId="{EADEC166-5B74-4EB7-A8C8-7FE34365BB2B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E20C02-D57C-4DFC-9909-78C9BA3090C9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10BB5865-01FE-4502-BC7C-BD7819995E6F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 dirty="0"/>
        </a:p>
      </dgm:t>
    </dgm:pt>
    <dgm:pt modelId="{9E12CD67-0F4B-4325-835E-CDE41FCF2077}" type="parTrans" cxnId="{0B46C78A-9FCA-473D-B6D0-E05D0F77A4FC}">
      <dgm:prSet/>
      <dgm:spPr/>
      <dgm:t>
        <a:bodyPr/>
        <a:lstStyle/>
        <a:p>
          <a:endParaRPr lang="es-MX"/>
        </a:p>
      </dgm:t>
    </dgm:pt>
    <dgm:pt modelId="{7E5C78C8-BF18-4B46-A5BA-C17F1707FF06}" type="sibTrans" cxnId="{0B46C78A-9FCA-473D-B6D0-E05D0F77A4FC}">
      <dgm:prSet/>
      <dgm:spPr/>
      <dgm:t>
        <a:bodyPr/>
        <a:lstStyle/>
        <a:p>
          <a:endParaRPr lang="es-MX"/>
        </a:p>
      </dgm:t>
    </dgm:pt>
    <dgm:pt modelId="{5E970DE4-41BD-4B9D-AE84-BE645B124B25}">
      <dgm:prSet phldrT="[Texto]"/>
      <dgm:spPr/>
      <dgm:t>
        <a:bodyPr/>
        <a:lstStyle/>
        <a:p>
          <a:r>
            <a:rPr lang="es-MX" dirty="0" smtClean="0"/>
            <a:t>Cualquier Persona</a:t>
          </a:r>
          <a:endParaRPr lang="es-MX" dirty="0"/>
        </a:p>
      </dgm:t>
    </dgm:pt>
    <dgm:pt modelId="{BE9577C9-378A-4A40-905F-CF91EA025163}" type="parTrans" cxnId="{AC626DF6-963B-444D-AA98-091B49814855}">
      <dgm:prSet/>
      <dgm:spPr/>
      <dgm:t>
        <a:bodyPr/>
        <a:lstStyle/>
        <a:p>
          <a:endParaRPr lang="es-MX"/>
        </a:p>
      </dgm:t>
    </dgm:pt>
    <dgm:pt modelId="{D4FC53E6-7A0C-4AF2-939B-C70C5AB04C03}" type="sibTrans" cxnId="{AC626DF6-963B-444D-AA98-091B49814855}">
      <dgm:prSet/>
      <dgm:spPr/>
      <dgm:t>
        <a:bodyPr/>
        <a:lstStyle/>
        <a:p>
          <a:endParaRPr lang="es-MX"/>
        </a:p>
      </dgm:t>
    </dgm:pt>
    <dgm:pt modelId="{485C640C-E778-47CD-B7C6-2DD76F2C7C47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 dirty="0"/>
        </a:p>
      </dgm:t>
    </dgm:pt>
    <dgm:pt modelId="{F01A10CE-524E-41A1-BE21-1F787C46A477}" type="parTrans" cxnId="{63B62894-F339-4B74-BD9D-E85CA3225F79}">
      <dgm:prSet/>
      <dgm:spPr/>
      <dgm:t>
        <a:bodyPr/>
        <a:lstStyle/>
        <a:p>
          <a:endParaRPr lang="es-MX"/>
        </a:p>
      </dgm:t>
    </dgm:pt>
    <dgm:pt modelId="{E18A9D4A-6FAA-4F0F-97E4-E8599E1218A7}" type="sibTrans" cxnId="{63B62894-F339-4B74-BD9D-E85CA3225F79}">
      <dgm:prSet/>
      <dgm:spPr/>
      <dgm:t>
        <a:bodyPr/>
        <a:lstStyle/>
        <a:p>
          <a:endParaRPr lang="es-MX"/>
        </a:p>
      </dgm:t>
    </dgm:pt>
    <dgm:pt modelId="{C9994CE7-6604-4836-B62C-4EF0E68CC9AE}">
      <dgm:prSet phldrT="[Texto]"/>
      <dgm:spPr/>
      <dgm:t>
        <a:bodyPr/>
        <a:lstStyle/>
        <a:p>
          <a:r>
            <a:rPr lang="es-MX" dirty="0" smtClean="0"/>
            <a:t>Ministros de Culto Religioso</a:t>
          </a:r>
          <a:endParaRPr lang="es-MX" dirty="0"/>
        </a:p>
      </dgm:t>
    </dgm:pt>
    <dgm:pt modelId="{A6DE9A9C-99E4-4EAF-A553-B97EA1855ABC}" type="parTrans" cxnId="{A4308BE5-FBCC-4FF6-89A9-4D89BDED4EFE}">
      <dgm:prSet/>
      <dgm:spPr/>
      <dgm:t>
        <a:bodyPr/>
        <a:lstStyle/>
        <a:p>
          <a:endParaRPr lang="es-MX"/>
        </a:p>
      </dgm:t>
    </dgm:pt>
    <dgm:pt modelId="{12B0148F-10A4-4AC3-9D34-5404525D0D4C}" type="sibTrans" cxnId="{A4308BE5-FBCC-4FF6-89A9-4D89BDED4EFE}">
      <dgm:prSet/>
      <dgm:spPr/>
      <dgm:t>
        <a:bodyPr/>
        <a:lstStyle/>
        <a:p>
          <a:endParaRPr lang="es-MX"/>
        </a:p>
      </dgm:t>
    </dgm:pt>
    <dgm:pt modelId="{30AF4836-82AA-42F0-9632-9ACABE0D6CF6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 dirty="0"/>
        </a:p>
      </dgm:t>
    </dgm:pt>
    <dgm:pt modelId="{C7BEF72E-EC2E-4248-A260-A663571FFC40}" type="parTrans" cxnId="{2A5518BA-827E-4A01-993C-FE5D6B00E17E}">
      <dgm:prSet/>
      <dgm:spPr/>
      <dgm:t>
        <a:bodyPr/>
        <a:lstStyle/>
        <a:p>
          <a:endParaRPr lang="es-MX"/>
        </a:p>
      </dgm:t>
    </dgm:pt>
    <dgm:pt modelId="{E49175B9-5DB0-40BE-ACF7-DDB32B2C1884}" type="sibTrans" cxnId="{2A5518BA-827E-4A01-993C-FE5D6B00E17E}">
      <dgm:prSet/>
      <dgm:spPr/>
      <dgm:t>
        <a:bodyPr/>
        <a:lstStyle/>
        <a:p>
          <a:endParaRPr lang="es-MX"/>
        </a:p>
      </dgm:t>
    </dgm:pt>
    <dgm:pt modelId="{C08A4EDC-3F02-4E7C-ABD6-268D025F6894}">
      <dgm:prSet phldrT="[Texto]"/>
      <dgm:spPr/>
      <dgm:t>
        <a:bodyPr/>
        <a:lstStyle/>
        <a:p>
          <a:r>
            <a:rPr lang="es-MX" dirty="0" smtClean="0"/>
            <a:t>Fedatarios Públicos</a:t>
          </a:r>
          <a:endParaRPr lang="es-MX" dirty="0"/>
        </a:p>
      </dgm:t>
    </dgm:pt>
    <dgm:pt modelId="{D2D216E8-0488-4508-8885-A09F7823F99C}" type="parTrans" cxnId="{F215918F-4433-45DB-80CD-D4C30102149C}">
      <dgm:prSet/>
      <dgm:spPr/>
      <dgm:t>
        <a:bodyPr/>
        <a:lstStyle/>
        <a:p>
          <a:endParaRPr lang="es-MX"/>
        </a:p>
      </dgm:t>
    </dgm:pt>
    <dgm:pt modelId="{73A02FD7-20A3-4496-8897-C97DC072B8FA}" type="sibTrans" cxnId="{F215918F-4433-45DB-80CD-D4C30102149C}">
      <dgm:prSet/>
      <dgm:spPr/>
      <dgm:t>
        <a:bodyPr/>
        <a:lstStyle/>
        <a:p>
          <a:endParaRPr lang="es-MX"/>
        </a:p>
      </dgm:t>
    </dgm:pt>
    <dgm:pt modelId="{A89E63DD-8714-460B-BE71-29786677B704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 dirty="0"/>
        </a:p>
      </dgm:t>
    </dgm:pt>
    <dgm:pt modelId="{B75939D6-D4E0-4A0E-A245-756775229B0B}" type="parTrans" cxnId="{347DD814-C471-4881-AFB4-ADD1D6072EF7}">
      <dgm:prSet/>
      <dgm:spPr/>
      <dgm:t>
        <a:bodyPr/>
        <a:lstStyle/>
        <a:p>
          <a:endParaRPr lang="es-MX"/>
        </a:p>
      </dgm:t>
    </dgm:pt>
    <dgm:pt modelId="{075C22A8-0501-47E6-9E7C-9FF69D0AF7CF}" type="sibTrans" cxnId="{347DD814-C471-4881-AFB4-ADD1D6072EF7}">
      <dgm:prSet/>
      <dgm:spPr/>
      <dgm:t>
        <a:bodyPr/>
        <a:lstStyle/>
        <a:p>
          <a:endParaRPr lang="es-MX"/>
        </a:p>
      </dgm:t>
    </dgm:pt>
    <dgm:pt modelId="{ACC97FD5-3965-4806-A90D-F47B7D485384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 dirty="0"/>
        </a:p>
      </dgm:t>
    </dgm:pt>
    <dgm:pt modelId="{565CC51A-23FE-41F9-8BB7-EF61E68239A5}" type="parTrans" cxnId="{7191185C-6F47-4045-8AB7-5BFB5A683FCE}">
      <dgm:prSet/>
      <dgm:spPr/>
      <dgm:t>
        <a:bodyPr/>
        <a:lstStyle/>
        <a:p>
          <a:endParaRPr lang="es-MX"/>
        </a:p>
      </dgm:t>
    </dgm:pt>
    <dgm:pt modelId="{E9EE6DBE-3520-40F3-A503-2AC6450FE0D2}" type="sibTrans" cxnId="{7191185C-6F47-4045-8AB7-5BFB5A683FCE}">
      <dgm:prSet/>
      <dgm:spPr/>
      <dgm:t>
        <a:bodyPr/>
        <a:lstStyle/>
        <a:p>
          <a:endParaRPr lang="es-MX"/>
        </a:p>
      </dgm:t>
    </dgm:pt>
    <dgm:pt modelId="{B0EC11F2-500F-4A7E-898F-37502B5368A9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 dirty="0"/>
        </a:p>
      </dgm:t>
    </dgm:pt>
    <dgm:pt modelId="{DE3B1B4D-2FF6-4424-A967-4B4281AD96A1}" type="parTrans" cxnId="{B013426C-6415-4186-8536-BC545EEE5A33}">
      <dgm:prSet/>
      <dgm:spPr/>
      <dgm:t>
        <a:bodyPr/>
        <a:lstStyle/>
        <a:p>
          <a:endParaRPr lang="es-MX"/>
        </a:p>
      </dgm:t>
    </dgm:pt>
    <dgm:pt modelId="{D382992A-71B3-4E95-B1D1-6F17A411E28A}" type="sibTrans" cxnId="{B013426C-6415-4186-8536-BC545EEE5A33}">
      <dgm:prSet/>
      <dgm:spPr/>
      <dgm:t>
        <a:bodyPr/>
        <a:lstStyle/>
        <a:p>
          <a:endParaRPr lang="es-MX"/>
        </a:p>
      </dgm:t>
    </dgm:pt>
    <dgm:pt modelId="{B11037FD-36C0-48EB-9FC1-4454A60889FF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 dirty="0"/>
        </a:p>
      </dgm:t>
    </dgm:pt>
    <dgm:pt modelId="{2A87383C-685F-4EAC-A394-299E8E0E9564}" type="parTrans" cxnId="{395DBA6C-95A3-4516-8E4A-209E28BBFE45}">
      <dgm:prSet/>
      <dgm:spPr/>
      <dgm:t>
        <a:bodyPr/>
        <a:lstStyle/>
        <a:p>
          <a:endParaRPr lang="es-MX"/>
        </a:p>
      </dgm:t>
    </dgm:pt>
    <dgm:pt modelId="{07B2A431-4589-43BA-B923-893F664AE013}" type="sibTrans" cxnId="{395DBA6C-95A3-4516-8E4A-209E28BBFE45}">
      <dgm:prSet/>
      <dgm:spPr/>
      <dgm:t>
        <a:bodyPr/>
        <a:lstStyle/>
        <a:p>
          <a:endParaRPr lang="es-MX"/>
        </a:p>
      </dgm:t>
    </dgm:pt>
    <dgm:pt modelId="{F7BD5810-1BD4-4C69-9500-B6FD2462EB8C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 dirty="0"/>
        </a:p>
      </dgm:t>
    </dgm:pt>
    <dgm:pt modelId="{008026BC-07EA-445A-A96E-EBBE5DAD8925}" type="parTrans" cxnId="{D1C73F8A-21BE-4D1D-A22F-C2BD27688984}">
      <dgm:prSet/>
      <dgm:spPr/>
      <dgm:t>
        <a:bodyPr/>
        <a:lstStyle/>
        <a:p>
          <a:endParaRPr lang="es-MX"/>
        </a:p>
      </dgm:t>
    </dgm:pt>
    <dgm:pt modelId="{ACCA7476-0279-4267-97BE-29016F7F7F28}" type="sibTrans" cxnId="{D1C73F8A-21BE-4D1D-A22F-C2BD27688984}">
      <dgm:prSet/>
      <dgm:spPr/>
      <dgm:t>
        <a:bodyPr/>
        <a:lstStyle/>
        <a:p>
          <a:endParaRPr lang="es-MX"/>
        </a:p>
      </dgm:t>
    </dgm:pt>
    <dgm:pt modelId="{665832B0-5F27-49F0-BCD5-83BE86058A56}">
      <dgm:prSet/>
      <dgm:spPr/>
      <dgm:t>
        <a:bodyPr/>
        <a:lstStyle/>
        <a:p>
          <a:r>
            <a:rPr lang="es-MX" dirty="0" smtClean="0"/>
            <a:t>Funcionarios Electorales</a:t>
          </a:r>
          <a:endParaRPr lang="es-MX" dirty="0"/>
        </a:p>
      </dgm:t>
    </dgm:pt>
    <dgm:pt modelId="{1CF94F81-3AAD-4DC7-AC24-D149AAD13B55}" type="parTrans" cxnId="{AA924C9C-0DA5-4F1F-AF02-05A3E3F834D3}">
      <dgm:prSet/>
      <dgm:spPr/>
      <dgm:t>
        <a:bodyPr/>
        <a:lstStyle/>
        <a:p>
          <a:endParaRPr lang="es-MX"/>
        </a:p>
      </dgm:t>
    </dgm:pt>
    <dgm:pt modelId="{1B57184B-A56D-47E6-9F4A-B463374804FF}" type="sibTrans" cxnId="{AA924C9C-0DA5-4F1F-AF02-05A3E3F834D3}">
      <dgm:prSet/>
      <dgm:spPr/>
      <dgm:t>
        <a:bodyPr/>
        <a:lstStyle/>
        <a:p>
          <a:endParaRPr lang="es-MX"/>
        </a:p>
      </dgm:t>
    </dgm:pt>
    <dgm:pt modelId="{9C0531AE-9D80-4DD1-9309-0087F7C825C6}">
      <dgm:prSet/>
      <dgm:spPr/>
      <dgm:t>
        <a:bodyPr/>
        <a:lstStyle/>
        <a:p>
          <a:r>
            <a:rPr lang="es-MX" b="0" u="none" dirty="0" smtClean="0">
              <a:solidFill>
                <a:schemeClr val="tx1"/>
              </a:solidFill>
            </a:rPr>
            <a:t>Funcionarios Partidistas</a:t>
          </a:r>
          <a:endParaRPr lang="es-MX" b="0" u="none" dirty="0">
            <a:solidFill>
              <a:schemeClr val="tx1"/>
            </a:solidFill>
          </a:endParaRPr>
        </a:p>
      </dgm:t>
    </dgm:pt>
    <dgm:pt modelId="{7E3FDC2B-E2EF-428B-B4C6-6D33AB2A40EC}" type="parTrans" cxnId="{0670F3CD-737E-4FD6-8AB1-4468F6D95580}">
      <dgm:prSet/>
      <dgm:spPr/>
      <dgm:t>
        <a:bodyPr/>
        <a:lstStyle/>
        <a:p>
          <a:endParaRPr lang="es-MX"/>
        </a:p>
      </dgm:t>
    </dgm:pt>
    <dgm:pt modelId="{6723C26C-4AD0-41C8-9A83-FBB1F91D5C06}" type="sibTrans" cxnId="{0670F3CD-737E-4FD6-8AB1-4468F6D95580}">
      <dgm:prSet/>
      <dgm:spPr/>
      <dgm:t>
        <a:bodyPr/>
        <a:lstStyle/>
        <a:p>
          <a:endParaRPr lang="es-MX"/>
        </a:p>
      </dgm:t>
    </dgm:pt>
    <dgm:pt modelId="{76EAB524-4BE0-4F86-991C-709FF3BA0A47}">
      <dgm:prSet/>
      <dgm:spPr/>
      <dgm:t>
        <a:bodyPr/>
        <a:lstStyle/>
        <a:p>
          <a:r>
            <a:rPr lang="es-MX" dirty="0" smtClean="0"/>
            <a:t>Precandidatos y Candidatos</a:t>
          </a:r>
          <a:endParaRPr lang="es-MX" dirty="0"/>
        </a:p>
      </dgm:t>
    </dgm:pt>
    <dgm:pt modelId="{CC31E01D-AF5C-4C8A-B350-4EA4206A88D2}" type="parTrans" cxnId="{77281DEA-49C1-4099-B399-4C3EAFA22672}">
      <dgm:prSet/>
      <dgm:spPr/>
      <dgm:t>
        <a:bodyPr/>
        <a:lstStyle/>
        <a:p>
          <a:endParaRPr lang="es-MX"/>
        </a:p>
      </dgm:t>
    </dgm:pt>
    <dgm:pt modelId="{F9991B25-0CB2-4DBF-9B31-C52AB7D7B8B4}" type="sibTrans" cxnId="{77281DEA-49C1-4099-B399-4C3EAFA22672}">
      <dgm:prSet/>
      <dgm:spPr/>
      <dgm:t>
        <a:bodyPr/>
        <a:lstStyle/>
        <a:p>
          <a:endParaRPr lang="es-MX"/>
        </a:p>
      </dgm:t>
    </dgm:pt>
    <dgm:pt modelId="{ADBB79DA-3CB6-497A-8E6C-7B21BC1E277D}">
      <dgm:prSet/>
      <dgm:spPr/>
      <dgm:t>
        <a:bodyPr/>
        <a:lstStyle/>
        <a:p>
          <a:r>
            <a:rPr lang="es-MX" b="0" dirty="0" smtClean="0"/>
            <a:t>Servidores Públicos</a:t>
          </a:r>
          <a:endParaRPr lang="es-MX" b="0" dirty="0"/>
        </a:p>
      </dgm:t>
    </dgm:pt>
    <dgm:pt modelId="{9088AFA4-69A0-41D5-AD48-1498CF40FCB4}" type="parTrans" cxnId="{62D38512-9FD2-4FBF-A7C4-224FFAA59B2C}">
      <dgm:prSet/>
      <dgm:spPr/>
      <dgm:t>
        <a:bodyPr/>
        <a:lstStyle/>
        <a:p>
          <a:endParaRPr lang="es-MX"/>
        </a:p>
      </dgm:t>
    </dgm:pt>
    <dgm:pt modelId="{7CFAD79B-6867-42F9-871B-A8FFADA04513}" type="sibTrans" cxnId="{62D38512-9FD2-4FBF-A7C4-224FFAA59B2C}">
      <dgm:prSet/>
      <dgm:spPr/>
      <dgm:t>
        <a:bodyPr/>
        <a:lstStyle/>
        <a:p>
          <a:endParaRPr lang="es-MX"/>
        </a:p>
      </dgm:t>
    </dgm:pt>
    <dgm:pt modelId="{C94C03F7-7403-454F-9BD4-BC99C5F0038E}">
      <dgm:prSet/>
      <dgm:spPr/>
      <dgm:t>
        <a:bodyPr/>
        <a:lstStyle/>
        <a:p>
          <a:r>
            <a:rPr lang="es-MX" dirty="0" smtClean="0"/>
            <a:t>Organizadores de Campaña</a:t>
          </a:r>
          <a:endParaRPr lang="es-MX" dirty="0"/>
        </a:p>
      </dgm:t>
    </dgm:pt>
    <dgm:pt modelId="{FC240F41-45AD-4579-99A2-05A9CE852760}" type="parTrans" cxnId="{1558D034-72B9-45AB-BD8B-B03DC3A2776E}">
      <dgm:prSet/>
      <dgm:spPr/>
      <dgm:t>
        <a:bodyPr/>
        <a:lstStyle/>
        <a:p>
          <a:endParaRPr lang="es-MX"/>
        </a:p>
      </dgm:t>
    </dgm:pt>
    <dgm:pt modelId="{FBEC9685-302C-43A0-B561-50E6D9F795AF}" type="sibTrans" cxnId="{1558D034-72B9-45AB-BD8B-B03DC3A2776E}">
      <dgm:prSet/>
      <dgm:spPr/>
      <dgm:t>
        <a:bodyPr/>
        <a:lstStyle/>
        <a:p>
          <a:endParaRPr lang="es-MX"/>
        </a:p>
      </dgm:t>
    </dgm:pt>
    <dgm:pt modelId="{103D2BE0-C506-44F5-B31D-2F8060327974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MX" dirty="0"/>
        </a:p>
      </dgm:t>
    </dgm:pt>
    <dgm:pt modelId="{BAB0CED4-3248-42B2-B39D-927230D8D73D}" type="parTrans" cxnId="{9FD5FBA5-1D6B-4B69-A68E-78BB18CE284A}">
      <dgm:prSet/>
      <dgm:spPr/>
      <dgm:t>
        <a:bodyPr/>
        <a:lstStyle/>
        <a:p>
          <a:endParaRPr lang="es-MX"/>
        </a:p>
      </dgm:t>
    </dgm:pt>
    <dgm:pt modelId="{22C24BC2-4780-4992-94F7-3D34F3270E5F}" type="sibTrans" cxnId="{9FD5FBA5-1D6B-4B69-A68E-78BB18CE284A}">
      <dgm:prSet/>
      <dgm:spPr/>
      <dgm:t>
        <a:bodyPr/>
        <a:lstStyle/>
        <a:p>
          <a:endParaRPr lang="es-MX"/>
        </a:p>
      </dgm:t>
    </dgm:pt>
    <dgm:pt modelId="{0823F6F6-36DD-4A0E-A1FC-6D61C7BEF74A}">
      <dgm:prSet/>
      <dgm:spPr/>
      <dgm:t>
        <a:bodyPr/>
        <a:lstStyle/>
        <a:p>
          <a:r>
            <a:rPr lang="es-MX" dirty="0" smtClean="0"/>
            <a:t>Candidato Electo</a:t>
          </a:r>
          <a:endParaRPr lang="es-MX" dirty="0"/>
        </a:p>
      </dgm:t>
    </dgm:pt>
    <dgm:pt modelId="{A835237E-F236-4D65-8F82-18CE06777690}" type="parTrans" cxnId="{AE0B1E7C-F891-472A-99D9-E4A3869FF06A}">
      <dgm:prSet/>
      <dgm:spPr/>
      <dgm:t>
        <a:bodyPr/>
        <a:lstStyle/>
        <a:p>
          <a:endParaRPr lang="es-MX"/>
        </a:p>
      </dgm:t>
    </dgm:pt>
    <dgm:pt modelId="{5A9405BA-28E4-427A-9BFF-4D0F48CDA5D0}" type="sibTrans" cxnId="{AE0B1E7C-F891-472A-99D9-E4A3869FF06A}">
      <dgm:prSet/>
      <dgm:spPr/>
      <dgm:t>
        <a:bodyPr/>
        <a:lstStyle/>
        <a:p>
          <a:endParaRPr lang="es-MX"/>
        </a:p>
      </dgm:t>
    </dgm:pt>
    <dgm:pt modelId="{71459795-F9BA-4C0F-A8FD-D6910C8B4BD3}" type="pres">
      <dgm:prSet presAssocID="{63E20C02-D57C-4DFC-9909-78C9BA3090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A4AFA2E-B801-4758-BEB2-22B81D10080E}" type="pres">
      <dgm:prSet presAssocID="{10BB5865-01FE-4502-BC7C-BD7819995E6F}" presName="composite" presStyleCnt="0"/>
      <dgm:spPr/>
    </dgm:pt>
    <dgm:pt modelId="{5E4A76C4-B9F0-4511-B76E-B11B2E14C06F}" type="pres">
      <dgm:prSet presAssocID="{10BB5865-01FE-4502-BC7C-BD7819995E6F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72522C-AFEE-4821-943A-7D914B69E96E}" type="pres">
      <dgm:prSet presAssocID="{10BB5865-01FE-4502-BC7C-BD7819995E6F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2F2844-6DC9-4A37-A600-10B0BDF9A90E}" type="pres">
      <dgm:prSet presAssocID="{7E5C78C8-BF18-4B46-A5BA-C17F1707FF06}" presName="sp" presStyleCnt="0"/>
      <dgm:spPr/>
    </dgm:pt>
    <dgm:pt modelId="{5D42E63C-08C1-44F9-BA01-15E9295EE4EB}" type="pres">
      <dgm:prSet presAssocID="{A89E63DD-8714-460B-BE71-29786677B704}" presName="composite" presStyleCnt="0"/>
      <dgm:spPr/>
    </dgm:pt>
    <dgm:pt modelId="{67AF2BCE-64A2-4AD8-B493-B38E37FFD376}" type="pres">
      <dgm:prSet presAssocID="{A89E63DD-8714-460B-BE71-29786677B704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1C3211-EE8A-46A4-BF1E-00501D5FE9EC}" type="pres">
      <dgm:prSet presAssocID="{A89E63DD-8714-460B-BE71-29786677B704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33D87A-E8F0-4E20-BEB1-8304FE12CD65}" type="pres">
      <dgm:prSet presAssocID="{075C22A8-0501-47E6-9E7C-9FF69D0AF7CF}" presName="sp" presStyleCnt="0"/>
      <dgm:spPr/>
    </dgm:pt>
    <dgm:pt modelId="{0215A334-236F-4BBD-BDBC-A271A812538A}" type="pres">
      <dgm:prSet presAssocID="{ACC97FD5-3965-4806-A90D-F47B7D485384}" presName="composite" presStyleCnt="0"/>
      <dgm:spPr/>
    </dgm:pt>
    <dgm:pt modelId="{9AAF89F1-9560-4145-AFF6-3E0DF163A4FB}" type="pres">
      <dgm:prSet presAssocID="{ACC97FD5-3965-4806-A90D-F47B7D485384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DFF5AA-4694-413B-9FE7-670C7B9BFFFA}" type="pres">
      <dgm:prSet presAssocID="{ACC97FD5-3965-4806-A90D-F47B7D485384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BD04AF-7BDA-4913-97B1-BD549695A129}" type="pres">
      <dgm:prSet presAssocID="{E9EE6DBE-3520-40F3-A503-2AC6450FE0D2}" presName="sp" presStyleCnt="0"/>
      <dgm:spPr/>
    </dgm:pt>
    <dgm:pt modelId="{E297DAA1-AC14-496C-BE94-0A9511DE52A6}" type="pres">
      <dgm:prSet presAssocID="{B0EC11F2-500F-4A7E-898F-37502B5368A9}" presName="composite" presStyleCnt="0"/>
      <dgm:spPr/>
    </dgm:pt>
    <dgm:pt modelId="{6AB63256-0552-4670-B08B-BB3222553AE4}" type="pres">
      <dgm:prSet presAssocID="{B0EC11F2-500F-4A7E-898F-37502B5368A9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E2DAAF-03C2-4CDB-8EE1-BBB4A1B2F578}" type="pres">
      <dgm:prSet presAssocID="{B0EC11F2-500F-4A7E-898F-37502B5368A9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0F3B89-975C-4C99-A5E5-C1E1BB2F1DEB}" type="pres">
      <dgm:prSet presAssocID="{D382992A-71B3-4E95-B1D1-6F17A411E28A}" presName="sp" presStyleCnt="0"/>
      <dgm:spPr/>
    </dgm:pt>
    <dgm:pt modelId="{321F4160-C74F-4C03-AEBC-EDF44C622FF2}" type="pres">
      <dgm:prSet presAssocID="{B11037FD-36C0-48EB-9FC1-4454A60889FF}" presName="composite" presStyleCnt="0"/>
      <dgm:spPr/>
    </dgm:pt>
    <dgm:pt modelId="{FC1C50D3-15BD-4C9D-A19D-FC246E7ACAE5}" type="pres">
      <dgm:prSet presAssocID="{B11037FD-36C0-48EB-9FC1-4454A60889FF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218966-E7FB-41CF-9213-B5C9FE35E334}" type="pres">
      <dgm:prSet presAssocID="{B11037FD-36C0-48EB-9FC1-4454A60889FF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9D1914-B7A5-4AB6-B110-3E691EACFA22}" type="pres">
      <dgm:prSet presAssocID="{07B2A431-4589-43BA-B923-893F664AE013}" presName="sp" presStyleCnt="0"/>
      <dgm:spPr/>
    </dgm:pt>
    <dgm:pt modelId="{EB253DB9-3EA5-44AF-9EB1-BDAA53969355}" type="pres">
      <dgm:prSet presAssocID="{F7BD5810-1BD4-4C69-9500-B6FD2462EB8C}" presName="composite" presStyleCnt="0"/>
      <dgm:spPr/>
    </dgm:pt>
    <dgm:pt modelId="{6CBBDE42-C3B9-4D6B-B20D-7A5879228E3B}" type="pres">
      <dgm:prSet presAssocID="{F7BD5810-1BD4-4C69-9500-B6FD2462EB8C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5B1D46-C43A-4D2C-B967-921665F804CA}" type="pres">
      <dgm:prSet presAssocID="{F7BD5810-1BD4-4C69-9500-B6FD2462EB8C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055096-BC3D-4C48-97C6-B7397B6AB6F4}" type="pres">
      <dgm:prSet presAssocID="{ACCA7476-0279-4267-97BE-29016F7F7F28}" presName="sp" presStyleCnt="0"/>
      <dgm:spPr/>
    </dgm:pt>
    <dgm:pt modelId="{0CE1A51F-7C62-4D8A-B5F6-A3309D871A0B}" type="pres">
      <dgm:prSet presAssocID="{485C640C-E778-47CD-B7C6-2DD76F2C7C47}" presName="composite" presStyleCnt="0"/>
      <dgm:spPr/>
    </dgm:pt>
    <dgm:pt modelId="{832239A5-40CF-4689-8766-ED9F40037855}" type="pres">
      <dgm:prSet presAssocID="{485C640C-E778-47CD-B7C6-2DD76F2C7C47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3EED4A-D0C6-4331-8F03-2FFAFECA21D5}" type="pres">
      <dgm:prSet presAssocID="{485C640C-E778-47CD-B7C6-2DD76F2C7C47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274EFE-A85C-4B9F-906D-CC3214D40709}" type="pres">
      <dgm:prSet presAssocID="{E18A9D4A-6FAA-4F0F-97E4-E8599E1218A7}" presName="sp" presStyleCnt="0"/>
      <dgm:spPr/>
    </dgm:pt>
    <dgm:pt modelId="{13A923E7-B9C0-4A83-B244-C6254685F889}" type="pres">
      <dgm:prSet presAssocID="{103D2BE0-C506-44F5-B31D-2F8060327974}" presName="composite" presStyleCnt="0"/>
      <dgm:spPr/>
    </dgm:pt>
    <dgm:pt modelId="{90B7252A-403B-4389-BE1D-2C68E35A70B6}" type="pres">
      <dgm:prSet presAssocID="{103D2BE0-C506-44F5-B31D-2F8060327974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C1C7B3-9A2D-4EB1-8690-C30DDF162912}" type="pres">
      <dgm:prSet presAssocID="{103D2BE0-C506-44F5-B31D-2F8060327974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6CEC93-0496-4B70-B43F-B5B0ED8AEA96}" type="pres">
      <dgm:prSet presAssocID="{22C24BC2-4780-4992-94F7-3D34F3270E5F}" presName="sp" presStyleCnt="0"/>
      <dgm:spPr/>
    </dgm:pt>
    <dgm:pt modelId="{B96CC953-A452-4361-BD0C-F24B4E57E9B9}" type="pres">
      <dgm:prSet presAssocID="{30AF4836-82AA-42F0-9632-9ACABE0D6CF6}" presName="composite" presStyleCnt="0"/>
      <dgm:spPr/>
    </dgm:pt>
    <dgm:pt modelId="{9BC39109-C5A5-4CED-9D84-2E51B792C855}" type="pres">
      <dgm:prSet presAssocID="{30AF4836-82AA-42F0-9632-9ACABE0D6CF6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72FD5B-4BFD-4B1B-BF26-78F8AA8C40F1}" type="pres">
      <dgm:prSet presAssocID="{30AF4836-82AA-42F0-9632-9ACABE0D6CF6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47DD814-C471-4881-AFB4-ADD1D6072EF7}" srcId="{63E20C02-D57C-4DFC-9909-78C9BA3090C9}" destId="{A89E63DD-8714-460B-BE71-29786677B704}" srcOrd="1" destOrd="0" parTransId="{B75939D6-D4E0-4A0E-A245-756775229B0B}" sibTransId="{075C22A8-0501-47E6-9E7C-9FF69D0AF7CF}"/>
    <dgm:cxn modelId="{038E8D3A-6277-4D4F-BDCF-82258C7241CF}" type="presOf" srcId="{ADBB79DA-3CB6-497A-8E6C-7B21BC1E277D}" destId="{72218966-E7FB-41CF-9213-B5C9FE35E334}" srcOrd="0" destOrd="0" presId="urn:microsoft.com/office/officeart/2005/8/layout/chevron2"/>
    <dgm:cxn modelId="{786F6580-7D63-4B77-B179-71515F8BE921}" type="presOf" srcId="{30AF4836-82AA-42F0-9632-9ACABE0D6CF6}" destId="{9BC39109-C5A5-4CED-9D84-2E51B792C855}" srcOrd="0" destOrd="0" presId="urn:microsoft.com/office/officeart/2005/8/layout/chevron2"/>
    <dgm:cxn modelId="{AA924C9C-0DA5-4F1F-AF02-05A3E3F834D3}" srcId="{A89E63DD-8714-460B-BE71-29786677B704}" destId="{665832B0-5F27-49F0-BCD5-83BE86058A56}" srcOrd="0" destOrd="0" parTransId="{1CF94F81-3AAD-4DC7-AC24-D149AAD13B55}" sibTransId="{1B57184B-A56D-47E6-9F4A-B463374804FF}"/>
    <dgm:cxn modelId="{597F6DDF-79DF-410A-A53B-8BFA9C12C4E1}" type="presOf" srcId="{103D2BE0-C506-44F5-B31D-2F8060327974}" destId="{90B7252A-403B-4389-BE1D-2C68E35A70B6}" srcOrd="0" destOrd="0" presId="urn:microsoft.com/office/officeart/2005/8/layout/chevron2"/>
    <dgm:cxn modelId="{0670F3CD-737E-4FD6-8AB1-4468F6D95580}" srcId="{ACC97FD5-3965-4806-A90D-F47B7D485384}" destId="{9C0531AE-9D80-4DD1-9309-0087F7C825C6}" srcOrd="0" destOrd="0" parTransId="{7E3FDC2B-E2EF-428B-B4C6-6D33AB2A40EC}" sibTransId="{6723C26C-4AD0-41C8-9A83-FBB1F91D5C06}"/>
    <dgm:cxn modelId="{7191185C-6F47-4045-8AB7-5BFB5A683FCE}" srcId="{63E20C02-D57C-4DFC-9909-78C9BA3090C9}" destId="{ACC97FD5-3965-4806-A90D-F47B7D485384}" srcOrd="2" destOrd="0" parTransId="{565CC51A-23FE-41F9-8BB7-EF61E68239A5}" sibTransId="{E9EE6DBE-3520-40F3-A503-2AC6450FE0D2}"/>
    <dgm:cxn modelId="{62D38512-9FD2-4FBF-A7C4-224FFAA59B2C}" srcId="{B11037FD-36C0-48EB-9FC1-4454A60889FF}" destId="{ADBB79DA-3CB6-497A-8E6C-7B21BC1E277D}" srcOrd="0" destOrd="0" parTransId="{9088AFA4-69A0-41D5-AD48-1498CF40FCB4}" sibTransId="{7CFAD79B-6867-42F9-871B-A8FFADA04513}"/>
    <dgm:cxn modelId="{3973966F-AACC-46EB-8340-65B7C1C05DF6}" type="presOf" srcId="{ACC97FD5-3965-4806-A90D-F47B7D485384}" destId="{9AAF89F1-9560-4145-AFF6-3E0DF163A4FB}" srcOrd="0" destOrd="0" presId="urn:microsoft.com/office/officeart/2005/8/layout/chevron2"/>
    <dgm:cxn modelId="{63B62894-F339-4B74-BD9D-E85CA3225F79}" srcId="{63E20C02-D57C-4DFC-9909-78C9BA3090C9}" destId="{485C640C-E778-47CD-B7C6-2DD76F2C7C47}" srcOrd="6" destOrd="0" parTransId="{F01A10CE-524E-41A1-BE21-1F787C46A477}" sibTransId="{E18A9D4A-6FAA-4F0F-97E4-E8599E1218A7}"/>
    <dgm:cxn modelId="{679B05B0-2C22-4937-86F9-13C13B198E01}" type="presOf" srcId="{9C0531AE-9D80-4DD1-9309-0087F7C825C6}" destId="{28DFF5AA-4694-413B-9FE7-670C7B9BFFFA}" srcOrd="0" destOrd="0" presId="urn:microsoft.com/office/officeart/2005/8/layout/chevron2"/>
    <dgm:cxn modelId="{AD494A49-DDD7-4BAC-9419-0CEE24F68BED}" type="presOf" srcId="{A89E63DD-8714-460B-BE71-29786677B704}" destId="{67AF2BCE-64A2-4AD8-B493-B38E37FFD376}" srcOrd="0" destOrd="0" presId="urn:microsoft.com/office/officeart/2005/8/layout/chevron2"/>
    <dgm:cxn modelId="{AC626DF6-963B-444D-AA98-091B49814855}" srcId="{10BB5865-01FE-4502-BC7C-BD7819995E6F}" destId="{5E970DE4-41BD-4B9D-AE84-BE645B124B25}" srcOrd="0" destOrd="0" parTransId="{BE9577C9-378A-4A40-905F-CF91EA025163}" sibTransId="{D4FC53E6-7A0C-4AF2-939B-C70C5AB04C03}"/>
    <dgm:cxn modelId="{A4308BE5-FBCC-4FF6-89A9-4D89BDED4EFE}" srcId="{485C640C-E778-47CD-B7C6-2DD76F2C7C47}" destId="{C9994CE7-6604-4836-B62C-4EF0E68CC9AE}" srcOrd="0" destOrd="0" parTransId="{A6DE9A9C-99E4-4EAF-A553-B97EA1855ABC}" sibTransId="{12B0148F-10A4-4AC3-9D34-5404525D0D4C}"/>
    <dgm:cxn modelId="{EDF8B4C6-703C-4249-A64C-37D8982FEE4B}" type="presOf" srcId="{B11037FD-36C0-48EB-9FC1-4454A60889FF}" destId="{FC1C50D3-15BD-4C9D-A19D-FC246E7ACAE5}" srcOrd="0" destOrd="0" presId="urn:microsoft.com/office/officeart/2005/8/layout/chevron2"/>
    <dgm:cxn modelId="{78A4FA23-3163-4047-82C7-865603D1D64B}" type="presOf" srcId="{76EAB524-4BE0-4F86-991C-709FF3BA0A47}" destId="{E3E2DAAF-03C2-4CDB-8EE1-BBB4A1B2F578}" srcOrd="0" destOrd="0" presId="urn:microsoft.com/office/officeart/2005/8/layout/chevron2"/>
    <dgm:cxn modelId="{E5AAFE03-8FCE-4F3F-95C7-C1EDFB208F6B}" type="presOf" srcId="{485C640C-E778-47CD-B7C6-2DD76F2C7C47}" destId="{832239A5-40CF-4689-8766-ED9F40037855}" srcOrd="0" destOrd="0" presId="urn:microsoft.com/office/officeart/2005/8/layout/chevron2"/>
    <dgm:cxn modelId="{B013426C-6415-4186-8536-BC545EEE5A33}" srcId="{63E20C02-D57C-4DFC-9909-78C9BA3090C9}" destId="{B0EC11F2-500F-4A7E-898F-37502B5368A9}" srcOrd="3" destOrd="0" parTransId="{DE3B1B4D-2FF6-4424-A967-4B4281AD96A1}" sibTransId="{D382992A-71B3-4E95-B1D1-6F17A411E28A}"/>
    <dgm:cxn modelId="{1558D034-72B9-45AB-BD8B-B03DC3A2776E}" srcId="{F7BD5810-1BD4-4C69-9500-B6FD2462EB8C}" destId="{C94C03F7-7403-454F-9BD4-BC99C5F0038E}" srcOrd="0" destOrd="0" parTransId="{FC240F41-45AD-4579-99A2-05A9CE852760}" sibTransId="{FBEC9685-302C-43A0-B561-50E6D9F795AF}"/>
    <dgm:cxn modelId="{DFDF5513-3916-4C6B-8B86-3AFDF8E77F34}" type="presOf" srcId="{0823F6F6-36DD-4A0E-A1FC-6D61C7BEF74A}" destId="{03C1C7B3-9A2D-4EB1-8690-C30DDF162912}" srcOrd="0" destOrd="0" presId="urn:microsoft.com/office/officeart/2005/8/layout/chevron2"/>
    <dgm:cxn modelId="{4F999F2A-7EFF-4204-B28E-8642D39B419D}" type="presOf" srcId="{10BB5865-01FE-4502-BC7C-BD7819995E6F}" destId="{5E4A76C4-B9F0-4511-B76E-B11B2E14C06F}" srcOrd="0" destOrd="0" presId="urn:microsoft.com/office/officeart/2005/8/layout/chevron2"/>
    <dgm:cxn modelId="{395DBA6C-95A3-4516-8E4A-209E28BBFE45}" srcId="{63E20C02-D57C-4DFC-9909-78C9BA3090C9}" destId="{B11037FD-36C0-48EB-9FC1-4454A60889FF}" srcOrd="4" destOrd="0" parTransId="{2A87383C-685F-4EAC-A394-299E8E0E9564}" sibTransId="{07B2A431-4589-43BA-B923-893F664AE013}"/>
    <dgm:cxn modelId="{FF4BBE53-DCB6-4949-B65A-9EAB12629A52}" type="presOf" srcId="{63E20C02-D57C-4DFC-9909-78C9BA3090C9}" destId="{71459795-F9BA-4C0F-A8FD-D6910C8B4BD3}" srcOrd="0" destOrd="0" presId="urn:microsoft.com/office/officeart/2005/8/layout/chevron2"/>
    <dgm:cxn modelId="{D1C73F8A-21BE-4D1D-A22F-C2BD27688984}" srcId="{63E20C02-D57C-4DFC-9909-78C9BA3090C9}" destId="{F7BD5810-1BD4-4C69-9500-B6FD2462EB8C}" srcOrd="5" destOrd="0" parTransId="{008026BC-07EA-445A-A96E-EBBE5DAD8925}" sibTransId="{ACCA7476-0279-4267-97BE-29016F7F7F28}"/>
    <dgm:cxn modelId="{B985FAC4-B53E-4B82-AB34-30CA121470E1}" type="presOf" srcId="{5E970DE4-41BD-4B9D-AE84-BE645B124B25}" destId="{BE72522C-AFEE-4821-943A-7D914B69E96E}" srcOrd="0" destOrd="0" presId="urn:microsoft.com/office/officeart/2005/8/layout/chevron2"/>
    <dgm:cxn modelId="{3B9197B4-F53E-4E29-B3CE-12CC109889FF}" type="presOf" srcId="{F7BD5810-1BD4-4C69-9500-B6FD2462EB8C}" destId="{6CBBDE42-C3B9-4D6B-B20D-7A5879228E3B}" srcOrd="0" destOrd="0" presId="urn:microsoft.com/office/officeart/2005/8/layout/chevron2"/>
    <dgm:cxn modelId="{36F54A97-060B-4F0F-961E-487BAE9E70CA}" type="presOf" srcId="{665832B0-5F27-49F0-BCD5-83BE86058A56}" destId="{3E1C3211-EE8A-46A4-BF1E-00501D5FE9EC}" srcOrd="0" destOrd="0" presId="urn:microsoft.com/office/officeart/2005/8/layout/chevron2"/>
    <dgm:cxn modelId="{2A5518BA-827E-4A01-993C-FE5D6B00E17E}" srcId="{63E20C02-D57C-4DFC-9909-78C9BA3090C9}" destId="{30AF4836-82AA-42F0-9632-9ACABE0D6CF6}" srcOrd="8" destOrd="0" parTransId="{C7BEF72E-EC2E-4248-A260-A663571FFC40}" sibTransId="{E49175B9-5DB0-40BE-ACF7-DDB32B2C1884}"/>
    <dgm:cxn modelId="{F7BF35AB-FD42-4DD2-B7EF-255E00CBCE8A}" type="presOf" srcId="{C94C03F7-7403-454F-9BD4-BC99C5F0038E}" destId="{165B1D46-C43A-4D2C-B967-921665F804CA}" srcOrd="0" destOrd="0" presId="urn:microsoft.com/office/officeart/2005/8/layout/chevron2"/>
    <dgm:cxn modelId="{02E07EB2-D656-4A84-BE5D-7E61F521E331}" type="presOf" srcId="{C9994CE7-6604-4836-B62C-4EF0E68CC9AE}" destId="{6D3EED4A-D0C6-4331-8F03-2FFAFECA21D5}" srcOrd="0" destOrd="0" presId="urn:microsoft.com/office/officeart/2005/8/layout/chevron2"/>
    <dgm:cxn modelId="{71EA0330-1E54-4550-A466-F66162BB4CFF}" type="presOf" srcId="{C08A4EDC-3F02-4E7C-ABD6-268D025F6894}" destId="{8D72FD5B-4BFD-4B1B-BF26-78F8AA8C40F1}" srcOrd="0" destOrd="0" presId="urn:microsoft.com/office/officeart/2005/8/layout/chevron2"/>
    <dgm:cxn modelId="{AE0B1E7C-F891-472A-99D9-E4A3869FF06A}" srcId="{103D2BE0-C506-44F5-B31D-2F8060327974}" destId="{0823F6F6-36DD-4A0E-A1FC-6D61C7BEF74A}" srcOrd="0" destOrd="0" parTransId="{A835237E-F236-4D65-8F82-18CE06777690}" sibTransId="{5A9405BA-28E4-427A-9BFF-4D0F48CDA5D0}"/>
    <dgm:cxn modelId="{4FD78B94-60F9-412E-B383-A8AC61041286}" type="presOf" srcId="{B0EC11F2-500F-4A7E-898F-37502B5368A9}" destId="{6AB63256-0552-4670-B08B-BB3222553AE4}" srcOrd="0" destOrd="0" presId="urn:microsoft.com/office/officeart/2005/8/layout/chevron2"/>
    <dgm:cxn modelId="{0B46C78A-9FCA-473D-B6D0-E05D0F77A4FC}" srcId="{63E20C02-D57C-4DFC-9909-78C9BA3090C9}" destId="{10BB5865-01FE-4502-BC7C-BD7819995E6F}" srcOrd="0" destOrd="0" parTransId="{9E12CD67-0F4B-4325-835E-CDE41FCF2077}" sibTransId="{7E5C78C8-BF18-4B46-A5BA-C17F1707FF06}"/>
    <dgm:cxn modelId="{77281DEA-49C1-4099-B399-4C3EAFA22672}" srcId="{B0EC11F2-500F-4A7E-898F-37502B5368A9}" destId="{76EAB524-4BE0-4F86-991C-709FF3BA0A47}" srcOrd="0" destOrd="0" parTransId="{CC31E01D-AF5C-4C8A-B350-4EA4206A88D2}" sibTransId="{F9991B25-0CB2-4DBF-9B31-C52AB7D7B8B4}"/>
    <dgm:cxn modelId="{9FD5FBA5-1D6B-4B69-A68E-78BB18CE284A}" srcId="{63E20C02-D57C-4DFC-9909-78C9BA3090C9}" destId="{103D2BE0-C506-44F5-B31D-2F8060327974}" srcOrd="7" destOrd="0" parTransId="{BAB0CED4-3248-42B2-B39D-927230D8D73D}" sibTransId="{22C24BC2-4780-4992-94F7-3D34F3270E5F}"/>
    <dgm:cxn modelId="{F215918F-4433-45DB-80CD-D4C30102149C}" srcId="{30AF4836-82AA-42F0-9632-9ACABE0D6CF6}" destId="{C08A4EDC-3F02-4E7C-ABD6-268D025F6894}" srcOrd="0" destOrd="0" parTransId="{D2D216E8-0488-4508-8885-A09F7823F99C}" sibTransId="{73A02FD7-20A3-4496-8897-C97DC072B8FA}"/>
    <dgm:cxn modelId="{4367133B-1A14-4E2A-9A78-C5ED7387CBAE}" type="presParOf" srcId="{71459795-F9BA-4C0F-A8FD-D6910C8B4BD3}" destId="{8A4AFA2E-B801-4758-BEB2-22B81D10080E}" srcOrd="0" destOrd="0" presId="urn:microsoft.com/office/officeart/2005/8/layout/chevron2"/>
    <dgm:cxn modelId="{5DC5A7D1-37D3-49A9-8DD5-733622E6189E}" type="presParOf" srcId="{8A4AFA2E-B801-4758-BEB2-22B81D10080E}" destId="{5E4A76C4-B9F0-4511-B76E-B11B2E14C06F}" srcOrd="0" destOrd="0" presId="urn:microsoft.com/office/officeart/2005/8/layout/chevron2"/>
    <dgm:cxn modelId="{B36A1DA9-1F9B-49ED-9001-0ADDFBE5A8E1}" type="presParOf" srcId="{8A4AFA2E-B801-4758-BEB2-22B81D10080E}" destId="{BE72522C-AFEE-4821-943A-7D914B69E96E}" srcOrd="1" destOrd="0" presId="urn:microsoft.com/office/officeart/2005/8/layout/chevron2"/>
    <dgm:cxn modelId="{1711D9BA-A50A-4436-B8C7-51758953F6ED}" type="presParOf" srcId="{71459795-F9BA-4C0F-A8FD-D6910C8B4BD3}" destId="{502F2844-6DC9-4A37-A600-10B0BDF9A90E}" srcOrd="1" destOrd="0" presId="urn:microsoft.com/office/officeart/2005/8/layout/chevron2"/>
    <dgm:cxn modelId="{F9DA818F-2223-49B6-8B7C-575EE646976B}" type="presParOf" srcId="{71459795-F9BA-4C0F-A8FD-D6910C8B4BD3}" destId="{5D42E63C-08C1-44F9-BA01-15E9295EE4EB}" srcOrd="2" destOrd="0" presId="urn:microsoft.com/office/officeart/2005/8/layout/chevron2"/>
    <dgm:cxn modelId="{8ACE2D53-3F97-458B-9DD0-C181F215656F}" type="presParOf" srcId="{5D42E63C-08C1-44F9-BA01-15E9295EE4EB}" destId="{67AF2BCE-64A2-4AD8-B493-B38E37FFD376}" srcOrd="0" destOrd="0" presId="urn:microsoft.com/office/officeart/2005/8/layout/chevron2"/>
    <dgm:cxn modelId="{57B202D8-7944-4251-B93B-26281FDF247B}" type="presParOf" srcId="{5D42E63C-08C1-44F9-BA01-15E9295EE4EB}" destId="{3E1C3211-EE8A-46A4-BF1E-00501D5FE9EC}" srcOrd="1" destOrd="0" presId="urn:microsoft.com/office/officeart/2005/8/layout/chevron2"/>
    <dgm:cxn modelId="{BB5FD0AE-DAAF-4686-A853-F8A1BB6202BB}" type="presParOf" srcId="{71459795-F9BA-4C0F-A8FD-D6910C8B4BD3}" destId="{6B33D87A-E8F0-4E20-BEB1-8304FE12CD65}" srcOrd="3" destOrd="0" presId="urn:microsoft.com/office/officeart/2005/8/layout/chevron2"/>
    <dgm:cxn modelId="{9E7EB0C9-C9A0-47AC-ABE9-DD485E6A60B5}" type="presParOf" srcId="{71459795-F9BA-4C0F-A8FD-D6910C8B4BD3}" destId="{0215A334-236F-4BBD-BDBC-A271A812538A}" srcOrd="4" destOrd="0" presId="urn:microsoft.com/office/officeart/2005/8/layout/chevron2"/>
    <dgm:cxn modelId="{5FFA6503-0F4F-4F95-A366-3A9C74193438}" type="presParOf" srcId="{0215A334-236F-4BBD-BDBC-A271A812538A}" destId="{9AAF89F1-9560-4145-AFF6-3E0DF163A4FB}" srcOrd="0" destOrd="0" presId="urn:microsoft.com/office/officeart/2005/8/layout/chevron2"/>
    <dgm:cxn modelId="{A00AF694-D376-4B2A-8325-E3764EE946DF}" type="presParOf" srcId="{0215A334-236F-4BBD-BDBC-A271A812538A}" destId="{28DFF5AA-4694-413B-9FE7-670C7B9BFFFA}" srcOrd="1" destOrd="0" presId="urn:microsoft.com/office/officeart/2005/8/layout/chevron2"/>
    <dgm:cxn modelId="{8232D849-EFA1-486D-9AF7-72C5F7622B86}" type="presParOf" srcId="{71459795-F9BA-4C0F-A8FD-D6910C8B4BD3}" destId="{DDBD04AF-7BDA-4913-97B1-BD549695A129}" srcOrd="5" destOrd="0" presId="urn:microsoft.com/office/officeart/2005/8/layout/chevron2"/>
    <dgm:cxn modelId="{2811CAA5-2E25-430C-A35A-E12C41C01231}" type="presParOf" srcId="{71459795-F9BA-4C0F-A8FD-D6910C8B4BD3}" destId="{E297DAA1-AC14-496C-BE94-0A9511DE52A6}" srcOrd="6" destOrd="0" presId="urn:microsoft.com/office/officeart/2005/8/layout/chevron2"/>
    <dgm:cxn modelId="{802E9CE8-FACC-406E-B16C-D86B8EA48376}" type="presParOf" srcId="{E297DAA1-AC14-496C-BE94-0A9511DE52A6}" destId="{6AB63256-0552-4670-B08B-BB3222553AE4}" srcOrd="0" destOrd="0" presId="urn:microsoft.com/office/officeart/2005/8/layout/chevron2"/>
    <dgm:cxn modelId="{F3921522-EEBF-47AE-A68C-E9C47A10F1C7}" type="presParOf" srcId="{E297DAA1-AC14-496C-BE94-0A9511DE52A6}" destId="{E3E2DAAF-03C2-4CDB-8EE1-BBB4A1B2F578}" srcOrd="1" destOrd="0" presId="urn:microsoft.com/office/officeart/2005/8/layout/chevron2"/>
    <dgm:cxn modelId="{A05B0346-ED8A-4FB8-B816-6AD8148BDF95}" type="presParOf" srcId="{71459795-F9BA-4C0F-A8FD-D6910C8B4BD3}" destId="{DE0F3B89-975C-4C99-A5E5-C1E1BB2F1DEB}" srcOrd="7" destOrd="0" presId="urn:microsoft.com/office/officeart/2005/8/layout/chevron2"/>
    <dgm:cxn modelId="{BADC111A-120A-4583-BF63-E343F63659D2}" type="presParOf" srcId="{71459795-F9BA-4C0F-A8FD-D6910C8B4BD3}" destId="{321F4160-C74F-4C03-AEBC-EDF44C622FF2}" srcOrd="8" destOrd="0" presId="urn:microsoft.com/office/officeart/2005/8/layout/chevron2"/>
    <dgm:cxn modelId="{34B5CECD-ACE1-43A7-843D-46831ED1E8C4}" type="presParOf" srcId="{321F4160-C74F-4C03-AEBC-EDF44C622FF2}" destId="{FC1C50D3-15BD-4C9D-A19D-FC246E7ACAE5}" srcOrd="0" destOrd="0" presId="urn:microsoft.com/office/officeart/2005/8/layout/chevron2"/>
    <dgm:cxn modelId="{B18CB46A-64FA-410D-A60A-375CBEA8E9D3}" type="presParOf" srcId="{321F4160-C74F-4C03-AEBC-EDF44C622FF2}" destId="{72218966-E7FB-41CF-9213-B5C9FE35E334}" srcOrd="1" destOrd="0" presId="urn:microsoft.com/office/officeart/2005/8/layout/chevron2"/>
    <dgm:cxn modelId="{2B9774D8-C001-4430-8D8C-52A56306255C}" type="presParOf" srcId="{71459795-F9BA-4C0F-A8FD-D6910C8B4BD3}" destId="{639D1914-B7A5-4AB6-B110-3E691EACFA22}" srcOrd="9" destOrd="0" presId="urn:microsoft.com/office/officeart/2005/8/layout/chevron2"/>
    <dgm:cxn modelId="{169BD6E9-B8B2-4991-9153-C366BE9EC142}" type="presParOf" srcId="{71459795-F9BA-4C0F-A8FD-D6910C8B4BD3}" destId="{EB253DB9-3EA5-44AF-9EB1-BDAA53969355}" srcOrd="10" destOrd="0" presId="urn:microsoft.com/office/officeart/2005/8/layout/chevron2"/>
    <dgm:cxn modelId="{DD27CB0C-5EBE-461D-AFEA-9C801CF8D072}" type="presParOf" srcId="{EB253DB9-3EA5-44AF-9EB1-BDAA53969355}" destId="{6CBBDE42-C3B9-4D6B-B20D-7A5879228E3B}" srcOrd="0" destOrd="0" presId="urn:microsoft.com/office/officeart/2005/8/layout/chevron2"/>
    <dgm:cxn modelId="{4CE0744F-361F-4684-AD9A-4259610F4545}" type="presParOf" srcId="{EB253DB9-3EA5-44AF-9EB1-BDAA53969355}" destId="{165B1D46-C43A-4D2C-B967-921665F804CA}" srcOrd="1" destOrd="0" presId="urn:microsoft.com/office/officeart/2005/8/layout/chevron2"/>
    <dgm:cxn modelId="{AA326F12-E0C3-4426-8146-213F254108E4}" type="presParOf" srcId="{71459795-F9BA-4C0F-A8FD-D6910C8B4BD3}" destId="{E3055096-BC3D-4C48-97C6-B7397B6AB6F4}" srcOrd="11" destOrd="0" presId="urn:microsoft.com/office/officeart/2005/8/layout/chevron2"/>
    <dgm:cxn modelId="{3CA6EE33-A07C-47FE-8C65-902780953CFE}" type="presParOf" srcId="{71459795-F9BA-4C0F-A8FD-D6910C8B4BD3}" destId="{0CE1A51F-7C62-4D8A-B5F6-A3309D871A0B}" srcOrd="12" destOrd="0" presId="urn:microsoft.com/office/officeart/2005/8/layout/chevron2"/>
    <dgm:cxn modelId="{27C03108-82A0-4E60-8B9F-6F3982B36CD1}" type="presParOf" srcId="{0CE1A51F-7C62-4D8A-B5F6-A3309D871A0B}" destId="{832239A5-40CF-4689-8766-ED9F40037855}" srcOrd="0" destOrd="0" presId="urn:microsoft.com/office/officeart/2005/8/layout/chevron2"/>
    <dgm:cxn modelId="{EEF277CC-6B00-42C4-8663-69919843F1D7}" type="presParOf" srcId="{0CE1A51F-7C62-4D8A-B5F6-A3309D871A0B}" destId="{6D3EED4A-D0C6-4331-8F03-2FFAFECA21D5}" srcOrd="1" destOrd="0" presId="urn:microsoft.com/office/officeart/2005/8/layout/chevron2"/>
    <dgm:cxn modelId="{01439DDF-EAD8-464E-AFCA-94114EFC2EF8}" type="presParOf" srcId="{71459795-F9BA-4C0F-A8FD-D6910C8B4BD3}" destId="{C3274EFE-A85C-4B9F-906D-CC3214D40709}" srcOrd="13" destOrd="0" presId="urn:microsoft.com/office/officeart/2005/8/layout/chevron2"/>
    <dgm:cxn modelId="{889F605D-AC92-49D1-8E99-BCAD439AA3E5}" type="presParOf" srcId="{71459795-F9BA-4C0F-A8FD-D6910C8B4BD3}" destId="{13A923E7-B9C0-4A83-B244-C6254685F889}" srcOrd="14" destOrd="0" presId="urn:microsoft.com/office/officeart/2005/8/layout/chevron2"/>
    <dgm:cxn modelId="{E0C67C0E-B9C9-418A-8740-F5EAE5BA6ECC}" type="presParOf" srcId="{13A923E7-B9C0-4A83-B244-C6254685F889}" destId="{90B7252A-403B-4389-BE1D-2C68E35A70B6}" srcOrd="0" destOrd="0" presId="urn:microsoft.com/office/officeart/2005/8/layout/chevron2"/>
    <dgm:cxn modelId="{FC73BC63-5694-4AB9-90E6-646822C1DD3F}" type="presParOf" srcId="{13A923E7-B9C0-4A83-B244-C6254685F889}" destId="{03C1C7B3-9A2D-4EB1-8690-C30DDF162912}" srcOrd="1" destOrd="0" presId="urn:microsoft.com/office/officeart/2005/8/layout/chevron2"/>
    <dgm:cxn modelId="{8B3F0959-CDA1-49DA-8751-83F04F4341B0}" type="presParOf" srcId="{71459795-F9BA-4C0F-A8FD-D6910C8B4BD3}" destId="{646CEC93-0496-4B70-B43F-B5B0ED8AEA96}" srcOrd="15" destOrd="0" presId="urn:microsoft.com/office/officeart/2005/8/layout/chevron2"/>
    <dgm:cxn modelId="{4DA4D39F-15A7-4E57-9E4D-C6C7B4C76E80}" type="presParOf" srcId="{71459795-F9BA-4C0F-A8FD-D6910C8B4BD3}" destId="{B96CC953-A452-4361-BD0C-F24B4E57E9B9}" srcOrd="16" destOrd="0" presId="urn:microsoft.com/office/officeart/2005/8/layout/chevron2"/>
    <dgm:cxn modelId="{EADD19E3-D528-429E-ACA3-15D6FDFB426D}" type="presParOf" srcId="{B96CC953-A452-4361-BD0C-F24B4E57E9B9}" destId="{9BC39109-C5A5-4CED-9D84-2E51B792C855}" srcOrd="0" destOrd="0" presId="urn:microsoft.com/office/officeart/2005/8/layout/chevron2"/>
    <dgm:cxn modelId="{66E7940A-A400-41BF-9BBF-8FEE0A3A02E7}" type="presParOf" srcId="{B96CC953-A452-4361-BD0C-F24B4E57E9B9}" destId="{8D72FD5B-4BFD-4B1B-BF26-78F8AA8C40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287A2F-D0B0-4C01-A7E5-80AD6321CC53}" type="datetimeFigureOut">
              <a:rPr lang="es-MX" smtClean="0"/>
              <a:pPr/>
              <a:t>23/03/2018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44E212-F0B7-4FAF-A214-EE399F4AD2B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567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4E212-F0B7-4FAF-A214-EE399F4AD2B6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7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5F85-F804-4C24-87EA-6D40D4AC4B18}" type="datetimeFigureOut">
              <a:rPr lang="es-MX" smtClean="0"/>
              <a:pPr/>
              <a:t>23/03/2018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F66D-BCA0-4258-855E-C91CDB2AE7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5F85-F804-4C24-87EA-6D40D4AC4B18}" type="datetimeFigureOut">
              <a:rPr lang="es-MX" smtClean="0"/>
              <a:pPr/>
              <a:t>23/03/2018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F66D-BCA0-4258-855E-C91CDB2AE7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5F85-F804-4C24-87EA-6D40D4AC4B18}" type="datetimeFigureOut">
              <a:rPr lang="es-MX" smtClean="0"/>
              <a:pPr/>
              <a:t>23/03/2018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F66D-BCA0-4258-855E-C91CDB2AE7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5F85-F804-4C24-87EA-6D40D4AC4B18}" type="datetimeFigureOut">
              <a:rPr lang="es-MX" smtClean="0"/>
              <a:pPr/>
              <a:t>23/03/2018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F66D-BCA0-4258-855E-C91CDB2AE7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5F85-F804-4C24-87EA-6D40D4AC4B18}" type="datetimeFigureOut">
              <a:rPr lang="es-MX" smtClean="0"/>
              <a:pPr/>
              <a:t>23/03/2018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F66D-BCA0-4258-855E-C91CDB2AE7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5F85-F804-4C24-87EA-6D40D4AC4B18}" type="datetimeFigureOut">
              <a:rPr lang="es-MX" smtClean="0"/>
              <a:pPr/>
              <a:t>23/03/2018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F66D-BCA0-4258-855E-C91CDB2AE7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5F85-F804-4C24-87EA-6D40D4AC4B18}" type="datetimeFigureOut">
              <a:rPr lang="es-MX" smtClean="0"/>
              <a:pPr/>
              <a:t>23/03/2018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F66D-BCA0-4258-855E-C91CDB2AE7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5F85-F804-4C24-87EA-6D40D4AC4B18}" type="datetimeFigureOut">
              <a:rPr lang="es-MX" smtClean="0"/>
              <a:pPr/>
              <a:t>23/03/2018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F66D-BCA0-4258-855E-C91CDB2AE7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5F85-F804-4C24-87EA-6D40D4AC4B18}" type="datetimeFigureOut">
              <a:rPr lang="es-MX" smtClean="0"/>
              <a:pPr/>
              <a:t>23/03/2018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F66D-BCA0-4258-855E-C91CDB2AE7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5F85-F804-4C24-87EA-6D40D4AC4B18}" type="datetimeFigureOut">
              <a:rPr lang="es-MX" smtClean="0"/>
              <a:pPr/>
              <a:t>23/03/2018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F66D-BCA0-4258-855E-C91CDB2AE7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5F85-F804-4C24-87EA-6D40D4AC4B18}" type="datetimeFigureOut">
              <a:rPr lang="es-MX" smtClean="0"/>
              <a:pPr/>
              <a:t>23/03/2018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F66D-BCA0-4258-855E-C91CDB2AE7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D5F85-F804-4C24-87EA-6D40D4AC4B18}" type="datetimeFigureOut">
              <a:rPr lang="es-MX" smtClean="0"/>
              <a:pPr/>
              <a:t>23/03/2018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F66D-BCA0-4258-855E-C91CDB2AE7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.mx/url?sa=i&amp;rct=j&amp;q=&amp;esrc=s&amp;source=images&amp;cd=&amp;ved=0ahUKEwj3lfPV84XSAhWK54MKHXTlBTQQjRwIBw&amp;url=https://itunes.apple.com/mx/book/ley-general-en-materia-delitos/id906750332?mt=11&amp;bvm=bv.146496531,d.cGc&amp;psig=AFQjCNFnLT6rAXsOlVj-BMwaVqlON1G9IA&amp;ust=1486828905885881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.mx/imgres?imgurl=http://www.radiooasisfm.com/images/notas/993fe89764.jpg&amp;imgrefurl=http://www.radiooasisfm.com/m/leer.php?id=8221&amp;docid=KkywuwbgiAUVEM&amp;tbnid=w4y_Ydwtv10enM:&amp;vet=1&amp;w=580&amp;h=464&amp;bih=793&amp;biw=1205&amp;q=propaganda%20electoral&amp;ved=0ahUKEwiUyLO7jO3RAhWmgVQKHVYUDUkQMwhAKBIwEg&amp;iact=mrc&amp;uact=8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mx/url?sa=i&amp;rct=j&amp;q=&amp;esrc=s&amp;source=images&amp;cd=&amp;cad=rja&amp;uact=8&amp;ved=0ahUKEwiz8rjS3qvQAhWK7iYKHWaAD9oQjRwIBw&amp;url=http://centrotgi.blogspot.com/2015/06/feliz-dia-del-servidor-publico.html&amp;psig=AFQjCNFRqRbnS7ol5luiY8t-T6uEPR-xfA&amp;ust=147933284747767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mx/url?sa=i&amp;rct=j&amp;q=&amp;esrc=s&amp;source=images&amp;cd=&amp;cad=rja&amp;uact=8&amp;ved=0ahUKEwi6h_HzsczSAhXJz4MKHeMNA08QjRwIBw&amp;url=http://es.paperblog.com/liderazgo-democratico-1994069/&amp;bvm=bv.149093890,d.amc&amp;psig=AFQjCNG7HKzmFVHaOV6jcJZl5o3up-0bpA&amp;ust=1489250689228970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mx/url?sa=i&amp;rct=j&amp;q=&amp;esrc=s&amp;source=images&amp;cd=&amp;cad=rja&amp;uact=8&amp;ved=0ahUKEwjaqILnqczSAhWHy4MKHT5gCDUQjRwIBw&amp;url=http://www.libertaddepalabra.com/2012/06/la-fiesta-democratica-y-los-delitos-electorales/&amp;bvm=bv.149093890,d.amc&amp;psig=AFQjCNHxYSWEC72sO7UCQyDRURcut4D29A&amp;ust=1489248433536608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mx/url?sa=i&amp;rct=j&amp;q=&amp;esrc=s&amp;source=images&amp;cd=&amp;cad=rja&amp;uact=8&amp;ved=0ahUKEwiIlY7h9NPSAhUB_4MKHVB1Dr4QjRwIBw&amp;url=http://www.ceepacslp.org.mx/ceepac/nota/id/282/informacion/delitos-electorales&amp;psig=AFQjCNFNVhpcOpEyyy_IuWyxY4p90NXjUQ&amp;ust=1489509241055240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google.com.mx/url?sa=i&amp;rct=j&amp;q=&amp;esrc=s&amp;source=images&amp;cd=&amp;cad=rja&amp;uact=8&amp;ved=0ahUKEwjr_4Tswf7RAhVi34MKHY27Av8QjRwIBw&amp;url=http://blogging4everyone.info/xtentinfo-twitter-app-logo-png.html&amp;bvm=bv.146094739,d.amc&amp;psig=AFQjCNGPvnRpD6957SAa-lzcAflHZ-Zuxg&amp;ust=148657503065236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5800" y="620688"/>
            <a:ext cx="777240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b="1" dirty="0" smtClean="0">
                <a:solidFill>
                  <a:srgbClr val="931730"/>
                </a:solidFill>
                <a:latin typeface="+mj-lt"/>
                <a:ea typeface="+mj-ea"/>
                <a:cs typeface="+mj-cs"/>
              </a:rPr>
              <a:t>Delitos Electorales y Blindaje Electoral</a:t>
            </a:r>
            <a:endParaRPr kumimoji="0" lang="es-MX" sz="6600" b="1" i="0" u="none" strike="noStrike" kern="1200" cap="none" spc="0" normalizeH="0" baseline="0" noProof="0" dirty="0" smtClean="0">
              <a:ln>
                <a:noFill/>
              </a:ln>
              <a:solidFill>
                <a:srgbClr val="93173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3600" dirty="0" smtClean="0"/>
              <a:t>Proceso Electoral 2017-2018</a:t>
            </a:r>
            <a:endParaRPr lang="es-MX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200800" cy="692696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Ley General en Materia de Delitos Electorales.</a:t>
            </a:r>
            <a:endParaRPr lang="es-MX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99992" y="1700808"/>
            <a:ext cx="4038600" cy="4781128"/>
          </a:xfrm>
        </p:spPr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es-MX" dirty="0" smtClean="0"/>
              <a:t>Publicada en el Diario Oficial de la Federación el 23 de Mayo de 2014.</a:t>
            </a:r>
          </a:p>
          <a:p>
            <a:pPr lvl="0">
              <a:buNone/>
            </a:pPr>
            <a:endParaRPr lang="es-MX" dirty="0" smtClean="0"/>
          </a:p>
          <a:p>
            <a:pPr lvl="0">
              <a:buFont typeface="Wingdings" pitchFamily="2" charset="2"/>
              <a:buChar char="ü"/>
            </a:pPr>
            <a:r>
              <a:rPr lang="es-MX" dirty="0" smtClean="0"/>
              <a:t>Reglamentaria del artículo 73 fracción XXI, inciso a) de la Constitución  Política de los Estados Unidos Mexicanos.</a:t>
            </a:r>
          </a:p>
          <a:p>
            <a:pPr lvl="0">
              <a:buNone/>
            </a:pPr>
            <a:endParaRPr lang="es-MX" dirty="0" smtClean="0"/>
          </a:p>
          <a:p>
            <a:pPr lvl="0">
              <a:buFont typeface="Wingdings" pitchFamily="2" charset="2"/>
              <a:buChar char="ü"/>
            </a:pPr>
            <a:r>
              <a:rPr lang="es-MX" dirty="0" smtClean="0"/>
              <a:t>Es de orden público y de observancia general en toda la República.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6" name="irc_mi" descr="Resultado de imagen para ley general en materia de delitos electorales portada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576" y="1600201"/>
            <a:ext cx="3459847" cy="406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547664" y="3284984"/>
            <a:ext cx="201622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29600" cy="377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850106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Instituciones que regulan el Proceso Electoral</a:t>
            </a:r>
            <a:endParaRPr lang="es-MX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txBody>
          <a:bodyPr/>
          <a:lstStyle/>
          <a:p>
            <a:pPr algn="ctr"/>
            <a:r>
              <a:rPr lang="es-MX" dirty="0" smtClean="0"/>
              <a:t>FEDERALES</a:t>
            </a:r>
            <a:endParaRPr lang="es-MX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7544" y="1700808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</p:spPr>
        <p:txBody>
          <a:bodyPr/>
          <a:lstStyle/>
          <a:p>
            <a:pPr algn="ctr"/>
            <a:r>
              <a:rPr lang="es-MX" dirty="0" smtClean="0"/>
              <a:t>LOCALES</a:t>
            </a:r>
            <a:endParaRPr lang="es-MX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4008" y="1700808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60840" cy="692696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¿</a:t>
            </a:r>
            <a:r>
              <a:rPr lang="es-MX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Quiénes pueden cometer Delitos Electorales?</a:t>
            </a:r>
            <a:endParaRPr lang="es-MX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323528" y="1196752"/>
          <a:ext cx="46908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7 Imagen" descr="Resultado de imagen para persona encarcelada dibuj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124744"/>
            <a:ext cx="371018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593185"/>
          <a:ext cx="8352928" cy="52120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76264"/>
                <a:gridCol w="4680520"/>
                <a:gridCol w="1296144"/>
              </a:tblGrid>
              <a:tr h="351994">
                <a:tc>
                  <a:txBody>
                    <a:bodyPr/>
                    <a:lstStyle/>
                    <a:p>
                      <a:pPr algn="ctr"/>
                      <a:r>
                        <a:rPr lang="es-MX" sz="1800" u="sng" dirty="0" smtClean="0"/>
                        <a:t>Sujeto Activo</a:t>
                      </a:r>
                      <a:endParaRPr lang="es-MX" sz="1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u="sng" dirty="0" smtClean="0"/>
                        <a:t>Sanción</a:t>
                      </a:r>
                      <a:r>
                        <a:rPr lang="es-MX" sz="1800" u="sng" baseline="0" dirty="0" smtClean="0"/>
                        <a:t> </a:t>
                      </a:r>
                      <a:endParaRPr lang="es-MX" sz="1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u="sng" dirty="0" smtClean="0"/>
                        <a:t>Artículos</a:t>
                      </a:r>
                      <a:endParaRPr lang="es-MX" sz="1800" u="sng" dirty="0"/>
                    </a:p>
                  </a:txBody>
                  <a:tcPr/>
                </a:tc>
              </a:tr>
              <a:tr h="619510"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Cualquier</a:t>
                      </a:r>
                      <a:r>
                        <a:rPr lang="es-MX" sz="1800" baseline="0" dirty="0" smtClean="0"/>
                        <a:t> persona 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aseline="0" dirty="0" smtClean="0"/>
                        <a:t> Desde 50 a 5000 días multa y prisión de 6 meses a 15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7, 10, 13,</a:t>
                      </a:r>
                    </a:p>
                    <a:p>
                      <a:pPr algn="ctr"/>
                      <a:r>
                        <a:rPr lang="es-MX" sz="1800" dirty="0" smtClean="0"/>
                        <a:t> 15</a:t>
                      </a:r>
                      <a:r>
                        <a:rPr lang="es-MX" sz="1800" baseline="0" dirty="0" smtClean="0"/>
                        <a:t> y 19</a:t>
                      </a:r>
                      <a:endParaRPr lang="es-MX" sz="1800" dirty="0"/>
                    </a:p>
                  </a:txBody>
                  <a:tcPr/>
                </a:tc>
              </a:tr>
              <a:tr h="619510"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Funcionario Electoral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Desde</a:t>
                      </a:r>
                      <a:r>
                        <a:rPr lang="es-MX" sz="1800" baseline="0" dirty="0" smtClean="0"/>
                        <a:t> </a:t>
                      </a:r>
                      <a:r>
                        <a:rPr lang="es-MX" sz="1800" dirty="0" smtClean="0"/>
                        <a:t>50 a 200 días multa y prisión de 2 a 6 años.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8 </a:t>
                      </a:r>
                      <a:endParaRPr lang="es-MX" sz="1800" dirty="0"/>
                    </a:p>
                  </a:txBody>
                  <a:tcPr/>
                </a:tc>
              </a:tr>
              <a:tr h="619510">
                <a:tc>
                  <a:txBody>
                    <a:bodyPr/>
                    <a:lstStyle/>
                    <a:p>
                      <a:pPr algn="ctr"/>
                      <a:endParaRPr lang="es-MX" sz="18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1800" b="0" u="none" dirty="0" smtClean="0">
                          <a:solidFill>
                            <a:schemeClr val="tx1"/>
                          </a:solidFill>
                        </a:rPr>
                        <a:t>Funcionario</a:t>
                      </a:r>
                      <a:r>
                        <a:rPr lang="es-MX" sz="1800" b="0" u="none" baseline="0" dirty="0" smtClean="0">
                          <a:solidFill>
                            <a:schemeClr val="tx1"/>
                          </a:solidFill>
                        </a:rPr>
                        <a:t> Partidista</a:t>
                      </a:r>
                      <a:endParaRPr lang="es-MX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u="none" dirty="0" smtClean="0">
                          <a:solidFill>
                            <a:schemeClr val="tx1"/>
                          </a:solidFill>
                        </a:rPr>
                        <a:t>Desde 100</a:t>
                      </a:r>
                      <a:r>
                        <a:rPr lang="es-MX" sz="1800" b="0" u="none" baseline="0" dirty="0" smtClean="0">
                          <a:solidFill>
                            <a:schemeClr val="tx1"/>
                          </a:solidFill>
                        </a:rPr>
                        <a:t> a 200 días multa y prisión de 2 a 9 años</a:t>
                      </a:r>
                      <a:endParaRPr lang="es-MX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1800" b="0" u="non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s-MX" sz="1800" b="0" u="none" baseline="0" dirty="0" smtClean="0">
                          <a:solidFill>
                            <a:schemeClr val="tx1"/>
                          </a:solidFill>
                        </a:rPr>
                        <a:t> y</a:t>
                      </a:r>
                      <a:r>
                        <a:rPr lang="es-MX" sz="1800" b="0" u="none" dirty="0" smtClean="0">
                          <a:solidFill>
                            <a:schemeClr val="tx1"/>
                          </a:solidFill>
                        </a:rPr>
                        <a:t> 14</a:t>
                      </a:r>
                      <a:endParaRPr lang="es-MX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951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Precandidatos y Candidatos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Prisión de 2</a:t>
                      </a:r>
                      <a:r>
                        <a:rPr lang="es-MX" sz="1800" baseline="0" dirty="0" smtClean="0"/>
                        <a:t> a 9 años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14</a:t>
                      </a:r>
                      <a:endParaRPr lang="es-MX" sz="1800" dirty="0"/>
                    </a:p>
                  </a:txBody>
                  <a:tcPr/>
                </a:tc>
              </a:tr>
              <a:tr h="619510">
                <a:tc>
                  <a:txBody>
                    <a:bodyPr/>
                    <a:lstStyle/>
                    <a:p>
                      <a:pPr algn="ctr"/>
                      <a:endParaRPr lang="es-MX" sz="1800" b="0" dirty="0" smtClean="0"/>
                    </a:p>
                    <a:p>
                      <a:pPr algn="ctr"/>
                      <a:r>
                        <a:rPr lang="es-MX" sz="1800" b="0" dirty="0" smtClean="0"/>
                        <a:t>Servidores</a:t>
                      </a:r>
                      <a:r>
                        <a:rPr lang="es-MX" sz="1800" b="0" baseline="0" dirty="0" smtClean="0"/>
                        <a:t> Públicos </a:t>
                      </a:r>
                      <a:endParaRPr lang="es-MX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/>
                        <a:t>Desde 200 a 800 días multa y prisión de 2 a 9 años.</a:t>
                      </a:r>
                      <a:endParaRPr lang="es-MX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b="0" dirty="0" smtClean="0"/>
                    </a:p>
                    <a:p>
                      <a:pPr algn="ctr"/>
                      <a:r>
                        <a:rPr lang="es-MX" sz="1800" b="0" dirty="0" smtClean="0"/>
                        <a:t>11, 18 y</a:t>
                      </a:r>
                      <a:r>
                        <a:rPr lang="es-MX" sz="1800" b="0" baseline="0" dirty="0" smtClean="0"/>
                        <a:t> 20</a:t>
                      </a:r>
                      <a:endParaRPr lang="es-MX" sz="1800" b="0" dirty="0"/>
                    </a:p>
                  </a:txBody>
                  <a:tcPr/>
                </a:tc>
              </a:tr>
              <a:tr h="61951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Ministros de Culto</a:t>
                      </a:r>
                      <a:r>
                        <a:rPr lang="es-MX" sz="1800" baseline="0" dirty="0" smtClean="0"/>
                        <a:t> Religioso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Desde 100 hasta 500 días multa 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16</a:t>
                      </a:r>
                      <a:endParaRPr lang="es-MX" sz="1800" dirty="0"/>
                    </a:p>
                  </a:txBody>
                  <a:tcPr/>
                </a:tc>
              </a:tr>
              <a:tr h="619510"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Candidato Electo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Suspensión derechos</a:t>
                      </a:r>
                      <a:r>
                        <a:rPr lang="es-MX" sz="1800" baseline="0" dirty="0" smtClean="0"/>
                        <a:t> políticos hasta por 6 años</a:t>
                      </a:r>
                      <a:r>
                        <a:rPr lang="es-MX" sz="1800" dirty="0" smtClean="0"/>
                        <a:t> 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 smtClean="0"/>
                    </a:p>
                    <a:p>
                      <a:pPr algn="ctr"/>
                      <a:r>
                        <a:rPr lang="es-MX" sz="1800" dirty="0" smtClean="0"/>
                        <a:t>12</a:t>
                      </a:r>
                      <a:endParaRPr lang="es-MX" sz="1800" dirty="0"/>
                    </a:p>
                  </a:txBody>
                  <a:tcPr/>
                </a:tc>
              </a:tr>
              <a:tr h="266248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Fedatarios</a:t>
                      </a:r>
                      <a:r>
                        <a:rPr lang="es-MX" sz="1800" baseline="0" dirty="0" smtClean="0"/>
                        <a:t> Públicos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Desde 100 hasta</a:t>
                      </a:r>
                      <a:r>
                        <a:rPr lang="es-MX" sz="1800" baseline="0" dirty="0" smtClean="0"/>
                        <a:t> 500 días multa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17</a:t>
                      </a:r>
                      <a:endParaRPr lang="es-MX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3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136904" cy="864096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Sanciones</a:t>
            </a:r>
            <a:endParaRPr lang="es-MX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Sanciones</a:t>
            </a:r>
            <a:b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(Art.5 LGMDE)</a:t>
            </a:r>
            <a:endParaRPr lang="es-MX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" dirty="0" smtClean="0"/>
              <a:t>	Tratándose de </a:t>
            </a:r>
            <a:r>
              <a:rPr lang="es-ES" u="sng" dirty="0" smtClean="0">
                <a:solidFill>
                  <a:srgbClr val="C00000"/>
                </a:solidFill>
              </a:rPr>
              <a:t>servidores públicos </a:t>
            </a:r>
            <a:r>
              <a:rPr lang="es-ES" dirty="0" smtClean="0"/>
              <a:t>que cometan cualquiera de los delitos previstos en la L.G.M.D.E., </a:t>
            </a:r>
            <a:r>
              <a:rPr lang="es-ES" dirty="0" smtClean="0">
                <a:solidFill>
                  <a:srgbClr val="C00000"/>
                </a:solidFill>
              </a:rPr>
              <a:t>se les impondrá</a:t>
            </a:r>
            <a:r>
              <a:rPr lang="es-ES" dirty="0" smtClean="0"/>
              <a:t>, además de la sanción correspondiente en el tipo penal de que se trate, la </a:t>
            </a:r>
            <a:r>
              <a:rPr lang="es-ES" dirty="0" smtClean="0">
                <a:solidFill>
                  <a:srgbClr val="C00000"/>
                </a:solidFill>
              </a:rPr>
              <a:t>inhabilitación para ocupar un empleo</a:t>
            </a:r>
            <a:r>
              <a:rPr lang="es-ES" dirty="0" smtClean="0"/>
              <a:t>, cargo o comisión en el </a:t>
            </a:r>
            <a:r>
              <a:rPr lang="es-ES" dirty="0" smtClean="0">
                <a:solidFill>
                  <a:srgbClr val="C00000"/>
                </a:solidFill>
              </a:rPr>
              <a:t>servicio público</a:t>
            </a:r>
            <a:r>
              <a:rPr lang="es-ES" dirty="0" smtClean="0"/>
              <a:t> federal, local, municipal o de los órganos político-administrativos de las demarcaciones territoriales del Distrito Federal, de </a:t>
            </a:r>
            <a:r>
              <a:rPr lang="es-ES" u="sng" dirty="0" smtClean="0">
                <a:solidFill>
                  <a:srgbClr val="C00000"/>
                </a:solidFill>
              </a:rPr>
              <a:t>dos a seis años</a:t>
            </a:r>
            <a:r>
              <a:rPr lang="es-ES" dirty="0" smtClean="0"/>
              <a:t> y, en su caso, la </a:t>
            </a:r>
            <a:r>
              <a:rPr lang="es-ES" u="sng" dirty="0" smtClean="0">
                <a:solidFill>
                  <a:srgbClr val="C00000"/>
                </a:solidFill>
              </a:rPr>
              <a:t>destitución del cargo</a:t>
            </a:r>
            <a:r>
              <a:rPr lang="es-ES" dirty="0" smtClean="0"/>
              <a:t>.</a:t>
            </a: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Servidor Público:</a:t>
            </a:r>
            <a:b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(Art.3 Fracción V. LGMDE) 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268760"/>
            <a:ext cx="6300192" cy="4785395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s-ES" dirty="0" smtClean="0"/>
              <a:t>	La persona que desempeñe un empleo, cargo o comisión de cualquier naturaleza en la Administración Pública Federal o local centralizada, organismos descentralizados federales o locales, empresas de participación estatal mayoritaria federales o locales, organizaciones y sociedades asimiladas a éstas, fideicomisos públicos federales o locales, en las legislaturas federal o locales y en la Asamblea Legislativa del Distrito Federal, en los poderes judiciales federal o locales o Tribunal Superior de Justicia del Distrito Federal, o que manejen recursos económicos federales o locales, así como en los organismos a los que la Constitución, las constituciones locales o el Estatuto de Gobierno del Distrito Federal otorguen autonomía.</a:t>
            </a:r>
            <a:endParaRPr lang="es-MX" dirty="0" smtClean="0"/>
          </a:p>
          <a:p>
            <a:pPr algn="just">
              <a:buNone/>
            </a:pPr>
            <a:r>
              <a:rPr lang="es-ES" dirty="0" smtClean="0"/>
              <a:t>	También se entenderá como servidores públicos a los funcionarios o empleados de la administración pública municipal y delegacional.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6" name="5 Imagen" descr="Resultado de imagen para servidor public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268760"/>
            <a:ext cx="26277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Restricciones a los Servidores Públicos en Materia Electoral.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32048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dirty="0" smtClean="0"/>
              <a:t>La difusión de propaganda gubernamental debe suspenderse durante el tiempo que comprendan las campañas electorales federales y locales y hasta la conclusión de las jornadas comiciales.</a:t>
            </a:r>
          </a:p>
          <a:p>
            <a:pPr algn="just">
              <a:buNone/>
            </a:pPr>
            <a:r>
              <a:rPr lang="es-MX" dirty="0" smtClean="0"/>
              <a:t> </a:t>
            </a:r>
          </a:p>
          <a:p>
            <a:pPr algn="just">
              <a:buNone/>
            </a:pPr>
            <a:r>
              <a:rPr lang="es-MX" dirty="0" smtClean="0"/>
              <a:t>	a) Campañas de información de las autoridades 	electorales. </a:t>
            </a:r>
          </a:p>
          <a:p>
            <a:pPr algn="just">
              <a:buNone/>
            </a:pPr>
            <a:r>
              <a:rPr lang="es-MX" dirty="0" smtClean="0"/>
              <a:t>	b) Campañas relativas a servicios educativos y de 	salud.</a:t>
            </a:r>
          </a:p>
          <a:p>
            <a:pPr algn="just">
              <a:buNone/>
            </a:pPr>
            <a:r>
              <a:rPr lang="es-MX" dirty="0" smtClean="0"/>
              <a:t>	c)  Campañas necesarias para la protección civil en    	casos de emergencia.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248472" cy="4896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La propaganda no podrá incluir nombres, imágenes, voces o símbolos que impliquen promoción personalizada de cualquier servidor público. </a:t>
            </a:r>
          </a:p>
          <a:p>
            <a:pPr algn="just"/>
            <a:endParaRPr lang="es-ES" dirty="0" smtClean="0"/>
          </a:p>
          <a:p>
            <a:pPr algn="just">
              <a:buNone/>
            </a:pPr>
            <a:r>
              <a:rPr lang="es-ES" dirty="0" smtClean="0"/>
              <a:t>	Esto con el objeto de garantizar el principio de equidad en la contienda electoral que busca evitar la promoción de los servidores públicos.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7" name="6 Marcador de contenido" descr="Resultado de imagen para propaganda electoral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36712"/>
            <a:ext cx="36724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52736"/>
          </a:xfrm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Delitos Cometidos por </a:t>
            </a:r>
            <a:b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Servidores Públicos </a:t>
            </a:r>
            <a:endParaRPr lang="es-MX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algn="ctr"/>
            <a:r>
              <a:rPr lang="es-MX" sz="3600" dirty="0" smtClean="0"/>
              <a:t>Artículos 11, 18 y 20 LGMDE</a:t>
            </a:r>
          </a:p>
          <a:p>
            <a:pPr algn="ctr">
              <a:buNone/>
            </a:pPr>
            <a:endParaRPr lang="es-MX" dirty="0" smtClean="0"/>
          </a:p>
        </p:txBody>
      </p:sp>
      <p:pic>
        <p:nvPicPr>
          <p:cNvPr id="5" name="irc_mi" descr="Resultado de imagen para servidor publico">
            <a:hlinkClick r:id="rId2"/>
          </p:cNvPr>
          <p:cNvPicPr/>
          <p:nvPr/>
        </p:nvPicPr>
        <p:blipFill>
          <a:blip r:embed="rId3" cstate="print"/>
          <a:srcRect l="5435" t="22360" r="12888" b="19255"/>
          <a:stretch>
            <a:fillRect/>
          </a:stretch>
        </p:blipFill>
        <p:spPr bwMode="auto">
          <a:xfrm>
            <a:off x="2267744" y="2708920"/>
            <a:ext cx="45365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92696"/>
          </a:xfrm>
        </p:spPr>
        <p:txBody>
          <a:bodyPr>
            <a:noAutofit/>
          </a:bodyPr>
          <a:lstStyle/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Elección Local 2018 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038600" cy="496855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s-MX" dirty="0" smtClean="0"/>
              <a:t>1 	Gubernatura.</a:t>
            </a:r>
          </a:p>
          <a:p>
            <a:pPr>
              <a:buNone/>
            </a:pPr>
            <a:endParaRPr lang="es-MX" dirty="0" smtClean="0"/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20 	Diputaciones Locales 	de Mayoría Relativa. </a:t>
            </a:r>
          </a:p>
          <a:p>
            <a:pPr>
              <a:buNone/>
            </a:pPr>
            <a:endParaRPr lang="es-MX" dirty="0" smtClean="0"/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18 	Diputaciones Locales 	de Representación 	Proporcional. </a:t>
            </a:r>
          </a:p>
          <a:p>
            <a:pPr>
              <a:buNone/>
            </a:pPr>
            <a:endParaRPr lang="es-MX" dirty="0" smtClean="0"/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125  Ayuntamientos. </a:t>
            </a:r>
            <a:endParaRPr lang="es-MX" dirty="0"/>
          </a:p>
        </p:txBody>
      </p:sp>
      <p:pic>
        <p:nvPicPr>
          <p:cNvPr id="7" name="6 Marcador de contenido" descr="Imagen relacionada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0386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Delitos Cometidos por Servidores Públicos.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5720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b="1" dirty="0" smtClean="0"/>
              <a:t>	</a:t>
            </a:r>
            <a:r>
              <a:rPr lang="es-ES" dirty="0" smtClean="0"/>
              <a:t>Coaccione, induzca o amenace a sus subordinados para que participen en eventos proselitistas de precampaña o campaña, para que voten o se abstengan de votar por un candidato, partido político</a:t>
            </a:r>
            <a:br>
              <a:rPr lang="es-ES" dirty="0" smtClean="0"/>
            </a:br>
            <a:r>
              <a:rPr lang="es-ES" dirty="0" smtClean="0"/>
              <a:t>o coalición.</a:t>
            </a:r>
            <a:endParaRPr lang="es-MX" dirty="0" smtClean="0"/>
          </a:p>
          <a:p>
            <a:pPr algn="just"/>
            <a:endParaRPr lang="es-MX" dirty="0" smtClean="0"/>
          </a:p>
        </p:txBody>
      </p:sp>
      <p:pic>
        <p:nvPicPr>
          <p:cNvPr id="7" name="irc_mi" descr="Imagen relacionada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 l="1974" r="1668"/>
          <a:stretch>
            <a:fillRect/>
          </a:stretch>
        </p:blipFill>
        <p:spPr bwMode="auto">
          <a:xfrm>
            <a:off x="5107223" y="2276872"/>
            <a:ext cx="312055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Delitos Cometidos por Servidores Públicos.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5112568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s-ES" dirty="0" smtClean="0"/>
              <a:t>	Condicione la prestación de un servicio público, el cumplimiento de programas gubernamentales, el otorgamiento de concesiones, permisos, licencias, autorizaciones, franquicias, exenciones o la realización de obras públicas, en el ámbito de su competencia, a la emisión del sufragio en favor de un precandidato, candidato, partido político o coalición;</a:t>
            </a:r>
            <a:br>
              <a:rPr lang="es-ES" dirty="0" smtClean="0"/>
            </a:br>
            <a:r>
              <a:rPr lang="es-ES" dirty="0" smtClean="0"/>
              <a:t>a la abstención del ejercicio del derecho de voto o al compromiso de no votar a favor de un precandidato, candidato, partido o coalición.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5" name="irc_mi" descr="Resultado de imagen para delitos electorales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72816"/>
            <a:ext cx="310673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Delitos Cometidos por Servidores Públicos.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484784"/>
            <a:ext cx="511256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	Destine, utilice o permita la utilización, de manera ilegal de fondos, bienes o servicios que tenga a su disposición, en virtud de su cargo, al apoyo o al perjuicio de un precandidato, partido político, coalición, agrupación política o candidato.</a:t>
            </a:r>
            <a:endParaRPr lang="es-MX" dirty="0" smtClean="0"/>
          </a:p>
          <a:p>
            <a:pPr algn="just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9" name="irc_mi" descr="Resultado de imagen para delitos electorales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16832"/>
            <a:ext cx="35814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Delitos Cometidos por Servidores Públicos.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484784"/>
            <a:ext cx="511256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	</a:t>
            </a:r>
          </a:p>
          <a:p>
            <a:pPr algn="just">
              <a:buNone/>
            </a:pPr>
            <a:r>
              <a:rPr lang="es-ES" dirty="0" smtClean="0"/>
              <a:t>	Proporcione apoyo o preste algún servicio a un precandidato, partido político, coalición, agrupación política o candidato, sea que lo haga por sí mismo o a través de sus subordinados, en sus horarios de labores.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6" name="7 Marcador de contenido" descr="Resultado de imagen para horario laboral animado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060848"/>
            <a:ext cx="3606552" cy="353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Delitos Cometidos por Servidores Públicos.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484784"/>
            <a:ext cx="511256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	</a:t>
            </a:r>
          </a:p>
          <a:p>
            <a:pPr algn="just">
              <a:buNone/>
            </a:pPr>
            <a:r>
              <a:rPr lang="es-ES" dirty="0" smtClean="0"/>
              <a:t>	Solicite a sus subordinados, por cualquier medio, aportaciones de dinero o en especie para apoyar a un precandidato, candidato, partido político, coalición o agrupación política.</a:t>
            </a:r>
            <a:endParaRPr lang="es-MX" dirty="0" smtClean="0"/>
          </a:p>
          <a:p>
            <a:pPr algn="just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7" name="6 Marcador de contenido" descr="Imagen relacionada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88840"/>
            <a:ext cx="34076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Delitos Cometidos por Servidores Públicos.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504056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	</a:t>
            </a:r>
          </a:p>
          <a:p>
            <a:pPr algn="just">
              <a:buNone/>
            </a:pPr>
            <a:r>
              <a:rPr lang="es-ES" dirty="0" smtClean="0"/>
              <a:t>	Se abstenga de entregar o niegue, sin causa justificada, la información que le sea solicitada por la autoridad electoral competente, relacionada con funciones de fiscalización.</a:t>
            </a:r>
            <a:endParaRPr lang="es-MX" dirty="0" smtClean="0"/>
          </a:p>
          <a:p>
            <a:pPr algn="just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6" name="6 Marcador de contenido" descr="Resultado de imagen para delitos electorales caricaturas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34918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Procedimiento en la Fiscalía Especializada en Materia de Delitos Electorales para denunciar.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785395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 </a:t>
            </a:r>
          </a:p>
          <a:p>
            <a:pPr>
              <a:buNone/>
            </a:pPr>
            <a:r>
              <a:rPr lang="es-MX" dirty="0" smtClean="0"/>
              <a:t> DENUNCIA</a:t>
            </a:r>
            <a:endParaRPr lang="es-MX" dirty="0"/>
          </a:p>
        </p:txBody>
      </p:sp>
      <p:sp>
        <p:nvSpPr>
          <p:cNvPr id="4" name="3 Rectángulo redondeado"/>
          <p:cNvSpPr/>
          <p:nvPr/>
        </p:nvSpPr>
        <p:spPr>
          <a:xfrm>
            <a:off x="179512" y="3068960"/>
            <a:ext cx="2304256" cy="1800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La puede interponer cualquier persona o iniciarla la misma Autoridad si tiene conocimiento de los hechos (De oficio)</a:t>
            </a:r>
            <a:endParaRPr lang="es-MX" dirty="0"/>
          </a:p>
        </p:txBody>
      </p:sp>
      <p:sp>
        <p:nvSpPr>
          <p:cNvPr id="5" name="4 Conector fuera de página"/>
          <p:cNvSpPr/>
          <p:nvPr/>
        </p:nvSpPr>
        <p:spPr>
          <a:xfrm>
            <a:off x="3131840" y="1052736"/>
            <a:ext cx="1800200" cy="792088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PRESENTACIÓN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2987824" y="2132856"/>
            <a:ext cx="2016224" cy="11521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Ante la Fiscalía Especializada en Materia de Delitos Electorales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699792" y="3789040"/>
            <a:ext cx="2304256" cy="9361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El M.P. ordena la Investigación a la Policía Investigadora.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Conector fuera de página"/>
          <p:cNvSpPr/>
          <p:nvPr/>
        </p:nvSpPr>
        <p:spPr>
          <a:xfrm>
            <a:off x="6300192" y="1052736"/>
            <a:ext cx="1800200" cy="792088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INVESTIGACIÓN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5724128" y="2060848"/>
            <a:ext cx="3024336" cy="10801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La Policía Investigadora recaba los elementos necesarios para acreditar la existencia de algún delito.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56176" y="3789040"/>
            <a:ext cx="2304256" cy="10801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Lo obtenido por la Policía Investigadora será analizado por el M.P.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699792" y="5013176"/>
            <a:ext cx="2592288" cy="1628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NO SE CONFIGURA EL DELITO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El M.P. dará vista a la Autoridad Administrativa que corresponda (IEPC, TEEJ)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084168" y="5517232"/>
            <a:ext cx="2627784" cy="11247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SE CONFIGURA EL DELITO 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El M.P. solicita AUDIENCIA ante el Juez de Control.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3" name="12 Combinar"/>
          <p:cNvSpPr/>
          <p:nvPr/>
        </p:nvSpPr>
        <p:spPr>
          <a:xfrm>
            <a:off x="3707904" y="3429000"/>
            <a:ext cx="360040" cy="216024"/>
          </a:xfrm>
          <a:prstGeom prst="flowChartMerg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ombinar"/>
          <p:cNvSpPr/>
          <p:nvPr/>
        </p:nvSpPr>
        <p:spPr>
          <a:xfrm>
            <a:off x="6876256" y="3356992"/>
            <a:ext cx="360040" cy="216024"/>
          </a:xfrm>
          <a:prstGeom prst="flowChartMerg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bajo"/>
          <p:cNvSpPr/>
          <p:nvPr/>
        </p:nvSpPr>
        <p:spPr>
          <a:xfrm>
            <a:off x="7020272" y="5013176"/>
            <a:ext cx="288032" cy="43204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abajo"/>
          <p:cNvSpPr/>
          <p:nvPr/>
        </p:nvSpPr>
        <p:spPr>
          <a:xfrm rot="2467056">
            <a:off x="5514061" y="4849211"/>
            <a:ext cx="360040" cy="94534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derecha"/>
          <p:cNvSpPr/>
          <p:nvPr/>
        </p:nvSpPr>
        <p:spPr>
          <a:xfrm>
            <a:off x="2123728" y="2132856"/>
            <a:ext cx="576064" cy="288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abajo"/>
          <p:cNvSpPr/>
          <p:nvPr/>
        </p:nvSpPr>
        <p:spPr>
          <a:xfrm>
            <a:off x="1043608" y="2492896"/>
            <a:ext cx="360040" cy="50405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35 Flecha derecha"/>
          <p:cNvSpPr/>
          <p:nvPr/>
        </p:nvSpPr>
        <p:spPr>
          <a:xfrm rot="18300267">
            <a:off x="5085356" y="3329635"/>
            <a:ext cx="648072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49 Conector recto"/>
          <p:cNvCxnSpPr>
            <a:stCxn id="10" idx="4"/>
          </p:cNvCxnSpPr>
          <p:nvPr/>
        </p:nvCxnSpPr>
        <p:spPr>
          <a:xfrm>
            <a:off x="1403648" y="4365104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>
            <a:stCxn id="12" idx="6"/>
          </p:cNvCxnSpPr>
          <p:nvPr/>
        </p:nvCxnSpPr>
        <p:spPr>
          <a:xfrm flipV="1">
            <a:off x="4788024" y="4581128"/>
            <a:ext cx="864096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stCxn id="4" idx="4"/>
          </p:cNvCxnSpPr>
          <p:nvPr/>
        </p:nvCxnSpPr>
        <p:spPr>
          <a:xfrm flipH="1">
            <a:off x="1511152" y="2708920"/>
            <a:ext cx="1825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1979712" y="2492896"/>
            <a:ext cx="1476000" cy="2592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4572000" y="5229200"/>
            <a:ext cx="108012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4716016" y="3212976"/>
            <a:ext cx="108012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4860032" y="2492896"/>
            <a:ext cx="864096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2339752" y="2132856"/>
            <a:ext cx="792088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4" idx="6"/>
          </p:cNvCxnSpPr>
          <p:nvPr/>
        </p:nvCxnSpPr>
        <p:spPr>
          <a:xfrm flipV="1">
            <a:off x="2951312" y="1412776"/>
            <a:ext cx="360040" cy="3600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4644008" y="1340768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onector"/>
          <p:cNvSpPr/>
          <p:nvPr/>
        </p:nvSpPr>
        <p:spPr>
          <a:xfrm>
            <a:off x="107504" y="188640"/>
            <a:ext cx="2843808" cy="252028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Procedimiento</a:t>
            </a:r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denunciar un </a:t>
            </a:r>
            <a:r>
              <a:rPr lang="es-MX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DELITO ELECTORAL</a:t>
            </a:r>
            <a:endParaRPr lang="es-MX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onector"/>
          <p:cNvSpPr/>
          <p:nvPr/>
        </p:nvSpPr>
        <p:spPr>
          <a:xfrm>
            <a:off x="3059832" y="260648"/>
            <a:ext cx="1944216" cy="208823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hacer cuando se conoce de la existencia de un delito electoral?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5508104" y="548680"/>
            <a:ext cx="3024336" cy="1368152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Lo idóneo es hacer de conocimiento tales hechos a la autoridad competente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6 Conector"/>
          <p:cNvSpPr/>
          <p:nvPr/>
        </p:nvSpPr>
        <p:spPr>
          <a:xfrm>
            <a:off x="2843808" y="2492896"/>
            <a:ext cx="2160240" cy="1944216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bg1"/>
                </a:solidFill>
              </a:rPr>
              <a:t>Ordenamientos jurídicos que contemplan y regulan los delitos electorales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580112" y="2276872"/>
            <a:ext cx="2664296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Ley General en Materia de Delitos Electorales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580112" y="3284984"/>
            <a:ext cx="2664296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Código Nacional de Procedimientos Penales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0" name="9 Conector"/>
          <p:cNvSpPr/>
          <p:nvPr/>
        </p:nvSpPr>
        <p:spPr>
          <a:xfrm>
            <a:off x="611560" y="2780928"/>
            <a:ext cx="1584176" cy="1584176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¿Qué es un Delito Electoral?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1520" y="4509120"/>
            <a:ext cx="2592288" cy="1080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Son los actos u omisiones que atentan contra la integridad y la libre emisión del voto.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11 Conector"/>
          <p:cNvSpPr/>
          <p:nvPr/>
        </p:nvSpPr>
        <p:spPr>
          <a:xfrm>
            <a:off x="3203848" y="4653136"/>
            <a:ext cx="1584176" cy="1584176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¿Ante qué autoridad se puede acudir? </a:t>
            </a:r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5580112" y="4221088"/>
            <a:ext cx="2664296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Fiscalía Especializada en Materia de Delitos Electorales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580112" y="5229200"/>
            <a:ext cx="2736304" cy="1080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Agencias del Ministerio Público de la Fiscalía General del Estado</a:t>
            </a:r>
            <a:endParaRPr lang="es-MX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s-MX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¿CÓMO DENUNCIAR? </a:t>
            </a:r>
            <a:endParaRPr lang="es-MX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800" dirty="0" smtClean="0"/>
              <a:t> </a:t>
            </a:r>
            <a:endParaRPr lang="es-MX" sz="2800" dirty="0"/>
          </a:p>
        </p:txBody>
      </p:sp>
      <p:pic>
        <p:nvPicPr>
          <p:cNvPr id="5" name="5 Marcador de contenido" descr="Imagen relacionada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3397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Resultado de imagen para fepadetel"/>
          <p:cNvPicPr/>
          <p:nvPr/>
        </p:nvPicPr>
        <p:blipFill>
          <a:blip r:embed="rId3" cstate="print"/>
          <a:srcRect l="7350" r="1664"/>
          <a:stretch>
            <a:fillRect/>
          </a:stretch>
        </p:blipFill>
        <p:spPr bwMode="auto">
          <a:xfrm>
            <a:off x="2411760" y="4509120"/>
            <a:ext cx="50405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esultado de imagen para fepade mov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4784"/>
            <a:ext cx="2857500" cy="2857500"/>
          </a:xfrm>
          <a:prstGeom prst="rect">
            <a:avLst/>
          </a:prstGeom>
          <a:noFill/>
        </p:spPr>
      </p:pic>
      <p:pic>
        <p:nvPicPr>
          <p:cNvPr id="8" name="Picture 2" descr="Resultado de imagen para 911 FISCALIA JALISCO"/>
          <p:cNvPicPr>
            <a:picLocks noChangeAspect="1" noChangeArrowheads="1"/>
          </p:cNvPicPr>
          <p:nvPr/>
        </p:nvPicPr>
        <p:blipFill>
          <a:blip r:embed="rId5" cstate="print"/>
          <a:srcRect l="10526" r="12281"/>
          <a:stretch>
            <a:fillRect/>
          </a:stretch>
        </p:blipFill>
        <p:spPr bwMode="auto">
          <a:xfrm>
            <a:off x="2627784" y="1700808"/>
            <a:ext cx="3168352" cy="261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t="14853" b="20542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822960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454787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bg1"/>
                          </a:solidFill>
                        </a:rPr>
                        <a:t>Actividad </a:t>
                      </a:r>
                      <a:endParaRPr lang="es-MX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bg1"/>
                          </a:solidFill>
                        </a:rPr>
                        <a:t>Fecha</a:t>
                      </a:r>
                      <a:endParaRPr lang="es-MX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182447">
                <a:tc>
                  <a:txBody>
                    <a:bodyPr/>
                    <a:lstStyle/>
                    <a:p>
                      <a:pPr algn="ctr"/>
                      <a:r>
                        <a:rPr lang="es-MX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Preparación de la Elección</a:t>
                      </a:r>
                      <a:endParaRPr lang="es-MX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(Publicación de la Convocatoria para la celebración del Proceso Electoral Local Ordinario 2017-2018)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01/Septiembre/2017</a:t>
                      </a:r>
                      <a:endParaRPr lang="es-MX" dirty="0"/>
                    </a:p>
                  </a:txBody>
                  <a:tcPr/>
                </a:tc>
              </a:tr>
              <a:tr h="636702">
                <a:tc rowSpan="2">
                  <a:txBody>
                    <a:bodyPr/>
                    <a:lstStyle/>
                    <a:p>
                      <a:pPr algn="ctr"/>
                      <a:endParaRPr lang="es-MX" sz="180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Inicio de Precampañas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Elección Gobernador</a:t>
                      </a:r>
                      <a:endParaRPr lang="es-MX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14/Diciembre/2017</a:t>
                      </a:r>
                      <a:endParaRPr lang="es-MX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7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Elección Diputados y Munícipes</a:t>
                      </a:r>
                      <a:endParaRPr lang="es-MX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03/Enero/2018</a:t>
                      </a:r>
                      <a:endParaRPr lang="es-MX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38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 de Precampañas </a:t>
                      </a:r>
                      <a:endParaRPr lang="es-MX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11/Febrero/2018</a:t>
                      </a:r>
                      <a:endParaRPr lang="es-MX" dirty="0"/>
                    </a:p>
                  </a:txBody>
                  <a:tcPr/>
                </a:tc>
              </a:tr>
              <a:tr h="636702">
                <a:tc rowSpan="3">
                  <a:txBody>
                    <a:bodyPr/>
                    <a:lstStyle/>
                    <a:p>
                      <a:pPr algn="ctr"/>
                      <a:endParaRPr lang="es-MX" sz="180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MX" sz="180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Registro de Candidatos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Gobernador</a:t>
                      </a:r>
                      <a:endParaRPr lang="es-MX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19-25/Febrero/2018</a:t>
                      </a:r>
                      <a:endParaRPr lang="es-MX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7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Diputados</a:t>
                      </a:r>
                      <a:endParaRPr lang="es-MX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05-18/Marzo/2018</a:t>
                      </a:r>
                      <a:endParaRPr lang="es-MX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702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Munícipes</a:t>
                      </a:r>
                      <a:endParaRPr lang="es-MX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05-25/Marzo/2018</a:t>
                      </a:r>
                      <a:endParaRPr lang="es-MX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68344" cy="764704"/>
          </a:xfrm>
        </p:spPr>
        <p:txBody>
          <a:bodyPr>
            <a:noAutofit/>
          </a:bodyPr>
          <a:lstStyle/>
          <a:p>
            <a:r>
              <a:rPr lang="es-MX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Proceso Electoral Jalisco 2017-2018</a:t>
            </a:r>
            <a:endParaRPr lang="es-MX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  <a:defRPr/>
            </a:pPr>
            <a:r>
              <a:rPr lang="es-MX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GRACIAS POR SU ATENCIÓN</a:t>
            </a:r>
          </a:p>
          <a:p>
            <a:pPr algn="ctr">
              <a:buNone/>
              <a:defRPr/>
            </a:pPr>
            <a:r>
              <a:rPr lang="es-MX" dirty="0" smtClean="0"/>
              <a:t>Fiscalía Especializada en Materia de Delitos Electorales</a:t>
            </a:r>
          </a:p>
          <a:p>
            <a:pPr algn="ctr">
              <a:buNone/>
              <a:defRPr/>
            </a:pPr>
            <a:r>
              <a:rPr lang="es-MX" dirty="0" smtClean="0"/>
              <a:t>Calle 14 No. 2567 4° Piso, Zona Industrial, Guadalajara, Jalisco.</a:t>
            </a:r>
          </a:p>
          <a:p>
            <a:pPr algn="ctr">
              <a:buNone/>
              <a:defRPr/>
            </a:pPr>
            <a:r>
              <a:rPr lang="es-MX" dirty="0" smtClean="0"/>
              <a:t>Tel: 38376000 Ext. 16006</a:t>
            </a:r>
          </a:p>
          <a:p>
            <a:pPr algn="ctr">
              <a:buNone/>
              <a:defRPr/>
            </a:pP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fiscaliaelectoral.fge@jalisco.gob.mx</a:t>
            </a:r>
            <a:endParaRPr lang="es-MX" dirty="0" smtClean="0"/>
          </a:p>
          <a:p>
            <a:pPr algn="ctr">
              <a:buNone/>
              <a:defRPr/>
            </a:pPr>
            <a:r>
              <a:rPr lang="es-MX" dirty="0" smtClean="0"/>
              <a:t>@</a:t>
            </a:r>
            <a:r>
              <a:rPr lang="es-MX" dirty="0" err="1" smtClean="0"/>
              <a:t>RSuro</a:t>
            </a:r>
            <a:endParaRPr lang="es-MX" dirty="0" smtClean="0"/>
          </a:p>
          <a:p>
            <a:pPr algn="ctr">
              <a:buNone/>
              <a:defRPr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4" name="irc_mi" descr="Resultado de imagen para twitter logo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517232"/>
            <a:ext cx="409575" cy="39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Resultado de imagen para telefon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437112"/>
            <a:ext cx="576064" cy="45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Resultado de imagen para correo electronic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941168"/>
            <a:ext cx="792088" cy="60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080047"/>
          <a:ext cx="8229600" cy="4581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579576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bg1"/>
                          </a:solidFill>
                        </a:rPr>
                        <a:t>Actividad </a:t>
                      </a:r>
                      <a:endParaRPr lang="es-MX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bg1"/>
                          </a:solidFill>
                        </a:rPr>
                        <a:t>Fecha</a:t>
                      </a:r>
                      <a:endParaRPr lang="es-MX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811407">
                <a:tc rowSpan="2">
                  <a:txBody>
                    <a:bodyPr/>
                    <a:lstStyle/>
                    <a:p>
                      <a:pPr algn="ctr"/>
                      <a:endParaRPr lang="es-MX" sz="1800" b="1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MX" sz="1800" b="1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Inicio de Campaña Electoral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Candidatos a Gobernador</a:t>
                      </a:r>
                      <a:endParaRPr lang="es-MX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30/Marzo/2018</a:t>
                      </a:r>
                      <a:endParaRPr lang="es-MX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4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Candidatos a Diputados y Munícipes</a:t>
                      </a:r>
                      <a:endParaRPr lang="es-MX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29/Abril/2018</a:t>
                      </a:r>
                      <a:endParaRPr lang="es-MX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114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Plazo para que terminen todas las campañas electorales</a:t>
                      </a:r>
                      <a:endParaRPr lang="es-MX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27/Junio/2018</a:t>
                      </a:r>
                      <a:endParaRPr lang="es-MX" dirty="0"/>
                    </a:p>
                  </a:txBody>
                  <a:tcPr/>
                </a:tc>
              </a:tr>
              <a:tr h="463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Periodo de “Veda Electoral”</a:t>
                      </a:r>
                      <a:endParaRPr lang="es-MX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28/Junio/2018 a 01/Julio/2018</a:t>
                      </a:r>
                      <a:endParaRPr lang="es-MX" dirty="0"/>
                    </a:p>
                  </a:txBody>
                  <a:tcPr/>
                </a:tc>
              </a:tr>
              <a:tr h="463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Jornada Electoral</a:t>
                      </a:r>
                      <a:endParaRPr lang="es-MX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01/Julio/2018</a:t>
                      </a:r>
                      <a:endParaRPr lang="es-MX" dirty="0"/>
                    </a:p>
                  </a:txBody>
                  <a:tcPr/>
                </a:tc>
              </a:tr>
              <a:tr h="595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Conclusión del Proceso Electoral</a:t>
                      </a:r>
                      <a:endParaRPr lang="es-MX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Cuando se resuelva el último medio de impugnación y el IEPC haga la declaratoria 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68344" cy="764704"/>
          </a:xfrm>
        </p:spPr>
        <p:txBody>
          <a:bodyPr>
            <a:noAutofit/>
          </a:bodyPr>
          <a:lstStyle/>
          <a:p>
            <a:r>
              <a:rPr lang="es-MX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Proceso Electoral Jalisco 2017-2018</a:t>
            </a:r>
            <a:endParaRPr lang="es-MX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10413" t="10246" r="12611" b="5328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5925344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Blindaje Electoral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5184576" cy="4453955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s-MX" dirty="0" smtClean="0"/>
              <a:t>	</a:t>
            </a:r>
            <a:r>
              <a:rPr lang="es-MX" sz="3800" dirty="0" smtClean="0"/>
              <a:t>Acciones que realiza la Fiscalía Especializada en Materia de Delitos Electorales con el objeto de prevenir y evitar que los recursos públicos sean utilizados a favor o en contra de partidos políticos o candidatos, o bien, con fines distintos a los establecidos por la ley.</a:t>
            </a:r>
          </a:p>
          <a:p>
            <a:pPr algn="just">
              <a:buNone/>
            </a:pPr>
            <a:r>
              <a:rPr lang="es-MX" sz="3800" dirty="0" smtClean="0"/>
              <a:t> </a:t>
            </a:r>
          </a:p>
          <a:p>
            <a:pPr algn="just">
              <a:buNone/>
            </a:pPr>
            <a:r>
              <a:rPr lang="es-MX" sz="3800" dirty="0" smtClean="0"/>
              <a:t>	</a:t>
            </a:r>
            <a:r>
              <a:rPr lang="es-MX" sz="3800" b="1" u="sng" dirty="0" smtClean="0"/>
              <a:t>Principios: </a:t>
            </a:r>
          </a:p>
          <a:p>
            <a:pPr algn="just">
              <a:buNone/>
            </a:pPr>
            <a:r>
              <a:rPr lang="es-MX" sz="3800" dirty="0" smtClean="0"/>
              <a:t> </a:t>
            </a:r>
          </a:p>
          <a:p>
            <a:pPr lvl="0" algn="just">
              <a:buFont typeface="Wingdings" pitchFamily="2" charset="2"/>
              <a:buChar char="ü"/>
            </a:pPr>
            <a:r>
              <a:rPr lang="es-MX" sz="3800" dirty="0" smtClean="0"/>
              <a:t>Cultura de la denuncia. </a:t>
            </a:r>
          </a:p>
          <a:p>
            <a:pPr lvl="0" algn="just">
              <a:buFont typeface="Wingdings" pitchFamily="2" charset="2"/>
              <a:buChar char="ü"/>
            </a:pPr>
            <a:r>
              <a:rPr lang="es-MX" sz="3800" dirty="0" smtClean="0"/>
              <a:t>Cultura de la legalidad. </a:t>
            </a:r>
          </a:p>
          <a:p>
            <a:pPr lvl="0" algn="just">
              <a:buFont typeface="Wingdings" pitchFamily="2" charset="2"/>
              <a:buChar char="ü"/>
            </a:pPr>
            <a:r>
              <a:rPr lang="es-MX" sz="3800" dirty="0" smtClean="0"/>
              <a:t>Vinculación de los principios democráticos con la materia penal electoral.  </a:t>
            </a:r>
          </a:p>
          <a:p>
            <a:pPr>
              <a:buNone/>
            </a:pPr>
            <a:r>
              <a:rPr lang="es-MX" dirty="0" smtClean="0"/>
              <a:t> </a:t>
            </a:r>
          </a:p>
          <a:p>
            <a:endParaRPr lang="es-MX" dirty="0"/>
          </a:p>
        </p:txBody>
      </p:sp>
      <p:pic>
        <p:nvPicPr>
          <p:cNvPr id="5" name="4 Imagen" descr="Resultado de imagen para blindaje elector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84784"/>
            <a:ext cx="32758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 bwMode="auto">
          <a:xfrm>
            <a:off x="539552" y="908720"/>
            <a:ext cx="820826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s-MX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¿Qué es el Delito Electoral? </a:t>
            </a:r>
            <a:endParaRPr lang="es-MX" sz="44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23528" y="1340520"/>
            <a:ext cx="8569325" cy="13684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99592" y="1772816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3200" dirty="0" smtClean="0"/>
              <a:t>Son aquellas acciones u omisiones que lesionan o ponen en peligro el adecuado desarrollo de la función electoral y atentan contra las características del voto, así como el financiamiento de campañas electorales. </a:t>
            </a:r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68344" cy="764704"/>
          </a:xfrm>
        </p:spPr>
        <p:txBody>
          <a:bodyPr>
            <a:noAutofit/>
          </a:bodyPr>
          <a:lstStyle/>
          <a:p>
            <a:r>
              <a:rPr lang="es-MX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Finalidad de Regular los Delitos Electorales</a:t>
            </a:r>
            <a:endParaRPr lang="es-MX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4973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s-MX" u="sng" dirty="0" smtClean="0">
                <a:solidFill>
                  <a:schemeClr val="accent2">
                    <a:lumMod val="75000"/>
                  </a:schemeClr>
                </a:solidFill>
              </a:rPr>
              <a:t>Proteger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algn="ctr">
              <a:buNone/>
            </a:pPr>
            <a:endParaRPr lang="es-MX" dirty="0" smtClean="0"/>
          </a:p>
          <a:p>
            <a:pPr>
              <a:buNone/>
            </a:pPr>
            <a:endParaRPr lang="es-MX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187624" y="1772816"/>
          <a:ext cx="763284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842</Words>
  <Application>Microsoft Office PowerPoint</Application>
  <PresentationFormat>Presentación en pantalla (4:3)</PresentationFormat>
  <Paragraphs>211</Paragraphs>
  <Slides>30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Tema de Office</vt:lpstr>
      <vt:lpstr>Presentación de PowerPoint</vt:lpstr>
      <vt:lpstr>Elección Local 2018 </vt:lpstr>
      <vt:lpstr>Proceso Electoral Jalisco 2017-2018</vt:lpstr>
      <vt:lpstr>Proceso Electoral Jalisco 2017-2018</vt:lpstr>
      <vt:lpstr>Presentación de PowerPoint</vt:lpstr>
      <vt:lpstr>               Blindaje Electoral</vt:lpstr>
      <vt:lpstr>Presentación de PowerPoint</vt:lpstr>
      <vt:lpstr>Presentación de PowerPoint</vt:lpstr>
      <vt:lpstr>Finalidad de Regular los Delitos Electorales</vt:lpstr>
      <vt:lpstr>Ley General en Materia de Delitos Electorales.</vt:lpstr>
      <vt:lpstr>Presentación de PowerPoint</vt:lpstr>
      <vt:lpstr>Instituciones que regulan el Proceso Electoral</vt:lpstr>
      <vt:lpstr>¿Quiénes pueden cometer Delitos Electorales?</vt:lpstr>
      <vt:lpstr>Sanciones</vt:lpstr>
      <vt:lpstr>Sanciones (Art.5 LGMDE)</vt:lpstr>
      <vt:lpstr>Servidor Público: (Art.3 Fracción V. LGMDE) </vt:lpstr>
      <vt:lpstr>Restricciones a los Servidores Públicos en Materia Electoral. </vt:lpstr>
      <vt:lpstr>Presentación de PowerPoint</vt:lpstr>
      <vt:lpstr>Delitos Cometidos por  Servidores Públicos </vt:lpstr>
      <vt:lpstr>Delitos Cometidos por Servidores Públicos.</vt:lpstr>
      <vt:lpstr>Delitos Cometidos por Servidores Públicos. </vt:lpstr>
      <vt:lpstr>Delitos Cometidos por Servidores Públicos. </vt:lpstr>
      <vt:lpstr>Delitos Cometidos por Servidores Públicos. </vt:lpstr>
      <vt:lpstr>Delitos Cometidos por Servidores Públicos. </vt:lpstr>
      <vt:lpstr>Delitos Cometidos por Servidores Públicos. </vt:lpstr>
      <vt:lpstr>Procedimiento en la Fiscalía Especializada en Materia de Delitos Electorales para denunciar.</vt:lpstr>
      <vt:lpstr>Presentación de PowerPoint</vt:lpstr>
      <vt:lpstr>  ¿CÓMO DENUNCIAR?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mgrodriguezr</dc:creator>
  <cp:lastModifiedBy>Liz</cp:lastModifiedBy>
  <cp:revision>34</cp:revision>
  <dcterms:created xsi:type="dcterms:W3CDTF">2015-12-01T18:14:09Z</dcterms:created>
  <dcterms:modified xsi:type="dcterms:W3CDTF">2018-03-23T21:01:58Z</dcterms:modified>
</cp:coreProperties>
</file>