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6"/>
  </p:notesMasterIdLst>
  <p:sldIdLst>
    <p:sldId id="256" r:id="rId2"/>
    <p:sldId id="258" r:id="rId3"/>
    <p:sldId id="259" r:id="rId4"/>
    <p:sldId id="267" r:id="rId5"/>
    <p:sldId id="257" r:id="rId6"/>
    <p:sldId id="262" r:id="rId7"/>
    <p:sldId id="263" r:id="rId8"/>
    <p:sldId id="265" r:id="rId9"/>
    <p:sldId id="264" r:id="rId10"/>
    <p:sldId id="319" r:id="rId11"/>
    <p:sldId id="320" r:id="rId12"/>
    <p:sldId id="321" r:id="rId13"/>
    <p:sldId id="322" r:id="rId14"/>
    <p:sldId id="323" r:id="rId15"/>
    <p:sldId id="268" r:id="rId16"/>
    <p:sldId id="270" r:id="rId17"/>
    <p:sldId id="269" r:id="rId18"/>
    <p:sldId id="303" r:id="rId19"/>
    <p:sldId id="261" r:id="rId20"/>
    <p:sldId id="298" r:id="rId21"/>
    <p:sldId id="271" r:id="rId22"/>
    <p:sldId id="299" r:id="rId23"/>
    <p:sldId id="272" r:id="rId24"/>
    <p:sldId id="273" r:id="rId25"/>
    <p:sldId id="275" r:id="rId26"/>
    <p:sldId id="276" r:id="rId27"/>
    <p:sldId id="324" r:id="rId28"/>
    <p:sldId id="297" r:id="rId29"/>
    <p:sldId id="306" r:id="rId30"/>
    <p:sldId id="310" r:id="rId31"/>
    <p:sldId id="311" r:id="rId32"/>
    <p:sldId id="312" r:id="rId33"/>
    <p:sldId id="313" r:id="rId34"/>
    <p:sldId id="274" r:id="rId35"/>
    <p:sldId id="280" r:id="rId36"/>
    <p:sldId id="304" r:id="rId37"/>
    <p:sldId id="281" r:id="rId38"/>
    <p:sldId id="295" r:id="rId39"/>
    <p:sldId id="314" r:id="rId40"/>
    <p:sldId id="282" r:id="rId41"/>
    <p:sldId id="315" r:id="rId42"/>
    <p:sldId id="283" r:id="rId43"/>
    <p:sldId id="288" r:id="rId44"/>
    <p:sldId id="301" r:id="rId45"/>
    <p:sldId id="305" r:id="rId46"/>
    <p:sldId id="316" r:id="rId47"/>
    <p:sldId id="284" r:id="rId48"/>
    <p:sldId id="317" r:id="rId49"/>
    <p:sldId id="286" r:id="rId50"/>
    <p:sldId id="300" r:id="rId51"/>
    <p:sldId id="318" r:id="rId52"/>
    <p:sldId id="289" r:id="rId53"/>
    <p:sldId id="327" r:id="rId54"/>
    <p:sldId id="326" r:id="rId55"/>
    <p:sldId id="330" r:id="rId56"/>
    <p:sldId id="337" r:id="rId57"/>
    <p:sldId id="338" r:id="rId58"/>
    <p:sldId id="296" r:id="rId59"/>
    <p:sldId id="277" r:id="rId60"/>
    <p:sldId id="339" r:id="rId61"/>
    <p:sldId id="290" r:id="rId62"/>
    <p:sldId id="292" r:id="rId63"/>
    <p:sldId id="331" r:id="rId64"/>
    <p:sldId id="334" r:id="rId6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5050"/>
    <a:srgbClr val="CC0066"/>
    <a:srgbClr val="B6600A"/>
    <a:srgbClr val="F0C419"/>
    <a:srgbClr val="BF6540"/>
    <a:srgbClr val="6C7772"/>
    <a:srgbClr val="B1AC62"/>
    <a:srgbClr val="6B6B6B"/>
    <a:srgbClr val="BAC9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2" d="100"/>
          <a:sy n="92" d="100"/>
        </p:scale>
        <p:origin x="9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ata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diagrams/_rels/data14.xml.rels><?xml version="1.0" encoding="UTF-8" standalone="yes"?>
<Relationships xmlns="http://schemas.openxmlformats.org/package/2006/relationships"><Relationship Id="rId1" Type="http://schemas.openxmlformats.org/officeDocument/2006/relationships/image" Target="../media/image47.png"/></Relationships>
</file>

<file path=ppt/diagrams/_rels/data18.xml.rels><?xml version="1.0" encoding="UTF-8" standalone="yes"?>
<Relationships xmlns="http://schemas.openxmlformats.org/package/2006/relationships"><Relationship Id="rId1" Type="http://schemas.openxmlformats.org/officeDocument/2006/relationships/image" Target="../media/image48.png"/></Relationships>
</file>

<file path=ppt/diagrams/_rels/data19.xml.rels><?xml version="1.0" encoding="UTF-8" standalone="yes"?>
<Relationships xmlns="http://schemas.openxmlformats.org/package/2006/relationships"><Relationship Id="rId1" Type="http://schemas.openxmlformats.org/officeDocument/2006/relationships/image" Target="../media/image49.png"/></Relationships>
</file>

<file path=ppt/diagrams/_rels/data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11.jp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s>
</file>

<file path=ppt/diagrams/_rels/data22.xml.rels><?xml version="1.0" encoding="UTF-8" standalone="yes"?>
<Relationships xmlns="http://schemas.openxmlformats.org/package/2006/relationships"><Relationship Id="rId1" Type="http://schemas.openxmlformats.org/officeDocument/2006/relationships/image" Target="../media/image50.png"/></Relationships>
</file>

<file path=ppt/diagrams/_rels/data23.xml.rels><?xml version="1.0" encoding="UTF-8" standalone="yes"?>
<Relationships xmlns="http://schemas.openxmlformats.org/package/2006/relationships"><Relationship Id="rId1" Type="http://schemas.openxmlformats.org/officeDocument/2006/relationships/image" Target="../media/image51.png"/></Relationships>
</file>

<file path=ppt/diagrams/_rels/data25.xml.rels><?xml version="1.0" encoding="UTF-8" standalone="yes"?>
<Relationships xmlns="http://schemas.openxmlformats.org/package/2006/relationships"><Relationship Id="rId1" Type="http://schemas.openxmlformats.org/officeDocument/2006/relationships/image" Target="../media/image90.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jpeg"/></Relationships>
</file>

<file path=ppt/diagrams/_rels/data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ata8.xml.rels><?xml version="1.0" encoding="UTF-8" standalone="yes"?>
<Relationships xmlns="http://schemas.openxmlformats.org/package/2006/relationships"><Relationship Id="rId1" Type="http://schemas.openxmlformats.org/officeDocument/2006/relationships/image" Target="../media/image37.png"/></Relationships>
</file>

<file path=ppt/diagrams/_rels/data9.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6D52C-8D54-45C9-8942-BE66340E036D}"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s-ES"/>
        </a:p>
      </dgm:t>
    </dgm:pt>
    <dgm:pt modelId="{9E1331EB-1C30-4F34-B7BF-C5029FE23C44}">
      <dgm:prSet phldrT="[Texto]" custT="1"/>
      <dgm:spPr>
        <a:xfrm>
          <a:off x="1035267" y="1450112"/>
          <a:ext cx="1016688" cy="872707"/>
        </a:xfrm>
        <a:solidFill>
          <a:schemeClr val="tx2"/>
        </a:solidFill>
        <a:ln w="12700" cap="flat" cmpd="sng" algn="ctr">
          <a:noFill/>
          <a:prstDash val="solid"/>
          <a:miter lim="800000"/>
        </a:ln>
        <a:effectLst/>
      </dgm:spPr>
      <dgm:t>
        <a:bodyPr/>
        <a:lstStyle/>
        <a:p>
          <a:r>
            <a:rPr lang="es-ES" sz="1200" dirty="0" smtClean="0">
              <a:solidFill>
                <a:sysClr val="window" lastClr="FFFFFF"/>
              </a:solidFill>
              <a:latin typeface="Arial" panose="020B0604020202020204" pitchFamily="34" charset="0"/>
              <a:ea typeface="Tahoma" panose="020B0604030504040204" pitchFamily="34" charset="0"/>
              <a:cs typeface="Arial" panose="020B0604020202020204" pitchFamily="34" charset="0"/>
            </a:rPr>
            <a:t>Internet</a:t>
          </a:r>
          <a:endParaRPr lang="es-ES" sz="1200" dirty="0">
            <a:solidFill>
              <a:sysClr val="window" lastClr="FFFFFF"/>
            </a:solidFill>
            <a:latin typeface="Arial" panose="020B0604020202020204" pitchFamily="34" charset="0"/>
            <a:ea typeface="Tahoma" panose="020B0604030504040204" pitchFamily="34" charset="0"/>
            <a:cs typeface="Arial" panose="020B0604020202020204" pitchFamily="34" charset="0"/>
          </a:endParaRPr>
        </a:p>
      </dgm:t>
    </dgm:pt>
    <dgm:pt modelId="{2B2159A8-7B2F-44B3-BB5E-48D4AF2996D9}" type="parTrans" cxnId="{C7238E38-3F15-4ADC-B6B8-1C30CBF9C2B3}">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022C162D-CEF1-4433-8E73-BDC77DF70D18}" type="sibTrans" cxnId="{C7238E38-3F15-4ADC-B6B8-1C30CBF9C2B3}">
      <dgm:prSet/>
      <dgm:spPr>
        <a:xfrm>
          <a:off x="160689" y="967731"/>
          <a:ext cx="1016688" cy="872707"/>
        </a:xfr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84CE4807-2110-45A8-9BB9-1D53D0F9DF92}">
      <dgm:prSet phldrT="[Texto]" custT="1"/>
      <dgm:spPr>
        <a:xfrm>
          <a:off x="1909844" y="965092"/>
          <a:ext cx="1016688" cy="872707"/>
        </a:xfrm>
        <a:solidFill>
          <a:srgbClr val="669900"/>
        </a:solidFill>
        <a:ln w="12700" cap="flat" cmpd="sng" algn="ctr">
          <a:noFill/>
          <a:prstDash val="solid"/>
          <a:miter lim="800000"/>
        </a:ln>
        <a:effectLst/>
      </dgm:spPr>
      <dgm:t>
        <a:bodyPr/>
        <a:lstStyle/>
        <a:p>
          <a:r>
            <a:rPr lang="es-ES" sz="1000" dirty="0" smtClean="0">
              <a:solidFill>
                <a:sysClr val="window" lastClr="FFFFFF"/>
              </a:solidFill>
              <a:latin typeface="Arial" panose="020B0604020202020204" pitchFamily="34" charset="0"/>
              <a:ea typeface="Tahoma" panose="020B0604030504040204" pitchFamily="34" charset="0"/>
              <a:cs typeface="Arial" panose="020B0604020202020204" pitchFamily="34" charset="0"/>
            </a:rPr>
            <a:t>Convocatorias, </a:t>
          </a:r>
          <a:r>
            <a:rPr lang="es-ES" sz="1000" dirty="0">
              <a:solidFill>
                <a:sysClr val="window" lastClr="FFFFFF"/>
              </a:solidFill>
              <a:latin typeface="Arial" panose="020B0604020202020204" pitchFamily="34" charset="0"/>
              <a:ea typeface="Tahoma" panose="020B0604030504040204" pitchFamily="34" charset="0"/>
              <a:cs typeface="Arial" panose="020B0604020202020204" pitchFamily="34" charset="0"/>
            </a:rPr>
            <a:t>invitaciones personales, oficios y circulares</a:t>
          </a:r>
          <a:endParaRPr lang="es-ES" sz="1600" dirty="0">
            <a:solidFill>
              <a:sysClr val="window" lastClr="FFFFFF"/>
            </a:solidFill>
            <a:latin typeface="Arial" panose="020B0604020202020204" pitchFamily="34" charset="0"/>
            <a:ea typeface="Tahoma" panose="020B0604030504040204" pitchFamily="34" charset="0"/>
            <a:cs typeface="Arial" panose="020B0604020202020204" pitchFamily="34" charset="0"/>
          </a:endParaRPr>
        </a:p>
      </dgm:t>
    </dgm:pt>
    <dgm:pt modelId="{87DFEC4A-5F12-405F-A62E-2AF750522619}" type="parTrans" cxnId="{6AEAAB8D-550E-4105-9F05-EBFD28D5B671}">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B35B7523-50C3-4B7C-9B83-E4583028E6AF}" type="sibTrans" cxnId="{6AEAAB8D-550E-4105-9F05-EBFD28D5B671}">
      <dgm:prSet/>
      <dgm:spPr>
        <a:xfrm>
          <a:off x="2785047" y="1448462"/>
          <a:ext cx="1016688" cy="872707"/>
        </a:xfr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2455" t="7710" r="-45545" b="-7710"/>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445499D7-F7A4-46E4-B527-10A743681D5A}">
      <dgm:prSet phldrT="[Texto]" custT="1"/>
      <dgm:spPr>
        <a:xfrm>
          <a:off x="1035267" y="485350"/>
          <a:ext cx="1016688" cy="872707"/>
        </a:xfrm>
        <a:solidFill>
          <a:schemeClr val="accent2"/>
        </a:solidFill>
        <a:ln w="12700" cap="flat" cmpd="sng" algn="ctr">
          <a:noFill/>
          <a:prstDash val="solid"/>
          <a:miter lim="800000"/>
        </a:ln>
        <a:effectLst/>
      </dgm:spPr>
      <dgm:t>
        <a:bodyPr/>
        <a:lstStyle/>
        <a:p>
          <a:r>
            <a:rPr lang="es-ES" sz="1200" dirty="0">
              <a:solidFill>
                <a:sysClr val="window" lastClr="FFFFFF"/>
              </a:solidFill>
              <a:latin typeface="Arial" panose="020B0604020202020204" pitchFamily="34" charset="0"/>
              <a:ea typeface="Tahoma" panose="020B0604030504040204" pitchFamily="34" charset="0"/>
              <a:cs typeface="Arial" panose="020B0604020202020204" pitchFamily="34" charset="0"/>
            </a:rPr>
            <a:t>Perifoneo</a:t>
          </a:r>
        </a:p>
      </dgm:t>
    </dgm:pt>
    <dgm:pt modelId="{193CE624-A823-4E5A-9D71-E285833845FE}" type="parTrans" cxnId="{3F3C0ED1-5E12-42D1-A421-D7108C0D31AB}">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05140C5F-727F-4D94-9D89-D206C2128530}" type="sibTrans" cxnId="{3F3C0ED1-5E12-42D1-A421-D7108C0D31AB}">
      <dgm:prSet/>
      <dgm:spPr>
        <a:xfrm>
          <a:off x="1909844" y="0"/>
          <a:ext cx="1016688" cy="872707"/>
        </a:xfr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5389E2E7-5380-481D-BB3D-EEDDD23A4CC1}">
      <dgm:prSet phldrT="[Texto]" custT="1"/>
      <dgm:spPr>
        <a:xfrm>
          <a:off x="2758054" y="483370"/>
          <a:ext cx="1016688" cy="872707"/>
        </a:xfrm>
        <a:solidFill>
          <a:srgbClr val="0070C0"/>
        </a:solidFill>
        <a:ln w="12700" cap="flat" cmpd="sng" algn="ctr">
          <a:noFill/>
          <a:prstDash val="solid"/>
          <a:miter lim="800000"/>
        </a:ln>
        <a:effectLst/>
      </dgm:spPr>
      <dgm:t>
        <a:bodyPr/>
        <a:lstStyle/>
        <a:p>
          <a:r>
            <a:rPr lang="es-ES" sz="1200" dirty="0">
              <a:solidFill>
                <a:sysClr val="window" lastClr="FFFFFF"/>
              </a:solidFill>
              <a:latin typeface="Arial" panose="020B0604020202020204" pitchFamily="34" charset="0"/>
              <a:ea typeface="Tahoma" panose="020B0604030504040204" pitchFamily="34" charset="0"/>
              <a:cs typeface="Arial" panose="020B0604020202020204" pitchFamily="34" charset="0"/>
            </a:rPr>
            <a:t>Anuncios a gran </a:t>
          </a:r>
          <a:r>
            <a:rPr lang="es-ES" sz="1200" dirty="0" smtClean="0">
              <a:solidFill>
                <a:sysClr val="window" lastClr="FFFFFF"/>
              </a:solidFill>
              <a:latin typeface="Arial" panose="020B0604020202020204" pitchFamily="34" charset="0"/>
              <a:ea typeface="Tahoma" panose="020B0604030504040204" pitchFamily="34" charset="0"/>
              <a:cs typeface="Arial" panose="020B0604020202020204" pitchFamily="34" charset="0"/>
            </a:rPr>
            <a:t>escala</a:t>
          </a:r>
          <a:endParaRPr lang="es-ES" sz="2400" dirty="0">
            <a:solidFill>
              <a:sysClr val="window" lastClr="FFFFFF"/>
            </a:solidFill>
            <a:latin typeface="Arial" panose="020B0604020202020204" pitchFamily="34" charset="0"/>
            <a:ea typeface="Tahoma" panose="020B0604030504040204" pitchFamily="34" charset="0"/>
            <a:cs typeface="Arial" panose="020B0604020202020204" pitchFamily="34" charset="0"/>
          </a:endParaRPr>
        </a:p>
      </dgm:t>
    </dgm:pt>
    <dgm:pt modelId="{AE610185-93A8-470C-865C-2CCFCFC2EE69}" type="parTrans" cxnId="{9370AE8D-F6FC-4EA7-BAA0-257D5D1183D6}">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E9B923C4-7869-4AC4-8AA2-D35856D3CC45}" type="sibTrans" cxnId="{9370AE8D-F6FC-4EA7-BAA0-257D5D1183D6}">
      <dgm:prSet/>
      <dgm:spPr>
        <a:xfrm>
          <a:off x="3659624" y="974000"/>
          <a:ext cx="1016688" cy="872707"/>
        </a:xfr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691" t="-3855" r="-10309" b="3855"/>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E33CF9D0-6B5B-4145-B058-E5DF4391C684}">
      <dgm:prSet phldrT="[Texto]" custT="1"/>
      <dgm:spPr>
        <a:xfrm>
          <a:off x="3659624" y="9238"/>
          <a:ext cx="1016688" cy="872707"/>
        </a:xfrm>
        <a:solidFill>
          <a:srgbClr val="FFC000"/>
        </a:solidFill>
        <a:ln w="12700" cap="flat" cmpd="sng" algn="ctr">
          <a:noFill/>
          <a:prstDash val="solid"/>
          <a:miter lim="800000"/>
        </a:ln>
        <a:effectLst/>
      </dgm:spPr>
      <dgm:t>
        <a:bodyPr/>
        <a:lstStyle/>
        <a:p>
          <a:r>
            <a:rPr lang="es-ES" sz="1050" dirty="0">
              <a:solidFill>
                <a:sysClr val="window" lastClr="FFFFFF"/>
              </a:solidFill>
              <a:latin typeface="Arial" panose="020B0604020202020204" pitchFamily="34" charset="0"/>
              <a:ea typeface="Tahoma" panose="020B0604030504040204" pitchFamily="34" charset="0"/>
              <a:cs typeface="Arial" panose="020B0604020202020204" pitchFamily="34" charset="0"/>
            </a:rPr>
            <a:t>Pláticas, reuniones, talleres, juntas, </a:t>
          </a:r>
          <a:r>
            <a:rPr lang="es-ES" sz="1050" dirty="0" smtClean="0">
              <a:solidFill>
                <a:sysClr val="window" lastClr="FFFFFF"/>
              </a:solidFill>
              <a:latin typeface="Arial" panose="020B0604020202020204" pitchFamily="34" charset="0"/>
              <a:ea typeface="Tahoma" panose="020B0604030504040204" pitchFamily="34" charset="0"/>
              <a:cs typeface="Arial" panose="020B0604020202020204" pitchFamily="34" charset="0"/>
            </a:rPr>
            <a:t>capacitaciones </a:t>
          </a:r>
          <a:r>
            <a:rPr lang="es-ES" sz="1050" dirty="0">
              <a:solidFill>
                <a:sysClr val="window" lastClr="FFFFFF"/>
              </a:solidFill>
              <a:latin typeface="Arial" panose="020B0604020202020204" pitchFamily="34" charset="0"/>
              <a:ea typeface="Tahoma" panose="020B0604030504040204" pitchFamily="34" charset="0"/>
              <a:cs typeface="Arial" panose="020B0604020202020204" pitchFamily="34" charset="0"/>
            </a:rPr>
            <a:t>y entregas</a:t>
          </a:r>
          <a:endParaRPr lang="es-ES" sz="1800" dirty="0">
            <a:solidFill>
              <a:sysClr val="window" lastClr="FFFFFF"/>
            </a:solidFill>
            <a:latin typeface="Arial" panose="020B0604020202020204" pitchFamily="34" charset="0"/>
            <a:ea typeface="Tahoma" panose="020B0604030504040204" pitchFamily="34" charset="0"/>
            <a:cs typeface="Arial" panose="020B0604020202020204" pitchFamily="34" charset="0"/>
          </a:endParaRPr>
        </a:p>
      </dgm:t>
    </dgm:pt>
    <dgm:pt modelId="{DEEED26E-6622-42DC-80DB-9AAE4BE4C16A}" type="parTrans" cxnId="{B849091F-AAC0-413E-9E66-AF3BCD6840B3}">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03FABFAB-AD8E-4813-9279-F79332267CAA}" type="sibTrans" cxnId="{B849091F-AAC0-413E-9E66-AF3BCD6840B3}">
      <dgm:prSet/>
      <dgm:spPr>
        <a:xfrm>
          <a:off x="4534202" y="496238"/>
          <a:ext cx="1016688" cy="872707"/>
        </a:xfr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5470" t="-3069" r="5470" b="-34931"/>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2668CF51-61B7-4D9E-90E1-CC4A7F5804C0}">
      <dgm:prSet phldrT="[Texto]" custT="1"/>
      <dgm:spPr>
        <a:xfrm>
          <a:off x="4534202" y="1459681"/>
          <a:ext cx="1016688" cy="872707"/>
        </a:xfrm>
        <a:solidFill>
          <a:srgbClr val="006600"/>
        </a:solidFill>
        <a:ln w="12700" cap="flat" cmpd="sng" algn="ctr">
          <a:noFill/>
          <a:prstDash val="solid"/>
          <a:miter lim="800000"/>
        </a:ln>
        <a:effectLst/>
      </dgm:spPr>
      <dgm:t>
        <a:bodyPr/>
        <a:lstStyle/>
        <a:p>
          <a:r>
            <a:rPr lang="es-ES" sz="1200" dirty="0">
              <a:solidFill>
                <a:sysClr val="window" lastClr="FFFFFF"/>
              </a:solidFill>
              <a:latin typeface="Arial" panose="020B0604020202020204" pitchFamily="34" charset="0"/>
              <a:ea typeface="Tahoma" panose="020B0604030504040204" pitchFamily="34" charset="0"/>
              <a:cs typeface="Arial" panose="020B0604020202020204" pitchFamily="34" charset="0"/>
            </a:rPr>
            <a:t>Medios </a:t>
          </a:r>
          <a:r>
            <a:rPr lang="es-ES" sz="1200" dirty="0" smtClean="0">
              <a:solidFill>
                <a:sysClr val="window" lastClr="FFFFFF"/>
              </a:solidFill>
              <a:latin typeface="Arial" panose="020B0604020202020204" pitchFamily="34" charset="0"/>
              <a:ea typeface="Tahoma" panose="020B0604030504040204" pitchFamily="34" charset="0"/>
              <a:cs typeface="Arial" panose="020B0604020202020204" pitchFamily="34" charset="0"/>
            </a:rPr>
            <a:t>impresos</a:t>
          </a:r>
          <a:endParaRPr lang="es-ES" sz="2400" dirty="0">
            <a:solidFill>
              <a:sysClr val="window" lastClr="FFFFFF"/>
            </a:solidFill>
            <a:latin typeface="Arial" panose="020B0604020202020204" pitchFamily="34" charset="0"/>
            <a:ea typeface="Tahoma" panose="020B0604030504040204" pitchFamily="34" charset="0"/>
            <a:cs typeface="Arial" panose="020B0604020202020204" pitchFamily="34" charset="0"/>
          </a:endParaRPr>
        </a:p>
      </dgm:t>
    </dgm:pt>
    <dgm:pt modelId="{6728F232-CB76-4EA8-8856-BBCEF4763993}" type="parTrans" cxnId="{67494325-E27F-4F29-840A-3DCEE048BA41}">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890B2FFB-77B7-4D2C-B8E1-A6D06F41060F}" type="sibTrans" cxnId="{67494325-E27F-4F29-840A-3DCEE048BA41}">
      <dgm:prSet/>
      <dgm:spPr>
        <a:xfrm>
          <a:off x="3659624" y="1937442"/>
          <a:ext cx="1016688" cy="872707"/>
        </a:xfr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3309" t="-1435" r="3309" b="-24565"/>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CB509E62-9813-4B1B-9882-D12279E2715E}">
      <dgm:prSet phldrT="[Texto]" custT="1"/>
      <dgm:spPr>
        <a:xfrm>
          <a:off x="1909218" y="1932163"/>
          <a:ext cx="1016688" cy="872707"/>
        </a:xfrm>
        <a:solidFill>
          <a:srgbClr val="990000"/>
        </a:solidFill>
        <a:ln w="12700" cap="flat" cmpd="sng" algn="ctr">
          <a:noFill/>
          <a:prstDash val="solid"/>
          <a:miter lim="800000"/>
        </a:ln>
        <a:effectLst/>
      </dgm:spPr>
      <dgm:t>
        <a:bodyPr/>
        <a:lstStyle/>
        <a:p>
          <a:r>
            <a:rPr lang="es-ES" sz="1100" dirty="0">
              <a:solidFill>
                <a:sysClr val="window" lastClr="FFFFFF"/>
              </a:solidFill>
              <a:latin typeface="Arial" panose="020B0604020202020204" pitchFamily="34" charset="0"/>
              <a:ea typeface="Tahoma" panose="020B0604030504040204" pitchFamily="34" charset="0"/>
              <a:cs typeface="Arial" panose="020B0604020202020204" pitchFamily="34" charset="0"/>
            </a:rPr>
            <a:t>Medios de </a:t>
          </a:r>
          <a:r>
            <a:rPr lang="es-ES" sz="1100" dirty="0" smtClean="0">
              <a:solidFill>
                <a:sysClr val="window" lastClr="FFFFFF"/>
              </a:solidFill>
              <a:latin typeface="Arial" panose="020B0604020202020204" pitchFamily="34" charset="0"/>
              <a:ea typeface="Tahoma" panose="020B0604030504040204" pitchFamily="34" charset="0"/>
              <a:cs typeface="Arial" panose="020B0604020202020204" pitchFamily="34" charset="0"/>
            </a:rPr>
            <a:t>comunicación</a:t>
          </a:r>
          <a:endParaRPr lang="es-ES" sz="2000" dirty="0">
            <a:solidFill>
              <a:sysClr val="window" lastClr="FFFFFF"/>
            </a:solidFill>
            <a:latin typeface="Arial" panose="020B0604020202020204" pitchFamily="34" charset="0"/>
            <a:ea typeface="Tahoma" panose="020B0604030504040204" pitchFamily="34" charset="0"/>
            <a:cs typeface="Arial" panose="020B0604020202020204" pitchFamily="34" charset="0"/>
          </a:endParaRPr>
        </a:p>
      </dgm:t>
    </dgm:pt>
    <dgm:pt modelId="{EBDF6D62-5FC6-468D-8CE5-FFE4725CD798}" type="parTrans" cxnId="{4C9E0D26-2DB4-4530-BDE8-8BA2DFACC39C}">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84ACB38D-AC24-4672-88A6-881B0F52A7EF}" type="sibTrans" cxnId="{4C9E0D26-2DB4-4530-BDE8-8BA2DFACC39C}">
      <dgm:prSet/>
      <dgm:spPr>
        <a:xfrm>
          <a:off x="2797842" y="2426752"/>
          <a:ext cx="1016688" cy="872707"/>
        </a:xfrm>
        <a:blipFill>
          <a:blip xmlns:r="http://schemas.openxmlformats.org/officeDocument/2006/relationships" r:embed="rId7" cstate="print">
            <a:extLst>
              <a:ext uri="{28A0092B-C50C-407E-A947-70E740481C1C}">
                <a14:useLocalDpi xmlns:a14="http://schemas.microsoft.com/office/drawing/2010/main" val="0"/>
              </a:ext>
            </a:extLst>
          </a:blip>
          <a:srcRect/>
          <a:stretch>
            <a:fillRect t="-8000" b="-8000"/>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FE8396CA-45D0-4F91-83B6-FB98F29C5F2F}">
      <dgm:prSet phldrT="[Texto]" custT="1"/>
      <dgm:spPr>
        <a:xfrm>
          <a:off x="205663" y="1945955"/>
          <a:ext cx="1016688" cy="872707"/>
        </a:xfrm>
        <a:solidFill>
          <a:srgbClr val="029676"/>
        </a:solidFill>
        <a:ln w="12700" cap="flat" cmpd="sng" algn="ctr">
          <a:noFill/>
          <a:prstDash val="solid"/>
          <a:miter lim="800000"/>
        </a:ln>
        <a:effectLst/>
      </dgm:spPr>
      <dgm:t>
        <a:bodyPr/>
        <a:lstStyle/>
        <a:p>
          <a:r>
            <a:rPr lang="es-ES" sz="900" dirty="0">
              <a:solidFill>
                <a:sysClr val="window" lastClr="FFFFFF"/>
              </a:solidFill>
              <a:latin typeface="Arial" panose="020B0604020202020204" pitchFamily="34" charset="0"/>
              <a:ea typeface="Tahoma" panose="020B0604030504040204" pitchFamily="34" charset="0"/>
              <a:cs typeface="Arial" panose="020B0604020202020204" pitchFamily="34" charset="0"/>
            </a:rPr>
            <a:t>Comités, asambleas, consejos, asociaciones vecinales, mesas de trabajo, jornadas, campañas y foros</a:t>
          </a:r>
          <a:endParaRPr lang="es-ES" sz="1400" dirty="0">
            <a:solidFill>
              <a:sysClr val="window" lastClr="FFFFFF"/>
            </a:solidFill>
            <a:latin typeface="Arial" panose="020B0604020202020204" pitchFamily="34" charset="0"/>
            <a:ea typeface="Tahoma" panose="020B0604030504040204" pitchFamily="34" charset="0"/>
            <a:cs typeface="Arial" panose="020B0604020202020204" pitchFamily="34" charset="0"/>
          </a:endParaRPr>
        </a:p>
      </dgm:t>
    </dgm:pt>
    <dgm:pt modelId="{D4263EF8-8257-4864-9F27-2657C8472C45}" type="parTrans" cxnId="{5FF2BB95-F723-4D93-8129-18E056C0E66C}">
      <dgm:prSe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771B07FD-B55F-4799-9296-BC7B140B0358}" type="sibTrans" cxnId="{5FF2BB95-F723-4D93-8129-18E056C0E66C}">
      <dgm:prSet/>
      <dgm:spPr>
        <a:xfrm>
          <a:off x="160693" y="16143"/>
          <a:ext cx="1016688" cy="872707"/>
        </a:xfrm>
        <a:blipFill>
          <a:blip xmlns:r="http://schemas.openxmlformats.org/officeDocument/2006/relationships" r:embed="rId8" cstate="print">
            <a:extLst>
              <a:ext uri="{28A0092B-C50C-407E-A947-70E740481C1C}">
                <a14:useLocalDpi xmlns:a14="http://schemas.microsoft.com/office/drawing/2010/main" val="0"/>
              </a:ext>
            </a:extLst>
          </a:blip>
          <a:srcRect/>
          <a:stretch>
            <a:fillRect t="-8000" b="-8000"/>
          </a:stretch>
        </a:blipFill>
        <a:ln w="12700" cap="flat" cmpd="sng" algn="ctr">
          <a:solidFill>
            <a:sysClr val="window" lastClr="FFFFFF">
              <a:lumMod val="85000"/>
            </a:sysClr>
          </a:solidFill>
          <a:prstDash val="solid"/>
          <a:miter lim="800000"/>
        </a:ln>
        <a:effectLst/>
      </dgm:spPr>
      <dgm:t>
        <a:bodyPr/>
        <a:lstStyle/>
        <a:p>
          <a:endParaRPr lang="es-ES" sz="1800">
            <a:latin typeface="Arial" panose="020B0604020202020204" pitchFamily="34" charset="0"/>
            <a:ea typeface="Tahoma" panose="020B0604030504040204" pitchFamily="34" charset="0"/>
            <a:cs typeface="Arial" panose="020B0604020202020204" pitchFamily="34" charset="0"/>
          </a:endParaRPr>
        </a:p>
      </dgm:t>
    </dgm:pt>
    <dgm:pt modelId="{1BFDFF31-838B-45C3-8D9C-FD43BFA1E51A}" type="pres">
      <dgm:prSet presAssocID="{1586D52C-8D54-45C9-8942-BE66340E036D}" presName="Name0" presStyleCnt="0">
        <dgm:presLayoutVars>
          <dgm:chMax val="21"/>
          <dgm:chPref val="21"/>
        </dgm:presLayoutVars>
      </dgm:prSet>
      <dgm:spPr/>
      <dgm:t>
        <a:bodyPr/>
        <a:lstStyle/>
        <a:p>
          <a:endParaRPr lang="es-ES"/>
        </a:p>
      </dgm:t>
    </dgm:pt>
    <dgm:pt modelId="{AFA8303F-BB8A-43CC-9D6D-70404384A175}" type="pres">
      <dgm:prSet presAssocID="{9E1331EB-1C30-4F34-B7BF-C5029FE23C44}" presName="text1" presStyleCnt="0"/>
      <dgm:spPr/>
    </dgm:pt>
    <dgm:pt modelId="{962DE636-7A28-4D37-97B2-968F28CE96F9}" type="pres">
      <dgm:prSet presAssocID="{9E1331EB-1C30-4F34-B7BF-C5029FE23C44}" presName="textRepeatNode" presStyleLbl="alignNode1" presStyleIdx="0" presStyleCnt="8">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6DA4264A-D2C0-4801-AF4F-9F496C0F95FA}" type="pres">
      <dgm:prSet presAssocID="{9E1331EB-1C30-4F34-B7BF-C5029FE23C44}" presName="textaccent1" presStyleCnt="0"/>
      <dgm:spPr/>
    </dgm:pt>
    <dgm:pt modelId="{8EDD2395-01CE-4F91-A102-8571B5B5FBF3}" type="pres">
      <dgm:prSet presAssocID="{9E1331EB-1C30-4F34-B7BF-C5029FE23C44}" presName="accentRepeatNode" presStyleLbl="solidAlignAcc1" presStyleIdx="0" presStyleCnt="16"/>
      <dgm:spPr>
        <a:xfrm>
          <a:off x="1059682" y="1840438"/>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5085D071-40E5-4683-B8C1-71393B883397}" type="pres">
      <dgm:prSet presAssocID="{022C162D-CEF1-4433-8E73-BDC77DF70D18}" presName="image1" presStyleCnt="0"/>
      <dgm:spPr/>
    </dgm:pt>
    <dgm:pt modelId="{06EA45E5-D51D-489B-914D-9EBE10F61D80}" type="pres">
      <dgm:prSet presAssocID="{022C162D-CEF1-4433-8E73-BDC77DF70D18}" presName="imageRepeatNode" presStyleLbl="alignAcc1" presStyleIdx="0" presStyleCnt="8"/>
      <dgm:spPr>
        <a:prstGeom prst="ellipse">
          <a:avLst/>
        </a:prstGeom>
      </dgm:spPr>
      <dgm:t>
        <a:bodyPr/>
        <a:lstStyle/>
        <a:p>
          <a:endParaRPr lang="es-ES"/>
        </a:p>
      </dgm:t>
    </dgm:pt>
    <dgm:pt modelId="{C4DF54C0-05D3-447A-B009-64FF111D1461}" type="pres">
      <dgm:prSet presAssocID="{022C162D-CEF1-4433-8E73-BDC77DF70D18}" presName="imageaccent1" presStyleCnt="0"/>
      <dgm:spPr/>
    </dgm:pt>
    <dgm:pt modelId="{43D90026-B439-42EC-A71D-A8263746B0AC}" type="pres">
      <dgm:prSet presAssocID="{022C162D-CEF1-4433-8E73-BDC77DF70D18}" presName="accentRepeatNode" presStyleLbl="solidAlignAcc1" presStyleIdx="1" presStyleCnt="16"/>
      <dgm:spPr>
        <a:xfrm>
          <a:off x="856845" y="1724627"/>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solidFill>
            <a:sysClr val="window" lastClr="FFFFFF">
              <a:lumMod val="85000"/>
            </a:sysClr>
          </a:solidFill>
          <a:prstDash val="solid"/>
          <a:miter lim="800000"/>
        </a:ln>
        <a:effectLst/>
      </dgm:spPr>
      <dgm:t>
        <a:bodyPr/>
        <a:lstStyle/>
        <a:p>
          <a:endParaRPr lang="es-MX"/>
        </a:p>
      </dgm:t>
    </dgm:pt>
    <dgm:pt modelId="{971B9C94-CDCC-4F9C-8750-6D48547A04EC}" type="pres">
      <dgm:prSet presAssocID="{84CE4807-2110-45A8-9BB9-1D53D0F9DF92}" presName="text2" presStyleCnt="0"/>
      <dgm:spPr/>
    </dgm:pt>
    <dgm:pt modelId="{29567092-7C59-447B-8202-EE7EE2E35850}" type="pres">
      <dgm:prSet presAssocID="{84CE4807-2110-45A8-9BB9-1D53D0F9DF92}" presName="textRepeatNode" presStyleLbl="alignNode1" presStyleIdx="1" presStyleCnt="8">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8EC0BFF5-C79C-4311-B042-59E6ADF08F60}" type="pres">
      <dgm:prSet presAssocID="{84CE4807-2110-45A8-9BB9-1D53D0F9DF92}" presName="textaccent2" presStyleCnt="0"/>
      <dgm:spPr/>
    </dgm:pt>
    <dgm:pt modelId="{157A8839-9562-410B-B880-DE236A60903E}" type="pres">
      <dgm:prSet presAssocID="{84CE4807-2110-45A8-9BB9-1D53D0F9DF92}" presName="accentRepeatNode" presStyleLbl="solidAlignAcc1" presStyleIdx="2" presStyleCnt="16"/>
      <dgm:spPr>
        <a:xfrm>
          <a:off x="2609756" y="1720008"/>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F02D77AF-90DD-4F23-BF41-F4D838999387}" type="pres">
      <dgm:prSet presAssocID="{B35B7523-50C3-4B7C-9B83-E4583028E6AF}" presName="image2" presStyleCnt="0"/>
      <dgm:spPr/>
    </dgm:pt>
    <dgm:pt modelId="{BE5D7635-CC19-4A5B-A173-AECCFE07BEE8}" type="pres">
      <dgm:prSet presAssocID="{B35B7523-50C3-4B7C-9B83-E4583028E6AF}" presName="imageRepeatNode" presStyleLbl="alignAcc1" presStyleIdx="1" presStyleCnt="8"/>
      <dgm:spPr>
        <a:prstGeom prst="ellipse">
          <a:avLst/>
        </a:prstGeom>
      </dgm:spPr>
      <dgm:t>
        <a:bodyPr/>
        <a:lstStyle/>
        <a:p>
          <a:endParaRPr lang="es-ES"/>
        </a:p>
      </dgm:t>
    </dgm:pt>
    <dgm:pt modelId="{C234234B-90DD-4269-8173-F195F9CDFFED}" type="pres">
      <dgm:prSet presAssocID="{B35B7523-50C3-4B7C-9B83-E4583028E6AF}" presName="imageaccent2" presStyleCnt="0"/>
      <dgm:spPr/>
    </dgm:pt>
    <dgm:pt modelId="{F4D2046C-8D4F-4BE7-A371-7CC22F38704F}" type="pres">
      <dgm:prSet presAssocID="{B35B7523-50C3-4B7C-9B83-E4583028E6AF}" presName="accentRepeatNode" presStyleLbl="solidAlignAcc1" presStyleIdx="3" presStyleCnt="16"/>
      <dgm:spPr>
        <a:xfrm>
          <a:off x="2809463" y="1836809"/>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9DA50861-9EDD-4FA8-9AD6-5A334A54E3CD}" type="pres">
      <dgm:prSet presAssocID="{445499D7-F7A4-46E4-B527-10A743681D5A}" presName="text3" presStyleCnt="0"/>
      <dgm:spPr/>
    </dgm:pt>
    <dgm:pt modelId="{AFBF0767-6157-449B-8BF4-AE42D4264E90}" type="pres">
      <dgm:prSet presAssocID="{445499D7-F7A4-46E4-B527-10A743681D5A}" presName="textRepeatNode" presStyleLbl="alignNode1" presStyleIdx="2" presStyleCnt="8">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834D0238-5593-4974-822C-670B67FCF737}" type="pres">
      <dgm:prSet presAssocID="{445499D7-F7A4-46E4-B527-10A743681D5A}" presName="textaccent3" presStyleCnt="0"/>
      <dgm:spPr/>
    </dgm:pt>
    <dgm:pt modelId="{4A118042-77B0-4001-A517-48DDE17707AD}" type="pres">
      <dgm:prSet presAssocID="{445499D7-F7A4-46E4-B527-10A743681D5A}" presName="accentRepeatNode" presStyleLbl="solidAlignAcc1" presStyleIdx="4" presStyleCnt="16"/>
      <dgm:spPr>
        <a:xfrm>
          <a:off x="1727040" y="497228"/>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A7CF6149-C2CD-4D4F-88F5-9F4C05FFABD7}" type="pres">
      <dgm:prSet presAssocID="{05140C5F-727F-4D94-9D89-D206C2128530}" presName="image3" presStyleCnt="0"/>
      <dgm:spPr/>
    </dgm:pt>
    <dgm:pt modelId="{FD8C0FAE-B9EE-4D98-8AEC-D5908B02570A}" type="pres">
      <dgm:prSet presAssocID="{05140C5F-727F-4D94-9D89-D206C2128530}" presName="imageRepeatNode" presStyleLbl="alignAcc1" presStyleIdx="2" presStyleCnt="8"/>
      <dgm:spPr>
        <a:prstGeom prst="ellipse">
          <a:avLst/>
        </a:prstGeom>
      </dgm:spPr>
      <dgm:t>
        <a:bodyPr/>
        <a:lstStyle/>
        <a:p>
          <a:endParaRPr lang="es-ES"/>
        </a:p>
      </dgm:t>
    </dgm:pt>
    <dgm:pt modelId="{8BA2B978-2C77-4CB4-B4D9-66D4C063E493}" type="pres">
      <dgm:prSet presAssocID="{05140C5F-727F-4D94-9D89-D206C2128530}" presName="imageaccent3" presStyleCnt="0"/>
      <dgm:spPr/>
    </dgm:pt>
    <dgm:pt modelId="{88BF0D8A-8980-464A-ABFC-B74EF8FCA3E7}" type="pres">
      <dgm:prSet presAssocID="{05140C5F-727F-4D94-9D89-D206C2128530}" presName="accentRepeatNode" presStyleLbl="solidAlignAcc1" presStyleIdx="5" presStyleCnt="16"/>
      <dgm:spPr>
        <a:xfrm>
          <a:off x="1939268" y="386696"/>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6939C5F1-B870-4A96-B2EC-10DEEFA1C146}" type="pres">
      <dgm:prSet presAssocID="{5389E2E7-5380-481D-BB3D-EEDDD23A4CC1}" presName="text4" presStyleCnt="0"/>
      <dgm:spPr/>
    </dgm:pt>
    <dgm:pt modelId="{BE619AF5-9B80-41DD-B35A-3F074F15C614}" type="pres">
      <dgm:prSet presAssocID="{5389E2E7-5380-481D-BB3D-EEDDD23A4CC1}" presName="textRepeatNode" presStyleLbl="alignNode1" presStyleIdx="3" presStyleCnt="8" custLinFactNeighborX="-2655">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EA969EB4-0033-41B5-AAC1-3A34D0528599}" type="pres">
      <dgm:prSet presAssocID="{5389E2E7-5380-481D-BB3D-EEDDD23A4CC1}" presName="textaccent4" presStyleCnt="0"/>
      <dgm:spPr/>
    </dgm:pt>
    <dgm:pt modelId="{2F66912B-813A-43B8-A562-B2D8FD8F03F5}" type="pres">
      <dgm:prSet presAssocID="{5389E2E7-5380-481D-BB3D-EEDDD23A4CC1}" presName="accentRepeatNode" presStyleLbl="solidAlignAcc1" presStyleIdx="6" presStyleCnt="16"/>
      <dgm:spPr>
        <a:xfrm>
          <a:off x="3664007" y="870067"/>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EF802060-B1DC-4D19-BA56-CBAFE405A8D1}" type="pres">
      <dgm:prSet presAssocID="{E9B923C4-7869-4AC4-8AA2-D35856D3CC45}" presName="image4" presStyleCnt="0"/>
      <dgm:spPr/>
    </dgm:pt>
    <dgm:pt modelId="{E708C2C6-6F97-40DC-8975-F9BC721C7FB7}" type="pres">
      <dgm:prSet presAssocID="{E9B923C4-7869-4AC4-8AA2-D35856D3CC45}" presName="imageRepeatNode" presStyleLbl="alignAcc1" presStyleIdx="3" presStyleCnt="8"/>
      <dgm:spPr>
        <a:prstGeom prst="ellipse">
          <a:avLst/>
        </a:prstGeom>
      </dgm:spPr>
      <dgm:t>
        <a:bodyPr/>
        <a:lstStyle/>
        <a:p>
          <a:endParaRPr lang="es-ES"/>
        </a:p>
      </dgm:t>
    </dgm:pt>
    <dgm:pt modelId="{03D4704A-56F9-4D7E-9B93-C8222A9F1F85}" type="pres">
      <dgm:prSet presAssocID="{E9B923C4-7869-4AC4-8AA2-D35856D3CC45}" presName="imageaccent4" presStyleCnt="0"/>
      <dgm:spPr/>
    </dgm:pt>
    <dgm:pt modelId="{A6F80EC4-7B5C-46E5-A332-1F19DDD5291F}" type="pres">
      <dgm:prSet presAssocID="{E9B923C4-7869-4AC4-8AA2-D35856D3CC45}" presName="accentRepeatNode" presStyleLbl="solidAlignAcc1" presStyleIdx="7" presStyleCnt="16"/>
      <dgm:spPr>
        <a:xfrm>
          <a:off x="3857453" y="989838"/>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D022ABB9-23BC-416E-841E-1217769D01D3}" type="pres">
      <dgm:prSet presAssocID="{E33CF9D0-6B5B-4145-B058-E5DF4391C684}" presName="text5" presStyleCnt="0"/>
      <dgm:spPr/>
    </dgm:pt>
    <dgm:pt modelId="{2C0A0DEC-E564-4874-A6CE-510A9D33C073}" type="pres">
      <dgm:prSet presAssocID="{E33CF9D0-6B5B-4145-B058-E5DF4391C684}" presName="textRepeatNode" presStyleLbl="alignNode1" presStyleIdx="4" presStyleCnt="8">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73D765B0-2B23-46BD-9222-840BB32564C3}" type="pres">
      <dgm:prSet presAssocID="{E33CF9D0-6B5B-4145-B058-E5DF4391C684}" presName="textaccent5" presStyleCnt="0"/>
      <dgm:spPr/>
    </dgm:pt>
    <dgm:pt modelId="{B985642B-92CA-4CAB-8DAA-1A0DA988FAE0}" type="pres">
      <dgm:prSet presAssocID="{E33CF9D0-6B5B-4145-B058-E5DF4391C684}" presName="accentRepeatNode" presStyleLbl="solidAlignAcc1" presStyleIdx="8" presStyleCnt="16"/>
      <dgm:spPr>
        <a:xfrm>
          <a:off x="4538584" y="400554"/>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61F51C6C-5808-4941-92C3-1963B1B8C075}" type="pres">
      <dgm:prSet presAssocID="{03FABFAB-AD8E-4813-9279-F79332267CAA}" presName="image5" presStyleCnt="0"/>
      <dgm:spPr/>
    </dgm:pt>
    <dgm:pt modelId="{A7979430-F37F-47B7-B2D6-E28015487C81}" type="pres">
      <dgm:prSet presAssocID="{03FABFAB-AD8E-4813-9279-F79332267CAA}" presName="imageRepeatNode" presStyleLbl="alignAcc1" presStyleIdx="4" presStyleCnt="8"/>
      <dgm:spPr>
        <a:prstGeom prst="ellipse">
          <a:avLst/>
        </a:prstGeom>
      </dgm:spPr>
      <dgm:t>
        <a:bodyPr/>
        <a:lstStyle/>
        <a:p>
          <a:endParaRPr lang="es-ES"/>
        </a:p>
      </dgm:t>
    </dgm:pt>
    <dgm:pt modelId="{72AB6FFE-0587-43F0-BC41-688BC96A8AA6}" type="pres">
      <dgm:prSet presAssocID="{03FABFAB-AD8E-4813-9279-F79332267CAA}" presName="imageaccent5" presStyleCnt="0"/>
      <dgm:spPr/>
    </dgm:pt>
    <dgm:pt modelId="{CE7FAC77-AEB1-4CEF-9979-4A97C112098F}" type="pres">
      <dgm:prSet presAssocID="{03FABFAB-AD8E-4813-9279-F79332267CAA}" presName="accentRepeatNode" presStyleLbl="solidAlignAcc1" presStyleIdx="9" presStyleCnt="16"/>
      <dgm:spPr>
        <a:xfrm>
          <a:off x="4737038" y="515705"/>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2EC0F14E-3002-4A1F-9CDD-2AB36F20B37D}" type="pres">
      <dgm:prSet presAssocID="{2668CF51-61B7-4D9E-90E1-CC4A7F5804C0}" presName="text6" presStyleCnt="0"/>
      <dgm:spPr/>
    </dgm:pt>
    <dgm:pt modelId="{DD4F94EB-89D9-40C1-B9AB-9F6848065AB6}" type="pres">
      <dgm:prSet presAssocID="{2668CF51-61B7-4D9E-90E1-CC4A7F5804C0}" presName="textRepeatNode" presStyleLbl="alignNode1" presStyleIdx="5" presStyleCnt="8">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DCBAE866-0A0F-4FF8-9F8B-A2C06CA8D1B8}" type="pres">
      <dgm:prSet presAssocID="{2668CF51-61B7-4D9E-90E1-CC4A7F5804C0}" presName="textaccent6" presStyleCnt="0"/>
      <dgm:spPr/>
    </dgm:pt>
    <dgm:pt modelId="{53D9408D-F06D-4785-A34E-8453B794B3C1}" type="pres">
      <dgm:prSet presAssocID="{2668CF51-61B7-4D9E-90E1-CC4A7F5804C0}" presName="accentRepeatNode" presStyleLbl="solidAlignAcc1" presStyleIdx="10" presStyleCnt="16"/>
      <dgm:spPr>
        <a:xfrm>
          <a:off x="4735786" y="2224165"/>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A484DA90-3100-4F62-A3C2-6CDE65EBC97F}" type="pres">
      <dgm:prSet presAssocID="{890B2FFB-77B7-4D2C-B8E1-A6D06F41060F}" presName="image6" presStyleCnt="0"/>
      <dgm:spPr/>
    </dgm:pt>
    <dgm:pt modelId="{34156B42-232E-406F-AD7D-8A7B30A07C31}" type="pres">
      <dgm:prSet presAssocID="{890B2FFB-77B7-4D2C-B8E1-A6D06F41060F}" presName="imageRepeatNode" presStyleLbl="alignAcc1" presStyleIdx="5" presStyleCnt="8"/>
      <dgm:spPr>
        <a:prstGeom prst="ellipse">
          <a:avLst/>
        </a:prstGeom>
      </dgm:spPr>
      <dgm:t>
        <a:bodyPr/>
        <a:lstStyle/>
        <a:p>
          <a:endParaRPr lang="es-ES"/>
        </a:p>
      </dgm:t>
    </dgm:pt>
    <dgm:pt modelId="{E97B62F8-AECF-4EA0-9B9C-BC223C4F07EE}" type="pres">
      <dgm:prSet presAssocID="{890B2FFB-77B7-4D2C-B8E1-A6D06F41060F}" presName="imageaccent6" presStyleCnt="0"/>
      <dgm:spPr/>
    </dgm:pt>
    <dgm:pt modelId="{4ACF9508-A0A7-4B16-8459-A42DB1055AE6}" type="pres">
      <dgm:prSet presAssocID="{890B2FFB-77B7-4D2C-B8E1-A6D06F41060F}" presName="accentRepeatNode" presStyleLbl="solidAlignAcc1" presStyleIdx="11" presStyleCnt="16"/>
      <dgm:spPr>
        <a:xfrm>
          <a:off x="4547348" y="2320510"/>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C165A7A6-8D4B-4247-8F88-CDA562771854}" type="pres">
      <dgm:prSet presAssocID="{CB509E62-9813-4B1B-9882-D12279E2715E}" presName="text7" presStyleCnt="0"/>
      <dgm:spPr/>
    </dgm:pt>
    <dgm:pt modelId="{AC8B830B-B70F-4001-9DEE-1864863A84C9}" type="pres">
      <dgm:prSet presAssocID="{CB509E62-9813-4B1B-9882-D12279E2715E}" presName="textRepeatNode" presStyleLbl="alignNode1" presStyleIdx="6" presStyleCnt="8">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BD32F015-CB3C-451B-BE5A-AE235A1EFB52}" type="pres">
      <dgm:prSet presAssocID="{CB509E62-9813-4B1B-9882-D12279E2715E}" presName="textaccent7" presStyleCnt="0"/>
      <dgm:spPr/>
    </dgm:pt>
    <dgm:pt modelId="{3D22AE28-F50A-44C9-B63A-648763FC5E43}" type="pres">
      <dgm:prSet presAssocID="{CB509E62-9813-4B1B-9882-D12279E2715E}" presName="accentRepeatNode" presStyleLbl="solidAlignAcc1" presStyleIdx="12" presStyleCnt="16"/>
      <dgm:spPr>
        <a:xfrm>
          <a:off x="1938642" y="2318860"/>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73547306-E339-4B29-9A41-A2CEDAF28054}" type="pres">
      <dgm:prSet presAssocID="{84ACB38D-AC24-4672-88A6-881B0F52A7EF}" presName="image7" presStyleCnt="0"/>
      <dgm:spPr/>
    </dgm:pt>
    <dgm:pt modelId="{3FF0F77E-35E5-461B-BADC-C73FE17275A4}" type="pres">
      <dgm:prSet presAssocID="{84ACB38D-AC24-4672-88A6-881B0F52A7EF}" presName="imageRepeatNode" presStyleLbl="alignAcc1" presStyleIdx="6" presStyleCnt="8" custLinFactX="73426" custLinFactNeighborX="100000" custLinFactNeighborY="2277"/>
      <dgm:spPr>
        <a:prstGeom prst="ellipse">
          <a:avLst/>
        </a:prstGeom>
      </dgm:spPr>
      <dgm:t>
        <a:bodyPr/>
        <a:lstStyle/>
        <a:p>
          <a:endParaRPr lang="es-ES"/>
        </a:p>
      </dgm:t>
    </dgm:pt>
    <dgm:pt modelId="{4DBAFBB0-5766-41D3-90D7-0B5B5490D867}" type="pres">
      <dgm:prSet presAssocID="{84ACB38D-AC24-4672-88A6-881B0F52A7EF}" presName="imageaccent7" presStyleCnt="0"/>
      <dgm:spPr/>
    </dgm:pt>
    <dgm:pt modelId="{8B3496A4-ACA0-4B1F-BA3B-4577EF6004C4}" type="pres">
      <dgm:prSet presAssocID="{84ACB38D-AC24-4672-88A6-881B0F52A7EF}" presName="accentRepeatNode" presStyleLbl="solidAlignAcc1" presStyleIdx="13" presStyleCnt="16"/>
      <dgm:spPr>
        <a:xfrm>
          <a:off x="1726414" y="2429392"/>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81631C70-93BE-4ED9-8FAC-ABF4664EAC17}" type="pres">
      <dgm:prSet presAssocID="{FE8396CA-45D0-4F91-83B6-FB98F29C5F2F}" presName="text8" presStyleCnt="0"/>
      <dgm:spPr/>
    </dgm:pt>
    <dgm:pt modelId="{54A4C98A-91CB-4922-9226-91FEFFAEEEAB}" type="pres">
      <dgm:prSet presAssocID="{FE8396CA-45D0-4F91-83B6-FB98F29C5F2F}" presName="textRepeatNode" presStyleLbl="alignNode1" presStyleIdx="7" presStyleCnt="8" custLinFactX="-211340" custLinFactNeighborX="-300000" custLinFactNeighborY="-310">
        <dgm:presLayoutVars>
          <dgm:chMax val="0"/>
          <dgm:chPref val="0"/>
          <dgm:bulletEnabled val="1"/>
        </dgm:presLayoutVars>
      </dgm:prSet>
      <dgm:spPr>
        <a:prstGeom prst="hexagon">
          <a:avLst>
            <a:gd name="adj" fmla="val 25000"/>
            <a:gd name="vf" fmla="val 115470"/>
          </a:avLst>
        </a:prstGeom>
      </dgm:spPr>
      <dgm:t>
        <a:bodyPr/>
        <a:lstStyle/>
        <a:p>
          <a:endParaRPr lang="es-ES"/>
        </a:p>
      </dgm:t>
    </dgm:pt>
    <dgm:pt modelId="{72CD4B1F-3963-4E7E-856B-98DE7D8F0EAA}" type="pres">
      <dgm:prSet presAssocID="{FE8396CA-45D0-4F91-83B6-FB98F29C5F2F}" presName="textaccent8" presStyleCnt="0"/>
      <dgm:spPr/>
    </dgm:pt>
    <dgm:pt modelId="{47813227-68BB-4F01-A997-C362A6F3FB13}" type="pres">
      <dgm:prSet presAssocID="{FE8396CA-45D0-4F91-83B6-FB98F29C5F2F}" presName="accentRepeatNode" presStyleLbl="solidAlignAcc1" presStyleIdx="14" presStyleCnt="16" custLinFactX="-2245778" custLinFactY="-180786" custLinFactNeighborX="-2300000" custLinFactNeighborY="-200000"/>
      <dgm:spPr>
        <a:xfrm>
          <a:off x="227350" y="2323665"/>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 modelId="{3FD5B9F7-0C3E-4D33-A096-35F1E243B869}" type="pres">
      <dgm:prSet presAssocID="{771B07FD-B55F-4799-9296-BC7B140B0358}" presName="image8" presStyleCnt="0"/>
      <dgm:spPr/>
    </dgm:pt>
    <dgm:pt modelId="{5C0E4933-D8EF-4732-A68D-0299D21507F8}" type="pres">
      <dgm:prSet presAssocID="{771B07FD-B55F-4799-9296-BC7B140B0358}" presName="imageRepeatNode" presStyleLbl="alignAcc1" presStyleIdx="7" presStyleCnt="8" custLinFactX="-200000" custLinFactY="-100000" custLinFactNeighborX="-229741" custLinFactNeighborY="-176222"/>
      <dgm:spPr>
        <a:prstGeom prst="ellipse">
          <a:avLst/>
        </a:prstGeom>
      </dgm:spPr>
      <dgm:t>
        <a:bodyPr/>
        <a:lstStyle/>
        <a:p>
          <a:endParaRPr lang="es-ES"/>
        </a:p>
      </dgm:t>
    </dgm:pt>
    <dgm:pt modelId="{86CAEEC9-030D-448A-823A-DCA4FB894385}" type="pres">
      <dgm:prSet presAssocID="{771B07FD-B55F-4799-9296-BC7B140B0358}" presName="imageaccent8" presStyleCnt="0"/>
      <dgm:spPr/>
    </dgm:pt>
    <dgm:pt modelId="{7E736B13-76BB-48EC-9DB0-CBE7F4A67367}" type="pres">
      <dgm:prSet presAssocID="{771B07FD-B55F-4799-9296-BC7B140B0358}" presName="accentRepeatNode" presStyleLbl="solidAlignAcc1" presStyleIdx="15" presStyleCnt="16" custLinFactX="-1800000" custLinFactY="-1156800" custLinFactNeighborX="-1892592" custLinFactNeighborY="-1200000"/>
      <dgm:spPr>
        <a:xfrm>
          <a:off x="1048414" y="399208"/>
          <a:ext cx="118321" cy="102283"/>
        </a:xfrm>
        <a:prstGeom prst="hexagon">
          <a:avLst>
            <a:gd name="adj" fmla="val 25000"/>
            <a:gd name="vf" fmla="val 115470"/>
          </a:avLst>
        </a:prstGeom>
        <a:solidFill>
          <a:sysClr val="window" lastClr="FFFFFF">
            <a:hueOff val="0"/>
            <a:satOff val="0"/>
            <a:lumOff val="0"/>
            <a:alphaOff val="0"/>
          </a:sysClr>
        </a:solidFill>
        <a:ln w="12700" cap="flat" cmpd="sng" algn="ctr">
          <a:noFill/>
          <a:prstDash val="solid"/>
          <a:miter lim="800000"/>
        </a:ln>
        <a:effectLst/>
      </dgm:spPr>
      <dgm:t>
        <a:bodyPr/>
        <a:lstStyle/>
        <a:p>
          <a:endParaRPr lang="es-MX"/>
        </a:p>
      </dgm:t>
    </dgm:pt>
  </dgm:ptLst>
  <dgm:cxnLst>
    <dgm:cxn modelId="{26525788-A18E-41D6-A620-ACD8740C53D8}" type="presOf" srcId="{9E1331EB-1C30-4F34-B7BF-C5029FE23C44}" destId="{962DE636-7A28-4D37-97B2-968F28CE96F9}" srcOrd="0" destOrd="0" presId="urn:microsoft.com/office/officeart/2008/layout/HexagonCluster"/>
    <dgm:cxn modelId="{57829EF0-72D3-40DF-ABE1-AECC0CB7A376}" type="presOf" srcId="{05140C5F-727F-4D94-9D89-D206C2128530}" destId="{FD8C0FAE-B9EE-4D98-8AEC-D5908B02570A}" srcOrd="0" destOrd="0" presId="urn:microsoft.com/office/officeart/2008/layout/HexagonCluster"/>
    <dgm:cxn modelId="{CFB2D781-EB30-4A6A-80DD-CB1416936557}" type="presOf" srcId="{E9B923C4-7869-4AC4-8AA2-D35856D3CC45}" destId="{E708C2C6-6F97-40DC-8975-F9BC721C7FB7}" srcOrd="0" destOrd="0" presId="urn:microsoft.com/office/officeart/2008/layout/HexagonCluster"/>
    <dgm:cxn modelId="{67494325-E27F-4F29-840A-3DCEE048BA41}" srcId="{1586D52C-8D54-45C9-8942-BE66340E036D}" destId="{2668CF51-61B7-4D9E-90E1-CC4A7F5804C0}" srcOrd="5" destOrd="0" parTransId="{6728F232-CB76-4EA8-8856-BBCEF4763993}" sibTransId="{890B2FFB-77B7-4D2C-B8E1-A6D06F41060F}"/>
    <dgm:cxn modelId="{4BE3B325-9114-4B31-83E5-BF089C6C7C6A}" type="presOf" srcId="{FE8396CA-45D0-4F91-83B6-FB98F29C5F2F}" destId="{54A4C98A-91CB-4922-9226-91FEFFAEEEAB}" srcOrd="0" destOrd="0" presId="urn:microsoft.com/office/officeart/2008/layout/HexagonCluster"/>
    <dgm:cxn modelId="{5F3149A5-F77B-44B6-B38A-56760E0ED251}" type="presOf" srcId="{445499D7-F7A4-46E4-B527-10A743681D5A}" destId="{AFBF0767-6157-449B-8BF4-AE42D4264E90}" srcOrd="0" destOrd="0" presId="urn:microsoft.com/office/officeart/2008/layout/HexagonCluster"/>
    <dgm:cxn modelId="{E06E3CEC-CB20-431F-BEDA-5A07B18A3027}" type="presOf" srcId="{03FABFAB-AD8E-4813-9279-F79332267CAA}" destId="{A7979430-F37F-47B7-B2D6-E28015487C81}" srcOrd="0" destOrd="0" presId="urn:microsoft.com/office/officeart/2008/layout/HexagonCluster"/>
    <dgm:cxn modelId="{FA1FB9CA-DCEC-4B6F-AAEA-A8944B9C9191}" type="presOf" srcId="{1586D52C-8D54-45C9-8942-BE66340E036D}" destId="{1BFDFF31-838B-45C3-8D9C-FD43BFA1E51A}" srcOrd="0" destOrd="0" presId="urn:microsoft.com/office/officeart/2008/layout/HexagonCluster"/>
    <dgm:cxn modelId="{9370AE8D-F6FC-4EA7-BAA0-257D5D1183D6}" srcId="{1586D52C-8D54-45C9-8942-BE66340E036D}" destId="{5389E2E7-5380-481D-BB3D-EEDDD23A4CC1}" srcOrd="3" destOrd="0" parTransId="{AE610185-93A8-470C-865C-2CCFCFC2EE69}" sibTransId="{E9B923C4-7869-4AC4-8AA2-D35856D3CC45}"/>
    <dgm:cxn modelId="{9A456E88-7B8C-4B3C-8019-C08BB87CC6ED}" type="presOf" srcId="{5389E2E7-5380-481D-BB3D-EEDDD23A4CC1}" destId="{BE619AF5-9B80-41DD-B35A-3F074F15C614}" srcOrd="0" destOrd="0" presId="urn:microsoft.com/office/officeart/2008/layout/HexagonCluster"/>
    <dgm:cxn modelId="{4C9E0D26-2DB4-4530-BDE8-8BA2DFACC39C}" srcId="{1586D52C-8D54-45C9-8942-BE66340E036D}" destId="{CB509E62-9813-4B1B-9882-D12279E2715E}" srcOrd="6" destOrd="0" parTransId="{EBDF6D62-5FC6-468D-8CE5-FFE4725CD798}" sibTransId="{84ACB38D-AC24-4672-88A6-881B0F52A7EF}"/>
    <dgm:cxn modelId="{A9F78136-39FF-442C-84FE-EA5AAD91FCDF}" type="presOf" srcId="{022C162D-CEF1-4433-8E73-BDC77DF70D18}" destId="{06EA45E5-D51D-489B-914D-9EBE10F61D80}" srcOrd="0" destOrd="0" presId="urn:microsoft.com/office/officeart/2008/layout/HexagonCluster"/>
    <dgm:cxn modelId="{EA4263E9-586C-44D9-8CC3-374CA6A00BAC}" type="presOf" srcId="{E33CF9D0-6B5B-4145-B058-E5DF4391C684}" destId="{2C0A0DEC-E564-4874-A6CE-510A9D33C073}" srcOrd="0" destOrd="0" presId="urn:microsoft.com/office/officeart/2008/layout/HexagonCluster"/>
    <dgm:cxn modelId="{5FF2BB95-F723-4D93-8129-18E056C0E66C}" srcId="{1586D52C-8D54-45C9-8942-BE66340E036D}" destId="{FE8396CA-45D0-4F91-83B6-FB98F29C5F2F}" srcOrd="7" destOrd="0" parTransId="{D4263EF8-8257-4864-9F27-2657C8472C45}" sibTransId="{771B07FD-B55F-4799-9296-BC7B140B0358}"/>
    <dgm:cxn modelId="{3F3C0ED1-5E12-42D1-A421-D7108C0D31AB}" srcId="{1586D52C-8D54-45C9-8942-BE66340E036D}" destId="{445499D7-F7A4-46E4-B527-10A743681D5A}" srcOrd="2" destOrd="0" parTransId="{193CE624-A823-4E5A-9D71-E285833845FE}" sibTransId="{05140C5F-727F-4D94-9D89-D206C2128530}"/>
    <dgm:cxn modelId="{DFA58331-B990-4EE5-A522-4C38EE23F5D9}" type="presOf" srcId="{CB509E62-9813-4B1B-9882-D12279E2715E}" destId="{AC8B830B-B70F-4001-9DEE-1864863A84C9}" srcOrd="0" destOrd="0" presId="urn:microsoft.com/office/officeart/2008/layout/HexagonCluster"/>
    <dgm:cxn modelId="{C7238E38-3F15-4ADC-B6B8-1C30CBF9C2B3}" srcId="{1586D52C-8D54-45C9-8942-BE66340E036D}" destId="{9E1331EB-1C30-4F34-B7BF-C5029FE23C44}" srcOrd="0" destOrd="0" parTransId="{2B2159A8-7B2F-44B3-BB5E-48D4AF2996D9}" sibTransId="{022C162D-CEF1-4433-8E73-BDC77DF70D18}"/>
    <dgm:cxn modelId="{B849091F-AAC0-413E-9E66-AF3BCD6840B3}" srcId="{1586D52C-8D54-45C9-8942-BE66340E036D}" destId="{E33CF9D0-6B5B-4145-B058-E5DF4391C684}" srcOrd="4" destOrd="0" parTransId="{DEEED26E-6622-42DC-80DB-9AAE4BE4C16A}" sibTransId="{03FABFAB-AD8E-4813-9279-F79332267CAA}"/>
    <dgm:cxn modelId="{8C01B28D-BAAF-47B2-BD7C-9335F4C0A4A0}" type="presOf" srcId="{2668CF51-61B7-4D9E-90E1-CC4A7F5804C0}" destId="{DD4F94EB-89D9-40C1-B9AB-9F6848065AB6}" srcOrd="0" destOrd="0" presId="urn:microsoft.com/office/officeart/2008/layout/HexagonCluster"/>
    <dgm:cxn modelId="{6AEAAB8D-550E-4105-9F05-EBFD28D5B671}" srcId="{1586D52C-8D54-45C9-8942-BE66340E036D}" destId="{84CE4807-2110-45A8-9BB9-1D53D0F9DF92}" srcOrd="1" destOrd="0" parTransId="{87DFEC4A-5F12-405F-A62E-2AF750522619}" sibTransId="{B35B7523-50C3-4B7C-9B83-E4583028E6AF}"/>
    <dgm:cxn modelId="{8C9006E1-3910-4253-AA6A-891CB0C181F8}" type="presOf" srcId="{B35B7523-50C3-4B7C-9B83-E4583028E6AF}" destId="{BE5D7635-CC19-4A5B-A173-AECCFE07BEE8}" srcOrd="0" destOrd="0" presId="urn:microsoft.com/office/officeart/2008/layout/HexagonCluster"/>
    <dgm:cxn modelId="{3AA79E9C-9E61-4833-8D85-94005C2C8A60}" type="presOf" srcId="{84CE4807-2110-45A8-9BB9-1D53D0F9DF92}" destId="{29567092-7C59-447B-8202-EE7EE2E35850}" srcOrd="0" destOrd="0" presId="urn:microsoft.com/office/officeart/2008/layout/HexagonCluster"/>
    <dgm:cxn modelId="{1DC8099D-D75C-42BB-9AF4-DFE2F9E9835D}" type="presOf" srcId="{890B2FFB-77B7-4D2C-B8E1-A6D06F41060F}" destId="{34156B42-232E-406F-AD7D-8A7B30A07C31}" srcOrd="0" destOrd="0" presId="urn:microsoft.com/office/officeart/2008/layout/HexagonCluster"/>
    <dgm:cxn modelId="{3047C0A2-6A4D-4C05-9501-9936E6968B18}" type="presOf" srcId="{771B07FD-B55F-4799-9296-BC7B140B0358}" destId="{5C0E4933-D8EF-4732-A68D-0299D21507F8}" srcOrd="0" destOrd="0" presId="urn:microsoft.com/office/officeart/2008/layout/HexagonCluster"/>
    <dgm:cxn modelId="{8C89CD04-2F8A-4372-9412-035C45813789}" type="presOf" srcId="{84ACB38D-AC24-4672-88A6-881B0F52A7EF}" destId="{3FF0F77E-35E5-461B-BADC-C73FE17275A4}" srcOrd="0" destOrd="0" presId="urn:microsoft.com/office/officeart/2008/layout/HexagonCluster"/>
    <dgm:cxn modelId="{CB2BE1CF-BD04-4C61-B341-955A7B547A4C}" type="presParOf" srcId="{1BFDFF31-838B-45C3-8D9C-FD43BFA1E51A}" destId="{AFA8303F-BB8A-43CC-9D6D-70404384A175}" srcOrd="0" destOrd="0" presId="urn:microsoft.com/office/officeart/2008/layout/HexagonCluster"/>
    <dgm:cxn modelId="{51C04370-C8A3-41D4-95C5-F9757C025107}" type="presParOf" srcId="{AFA8303F-BB8A-43CC-9D6D-70404384A175}" destId="{962DE636-7A28-4D37-97B2-968F28CE96F9}" srcOrd="0" destOrd="0" presId="urn:microsoft.com/office/officeart/2008/layout/HexagonCluster"/>
    <dgm:cxn modelId="{5643AAEA-17B5-4BC2-BB79-C7E5D3C06B33}" type="presParOf" srcId="{1BFDFF31-838B-45C3-8D9C-FD43BFA1E51A}" destId="{6DA4264A-D2C0-4801-AF4F-9F496C0F95FA}" srcOrd="1" destOrd="0" presId="urn:microsoft.com/office/officeart/2008/layout/HexagonCluster"/>
    <dgm:cxn modelId="{88450D6A-98F6-490A-957A-122F408DBEC5}" type="presParOf" srcId="{6DA4264A-D2C0-4801-AF4F-9F496C0F95FA}" destId="{8EDD2395-01CE-4F91-A102-8571B5B5FBF3}" srcOrd="0" destOrd="0" presId="urn:microsoft.com/office/officeart/2008/layout/HexagonCluster"/>
    <dgm:cxn modelId="{BA28F6F1-3C06-42ED-9368-80614CC85B67}" type="presParOf" srcId="{1BFDFF31-838B-45C3-8D9C-FD43BFA1E51A}" destId="{5085D071-40E5-4683-B8C1-71393B883397}" srcOrd="2" destOrd="0" presId="urn:microsoft.com/office/officeart/2008/layout/HexagonCluster"/>
    <dgm:cxn modelId="{CDDC0EDE-7309-480F-A97F-771CBCC42543}" type="presParOf" srcId="{5085D071-40E5-4683-B8C1-71393B883397}" destId="{06EA45E5-D51D-489B-914D-9EBE10F61D80}" srcOrd="0" destOrd="0" presId="urn:microsoft.com/office/officeart/2008/layout/HexagonCluster"/>
    <dgm:cxn modelId="{58FF6C8C-F157-423A-8F96-A83B6543A460}" type="presParOf" srcId="{1BFDFF31-838B-45C3-8D9C-FD43BFA1E51A}" destId="{C4DF54C0-05D3-447A-B009-64FF111D1461}" srcOrd="3" destOrd="0" presId="urn:microsoft.com/office/officeart/2008/layout/HexagonCluster"/>
    <dgm:cxn modelId="{747D646C-2549-46B9-B6D8-F3A8CD1777E0}" type="presParOf" srcId="{C4DF54C0-05D3-447A-B009-64FF111D1461}" destId="{43D90026-B439-42EC-A71D-A8263746B0AC}" srcOrd="0" destOrd="0" presId="urn:microsoft.com/office/officeart/2008/layout/HexagonCluster"/>
    <dgm:cxn modelId="{57974015-103D-45F2-BFE3-29E01927AE62}" type="presParOf" srcId="{1BFDFF31-838B-45C3-8D9C-FD43BFA1E51A}" destId="{971B9C94-CDCC-4F9C-8750-6D48547A04EC}" srcOrd="4" destOrd="0" presId="urn:microsoft.com/office/officeart/2008/layout/HexagonCluster"/>
    <dgm:cxn modelId="{CEE0B016-BB27-400C-A373-6984B96101F7}" type="presParOf" srcId="{971B9C94-CDCC-4F9C-8750-6D48547A04EC}" destId="{29567092-7C59-447B-8202-EE7EE2E35850}" srcOrd="0" destOrd="0" presId="urn:microsoft.com/office/officeart/2008/layout/HexagonCluster"/>
    <dgm:cxn modelId="{18AEC0F5-9CE8-44CF-A822-9FA3ECCF19A2}" type="presParOf" srcId="{1BFDFF31-838B-45C3-8D9C-FD43BFA1E51A}" destId="{8EC0BFF5-C79C-4311-B042-59E6ADF08F60}" srcOrd="5" destOrd="0" presId="urn:microsoft.com/office/officeart/2008/layout/HexagonCluster"/>
    <dgm:cxn modelId="{CAD11C85-7CA5-492B-AD16-0BED7BA3D790}" type="presParOf" srcId="{8EC0BFF5-C79C-4311-B042-59E6ADF08F60}" destId="{157A8839-9562-410B-B880-DE236A60903E}" srcOrd="0" destOrd="0" presId="urn:microsoft.com/office/officeart/2008/layout/HexagonCluster"/>
    <dgm:cxn modelId="{D000CFD3-7E31-443F-811A-3CDEB20FC69A}" type="presParOf" srcId="{1BFDFF31-838B-45C3-8D9C-FD43BFA1E51A}" destId="{F02D77AF-90DD-4F23-BF41-F4D838999387}" srcOrd="6" destOrd="0" presId="urn:microsoft.com/office/officeart/2008/layout/HexagonCluster"/>
    <dgm:cxn modelId="{4515A44F-F0BF-4AF0-B960-BDB175311D24}" type="presParOf" srcId="{F02D77AF-90DD-4F23-BF41-F4D838999387}" destId="{BE5D7635-CC19-4A5B-A173-AECCFE07BEE8}" srcOrd="0" destOrd="0" presId="urn:microsoft.com/office/officeart/2008/layout/HexagonCluster"/>
    <dgm:cxn modelId="{89180905-1A14-4B59-8F20-F2E5B14FE639}" type="presParOf" srcId="{1BFDFF31-838B-45C3-8D9C-FD43BFA1E51A}" destId="{C234234B-90DD-4269-8173-F195F9CDFFED}" srcOrd="7" destOrd="0" presId="urn:microsoft.com/office/officeart/2008/layout/HexagonCluster"/>
    <dgm:cxn modelId="{B56881A7-2997-4B49-BAB8-A6EC0AE592E4}" type="presParOf" srcId="{C234234B-90DD-4269-8173-F195F9CDFFED}" destId="{F4D2046C-8D4F-4BE7-A371-7CC22F38704F}" srcOrd="0" destOrd="0" presId="urn:microsoft.com/office/officeart/2008/layout/HexagonCluster"/>
    <dgm:cxn modelId="{20B02611-BDE5-4476-91D8-6CACAF62465C}" type="presParOf" srcId="{1BFDFF31-838B-45C3-8D9C-FD43BFA1E51A}" destId="{9DA50861-9EDD-4FA8-9AD6-5A334A54E3CD}" srcOrd="8" destOrd="0" presId="urn:microsoft.com/office/officeart/2008/layout/HexagonCluster"/>
    <dgm:cxn modelId="{3949D6A8-322B-4169-B805-840F898F9334}" type="presParOf" srcId="{9DA50861-9EDD-4FA8-9AD6-5A334A54E3CD}" destId="{AFBF0767-6157-449B-8BF4-AE42D4264E90}" srcOrd="0" destOrd="0" presId="urn:microsoft.com/office/officeart/2008/layout/HexagonCluster"/>
    <dgm:cxn modelId="{2712595B-B074-48CC-8D6F-FFAC5783B1B0}" type="presParOf" srcId="{1BFDFF31-838B-45C3-8D9C-FD43BFA1E51A}" destId="{834D0238-5593-4974-822C-670B67FCF737}" srcOrd="9" destOrd="0" presId="urn:microsoft.com/office/officeart/2008/layout/HexagonCluster"/>
    <dgm:cxn modelId="{89943CFF-6693-49A5-8682-BF79BBF0BB5B}" type="presParOf" srcId="{834D0238-5593-4974-822C-670B67FCF737}" destId="{4A118042-77B0-4001-A517-48DDE17707AD}" srcOrd="0" destOrd="0" presId="urn:microsoft.com/office/officeart/2008/layout/HexagonCluster"/>
    <dgm:cxn modelId="{63AD8406-9DAE-422E-8257-022294B5D1BE}" type="presParOf" srcId="{1BFDFF31-838B-45C3-8D9C-FD43BFA1E51A}" destId="{A7CF6149-C2CD-4D4F-88F5-9F4C05FFABD7}" srcOrd="10" destOrd="0" presId="urn:microsoft.com/office/officeart/2008/layout/HexagonCluster"/>
    <dgm:cxn modelId="{38F183B8-6165-4F65-96E9-BE8F70546043}" type="presParOf" srcId="{A7CF6149-C2CD-4D4F-88F5-9F4C05FFABD7}" destId="{FD8C0FAE-B9EE-4D98-8AEC-D5908B02570A}" srcOrd="0" destOrd="0" presId="urn:microsoft.com/office/officeart/2008/layout/HexagonCluster"/>
    <dgm:cxn modelId="{85424FAF-7517-4E22-83A5-7A35CA02C6F8}" type="presParOf" srcId="{1BFDFF31-838B-45C3-8D9C-FD43BFA1E51A}" destId="{8BA2B978-2C77-4CB4-B4D9-66D4C063E493}" srcOrd="11" destOrd="0" presId="urn:microsoft.com/office/officeart/2008/layout/HexagonCluster"/>
    <dgm:cxn modelId="{2DE8C39A-BD38-480C-AA42-F9DE17BF76A4}" type="presParOf" srcId="{8BA2B978-2C77-4CB4-B4D9-66D4C063E493}" destId="{88BF0D8A-8980-464A-ABFC-B74EF8FCA3E7}" srcOrd="0" destOrd="0" presId="urn:microsoft.com/office/officeart/2008/layout/HexagonCluster"/>
    <dgm:cxn modelId="{C66FE6C3-6360-46E2-A698-A707D99D0683}" type="presParOf" srcId="{1BFDFF31-838B-45C3-8D9C-FD43BFA1E51A}" destId="{6939C5F1-B870-4A96-B2EC-10DEEFA1C146}" srcOrd="12" destOrd="0" presId="urn:microsoft.com/office/officeart/2008/layout/HexagonCluster"/>
    <dgm:cxn modelId="{97BFD6F0-78FC-44AC-BA3C-1908664E25D0}" type="presParOf" srcId="{6939C5F1-B870-4A96-B2EC-10DEEFA1C146}" destId="{BE619AF5-9B80-41DD-B35A-3F074F15C614}" srcOrd="0" destOrd="0" presId="urn:microsoft.com/office/officeart/2008/layout/HexagonCluster"/>
    <dgm:cxn modelId="{8622A405-BE02-458E-B539-722820667A79}" type="presParOf" srcId="{1BFDFF31-838B-45C3-8D9C-FD43BFA1E51A}" destId="{EA969EB4-0033-41B5-AAC1-3A34D0528599}" srcOrd="13" destOrd="0" presId="urn:microsoft.com/office/officeart/2008/layout/HexagonCluster"/>
    <dgm:cxn modelId="{072E2332-3185-4DCD-8641-ED12B65678E7}" type="presParOf" srcId="{EA969EB4-0033-41B5-AAC1-3A34D0528599}" destId="{2F66912B-813A-43B8-A562-B2D8FD8F03F5}" srcOrd="0" destOrd="0" presId="urn:microsoft.com/office/officeart/2008/layout/HexagonCluster"/>
    <dgm:cxn modelId="{46F828FD-C1BF-46B5-83E2-B0363ADB0888}" type="presParOf" srcId="{1BFDFF31-838B-45C3-8D9C-FD43BFA1E51A}" destId="{EF802060-B1DC-4D19-BA56-CBAFE405A8D1}" srcOrd="14" destOrd="0" presId="urn:microsoft.com/office/officeart/2008/layout/HexagonCluster"/>
    <dgm:cxn modelId="{23A15869-AF06-427E-9BF6-CA2D51784C4E}" type="presParOf" srcId="{EF802060-B1DC-4D19-BA56-CBAFE405A8D1}" destId="{E708C2C6-6F97-40DC-8975-F9BC721C7FB7}" srcOrd="0" destOrd="0" presId="urn:microsoft.com/office/officeart/2008/layout/HexagonCluster"/>
    <dgm:cxn modelId="{DB30AB45-9749-492A-A520-5EE1488E876C}" type="presParOf" srcId="{1BFDFF31-838B-45C3-8D9C-FD43BFA1E51A}" destId="{03D4704A-56F9-4D7E-9B93-C8222A9F1F85}" srcOrd="15" destOrd="0" presId="urn:microsoft.com/office/officeart/2008/layout/HexagonCluster"/>
    <dgm:cxn modelId="{83C5ED5D-B736-4A8B-8E10-CBD6F16E7AD7}" type="presParOf" srcId="{03D4704A-56F9-4D7E-9B93-C8222A9F1F85}" destId="{A6F80EC4-7B5C-46E5-A332-1F19DDD5291F}" srcOrd="0" destOrd="0" presId="urn:microsoft.com/office/officeart/2008/layout/HexagonCluster"/>
    <dgm:cxn modelId="{E2BC937F-0244-47D6-8632-677F30B6E6F8}" type="presParOf" srcId="{1BFDFF31-838B-45C3-8D9C-FD43BFA1E51A}" destId="{D022ABB9-23BC-416E-841E-1217769D01D3}" srcOrd="16" destOrd="0" presId="urn:microsoft.com/office/officeart/2008/layout/HexagonCluster"/>
    <dgm:cxn modelId="{33E6E52F-2CAB-4375-8CF3-AF08B19848D0}" type="presParOf" srcId="{D022ABB9-23BC-416E-841E-1217769D01D3}" destId="{2C0A0DEC-E564-4874-A6CE-510A9D33C073}" srcOrd="0" destOrd="0" presId="urn:microsoft.com/office/officeart/2008/layout/HexagonCluster"/>
    <dgm:cxn modelId="{0CAE7F2E-05B4-496C-A056-E40BBA316418}" type="presParOf" srcId="{1BFDFF31-838B-45C3-8D9C-FD43BFA1E51A}" destId="{73D765B0-2B23-46BD-9222-840BB32564C3}" srcOrd="17" destOrd="0" presId="urn:microsoft.com/office/officeart/2008/layout/HexagonCluster"/>
    <dgm:cxn modelId="{C5E07B9D-11BD-42D3-9C42-EC69D56254C4}" type="presParOf" srcId="{73D765B0-2B23-46BD-9222-840BB32564C3}" destId="{B985642B-92CA-4CAB-8DAA-1A0DA988FAE0}" srcOrd="0" destOrd="0" presId="urn:microsoft.com/office/officeart/2008/layout/HexagonCluster"/>
    <dgm:cxn modelId="{B1C2AE32-8238-45FE-B6B5-3A42AC093342}" type="presParOf" srcId="{1BFDFF31-838B-45C3-8D9C-FD43BFA1E51A}" destId="{61F51C6C-5808-4941-92C3-1963B1B8C075}" srcOrd="18" destOrd="0" presId="urn:microsoft.com/office/officeart/2008/layout/HexagonCluster"/>
    <dgm:cxn modelId="{F6E1000E-0424-4E10-9019-F8CDB794E48A}" type="presParOf" srcId="{61F51C6C-5808-4941-92C3-1963B1B8C075}" destId="{A7979430-F37F-47B7-B2D6-E28015487C81}" srcOrd="0" destOrd="0" presId="urn:microsoft.com/office/officeart/2008/layout/HexagonCluster"/>
    <dgm:cxn modelId="{50AC4F43-2D8B-425F-AB2D-4512993960BC}" type="presParOf" srcId="{1BFDFF31-838B-45C3-8D9C-FD43BFA1E51A}" destId="{72AB6FFE-0587-43F0-BC41-688BC96A8AA6}" srcOrd="19" destOrd="0" presId="urn:microsoft.com/office/officeart/2008/layout/HexagonCluster"/>
    <dgm:cxn modelId="{710E7E6A-8914-4D3D-8EA1-1A240E354125}" type="presParOf" srcId="{72AB6FFE-0587-43F0-BC41-688BC96A8AA6}" destId="{CE7FAC77-AEB1-4CEF-9979-4A97C112098F}" srcOrd="0" destOrd="0" presId="urn:microsoft.com/office/officeart/2008/layout/HexagonCluster"/>
    <dgm:cxn modelId="{DA5EE0B2-A56B-4F9C-BB67-F56E34B9F47F}" type="presParOf" srcId="{1BFDFF31-838B-45C3-8D9C-FD43BFA1E51A}" destId="{2EC0F14E-3002-4A1F-9CDD-2AB36F20B37D}" srcOrd="20" destOrd="0" presId="urn:microsoft.com/office/officeart/2008/layout/HexagonCluster"/>
    <dgm:cxn modelId="{1B6F66EB-A0B6-40C2-B1EF-4898064188FD}" type="presParOf" srcId="{2EC0F14E-3002-4A1F-9CDD-2AB36F20B37D}" destId="{DD4F94EB-89D9-40C1-B9AB-9F6848065AB6}" srcOrd="0" destOrd="0" presId="urn:microsoft.com/office/officeart/2008/layout/HexagonCluster"/>
    <dgm:cxn modelId="{0934B2EF-EF8B-4F5E-80F0-997413CB8611}" type="presParOf" srcId="{1BFDFF31-838B-45C3-8D9C-FD43BFA1E51A}" destId="{DCBAE866-0A0F-4FF8-9F8B-A2C06CA8D1B8}" srcOrd="21" destOrd="0" presId="urn:microsoft.com/office/officeart/2008/layout/HexagonCluster"/>
    <dgm:cxn modelId="{DA44B982-C67F-4327-9E7D-9EE577D1439D}" type="presParOf" srcId="{DCBAE866-0A0F-4FF8-9F8B-A2C06CA8D1B8}" destId="{53D9408D-F06D-4785-A34E-8453B794B3C1}" srcOrd="0" destOrd="0" presId="urn:microsoft.com/office/officeart/2008/layout/HexagonCluster"/>
    <dgm:cxn modelId="{4A816422-B9B6-480F-A177-070A9EE1C973}" type="presParOf" srcId="{1BFDFF31-838B-45C3-8D9C-FD43BFA1E51A}" destId="{A484DA90-3100-4F62-A3C2-6CDE65EBC97F}" srcOrd="22" destOrd="0" presId="urn:microsoft.com/office/officeart/2008/layout/HexagonCluster"/>
    <dgm:cxn modelId="{0785E804-E865-4E44-A83D-BD3399481764}" type="presParOf" srcId="{A484DA90-3100-4F62-A3C2-6CDE65EBC97F}" destId="{34156B42-232E-406F-AD7D-8A7B30A07C31}" srcOrd="0" destOrd="0" presId="urn:microsoft.com/office/officeart/2008/layout/HexagonCluster"/>
    <dgm:cxn modelId="{57D347D0-1D1E-4CA1-8D80-357A5F0D3A53}" type="presParOf" srcId="{1BFDFF31-838B-45C3-8D9C-FD43BFA1E51A}" destId="{E97B62F8-AECF-4EA0-9B9C-BC223C4F07EE}" srcOrd="23" destOrd="0" presId="urn:microsoft.com/office/officeart/2008/layout/HexagonCluster"/>
    <dgm:cxn modelId="{CCEDCE09-5A8A-47FE-879D-0A1525734C60}" type="presParOf" srcId="{E97B62F8-AECF-4EA0-9B9C-BC223C4F07EE}" destId="{4ACF9508-A0A7-4B16-8459-A42DB1055AE6}" srcOrd="0" destOrd="0" presId="urn:microsoft.com/office/officeart/2008/layout/HexagonCluster"/>
    <dgm:cxn modelId="{66BA7B97-C55E-4A98-AAB1-F3B51FEB38FF}" type="presParOf" srcId="{1BFDFF31-838B-45C3-8D9C-FD43BFA1E51A}" destId="{C165A7A6-8D4B-4247-8F88-CDA562771854}" srcOrd="24" destOrd="0" presId="urn:microsoft.com/office/officeart/2008/layout/HexagonCluster"/>
    <dgm:cxn modelId="{1D6FA42E-18F9-436F-9972-01F84123D58B}" type="presParOf" srcId="{C165A7A6-8D4B-4247-8F88-CDA562771854}" destId="{AC8B830B-B70F-4001-9DEE-1864863A84C9}" srcOrd="0" destOrd="0" presId="urn:microsoft.com/office/officeart/2008/layout/HexagonCluster"/>
    <dgm:cxn modelId="{3A62C3DC-FDE7-41A4-8330-6530AD8AFD9C}" type="presParOf" srcId="{1BFDFF31-838B-45C3-8D9C-FD43BFA1E51A}" destId="{BD32F015-CB3C-451B-BE5A-AE235A1EFB52}" srcOrd="25" destOrd="0" presId="urn:microsoft.com/office/officeart/2008/layout/HexagonCluster"/>
    <dgm:cxn modelId="{5362E8AD-507F-4D92-AF18-7BF78B2954BA}" type="presParOf" srcId="{BD32F015-CB3C-451B-BE5A-AE235A1EFB52}" destId="{3D22AE28-F50A-44C9-B63A-648763FC5E43}" srcOrd="0" destOrd="0" presId="urn:microsoft.com/office/officeart/2008/layout/HexagonCluster"/>
    <dgm:cxn modelId="{23248D25-9EB8-4E04-BC46-798EB248EBEF}" type="presParOf" srcId="{1BFDFF31-838B-45C3-8D9C-FD43BFA1E51A}" destId="{73547306-E339-4B29-9A41-A2CEDAF28054}" srcOrd="26" destOrd="0" presId="urn:microsoft.com/office/officeart/2008/layout/HexagonCluster"/>
    <dgm:cxn modelId="{67518027-0365-4599-85FE-2F489BE0F0A0}" type="presParOf" srcId="{73547306-E339-4B29-9A41-A2CEDAF28054}" destId="{3FF0F77E-35E5-461B-BADC-C73FE17275A4}" srcOrd="0" destOrd="0" presId="urn:microsoft.com/office/officeart/2008/layout/HexagonCluster"/>
    <dgm:cxn modelId="{BD526C69-A24B-4C38-8AAF-F85CC8A8A09B}" type="presParOf" srcId="{1BFDFF31-838B-45C3-8D9C-FD43BFA1E51A}" destId="{4DBAFBB0-5766-41D3-90D7-0B5B5490D867}" srcOrd="27" destOrd="0" presId="urn:microsoft.com/office/officeart/2008/layout/HexagonCluster"/>
    <dgm:cxn modelId="{C82FE44C-FA41-404A-80DA-1414669F881A}" type="presParOf" srcId="{4DBAFBB0-5766-41D3-90D7-0B5B5490D867}" destId="{8B3496A4-ACA0-4B1F-BA3B-4577EF6004C4}" srcOrd="0" destOrd="0" presId="urn:microsoft.com/office/officeart/2008/layout/HexagonCluster"/>
    <dgm:cxn modelId="{F5957753-650A-4E97-BCFD-B96742B595B8}" type="presParOf" srcId="{1BFDFF31-838B-45C3-8D9C-FD43BFA1E51A}" destId="{81631C70-93BE-4ED9-8FAC-ABF4664EAC17}" srcOrd="28" destOrd="0" presId="urn:microsoft.com/office/officeart/2008/layout/HexagonCluster"/>
    <dgm:cxn modelId="{97953D44-C2D1-417C-AC75-098AC7812A8E}" type="presParOf" srcId="{81631C70-93BE-4ED9-8FAC-ABF4664EAC17}" destId="{54A4C98A-91CB-4922-9226-91FEFFAEEEAB}" srcOrd="0" destOrd="0" presId="urn:microsoft.com/office/officeart/2008/layout/HexagonCluster"/>
    <dgm:cxn modelId="{022A866F-ED0D-4F51-9441-A507F75FFA8D}" type="presParOf" srcId="{1BFDFF31-838B-45C3-8D9C-FD43BFA1E51A}" destId="{72CD4B1F-3963-4E7E-856B-98DE7D8F0EAA}" srcOrd="29" destOrd="0" presId="urn:microsoft.com/office/officeart/2008/layout/HexagonCluster"/>
    <dgm:cxn modelId="{19485D44-A8C0-4AB0-A735-EC3069980310}" type="presParOf" srcId="{72CD4B1F-3963-4E7E-856B-98DE7D8F0EAA}" destId="{47813227-68BB-4F01-A997-C362A6F3FB13}" srcOrd="0" destOrd="0" presId="urn:microsoft.com/office/officeart/2008/layout/HexagonCluster"/>
    <dgm:cxn modelId="{199BDF17-8AE7-45E1-AD5C-4C4CA3438AE9}" type="presParOf" srcId="{1BFDFF31-838B-45C3-8D9C-FD43BFA1E51A}" destId="{3FD5B9F7-0C3E-4D33-A096-35F1E243B869}" srcOrd="30" destOrd="0" presId="urn:microsoft.com/office/officeart/2008/layout/HexagonCluster"/>
    <dgm:cxn modelId="{8D09F72F-E3BB-4967-81D2-9297CC2F3E56}" type="presParOf" srcId="{3FD5B9F7-0C3E-4D33-A096-35F1E243B869}" destId="{5C0E4933-D8EF-4732-A68D-0299D21507F8}" srcOrd="0" destOrd="0" presId="urn:microsoft.com/office/officeart/2008/layout/HexagonCluster"/>
    <dgm:cxn modelId="{8CF05C7B-56FF-4C79-BFA7-E5EF948E2082}" type="presParOf" srcId="{1BFDFF31-838B-45C3-8D9C-FD43BFA1E51A}" destId="{86CAEEC9-030D-448A-823A-DCA4FB894385}" srcOrd="31" destOrd="0" presId="urn:microsoft.com/office/officeart/2008/layout/HexagonCluster"/>
    <dgm:cxn modelId="{FC2CE95E-D4C9-4905-A977-236892854C5C}" type="presParOf" srcId="{86CAEEC9-030D-448A-823A-DCA4FB894385}" destId="{7E736B13-76BB-48EC-9DB0-CBE7F4A6736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68947A3F-BD6F-42F9-A2F7-1B07CD260B98}">
      <dgm:prSet phldrT="[Texto]"/>
      <dgm:spPr>
        <a:noFill/>
        <a:ln>
          <a:noFill/>
        </a:ln>
      </dgm:spPr>
      <dgm:t>
        <a:bodyPr/>
        <a:lstStyle/>
        <a:p>
          <a:r>
            <a:rPr lang="es-MX" b="0" dirty="0" smtClean="0">
              <a:solidFill>
                <a:schemeClr val="tx1">
                  <a:lumMod val="75000"/>
                  <a:lumOff val="25000"/>
                </a:schemeClr>
              </a:solidFill>
              <a:latin typeface="Soberana Sans" panose="02000000000000000000" pitchFamily="50" charset="0"/>
            </a:rPr>
            <a:t>Difusión</a:t>
          </a:r>
          <a:endParaRPr lang="es-MX" b="0" dirty="0">
            <a:solidFill>
              <a:schemeClr val="tx1">
                <a:lumMod val="75000"/>
                <a:lumOff val="25000"/>
              </a:schemeClr>
            </a:solidFill>
            <a:latin typeface="Soberana Sans" panose="02000000000000000000" pitchFamily="50" charset="0"/>
          </a:endParaRPr>
        </a:p>
      </dgm:t>
    </dgm:pt>
    <dgm:pt modelId="{6DB69B51-0CAE-4C30-9012-745AC770E3D3}" type="parTrans" cxnId="{FAB1F76D-1BB8-412C-B5A9-E5C85AC8A7E0}">
      <dgm:prSet/>
      <dgm:spPr/>
      <dgm:t>
        <a:bodyPr/>
        <a:lstStyle/>
        <a:p>
          <a:endParaRPr lang="es-MX">
            <a:solidFill>
              <a:schemeClr val="tx1">
                <a:lumMod val="75000"/>
                <a:lumOff val="25000"/>
              </a:schemeClr>
            </a:solidFill>
            <a:latin typeface="Soberana Sans" panose="02000000000000000000" pitchFamily="50" charset="0"/>
          </a:endParaRPr>
        </a:p>
      </dgm:t>
    </dgm:pt>
    <dgm:pt modelId="{219A7D49-77B6-4D82-9717-1A5472B59727}" type="sibTrans" cxnId="{FAB1F76D-1BB8-412C-B5A9-E5C85AC8A7E0}">
      <dgm:prSet/>
      <dgm:spPr/>
      <dgm:t>
        <a:bodyPr/>
        <a:lstStyle/>
        <a:p>
          <a:endParaRPr lang="es-MX">
            <a:solidFill>
              <a:schemeClr val="tx1">
                <a:lumMod val="75000"/>
                <a:lumOff val="25000"/>
              </a:schemeClr>
            </a:solidFill>
            <a:latin typeface="Soberana Sans" panose="02000000000000000000" pitchFamily="50" charset="0"/>
          </a:endParaRPr>
        </a:p>
      </dgm:t>
    </dgm:pt>
    <dgm:pt modelId="{DE6140E5-0E96-44BF-A74E-D5629EA5A448}">
      <dgm:prSet phldrT="[Texto]"/>
      <dgm:spPr>
        <a:noFill/>
        <a:ln>
          <a:noFill/>
        </a:ln>
      </dgm:spPr>
      <dgm:t>
        <a:bodyPr/>
        <a:lstStyle/>
        <a:p>
          <a:r>
            <a:rPr lang="es-MX" b="0" dirty="0" smtClean="0">
              <a:solidFill>
                <a:schemeClr val="tx1">
                  <a:lumMod val="75000"/>
                  <a:lumOff val="25000"/>
                </a:schemeClr>
              </a:solidFill>
              <a:latin typeface="Soberana Sans" panose="02000000000000000000" pitchFamily="50" charset="0"/>
            </a:rPr>
            <a:t>Capacitación</a:t>
          </a:r>
          <a:endParaRPr lang="es-MX" b="0" dirty="0">
            <a:solidFill>
              <a:schemeClr val="tx1">
                <a:lumMod val="75000"/>
                <a:lumOff val="25000"/>
              </a:schemeClr>
            </a:solidFill>
            <a:latin typeface="Soberana Sans" panose="02000000000000000000" pitchFamily="50" charset="0"/>
          </a:endParaRPr>
        </a:p>
      </dgm:t>
    </dgm:pt>
    <dgm:pt modelId="{9155CF4C-9046-41B9-981D-55CC2A2E64AC}" type="parTrans" cxnId="{BDABBBC2-E5FF-47F9-8375-51497FB40660}">
      <dgm:prSet/>
      <dgm:spPr/>
      <dgm:t>
        <a:bodyPr/>
        <a:lstStyle/>
        <a:p>
          <a:endParaRPr lang="es-MX">
            <a:solidFill>
              <a:schemeClr val="tx1">
                <a:lumMod val="75000"/>
                <a:lumOff val="25000"/>
              </a:schemeClr>
            </a:solidFill>
            <a:latin typeface="Soberana Sans" panose="02000000000000000000" pitchFamily="50" charset="0"/>
          </a:endParaRPr>
        </a:p>
      </dgm:t>
    </dgm:pt>
    <dgm:pt modelId="{EAB91AB0-8531-43F7-AC4A-5F95C7AD59B2}" type="sibTrans" cxnId="{BDABBBC2-E5FF-47F9-8375-51497FB40660}">
      <dgm:prSet/>
      <dgm:spPr/>
      <dgm:t>
        <a:bodyPr/>
        <a:lstStyle/>
        <a:p>
          <a:endParaRPr lang="es-MX">
            <a:solidFill>
              <a:schemeClr val="tx1">
                <a:lumMod val="75000"/>
                <a:lumOff val="25000"/>
              </a:schemeClr>
            </a:solidFill>
            <a:latin typeface="Soberana Sans" panose="02000000000000000000" pitchFamily="50" charset="0"/>
          </a:endParaRPr>
        </a:p>
      </dgm:t>
    </dgm:pt>
    <dgm:pt modelId="{69FE9CD1-886A-460C-A15E-4E3E38134588}">
      <dgm:prSet phldrT="[Texto]"/>
      <dgm:spPr>
        <a:noFill/>
        <a:ln>
          <a:noFill/>
        </a:ln>
      </dgm:spPr>
      <dgm:t>
        <a:bodyPr/>
        <a:lstStyle/>
        <a:p>
          <a:r>
            <a:rPr lang="es-MX" dirty="0" smtClean="0">
              <a:solidFill>
                <a:schemeClr val="tx1">
                  <a:lumMod val="75000"/>
                  <a:lumOff val="25000"/>
                </a:schemeClr>
              </a:solidFill>
              <a:latin typeface="Soberana Sans" panose="02000000000000000000" pitchFamily="50" charset="0"/>
            </a:rPr>
            <a:t>Constitución de Figuras de Contraloría Social</a:t>
          </a:r>
          <a:endParaRPr lang="es-MX" dirty="0">
            <a:solidFill>
              <a:schemeClr val="tx1">
                <a:lumMod val="75000"/>
                <a:lumOff val="25000"/>
              </a:schemeClr>
            </a:solidFill>
            <a:latin typeface="Soberana Sans" panose="02000000000000000000" pitchFamily="50" charset="0"/>
          </a:endParaRPr>
        </a:p>
      </dgm:t>
    </dgm:pt>
    <dgm:pt modelId="{0CD384FF-6320-49E8-B4F4-FF3166F65523}" type="parTrans" cxnId="{5D7D2EBD-A81C-4DE0-9B9E-DD2E17C248E6}">
      <dgm:prSet/>
      <dgm:spPr/>
      <dgm:t>
        <a:bodyPr/>
        <a:lstStyle/>
        <a:p>
          <a:endParaRPr lang="es-MX">
            <a:solidFill>
              <a:schemeClr val="tx1">
                <a:lumMod val="75000"/>
                <a:lumOff val="25000"/>
              </a:schemeClr>
            </a:solidFill>
            <a:latin typeface="Soberana Sans" panose="02000000000000000000" pitchFamily="50" charset="0"/>
          </a:endParaRPr>
        </a:p>
      </dgm:t>
    </dgm:pt>
    <dgm:pt modelId="{00F22C45-D5E7-4487-919A-65E1574D98BE}" type="sibTrans" cxnId="{5D7D2EBD-A81C-4DE0-9B9E-DD2E17C248E6}">
      <dgm:prSet/>
      <dgm:spPr/>
      <dgm:t>
        <a:bodyPr/>
        <a:lstStyle/>
        <a:p>
          <a:endParaRPr lang="es-MX">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7D800796-F462-4280-9421-69026F2DB5D7}" type="pres">
      <dgm:prSet presAssocID="{68947A3F-BD6F-42F9-A2F7-1B07CD260B98}" presName="composite" presStyleCnt="0"/>
      <dgm:spPr/>
    </dgm:pt>
    <dgm:pt modelId="{0E8B7A8C-7D36-439D-8BE2-FE42F9C7B205}" type="pres">
      <dgm:prSet presAssocID="{68947A3F-BD6F-42F9-A2F7-1B07CD260B98}" presName="rect1" presStyleLbl="b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43E4E92D-404C-4D21-97E4-A36AADEE0CB0}" type="pres">
      <dgm:prSet presAssocID="{68947A3F-BD6F-42F9-A2F7-1B07CD260B98}" presName="wedgeRectCallout1" presStyleLbl="node1" presStyleIdx="0" presStyleCnt="3">
        <dgm:presLayoutVars>
          <dgm:bulletEnabled val="1"/>
        </dgm:presLayoutVars>
      </dgm:prSet>
      <dgm:spPr/>
      <dgm:t>
        <a:bodyPr/>
        <a:lstStyle/>
        <a:p>
          <a:endParaRPr lang="es-MX"/>
        </a:p>
      </dgm:t>
    </dgm:pt>
    <dgm:pt modelId="{5D1B7BE2-B9EA-4B0C-81E8-BA909733896E}" type="pres">
      <dgm:prSet presAssocID="{219A7D49-77B6-4D82-9717-1A5472B59727}" presName="sibTrans" presStyleCnt="0"/>
      <dgm:spPr/>
    </dgm:pt>
    <dgm:pt modelId="{0BC3168F-2609-4C94-BB68-7460FF527A47}" type="pres">
      <dgm:prSet presAssocID="{DE6140E5-0E96-44BF-A74E-D5629EA5A448}" presName="composite" presStyleCnt="0"/>
      <dgm:spPr/>
    </dgm:pt>
    <dgm:pt modelId="{FEB5CA78-744E-4D6C-9CD1-6369D2F0CD26}" type="pres">
      <dgm:prSet presAssocID="{DE6140E5-0E96-44BF-A74E-D5629EA5A448}" presName="rect1" presStyleLbl="b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2FD6152D-B733-4CCD-8E0A-5B69F86658D7}" type="pres">
      <dgm:prSet presAssocID="{DE6140E5-0E96-44BF-A74E-D5629EA5A448}" presName="wedgeRectCallout1" presStyleLbl="node1" presStyleIdx="1" presStyleCnt="3">
        <dgm:presLayoutVars>
          <dgm:bulletEnabled val="1"/>
        </dgm:presLayoutVars>
      </dgm:prSet>
      <dgm:spPr/>
      <dgm:t>
        <a:bodyPr/>
        <a:lstStyle/>
        <a:p>
          <a:endParaRPr lang="es-MX"/>
        </a:p>
      </dgm:t>
    </dgm:pt>
    <dgm:pt modelId="{06844540-7749-4D36-8210-09BF0D830DD6}" type="pres">
      <dgm:prSet presAssocID="{EAB91AB0-8531-43F7-AC4A-5F95C7AD59B2}" presName="sibTrans" presStyleCnt="0"/>
      <dgm:spPr/>
    </dgm:pt>
    <dgm:pt modelId="{7F0DF40A-DD3A-4D7E-9BE1-0297B510E79E}" type="pres">
      <dgm:prSet presAssocID="{69FE9CD1-886A-460C-A15E-4E3E38134588}" presName="composite" presStyleCnt="0"/>
      <dgm:spPr/>
    </dgm:pt>
    <dgm:pt modelId="{36699095-2F1B-4088-8B9D-90901C058992}" type="pres">
      <dgm:prSet presAssocID="{69FE9CD1-886A-460C-A15E-4E3E38134588}" presName="rect1" presStyleLbl="b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E26EBA7E-E4A2-46AE-87BB-78C42A5CD40F}" type="pres">
      <dgm:prSet presAssocID="{69FE9CD1-886A-460C-A15E-4E3E38134588}" presName="wedgeRectCallout1" presStyleLbl="node1" presStyleIdx="2" presStyleCnt="3">
        <dgm:presLayoutVars>
          <dgm:bulletEnabled val="1"/>
        </dgm:presLayoutVars>
      </dgm:prSet>
      <dgm:spPr/>
      <dgm:t>
        <a:bodyPr/>
        <a:lstStyle/>
        <a:p>
          <a:endParaRPr lang="es-MX"/>
        </a:p>
      </dgm:t>
    </dgm:pt>
  </dgm:ptLst>
  <dgm:cxnLst>
    <dgm:cxn modelId="{FAB1F76D-1BB8-412C-B5A9-E5C85AC8A7E0}" srcId="{07E420C1-6AD1-4080-8314-97D961A1EAB8}" destId="{68947A3F-BD6F-42F9-A2F7-1B07CD260B98}" srcOrd="0" destOrd="0" parTransId="{6DB69B51-0CAE-4C30-9012-745AC770E3D3}" sibTransId="{219A7D49-77B6-4D82-9717-1A5472B59727}"/>
    <dgm:cxn modelId="{43E68769-3644-4DAE-AACE-F80DB4B696AE}" type="presOf" srcId="{69FE9CD1-886A-460C-A15E-4E3E38134588}" destId="{E26EBA7E-E4A2-46AE-87BB-78C42A5CD40F}" srcOrd="0" destOrd="0" presId="urn:microsoft.com/office/officeart/2008/layout/BendingPictureCaptionList"/>
    <dgm:cxn modelId="{3D9C27F8-1B2B-4A04-A03B-4F2E484F0BCE}" type="presOf" srcId="{68947A3F-BD6F-42F9-A2F7-1B07CD260B98}" destId="{43E4E92D-404C-4D21-97E4-A36AADEE0CB0}" srcOrd="0" destOrd="0" presId="urn:microsoft.com/office/officeart/2008/layout/BendingPictureCaptionList"/>
    <dgm:cxn modelId="{375BDF11-E140-4D59-9E3B-7CC0C750C254}" type="presOf" srcId="{DE6140E5-0E96-44BF-A74E-D5629EA5A448}" destId="{2FD6152D-B733-4CCD-8E0A-5B69F86658D7}" srcOrd="0" destOrd="0" presId="urn:microsoft.com/office/officeart/2008/layout/BendingPictureCaptionList"/>
    <dgm:cxn modelId="{EA0C669D-98DC-47FE-AB7B-3FBABE8134C5}" type="presOf" srcId="{07E420C1-6AD1-4080-8314-97D961A1EAB8}" destId="{6FB6FCA1-CB3B-40CE-947D-DE8E10E0D09B}" srcOrd="0" destOrd="0" presId="urn:microsoft.com/office/officeart/2008/layout/BendingPictureCaptionList"/>
    <dgm:cxn modelId="{BDABBBC2-E5FF-47F9-8375-51497FB40660}" srcId="{07E420C1-6AD1-4080-8314-97D961A1EAB8}" destId="{DE6140E5-0E96-44BF-A74E-D5629EA5A448}" srcOrd="1" destOrd="0" parTransId="{9155CF4C-9046-41B9-981D-55CC2A2E64AC}" sibTransId="{EAB91AB0-8531-43F7-AC4A-5F95C7AD59B2}"/>
    <dgm:cxn modelId="{5D7D2EBD-A81C-4DE0-9B9E-DD2E17C248E6}" srcId="{07E420C1-6AD1-4080-8314-97D961A1EAB8}" destId="{69FE9CD1-886A-460C-A15E-4E3E38134588}" srcOrd="2" destOrd="0" parTransId="{0CD384FF-6320-49E8-B4F4-FF3166F65523}" sibTransId="{00F22C45-D5E7-4487-919A-65E1574D98BE}"/>
    <dgm:cxn modelId="{162A44E6-A60D-40BE-B3B9-506DD3DAAF75}" type="presParOf" srcId="{6FB6FCA1-CB3B-40CE-947D-DE8E10E0D09B}" destId="{7D800796-F462-4280-9421-69026F2DB5D7}" srcOrd="0" destOrd="0" presId="urn:microsoft.com/office/officeart/2008/layout/BendingPictureCaptionList"/>
    <dgm:cxn modelId="{07946517-FCB5-4C47-AED2-590B2E4AC622}" type="presParOf" srcId="{7D800796-F462-4280-9421-69026F2DB5D7}" destId="{0E8B7A8C-7D36-439D-8BE2-FE42F9C7B205}" srcOrd="0" destOrd="0" presId="urn:microsoft.com/office/officeart/2008/layout/BendingPictureCaptionList"/>
    <dgm:cxn modelId="{9D923F2D-6A99-4DE4-8200-625958F31B33}" type="presParOf" srcId="{7D800796-F462-4280-9421-69026F2DB5D7}" destId="{43E4E92D-404C-4D21-97E4-A36AADEE0CB0}" srcOrd="1" destOrd="0" presId="urn:microsoft.com/office/officeart/2008/layout/BendingPictureCaptionList"/>
    <dgm:cxn modelId="{FC096586-24AB-410A-82BC-2614456DCE73}" type="presParOf" srcId="{6FB6FCA1-CB3B-40CE-947D-DE8E10E0D09B}" destId="{5D1B7BE2-B9EA-4B0C-81E8-BA909733896E}" srcOrd="1" destOrd="0" presId="urn:microsoft.com/office/officeart/2008/layout/BendingPictureCaptionList"/>
    <dgm:cxn modelId="{C2215F4B-EAE6-4309-AB32-FBFC9D7BE296}" type="presParOf" srcId="{6FB6FCA1-CB3B-40CE-947D-DE8E10E0D09B}" destId="{0BC3168F-2609-4C94-BB68-7460FF527A47}" srcOrd="2" destOrd="0" presId="urn:microsoft.com/office/officeart/2008/layout/BendingPictureCaptionList"/>
    <dgm:cxn modelId="{5776E9E4-5FF1-4498-B8BB-F35616E1010D}" type="presParOf" srcId="{0BC3168F-2609-4C94-BB68-7460FF527A47}" destId="{FEB5CA78-744E-4D6C-9CD1-6369D2F0CD26}" srcOrd="0" destOrd="0" presId="urn:microsoft.com/office/officeart/2008/layout/BendingPictureCaptionList"/>
    <dgm:cxn modelId="{1CC5D551-E826-4546-892D-7049843DC5AA}" type="presParOf" srcId="{0BC3168F-2609-4C94-BB68-7460FF527A47}" destId="{2FD6152D-B733-4CCD-8E0A-5B69F86658D7}" srcOrd="1" destOrd="0" presId="urn:microsoft.com/office/officeart/2008/layout/BendingPictureCaptionList"/>
    <dgm:cxn modelId="{325D044A-B37F-4813-A51B-5BC991491306}" type="presParOf" srcId="{6FB6FCA1-CB3B-40CE-947D-DE8E10E0D09B}" destId="{06844540-7749-4D36-8210-09BF0D830DD6}" srcOrd="3" destOrd="0" presId="urn:microsoft.com/office/officeart/2008/layout/BendingPictureCaptionList"/>
    <dgm:cxn modelId="{A138C081-CD70-47D6-93C2-98E860025CEE}" type="presParOf" srcId="{6FB6FCA1-CB3B-40CE-947D-DE8E10E0D09B}" destId="{7F0DF40A-DD3A-4D7E-9BE1-0297B510E79E}" srcOrd="4" destOrd="0" presId="urn:microsoft.com/office/officeart/2008/layout/BendingPictureCaptionList"/>
    <dgm:cxn modelId="{DB38979F-28A2-46F5-AD02-482DEC76E977}" type="presParOf" srcId="{7F0DF40A-DD3A-4D7E-9BE1-0297B510E79E}" destId="{36699095-2F1B-4088-8B9D-90901C058992}" srcOrd="0" destOrd="0" presId="urn:microsoft.com/office/officeart/2008/layout/BendingPictureCaptionList"/>
    <dgm:cxn modelId="{54328CCA-2E4C-40EE-8CDF-1A8C70844FFC}" type="presParOf" srcId="{7F0DF40A-DD3A-4D7E-9BE1-0297B510E79E}" destId="{E26EBA7E-E4A2-46AE-87BB-78C42A5CD40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8CA99D6E-0F0C-4DC5-8D28-5592A144E948}">
      <dgm:prSet phldrT="[Texto]" custT="1"/>
      <dgm:spPr>
        <a:noFill/>
        <a:ln>
          <a:noFill/>
        </a:ln>
      </dgm:spPr>
      <dgm:t>
        <a:bodyPr/>
        <a:lstStyle/>
        <a:p>
          <a:r>
            <a:rPr lang="es-MX" sz="1400" dirty="0" smtClean="0">
              <a:solidFill>
                <a:schemeClr val="tx1">
                  <a:lumMod val="75000"/>
                  <a:lumOff val="25000"/>
                </a:schemeClr>
              </a:solidFill>
              <a:latin typeface="Soberana Sans" panose="02000000000000000000" pitchFamily="50" charset="0"/>
            </a:rPr>
            <a:t>Reuniones de supervisión y vigilancia</a:t>
          </a:r>
          <a:endParaRPr lang="es-MX" sz="1400" dirty="0">
            <a:solidFill>
              <a:schemeClr val="tx1">
                <a:lumMod val="75000"/>
                <a:lumOff val="25000"/>
              </a:schemeClr>
            </a:solidFill>
            <a:latin typeface="Soberana Sans" panose="02000000000000000000" pitchFamily="50" charset="0"/>
          </a:endParaRPr>
        </a:p>
      </dgm:t>
    </dgm:pt>
    <dgm:pt modelId="{E2D4F2BF-594D-42A6-B3ED-4B21D830E407}" type="parTrans" cxnId="{31FC61A6-0B19-4F17-9904-2AA980230F18}">
      <dgm:prSet/>
      <dgm:spPr/>
      <dgm:t>
        <a:bodyPr/>
        <a:lstStyle/>
        <a:p>
          <a:endParaRPr lang="es-MX" sz="1400">
            <a:solidFill>
              <a:schemeClr val="tx1">
                <a:lumMod val="75000"/>
                <a:lumOff val="25000"/>
              </a:schemeClr>
            </a:solidFill>
            <a:latin typeface="Soberana Sans" panose="02000000000000000000" pitchFamily="50" charset="0"/>
          </a:endParaRPr>
        </a:p>
      </dgm:t>
    </dgm:pt>
    <dgm:pt modelId="{208155F9-7894-4684-8843-BD615C097FF9}" type="sibTrans" cxnId="{31FC61A6-0B19-4F17-9904-2AA980230F18}">
      <dgm:prSet/>
      <dgm:spPr/>
      <dgm:t>
        <a:bodyPr/>
        <a:lstStyle/>
        <a:p>
          <a:endParaRPr lang="es-MX" sz="1400">
            <a:solidFill>
              <a:schemeClr val="tx1">
                <a:lumMod val="75000"/>
                <a:lumOff val="25000"/>
              </a:schemeClr>
            </a:solidFill>
            <a:latin typeface="Soberana Sans" panose="02000000000000000000" pitchFamily="50" charset="0"/>
          </a:endParaRPr>
        </a:p>
      </dgm:t>
    </dgm:pt>
    <dgm:pt modelId="{2A6A6F26-1CA1-4C37-82CB-0A00E0A8C099}">
      <dgm:prSet phldrT="[Texto]" custT="1"/>
      <dgm:spPr>
        <a:noFill/>
        <a:ln>
          <a:noFill/>
        </a:ln>
      </dgm:spPr>
      <dgm:t>
        <a:bodyPr/>
        <a:lstStyle/>
        <a:p>
          <a:r>
            <a:rPr lang="es-MX" sz="1400" dirty="0" smtClean="0">
              <a:solidFill>
                <a:schemeClr val="tx1">
                  <a:lumMod val="75000"/>
                  <a:lumOff val="25000"/>
                </a:schemeClr>
              </a:solidFill>
              <a:latin typeface="Soberana Sans" panose="02000000000000000000" pitchFamily="50" charset="0"/>
            </a:rPr>
            <a:t>Sugerencias, quejas o denuncias</a:t>
          </a:r>
          <a:endParaRPr lang="es-MX" sz="1400" dirty="0">
            <a:solidFill>
              <a:schemeClr val="tx1">
                <a:lumMod val="75000"/>
                <a:lumOff val="25000"/>
              </a:schemeClr>
            </a:solidFill>
            <a:latin typeface="Soberana Sans" panose="02000000000000000000" pitchFamily="50" charset="0"/>
          </a:endParaRPr>
        </a:p>
      </dgm:t>
    </dgm:pt>
    <dgm:pt modelId="{92E9CCD7-927F-4DB7-AABA-F7F615BB5E67}" type="parTrans" cxnId="{B9D4D163-3307-46F7-A352-CBFF018DC591}">
      <dgm:prSet/>
      <dgm:spPr/>
      <dgm:t>
        <a:bodyPr/>
        <a:lstStyle/>
        <a:p>
          <a:endParaRPr lang="es-MX" sz="1400">
            <a:solidFill>
              <a:schemeClr val="tx1">
                <a:lumMod val="75000"/>
                <a:lumOff val="25000"/>
              </a:schemeClr>
            </a:solidFill>
            <a:latin typeface="Soberana Sans" panose="02000000000000000000" pitchFamily="50" charset="0"/>
          </a:endParaRPr>
        </a:p>
      </dgm:t>
    </dgm:pt>
    <dgm:pt modelId="{D731E567-1126-4FFB-BC0E-B8403C51F080}" type="sibTrans" cxnId="{B9D4D163-3307-46F7-A352-CBFF018DC591}">
      <dgm:prSet/>
      <dgm:spPr/>
      <dgm:t>
        <a:bodyPr/>
        <a:lstStyle/>
        <a:p>
          <a:endParaRPr lang="es-MX" sz="1400">
            <a:solidFill>
              <a:schemeClr val="tx1">
                <a:lumMod val="75000"/>
                <a:lumOff val="25000"/>
              </a:schemeClr>
            </a:solidFill>
            <a:latin typeface="Soberana Sans" panose="02000000000000000000" pitchFamily="50" charset="0"/>
          </a:endParaRPr>
        </a:p>
      </dgm:t>
    </dgm:pt>
    <dgm:pt modelId="{6186680E-70F1-464E-AE97-E32EBC30B2CF}">
      <dgm:prSet phldrT="[Texto]" custT="1"/>
      <dgm:spPr>
        <a:noFill/>
        <a:ln>
          <a:noFill/>
        </a:ln>
      </dgm:spPr>
      <dgm:t>
        <a:bodyPr/>
        <a:lstStyle/>
        <a:p>
          <a:r>
            <a:rPr lang="es-MX" sz="1400" dirty="0" smtClean="0">
              <a:solidFill>
                <a:schemeClr val="tx1">
                  <a:lumMod val="75000"/>
                  <a:lumOff val="25000"/>
                </a:schemeClr>
              </a:solidFill>
              <a:latin typeface="Soberana Sans" panose="02000000000000000000" pitchFamily="50" charset="0"/>
            </a:rPr>
            <a:t>Elaboración de reportes e informes</a:t>
          </a:r>
          <a:endParaRPr lang="es-MX" sz="1400" dirty="0">
            <a:solidFill>
              <a:schemeClr val="tx1">
                <a:lumMod val="75000"/>
                <a:lumOff val="25000"/>
              </a:schemeClr>
            </a:solidFill>
            <a:latin typeface="Soberana Sans" panose="02000000000000000000" pitchFamily="50" charset="0"/>
          </a:endParaRPr>
        </a:p>
      </dgm:t>
    </dgm:pt>
    <dgm:pt modelId="{6D66DCD5-830D-49F1-AD9A-F69E2F899BC3}" type="parTrans" cxnId="{AC222072-182E-4E53-8A90-99DA59E3AF2C}">
      <dgm:prSet/>
      <dgm:spPr/>
      <dgm:t>
        <a:bodyPr/>
        <a:lstStyle/>
        <a:p>
          <a:endParaRPr lang="es-MX" sz="1400">
            <a:solidFill>
              <a:schemeClr val="tx1">
                <a:lumMod val="75000"/>
                <a:lumOff val="25000"/>
              </a:schemeClr>
            </a:solidFill>
            <a:latin typeface="Soberana Sans" panose="02000000000000000000" pitchFamily="50" charset="0"/>
          </a:endParaRPr>
        </a:p>
      </dgm:t>
    </dgm:pt>
    <dgm:pt modelId="{89E733F7-3AFD-47F2-9DB2-69ADD12603CF}" type="sibTrans" cxnId="{AC222072-182E-4E53-8A90-99DA59E3AF2C}">
      <dgm:prSet/>
      <dgm:spPr/>
      <dgm:t>
        <a:bodyPr/>
        <a:lstStyle/>
        <a:p>
          <a:endParaRPr lang="es-MX" sz="1400">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929AA412-A777-47E4-8AC7-7A5041DFD8A8}" type="pres">
      <dgm:prSet presAssocID="{8CA99D6E-0F0C-4DC5-8D28-5592A144E948}" presName="composite" presStyleCnt="0"/>
      <dgm:spPr/>
    </dgm:pt>
    <dgm:pt modelId="{0FCFFF53-BB0E-40E5-A3F6-40547814B122}" type="pres">
      <dgm:prSet presAssocID="{8CA99D6E-0F0C-4DC5-8D28-5592A144E948}" presName="rect1" presStyleLbl="b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2DB81FFD-B9C8-45E4-916E-B3C1715CE67C}" type="pres">
      <dgm:prSet presAssocID="{8CA99D6E-0F0C-4DC5-8D28-5592A144E948}" presName="wedgeRectCallout1" presStyleLbl="node1" presStyleIdx="0" presStyleCnt="3" custScaleX="109393">
        <dgm:presLayoutVars>
          <dgm:bulletEnabled val="1"/>
        </dgm:presLayoutVars>
      </dgm:prSet>
      <dgm:spPr/>
      <dgm:t>
        <a:bodyPr/>
        <a:lstStyle/>
        <a:p>
          <a:endParaRPr lang="es-MX"/>
        </a:p>
      </dgm:t>
    </dgm:pt>
    <dgm:pt modelId="{D4811D9F-16A2-4FD8-8442-15A9F292160F}" type="pres">
      <dgm:prSet presAssocID="{208155F9-7894-4684-8843-BD615C097FF9}" presName="sibTrans" presStyleCnt="0"/>
      <dgm:spPr/>
    </dgm:pt>
    <dgm:pt modelId="{332BBA7A-A1B7-4615-B55F-E127664E8F19}" type="pres">
      <dgm:prSet presAssocID="{2A6A6F26-1CA1-4C37-82CB-0A00E0A8C099}" presName="composite" presStyleCnt="0"/>
      <dgm:spPr/>
    </dgm:pt>
    <dgm:pt modelId="{6005F593-466C-4696-BEA1-EF685B03AE6F}" type="pres">
      <dgm:prSet presAssocID="{2A6A6F26-1CA1-4C37-82CB-0A00E0A8C099}" presName="rect1" presStyleLbl="b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ABB0EB9E-1CD7-4303-ACCC-6544B81A144D}" type="pres">
      <dgm:prSet presAssocID="{2A6A6F26-1CA1-4C37-82CB-0A00E0A8C099}" presName="wedgeRectCallout1" presStyleLbl="node1" presStyleIdx="1" presStyleCnt="3">
        <dgm:presLayoutVars>
          <dgm:bulletEnabled val="1"/>
        </dgm:presLayoutVars>
      </dgm:prSet>
      <dgm:spPr/>
      <dgm:t>
        <a:bodyPr/>
        <a:lstStyle/>
        <a:p>
          <a:endParaRPr lang="es-MX"/>
        </a:p>
      </dgm:t>
    </dgm:pt>
    <dgm:pt modelId="{420CEBC7-CCB4-47B6-B0E7-5A78F07D37FB}" type="pres">
      <dgm:prSet presAssocID="{D731E567-1126-4FFB-BC0E-B8403C51F080}" presName="sibTrans" presStyleCnt="0"/>
      <dgm:spPr/>
    </dgm:pt>
    <dgm:pt modelId="{CB60A511-2AB7-493B-B015-BC4D21D14D0C}" type="pres">
      <dgm:prSet presAssocID="{6186680E-70F1-464E-AE97-E32EBC30B2CF}" presName="composite" presStyleCnt="0"/>
      <dgm:spPr/>
    </dgm:pt>
    <dgm:pt modelId="{E6952647-6399-44C5-882D-A1E826459F61}" type="pres">
      <dgm:prSet presAssocID="{6186680E-70F1-464E-AE97-E32EBC30B2CF}" presName="rect1" presStyleLbl="b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5196" t="6494" r="15196" b="6494"/>
          </a:stretch>
        </a:blipFill>
      </dgm:spPr>
      <dgm:t>
        <a:bodyPr/>
        <a:lstStyle/>
        <a:p>
          <a:endParaRPr lang="es-MX"/>
        </a:p>
      </dgm:t>
    </dgm:pt>
    <dgm:pt modelId="{35C10004-1EE4-49CD-9DE0-CC293D0A383A}" type="pres">
      <dgm:prSet presAssocID="{6186680E-70F1-464E-AE97-E32EBC30B2CF}" presName="wedgeRectCallout1" presStyleLbl="node1" presStyleIdx="2" presStyleCnt="3">
        <dgm:presLayoutVars>
          <dgm:bulletEnabled val="1"/>
        </dgm:presLayoutVars>
      </dgm:prSet>
      <dgm:spPr/>
      <dgm:t>
        <a:bodyPr/>
        <a:lstStyle/>
        <a:p>
          <a:endParaRPr lang="es-MX"/>
        </a:p>
      </dgm:t>
    </dgm:pt>
  </dgm:ptLst>
  <dgm:cxnLst>
    <dgm:cxn modelId="{31FC61A6-0B19-4F17-9904-2AA980230F18}" srcId="{07E420C1-6AD1-4080-8314-97D961A1EAB8}" destId="{8CA99D6E-0F0C-4DC5-8D28-5592A144E948}" srcOrd="0" destOrd="0" parTransId="{E2D4F2BF-594D-42A6-B3ED-4B21D830E407}" sibTransId="{208155F9-7894-4684-8843-BD615C097FF9}"/>
    <dgm:cxn modelId="{30D7506A-422C-471C-AD56-AAFE998DEDE4}" type="presOf" srcId="{8CA99D6E-0F0C-4DC5-8D28-5592A144E948}" destId="{2DB81FFD-B9C8-45E4-916E-B3C1715CE67C}" srcOrd="0" destOrd="0" presId="urn:microsoft.com/office/officeart/2008/layout/BendingPictureCaptionList"/>
    <dgm:cxn modelId="{AC222072-182E-4E53-8A90-99DA59E3AF2C}" srcId="{07E420C1-6AD1-4080-8314-97D961A1EAB8}" destId="{6186680E-70F1-464E-AE97-E32EBC30B2CF}" srcOrd="2" destOrd="0" parTransId="{6D66DCD5-830D-49F1-AD9A-F69E2F899BC3}" sibTransId="{89E733F7-3AFD-47F2-9DB2-69ADD12603CF}"/>
    <dgm:cxn modelId="{7398FB85-3996-4CA6-A039-D08C76D94A62}" type="presOf" srcId="{6186680E-70F1-464E-AE97-E32EBC30B2CF}" destId="{35C10004-1EE4-49CD-9DE0-CC293D0A383A}" srcOrd="0" destOrd="0" presId="urn:microsoft.com/office/officeart/2008/layout/BendingPictureCaptionList"/>
    <dgm:cxn modelId="{B9D4D163-3307-46F7-A352-CBFF018DC591}" srcId="{07E420C1-6AD1-4080-8314-97D961A1EAB8}" destId="{2A6A6F26-1CA1-4C37-82CB-0A00E0A8C099}" srcOrd="1" destOrd="0" parTransId="{92E9CCD7-927F-4DB7-AABA-F7F615BB5E67}" sibTransId="{D731E567-1126-4FFB-BC0E-B8403C51F080}"/>
    <dgm:cxn modelId="{304443F9-9111-438B-A01F-B14E7CDE3DA2}" type="presOf" srcId="{2A6A6F26-1CA1-4C37-82CB-0A00E0A8C099}" destId="{ABB0EB9E-1CD7-4303-ACCC-6544B81A144D}" srcOrd="0" destOrd="0" presId="urn:microsoft.com/office/officeart/2008/layout/BendingPictureCaptionList"/>
    <dgm:cxn modelId="{080571BE-5274-47F5-8C22-0F63DC1D928B}" type="presOf" srcId="{07E420C1-6AD1-4080-8314-97D961A1EAB8}" destId="{6FB6FCA1-CB3B-40CE-947D-DE8E10E0D09B}" srcOrd="0" destOrd="0" presId="urn:microsoft.com/office/officeart/2008/layout/BendingPictureCaptionList"/>
    <dgm:cxn modelId="{9DBDED47-D8A1-4CFE-AF4F-9444122122EA}" type="presParOf" srcId="{6FB6FCA1-CB3B-40CE-947D-DE8E10E0D09B}" destId="{929AA412-A777-47E4-8AC7-7A5041DFD8A8}" srcOrd="0" destOrd="0" presId="urn:microsoft.com/office/officeart/2008/layout/BendingPictureCaptionList"/>
    <dgm:cxn modelId="{B9DFAB72-B99B-4E7C-978A-70DBBBA53D6A}" type="presParOf" srcId="{929AA412-A777-47E4-8AC7-7A5041DFD8A8}" destId="{0FCFFF53-BB0E-40E5-A3F6-40547814B122}" srcOrd="0" destOrd="0" presId="urn:microsoft.com/office/officeart/2008/layout/BendingPictureCaptionList"/>
    <dgm:cxn modelId="{454F2C6C-838A-4D1A-BA94-F40FF390D3BF}" type="presParOf" srcId="{929AA412-A777-47E4-8AC7-7A5041DFD8A8}" destId="{2DB81FFD-B9C8-45E4-916E-B3C1715CE67C}" srcOrd="1" destOrd="0" presId="urn:microsoft.com/office/officeart/2008/layout/BendingPictureCaptionList"/>
    <dgm:cxn modelId="{592F1775-D0AF-415D-9D30-DF5CB431E7E3}" type="presParOf" srcId="{6FB6FCA1-CB3B-40CE-947D-DE8E10E0D09B}" destId="{D4811D9F-16A2-4FD8-8442-15A9F292160F}" srcOrd="1" destOrd="0" presId="urn:microsoft.com/office/officeart/2008/layout/BendingPictureCaptionList"/>
    <dgm:cxn modelId="{5DEC2371-2717-4AEE-8298-A5AAEDCEC984}" type="presParOf" srcId="{6FB6FCA1-CB3B-40CE-947D-DE8E10E0D09B}" destId="{332BBA7A-A1B7-4615-B55F-E127664E8F19}" srcOrd="2" destOrd="0" presId="urn:microsoft.com/office/officeart/2008/layout/BendingPictureCaptionList"/>
    <dgm:cxn modelId="{5811851B-8EAA-4503-AD09-77530C2003BB}" type="presParOf" srcId="{332BBA7A-A1B7-4615-B55F-E127664E8F19}" destId="{6005F593-466C-4696-BEA1-EF685B03AE6F}" srcOrd="0" destOrd="0" presId="urn:microsoft.com/office/officeart/2008/layout/BendingPictureCaptionList"/>
    <dgm:cxn modelId="{5015B443-1847-4BA8-B6B1-F36BD174493D}" type="presParOf" srcId="{332BBA7A-A1B7-4615-B55F-E127664E8F19}" destId="{ABB0EB9E-1CD7-4303-ACCC-6544B81A144D}" srcOrd="1" destOrd="0" presId="urn:microsoft.com/office/officeart/2008/layout/BendingPictureCaptionList"/>
    <dgm:cxn modelId="{3AFAFC7B-3F9E-43CB-A75F-95B802934E15}" type="presParOf" srcId="{6FB6FCA1-CB3B-40CE-947D-DE8E10E0D09B}" destId="{420CEBC7-CCB4-47B6-B0E7-5A78F07D37FB}" srcOrd="3" destOrd="0" presId="urn:microsoft.com/office/officeart/2008/layout/BendingPictureCaptionList"/>
    <dgm:cxn modelId="{7093760A-FD75-4E3D-8DCA-B8DC7F3AB810}" type="presParOf" srcId="{6FB6FCA1-CB3B-40CE-947D-DE8E10E0D09B}" destId="{CB60A511-2AB7-493B-B015-BC4D21D14D0C}" srcOrd="4" destOrd="0" presId="urn:microsoft.com/office/officeart/2008/layout/BendingPictureCaptionList"/>
    <dgm:cxn modelId="{DE3D06E1-875C-47B4-8E53-22C15065495D}" type="presParOf" srcId="{CB60A511-2AB7-493B-B015-BC4D21D14D0C}" destId="{E6952647-6399-44C5-882D-A1E826459F61}" srcOrd="0" destOrd="0" presId="urn:microsoft.com/office/officeart/2008/layout/BendingPictureCaptionList"/>
    <dgm:cxn modelId="{60B299B4-0056-4F39-B8E3-C5A14136266B}" type="presParOf" srcId="{CB60A511-2AB7-493B-B015-BC4D21D14D0C}" destId="{35C10004-1EE4-49CD-9DE0-CC293D0A383A}" srcOrd="1" destOrd="0" presId="urn:microsoft.com/office/officeart/2008/layout/BendingPictureCa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F9EE36-51FB-4820-91E2-7BB04881C999}"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s-MX"/>
        </a:p>
      </dgm:t>
    </dgm:pt>
    <dgm:pt modelId="{854B843D-DD16-4D47-881F-026B1267E3C1}">
      <dgm:prSet phldrT="[Texto]" custT="1"/>
      <dgm:spPr>
        <a:solidFill>
          <a:schemeClr val="accent5"/>
        </a:solidFill>
      </dgm:spPr>
      <dgm:t>
        <a:bodyPr anchor="ctr"/>
        <a:lstStyle/>
        <a:p>
          <a:r>
            <a:rPr lang="es-MX" sz="1400" b="1" dirty="0" smtClean="0">
              <a:latin typeface="Soberana Sans" panose="02000000000000000000" pitchFamily="50" charset="0"/>
            </a:rPr>
            <a:t>Identificar</a:t>
          </a:r>
          <a:r>
            <a:rPr lang="es-MX" sz="1400" dirty="0" smtClean="0">
              <a:latin typeface="Soberana Sans" panose="02000000000000000000" pitchFamily="50" charset="0"/>
            </a:rPr>
            <a:t> los conceptos básicos de Contraloría Social</a:t>
          </a:r>
          <a:endParaRPr lang="es-MX" sz="1400" dirty="0">
            <a:latin typeface="Soberana Sans" panose="02000000000000000000" pitchFamily="50" charset="0"/>
          </a:endParaRPr>
        </a:p>
      </dgm:t>
    </dgm:pt>
    <dgm:pt modelId="{3519E0C7-0FA4-446C-924A-BC56CD647F8B}" type="parTrans" cxnId="{20A1EDC8-4485-4A7E-80BC-32CBF321F5DE}">
      <dgm:prSet/>
      <dgm:spPr/>
      <dgm:t>
        <a:bodyPr/>
        <a:lstStyle/>
        <a:p>
          <a:endParaRPr lang="es-MX" sz="1600">
            <a:latin typeface="Soberana Sans" panose="02000000000000000000" pitchFamily="50" charset="0"/>
          </a:endParaRPr>
        </a:p>
      </dgm:t>
    </dgm:pt>
    <dgm:pt modelId="{40082706-EE3A-46C7-9386-F7A3ACFB50F3}" type="sibTrans" cxnId="{20A1EDC8-4485-4A7E-80BC-32CBF321F5DE}">
      <dgm:prSet custT="1"/>
      <dgm:spPr>
        <a:solidFill>
          <a:schemeClr val="bg1"/>
        </a:solidFill>
      </dgm:spPr>
      <dgm:t>
        <a:bodyPr/>
        <a:lstStyle/>
        <a:p>
          <a:endParaRPr lang="es-MX" sz="1600">
            <a:latin typeface="Soberana Sans" panose="02000000000000000000" pitchFamily="50" charset="0"/>
          </a:endParaRPr>
        </a:p>
      </dgm:t>
    </dgm:pt>
    <dgm:pt modelId="{0F3A7E1F-FA6A-461E-8261-4FEF5101AB9F}">
      <dgm:prSet phldrT="[Texto]" custT="1"/>
      <dgm:spPr>
        <a:solidFill>
          <a:srgbClr val="FFC000"/>
        </a:solidFill>
      </dgm:spPr>
      <dgm:t>
        <a:bodyPr anchor="ctr"/>
        <a:lstStyle/>
        <a:p>
          <a:r>
            <a:rPr lang="es-MX" sz="1400" b="1" dirty="0" smtClean="0">
              <a:latin typeface="Soberana Sans" panose="02000000000000000000" pitchFamily="50" charset="0"/>
            </a:rPr>
            <a:t>Proporcionar</a:t>
          </a:r>
          <a:r>
            <a:rPr lang="es-MX" sz="1400" dirty="0" smtClean="0">
              <a:latin typeface="Soberana Sans" panose="02000000000000000000" pitchFamily="50" charset="0"/>
            </a:rPr>
            <a:t> materiales y herramientas de apoyo</a:t>
          </a:r>
          <a:endParaRPr lang="es-MX" sz="1400" dirty="0">
            <a:latin typeface="Soberana Sans" panose="02000000000000000000" pitchFamily="50" charset="0"/>
          </a:endParaRPr>
        </a:p>
      </dgm:t>
    </dgm:pt>
    <dgm:pt modelId="{A55FAA14-9B46-487A-9987-ABE12C37DDC4}" type="parTrans" cxnId="{0CAE2556-7DAA-4A37-BE96-1F51A78183AE}">
      <dgm:prSet/>
      <dgm:spPr/>
      <dgm:t>
        <a:bodyPr/>
        <a:lstStyle/>
        <a:p>
          <a:endParaRPr lang="es-MX" sz="1600">
            <a:latin typeface="Soberana Sans" panose="02000000000000000000" pitchFamily="50" charset="0"/>
          </a:endParaRPr>
        </a:p>
      </dgm:t>
    </dgm:pt>
    <dgm:pt modelId="{297CD6E7-72E0-4034-880F-856C91EB9A32}" type="sibTrans" cxnId="{0CAE2556-7DAA-4A37-BE96-1F51A78183AE}">
      <dgm:prSet custT="1"/>
      <dgm:spPr>
        <a:solidFill>
          <a:schemeClr val="bg1"/>
        </a:solidFill>
      </dgm:spPr>
      <dgm:t>
        <a:bodyPr/>
        <a:lstStyle/>
        <a:p>
          <a:endParaRPr lang="es-MX" sz="1600">
            <a:latin typeface="Soberana Sans" panose="02000000000000000000" pitchFamily="50" charset="0"/>
          </a:endParaRPr>
        </a:p>
      </dgm:t>
    </dgm:pt>
    <dgm:pt modelId="{8920459C-C1E4-415A-87C0-08C952ABA9AA}">
      <dgm:prSet phldrT="[Texto]" custT="1"/>
      <dgm:spPr>
        <a:solidFill>
          <a:srgbClr val="6B6B6B"/>
        </a:solidFill>
      </dgm:spPr>
      <dgm:t>
        <a:bodyPr anchor="ctr"/>
        <a:lstStyle/>
        <a:p>
          <a:r>
            <a:rPr lang="es-MX" sz="1400" b="1" dirty="0" smtClean="0">
              <a:latin typeface="Soberana Sans" panose="02000000000000000000" pitchFamily="50" charset="0"/>
            </a:rPr>
            <a:t>Contribuir</a:t>
          </a:r>
          <a:r>
            <a:rPr lang="es-MX" sz="1400" dirty="0" smtClean="0">
              <a:latin typeface="Soberana Sans" panose="02000000000000000000" pitchFamily="50" charset="0"/>
            </a:rPr>
            <a:t> a mejorar la percepción y credibilidad de la </a:t>
          </a:r>
          <a:r>
            <a:rPr lang="es-MX" sz="1200" dirty="0" smtClean="0">
              <a:latin typeface="Soberana Sans" panose="02000000000000000000" pitchFamily="50" charset="0"/>
            </a:rPr>
            <a:t>Administración</a:t>
          </a:r>
          <a:r>
            <a:rPr lang="es-MX" sz="1400" dirty="0" smtClean="0">
              <a:latin typeface="Soberana Sans" panose="02000000000000000000" pitchFamily="50" charset="0"/>
            </a:rPr>
            <a:t> Pública</a:t>
          </a:r>
          <a:endParaRPr lang="es-MX" sz="1400" dirty="0">
            <a:latin typeface="Soberana Sans" panose="02000000000000000000" pitchFamily="50" charset="0"/>
          </a:endParaRPr>
        </a:p>
      </dgm:t>
    </dgm:pt>
    <dgm:pt modelId="{14BF7B64-CD5A-4862-99AB-31585E19C1A2}" type="parTrans" cxnId="{115B5193-4674-43A4-BDCF-2A7724B6040F}">
      <dgm:prSet/>
      <dgm:spPr/>
      <dgm:t>
        <a:bodyPr/>
        <a:lstStyle/>
        <a:p>
          <a:endParaRPr lang="es-MX" sz="1600">
            <a:latin typeface="Soberana Sans" panose="02000000000000000000" pitchFamily="50" charset="0"/>
          </a:endParaRPr>
        </a:p>
      </dgm:t>
    </dgm:pt>
    <dgm:pt modelId="{EADE364A-F318-4C32-8AB1-EB01D5A449DA}" type="sibTrans" cxnId="{115B5193-4674-43A4-BDCF-2A7724B6040F}">
      <dgm:prSet/>
      <dgm:spPr/>
      <dgm:t>
        <a:bodyPr/>
        <a:lstStyle/>
        <a:p>
          <a:endParaRPr lang="es-MX" sz="1600">
            <a:latin typeface="Soberana Sans" panose="02000000000000000000" pitchFamily="50" charset="0"/>
          </a:endParaRPr>
        </a:p>
      </dgm:t>
    </dgm:pt>
    <dgm:pt modelId="{F68CEEC4-CE7A-4ED9-82B7-76193A4E0DD3}">
      <dgm:prSet phldrT="[Texto]" custT="1"/>
      <dgm:spPr>
        <a:solidFill>
          <a:srgbClr val="497258"/>
        </a:solidFill>
        <a:ln>
          <a:noFill/>
        </a:ln>
      </dgm:spPr>
      <dgm:t>
        <a:bodyPr anchor="ctr"/>
        <a:lstStyle/>
        <a:p>
          <a:r>
            <a:rPr lang="es-MX" sz="1400" b="1" dirty="0" smtClean="0">
              <a:solidFill>
                <a:schemeClr val="bg1"/>
              </a:solidFill>
              <a:latin typeface="Soberana Sans" panose="02000000000000000000" pitchFamily="50" charset="0"/>
            </a:rPr>
            <a:t>Generar </a:t>
          </a:r>
          <a:r>
            <a:rPr lang="es-MX" sz="1400" dirty="0" smtClean="0">
              <a:solidFill>
                <a:schemeClr val="bg1"/>
              </a:solidFill>
              <a:latin typeface="Soberana Sans" panose="02000000000000000000" pitchFamily="50" charset="0"/>
            </a:rPr>
            <a:t>mecanismos para la supervisión y vigilancia </a:t>
          </a:r>
          <a:endParaRPr lang="es-MX" sz="1400" dirty="0">
            <a:solidFill>
              <a:schemeClr val="bg1"/>
            </a:solidFill>
            <a:latin typeface="Soberana Sans" panose="02000000000000000000" pitchFamily="50" charset="0"/>
          </a:endParaRPr>
        </a:p>
      </dgm:t>
    </dgm:pt>
    <dgm:pt modelId="{EBFC081E-F52D-4C40-9A90-CBFCF62AA92D}" type="parTrans" cxnId="{B0357F7A-7CD8-4E97-B497-213B471DF8F5}">
      <dgm:prSet/>
      <dgm:spPr/>
      <dgm:t>
        <a:bodyPr/>
        <a:lstStyle/>
        <a:p>
          <a:endParaRPr lang="es-MX" sz="1600">
            <a:latin typeface="Soberana Sans" panose="02000000000000000000" pitchFamily="50" charset="0"/>
          </a:endParaRPr>
        </a:p>
      </dgm:t>
    </dgm:pt>
    <dgm:pt modelId="{7F0E46F7-E883-4D2B-B993-E671D1D8B83D}" type="sibTrans" cxnId="{B0357F7A-7CD8-4E97-B497-213B471DF8F5}">
      <dgm:prSet custT="1"/>
      <dgm:spPr>
        <a:solidFill>
          <a:schemeClr val="bg1"/>
        </a:solidFill>
      </dgm:spPr>
      <dgm:t>
        <a:bodyPr/>
        <a:lstStyle/>
        <a:p>
          <a:endParaRPr lang="es-MX" sz="1600">
            <a:latin typeface="Soberana Sans" panose="02000000000000000000" pitchFamily="50" charset="0"/>
          </a:endParaRPr>
        </a:p>
      </dgm:t>
    </dgm:pt>
    <dgm:pt modelId="{F626802F-9B25-43CA-AD82-D4A3E48C8130}">
      <dgm:prSet phldrT="[Texto]" custT="1"/>
      <dgm:spPr>
        <a:solidFill>
          <a:srgbClr val="00B0F0"/>
        </a:solidFill>
      </dgm:spPr>
      <dgm:t>
        <a:bodyPr anchor="ctr"/>
        <a:lstStyle/>
        <a:p>
          <a:r>
            <a:rPr lang="es-MX" sz="1400" b="1" dirty="0" smtClean="0">
              <a:latin typeface="Soberana Sans" panose="02000000000000000000" pitchFamily="50" charset="0"/>
            </a:rPr>
            <a:t>Impulsar </a:t>
          </a:r>
          <a:r>
            <a:rPr lang="es-MX" sz="1400" dirty="0" smtClean="0">
              <a:latin typeface="Soberana Sans" panose="02000000000000000000" pitchFamily="50" charset="0"/>
            </a:rPr>
            <a:t>la participación ciudadana</a:t>
          </a:r>
          <a:endParaRPr lang="es-MX" sz="1400" dirty="0">
            <a:latin typeface="Soberana Sans" panose="02000000000000000000" pitchFamily="50" charset="0"/>
          </a:endParaRPr>
        </a:p>
      </dgm:t>
    </dgm:pt>
    <dgm:pt modelId="{BD8BD1DE-5833-435E-BDEC-05815944687D}" type="parTrans" cxnId="{2480EB7A-A1EE-4FB9-B65E-F139008A86A7}">
      <dgm:prSet/>
      <dgm:spPr/>
      <dgm:t>
        <a:bodyPr/>
        <a:lstStyle/>
        <a:p>
          <a:endParaRPr lang="es-MX" sz="1600">
            <a:latin typeface="Soberana Sans" panose="02000000000000000000" pitchFamily="50" charset="0"/>
          </a:endParaRPr>
        </a:p>
      </dgm:t>
    </dgm:pt>
    <dgm:pt modelId="{FC505804-6D9F-41A7-846F-1AB7AFB9035C}" type="sibTrans" cxnId="{2480EB7A-A1EE-4FB9-B65E-F139008A86A7}">
      <dgm:prSet custT="1"/>
      <dgm:spPr>
        <a:solidFill>
          <a:schemeClr val="bg1"/>
        </a:solidFill>
      </dgm:spPr>
      <dgm:t>
        <a:bodyPr/>
        <a:lstStyle/>
        <a:p>
          <a:endParaRPr lang="es-MX" sz="1600">
            <a:latin typeface="Soberana Sans" panose="02000000000000000000" pitchFamily="50" charset="0"/>
          </a:endParaRPr>
        </a:p>
      </dgm:t>
    </dgm:pt>
    <dgm:pt modelId="{12040AFF-982B-401C-BBB0-52F2877F852C}" type="pres">
      <dgm:prSet presAssocID="{79F9EE36-51FB-4820-91E2-7BB04881C999}" presName="Name0" presStyleCnt="0">
        <dgm:presLayoutVars>
          <dgm:dir/>
          <dgm:resizeHandles val="exact"/>
        </dgm:presLayoutVars>
      </dgm:prSet>
      <dgm:spPr/>
      <dgm:t>
        <a:bodyPr/>
        <a:lstStyle/>
        <a:p>
          <a:endParaRPr lang="es-MX"/>
        </a:p>
      </dgm:t>
    </dgm:pt>
    <dgm:pt modelId="{EA843EF2-8774-471E-AFA7-7C170DEC3C1D}" type="pres">
      <dgm:prSet presAssocID="{854B843D-DD16-4D47-881F-026B1267E3C1}" presName="composite" presStyleCnt="0"/>
      <dgm:spPr/>
    </dgm:pt>
    <dgm:pt modelId="{9F009796-8279-43D0-84F5-6F42C27A1AAA}" type="pres">
      <dgm:prSet presAssocID="{854B843D-DD16-4D47-881F-026B1267E3C1}" presName="imagSh" presStyleLbl="bgImgPlace1" presStyleIdx="0" presStyleCnt="5"/>
      <dgm:spPr>
        <a:solidFill>
          <a:schemeClr val="bg1">
            <a:lumMod val="85000"/>
          </a:schemeClr>
        </a:solidFill>
        <a:ln>
          <a:solidFill>
            <a:schemeClr val="bg1">
              <a:lumMod val="95000"/>
            </a:schemeClr>
          </a:solidFill>
        </a:ln>
      </dgm:spPr>
      <dgm:t>
        <a:bodyPr/>
        <a:lstStyle/>
        <a:p>
          <a:endParaRPr lang="es-MX"/>
        </a:p>
      </dgm:t>
    </dgm:pt>
    <dgm:pt modelId="{51161331-29C5-43B9-B632-ED18603FC7F5}" type="pres">
      <dgm:prSet presAssocID="{854B843D-DD16-4D47-881F-026B1267E3C1}" presName="txNode" presStyleLbl="node1" presStyleIdx="0" presStyleCnt="5" custScaleX="1036255" custScaleY="2000000" custLinFactY="-218600" custLinFactNeighborY="-300000">
        <dgm:presLayoutVars>
          <dgm:bulletEnabled val="1"/>
        </dgm:presLayoutVars>
      </dgm:prSet>
      <dgm:spPr/>
      <dgm:t>
        <a:bodyPr/>
        <a:lstStyle/>
        <a:p>
          <a:endParaRPr lang="es-MX"/>
        </a:p>
      </dgm:t>
    </dgm:pt>
    <dgm:pt modelId="{EA5E122E-BAED-45E9-94DA-EBCFA68B3F73}" type="pres">
      <dgm:prSet presAssocID="{40082706-EE3A-46C7-9386-F7A3ACFB50F3}" presName="sibTrans" presStyleLbl="sibTrans2D1" presStyleIdx="0" presStyleCnt="4" custScaleY="1780622" custLinFactY="-2504183" custLinFactNeighborX="-62210" custLinFactNeighborY="-2600000"/>
      <dgm:spPr/>
      <dgm:t>
        <a:bodyPr/>
        <a:lstStyle/>
        <a:p>
          <a:endParaRPr lang="es-MX"/>
        </a:p>
      </dgm:t>
    </dgm:pt>
    <dgm:pt modelId="{D7135AB7-39EA-4302-824E-A71AF52E077D}" type="pres">
      <dgm:prSet presAssocID="{40082706-EE3A-46C7-9386-F7A3ACFB50F3}" presName="connTx" presStyleLbl="sibTrans2D1" presStyleIdx="0" presStyleCnt="4"/>
      <dgm:spPr/>
      <dgm:t>
        <a:bodyPr/>
        <a:lstStyle/>
        <a:p>
          <a:endParaRPr lang="es-MX"/>
        </a:p>
      </dgm:t>
    </dgm:pt>
    <dgm:pt modelId="{375D4100-D247-40F1-BC94-10262AD5B110}" type="pres">
      <dgm:prSet presAssocID="{0F3A7E1F-FA6A-461E-8261-4FEF5101AB9F}" presName="composite" presStyleCnt="0"/>
      <dgm:spPr/>
    </dgm:pt>
    <dgm:pt modelId="{C24DC193-0977-4752-B3E3-940D2388A179}" type="pres">
      <dgm:prSet presAssocID="{0F3A7E1F-FA6A-461E-8261-4FEF5101AB9F}" presName="imagSh" presStyleLbl="bgImgPlace1" presStyleIdx="1" presStyleCnt="5"/>
      <dgm:spPr>
        <a:solidFill>
          <a:schemeClr val="bg1">
            <a:lumMod val="85000"/>
          </a:schemeClr>
        </a:solidFill>
        <a:ln>
          <a:solidFill>
            <a:schemeClr val="bg1">
              <a:lumMod val="95000"/>
            </a:schemeClr>
          </a:solidFill>
        </a:ln>
      </dgm:spPr>
      <dgm:t>
        <a:bodyPr/>
        <a:lstStyle/>
        <a:p>
          <a:endParaRPr lang="es-MX"/>
        </a:p>
      </dgm:t>
    </dgm:pt>
    <dgm:pt modelId="{3348E4F3-D122-47D6-8515-2549792D2814}" type="pres">
      <dgm:prSet presAssocID="{0F3A7E1F-FA6A-461E-8261-4FEF5101AB9F}" presName="txNode" presStyleLbl="node1" presStyleIdx="1" presStyleCnt="5" custScaleX="1036255" custScaleY="2000000" custLinFactY="-100000" custLinFactNeighborY="-107440">
        <dgm:presLayoutVars>
          <dgm:bulletEnabled val="1"/>
        </dgm:presLayoutVars>
      </dgm:prSet>
      <dgm:spPr/>
      <dgm:t>
        <a:bodyPr/>
        <a:lstStyle/>
        <a:p>
          <a:endParaRPr lang="es-MX"/>
        </a:p>
      </dgm:t>
    </dgm:pt>
    <dgm:pt modelId="{AFC16965-F20F-4809-AC92-DA5572A78386}" type="pres">
      <dgm:prSet presAssocID="{297CD6E7-72E0-4034-880F-856C91EB9A32}" presName="sibTrans" presStyleLbl="sibTrans2D1" presStyleIdx="1" presStyleCnt="4" custScaleY="1780622" custLinFactY="-1900000" custLinFactNeighborX="-62210" custLinFactNeighborY="-1909173"/>
      <dgm:spPr/>
      <dgm:t>
        <a:bodyPr/>
        <a:lstStyle/>
        <a:p>
          <a:endParaRPr lang="es-MX"/>
        </a:p>
      </dgm:t>
    </dgm:pt>
    <dgm:pt modelId="{FF5D2AAE-4C3D-4D12-9E80-C65AAC451C8B}" type="pres">
      <dgm:prSet presAssocID="{297CD6E7-72E0-4034-880F-856C91EB9A32}" presName="connTx" presStyleLbl="sibTrans2D1" presStyleIdx="1" presStyleCnt="4"/>
      <dgm:spPr/>
      <dgm:t>
        <a:bodyPr/>
        <a:lstStyle/>
        <a:p>
          <a:endParaRPr lang="es-MX"/>
        </a:p>
      </dgm:t>
    </dgm:pt>
    <dgm:pt modelId="{EFD732CB-A6FC-474A-A021-D468021E2302}" type="pres">
      <dgm:prSet presAssocID="{F68CEEC4-CE7A-4ED9-82B7-76193A4E0DD3}" presName="composite" presStyleCnt="0"/>
      <dgm:spPr/>
    </dgm:pt>
    <dgm:pt modelId="{F4D5F9F8-20E1-440C-8F3E-4708F4AEE4D0}" type="pres">
      <dgm:prSet presAssocID="{F68CEEC4-CE7A-4ED9-82B7-76193A4E0DD3}" presName="imagSh" presStyleLbl="bgImgPlace1" presStyleIdx="2" presStyleCnt="5"/>
      <dgm:spPr>
        <a:solidFill>
          <a:schemeClr val="bg1">
            <a:lumMod val="85000"/>
          </a:schemeClr>
        </a:solidFill>
        <a:ln>
          <a:solidFill>
            <a:schemeClr val="bg1">
              <a:lumMod val="95000"/>
            </a:schemeClr>
          </a:solidFill>
        </a:ln>
      </dgm:spPr>
      <dgm:t>
        <a:bodyPr/>
        <a:lstStyle/>
        <a:p>
          <a:endParaRPr lang="es-MX"/>
        </a:p>
      </dgm:t>
    </dgm:pt>
    <dgm:pt modelId="{DB16BF99-F9A0-423A-B9EC-7EE9DE34D803}" type="pres">
      <dgm:prSet presAssocID="{F68CEEC4-CE7A-4ED9-82B7-76193A4E0DD3}" presName="txNode" presStyleLbl="node1" presStyleIdx="2" presStyleCnt="5" custScaleX="1036255" custScaleY="2000000">
        <dgm:presLayoutVars>
          <dgm:bulletEnabled val="1"/>
        </dgm:presLayoutVars>
      </dgm:prSet>
      <dgm:spPr/>
      <dgm:t>
        <a:bodyPr/>
        <a:lstStyle/>
        <a:p>
          <a:endParaRPr lang="es-MX"/>
        </a:p>
      </dgm:t>
    </dgm:pt>
    <dgm:pt modelId="{D5E09040-B2ED-4221-A9F8-EBEE47FF0265}" type="pres">
      <dgm:prSet presAssocID="{7F0E46F7-E883-4D2B-B993-E671D1D8B83D}" presName="sibTrans" presStyleLbl="sibTrans2D1" presStyleIdx="2" presStyleCnt="4" custScaleY="1780622" custLinFactY="-1445833" custLinFactNeighborX="-62210" custLinFactNeighborY="-1500000"/>
      <dgm:spPr/>
      <dgm:t>
        <a:bodyPr/>
        <a:lstStyle/>
        <a:p>
          <a:endParaRPr lang="es-MX"/>
        </a:p>
      </dgm:t>
    </dgm:pt>
    <dgm:pt modelId="{54BCE7CC-E909-4EFD-826F-B702833C8AB1}" type="pres">
      <dgm:prSet presAssocID="{7F0E46F7-E883-4D2B-B993-E671D1D8B83D}" presName="connTx" presStyleLbl="sibTrans2D1" presStyleIdx="2" presStyleCnt="4"/>
      <dgm:spPr/>
      <dgm:t>
        <a:bodyPr/>
        <a:lstStyle/>
        <a:p>
          <a:endParaRPr lang="es-MX"/>
        </a:p>
      </dgm:t>
    </dgm:pt>
    <dgm:pt modelId="{8B61F105-9061-4C75-A3EA-EE5373B21114}" type="pres">
      <dgm:prSet presAssocID="{F626802F-9B25-43CA-AD82-D4A3E48C8130}" presName="composite" presStyleCnt="0"/>
      <dgm:spPr/>
    </dgm:pt>
    <dgm:pt modelId="{BC72B93F-4ECC-4D12-A691-E74783E047DA}" type="pres">
      <dgm:prSet presAssocID="{F626802F-9B25-43CA-AD82-D4A3E48C8130}" presName="imagSh" presStyleLbl="bgImgPlace1" presStyleIdx="3" presStyleCnt="5"/>
      <dgm:spPr>
        <a:solidFill>
          <a:schemeClr val="bg1">
            <a:lumMod val="85000"/>
          </a:schemeClr>
        </a:solidFill>
        <a:ln>
          <a:solidFill>
            <a:schemeClr val="bg1">
              <a:lumMod val="95000"/>
            </a:schemeClr>
          </a:solidFill>
        </a:ln>
      </dgm:spPr>
      <dgm:t>
        <a:bodyPr/>
        <a:lstStyle/>
        <a:p>
          <a:endParaRPr lang="es-MX"/>
        </a:p>
      </dgm:t>
    </dgm:pt>
    <dgm:pt modelId="{B0F95504-5EAC-4BB1-927E-8FAE154291D4}" type="pres">
      <dgm:prSet presAssocID="{F626802F-9B25-43CA-AD82-D4A3E48C8130}" presName="txNode" presStyleLbl="node1" presStyleIdx="3" presStyleCnt="5" custScaleX="1036255" custScaleY="2000000" custLinFactY="100000" custLinFactNeighborY="117812">
        <dgm:presLayoutVars>
          <dgm:bulletEnabled val="1"/>
        </dgm:presLayoutVars>
      </dgm:prSet>
      <dgm:spPr/>
      <dgm:t>
        <a:bodyPr/>
        <a:lstStyle/>
        <a:p>
          <a:endParaRPr lang="es-MX"/>
        </a:p>
      </dgm:t>
    </dgm:pt>
    <dgm:pt modelId="{48E638AE-1947-4372-AC4A-A12D2BBF7E76}" type="pres">
      <dgm:prSet presAssocID="{FC505804-6D9F-41A7-846F-1AB7AFB9035C}" presName="sibTrans" presStyleLbl="sibTrans2D1" presStyleIdx="3" presStyleCnt="4" custScaleY="1780622" custLinFactY="-1000000" custLinFactNeighborX="-62210" custLinFactNeighborY="-1039326"/>
      <dgm:spPr/>
      <dgm:t>
        <a:bodyPr/>
        <a:lstStyle/>
        <a:p>
          <a:endParaRPr lang="es-MX"/>
        </a:p>
      </dgm:t>
    </dgm:pt>
    <dgm:pt modelId="{99B0AF28-3824-49FD-B054-4E71880C2B2B}" type="pres">
      <dgm:prSet presAssocID="{FC505804-6D9F-41A7-846F-1AB7AFB9035C}" presName="connTx" presStyleLbl="sibTrans2D1" presStyleIdx="3" presStyleCnt="4"/>
      <dgm:spPr/>
      <dgm:t>
        <a:bodyPr/>
        <a:lstStyle/>
        <a:p>
          <a:endParaRPr lang="es-MX"/>
        </a:p>
      </dgm:t>
    </dgm:pt>
    <dgm:pt modelId="{4FB6A1BD-910D-488A-AAC7-A34179A306BB}" type="pres">
      <dgm:prSet presAssocID="{8920459C-C1E4-415A-87C0-08C952ABA9AA}" presName="composite" presStyleCnt="0"/>
      <dgm:spPr/>
    </dgm:pt>
    <dgm:pt modelId="{EAAAFE65-E108-46E9-A8C9-09DC2AB7D7AE}" type="pres">
      <dgm:prSet presAssocID="{8920459C-C1E4-415A-87C0-08C952ABA9AA}" presName="imagSh" presStyleLbl="bgImgPlace1" presStyleIdx="4" presStyleCnt="5"/>
      <dgm:spPr>
        <a:solidFill>
          <a:schemeClr val="bg1">
            <a:lumMod val="85000"/>
          </a:schemeClr>
        </a:solidFill>
        <a:ln>
          <a:solidFill>
            <a:schemeClr val="bg1">
              <a:lumMod val="95000"/>
            </a:schemeClr>
          </a:solidFill>
        </a:ln>
      </dgm:spPr>
      <dgm:t>
        <a:bodyPr/>
        <a:lstStyle/>
        <a:p>
          <a:endParaRPr lang="es-MX"/>
        </a:p>
      </dgm:t>
    </dgm:pt>
    <dgm:pt modelId="{7AF1D036-C9E6-4E42-A066-1D002A8EBF1B}" type="pres">
      <dgm:prSet presAssocID="{8920459C-C1E4-415A-87C0-08C952ABA9AA}" presName="txNode" presStyleLbl="node1" presStyleIdx="4" presStyleCnt="5" custScaleX="1036255" custScaleY="2000000" custLinFactY="228972" custLinFactNeighborY="300000">
        <dgm:presLayoutVars>
          <dgm:bulletEnabled val="1"/>
        </dgm:presLayoutVars>
      </dgm:prSet>
      <dgm:spPr/>
      <dgm:t>
        <a:bodyPr/>
        <a:lstStyle/>
        <a:p>
          <a:endParaRPr lang="es-MX"/>
        </a:p>
      </dgm:t>
    </dgm:pt>
  </dgm:ptLst>
  <dgm:cxnLst>
    <dgm:cxn modelId="{79C51588-E5A1-49E1-8FA1-1101FB019178}" type="presOf" srcId="{7F0E46F7-E883-4D2B-B993-E671D1D8B83D}" destId="{D5E09040-B2ED-4221-A9F8-EBEE47FF0265}" srcOrd="0" destOrd="0" presId="urn:microsoft.com/office/officeart/2005/8/layout/hProcess10"/>
    <dgm:cxn modelId="{B0357F7A-7CD8-4E97-B497-213B471DF8F5}" srcId="{79F9EE36-51FB-4820-91E2-7BB04881C999}" destId="{F68CEEC4-CE7A-4ED9-82B7-76193A4E0DD3}" srcOrd="2" destOrd="0" parTransId="{EBFC081E-F52D-4C40-9A90-CBFCF62AA92D}" sibTransId="{7F0E46F7-E883-4D2B-B993-E671D1D8B83D}"/>
    <dgm:cxn modelId="{2480EB7A-A1EE-4FB9-B65E-F139008A86A7}" srcId="{79F9EE36-51FB-4820-91E2-7BB04881C999}" destId="{F626802F-9B25-43CA-AD82-D4A3E48C8130}" srcOrd="3" destOrd="0" parTransId="{BD8BD1DE-5833-435E-BDEC-05815944687D}" sibTransId="{FC505804-6D9F-41A7-846F-1AB7AFB9035C}"/>
    <dgm:cxn modelId="{F660318B-C878-4829-9B64-11DD8DA74895}" type="presOf" srcId="{0F3A7E1F-FA6A-461E-8261-4FEF5101AB9F}" destId="{3348E4F3-D122-47D6-8515-2549792D2814}" srcOrd="0" destOrd="0" presId="urn:microsoft.com/office/officeart/2005/8/layout/hProcess10"/>
    <dgm:cxn modelId="{600ED8F6-7680-4489-9E68-D64B38AC6D2A}" type="presOf" srcId="{40082706-EE3A-46C7-9386-F7A3ACFB50F3}" destId="{EA5E122E-BAED-45E9-94DA-EBCFA68B3F73}" srcOrd="0" destOrd="0" presId="urn:microsoft.com/office/officeart/2005/8/layout/hProcess10"/>
    <dgm:cxn modelId="{0CAE2556-7DAA-4A37-BE96-1F51A78183AE}" srcId="{79F9EE36-51FB-4820-91E2-7BB04881C999}" destId="{0F3A7E1F-FA6A-461E-8261-4FEF5101AB9F}" srcOrd="1" destOrd="0" parTransId="{A55FAA14-9B46-487A-9987-ABE12C37DDC4}" sibTransId="{297CD6E7-72E0-4034-880F-856C91EB9A32}"/>
    <dgm:cxn modelId="{EC685A1F-1BF6-4A84-AF02-AF3CBE769910}" type="presOf" srcId="{8920459C-C1E4-415A-87C0-08C952ABA9AA}" destId="{7AF1D036-C9E6-4E42-A066-1D002A8EBF1B}" srcOrd="0" destOrd="0" presId="urn:microsoft.com/office/officeart/2005/8/layout/hProcess10"/>
    <dgm:cxn modelId="{8BE06ABB-FAF4-4485-9CDE-FC4B40578CB7}" type="presOf" srcId="{FC505804-6D9F-41A7-846F-1AB7AFB9035C}" destId="{48E638AE-1947-4372-AC4A-A12D2BBF7E76}" srcOrd="0" destOrd="0" presId="urn:microsoft.com/office/officeart/2005/8/layout/hProcess10"/>
    <dgm:cxn modelId="{DC33090A-D7A3-4714-8E23-002EF83BF363}" type="presOf" srcId="{FC505804-6D9F-41A7-846F-1AB7AFB9035C}" destId="{99B0AF28-3824-49FD-B054-4E71880C2B2B}" srcOrd="1" destOrd="0" presId="urn:microsoft.com/office/officeart/2005/8/layout/hProcess10"/>
    <dgm:cxn modelId="{20A1EDC8-4485-4A7E-80BC-32CBF321F5DE}" srcId="{79F9EE36-51FB-4820-91E2-7BB04881C999}" destId="{854B843D-DD16-4D47-881F-026B1267E3C1}" srcOrd="0" destOrd="0" parTransId="{3519E0C7-0FA4-446C-924A-BC56CD647F8B}" sibTransId="{40082706-EE3A-46C7-9386-F7A3ACFB50F3}"/>
    <dgm:cxn modelId="{F25EDF0F-E742-43EA-B000-B3ED88B7018E}" type="presOf" srcId="{297CD6E7-72E0-4034-880F-856C91EB9A32}" destId="{AFC16965-F20F-4809-AC92-DA5572A78386}" srcOrd="0" destOrd="0" presId="urn:microsoft.com/office/officeart/2005/8/layout/hProcess10"/>
    <dgm:cxn modelId="{F99BBA8D-5EC4-4C01-B79D-0888B4B2F48F}" type="presOf" srcId="{F68CEEC4-CE7A-4ED9-82B7-76193A4E0DD3}" destId="{DB16BF99-F9A0-423A-B9EC-7EE9DE34D803}" srcOrd="0" destOrd="0" presId="urn:microsoft.com/office/officeart/2005/8/layout/hProcess10"/>
    <dgm:cxn modelId="{E7862B61-A75A-42D9-8290-C153A11DC233}" type="presOf" srcId="{854B843D-DD16-4D47-881F-026B1267E3C1}" destId="{51161331-29C5-43B9-B632-ED18603FC7F5}" srcOrd="0" destOrd="0" presId="urn:microsoft.com/office/officeart/2005/8/layout/hProcess10"/>
    <dgm:cxn modelId="{52418F9D-2122-465F-B697-A52C2908EDB6}" type="presOf" srcId="{297CD6E7-72E0-4034-880F-856C91EB9A32}" destId="{FF5D2AAE-4C3D-4D12-9E80-C65AAC451C8B}" srcOrd="1" destOrd="0" presId="urn:microsoft.com/office/officeart/2005/8/layout/hProcess10"/>
    <dgm:cxn modelId="{57230A5F-77EC-4409-A945-63164F8F3BC4}" type="presOf" srcId="{79F9EE36-51FB-4820-91E2-7BB04881C999}" destId="{12040AFF-982B-401C-BBB0-52F2877F852C}" srcOrd="0" destOrd="0" presId="urn:microsoft.com/office/officeart/2005/8/layout/hProcess10"/>
    <dgm:cxn modelId="{7DDDC1C6-D7DD-43C5-9B28-56AE8BA45EEB}" type="presOf" srcId="{7F0E46F7-E883-4D2B-B993-E671D1D8B83D}" destId="{54BCE7CC-E909-4EFD-826F-B702833C8AB1}" srcOrd="1" destOrd="0" presId="urn:microsoft.com/office/officeart/2005/8/layout/hProcess10"/>
    <dgm:cxn modelId="{D9F4E25C-0802-423E-8765-95BAE60C0406}" type="presOf" srcId="{F626802F-9B25-43CA-AD82-D4A3E48C8130}" destId="{B0F95504-5EAC-4BB1-927E-8FAE154291D4}" srcOrd="0" destOrd="0" presId="urn:microsoft.com/office/officeart/2005/8/layout/hProcess10"/>
    <dgm:cxn modelId="{115B5193-4674-43A4-BDCF-2A7724B6040F}" srcId="{79F9EE36-51FB-4820-91E2-7BB04881C999}" destId="{8920459C-C1E4-415A-87C0-08C952ABA9AA}" srcOrd="4" destOrd="0" parTransId="{14BF7B64-CD5A-4862-99AB-31585E19C1A2}" sibTransId="{EADE364A-F318-4C32-8AB1-EB01D5A449DA}"/>
    <dgm:cxn modelId="{F84433B3-9B92-43CE-A113-B7D5775790E9}" type="presOf" srcId="{40082706-EE3A-46C7-9386-F7A3ACFB50F3}" destId="{D7135AB7-39EA-4302-824E-A71AF52E077D}" srcOrd="1" destOrd="0" presId="urn:microsoft.com/office/officeart/2005/8/layout/hProcess10"/>
    <dgm:cxn modelId="{260D1BB1-750E-49B8-82A7-8F48C08F586D}" type="presParOf" srcId="{12040AFF-982B-401C-BBB0-52F2877F852C}" destId="{EA843EF2-8774-471E-AFA7-7C170DEC3C1D}" srcOrd="0" destOrd="0" presId="urn:microsoft.com/office/officeart/2005/8/layout/hProcess10"/>
    <dgm:cxn modelId="{1ACC6A87-EC75-48A4-A36E-DEEAFE8EAE42}" type="presParOf" srcId="{EA843EF2-8774-471E-AFA7-7C170DEC3C1D}" destId="{9F009796-8279-43D0-84F5-6F42C27A1AAA}" srcOrd="0" destOrd="0" presId="urn:microsoft.com/office/officeart/2005/8/layout/hProcess10"/>
    <dgm:cxn modelId="{86A1F165-4BCB-43BA-A716-7F4B0F26B5F0}" type="presParOf" srcId="{EA843EF2-8774-471E-AFA7-7C170DEC3C1D}" destId="{51161331-29C5-43B9-B632-ED18603FC7F5}" srcOrd="1" destOrd="0" presId="urn:microsoft.com/office/officeart/2005/8/layout/hProcess10"/>
    <dgm:cxn modelId="{8099437E-E658-4B92-AE86-9367D597535D}" type="presParOf" srcId="{12040AFF-982B-401C-BBB0-52F2877F852C}" destId="{EA5E122E-BAED-45E9-94DA-EBCFA68B3F73}" srcOrd="1" destOrd="0" presId="urn:microsoft.com/office/officeart/2005/8/layout/hProcess10"/>
    <dgm:cxn modelId="{CE501981-AB08-4B43-9EB7-13D1FE1A993F}" type="presParOf" srcId="{EA5E122E-BAED-45E9-94DA-EBCFA68B3F73}" destId="{D7135AB7-39EA-4302-824E-A71AF52E077D}" srcOrd="0" destOrd="0" presId="urn:microsoft.com/office/officeart/2005/8/layout/hProcess10"/>
    <dgm:cxn modelId="{0E82F058-3119-4029-BDF5-BC79A2A92317}" type="presParOf" srcId="{12040AFF-982B-401C-BBB0-52F2877F852C}" destId="{375D4100-D247-40F1-BC94-10262AD5B110}" srcOrd="2" destOrd="0" presId="urn:microsoft.com/office/officeart/2005/8/layout/hProcess10"/>
    <dgm:cxn modelId="{66E2EAE7-65D4-4A2A-ABA3-379AEA80506B}" type="presParOf" srcId="{375D4100-D247-40F1-BC94-10262AD5B110}" destId="{C24DC193-0977-4752-B3E3-940D2388A179}" srcOrd="0" destOrd="0" presId="urn:microsoft.com/office/officeart/2005/8/layout/hProcess10"/>
    <dgm:cxn modelId="{F607FD95-50B2-4B4D-9F9A-172B471ABBF7}" type="presParOf" srcId="{375D4100-D247-40F1-BC94-10262AD5B110}" destId="{3348E4F3-D122-47D6-8515-2549792D2814}" srcOrd="1" destOrd="0" presId="urn:microsoft.com/office/officeart/2005/8/layout/hProcess10"/>
    <dgm:cxn modelId="{5BC77C27-7F8C-4619-97F1-F005A6874F38}" type="presParOf" srcId="{12040AFF-982B-401C-BBB0-52F2877F852C}" destId="{AFC16965-F20F-4809-AC92-DA5572A78386}" srcOrd="3" destOrd="0" presId="urn:microsoft.com/office/officeart/2005/8/layout/hProcess10"/>
    <dgm:cxn modelId="{7B41D3EE-72A9-4477-9AF9-798A81CE1154}" type="presParOf" srcId="{AFC16965-F20F-4809-AC92-DA5572A78386}" destId="{FF5D2AAE-4C3D-4D12-9E80-C65AAC451C8B}" srcOrd="0" destOrd="0" presId="urn:microsoft.com/office/officeart/2005/8/layout/hProcess10"/>
    <dgm:cxn modelId="{95EFB324-2C47-4AB9-8368-8DD3730E21BB}" type="presParOf" srcId="{12040AFF-982B-401C-BBB0-52F2877F852C}" destId="{EFD732CB-A6FC-474A-A021-D468021E2302}" srcOrd="4" destOrd="0" presId="urn:microsoft.com/office/officeart/2005/8/layout/hProcess10"/>
    <dgm:cxn modelId="{D034F30E-D100-4D90-AC3F-BCBCD0697E68}" type="presParOf" srcId="{EFD732CB-A6FC-474A-A021-D468021E2302}" destId="{F4D5F9F8-20E1-440C-8F3E-4708F4AEE4D0}" srcOrd="0" destOrd="0" presId="urn:microsoft.com/office/officeart/2005/8/layout/hProcess10"/>
    <dgm:cxn modelId="{4AD6030E-13AE-4E5E-BB04-EC6AFAD21642}" type="presParOf" srcId="{EFD732CB-A6FC-474A-A021-D468021E2302}" destId="{DB16BF99-F9A0-423A-B9EC-7EE9DE34D803}" srcOrd="1" destOrd="0" presId="urn:microsoft.com/office/officeart/2005/8/layout/hProcess10"/>
    <dgm:cxn modelId="{CB3FCE39-D1F5-4A82-83DC-9E32C21ACC96}" type="presParOf" srcId="{12040AFF-982B-401C-BBB0-52F2877F852C}" destId="{D5E09040-B2ED-4221-A9F8-EBEE47FF0265}" srcOrd="5" destOrd="0" presId="urn:microsoft.com/office/officeart/2005/8/layout/hProcess10"/>
    <dgm:cxn modelId="{4FA2F66A-431A-428E-81C5-362F037780F3}" type="presParOf" srcId="{D5E09040-B2ED-4221-A9F8-EBEE47FF0265}" destId="{54BCE7CC-E909-4EFD-826F-B702833C8AB1}" srcOrd="0" destOrd="0" presId="urn:microsoft.com/office/officeart/2005/8/layout/hProcess10"/>
    <dgm:cxn modelId="{D3495882-25D2-4AE1-BA90-10EC21AE7366}" type="presParOf" srcId="{12040AFF-982B-401C-BBB0-52F2877F852C}" destId="{8B61F105-9061-4C75-A3EA-EE5373B21114}" srcOrd="6" destOrd="0" presId="urn:microsoft.com/office/officeart/2005/8/layout/hProcess10"/>
    <dgm:cxn modelId="{332A0F8B-6DB9-4C19-9D67-D507410B34E6}" type="presParOf" srcId="{8B61F105-9061-4C75-A3EA-EE5373B21114}" destId="{BC72B93F-4ECC-4D12-A691-E74783E047DA}" srcOrd="0" destOrd="0" presId="urn:microsoft.com/office/officeart/2005/8/layout/hProcess10"/>
    <dgm:cxn modelId="{3582B20A-4595-44B9-9EDE-D7107C75B171}" type="presParOf" srcId="{8B61F105-9061-4C75-A3EA-EE5373B21114}" destId="{B0F95504-5EAC-4BB1-927E-8FAE154291D4}" srcOrd="1" destOrd="0" presId="urn:microsoft.com/office/officeart/2005/8/layout/hProcess10"/>
    <dgm:cxn modelId="{C0FAB665-70AB-4CF9-AB64-383A9165BEA7}" type="presParOf" srcId="{12040AFF-982B-401C-BBB0-52F2877F852C}" destId="{48E638AE-1947-4372-AC4A-A12D2BBF7E76}" srcOrd="7" destOrd="0" presId="urn:microsoft.com/office/officeart/2005/8/layout/hProcess10"/>
    <dgm:cxn modelId="{0E2667F8-0A72-4511-94EA-CB5FF1AEFEC9}" type="presParOf" srcId="{48E638AE-1947-4372-AC4A-A12D2BBF7E76}" destId="{99B0AF28-3824-49FD-B054-4E71880C2B2B}" srcOrd="0" destOrd="0" presId="urn:microsoft.com/office/officeart/2005/8/layout/hProcess10"/>
    <dgm:cxn modelId="{BF7FF5C8-0DCD-4CFA-AA50-AE427DA824E9}" type="presParOf" srcId="{12040AFF-982B-401C-BBB0-52F2877F852C}" destId="{4FB6A1BD-910D-488A-AAC7-A34179A306BB}" srcOrd="8" destOrd="0" presId="urn:microsoft.com/office/officeart/2005/8/layout/hProcess10"/>
    <dgm:cxn modelId="{B0D923E8-5621-4220-BC34-1F331A12F551}" type="presParOf" srcId="{4FB6A1BD-910D-488A-AAC7-A34179A306BB}" destId="{EAAAFE65-E108-46E9-A8C9-09DC2AB7D7AE}" srcOrd="0" destOrd="0" presId="urn:microsoft.com/office/officeart/2005/8/layout/hProcess10"/>
    <dgm:cxn modelId="{7954FAA9-26CD-4BD6-BC47-88EF5A29BECD}" type="presParOf" srcId="{4FB6A1BD-910D-488A-AAC7-A34179A306BB}" destId="{7AF1D036-C9E6-4E42-A066-1D002A8EBF1B}"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086257-F18F-4532-85F9-59DF0FB9A8C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BC53BA64-C007-4127-921A-081AF0A45297}">
      <dgm:prSet phldrT="[Texto]" custT="1"/>
      <dgm:spPr/>
      <dgm:t>
        <a:bodyPr/>
        <a:lstStyle/>
        <a:p>
          <a:r>
            <a:rPr lang="es-MX" sz="1050" dirty="0" smtClean="0">
              <a:latin typeface="Soberana Sans" panose="02000000000000000000" pitchFamily="50" charset="0"/>
            </a:rPr>
            <a:t>Introducción</a:t>
          </a:r>
          <a:endParaRPr lang="es-MX" sz="1050" dirty="0">
            <a:latin typeface="Soberana Sans" panose="02000000000000000000" pitchFamily="50" charset="0"/>
          </a:endParaRPr>
        </a:p>
      </dgm:t>
    </dgm:pt>
    <dgm:pt modelId="{754B922D-AA90-477A-8C6C-16C2FBF53F15}" type="parTrans" cxnId="{72178A07-0C2B-461B-BB31-E150A832CB8F}">
      <dgm:prSet/>
      <dgm:spPr/>
      <dgm:t>
        <a:bodyPr/>
        <a:lstStyle/>
        <a:p>
          <a:endParaRPr lang="es-MX" sz="2000">
            <a:latin typeface="Soberana Sans" panose="02000000000000000000" pitchFamily="50" charset="0"/>
          </a:endParaRPr>
        </a:p>
      </dgm:t>
    </dgm:pt>
    <dgm:pt modelId="{2C08F4A0-32BF-46D9-BE1E-E02C4F3809BA}" type="sibTrans" cxnId="{72178A07-0C2B-461B-BB31-E150A832CB8F}">
      <dgm:prSet/>
      <dgm:spPr/>
      <dgm:t>
        <a:bodyPr/>
        <a:lstStyle/>
        <a:p>
          <a:endParaRPr lang="es-MX" sz="2000">
            <a:latin typeface="Soberana Sans" panose="02000000000000000000" pitchFamily="50" charset="0"/>
          </a:endParaRPr>
        </a:p>
      </dgm:t>
    </dgm:pt>
    <dgm:pt modelId="{E5665CED-BB58-44EC-A673-0BE01E55AF1D}">
      <dgm:prSet phldrT="[Texto]" custT="1"/>
      <dgm:spPr/>
      <dgm:t>
        <a:bodyPr/>
        <a:lstStyle/>
        <a:p>
          <a:r>
            <a:rPr lang="es-MX" sz="1050" dirty="0" smtClean="0">
              <a:latin typeface="Soberana Sans" panose="02000000000000000000" pitchFamily="50" charset="0"/>
            </a:rPr>
            <a:t>Objetivos (general-específico)</a:t>
          </a:r>
          <a:endParaRPr lang="es-MX" sz="1050" dirty="0">
            <a:latin typeface="Soberana Sans" panose="02000000000000000000" pitchFamily="50" charset="0"/>
          </a:endParaRPr>
        </a:p>
      </dgm:t>
    </dgm:pt>
    <dgm:pt modelId="{796CFD16-4C6C-4848-88EC-7BD83F984B48}" type="parTrans" cxnId="{C2FBF1C7-6702-4BD7-97E9-397D89D93837}">
      <dgm:prSet/>
      <dgm:spPr/>
      <dgm:t>
        <a:bodyPr/>
        <a:lstStyle/>
        <a:p>
          <a:endParaRPr lang="es-MX" sz="2000">
            <a:latin typeface="Soberana Sans" panose="02000000000000000000" pitchFamily="50" charset="0"/>
          </a:endParaRPr>
        </a:p>
      </dgm:t>
    </dgm:pt>
    <dgm:pt modelId="{D2F664C3-1A04-4799-BC48-E337FA5D277E}" type="sibTrans" cxnId="{C2FBF1C7-6702-4BD7-97E9-397D89D93837}">
      <dgm:prSet/>
      <dgm:spPr/>
      <dgm:t>
        <a:bodyPr/>
        <a:lstStyle/>
        <a:p>
          <a:endParaRPr lang="es-MX" sz="2000">
            <a:latin typeface="Soberana Sans" panose="02000000000000000000" pitchFamily="50" charset="0"/>
          </a:endParaRPr>
        </a:p>
      </dgm:t>
    </dgm:pt>
    <dgm:pt modelId="{206D282F-3A44-4B20-B6A1-C098326BDBE4}">
      <dgm:prSet phldrT="[Texto]" custT="1"/>
      <dgm:spPr/>
      <dgm:t>
        <a:bodyPr/>
        <a:lstStyle/>
        <a:p>
          <a:r>
            <a:rPr lang="es-MX" sz="1050" dirty="0" smtClean="0">
              <a:latin typeface="Soberana Sans" panose="02000000000000000000" pitchFamily="50" charset="0"/>
            </a:rPr>
            <a:t>Lineamientos (población objetivo, requisitos, selección, características de los apoyos, derechos y obligaciones)</a:t>
          </a:r>
          <a:endParaRPr lang="es-MX" sz="1050" dirty="0">
            <a:latin typeface="Soberana Sans" panose="02000000000000000000" pitchFamily="50" charset="0"/>
          </a:endParaRPr>
        </a:p>
      </dgm:t>
    </dgm:pt>
    <dgm:pt modelId="{72C931DE-F312-4273-8305-421C3AADABB6}" type="parTrans" cxnId="{E453BF5B-A237-4BC6-81D2-C3F2B0AD3E83}">
      <dgm:prSet/>
      <dgm:spPr/>
      <dgm:t>
        <a:bodyPr/>
        <a:lstStyle/>
        <a:p>
          <a:endParaRPr lang="es-MX" sz="2000">
            <a:latin typeface="Soberana Sans" panose="02000000000000000000" pitchFamily="50" charset="0"/>
          </a:endParaRPr>
        </a:p>
      </dgm:t>
    </dgm:pt>
    <dgm:pt modelId="{BE22E6B8-07A0-4765-8FA6-6E76B33B3585}" type="sibTrans" cxnId="{E453BF5B-A237-4BC6-81D2-C3F2B0AD3E83}">
      <dgm:prSet/>
      <dgm:spPr/>
      <dgm:t>
        <a:bodyPr/>
        <a:lstStyle/>
        <a:p>
          <a:endParaRPr lang="es-MX" sz="2000">
            <a:latin typeface="Soberana Sans" panose="02000000000000000000" pitchFamily="50" charset="0"/>
          </a:endParaRPr>
        </a:p>
      </dgm:t>
    </dgm:pt>
    <dgm:pt modelId="{2028FE3F-177B-41E1-AFB4-F14FDB10FF02}">
      <dgm:prSet phldrT="[Texto]" custT="1"/>
      <dgm:spPr/>
      <dgm:t>
        <a:bodyPr/>
        <a:lstStyle/>
        <a:p>
          <a:r>
            <a:rPr lang="es-MX" sz="1050" dirty="0" smtClean="0">
              <a:latin typeface="Soberana Sans" panose="02000000000000000000" pitchFamily="50" charset="0"/>
            </a:rPr>
            <a:t>Operación</a:t>
          </a:r>
          <a:endParaRPr lang="es-MX" sz="1050" dirty="0">
            <a:latin typeface="Soberana Sans" panose="02000000000000000000" pitchFamily="50" charset="0"/>
          </a:endParaRPr>
        </a:p>
      </dgm:t>
    </dgm:pt>
    <dgm:pt modelId="{E85CABEC-4A57-4D3B-BD20-3815C5223C9A}" type="parTrans" cxnId="{92DEDA1C-451B-4A08-9711-E28B37A367CC}">
      <dgm:prSet/>
      <dgm:spPr/>
      <dgm:t>
        <a:bodyPr/>
        <a:lstStyle/>
        <a:p>
          <a:endParaRPr lang="es-MX" sz="2000">
            <a:latin typeface="Soberana Sans" panose="02000000000000000000" pitchFamily="50" charset="0"/>
          </a:endParaRPr>
        </a:p>
      </dgm:t>
    </dgm:pt>
    <dgm:pt modelId="{284B5244-FA88-4E98-A58C-68A8739E481B}" type="sibTrans" cxnId="{92DEDA1C-451B-4A08-9711-E28B37A367CC}">
      <dgm:prSet/>
      <dgm:spPr/>
      <dgm:t>
        <a:bodyPr/>
        <a:lstStyle/>
        <a:p>
          <a:endParaRPr lang="es-MX" sz="2000">
            <a:latin typeface="Soberana Sans" panose="02000000000000000000" pitchFamily="50" charset="0"/>
          </a:endParaRPr>
        </a:p>
      </dgm:t>
    </dgm:pt>
    <dgm:pt modelId="{7763A554-14E3-4BBD-BC80-771FF3BC537B}">
      <dgm:prSet phldrT="[Texto]" custT="1"/>
      <dgm:spPr>
        <a:solidFill>
          <a:srgbClr val="669900"/>
        </a:solidFill>
      </dgm:spPr>
      <dgm:t>
        <a:bodyPr/>
        <a:lstStyle/>
        <a:p>
          <a:pPr algn="l"/>
          <a:r>
            <a:rPr lang="es-MX" sz="1050" dirty="0" smtClean="0">
              <a:latin typeface="Soberana Sans" panose="02000000000000000000" pitchFamily="50" charset="0"/>
            </a:rPr>
            <a:t>Evaluación</a:t>
          </a:r>
          <a:endParaRPr lang="es-MX" sz="1050" dirty="0">
            <a:latin typeface="Soberana Sans" panose="02000000000000000000" pitchFamily="50" charset="0"/>
          </a:endParaRPr>
        </a:p>
      </dgm:t>
    </dgm:pt>
    <dgm:pt modelId="{EC86A05D-23D4-488D-A589-8F6928A3D1A6}" type="parTrans" cxnId="{48C2A923-BE9E-4DE8-BB91-4A22AFE48FFF}">
      <dgm:prSet/>
      <dgm:spPr/>
      <dgm:t>
        <a:bodyPr/>
        <a:lstStyle/>
        <a:p>
          <a:endParaRPr lang="es-MX" sz="2000">
            <a:latin typeface="Soberana Sans" panose="02000000000000000000" pitchFamily="50" charset="0"/>
          </a:endParaRPr>
        </a:p>
      </dgm:t>
    </dgm:pt>
    <dgm:pt modelId="{F1856B60-35A5-4ECB-8932-81DC8425AA6B}" type="sibTrans" cxnId="{48C2A923-BE9E-4DE8-BB91-4A22AFE48FFF}">
      <dgm:prSet/>
      <dgm:spPr/>
      <dgm:t>
        <a:bodyPr/>
        <a:lstStyle/>
        <a:p>
          <a:endParaRPr lang="es-MX" sz="2000">
            <a:latin typeface="Soberana Sans" panose="02000000000000000000" pitchFamily="50" charset="0"/>
          </a:endParaRPr>
        </a:p>
      </dgm:t>
    </dgm:pt>
    <dgm:pt modelId="{691F4C27-FD23-477B-9E97-7B9AE7588EA6}">
      <dgm:prSet phldrT="[Texto]" custT="1"/>
      <dgm:spPr>
        <a:solidFill>
          <a:srgbClr val="669900"/>
        </a:solidFill>
      </dgm:spPr>
      <dgm:t>
        <a:bodyPr/>
        <a:lstStyle/>
        <a:p>
          <a:pPr algn="l"/>
          <a:r>
            <a:rPr lang="es-MX" sz="1050" dirty="0" smtClean="0">
              <a:latin typeface="Soberana Sans" panose="02000000000000000000" pitchFamily="50" charset="0"/>
            </a:rPr>
            <a:t>Transparencia</a:t>
          </a:r>
          <a:endParaRPr lang="es-MX" sz="1050" dirty="0">
            <a:latin typeface="Soberana Sans" panose="02000000000000000000" pitchFamily="50" charset="0"/>
          </a:endParaRPr>
        </a:p>
      </dgm:t>
    </dgm:pt>
    <dgm:pt modelId="{5B7DAAD1-1703-4636-88A6-FA5BDF3B33E3}" type="parTrans" cxnId="{0ACDFABF-90F7-41F6-ABFC-931D78390395}">
      <dgm:prSet/>
      <dgm:spPr/>
      <dgm:t>
        <a:bodyPr/>
        <a:lstStyle/>
        <a:p>
          <a:endParaRPr lang="es-MX" sz="2000">
            <a:latin typeface="Soberana Sans" panose="02000000000000000000" pitchFamily="50" charset="0"/>
          </a:endParaRPr>
        </a:p>
      </dgm:t>
    </dgm:pt>
    <dgm:pt modelId="{0342D7C3-8DDF-4CC1-A339-F7A0E4450073}" type="sibTrans" cxnId="{0ACDFABF-90F7-41F6-ABFC-931D78390395}">
      <dgm:prSet/>
      <dgm:spPr/>
      <dgm:t>
        <a:bodyPr/>
        <a:lstStyle/>
        <a:p>
          <a:endParaRPr lang="es-MX" sz="2000">
            <a:latin typeface="Soberana Sans" panose="02000000000000000000" pitchFamily="50" charset="0"/>
          </a:endParaRPr>
        </a:p>
      </dgm:t>
    </dgm:pt>
    <dgm:pt modelId="{D9F683C9-87EB-4EA4-B2C9-FD9CB62CE493}">
      <dgm:prSet phldrT="[Texto]" custT="1"/>
      <dgm:spPr>
        <a:solidFill>
          <a:srgbClr val="669900"/>
        </a:solidFill>
      </dgm:spPr>
      <dgm:t>
        <a:bodyPr/>
        <a:lstStyle/>
        <a:p>
          <a:pPr algn="l"/>
          <a:r>
            <a:rPr lang="es-MX" sz="1050" dirty="0" smtClean="0">
              <a:latin typeface="Soberana Sans" panose="02000000000000000000" pitchFamily="50" charset="0"/>
            </a:rPr>
            <a:t>Quejas y </a:t>
          </a:r>
        </a:p>
        <a:p>
          <a:pPr algn="l"/>
          <a:r>
            <a:rPr lang="es-MX" sz="1050" dirty="0" smtClean="0">
              <a:latin typeface="Soberana Sans" panose="02000000000000000000" pitchFamily="50" charset="0"/>
            </a:rPr>
            <a:t>denuncias </a:t>
          </a:r>
        </a:p>
        <a:p>
          <a:pPr algn="l"/>
          <a:r>
            <a:rPr lang="es-MX" sz="1050" dirty="0" smtClean="0">
              <a:latin typeface="Soberana Sans" panose="02000000000000000000" pitchFamily="50" charset="0"/>
            </a:rPr>
            <a:t>ciudadanas</a:t>
          </a:r>
          <a:endParaRPr lang="es-MX" sz="1050" dirty="0">
            <a:latin typeface="Soberana Sans" panose="02000000000000000000" pitchFamily="50" charset="0"/>
          </a:endParaRPr>
        </a:p>
      </dgm:t>
    </dgm:pt>
    <dgm:pt modelId="{F8B93E54-71EB-4BC6-AB2D-9740BBE34089}" type="parTrans" cxnId="{021447FB-87A9-44E9-A5D5-98490F8CA9BD}">
      <dgm:prSet/>
      <dgm:spPr/>
      <dgm:t>
        <a:bodyPr/>
        <a:lstStyle/>
        <a:p>
          <a:endParaRPr lang="es-MX" sz="2000">
            <a:latin typeface="Soberana Sans" panose="02000000000000000000" pitchFamily="50" charset="0"/>
          </a:endParaRPr>
        </a:p>
      </dgm:t>
    </dgm:pt>
    <dgm:pt modelId="{37C4D5A9-222C-4D55-BF0B-7A414799C0CA}" type="sibTrans" cxnId="{021447FB-87A9-44E9-A5D5-98490F8CA9BD}">
      <dgm:prSet/>
      <dgm:spPr/>
      <dgm:t>
        <a:bodyPr/>
        <a:lstStyle/>
        <a:p>
          <a:endParaRPr lang="es-MX" sz="2000">
            <a:latin typeface="Soberana Sans" panose="02000000000000000000" pitchFamily="50" charset="0"/>
          </a:endParaRPr>
        </a:p>
      </dgm:t>
    </dgm:pt>
    <dgm:pt modelId="{D04C5226-B5A8-41D1-AF51-7AAF419A5F05}" type="pres">
      <dgm:prSet presAssocID="{8B086257-F18F-4532-85F9-59DF0FB9A8C4}" presName="Name0" presStyleCnt="0">
        <dgm:presLayoutVars>
          <dgm:dir/>
          <dgm:resizeHandles/>
        </dgm:presLayoutVars>
      </dgm:prSet>
      <dgm:spPr/>
      <dgm:t>
        <a:bodyPr/>
        <a:lstStyle/>
        <a:p>
          <a:endParaRPr lang="es-MX"/>
        </a:p>
      </dgm:t>
    </dgm:pt>
    <dgm:pt modelId="{F97E38C6-9243-460F-B8E7-7794295CC1D2}" type="pres">
      <dgm:prSet presAssocID="{BC53BA64-C007-4127-921A-081AF0A45297}" presName="compNode" presStyleCnt="0"/>
      <dgm:spPr/>
    </dgm:pt>
    <dgm:pt modelId="{3CFE6DFD-EF1A-4F6C-8146-FF4B4B59D917}" type="pres">
      <dgm:prSet presAssocID="{BC53BA64-C007-4127-921A-081AF0A45297}" presName="dummyConnPt" presStyleCnt="0"/>
      <dgm:spPr/>
    </dgm:pt>
    <dgm:pt modelId="{657DE8C2-740A-4B33-BB52-7556F9162363}" type="pres">
      <dgm:prSet presAssocID="{BC53BA64-C007-4127-921A-081AF0A45297}" presName="node" presStyleLbl="node1" presStyleIdx="0" presStyleCnt="7">
        <dgm:presLayoutVars>
          <dgm:bulletEnabled val="1"/>
        </dgm:presLayoutVars>
      </dgm:prSet>
      <dgm:spPr/>
      <dgm:t>
        <a:bodyPr/>
        <a:lstStyle/>
        <a:p>
          <a:endParaRPr lang="es-MX"/>
        </a:p>
      </dgm:t>
    </dgm:pt>
    <dgm:pt modelId="{96EB6363-A587-4186-A0D2-4B2ED343E48A}" type="pres">
      <dgm:prSet presAssocID="{2C08F4A0-32BF-46D9-BE1E-E02C4F3809BA}" presName="sibTrans" presStyleLbl="bgSibTrans2D1" presStyleIdx="0" presStyleCnt="6"/>
      <dgm:spPr/>
      <dgm:t>
        <a:bodyPr/>
        <a:lstStyle/>
        <a:p>
          <a:endParaRPr lang="es-MX"/>
        </a:p>
      </dgm:t>
    </dgm:pt>
    <dgm:pt modelId="{349F54CA-BCFF-4ECB-BA45-FC8B6A67AEDC}" type="pres">
      <dgm:prSet presAssocID="{E5665CED-BB58-44EC-A673-0BE01E55AF1D}" presName="compNode" presStyleCnt="0"/>
      <dgm:spPr/>
    </dgm:pt>
    <dgm:pt modelId="{66BC4D14-E4D6-46F7-9F40-E3724DBC4689}" type="pres">
      <dgm:prSet presAssocID="{E5665CED-BB58-44EC-A673-0BE01E55AF1D}" presName="dummyConnPt" presStyleCnt="0"/>
      <dgm:spPr/>
    </dgm:pt>
    <dgm:pt modelId="{56181C28-E989-42AC-9A04-4D71E6436907}" type="pres">
      <dgm:prSet presAssocID="{E5665CED-BB58-44EC-A673-0BE01E55AF1D}" presName="node" presStyleLbl="node1" presStyleIdx="1" presStyleCnt="7">
        <dgm:presLayoutVars>
          <dgm:bulletEnabled val="1"/>
        </dgm:presLayoutVars>
      </dgm:prSet>
      <dgm:spPr/>
      <dgm:t>
        <a:bodyPr/>
        <a:lstStyle/>
        <a:p>
          <a:endParaRPr lang="es-MX"/>
        </a:p>
      </dgm:t>
    </dgm:pt>
    <dgm:pt modelId="{1E1B2B50-035C-4AC8-A109-F5E85173154F}" type="pres">
      <dgm:prSet presAssocID="{D2F664C3-1A04-4799-BC48-E337FA5D277E}" presName="sibTrans" presStyleLbl="bgSibTrans2D1" presStyleIdx="1" presStyleCnt="6"/>
      <dgm:spPr/>
      <dgm:t>
        <a:bodyPr/>
        <a:lstStyle/>
        <a:p>
          <a:endParaRPr lang="es-MX"/>
        </a:p>
      </dgm:t>
    </dgm:pt>
    <dgm:pt modelId="{44DBC1F1-6863-4D3C-A23B-6F23FBA451FC}" type="pres">
      <dgm:prSet presAssocID="{206D282F-3A44-4B20-B6A1-C098326BDBE4}" presName="compNode" presStyleCnt="0"/>
      <dgm:spPr/>
    </dgm:pt>
    <dgm:pt modelId="{9613C3C6-6D51-411E-846E-EFB659A38263}" type="pres">
      <dgm:prSet presAssocID="{206D282F-3A44-4B20-B6A1-C098326BDBE4}" presName="dummyConnPt" presStyleCnt="0"/>
      <dgm:spPr/>
    </dgm:pt>
    <dgm:pt modelId="{5533F108-4813-49D5-8414-75744017732F}" type="pres">
      <dgm:prSet presAssocID="{206D282F-3A44-4B20-B6A1-C098326BDBE4}" presName="node" presStyleLbl="node1" presStyleIdx="2" presStyleCnt="7">
        <dgm:presLayoutVars>
          <dgm:bulletEnabled val="1"/>
        </dgm:presLayoutVars>
      </dgm:prSet>
      <dgm:spPr/>
      <dgm:t>
        <a:bodyPr/>
        <a:lstStyle/>
        <a:p>
          <a:endParaRPr lang="es-MX"/>
        </a:p>
      </dgm:t>
    </dgm:pt>
    <dgm:pt modelId="{FC362145-4DFB-4D8D-BF76-A3C36A8545DE}" type="pres">
      <dgm:prSet presAssocID="{BE22E6B8-07A0-4765-8FA6-6E76B33B3585}" presName="sibTrans" presStyleLbl="bgSibTrans2D1" presStyleIdx="2" presStyleCnt="6"/>
      <dgm:spPr/>
      <dgm:t>
        <a:bodyPr/>
        <a:lstStyle/>
        <a:p>
          <a:endParaRPr lang="es-MX"/>
        </a:p>
      </dgm:t>
    </dgm:pt>
    <dgm:pt modelId="{F1DEFCCE-81A3-41E7-9C2D-1CD447D17EB7}" type="pres">
      <dgm:prSet presAssocID="{2028FE3F-177B-41E1-AFB4-F14FDB10FF02}" presName="compNode" presStyleCnt="0"/>
      <dgm:spPr/>
    </dgm:pt>
    <dgm:pt modelId="{0B49824E-DB43-4DAB-AD32-238D541168DE}" type="pres">
      <dgm:prSet presAssocID="{2028FE3F-177B-41E1-AFB4-F14FDB10FF02}" presName="dummyConnPt" presStyleCnt="0"/>
      <dgm:spPr/>
    </dgm:pt>
    <dgm:pt modelId="{42636BDE-AC64-4C03-9369-E3D481646DB5}" type="pres">
      <dgm:prSet presAssocID="{2028FE3F-177B-41E1-AFB4-F14FDB10FF02}" presName="node" presStyleLbl="node1" presStyleIdx="3" presStyleCnt="7">
        <dgm:presLayoutVars>
          <dgm:bulletEnabled val="1"/>
        </dgm:presLayoutVars>
      </dgm:prSet>
      <dgm:spPr/>
      <dgm:t>
        <a:bodyPr/>
        <a:lstStyle/>
        <a:p>
          <a:endParaRPr lang="es-MX"/>
        </a:p>
      </dgm:t>
    </dgm:pt>
    <dgm:pt modelId="{3392A502-9F0D-4A48-B218-2749D4D82E16}" type="pres">
      <dgm:prSet presAssocID="{284B5244-FA88-4E98-A58C-68A8739E481B}" presName="sibTrans" presStyleLbl="bgSibTrans2D1" presStyleIdx="3" presStyleCnt="6"/>
      <dgm:spPr/>
      <dgm:t>
        <a:bodyPr/>
        <a:lstStyle/>
        <a:p>
          <a:endParaRPr lang="es-MX"/>
        </a:p>
      </dgm:t>
    </dgm:pt>
    <dgm:pt modelId="{CED7D35D-68C4-45AD-86C0-74471343721E}" type="pres">
      <dgm:prSet presAssocID="{7763A554-14E3-4BBD-BC80-771FF3BC537B}" presName="compNode" presStyleCnt="0"/>
      <dgm:spPr/>
    </dgm:pt>
    <dgm:pt modelId="{94CFC2C0-49C3-40D8-AF09-52DA8FBABA5F}" type="pres">
      <dgm:prSet presAssocID="{7763A554-14E3-4BBD-BC80-771FF3BC537B}" presName="dummyConnPt" presStyleCnt="0"/>
      <dgm:spPr/>
    </dgm:pt>
    <dgm:pt modelId="{8EEA706C-8AF3-4B55-8154-FEF705DF0B28}" type="pres">
      <dgm:prSet presAssocID="{7763A554-14E3-4BBD-BC80-771FF3BC537B}" presName="node" presStyleLbl="node1" presStyleIdx="4" presStyleCnt="7">
        <dgm:presLayoutVars>
          <dgm:bulletEnabled val="1"/>
        </dgm:presLayoutVars>
      </dgm:prSet>
      <dgm:spPr/>
      <dgm:t>
        <a:bodyPr/>
        <a:lstStyle/>
        <a:p>
          <a:endParaRPr lang="es-MX"/>
        </a:p>
      </dgm:t>
    </dgm:pt>
    <dgm:pt modelId="{FB4E4A52-E8F6-4EF3-85DF-3D9FE8FFAEB4}" type="pres">
      <dgm:prSet presAssocID="{F1856B60-35A5-4ECB-8932-81DC8425AA6B}" presName="sibTrans" presStyleLbl="bgSibTrans2D1" presStyleIdx="4" presStyleCnt="6"/>
      <dgm:spPr/>
      <dgm:t>
        <a:bodyPr/>
        <a:lstStyle/>
        <a:p>
          <a:endParaRPr lang="es-MX"/>
        </a:p>
      </dgm:t>
    </dgm:pt>
    <dgm:pt modelId="{3CAA4FF8-F2C0-4DE9-9262-5997CC9B018A}" type="pres">
      <dgm:prSet presAssocID="{691F4C27-FD23-477B-9E97-7B9AE7588EA6}" presName="compNode" presStyleCnt="0"/>
      <dgm:spPr/>
    </dgm:pt>
    <dgm:pt modelId="{456D12EF-944F-4500-AAFD-9F4C489948F2}" type="pres">
      <dgm:prSet presAssocID="{691F4C27-FD23-477B-9E97-7B9AE7588EA6}" presName="dummyConnPt" presStyleCnt="0"/>
      <dgm:spPr/>
    </dgm:pt>
    <dgm:pt modelId="{4FE294F8-9285-4C4F-8B05-C92E3290F157}" type="pres">
      <dgm:prSet presAssocID="{691F4C27-FD23-477B-9E97-7B9AE7588EA6}" presName="node" presStyleLbl="node1" presStyleIdx="5" presStyleCnt="7">
        <dgm:presLayoutVars>
          <dgm:bulletEnabled val="1"/>
        </dgm:presLayoutVars>
      </dgm:prSet>
      <dgm:spPr/>
      <dgm:t>
        <a:bodyPr/>
        <a:lstStyle/>
        <a:p>
          <a:endParaRPr lang="es-MX"/>
        </a:p>
      </dgm:t>
    </dgm:pt>
    <dgm:pt modelId="{DA27D64B-A711-42DE-BDD8-8DBA876A43DF}" type="pres">
      <dgm:prSet presAssocID="{0342D7C3-8DDF-4CC1-A339-F7A0E4450073}" presName="sibTrans" presStyleLbl="bgSibTrans2D1" presStyleIdx="5" presStyleCnt="6"/>
      <dgm:spPr/>
      <dgm:t>
        <a:bodyPr/>
        <a:lstStyle/>
        <a:p>
          <a:endParaRPr lang="es-MX"/>
        </a:p>
      </dgm:t>
    </dgm:pt>
    <dgm:pt modelId="{25405A06-049E-415F-87CD-FCCF736D3CF5}" type="pres">
      <dgm:prSet presAssocID="{D9F683C9-87EB-4EA4-B2C9-FD9CB62CE493}" presName="compNode" presStyleCnt="0"/>
      <dgm:spPr/>
    </dgm:pt>
    <dgm:pt modelId="{CE18A986-3AD7-4815-8222-DE585346108C}" type="pres">
      <dgm:prSet presAssocID="{D9F683C9-87EB-4EA4-B2C9-FD9CB62CE493}" presName="dummyConnPt" presStyleCnt="0"/>
      <dgm:spPr/>
    </dgm:pt>
    <dgm:pt modelId="{DB2A52D0-36BF-4DD5-8220-DFEA54BA3526}" type="pres">
      <dgm:prSet presAssocID="{D9F683C9-87EB-4EA4-B2C9-FD9CB62CE493}" presName="node" presStyleLbl="node1" presStyleIdx="6" presStyleCnt="7" custLinFactNeighborX="32563" custLinFactNeighborY="-874">
        <dgm:presLayoutVars>
          <dgm:bulletEnabled val="1"/>
        </dgm:presLayoutVars>
      </dgm:prSet>
      <dgm:spPr/>
      <dgm:t>
        <a:bodyPr/>
        <a:lstStyle/>
        <a:p>
          <a:endParaRPr lang="es-MX"/>
        </a:p>
      </dgm:t>
    </dgm:pt>
  </dgm:ptLst>
  <dgm:cxnLst>
    <dgm:cxn modelId="{021447FB-87A9-44E9-A5D5-98490F8CA9BD}" srcId="{8B086257-F18F-4532-85F9-59DF0FB9A8C4}" destId="{D9F683C9-87EB-4EA4-B2C9-FD9CB62CE493}" srcOrd="6" destOrd="0" parTransId="{F8B93E54-71EB-4BC6-AB2D-9740BBE34089}" sibTransId="{37C4D5A9-222C-4D55-BF0B-7A414799C0CA}"/>
    <dgm:cxn modelId="{9826623F-CBF2-4552-93B1-63B334828909}" type="presOf" srcId="{F1856B60-35A5-4ECB-8932-81DC8425AA6B}" destId="{FB4E4A52-E8F6-4EF3-85DF-3D9FE8FFAEB4}" srcOrd="0" destOrd="0" presId="urn:microsoft.com/office/officeart/2005/8/layout/bProcess4"/>
    <dgm:cxn modelId="{92DEDA1C-451B-4A08-9711-E28B37A367CC}" srcId="{8B086257-F18F-4532-85F9-59DF0FB9A8C4}" destId="{2028FE3F-177B-41E1-AFB4-F14FDB10FF02}" srcOrd="3" destOrd="0" parTransId="{E85CABEC-4A57-4D3B-BD20-3815C5223C9A}" sibTransId="{284B5244-FA88-4E98-A58C-68A8739E481B}"/>
    <dgm:cxn modelId="{70B49B97-0C31-4DB0-86CC-211EB0B4D193}" type="presOf" srcId="{7763A554-14E3-4BBD-BC80-771FF3BC537B}" destId="{8EEA706C-8AF3-4B55-8154-FEF705DF0B28}" srcOrd="0" destOrd="0" presId="urn:microsoft.com/office/officeart/2005/8/layout/bProcess4"/>
    <dgm:cxn modelId="{4900025B-A0B6-4A62-BA01-8CA684F8929B}" type="presOf" srcId="{E5665CED-BB58-44EC-A673-0BE01E55AF1D}" destId="{56181C28-E989-42AC-9A04-4D71E6436907}" srcOrd="0" destOrd="0" presId="urn:microsoft.com/office/officeart/2005/8/layout/bProcess4"/>
    <dgm:cxn modelId="{D4819028-0860-4090-93FE-9A7E6073512A}" type="presOf" srcId="{BE22E6B8-07A0-4765-8FA6-6E76B33B3585}" destId="{FC362145-4DFB-4D8D-BF76-A3C36A8545DE}" srcOrd="0" destOrd="0" presId="urn:microsoft.com/office/officeart/2005/8/layout/bProcess4"/>
    <dgm:cxn modelId="{C467240B-C614-4D38-A8B4-3EAB00577702}" type="presOf" srcId="{284B5244-FA88-4E98-A58C-68A8739E481B}" destId="{3392A502-9F0D-4A48-B218-2749D4D82E16}" srcOrd="0" destOrd="0" presId="urn:microsoft.com/office/officeart/2005/8/layout/bProcess4"/>
    <dgm:cxn modelId="{4C3A1364-9135-4351-B64A-DB5FA2A10C07}" type="presOf" srcId="{0342D7C3-8DDF-4CC1-A339-F7A0E4450073}" destId="{DA27D64B-A711-42DE-BDD8-8DBA876A43DF}" srcOrd="0" destOrd="0" presId="urn:microsoft.com/office/officeart/2005/8/layout/bProcess4"/>
    <dgm:cxn modelId="{2DB0D55B-F854-4C45-8AA5-7DCEE1152B8D}" type="presOf" srcId="{206D282F-3A44-4B20-B6A1-C098326BDBE4}" destId="{5533F108-4813-49D5-8414-75744017732F}" srcOrd="0" destOrd="0" presId="urn:microsoft.com/office/officeart/2005/8/layout/bProcess4"/>
    <dgm:cxn modelId="{2CE35875-6C2A-4447-80B4-B36B71EF6EDF}" type="presOf" srcId="{D9F683C9-87EB-4EA4-B2C9-FD9CB62CE493}" destId="{DB2A52D0-36BF-4DD5-8220-DFEA54BA3526}" srcOrd="0" destOrd="0" presId="urn:microsoft.com/office/officeart/2005/8/layout/bProcess4"/>
    <dgm:cxn modelId="{2DFADA98-467D-4CBE-9875-0781479C0327}" type="presOf" srcId="{BC53BA64-C007-4127-921A-081AF0A45297}" destId="{657DE8C2-740A-4B33-BB52-7556F9162363}" srcOrd="0" destOrd="0" presId="urn:microsoft.com/office/officeart/2005/8/layout/bProcess4"/>
    <dgm:cxn modelId="{7EA3F0F8-30CC-4CC6-B309-424AD76AD359}" type="presOf" srcId="{691F4C27-FD23-477B-9E97-7B9AE7588EA6}" destId="{4FE294F8-9285-4C4F-8B05-C92E3290F157}" srcOrd="0" destOrd="0" presId="urn:microsoft.com/office/officeart/2005/8/layout/bProcess4"/>
    <dgm:cxn modelId="{656149CC-1721-4B23-988D-96D9E05178B1}" type="presOf" srcId="{2028FE3F-177B-41E1-AFB4-F14FDB10FF02}" destId="{42636BDE-AC64-4C03-9369-E3D481646DB5}" srcOrd="0" destOrd="0" presId="urn:microsoft.com/office/officeart/2005/8/layout/bProcess4"/>
    <dgm:cxn modelId="{E453BF5B-A237-4BC6-81D2-C3F2B0AD3E83}" srcId="{8B086257-F18F-4532-85F9-59DF0FB9A8C4}" destId="{206D282F-3A44-4B20-B6A1-C098326BDBE4}" srcOrd="2" destOrd="0" parTransId="{72C931DE-F312-4273-8305-421C3AADABB6}" sibTransId="{BE22E6B8-07A0-4765-8FA6-6E76B33B3585}"/>
    <dgm:cxn modelId="{72178A07-0C2B-461B-BB31-E150A832CB8F}" srcId="{8B086257-F18F-4532-85F9-59DF0FB9A8C4}" destId="{BC53BA64-C007-4127-921A-081AF0A45297}" srcOrd="0" destOrd="0" parTransId="{754B922D-AA90-477A-8C6C-16C2FBF53F15}" sibTransId="{2C08F4A0-32BF-46D9-BE1E-E02C4F3809BA}"/>
    <dgm:cxn modelId="{AC4DBF18-B5B5-400F-BD62-D0AB0AF0E459}" type="presOf" srcId="{D2F664C3-1A04-4799-BC48-E337FA5D277E}" destId="{1E1B2B50-035C-4AC8-A109-F5E85173154F}" srcOrd="0" destOrd="0" presId="urn:microsoft.com/office/officeart/2005/8/layout/bProcess4"/>
    <dgm:cxn modelId="{63D7166E-E97C-4ED9-A8FF-A92B585DC8D6}" type="presOf" srcId="{2C08F4A0-32BF-46D9-BE1E-E02C4F3809BA}" destId="{96EB6363-A587-4186-A0D2-4B2ED343E48A}" srcOrd="0" destOrd="0" presId="urn:microsoft.com/office/officeart/2005/8/layout/bProcess4"/>
    <dgm:cxn modelId="{C2FBF1C7-6702-4BD7-97E9-397D89D93837}" srcId="{8B086257-F18F-4532-85F9-59DF0FB9A8C4}" destId="{E5665CED-BB58-44EC-A673-0BE01E55AF1D}" srcOrd="1" destOrd="0" parTransId="{796CFD16-4C6C-4848-88EC-7BD83F984B48}" sibTransId="{D2F664C3-1A04-4799-BC48-E337FA5D277E}"/>
    <dgm:cxn modelId="{48C2A923-BE9E-4DE8-BB91-4A22AFE48FFF}" srcId="{8B086257-F18F-4532-85F9-59DF0FB9A8C4}" destId="{7763A554-14E3-4BBD-BC80-771FF3BC537B}" srcOrd="4" destOrd="0" parTransId="{EC86A05D-23D4-488D-A589-8F6928A3D1A6}" sibTransId="{F1856B60-35A5-4ECB-8932-81DC8425AA6B}"/>
    <dgm:cxn modelId="{8ACCE585-8355-464B-931E-636B59A81156}" type="presOf" srcId="{8B086257-F18F-4532-85F9-59DF0FB9A8C4}" destId="{D04C5226-B5A8-41D1-AF51-7AAF419A5F05}" srcOrd="0" destOrd="0" presId="urn:microsoft.com/office/officeart/2005/8/layout/bProcess4"/>
    <dgm:cxn modelId="{0ACDFABF-90F7-41F6-ABFC-931D78390395}" srcId="{8B086257-F18F-4532-85F9-59DF0FB9A8C4}" destId="{691F4C27-FD23-477B-9E97-7B9AE7588EA6}" srcOrd="5" destOrd="0" parTransId="{5B7DAAD1-1703-4636-88A6-FA5BDF3B33E3}" sibTransId="{0342D7C3-8DDF-4CC1-A339-F7A0E4450073}"/>
    <dgm:cxn modelId="{12454EB8-4789-432A-B961-BF6016CC13E1}" type="presParOf" srcId="{D04C5226-B5A8-41D1-AF51-7AAF419A5F05}" destId="{F97E38C6-9243-460F-B8E7-7794295CC1D2}" srcOrd="0" destOrd="0" presId="urn:microsoft.com/office/officeart/2005/8/layout/bProcess4"/>
    <dgm:cxn modelId="{1F9A90BA-1B61-4631-852F-0ED0EF27ED4D}" type="presParOf" srcId="{F97E38C6-9243-460F-B8E7-7794295CC1D2}" destId="{3CFE6DFD-EF1A-4F6C-8146-FF4B4B59D917}" srcOrd="0" destOrd="0" presId="urn:microsoft.com/office/officeart/2005/8/layout/bProcess4"/>
    <dgm:cxn modelId="{0A5AFF69-C49E-46FE-AE24-7978D22DC399}" type="presParOf" srcId="{F97E38C6-9243-460F-B8E7-7794295CC1D2}" destId="{657DE8C2-740A-4B33-BB52-7556F9162363}" srcOrd="1" destOrd="0" presId="urn:microsoft.com/office/officeart/2005/8/layout/bProcess4"/>
    <dgm:cxn modelId="{47353BEC-2981-47F7-A1E5-9A691A90B7CB}" type="presParOf" srcId="{D04C5226-B5A8-41D1-AF51-7AAF419A5F05}" destId="{96EB6363-A587-4186-A0D2-4B2ED343E48A}" srcOrd="1" destOrd="0" presId="urn:microsoft.com/office/officeart/2005/8/layout/bProcess4"/>
    <dgm:cxn modelId="{0D03A9A1-30DD-48BD-821B-BD34A723BD7F}" type="presParOf" srcId="{D04C5226-B5A8-41D1-AF51-7AAF419A5F05}" destId="{349F54CA-BCFF-4ECB-BA45-FC8B6A67AEDC}" srcOrd="2" destOrd="0" presId="urn:microsoft.com/office/officeart/2005/8/layout/bProcess4"/>
    <dgm:cxn modelId="{8D30428C-E524-47FE-A3CA-E9BC4763C984}" type="presParOf" srcId="{349F54CA-BCFF-4ECB-BA45-FC8B6A67AEDC}" destId="{66BC4D14-E4D6-46F7-9F40-E3724DBC4689}" srcOrd="0" destOrd="0" presId="urn:microsoft.com/office/officeart/2005/8/layout/bProcess4"/>
    <dgm:cxn modelId="{E9B4015B-647A-420B-8188-60743C954435}" type="presParOf" srcId="{349F54CA-BCFF-4ECB-BA45-FC8B6A67AEDC}" destId="{56181C28-E989-42AC-9A04-4D71E6436907}" srcOrd="1" destOrd="0" presId="urn:microsoft.com/office/officeart/2005/8/layout/bProcess4"/>
    <dgm:cxn modelId="{344AB343-BFF4-4A62-8DDE-94DDD1D1371A}" type="presParOf" srcId="{D04C5226-B5A8-41D1-AF51-7AAF419A5F05}" destId="{1E1B2B50-035C-4AC8-A109-F5E85173154F}" srcOrd="3" destOrd="0" presId="urn:microsoft.com/office/officeart/2005/8/layout/bProcess4"/>
    <dgm:cxn modelId="{52222587-E62A-4526-89DC-2A178B993A50}" type="presParOf" srcId="{D04C5226-B5A8-41D1-AF51-7AAF419A5F05}" destId="{44DBC1F1-6863-4D3C-A23B-6F23FBA451FC}" srcOrd="4" destOrd="0" presId="urn:microsoft.com/office/officeart/2005/8/layout/bProcess4"/>
    <dgm:cxn modelId="{35947D95-CB6E-4AB3-9292-BD7A944EAA43}" type="presParOf" srcId="{44DBC1F1-6863-4D3C-A23B-6F23FBA451FC}" destId="{9613C3C6-6D51-411E-846E-EFB659A38263}" srcOrd="0" destOrd="0" presId="urn:microsoft.com/office/officeart/2005/8/layout/bProcess4"/>
    <dgm:cxn modelId="{2B818936-C0D3-4835-B68B-43284771C1C9}" type="presParOf" srcId="{44DBC1F1-6863-4D3C-A23B-6F23FBA451FC}" destId="{5533F108-4813-49D5-8414-75744017732F}" srcOrd="1" destOrd="0" presId="urn:microsoft.com/office/officeart/2005/8/layout/bProcess4"/>
    <dgm:cxn modelId="{69B2228A-C431-4ECF-9FD2-D32246ED137F}" type="presParOf" srcId="{D04C5226-B5A8-41D1-AF51-7AAF419A5F05}" destId="{FC362145-4DFB-4D8D-BF76-A3C36A8545DE}" srcOrd="5" destOrd="0" presId="urn:microsoft.com/office/officeart/2005/8/layout/bProcess4"/>
    <dgm:cxn modelId="{48885E11-C8DF-45E3-9D31-0435EB5E3C9C}" type="presParOf" srcId="{D04C5226-B5A8-41D1-AF51-7AAF419A5F05}" destId="{F1DEFCCE-81A3-41E7-9C2D-1CD447D17EB7}" srcOrd="6" destOrd="0" presId="urn:microsoft.com/office/officeart/2005/8/layout/bProcess4"/>
    <dgm:cxn modelId="{FE9CF867-CD95-4339-816B-D00CF844A37B}" type="presParOf" srcId="{F1DEFCCE-81A3-41E7-9C2D-1CD447D17EB7}" destId="{0B49824E-DB43-4DAB-AD32-238D541168DE}" srcOrd="0" destOrd="0" presId="urn:microsoft.com/office/officeart/2005/8/layout/bProcess4"/>
    <dgm:cxn modelId="{F1E644D3-02A2-470B-A484-AA587980E528}" type="presParOf" srcId="{F1DEFCCE-81A3-41E7-9C2D-1CD447D17EB7}" destId="{42636BDE-AC64-4C03-9369-E3D481646DB5}" srcOrd="1" destOrd="0" presId="urn:microsoft.com/office/officeart/2005/8/layout/bProcess4"/>
    <dgm:cxn modelId="{851D1495-9F0A-49A9-944E-8FAEFEF5D464}" type="presParOf" srcId="{D04C5226-B5A8-41D1-AF51-7AAF419A5F05}" destId="{3392A502-9F0D-4A48-B218-2749D4D82E16}" srcOrd="7" destOrd="0" presId="urn:microsoft.com/office/officeart/2005/8/layout/bProcess4"/>
    <dgm:cxn modelId="{8D55D6DF-0284-4211-A7F1-8F96CEAC77AB}" type="presParOf" srcId="{D04C5226-B5A8-41D1-AF51-7AAF419A5F05}" destId="{CED7D35D-68C4-45AD-86C0-74471343721E}" srcOrd="8" destOrd="0" presId="urn:microsoft.com/office/officeart/2005/8/layout/bProcess4"/>
    <dgm:cxn modelId="{81B16ED0-4560-487A-B1EF-8C2D9CAB8192}" type="presParOf" srcId="{CED7D35D-68C4-45AD-86C0-74471343721E}" destId="{94CFC2C0-49C3-40D8-AF09-52DA8FBABA5F}" srcOrd="0" destOrd="0" presId="urn:microsoft.com/office/officeart/2005/8/layout/bProcess4"/>
    <dgm:cxn modelId="{62E6D207-DF36-4A4A-AEDA-70CDBEA7AE7C}" type="presParOf" srcId="{CED7D35D-68C4-45AD-86C0-74471343721E}" destId="{8EEA706C-8AF3-4B55-8154-FEF705DF0B28}" srcOrd="1" destOrd="0" presId="urn:microsoft.com/office/officeart/2005/8/layout/bProcess4"/>
    <dgm:cxn modelId="{09929CB1-7D2B-4BBA-B270-D7E62CF7510C}" type="presParOf" srcId="{D04C5226-B5A8-41D1-AF51-7AAF419A5F05}" destId="{FB4E4A52-E8F6-4EF3-85DF-3D9FE8FFAEB4}" srcOrd="9" destOrd="0" presId="urn:microsoft.com/office/officeart/2005/8/layout/bProcess4"/>
    <dgm:cxn modelId="{69B82028-1809-4923-93A2-B9081E787D26}" type="presParOf" srcId="{D04C5226-B5A8-41D1-AF51-7AAF419A5F05}" destId="{3CAA4FF8-F2C0-4DE9-9262-5997CC9B018A}" srcOrd="10" destOrd="0" presId="urn:microsoft.com/office/officeart/2005/8/layout/bProcess4"/>
    <dgm:cxn modelId="{E25EEFE0-E4FE-4A52-8C6B-5B6E4026C5A1}" type="presParOf" srcId="{3CAA4FF8-F2C0-4DE9-9262-5997CC9B018A}" destId="{456D12EF-944F-4500-AAFD-9F4C489948F2}" srcOrd="0" destOrd="0" presId="urn:microsoft.com/office/officeart/2005/8/layout/bProcess4"/>
    <dgm:cxn modelId="{C7DD5EE9-1728-493D-86A8-621B2C306EDD}" type="presParOf" srcId="{3CAA4FF8-F2C0-4DE9-9262-5997CC9B018A}" destId="{4FE294F8-9285-4C4F-8B05-C92E3290F157}" srcOrd="1" destOrd="0" presId="urn:microsoft.com/office/officeart/2005/8/layout/bProcess4"/>
    <dgm:cxn modelId="{62D62901-04AC-461F-A6E3-18015A32E205}" type="presParOf" srcId="{D04C5226-B5A8-41D1-AF51-7AAF419A5F05}" destId="{DA27D64B-A711-42DE-BDD8-8DBA876A43DF}" srcOrd="11" destOrd="0" presId="urn:microsoft.com/office/officeart/2005/8/layout/bProcess4"/>
    <dgm:cxn modelId="{4D75167B-C557-4BD4-A30F-CFDD8FF0A45E}" type="presParOf" srcId="{D04C5226-B5A8-41D1-AF51-7AAF419A5F05}" destId="{25405A06-049E-415F-87CD-FCCF736D3CF5}" srcOrd="12" destOrd="0" presId="urn:microsoft.com/office/officeart/2005/8/layout/bProcess4"/>
    <dgm:cxn modelId="{25E4C81F-3E0A-4414-8716-A38F2D3B020D}" type="presParOf" srcId="{25405A06-049E-415F-87CD-FCCF736D3CF5}" destId="{CE18A986-3AD7-4815-8222-DE585346108C}" srcOrd="0" destOrd="0" presId="urn:microsoft.com/office/officeart/2005/8/layout/bProcess4"/>
    <dgm:cxn modelId="{EFFE1221-A5B1-4920-9FAB-6D3BDD1A7DBB}" type="presParOf" srcId="{25405A06-049E-415F-87CD-FCCF736D3CF5}" destId="{DB2A52D0-36BF-4DD5-8220-DFEA54BA352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68947A3F-BD6F-42F9-A2F7-1B07CD260B98}">
      <dgm:prSet phldrT="[Texto]" custT="1"/>
      <dgm:spPr>
        <a:noFill/>
        <a:ln>
          <a:noFill/>
        </a:ln>
      </dgm:spPr>
      <dgm:t>
        <a:bodyPr/>
        <a:lstStyle/>
        <a:p>
          <a:r>
            <a:rPr lang="es-MX" sz="1400" b="0" dirty="0" smtClean="0">
              <a:solidFill>
                <a:schemeClr val="bg1"/>
              </a:solidFill>
              <a:latin typeface="Soberana Sans" panose="02000000000000000000" pitchFamily="50" charset="0"/>
            </a:rPr>
            <a:t>Difusión</a:t>
          </a:r>
          <a:endParaRPr lang="es-MX" sz="1400" b="0" dirty="0">
            <a:solidFill>
              <a:schemeClr val="bg1"/>
            </a:solidFill>
            <a:latin typeface="Soberana Sans" panose="02000000000000000000" pitchFamily="50" charset="0"/>
          </a:endParaRPr>
        </a:p>
      </dgm:t>
    </dgm:pt>
    <dgm:pt modelId="{219A7D49-77B6-4D82-9717-1A5472B59727}" type="sibTrans" cxnId="{FAB1F76D-1BB8-412C-B5A9-E5C85AC8A7E0}">
      <dgm:prSet/>
      <dgm:spPr/>
      <dgm:t>
        <a:bodyPr/>
        <a:lstStyle/>
        <a:p>
          <a:endParaRPr lang="es-MX" sz="1400">
            <a:solidFill>
              <a:schemeClr val="tx1">
                <a:lumMod val="75000"/>
                <a:lumOff val="25000"/>
              </a:schemeClr>
            </a:solidFill>
            <a:latin typeface="Soberana Sans" panose="02000000000000000000" pitchFamily="50" charset="0"/>
          </a:endParaRPr>
        </a:p>
      </dgm:t>
    </dgm:pt>
    <dgm:pt modelId="{6DB69B51-0CAE-4C30-9012-745AC770E3D3}" type="parTrans" cxnId="{FAB1F76D-1BB8-412C-B5A9-E5C85AC8A7E0}">
      <dgm:prSet/>
      <dgm:spPr/>
      <dgm:t>
        <a:bodyPr/>
        <a:lstStyle/>
        <a:p>
          <a:endParaRPr lang="es-MX" sz="1400">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7D800796-F462-4280-9421-69026F2DB5D7}" type="pres">
      <dgm:prSet presAssocID="{68947A3F-BD6F-42F9-A2F7-1B07CD260B98}" presName="composite" presStyleCnt="0"/>
      <dgm:spPr/>
    </dgm:pt>
    <dgm:pt modelId="{0E8B7A8C-7D36-439D-8BE2-FE42F9C7B205}" type="pres">
      <dgm:prSet presAssocID="{68947A3F-BD6F-42F9-A2F7-1B07CD260B98}" presName="rect1" presStyleLbl="b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43E4E92D-404C-4D21-97E4-A36AADEE0CB0}" type="pres">
      <dgm:prSet presAssocID="{68947A3F-BD6F-42F9-A2F7-1B07CD260B98}" presName="wedgeRectCallout1" presStyleLbl="node1" presStyleIdx="0" presStyleCnt="1">
        <dgm:presLayoutVars>
          <dgm:bulletEnabled val="1"/>
        </dgm:presLayoutVars>
      </dgm:prSet>
      <dgm:spPr/>
      <dgm:t>
        <a:bodyPr/>
        <a:lstStyle/>
        <a:p>
          <a:endParaRPr lang="es-MX"/>
        </a:p>
      </dgm:t>
    </dgm:pt>
  </dgm:ptLst>
  <dgm:cxnLst>
    <dgm:cxn modelId="{9B8B4115-DF8D-46CE-8F08-50ED26237673}" type="presOf" srcId="{07E420C1-6AD1-4080-8314-97D961A1EAB8}" destId="{6FB6FCA1-CB3B-40CE-947D-DE8E10E0D09B}" srcOrd="0" destOrd="0" presId="urn:microsoft.com/office/officeart/2008/layout/BendingPictureCaptionList"/>
    <dgm:cxn modelId="{FAB1F76D-1BB8-412C-B5A9-E5C85AC8A7E0}" srcId="{07E420C1-6AD1-4080-8314-97D961A1EAB8}" destId="{68947A3F-BD6F-42F9-A2F7-1B07CD260B98}" srcOrd="0" destOrd="0" parTransId="{6DB69B51-0CAE-4C30-9012-745AC770E3D3}" sibTransId="{219A7D49-77B6-4D82-9717-1A5472B59727}"/>
    <dgm:cxn modelId="{301D38CF-9AD5-40FE-9DEA-139902367324}" type="presOf" srcId="{68947A3F-BD6F-42F9-A2F7-1B07CD260B98}" destId="{43E4E92D-404C-4D21-97E4-A36AADEE0CB0}" srcOrd="0" destOrd="0" presId="urn:microsoft.com/office/officeart/2008/layout/BendingPictureCaptionList"/>
    <dgm:cxn modelId="{DDDC5F5A-D341-47CA-9E18-94D56AA233A0}" type="presParOf" srcId="{6FB6FCA1-CB3B-40CE-947D-DE8E10E0D09B}" destId="{7D800796-F462-4280-9421-69026F2DB5D7}" srcOrd="0" destOrd="0" presId="urn:microsoft.com/office/officeart/2008/layout/BendingPictureCaptionList"/>
    <dgm:cxn modelId="{19E1C979-CBB7-4E34-B7B3-FF25C673D8D5}" type="presParOf" srcId="{7D800796-F462-4280-9421-69026F2DB5D7}" destId="{0E8B7A8C-7D36-439D-8BE2-FE42F9C7B205}" srcOrd="0" destOrd="0" presId="urn:microsoft.com/office/officeart/2008/layout/BendingPictureCaptionList"/>
    <dgm:cxn modelId="{C5749AA0-8645-471B-BDFB-683CCB0F7D1E}" type="presParOf" srcId="{7D800796-F462-4280-9421-69026F2DB5D7}" destId="{43E4E92D-404C-4D21-97E4-A36AADEE0CB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C51DA7-3FDC-4C13-96F0-C00593E136D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1F32C993-836B-4E52-B85E-1B52C8AA78DB}">
      <dgm:prSet phldrT="[Texto]" custT="1"/>
      <dgm:spPr/>
      <dgm:t>
        <a:bodyPr/>
        <a:lstStyle/>
        <a:p>
          <a:pPr algn="l"/>
          <a:r>
            <a:rPr lang="es-ES" sz="800" smtClean="0">
              <a:latin typeface="+mj-lt"/>
              <a:ea typeface="Tahoma" panose="020B0604030504040204" pitchFamily="34" charset="0"/>
              <a:cs typeface="Tahoma" panose="020B0604030504040204" pitchFamily="34" charset="0"/>
            </a:rPr>
            <a:t>Recibir trato digno y respetuoso</a:t>
          </a:r>
          <a:endParaRPr lang="es-ES" sz="800" dirty="0">
            <a:latin typeface="+mj-lt"/>
            <a:ea typeface="Tahoma" panose="020B0604030504040204" pitchFamily="34" charset="0"/>
            <a:cs typeface="Tahoma" panose="020B0604030504040204" pitchFamily="34" charset="0"/>
          </a:endParaRPr>
        </a:p>
      </dgm:t>
    </dgm:pt>
    <dgm:pt modelId="{0BB2D51B-C35D-41C7-9B92-90448C824DC1}" type="parTrans" cxnId="{5A826EA2-8C2A-4827-AF10-29271100EFD3}">
      <dgm:prSet/>
      <dgm:spPr/>
      <dgm:t>
        <a:bodyPr/>
        <a:lstStyle/>
        <a:p>
          <a:pPr algn="l"/>
          <a:endParaRPr lang="es-ES" sz="800">
            <a:solidFill>
              <a:sysClr val="windowText" lastClr="000000"/>
            </a:solidFill>
            <a:latin typeface="+mj-lt"/>
            <a:ea typeface="Tahoma" panose="020B0604030504040204" pitchFamily="34" charset="0"/>
            <a:cs typeface="Tahoma" panose="020B0604030504040204" pitchFamily="34" charset="0"/>
          </a:endParaRPr>
        </a:p>
      </dgm:t>
    </dgm:pt>
    <dgm:pt modelId="{566D5645-3C3E-449F-A714-E057B5E85F2C}" type="sibTrans" cxnId="{5A826EA2-8C2A-4827-AF10-29271100EFD3}">
      <dgm:prSet/>
      <dgm:spPr/>
      <dgm:t>
        <a:bodyPr/>
        <a:lstStyle/>
        <a:p>
          <a:pPr algn="l"/>
          <a:endParaRPr lang="es-ES" sz="800">
            <a:solidFill>
              <a:sysClr val="windowText" lastClr="000000"/>
            </a:solidFill>
            <a:latin typeface="+mj-lt"/>
            <a:ea typeface="Tahoma" panose="020B0604030504040204" pitchFamily="34" charset="0"/>
            <a:cs typeface="Tahoma" panose="020B0604030504040204" pitchFamily="34" charset="0"/>
          </a:endParaRPr>
        </a:p>
      </dgm:t>
    </dgm:pt>
    <dgm:pt modelId="{8BB68546-0274-4C28-9B18-5C62CB8A235F}">
      <dgm:prSet phldrT="[Texto]" custT="1"/>
      <dgm:spPr/>
      <dgm:t>
        <a:bodyPr/>
        <a:lstStyle/>
        <a:p>
          <a:pPr algn="l"/>
          <a:r>
            <a:rPr lang="es-ES" sz="800" smtClean="0">
              <a:latin typeface="+mj-lt"/>
              <a:ea typeface="Tahoma" panose="020B0604030504040204" pitchFamily="34" charset="0"/>
              <a:cs typeface="Tahoma" panose="020B0604030504040204" pitchFamily="34" charset="0"/>
            </a:rPr>
            <a:t>Formar parte del Comité </a:t>
          </a:r>
          <a:endParaRPr lang="es-ES" sz="800" dirty="0">
            <a:latin typeface="+mj-lt"/>
            <a:ea typeface="Tahoma" panose="020B0604030504040204" pitchFamily="34" charset="0"/>
            <a:cs typeface="Tahoma" panose="020B0604030504040204" pitchFamily="34" charset="0"/>
          </a:endParaRPr>
        </a:p>
      </dgm:t>
    </dgm:pt>
    <dgm:pt modelId="{C83807A3-A4C7-4EE0-AFF3-3B7D5D3FC9A5}" type="parTrans" cxnId="{469E3086-66ED-4D10-827C-29A63C70A8CD}">
      <dgm:prSet/>
      <dgm:spPr/>
      <dgm:t>
        <a:bodyPr/>
        <a:lstStyle/>
        <a:p>
          <a:pPr algn="l"/>
          <a:endParaRPr lang="es-ES" sz="800">
            <a:solidFill>
              <a:sysClr val="windowText" lastClr="000000"/>
            </a:solidFill>
            <a:latin typeface="+mj-lt"/>
            <a:ea typeface="Tahoma" panose="020B0604030504040204" pitchFamily="34" charset="0"/>
            <a:cs typeface="Tahoma" panose="020B0604030504040204" pitchFamily="34" charset="0"/>
          </a:endParaRPr>
        </a:p>
      </dgm:t>
    </dgm:pt>
    <dgm:pt modelId="{CD61BF68-D69E-49EB-9E09-90C4A8EBA0DB}" type="sibTrans" cxnId="{469E3086-66ED-4D10-827C-29A63C70A8CD}">
      <dgm:prSet/>
      <dgm:spPr/>
      <dgm:t>
        <a:bodyPr/>
        <a:lstStyle/>
        <a:p>
          <a:pPr algn="l"/>
          <a:endParaRPr lang="es-ES" sz="800">
            <a:solidFill>
              <a:sysClr val="windowText" lastClr="000000"/>
            </a:solidFill>
            <a:latin typeface="+mj-lt"/>
            <a:ea typeface="Tahoma" panose="020B0604030504040204" pitchFamily="34" charset="0"/>
            <a:cs typeface="Tahoma" panose="020B0604030504040204" pitchFamily="34" charset="0"/>
          </a:endParaRPr>
        </a:p>
      </dgm:t>
    </dgm:pt>
    <dgm:pt modelId="{7126C23F-9742-4D60-821C-A348144F9206}">
      <dgm:prSet phldrT="[Texto]" custT="1"/>
      <dgm:spPr/>
      <dgm:t>
        <a:bodyPr/>
        <a:lstStyle/>
        <a:p>
          <a:pPr algn="l"/>
          <a:r>
            <a:rPr lang="es-ES" sz="800" smtClean="0">
              <a:latin typeface="+mj-lt"/>
              <a:ea typeface="Tahoma" panose="020B0604030504040204" pitchFamily="34" charset="0"/>
              <a:cs typeface="Tahoma" panose="020B0604030504040204" pitchFamily="34" charset="0"/>
            </a:rPr>
            <a:t>Solicitar información </a:t>
          </a:r>
          <a:endParaRPr lang="es-ES" sz="800" dirty="0">
            <a:latin typeface="+mj-lt"/>
            <a:ea typeface="Tahoma" panose="020B0604030504040204" pitchFamily="34" charset="0"/>
            <a:cs typeface="Tahoma" panose="020B0604030504040204" pitchFamily="34" charset="0"/>
          </a:endParaRPr>
        </a:p>
      </dgm:t>
    </dgm:pt>
    <dgm:pt modelId="{76F1A093-99F6-499E-A2E3-4EA39C940FD5}" type="parTrans" cxnId="{CDEA4C2F-B009-4FF4-BE09-B1AFE1838A17}">
      <dgm:prSet/>
      <dgm:spPr/>
      <dgm:t>
        <a:bodyPr/>
        <a:lstStyle/>
        <a:p>
          <a:pPr algn="l"/>
          <a:endParaRPr lang="es-MX" sz="800">
            <a:solidFill>
              <a:sysClr val="windowText" lastClr="000000"/>
            </a:solidFill>
            <a:latin typeface="+mj-lt"/>
          </a:endParaRPr>
        </a:p>
      </dgm:t>
    </dgm:pt>
    <dgm:pt modelId="{A104CA71-A593-4A3B-9B38-EF71D9F5A299}" type="sibTrans" cxnId="{CDEA4C2F-B009-4FF4-BE09-B1AFE1838A17}">
      <dgm:prSet/>
      <dgm:spPr/>
      <dgm:t>
        <a:bodyPr/>
        <a:lstStyle/>
        <a:p>
          <a:pPr algn="l"/>
          <a:endParaRPr lang="es-MX" sz="800">
            <a:solidFill>
              <a:sysClr val="windowText" lastClr="000000"/>
            </a:solidFill>
            <a:latin typeface="+mj-lt"/>
          </a:endParaRPr>
        </a:p>
      </dgm:t>
    </dgm:pt>
    <dgm:pt modelId="{2C55275E-D851-42B3-80CB-E9E555F79116}" type="pres">
      <dgm:prSet presAssocID="{F8C51DA7-3FDC-4C13-96F0-C00593E136D3}" presName="linear" presStyleCnt="0">
        <dgm:presLayoutVars>
          <dgm:dir/>
          <dgm:animLvl val="lvl"/>
          <dgm:resizeHandles val="exact"/>
        </dgm:presLayoutVars>
      </dgm:prSet>
      <dgm:spPr/>
      <dgm:t>
        <a:bodyPr/>
        <a:lstStyle/>
        <a:p>
          <a:endParaRPr lang="es-MX"/>
        </a:p>
      </dgm:t>
    </dgm:pt>
    <dgm:pt modelId="{EDA9EB0B-5AD0-4E63-9237-AFB9FB677317}" type="pres">
      <dgm:prSet presAssocID="{1F32C993-836B-4E52-B85E-1B52C8AA78DB}" presName="parentLin" presStyleCnt="0"/>
      <dgm:spPr/>
      <dgm:t>
        <a:bodyPr/>
        <a:lstStyle/>
        <a:p>
          <a:endParaRPr lang="es-MX"/>
        </a:p>
      </dgm:t>
    </dgm:pt>
    <dgm:pt modelId="{DC2CC14B-40CC-4592-8254-65EC7A6A94CE}" type="pres">
      <dgm:prSet presAssocID="{1F32C993-836B-4E52-B85E-1B52C8AA78DB}" presName="parentLeftMargin" presStyleLbl="node1" presStyleIdx="0" presStyleCnt="3"/>
      <dgm:spPr/>
      <dgm:t>
        <a:bodyPr/>
        <a:lstStyle/>
        <a:p>
          <a:endParaRPr lang="es-MX"/>
        </a:p>
      </dgm:t>
    </dgm:pt>
    <dgm:pt modelId="{DD9D9B5F-6F57-45C2-B977-47576BFE6D62}" type="pres">
      <dgm:prSet presAssocID="{1F32C993-836B-4E52-B85E-1B52C8AA78DB}" presName="parentText" presStyleLbl="node1" presStyleIdx="0" presStyleCnt="3">
        <dgm:presLayoutVars>
          <dgm:chMax val="0"/>
          <dgm:bulletEnabled val="1"/>
        </dgm:presLayoutVars>
      </dgm:prSet>
      <dgm:spPr/>
      <dgm:t>
        <a:bodyPr/>
        <a:lstStyle/>
        <a:p>
          <a:endParaRPr lang="es-MX"/>
        </a:p>
      </dgm:t>
    </dgm:pt>
    <dgm:pt modelId="{7EC1828C-D3A8-4103-8E9D-3BABBA1F9D73}" type="pres">
      <dgm:prSet presAssocID="{1F32C993-836B-4E52-B85E-1B52C8AA78DB}" presName="negativeSpace" presStyleCnt="0"/>
      <dgm:spPr/>
      <dgm:t>
        <a:bodyPr/>
        <a:lstStyle/>
        <a:p>
          <a:endParaRPr lang="es-MX"/>
        </a:p>
      </dgm:t>
    </dgm:pt>
    <dgm:pt modelId="{D04DCF9D-5EF1-42B9-8168-3F4744580798}" type="pres">
      <dgm:prSet presAssocID="{1F32C993-836B-4E52-B85E-1B52C8AA78DB}" presName="childText" presStyleLbl="conFgAcc1" presStyleIdx="0" presStyleCnt="3">
        <dgm:presLayoutVars>
          <dgm:bulletEnabled val="1"/>
        </dgm:presLayoutVars>
      </dgm:prSet>
      <dgm:spPr/>
      <dgm:t>
        <a:bodyPr/>
        <a:lstStyle/>
        <a:p>
          <a:endParaRPr lang="es-MX"/>
        </a:p>
      </dgm:t>
    </dgm:pt>
    <dgm:pt modelId="{2C7B7BE0-22C9-4ACF-9806-1C4961BD1928}" type="pres">
      <dgm:prSet presAssocID="{566D5645-3C3E-449F-A714-E057B5E85F2C}" presName="spaceBetweenRectangles" presStyleCnt="0"/>
      <dgm:spPr/>
      <dgm:t>
        <a:bodyPr/>
        <a:lstStyle/>
        <a:p>
          <a:endParaRPr lang="es-MX"/>
        </a:p>
      </dgm:t>
    </dgm:pt>
    <dgm:pt modelId="{F45557A9-7557-45B5-B882-1368FC4ECB19}" type="pres">
      <dgm:prSet presAssocID="{8BB68546-0274-4C28-9B18-5C62CB8A235F}" presName="parentLin" presStyleCnt="0"/>
      <dgm:spPr/>
      <dgm:t>
        <a:bodyPr/>
        <a:lstStyle/>
        <a:p>
          <a:endParaRPr lang="es-MX"/>
        </a:p>
      </dgm:t>
    </dgm:pt>
    <dgm:pt modelId="{1EAC903C-46D0-4583-B7AB-4F4714E7B6F3}" type="pres">
      <dgm:prSet presAssocID="{8BB68546-0274-4C28-9B18-5C62CB8A235F}" presName="parentLeftMargin" presStyleLbl="node1" presStyleIdx="0" presStyleCnt="3"/>
      <dgm:spPr/>
      <dgm:t>
        <a:bodyPr/>
        <a:lstStyle/>
        <a:p>
          <a:endParaRPr lang="es-MX"/>
        </a:p>
      </dgm:t>
    </dgm:pt>
    <dgm:pt modelId="{69B4FB60-69C9-44DD-A28A-412D809CFFF8}" type="pres">
      <dgm:prSet presAssocID="{8BB68546-0274-4C28-9B18-5C62CB8A235F}" presName="parentText" presStyleLbl="node1" presStyleIdx="1" presStyleCnt="3">
        <dgm:presLayoutVars>
          <dgm:chMax val="0"/>
          <dgm:bulletEnabled val="1"/>
        </dgm:presLayoutVars>
      </dgm:prSet>
      <dgm:spPr/>
      <dgm:t>
        <a:bodyPr/>
        <a:lstStyle/>
        <a:p>
          <a:endParaRPr lang="es-MX"/>
        </a:p>
      </dgm:t>
    </dgm:pt>
    <dgm:pt modelId="{A33AB88D-ED58-42D0-875A-86E4F3DF01D9}" type="pres">
      <dgm:prSet presAssocID="{8BB68546-0274-4C28-9B18-5C62CB8A235F}" presName="negativeSpace" presStyleCnt="0"/>
      <dgm:spPr/>
      <dgm:t>
        <a:bodyPr/>
        <a:lstStyle/>
        <a:p>
          <a:endParaRPr lang="es-MX"/>
        </a:p>
      </dgm:t>
    </dgm:pt>
    <dgm:pt modelId="{F984BB77-3F92-4411-BFF2-69604FA61E01}" type="pres">
      <dgm:prSet presAssocID="{8BB68546-0274-4C28-9B18-5C62CB8A235F}" presName="childText" presStyleLbl="conFgAcc1" presStyleIdx="1" presStyleCnt="3">
        <dgm:presLayoutVars>
          <dgm:bulletEnabled val="1"/>
        </dgm:presLayoutVars>
      </dgm:prSet>
      <dgm:spPr/>
      <dgm:t>
        <a:bodyPr/>
        <a:lstStyle/>
        <a:p>
          <a:endParaRPr lang="es-MX"/>
        </a:p>
      </dgm:t>
    </dgm:pt>
    <dgm:pt modelId="{AEA14C76-B939-4A66-BD82-AC2D0A73F909}" type="pres">
      <dgm:prSet presAssocID="{CD61BF68-D69E-49EB-9E09-90C4A8EBA0DB}" presName="spaceBetweenRectangles" presStyleCnt="0"/>
      <dgm:spPr/>
      <dgm:t>
        <a:bodyPr/>
        <a:lstStyle/>
        <a:p>
          <a:endParaRPr lang="es-MX"/>
        </a:p>
      </dgm:t>
    </dgm:pt>
    <dgm:pt modelId="{4F191AC4-463B-4871-9EB5-7D745B5D4F9F}" type="pres">
      <dgm:prSet presAssocID="{7126C23F-9742-4D60-821C-A348144F9206}" presName="parentLin" presStyleCnt="0"/>
      <dgm:spPr/>
      <dgm:t>
        <a:bodyPr/>
        <a:lstStyle/>
        <a:p>
          <a:endParaRPr lang="es-MX"/>
        </a:p>
      </dgm:t>
    </dgm:pt>
    <dgm:pt modelId="{81B1485E-08A1-485F-A558-42D3CB78C04F}" type="pres">
      <dgm:prSet presAssocID="{7126C23F-9742-4D60-821C-A348144F9206}" presName="parentLeftMargin" presStyleLbl="node1" presStyleIdx="1" presStyleCnt="3"/>
      <dgm:spPr/>
      <dgm:t>
        <a:bodyPr/>
        <a:lstStyle/>
        <a:p>
          <a:endParaRPr lang="es-MX"/>
        </a:p>
      </dgm:t>
    </dgm:pt>
    <dgm:pt modelId="{1FE3EF5D-D6EB-4A41-BD4C-DD7B09FB04BD}" type="pres">
      <dgm:prSet presAssocID="{7126C23F-9742-4D60-821C-A348144F9206}" presName="parentText" presStyleLbl="node1" presStyleIdx="2" presStyleCnt="3">
        <dgm:presLayoutVars>
          <dgm:chMax val="0"/>
          <dgm:bulletEnabled val="1"/>
        </dgm:presLayoutVars>
      </dgm:prSet>
      <dgm:spPr/>
      <dgm:t>
        <a:bodyPr/>
        <a:lstStyle/>
        <a:p>
          <a:endParaRPr lang="es-MX"/>
        </a:p>
      </dgm:t>
    </dgm:pt>
    <dgm:pt modelId="{9086422F-E2B9-46F9-B29B-576CB17D1559}" type="pres">
      <dgm:prSet presAssocID="{7126C23F-9742-4D60-821C-A348144F9206}" presName="negativeSpace" presStyleCnt="0"/>
      <dgm:spPr/>
      <dgm:t>
        <a:bodyPr/>
        <a:lstStyle/>
        <a:p>
          <a:endParaRPr lang="es-MX"/>
        </a:p>
      </dgm:t>
    </dgm:pt>
    <dgm:pt modelId="{699A69F4-EBBA-4064-B23B-8342E10CB92B}" type="pres">
      <dgm:prSet presAssocID="{7126C23F-9742-4D60-821C-A348144F9206}" presName="childText" presStyleLbl="conFgAcc1" presStyleIdx="2" presStyleCnt="3">
        <dgm:presLayoutVars>
          <dgm:bulletEnabled val="1"/>
        </dgm:presLayoutVars>
      </dgm:prSet>
      <dgm:spPr/>
      <dgm:t>
        <a:bodyPr/>
        <a:lstStyle/>
        <a:p>
          <a:endParaRPr lang="es-MX"/>
        </a:p>
      </dgm:t>
    </dgm:pt>
  </dgm:ptLst>
  <dgm:cxnLst>
    <dgm:cxn modelId="{5A826EA2-8C2A-4827-AF10-29271100EFD3}" srcId="{F8C51DA7-3FDC-4C13-96F0-C00593E136D3}" destId="{1F32C993-836B-4E52-B85E-1B52C8AA78DB}" srcOrd="0" destOrd="0" parTransId="{0BB2D51B-C35D-41C7-9B92-90448C824DC1}" sibTransId="{566D5645-3C3E-449F-A714-E057B5E85F2C}"/>
    <dgm:cxn modelId="{37666065-6678-4572-B4C6-FE8096A57C57}" type="presOf" srcId="{8BB68546-0274-4C28-9B18-5C62CB8A235F}" destId="{69B4FB60-69C9-44DD-A28A-412D809CFFF8}" srcOrd="1" destOrd="0" presId="urn:microsoft.com/office/officeart/2005/8/layout/list1"/>
    <dgm:cxn modelId="{EC072D16-4978-403E-AECD-33656A619D91}" type="presOf" srcId="{F8C51DA7-3FDC-4C13-96F0-C00593E136D3}" destId="{2C55275E-D851-42B3-80CB-E9E555F79116}" srcOrd="0" destOrd="0" presId="urn:microsoft.com/office/officeart/2005/8/layout/list1"/>
    <dgm:cxn modelId="{CDEA4C2F-B009-4FF4-BE09-B1AFE1838A17}" srcId="{F8C51DA7-3FDC-4C13-96F0-C00593E136D3}" destId="{7126C23F-9742-4D60-821C-A348144F9206}" srcOrd="2" destOrd="0" parTransId="{76F1A093-99F6-499E-A2E3-4EA39C940FD5}" sibTransId="{A104CA71-A593-4A3B-9B38-EF71D9F5A299}"/>
    <dgm:cxn modelId="{D131E73D-7665-4426-808B-633B2021F0F1}" type="presOf" srcId="{7126C23F-9742-4D60-821C-A348144F9206}" destId="{81B1485E-08A1-485F-A558-42D3CB78C04F}" srcOrd="0" destOrd="0" presId="urn:microsoft.com/office/officeart/2005/8/layout/list1"/>
    <dgm:cxn modelId="{B610A84A-55D6-48DD-AE8F-9DCD107B2521}" type="presOf" srcId="{1F32C993-836B-4E52-B85E-1B52C8AA78DB}" destId="{DD9D9B5F-6F57-45C2-B977-47576BFE6D62}" srcOrd="1" destOrd="0" presId="urn:microsoft.com/office/officeart/2005/8/layout/list1"/>
    <dgm:cxn modelId="{469E3086-66ED-4D10-827C-29A63C70A8CD}" srcId="{F8C51DA7-3FDC-4C13-96F0-C00593E136D3}" destId="{8BB68546-0274-4C28-9B18-5C62CB8A235F}" srcOrd="1" destOrd="0" parTransId="{C83807A3-A4C7-4EE0-AFF3-3B7D5D3FC9A5}" sibTransId="{CD61BF68-D69E-49EB-9E09-90C4A8EBA0DB}"/>
    <dgm:cxn modelId="{B022FD28-4762-481A-B7B6-3B899264F11C}" type="presOf" srcId="{8BB68546-0274-4C28-9B18-5C62CB8A235F}" destId="{1EAC903C-46D0-4583-B7AB-4F4714E7B6F3}" srcOrd="0" destOrd="0" presId="urn:microsoft.com/office/officeart/2005/8/layout/list1"/>
    <dgm:cxn modelId="{40200AAE-C517-4B46-A06F-19CC6774E88F}" type="presOf" srcId="{7126C23F-9742-4D60-821C-A348144F9206}" destId="{1FE3EF5D-D6EB-4A41-BD4C-DD7B09FB04BD}" srcOrd="1" destOrd="0" presId="urn:microsoft.com/office/officeart/2005/8/layout/list1"/>
    <dgm:cxn modelId="{E4831AB4-CAB6-48B8-AA95-DBCECD1918EA}" type="presOf" srcId="{1F32C993-836B-4E52-B85E-1B52C8AA78DB}" destId="{DC2CC14B-40CC-4592-8254-65EC7A6A94CE}" srcOrd="0" destOrd="0" presId="urn:microsoft.com/office/officeart/2005/8/layout/list1"/>
    <dgm:cxn modelId="{FFC67E67-25C7-4DB9-9DE0-B313DF9D515A}" type="presParOf" srcId="{2C55275E-D851-42B3-80CB-E9E555F79116}" destId="{EDA9EB0B-5AD0-4E63-9237-AFB9FB677317}" srcOrd="0" destOrd="0" presId="urn:microsoft.com/office/officeart/2005/8/layout/list1"/>
    <dgm:cxn modelId="{392B0AB6-5EDB-4EEC-852C-E81D8527B3A6}" type="presParOf" srcId="{EDA9EB0B-5AD0-4E63-9237-AFB9FB677317}" destId="{DC2CC14B-40CC-4592-8254-65EC7A6A94CE}" srcOrd="0" destOrd="0" presId="urn:microsoft.com/office/officeart/2005/8/layout/list1"/>
    <dgm:cxn modelId="{02811BC9-331C-4B83-A5D0-23F533C08F71}" type="presParOf" srcId="{EDA9EB0B-5AD0-4E63-9237-AFB9FB677317}" destId="{DD9D9B5F-6F57-45C2-B977-47576BFE6D62}" srcOrd="1" destOrd="0" presId="urn:microsoft.com/office/officeart/2005/8/layout/list1"/>
    <dgm:cxn modelId="{ECB3DFBE-A26B-4802-AFD1-3E620C3B272B}" type="presParOf" srcId="{2C55275E-D851-42B3-80CB-E9E555F79116}" destId="{7EC1828C-D3A8-4103-8E9D-3BABBA1F9D73}" srcOrd="1" destOrd="0" presId="urn:microsoft.com/office/officeart/2005/8/layout/list1"/>
    <dgm:cxn modelId="{BCF5F13B-4A3E-4CFF-B7EB-1593099A8B84}" type="presParOf" srcId="{2C55275E-D851-42B3-80CB-E9E555F79116}" destId="{D04DCF9D-5EF1-42B9-8168-3F4744580798}" srcOrd="2" destOrd="0" presId="urn:microsoft.com/office/officeart/2005/8/layout/list1"/>
    <dgm:cxn modelId="{A6B82358-1AA1-4DE8-B73C-26354F02B4AC}" type="presParOf" srcId="{2C55275E-D851-42B3-80CB-E9E555F79116}" destId="{2C7B7BE0-22C9-4ACF-9806-1C4961BD1928}" srcOrd="3" destOrd="0" presId="urn:microsoft.com/office/officeart/2005/8/layout/list1"/>
    <dgm:cxn modelId="{6252047C-E245-4A67-B9C7-E28D1113F9D4}" type="presParOf" srcId="{2C55275E-D851-42B3-80CB-E9E555F79116}" destId="{F45557A9-7557-45B5-B882-1368FC4ECB19}" srcOrd="4" destOrd="0" presId="urn:microsoft.com/office/officeart/2005/8/layout/list1"/>
    <dgm:cxn modelId="{434246EE-280C-4304-98F2-3311D5EBAE87}" type="presParOf" srcId="{F45557A9-7557-45B5-B882-1368FC4ECB19}" destId="{1EAC903C-46D0-4583-B7AB-4F4714E7B6F3}" srcOrd="0" destOrd="0" presId="urn:microsoft.com/office/officeart/2005/8/layout/list1"/>
    <dgm:cxn modelId="{5BE242E6-FE7A-43F1-8B10-C1E214E02B16}" type="presParOf" srcId="{F45557A9-7557-45B5-B882-1368FC4ECB19}" destId="{69B4FB60-69C9-44DD-A28A-412D809CFFF8}" srcOrd="1" destOrd="0" presId="urn:microsoft.com/office/officeart/2005/8/layout/list1"/>
    <dgm:cxn modelId="{2A6396B8-7AFF-470D-8E96-75AB95C2C730}" type="presParOf" srcId="{2C55275E-D851-42B3-80CB-E9E555F79116}" destId="{A33AB88D-ED58-42D0-875A-86E4F3DF01D9}" srcOrd="5" destOrd="0" presId="urn:microsoft.com/office/officeart/2005/8/layout/list1"/>
    <dgm:cxn modelId="{00F585BB-4A13-4EFF-8E08-A5DCB3710A25}" type="presParOf" srcId="{2C55275E-D851-42B3-80CB-E9E555F79116}" destId="{F984BB77-3F92-4411-BFF2-69604FA61E01}" srcOrd="6" destOrd="0" presId="urn:microsoft.com/office/officeart/2005/8/layout/list1"/>
    <dgm:cxn modelId="{96F6B52D-0854-4EE8-81A0-54B4B454E51F}" type="presParOf" srcId="{2C55275E-D851-42B3-80CB-E9E555F79116}" destId="{AEA14C76-B939-4A66-BD82-AC2D0A73F909}" srcOrd="7" destOrd="0" presId="urn:microsoft.com/office/officeart/2005/8/layout/list1"/>
    <dgm:cxn modelId="{4A249856-0741-4025-9118-D58DE5E70368}" type="presParOf" srcId="{2C55275E-D851-42B3-80CB-E9E555F79116}" destId="{4F191AC4-463B-4871-9EB5-7D745B5D4F9F}" srcOrd="8" destOrd="0" presId="urn:microsoft.com/office/officeart/2005/8/layout/list1"/>
    <dgm:cxn modelId="{8588114E-E665-48BA-BD9A-47A769B325CE}" type="presParOf" srcId="{4F191AC4-463B-4871-9EB5-7D745B5D4F9F}" destId="{81B1485E-08A1-485F-A558-42D3CB78C04F}" srcOrd="0" destOrd="0" presId="urn:microsoft.com/office/officeart/2005/8/layout/list1"/>
    <dgm:cxn modelId="{DB8992E6-D209-4F72-B685-67A483F5B86A}" type="presParOf" srcId="{4F191AC4-463B-4871-9EB5-7D745B5D4F9F}" destId="{1FE3EF5D-D6EB-4A41-BD4C-DD7B09FB04BD}" srcOrd="1" destOrd="0" presId="urn:microsoft.com/office/officeart/2005/8/layout/list1"/>
    <dgm:cxn modelId="{0271B389-3571-4FA2-8A93-1A2C80A0CC45}" type="presParOf" srcId="{2C55275E-D851-42B3-80CB-E9E555F79116}" destId="{9086422F-E2B9-46F9-B29B-576CB17D1559}" srcOrd="9" destOrd="0" presId="urn:microsoft.com/office/officeart/2005/8/layout/list1"/>
    <dgm:cxn modelId="{7CA8D86E-E3C6-4387-AB64-336669EDA141}" type="presParOf" srcId="{2C55275E-D851-42B3-80CB-E9E555F79116}" destId="{699A69F4-EBBA-4064-B23B-8342E10CB92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C51DA7-3FDC-4C13-96F0-C00593E136D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1F32C993-836B-4E52-B85E-1B52C8AA78DB}">
      <dgm:prSet phldrT="[Texto]" custT="1"/>
      <dgm:spPr/>
      <dgm:t>
        <a:bodyPr/>
        <a:lstStyle/>
        <a:p>
          <a:r>
            <a:rPr lang="es-ES" sz="800" dirty="0" smtClean="0">
              <a:latin typeface="+mj-lt"/>
              <a:ea typeface="Tahoma" panose="020B0604030504040204" pitchFamily="34" charset="0"/>
              <a:cs typeface="Tahoma" panose="020B0604030504040204" pitchFamily="34" charset="0"/>
            </a:rPr>
            <a:t>Proporcionar la información solicitada</a:t>
          </a:r>
          <a:endParaRPr lang="es-ES" sz="800" dirty="0">
            <a:latin typeface="+mj-lt"/>
            <a:ea typeface="Tahoma" panose="020B0604030504040204" pitchFamily="34" charset="0"/>
            <a:cs typeface="Tahoma" panose="020B0604030504040204" pitchFamily="34" charset="0"/>
          </a:endParaRPr>
        </a:p>
      </dgm:t>
    </dgm:pt>
    <dgm:pt modelId="{0BB2D51B-C35D-41C7-9B92-90448C824DC1}" type="parTrans" cxnId="{5A826EA2-8C2A-4827-AF10-29271100EFD3}">
      <dgm:prSet/>
      <dgm:spPr/>
      <dgm:t>
        <a:bodyPr/>
        <a:lstStyle/>
        <a:p>
          <a:endParaRPr lang="es-ES" sz="800">
            <a:solidFill>
              <a:schemeClr val="tx1"/>
            </a:solidFill>
            <a:latin typeface="+mj-lt"/>
            <a:ea typeface="Tahoma" panose="020B0604030504040204" pitchFamily="34" charset="0"/>
            <a:cs typeface="Tahoma" panose="020B0604030504040204" pitchFamily="34" charset="0"/>
          </a:endParaRPr>
        </a:p>
      </dgm:t>
    </dgm:pt>
    <dgm:pt modelId="{566D5645-3C3E-449F-A714-E057B5E85F2C}" type="sibTrans" cxnId="{5A826EA2-8C2A-4827-AF10-29271100EFD3}">
      <dgm:prSet/>
      <dgm:spPr/>
      <dgm:t>
        <a:bodyPr/>
        <a:lstStyle/>
        <a:p>
          <a:endParaRPr lang="es-ES" sz="800">
            <a:solidFill>
              <a:schemeClr val="tx1"/>
            </a:solidFill>
            <a:latin typeface="+mj-lt"/>
            <a:ea typeface="Tahoma" panose="020B0604030504040204" pitchFamily="34" charset="0"/>
            <a:cs typeface="Tahoma" panose="020B0604030504040204" pitchFamily="34" charset="0"/>
          </a:endParaRPr>
        </a:p>
      </dgm:t>
    </dgm:pt>
    <dgm:pt modelId="{8BB68546-0274-4C28-9B18-5C62CB8A235F}">
      <dgm:prSet phldrT="[Texto]" custT="1"/>
      <dgm:spPr/>
      <dgm:t>
        <a:bodyPr/>
        <a:lstStyle/>
        <a:p>
          <a:r>
            <a:rPr lang="es-ES" sz="800" smtClean="0">
              <a:latin typeface="+mj-lt"/>
              <a:ea typeface="Tahoma" panose="020B0604030504040204" pitchFamily="34" charset="0"/>
              <a:cs typeface="Tahoma" panose="020B0604030504040204" pitchFamily="34" charset="0"/>
            </a:rPr>
            <a:t>Atender las sugerencias, quejas y denuncias</a:t>
          </a:r>
          <a:endParaRPr lang="es-ES" sz="800" dirty="0">
            <a:latin typeface="+mj-lt"/>
            <a:ea typeface="Tahoma" panose="020B0604030504040204" pitchFamily="34" charset="0"/>
            <a:cs typeface="Tahoma" panose="020B0604030504040204" pitchFamily="34" charset="0"/>
          </a:endParaRPr>
        </a:p>
      </dgm:t>
    </dgm:pt>
    <dgm:pt modelId="{C83807A3-A4C7-4EE0-AFF3-3B7D5D3FC9A5}" type="parTrans" cxnId="{469E3086-66ED-4D10-827C-29A63C70A8CD}">
      <dgm:prSet/>
      <dgm:spPr/>
      <dgm:t>
        <a:bodyPr/>
        <a:lstStyle/>
        <a:p>
          <a:endParaRPr lang="es-ES" sz="800">
            <a:solidFill>
              <a:schemeClr val="tx1"/>
            </a:solidFill>
            <a:latin typeface="+mj-lt"/>
            <a:ea typeface="Tahoma" panose="020B0604030504040204" pitchFamily="34" charset="0"/>
            <a:cs typeface="Tahoma" panose="020B0604030504040204" pitchFamily="34" charset="0"/>
          </a:endParaRPr>
        </a:p>
      </dgm:t>
    </dgm:pt>
    <dgm:pt modelId="{CD61BF68-D69E-49EB-9E09-90C4A8EBA0DB}" type="sibTrans" cxnId="{469E3086-66ED-4D10-827C-29A63C70A8CD}">
      <dgm:prSet/>
      <dgm:spPr/>
      <dgm:t>
        <a:bodyPr/>
        <a:lstStyle/>
        <a:p>
          <a:endParaRPr lang="es-ES" sz="800">
            <a:solidFill>
              <a:schemeClr val="tx1"/>
            </a:solidFill>
            <a:latin typeface="+mj-lt"/>
            <a:ea typeface="Tahoma" panose="020B0604030504040204" pitchFamily="34" charset="0"/>
            <a:cs typeface="Tahoma" panose="020B0604030504040204" pitchFamily="34" charset="0"/>
          </a:endParaRPr>
        </a:p>
      </dgm:t>
    </dgm:pt>
    <dgm:pt modelId="{7DF22447-A833-4099-8C2A-A4B8534C0B4C}">
      <dgm:prSet phldrT="[Texto]" custT="1"/>
      <dgm:spPr/>
      <dgm:t>
        <a:bodyPr/>
        <a:lstStyle/>
        <a:p>
          <a:r>
            <a:rPr lang="es-ES" sz="800" smtClean="0">
              <a:latin typeface="+mj-lt"/>
              <a:ea typeface="Tahoma" panose="020B0604030504040204" pitchFamily="34" charset="0"/>
              <a:cs typeface="Tahoma" panose="020B0604030504040204" pitchFamily="34" charset="0"/>
            </a:rPr>
            <a:t>Hacer transparente la ejecución de los recursos</a:t>
          </a:r>
          <a:endParaRPr lang="es-ES" sz="800" dirty="0">
            <a:latin typeface="+mj-lt"/>
            <a:ea typeface="Tahoma" panose="020B0604030504040204" pitchFamily="34" charset="0"/>
            <a:cs typeface="Tahoma" panose="020B0604030504040204" pitchFamily="34" charset="0"/>
          </a:endParaRPr>
        </a:p>
      </dgm:t>
    </dgm:pt>
    <dgm:pt modelId="{1AF924AC-08A6-4070-AD1F-328DECA4F160}" type="parTrans" cxnId="{4165D1CD-A508-4007-A4E5-EACAC015BC4C}">
      <dgm:prSet/>
      <dgm:spPr/>
      <dgm:t>
        <a:bodyPr/>
        <a:lstStyle/>
        <a:p>
          <a:endParaRPr lang="es-ES" sz="800">
            <a:solidFill>
              <a:schemeClr val="tx1"/>
            </a:solidFill>
            <a:latin typeface="+mj-lt"/>
            <a:ea typeface="Tahoma" panose="020B0604030504040204" pitchFamily="34" charset="0"/>
            <a:cs typeface="Tahoma" panose="020B0604030504040204" pitchFamily="34" charset="0"/>
          </a:endParaRPr>
        </a:p>
      </dgm:t>
    </dgm:pt>
    <dgm:pt modelId="{6C4F0882-D409-426E-B549-CDA3E6E13D9A}" type="sibTrans" cxnId="{4165D1CD-A508-4007-A4E5-EACAC015BC4C}">
      <dgm:prSet/>
      <dgm:spPr/>
      <dgm:t>
        <a:bodyPr/>
        <a:lstStyle/>
        <a:p>
          <a:endParaRPr lang="es-ES" sz="800">
            <a:solidFill>
              <a:schemeClr val="tx1"/>
            </a:solidFill>
            <a:latin typeface="+mj-lt"/>
            <a:ea typeface="Tahoma" panose="020B0604030504040204" pitchFamily="34" charset="0"/>
            <a:cs typeface="Tahoma" panose="020B0604030504040204" pitchFamily="34" charset="0"/>
          </a:endParaRPr>
        </a:p>
      </dgm:t>
    </dgm:pt>
    <dgm:pt modelId="{2C55275E-D851-42B3-80CB-E9E555F79116}" type="pres">
      <dgm:prSet presAssocID="{F8C51DA7-3FDC-4C13-96F0-C00593E136D3}" presName="linear" presStyleCnt="0">
        <dgm:presLayoutVars>
          <dgm:dir/>
          <dgm:animLvl val="lvl"/>
          <dgm:resizeHandles val="exact"/>
        </dgm:presLayoutVars>
      </dgm:prSet>
      <dgm:spPr/>
      <dgm:t>
        <a:bodyPr/>
        <a:lstStyle/>
        <a:p>
          <a:endParaRPr lang="es-MX"/>
        </a:p>
      </dgm:t>
    </dgm:pt>
    <dgm:pt modelId="{EDA9EB0B-5AD0-4E63-9237-AFB9FB677317}" type="pres">
      <dgm:prSet presAssocID="{1F32C993-836B-4E52-B85E-1B52C8AA78DB}" presName="parentLin" presStyleCnt="0"/>
      <dgm:spPr/>
      <dgm:t>
        <a:bodyPr/>
        <a:lstStyle/>
        <a:p>
          <a:endParaRPr lang="es-MX"/>
        </a:p>
      </dgm:t>
    </dgm:pt>
    <dgm:pt modelId="{DC2CC14B-40CC-4592-8254-65EC7A6A94CE}" type="pres">
      <dgm:prSet presAssocID="{1F32C993-836B-4E52-B85E-1B52C8AA78DB}" presName="parentLeftMargin" presStyleLbl="node1" presStyleIdx="0" presStyleCnt="3"/>
      <dgm:spPr/>
      <dgm:t>
        <a:bodyPr/>
        <a:lstStyle/>
        <a:p>
          <a:endParaRPr lang="es-MX"/>
        </a:p>
      </dgm:t>
    </dgm:pt>
    <dgm:pt modelId="{DD9D9B5F-6F57-45C2-B977-47576BFE6D62}" type="pres">
      <dgm:prSet presAssocID="{1F32C993-836B-4E52-B85E-1B52C8AA78DB}" presName="parentText" presStyleLbl="node1" presStyleIdx="0" presStyleCnt="3">
        <dgm:presLayoutVars>
          <dgm:chMax val="0"/>
          <dgm:bulletEnabled val="1"/>
        </dgm:presLayoutVars>
      </dgm:prSet>
      <dgm:spPr/>
      <dgm:t>
        <a:bodyPr/>
        <a:lstStyle/>
        <a:p>
          <a:endParaRPr lang="es-MX"/>
        </a:p>
      </dgm:t>
    </dgm:pt>
    <dgm:pt modelId="{7EC1828C-D3A8-4103-8E9D-3BABBA1F9D73}" type="pres">
      <dgm:prSet presAssocID="{1F32C993-836B-4E52-B85E-1B52C8AA78DB}" presName="negativeSpace" presStyleCnt="0"/>
      <dgm:spPr/>
      <dgm:t>
        <a:bodyPr/>
        <a:lstStyle/>
        <a:p>
          <a:endParaRPr lang="es-MX"/>
        </a:p>
      </dgm:t>
    </dgm:pt>
    <dgm:pt modelId="{D04DCF9D-5EF1-42B9-8168-3F4744580798}" type="pres">
      <dgm:prSet presAssocID="{1F32C993-836B-4E52-B85E-1B52C8AA78DB}" presName="childText" presStyleLbl="conFgAcc1" presStyleIdx="0" presStyleCnt="3">
        <dgm:presLayoutVars>
          <dgm:bulletEnabled val="1"/>
        </dgm:presLayoutVars>
      </dgm:prSet>
      <dgm:spPr/>
      <dgm:t>
        <a:bodyPr/>
        <a:lstStyle/>
        <a:p>
          <a:endParaRPr lang="es-MX"/>
        </a:p>
      </dgm:t>
    </dgm:pt>
    <dgm:pt modelId="{2C7B7BE0-22C9-4ACF-9806-1C4961BD1928}" type="pres">
      <dgm:prSet presAssocID="{566D5645-3C3E-449F-A714-E057B5E85F2C}" presName="spaceBetweenRectangles" presStyleCnt="0"/>
      <dgm:spPr/>
      <dgm:t>
        <a:bodyPr/>
        <a:lstStyle/>
        <a:p>
          <a:endParaRPr lang="es-MX"/>
        </a:p>
      </dgm:t>
    </dgm:pt>
    <dgm:pt modelId="{F45557A9-7557-45B5-B882-1368FC4ECB19}" type="pres">
      <dgm:prSet presAssocID="{8BB68546-0274-4C28-9B18-5C62CB8A235F}" presName="parentLin" presStyleCnt="0"/>
      <dgm:spPr/>
      <dgm:t>
        <a:bodyPr/>
        <a:lstStyle/>
        <a:p>
          <a:endParaRPr lang="es-MX"/>
        </a:p>
      </dgm:t>
    </dgm:pt>
    <dgm:pt modelId="{1EAC903C-46D0-4583-B7AB-4F4714E7B6F3}" type="pres">
      <dgm:prSet presAssocID="{8BB68546-0274-4C28-9B18-5C62CB8A235F}" presName="parentLeftMargin" presStyleLbl="node1" presStyleIdx="0" presStyleCnt="3"/>
      <dgm:spPr/>
      <dgm:t>
        <a:bodyPr/>
        <a:lstStyle/>
        <a:p>
          <a:endParaRPr lang="es-MX"/>
        </a:p>
      </dgm:t>
    </dgm:pt>
    <dgm:pt modelId="{69B4FB60-69C9-44DD-A28A-412D809CFFF8}" type="pres">
      <dgm:prSet presAssocID="{8BB68546-0274-4C28-9B18-5C62CB8A235F}" presName="parentText" presStyleLbl="node1" presStyleIdx="1" presStyleCnt="3">
        <dgm:presLayoutVars>
          <dgm:chMax val="0"/>
          <dgm:bulletEnabled val="1"/>
        </dgm:presLayoutVars>
      </dgm:prSet>
      <dgm:spPr/>
      <dgm:t>
        <a:bodyPr/>
        <a:lstStyle/>
        <a:p>
          <a:endParaRPr lang="es-MX"/>
        </a:p>
      </dgm:t>
    </dgm:pt>
    <dgm:pt modelId="{A33AB88D-ED58-42D0-875A-86E4F3DF01D9}" type="pres">
      <dgm:prSet presAssocID="{8BB68546-0274-4C28-9B18-5C62CB8A235F}" presName="negativeSpace" presStyleCnt="0"/>
      <dgm:spPr/>
      <dgm:t>
        <a:bodyPr/>
        <a:lstStyle/>
        <a:p>
          <a:endParaRPr lang="es-MX"/>
        </a:p>
      </dgm:t>
    </dgm:pt>
    <dgm:pt modelId="{F984BB77-3F92-4411-BFF2-69604FA61E01}" type="pres">
      <dgm:prSet presAssocID="{8BB68546-0274-4C28-9B18-5C62CB8A235F}" presName="childText" presStyleLbl="conFgAcc1" presStyleIdx="1" presStyleCnt="3">
        <dgm:presLayoutVars>
          <dgm:bulletEnabled val="1"/>
        </dgm:presLayoutVars>
      </dgm:prSet>
      <dgm:spPr/>
      <dgm:t>
        <a:bodyPr/>
        <a:lstStyle/>
        <a:p>
          <a:endParaRPr lang="es-MX"/>
        </a:p>
      </dgm:t>
    </dgm:pt>
    <dgm:pt modelId="{AEA14C76-B939-4A66-BD82-AC2D0A73F909}" type="pres">
      <dgm:prSet presAssocID="{CD61BF68-D69E-49EB-9E09-90C4A8EBA0DB}" presName="spaceBetweenRectangles" presStyleCnt="0"/>
      <dgm:spPr/>
      <dgm:t>
        <a:bodyPr/>
        <a:lstStyle/>
        <a:p>
          <a:endParaRPr lang="es-MX"/>
        </a:p>
      </dgm:t>
    </dgm:pt>
    <dgm:pt modelId="{534110B2-BFB9-44BF-A16C-CE8DC1C6580F}" type="pres">
      <dgm:prSet presAssocID="{7DF22447-A833-4099-8C2A-A4B8534C0B4C}" presName="parentLin" presStyleCnt="0"/>
      <dgm:spPr/>
      <dgm:t>
        <a:bodyPr/>
        <a:lstStyle/>
        <a:p>
          <a:endParaRPr lang="es-MX"/>
        </a:p>
      </dgm:t>
    </dgm:pt>
    <dgm:pt modelId="{98C98EB6-E5CF-4F2A-97BF-CF93CD6AAA1D}" type="pres">
      <dgm:prSet presAssocID="{7DF22447-A833-4099-8C2A-A4B8534C0B4C}" presName="parentLeftMargin" presStyleLbl="node1" presStyleIdx="1" presStyleCnt="3"/>
      <dgm:spPr/>
      <dgm:t>
        <a:bodyPr/>
        <a:lstStyle/>
        <a:p>
          <a:endParaRPr lang="es-MX"/>
        </a:p>
      </dgm:t>
    </dgm:pt>
    <dgm:pt modelId="{619DBC34-F064-4691-98DF-BAFE56245D78}" type="pres">
      <dgm:prSet presAssocID="{7DF22447-A833-4099-8C2A-A4B8534C0B4C}" presName="parentText" presStyleLbl="node1" presStyleIdx="2" presStyleCnt="3">
        <dgm:presLayoutVars>
          <dgm:chMax val="0"/>
          <dgm:bulletEnabled val="1"/>
        </dgm:presLayoutVars>
      </dgm:prSet>
      <dgm:spPr/>
      <dgm:t>
        <a:bodyPr/>
        <a:lstStyle/>
        <a:p>
          <a:endParaRPr lang="es-MX"/>
        </a:p>
      </dgm:t>
    </dgm:pt>
    <dgm:pt modelId="{4BA88E0A-7615-446B-B9AA-3AB801C026B3}" type="pres">
      <dgm:prSet presAssocID="{7DF22447-A833-4099-8C2A-A4B8534C0B4C}" presName="negativeSpace" presStyleCnt="0"/>
      <dgm:spPr/>
      <dgm:t>
        <a:bodyPr/>
        <a:lstStyle/>
        <a:p>
          <a:endParaRPr lang="es-MX"/>
        </a:p>
      </dgm:t>
    </dgm:pt>
    <dgm:pt modelId="{4134CB07-4323-4388-855A-BD558E34F75E}" type="pres">
      <dgm:prSet presAssocID="{7DF22447-A833-4099-8C2A-A4B8534C0B4C}" presName="childText" presStyleLbl="conFgAcc1" presStyleIdx="2" presStyleCnt="3">
        <dgm:presLayoutVars>
          <dgm:bulletEnabled val="1"/>
        </dgm:presLayoutVars>
      </dgm:prSet>
      <dgm:spPr/>
      <dgm:t>
        <a:bodyPr/>
        <a:lstStyle/>
        <a:p>
          <a:endParaRPr lang="es-MX"/>
        </a:p>
      </dgm:t>
    </dgm:pt>
  </dgm:ptLst>
  <dgm:cxnLst>
    <dgm:cxn modelId="{469E3086-66ED-4D10-827C-29A63C70A8CD}" srcId="{F8C51DA7-3FDC-4C13-96F0-C00593E136D3}" destId="{8BB68546-0274-4C28-9B18-5C62CB8A235F}" srcOrd="1" destOrd="0" parTransId="{C83807A3-A4C7-4EE0-AFF3-3B7D5D3FC9A5}" sibTransId="{CD61BF68-D69E-49EB-9E09-90C4A8EBA0DB}"/>
    <dgm:cxn modelId="{84E71120-E19B-4085-9724-F343CF5B8A8E}" type="presOf" srcId="{8BB68546-0274-4C28-9B18-5C62CB8A235F}" destId="{69B4FB60-69C9-44DD-A28A-412D809CFFF8}" srcOrd="1" destOrd="0" presId="urn:microsoft.com/office/officeart/2005/8/layout/list1"/>
    <dgm:cxn modelId="{5A826EA2-8C2A-4827-AF10-29271100EFD3}" srcId="{F8C51DA7-3FDC-4C13-96F0-C00593E136D3}" destId="{1F32C993-836B-4E52-B85E-1B52C8AA78DB}" srcOrd="0" destOrd="0" parTransId="{0BB2D51B-C35D-41C7-9B92-90448C824DC1}" sibTransId="{566D5645-3C3E-449F-A714-E057B5E85F2C}"/>
    <dgm:cxn modelId="{93A7C5B0-40ED-4990-B7B9-D6465EC52D1A}" type="presOf" srcId="{7DF22447-A833-4099-8C2A-A4B8534C0B4C}" destId="{619DBC34-F064-4691-98DF-BAFE56245D78}" srcOrd="1" destOrd="0" presId="urn:microsoft.com/office/officeart/2005/8/layout/list1"/>
    <dgm:cxn modelId="{955488E9-70CE-4172-84A9-3D35C73F705F}" type="presOf" srcId="{7DF22447-A833-4099-8C2A-A4B8534C0B4C}" destId="{98C98EB6-E5CF-4F2A-97BF-CF93CD6AAA1D}" srcOrd="0" destOrd="0" presId="urn:microsoft.com/office/officeart/2005/8/layout/list1"/>
    <dgm:cxn modelId="{5BE77A24-F2F7-452B-9EC5-E59A89846C74}" type="presOf" srcId="{F8C51DA7-3FDC-4C13-96F0-C00593E136D3}" destId="{2C55275E-D851-42B3-80CB-E9E555F79116}" srcOrd="0" destOrd="0" presId="urn:microsoft.com/office/officeart/2005/8/layout/list1"/>
    <dgm:cxn modelId="{F75831C2-08EB-4B74-AF30-B9F353EA9481}" type="presOf" srcId="{1F32C993-836B-4E52-B85E-1B52C8AA78DB}" destId="{DC2CC14B-40CC-4592-8254-65EC7A6A94CE}" srcOrd="0" destOrd="0" presId="urn:microsoft.com/office/officeart/2005/8/layout/list1"/>
    <dgm:cxn modelId="{4165D1CD-A508-4007-A4E5-EACAC015BC4C}" srcId="{F8C51DA7-3FDC-4C13-96F0-C00593E136D3}" destId="{7DF22447-A833-4099-8C2A-A4B8534C0B4C}" srcOrd="2" destOrd="0" parTransId="{1AF924AC-08A6-4070-AD1F-328DECA4F160}" sibTransId="{6C4F0882-D409-426E-B549-CDA3E6E13D9A}"/>
    <dgm:cxn modelId="{8E7AB7BA-2D88-4B11-B630-BFCA81BE9CE8}" type="presOf" srcId="{8BB68546-0274-4C28-9B18-5C62CB8A235F}" destId="{1EAC903C-46D0-4583-B7AB-4F4714E7B6F3}" srcOrd="0" destOrd="0" presId="urn:microsoft.com/office/officeart/2005/8/layout/list1"/>
    <dgm:cxn modelId="{E6AA34B2-DB20-4676-B377-69CEDCA3CC4B}" type="presOf" srcId="{1F32C993-836B-4E52-B85E-1B52C8AA78DB}" destId="{DD9D9B5F-6F57-45C2-B977-47576BFE6D62}" srcOrd="1" destOrd="0" presId="urn:microsoft.com/office/officeart/2005/8/layout/list1"/>
    <dgm:cxn modelId="{CD46BC7F-7D5B-4333-ADA4-44D63E35BAC3}" type="presParOf" srcId="{2C55275E-D851-42B3-80CB-E9E555F79116}" destId="{EDA9EB0B-5AD0-4E63-9237-AFB9FB677317}" srcOrd="0" destOrd="0" presId="urn:microsoft.com/office/officeart/2005/8/layout/list1"/>
    <dgm:cxn modelId="{9E12FF9D-7CEE-426F-8FFD-B88338DB20C9}" type="presParOf" srcId="{EDA9EB0B-5AD0-4E63-9237-AFB9FB677317}" destId="{DC2CC14B-40CC-4592-8254-65EC7A6A94CE}" srcOrd="0" destOrd="0" presId="urn:microsoft.com/office/officeart/2005/8/layout/list1"/>
    <dgm:cxn modelId="{4473BB4A-6470-4C78-B510-1E1555DB0A2A}" type="presParOf" srcId="{EDA9EB0B-5AD0-4E63-9237-AFB9FB677317}" destId="{DD9D9B5F-6F57-45C2-B977-47576BFE6D62}" srcOrd="1" destOrd="0" presId="urn:microsoft.com/office/officeart/2005/8/layout/list1"/>
    <dgm:cxn modelId="{DF2BAAEE-2152-44E7-AB55-E5DCD1EC9A61}" type="presParOf" srcId="{2C55275E-D851-42B3-80CB-E9E555F79116}" destId="{7EC1828C-D3A8-4103-8E9D-3BABBA1F9D73}" srcOrd="1" destOrd="0" presId="urn:microsoft.com/office/officeart/2005/8/layout/list1"/>
    <dgm:cxn modelId="{7584D13D-4F5A-4B48-95A4-C6523BAA1C8D}" type="presParOf" srcId="{2C55275E-D851-42B3-80CB-E9E555F79116}" destId="{D04DCF9D-5EF1-42B9-8168-3F4744580798}" srcOrd="2" destOrd="0" presId="urn:microsoft.com/office/officeart/2005/8/layout/list1"/>
    <dgm:cxn modelId="{E480CD1E-AEFE-4803-BA48-56C3D4EA6F8D}" type="presParOf" srcId="{2C55275E-D851-42B3-80CB-E9E555F79116}" destId="{2C7B7BE0-22C9-4ACF-9806-1C4961BD1928}" srcOrd="3" destOrd="0" presId="urn:microsoft.com/office/officeart/2005/8/layout/list1"/>
    <dgm:cxn modelId="{B6FAF079-B336-45CB-A695-A9B888FFAC71}" type="presParOf" srcId="{2C55275E-D851-42B3-80CB-E9E555F79116}" destId="{F45557A9-7557-45B5-B882-1368FC4ECB19}" srcOrd="4" destOrd="0" presId="urn:microsoft.com/office/officeart/2005/8/layout/list1"/>
    <dgm:cxn modelId="{5C68AEB7-20A6-4D82-8743-C5237B94EB48}" type="presParOf" srcId="{F45557A9-7557-45B5-B882-1368FC4ECB19}" destId="{1EAC903C-46D0-4583-B7AB-4F4714E7B6F3}" srcOrd="0" destOrd="0" presId="urn:microsoft.com/office/officeart/2005/8/layout/list1"/>
    <dgm:cxn modelId="{8C1E565A-FB77-4E17-AC03-8CB0D566F0DD}" type="presParOf" srcId="{F45557A9-7557-45B5-B882-1368FC4ECB19}" destId="{69B4FB60-69C9-44DD-A28A-412D809CFFF8}" srcOrd="1" destOrd="0" presId="urn:microsoft.com/office/officeart/2005/8/layout/list1"/>
    <dgm:cxn modelId="{259257CE-EEAA-4A92-92E7-898E9E5A359B}" type="presParOf" srcId="{2C55275E-D851-42B3-80CB-E9E555F79116}" destId="{A33AB88D-ED58-42D0-875A-86E4F3DF01D9}" srcOrd="5" destOrd="0" presId="urn:microsoft.com/office/officeart/2005/8/layout/list1"/>
    <dgm:cxn modelId="{C6490F9E-6587-45C8-A00C-AE1799F29E84}" type="presParOf" srcId="{2C55275E-D851-42B3-80CB-E9E555F79116}" destId="{F984BB77-3F92-4411-BFF2-69604FA61E01}" srcOrd="6" destOrd="0" presId="urn:microsoft.com/office/officeart/2005/8/layout/list1"/>
    <dgm:cxn modelId="{36444963-B771-4D38-9D0A-90D93E00EA28}" type="presParOf" srcId="{2C55275E-D851-42B3-80CB-E9E555F79116}" destId="{AEA14C76-B939-4A66-BD82-AC2D0A73F909}" srcOrd="7" destOrd="0" presId="urn:microsoft.com/office/officeart/2005/8/layout/list1"/>
    <dgm:cxn modelId="{9C04E076-8CF6-4C81-8604-E3128111D593}" type="presParOf" srcId="{2C55275E-D851-42B3-80CB-E9E555F79116}" destId="{534110B2-BFB9-44BF-A16C-CE8DC1C6580F}" srcOrd="8" destOrd="0" presId="urn:microsoft.com/office/officeart/2005/8/layout/list1"/>
    <dgm:cxn modelId="{C52B1A30-A74F-49E0-A4EB-D443766F4EAF}" type="presParOf" srcId="{534110B2-BFB9-44BF-A16C-CE8DC1C6580F}" destId="{98C98EB6-E5CF-4F2A-97BF-CF93CD6AAA1D}" srcOrd="0" destOrd="0" presId="urn:microsoft.com/office/officeart/2005/8/layout/list1"/>
    <dgm:cxn modelId="{514D8EC0-DDFF-411D-8FA5-A1E6A3CF79EC}" type="presParOf" srcId="{534110B2-BFB9-44BF-A16C-CE8DC1C6580F}" destId="{619DBC34-F064-4691-98DF-BAFE56245D78}" srcOrd="1" destOrd="0" presId="urn:microsoft.com/office/officeart/2005/8/layout/list1"/>
    <dgm:cxn modelId="{D72C042E-B4C7-42E3-AE1D-CA987B7161BF}" type="presParOf" srcId="{2C55275E-D851-42B3-80CB-E9E555F79116}" destId="{4BA88E0A-7615-446B-B9AA-3AB801C026B3}" srcOrd="9" destOrd="0" presId="urn:microsoft.com/office/officeart/2005/8/layout/list1"/>
    <dgm:cxn modelId="{5D5A7D61-8C7A-4AA6-9C61-C2AFD37F52B5}" type="presParOf" srcId="{2C55275E-D851-42B3-80CB-E9E555F79116}" destId="{4134CB07-4323-4388-855A-BD558E34F75E}"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DDCA21-3210-4E75-9A9B-A10F9D36C49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S"/>
        </a:p>
      </dgm:t>
    </dgm:pt>
    <dgm:pt modelId="{962FD17E-4522-48EB-AC80-E6C2FEF4088E}">
      <dgm:prSet phldrT="[Texto]" custT="1"/>
      <dgm:spPr>
        <a:solidFill>
          <a:schemeClr val="bg1"/>
        </a:solidFill>
      </dgm:spPr>
      <dgm:t>
        <a:bodyPr/>
        <a:lstStyle/>
        <a:p>
          <a:endParaRPr lang="es-ES" sz="1000">
            <a:solidFill>
              <a:sysClr val="windowText" lastClr="000000"/>
            </a:solidFill>
            <a:latin typeface="Arial" panose="020B0604020202020204" pitchFamily="34" charset="0"/>
            <a:cs typeface="Arial" panose="020B0604020202020204" pitchFamily="34" charset="0"/>
          </a:endParaRPr>
        </a:p>
      </dgm:t>
    </dgm:pt>
    <dgm:pt modelId="{CDEFFC5C-E7AC-41A2-BD5A-58C5D1BCCEE3}" type="parTrans" cxnId="{1BD90E70-C7B6-439F-B54B-F12BB2E972FC}">
      <dgm:prSet/>
      <dgm:spPr/>
      <dgm:t>
        <a:bodyPr/>
        <a:lstStyle/>
        <a:p>
          <a:endParaRPr lang="es-ES" sz="1000">
            <a:latin typeface="Arial" panose="020B0604020202020204" pitchFamily="34" charset="0"/>
            <a:cs typeface="Arial" panose="020B0604020202020204" pitchFamily="34" charset="0"/>
          </a:endParaRPr>
        </a:p>
      </dgm:t>
    </dgm:pt>
    <dgm:pt modelId="{B369CBED-B201-421B-BE06-50924FEC67FE}" type="sibTrans" cxnId="{1BD90E70-C7B6-439F-B54B-F12BB2E972FC}">
      <dgm:prSet/>
      <dgm:spPr/>
      <dgm:t>
        <a:bodyPr/>
        <a:lstStyle/>
        <a:p>
          <a:endParaRPr lang="es-ES" sz="1000">
            <a:latin typeface="Arial" panose="020B0604020202020204" pitchFamily="34" charset="0"/>
            <a:cs typeface="Arial" panose="020B0604020202020204" pitchFamily="34" charset="0"/>
          </a:endParaRPr>
        </a:p>
      </dgm:t>
    </dgm:pt>
    <dgm:pt modelId="{7726806F-0F5F-433D-920A-38FA746B1A7B}">
      <dgm:prSet phldrT="[Texto]" custT="1"/>
      <dgm:spPr>
        <a:solidFill>
          <a:schemeClr val="bg1"/>
        </a:solidFill>
      </dgm:spPr>
      <dgm:t>
        <a:bodyPr/>
        <a:lstStyle/>
        <a:p>
          <a:endParaRPr lang="es-ES" sz="1000">
            <a:solidFill>
              <a:sysClr val="windowText" lastClr="000000"/>
            </a:solidFill>
            <a:latin typeface="Arial" panose="020B0604020202020204" pitchFamily="34" charset="0"/>
            <a:cs typeface="Arial" panose="020B0604020202020204" pitchFamily="34" charset="0"/>
          </a:endParaRPr>
        </a:p>
      </dgm:t>
    </dgm:pt>
    <dgm:pt modelId="{0993A11E-EFA3-4713-82CA-D711D4D5DA50}" type="parTrans" cxnId="{EB8BB797-6D9B-46F3-BA93-B04BEB7429D4}">
      <dgm:prSet/>
      <dgm:spPr/>
      <dgm:t>
        <a:bodyPr/>
        <a:lstStyle/>
        <a:p>
          <a:endParaRPr lang="es-ES" sz="1000">
            <a:latin typeface="Arial" panose="020B0604020202020204" pitchFamily="34" charset="0"/>
            <a:cs typeface="Arial" panose="020B0604020202020204" pitchFamily="34" charset="0"/>
          </a:endParaRPr>
        </a:p>
      </dgm:t>
    </dgm:pt>
    <dgm:pt modelId="{88442758-0477-4DED-88E2-E954BF3E126B}" type="sibTrans" cxnId="{EB8BB797-6D9B-46F3-BA93-B04BEB7429D4}">
      <dgm:prSet/>
      <dgm:spPr/>
      <dgm:t>
        <a:bodyPr/>
        <a:lstStyle/>
        <a:p>
          <a:endParaRPr lang="es-ES" sz="1000">
            <a:latin typeface="Arial" panose="020B0604020202020204" pitchFamily="34" charset="0"/>
            <a:cs typeface="Arial" panose="020B0604020202020204" pitchFamily="34" charset="0"/>
          </a:endParaRPr>
        </a:p>
      </dgm:t>
    </dgm:pt>
    <dgm:pt modelId="{22EB5E3D-A353-412E-B9F0-5796CC001D3B}">
      <dgm:prSet phldrT="[Texto]" custT="1"/>
      <dgm:spPr>
        <a:solidFill>
          <a:schemeClr val="bg1"/>
        </a:solidFill>
      </dgm:spPr>
      <dgm:t>
        <a:bodyPr/>
        <a:lstStyle/>
        <a:p>
          <a:endParaRPr lang="es-ES" sz="1000">
            <a:solidFill>
              <a:sysClr val="windowText" lastClr="000000"/>
            </a:solidFill>
            <a:latin typeface="Arial" panose="020B0604020202020204" pitchFamily="34" charset="0"/>
            <a:cs typeface="Arial" panose="020B0604020202020204" pitchFamily="34" charset="0"/>
          </a:endParaRPr>
        </a:p>
      </dgm:t>
    </dgm:pt>
    <dgm:pt modelId="{ADDBF38E-B149-4303-A922-87AB20746C30}" type="parTrans" cxnId="{CA8C003C-E0E2-42A2-8D41-020432138DA4}">
      <dgm:prSet/>
      <dgm:spPr/>
      <dgm:t>
        <a:bodyPr/>
        <a:lstStyle/>
        <a:p>
          <a:endParaRPr lang="es-ES" sz="1000">
            <a:latin typeface="Arial" panose="020B0604020202020204" pitchFamily="34" charset="0"/>
            <a:cs typeface="Arial" panose="020B0604020202020204" pitchFamily="34" charset="0"/>
          </a:endParaRPr>
        </a:p>
      </dgm:t>
    </dgm:pt>
    <dgm:pt modelId="{8AC654F3-3FD1-41A0-977D-EFEEFC7451DA}" type="sibTrans" cxnId="{CA8C003C-E0E2-42A2-8D41-020432138DA4}">
      <dgm:prSet/>
      <dgm:spPr/>
      <dgm:t>
        <a:bodyPr/>
        <a:lstStyle/>
        <a:p>
          <a:endParaRPr lang="es-ES" sz="1000">
            <a:latin typeface="Arial" panose="020B0604020202020204" pitchFamily="34" charset="0"/>
            <a:cs typeface="Arial" panose="020B0604020202020204" pitchFamily="34" charset="0"/>
          </a:endParaRPr>
        </a:p>
      </dgm:t>
    </dgm:pt>
    <dgm:pt modelId="{36BC35E9-03DE-4FF6-AF76-EB03455BE4CB}">
      <dgm:prSet phldrT="[Texto]" custT="1"/>
      <dgm:spPr>
        <a:solidFill>
          <a:schemeClr val="bg1"/>
        </a:solidFill>
      </dgm:spPr>
      <dgm:t>
        <a:bodyPr/>
        <a:lstStyle/>
        <a:p>
          <a:endParaRPr lang="es-ES" sz="1000">
            <a:latin typeface="Arial" panose="020B0604020202020204" pitchFamily="34" charset="0"/>
            <a:cs typeface="Arial" panose="020B0604020202020204" pitchFamily="34" charset="0"/>
          </a:endParaRPr>
        </a:p>
      </dgm:t>
    </dgm:pt>
    <dgm:pt modelId="{7AA945EA-CF24-4E39-A820-93A06AE9E7CA}" type="parTrans" cxnId="{844F957B-4733-46C1-AEC3-02AFDED82D20}">
      <dgm:prSet/>
      <dgm:spPr/>
      <dgm:t>
        <a:bodyPr/>
        <a:lstStyle/>
        <a:p>
          <a:endParaRPr lang="es-ES" sz="1000">
            <a:latin typeface="Arial" panose="020B0604020202020204" pitchFamily="34" charset="0"/>
            <a:cs typeface="Arial" panose="020B0604020202020204" pitchFamily="34" charset="0"/>
          </a:endParaRPr>
        </a:p>
      </dgm:t>
    </dgm:pt>
    <dgm:pt modelId="{CE57E421-2A33-419B-87A2-BDFF73D7C2D8}" type="sibTrans" cxnId="{844F957B-4733-46C1-AEC3-02AFDED82D20}">
      <dgm:prSet/>
      <dgm:spPr/>
      <dgm:t>
        <a:bodyPr/>
        <a:lstStyle/>
        <a:p>
          <a:endParaRPr lang="es-ES" sz="1000">
            <a:latin typeface="Arial" panose="020B0604020202020204" pitchFamily="34" charset="0"/>
            <a:cs typeface="Arial" panose="020B0604020202020204" pitchFamily="34" charset="0"/>
          </a:endParaRPr>
        </a:p>
      </dgm:t>
    </dgm:pt>
    <dgm:pt modelId="{B821E1DF-4343-44E9-85CB-D476A6B26400}" type="pres">
      <dgm:prSet presAssocID="{D6DDCA21-3210-4E75-9A9B-A10F9D36C499}" presName="matrix" presStyleCnt="0">
        <dgm:presLayoutVars>
          <dgm:chMax val="1"/>
          <dgm:dir/>
          <dgm:resizeHandles val="exact"/>
        </dgm:presLayoutVars>
      </dgm:prSet>
      <dgm:spPr/>
      <dgm:t>
        <a:bodyPr/>
        <a:lstStyle/>
        <a:p>
          <a:endParaRPr lang="es-MX"/>
        </a:p>
      </dgm:t>
    </dgm:pt>
    <dgm:pt modelId="{2E79B60A-DC79-4208-A0D5-063CD22178A2}" type="pres">
      <dgm:prSet presAssocID="{D6DDCA21-3210-4E75-9A9B-A10F9D36C499}" presName="diamond" presStyleLbl="bgShp" presStyleIdx="0" presStyleCnt="1"/>
      <dgm:spPr>
        <a:solidFill>
          <a:srgbClr val="009999"/>
        </a:solidFill>
        <a:ln>
          <a:noFill/>
        </a:ln>
      </dgm:spPr>
      <dgm:t>
        <a:bodyPr/>
        <a:lstStyle/>
        <a:p>
          <a:endParaRPr lang="es-MX"/>
        </a:p>
      </dgm:t>
    </dgm:pt>
    <dgm:pt modelId="{26F7DB4A-022A-4C2F-8AB2-CAE510ECF9C8}" type="pres">
      <dgm:prSet presAssocID="{D6DDCA21-3210-4E75-9A9B-A10F9D36C499}" presName="quad1" presStyleLbl="node1" presStyleIdx="0" presStyleCnt="4">
        <dgm:presLayoutVars>
          <dgm:chMax val="0"/>
          <dgm:chPref val="0"/>
          <dgm:bulletEnabled val="1"/>
        </dgm:presLayoutVars>
      </dgm:prSet>
      <dgm:spPr/>
      <dgm:t>
        <a:bodyPr/>
        <a:lstStyle/>
        <a:p>
          <a:endParaRPr lang="es-MX"/>
        </a:p>
      </dgm:t>
    </dgm:pt>
    <dgm:pt modelId="{87F93A78-22E9-49AF-B085-0BA5C4B3C048}" type="pres">
      <dgm:prSet presAssocID="{D6DDCA21-3210-4E75-9A9B-A10F9D36C499}" presName="quad2" presStyleLbl="node1" presStyleIdx="1" presStyleCnt="4">
        <dgm:presLayoutVars>
          <dgm:chMax val="0"/>
          <dgm:chPref val="0"/>
          <dgm:bulletEnabled val="1"/>
        </dgm:presLayoutVars>
      </dgm:prSet>
      <dgm:spPr/>
      <dgm:t>
        <a:bodyPr/>
        <a:lstStyle/>
        <a:p>
          <a:endParaRPr lang="es-MX"/>
        </a:p>
      </dgm:t>
    </dgm:pt>
    <dgm:pt modelId="{05A8079C-51C6-48A7-A662-AB962D3C36B7}" type="pres">
      <dgm:prSet presAssocID="{D6DDCA21-3210-4E75-9A9B-A10F9D36C499}" presName="quad3" presStyleLbl="node1" presStyleIdx="2" presStyleCnt="4">
        <dgm:presLayoutVars>
          <dgm:chMax val="0"/>
          <dgm:chPref val="0"/>
          <dgm:bulletEnabled val="1"/>
        </dgm:presLayoutVars>
      </dgm:prSet>
      <dgm:spPr/>
      <dgm:t>
        <a:bodyPr/>
        <a:lstStyle/>
        <a:p>
          <a:endParaRPr lang="es-MX"/>
        </a:p>
      </dgm:t>
    </dgm:pt>
    <dgm:pt modelId="{D68F8411-BDD2-478E-808C-9DB1609CFFD6}" type="pres">
      <dgm:prSet presAssocID="{D6DDCA21-3210-4E75-9A9B-A10F9D36C499}" presName="quad4" presStyleLbl="node1" presStyleIdx="3" presStyleCnt="4">
        <dgm:presLayoutVars>
          <dgm:chMax val="0"/>
          <dgm:chPref val="0"/>
          <dgm:bulletEnabled val="1"/>
        </dgm:presLayoutVars>
      </dgm:prSet>
      <dgm:spPr/>
      <dgm:t>
        <a:bodyPr/>
        <a:lstStyle/>
        <a:p>
          <a:endParaRPr lang="es-MX"/>
        </a:p>
      </dgm:t>
    </dgm:pt>
  </dgm:ptLst>
  <dgm:cxnLst>
    <dgm:cxn modelId="{CA8C003C-E0E2-42A2-8D41-020432138DA4}" srcId="{D6DDCA21-3210-4E75-9A9B-A10F9D36C499}" destId="{22EB5E3D-A353-412E-B9F0-5796CC001D3B}" srcOrd="2" destOrd="0" parTransId="{ADDBF38E-B149-4303-A922-87AB20746C30}" sibTransId="{8AC654F3-3FD1-41A0-977D-EFEEFC7451DA}"/>
    <dgm:cxn modelId="{A88DB1EE-AC60-48A5-9F87-D00A65F3D763}" type="presOf" srcId="{7726806F-0F5F-433D-920A-38FA746B1A7B}" destId="{87F93A78-22E9-49AF-B085-0BA5C4B3C048}" srcOrd="0" destOrd="0" presId="urn:microsoft.com/office/officeart/2005/8/layout/matrix3"/>
    <dgm:cxn modelId="{1BD90E70-C7B6-439F-B54B-F12BB2E972FC}" srcId="{D6DDCA21-3210-4E75-9A9B-A10F9D36C499}" destId="{962FD17E-4522-48EB-AC80-E6C2FEF4088E}" srcOrd="0" destOrd="0" parTransId="{CDEFFC5C-E7AC-41A2-BD5A-58C5D1BCCEE3}" sibTransId="{B369CBED-B201-421B-BE06-50924FEC67FE}"/>
    <dgm:cxn modelId="{A1651108-4071-473D-AB0F-75BD7AF33D41}" type="presOf" srcId="{22EB5E3D-A353-412E-B9F0-5796CC001D3B}" destId="{05A8079C-51C6-48A7-A662-AB962D3C36B7}" srcOrd="0" destOrd="0" presId="urn:microsoft.com/office/officeart/2005/8/layout/matrix3"/>
    <dgm:cxn modelId="{A8DE2344-EA1E-42D3-9005-727A4F674B74}" type="presOf" srcId="{36BC35E9-03DE-4FF6-AF76-EB03455BE4CB}" destId="{D68F8411-BDD2-478E-808C-9DB1609CFFD6}" srcOrd="0" destOrd="0" presId="urn:microsoft.com/office/officeart/2005/8/layout/matrix3"/>
    <dgm:cxn modelId="{EB8BB797-6D9B-46F3-BA93-B04BEB7429D4}" srcId="{D6DDCA21-3210-4E75-9A9B-A10F9D36C499}" destId="{7726806F-0F5F-433D-920A-38FA746B1A7B}" srcOrd="1" destOrd="0" parTransId="{0993A11E-EFA3-4713-82CA-D711D4D5DA50}" sibTransId="{88442758-0477-4DED-88E2-E954BF3E126B}"/>
    <dgm:cxn modelId="{844F957B-4733-46C1-AEC3-02AFDED82D20}" srcId="{D6DDCA21-3210-4E75-9A9B-A10F9D36C499}" destId="{36BC35E9-03DE-4FF6-AF76-EB03455BE4CB}" srcOrd="3" destOrd="0" parTransId="{7AA945EA-CF24-4E39-A820-93A06AE9E7CA}" sibTransId="{CE57E421-2A33-419B-87A2-BDFF73D7C2D8}"/>
    <dgm:cxn modelId="{B21A2108-5883-484C-9C00-BBE2543BC585}" type="presOf" srcId="{962FD17E-4522-48EB-AC80-E6C2FEF4088E}" destId="{26F7DB4A-022A-4C2F-8AB2-CAE510ECF9C8}" srcOrd="0" destOrd="0" presId="urn:microsoft.com/office/officeart/2005/8/layout/matrix3"/>
    <dgm:cxn modelId="{8B097440-B3EB-4392-9C92-EE4C4D21C792}" type="presOf" srcId="{D6DDCA21-3210-4E75-9A9B-A10F9D36C499}" destId="{B821E1DF-4343-44E9-85CB-D476A6B26400}" srcOrd="0" destOrd="0" presId="urn:microsoft.com/office/officeart/2005/8/layout/matrix3"/>
    <dgm:cxn modelId="{0027C8CB-627C-4F77-8C89-35849A8EF8C2}" type="presParOf" srcId="{B821E1DF-4343-44E9-85CB-D476A6B26400}" destId="{2E79B60A-DC79-4208-A0D5-063CD22178A2}" srcOrd="0" destOrd="0" presId="urn:microsoft.com/office/officeart/2005/8/layout/matrix3"/>
    <dgm:cxn modelId="{4B7C79A3-9317-47A3-9F9C-57B3ADF33743}" type="presParOf" srcId="{B821E1DF-4343-44E9-85CB-D476A6B26400}" destId="{26F7DB4A-022A-4C2F-8AB2-CAE510ECF9C8}" srcOrd="1" destOrd="0" presId="urn:microsoft.com/office/officeart/2005/8/layout/matrix3"/>
    <dgm:cxn modelId="{CDFA3AF5-13B7-46B1-9589-53DDA2C20267}" type="presParOf" srcId="{B821E1DF-4343-44E9-85CB-D476A6B26400}" destId="{87F93A78-22E9-49AF-B085-0BA5C4B3C048}" srcOrd="2" destOrd="0" presId="urn:microsoft.com/office/officeart/2005/8/layout/matrix3"/>
    <dgm:cxn modelId="{07D47241-AD55-4677-8A83-D2028BC8E7EB}" type="presParOf" srcId="{B821E1DF-4343-44E9-85CB-D476A6B26400}" destId="{05A8079C-51C6-48A7-A662-AB962D3C36B7}" srcOrd="3" destOrd="0" presId="urn:microsoft.com/office/officeart/2005/8/layout/matrix3"/>
    <dgm:cxn modelId="{E4D33004-6F37-4C8E-B9D2-C4279DB8CC64}" type="presParOf" srcId="{B821E1DF-4343-44E9-85CB-D476A6B26400}" destId="{D68F8411-BDD2-478E-808C-9DB1609CFFD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DE6140E5-0E96-44BF-A74E-D5629EA5A448}">
      <dgm:prSet phldrT="[Texto]" custT="1"/>
      <dgm:spPr>
        <a:noFill/>
        <a:ln>
          <a:noFill/>
        </a:ln>
      </dgm:spPr>
      <dgm:t>
        <a:bodyPr/>
        <a:lstStyle/>
        <a:p>
          <a:r>
            <a:rPr lang="es-MX" sz="1400" b="0" dirty="0" smtClean="0">
              <a:solidFill>
                <a:schemeClr val="bg1"/>
              </a:solidFill>
              <a:latin typeface="Soberana Sans" panose="02000000000000000000" pitchFamily="50" charset="0"/>
            </a:rPr>
            <a:t>Capacitación</a:t>
          </a:r>
          <a:endParaRPr lang="es-MX" sz="1400" b="0" dirty="0">
            <a:solidFill>
              <a:schemeClr val="bg1"/>
            </a:solidFill>
            <a:latin typeface="Soberana Sans" panose="02000000000000000000" pitchFamily="50" charset="0"/>
          </a:endParaRPr>
        </a:p>
      </dgm:t>
    </dgm:pt>
    <dgm:pt modelId="{9155CF4C-9046-41B9-981D-55CC2A2E64AC}" type="parTrans" cxnId="{BDABBBC2-E5FF-47F9-8375-51497FB40660}">
      <dgm:prSet/>
      <dgm:spPr/>
      <dgm:t>
        <a:bodyPr/>
        <a:lstStyle/>
        <a:p>
          <a:endParaRPr lang="es-MX" sz="1400">
            <a:solidFill>
              <a:schemeClr val="tx1">
                <a:lumMod val="75000"/>
                <a:lumOff val="25000"/>
              </a:schemeClr>
            </a:solidFill>
            <a:latin typeface="Soberana Sans" panose="02000000000000000000" pitchFamily="50" charset="0"/>
          </a:endParaRPr>
        </a:p>
      </dgm:t>
    </dgm:pt>
    <dgm:pt modelId="{EAB91AB0-8531-43F7-AC4A-5F95C7AD59B2}" type="sibTrans" cxnId="{BDABBBC2-E5FF-47F9-8375-51497FB40660}">
      <dgm:prSet/>
      <dgm:spPr/>
      <dgm:t>
        <a:bodyPr/>
        <a:lstStyle/>
        <a:p>
          <a:endParaRPr lang="es-MX" sz="1400">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0BC3168F-2609-4C94-BB68-7460FF527A47}" type="pres">
      <dgm:prSet presAssocID="{DE6140E5-0E96-44BF-A74E-D5629EA5A448}" presName="composite" presStyleCnt="0"/>
      <dgm:spPr/>
    </dgm:pt>
    <dgm:pt modelId="{FEB5CA78-744E-4D6C-9CD1-6369D2F0CD26}" type="pres">
      <dgm:prSet presAssocID="{DE6140E5-0E96-44BF-A74E-D5629EA5A448}" presName="rect1" presStyleLbl="bgImgPlace1" presStyleIdx="0" presStyleCnt="1" custLinFactNeighborX="42638" custLinFactNeighborY="159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2FD6152D-B733-4CCD-8E0A-5B69F86658D7}" type="pres">
      <dgm:prSet presAssocID="{DE6140E5-0E96-44BF-A74E-D5629EA5A448}" presName="wedgeRectCallout1" presStyleLbl="node1" presStyleIdx="0" presStyleCnt="1">
        <dgm:presLayoutVars>
          <dgm:bulletEnabled val="1"/>
        </dgm:presLayoutVars>
      </dgm:prSet>
      <dgm:spPr/>
      <dgm:t>
        <a:bodyPr/>
        <a:lstStyle/>
        <a:p>
          <a:endParaRPr lang="es-MX"/>
        </a:p>
      </dgm:t>
    </dgm:pt>
  </dgm:ptLst>
  <dgm:cxnLst>
    <dgm:cxn modelId="{4474D91D-6E52-4343-A2C9-7BE2443DE57A}" type="presOf" srcId="{07E420C1-6AD1-4080-8314-97D961A1EAB8}" destId="{6FB6FCA1-CB3B-40CE-947D-DE8E10E0D09B}" srcOrd="0" destOrd="0" presId="urn:microsoft.com/office/officeart/2008/layout/BendingPictureCaptionList"/>
    <dgm:cxn modelId="{A1CD1933-C293-4175-B30D-3AB247844857}" type="presOf" srcId="{DE6140E5-0E96-44BF-A74E-D5629EA5A448}" destId="{2FD6152D-B733-4CCD-8E0A-5B69F86658D7}" srcOrd="0" destOrd="0" presId="urn:microsoft.com/office/officeart/2008/layout/BendingPictureCaptionList"/>
    <dgm:cxn modelId="{BDABBBC2-E5FF-47F9-8375-51497FB40660}" srcId="{07E420C1-6AD1-4080-8314-97D961A1EAB8}" destId="{DE6140E5-0E96-44BF-A74E-D5629EA5A448}" srcOrd="0" destOrd="0" parTransId="{9155CF4C-9046-41B9-981D-55CC2A2E64AC}" sibTransId="{EAB91AB0-8531-43F7-AC4A-5F95C7AD59B2}"/>
    <dgm:cxn modelId="{F2750DCE-C5BE-4FB0-86B6-6571A316042F}" type="presParOf" srcId="{6FB6FCA1-CB3B-40CE-947D-DE8E10E0D09B}" destId="{0BC3168F-2609-4C94-BB68-7460FF527A47}" srcOrd="0" destOrd="0" presId="urn:microsoft.com/office/officeart/2008/layout/BendingPictureCaptionList"/>
    <dgm:cxn modelId="{07965429-9B18-4C43-9C06-03BB14B88BF9}" type="presParOf" srcId="{0BC3168F-2609-4C94-BB68-7460FF527A47}" destId="{FEB5CA78-744E-4D6C-9CD1-6369D2F0CD26}" srcOrd="0" destOrd="0" presId="urn:microsoft.com/office/officeart/2008/layout/BendingPictureCaptionList"/>
    <dgm:cxn modelId="{C9FBE8F5-CBDD-405F-B874-64AB2476EB44}" type="presParOf" srcId="{0BC3168F-2609-4C94-BB68-7460FF527A47}" destId="{2FD6152D-B733-4CCD-8E0A-5B69F86658D7}"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69FE9CD1-886A-460C-A15E-4E3E38134588}">
      <dgm:prSet phldrT="[Texto]"/>
      <dgm:spPr>
        <a:noFill/>
        <a:ln>
          <a:noFill/>
        </a:ln>
      </dgm:spPr>
      <dgm:t>
        <a:bodyPr/>
        <a:lstStyle/>
        <a:p>
          <a:r>
            <a:rPr lang="es-MX" dirty="0" smtClean="0">
              <a:solidFill>
                <a:schemeClr val="bg1"/>
              </a:solidFill>
              <a:latin typeface="Soberana Sans" panose="02000000000000000000" pitchFamily="50" charset="0"/>
            </a:rPr>
            <a:t>Constitución de Figuras de Contraloría Social</a:t>
          </a:r>
          <a:endParaRPr lang="es-MX" dirty="0">
            <a:solidFill>
              <a:schemeClr val="bg1"/>
            </a:solidFill>
            <a:latin typeface="Soberana Sans" panose="02000000000000000000" pitchFamily="50" charset="0"/>
          </a:endParaRPr>
        </a:p>
      </dgm:t>
    </dgm:pt>
    <dgm:pt modelId="{0CD384FF-6320-49E8-B4F4-FF3166F65523}" type="parTrans" cxnId="{5D7D2EBD-A81C-4DE0-9B9E-DD2E17C248E6}">
      <dgm:prSet/>
      <dgm:spPr/>
      <dgm:t>
        <a:bodyPr/>
        <a:lstStyle/>
        <a:p>
          <a:endParaRPr lang="es-MX">
            <a:solidFill>
              <a:schemeClr val="tx1">
                <a:lumMod val="75000"/>
                <a:lumOff val="25000"/>
              </a:schemeClr>
            </a:solidFill>
            <a:latin typeface="Soberana Sans" panose="02000000000000000000" pitchFamily="50" charset="0"/>
          </a:endParaRPr>
        </a:p>
      </dgm:t>
    </dgm:pt>
    <dgm:pt modelId="{00F22C45-D5E7-4487-919A-65E1574D98BE}" type="sibTrans" cxnId="{5D7D2EBD-A81C-4DE0-9B9E-DD2E17C248E6}">
      <dgm:prSet/>
      <dgm:spPr/>
      <dgm:t>
        <a:bodyPr/>
        <a:lstStyle/>
        <a:p>
          <a:endParaRPr lang="es-MX">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7F0DF40A-DD3A-4D7E-9BE1-0297B510E79E}" type="pres">
      <dgm:prSet presAssocID="{69FE9CD1-886A-460C-A15E-4E3E38134588}" presName="composite" presStyleCnt="0"/>
      <dgm:spPr/>
    </dgm:pt>
    <dgm:pt modelId="{36699095-2F1B-4088-8B9D-90901C058992}" type="pres">
      <dgm:prSet presAssocID="{69FE9CD1-886A-460C-A15E-4E3E38134588}" presName="rect1" presStyleLbl="b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E26EBA7E-E4A2-46AE-87BB-78C42A5CD40F}" type="pres">
      <dgm:prSet presAssocID="{69FE9CD1-886A-460C-A15E-4E3E38134588}" presName="wedgeRectCallout1" presStyleLbl="node1" presStyleIdx="0" presStyleCnt="1">
        <dgm:presLayoutVars>
          <dgm:bulletEnabled val="1"/>
        </dgm:presLayoutVars>
      </dgm:prSet>
      <dgm:spPr/>
      <dgm:t>
        <a:bodyPr/>
        <a:lstStyle/>
        <a:p>
          <a:endParaRPr lang="es-MX"/>
        </a:p>
      </dgm:t>
    </dgm:pt>
  </dgm:ptLst>
  <dgm:cxnLst>
    <dgm:cxn modelId="{AD5B96BB-B609-4418-A20C-8D62FEF5D43E}" type="presOf" srcId="{69FE9CD1-886A-460C-A15E-4E3E38134588}" destId="{E26EBA7E-E4A2-46AE-87BB-78C42A5CD40F}" srcOrd="0" destOrd="0" presId="urn:microsoft.com/office/officeart/2008/layout/BendingPictureCaptionList"/>
    <dgm:cxn modelId="{5D7D2EBD-A81C-4DE0-9B9E-DD2E17C248E6}" srcId="{07E420C1-6AD1-4080-8314-97D961A1EAB8}" destId="{69FE9CD1-886A-460C-A15E-4E3E38134588}" srcOrd="0" destOrd="0" parTransId="{0CD384FF-6320-49E8-B4F4-FF3166F65523}" sibTransId="{00F22C45-D5E7-4487-919A-65E1574D98BE}"/>
    <dgm:cxn modelId="{61E3401D-B44E-4AB2-BB01-02D9A4B30D31}" type="presOf" srcId="{07E420C1-6AD1-4080-8314-97D961A1EAB8}" destId="{6FB6FCA1-CB3B-40CE-947D-DE8E10E0D09B}" srcOrd="0" destOrd="0" presId="urn:microsoft.com/office/officeart/2008/layout/BendingPictureCaptionList"/>
    <dgm:cxn modelId="{50FD2DE1-B5BB-4A56-BF0B-91731D305F09}" type="presParOf" srcId="{6FB6FCA1-CB3B-40CE-947D-DE8E10E0D09B}" destId="{7F0DF40A-DD3A-4D7E-9BE1-0297B510E79E}" srcOrd="0" destOrd="0" presId="urn:microsoft.com/office/officeart/2008/layout/BendingPictureCaptionList"/>
    <dgm:cxn modelId="{493F120C-294D-4A64-8E98-738B1E078BB4}" type="presParOf" srcId="{7F0DF40A-DD3A-4D7E-9BE1-0297B510E79E}" destId="{36699095-2F1B-4088-8B9D-90901C058992}" srcOrd="0" destOrd="0" presId="urn:microsoft.com/office/officeart/2008/layout/BendingPictureCaptionList"/>
    <dgm:cxn modelId="{8EB101C4-EB47-46AF-AE4B-08CC08438F85}" type="presParOf" srcId="{7F0DF40A-DD3A-4D7E-9BE1-0297B510E79E}" destId="{E26EBA7E-E4A2-46AE-87BB-78C42A5CD40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2F01E-0862-48A3-A7B6-51095595A12E}" type="doc">
      <dgm:prSet loTypeId="urn:microsoft.com/office/officeart/2008/layout/TitledPictureBlocks" loCatId="picture" qsTypeId="urn:microsoft.com/office/officeart/2005/8/quickstyle/simple1" qsCatId="simple" csTypeId="urn:microsoft.com/office/officeart/2005/8/colors/colorful5" csCatId="colorful" phldr="1"/>
      <dgm:spPr/>
      <dgm:t>
        <a:bodyPr/>
        <a:lstStyle/>
        <a:p>
          <a:endParaRPr lang="es-ES"/>
        </a:p>
      </dgm:t>
    </dgm:pt>
    <dgm:pt modelId="{0AAAB252-027F-4723-A425-225106745127}">
      <dgm:prSet phldrT="[Texto]"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Revisión de expedientes o padrones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073C4F5C-D6C8-4CD6-AB0B-824C47C3CDA5}" type="parTrans" cxnId="{57283AF2-3946-4533-B877-B05DEB3CDE81}">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47CE83C1-8751-4F5D-A206-232C0682A490}" type="sibTrans" cxnId="{57283AF2-3946-4533-B877-B05DEB3CDE81}">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582025F8-2C1A-43CC-A5CB-5DB0B60D762C}">
      <dgm:prSet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Supervisión de obras y programas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C8FE4AAF-86EC-4E35-9E6A-2A5DE12E5181}" type="parTrans" cxnId="{F052C62D-E346-43A2-91D0-160B60AD2AE4}">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0E18E5FF-9313-4403-B534-5A8405417637}" type="sibTrans" cxnId="{F052C62D-E346-43A2-91D0-160B60AD2AE4}">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53AC4A12-F45E-46C5-B6A2-0734906E8CCB}">
      <dgm:prSet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Integración de comités ciudadanos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213D93B7-F185-421C-BC1B-A147CDF31EF0}" type="parTrans" cxnId="{B9D4972D-9052-48BD-B926-2E4DD8F2F8C4}">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23CA2CD4-C6AF-4EBA-82EC-3BA5E7538505}" type="sibTrans" cxnId="{B9D4972D-9052-48BD-B926-2E4DD8F2F8C4}">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97220381-96B1-4827-966B-4BE42C893348}">
      <dgm:prSet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Capacitación (certificación, talleres, cursos)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16A2A41F-D8BA-42BC-9B13-0F1BD6FD98F0}" type="parTrans" cxnId="{80CFEA01-EDB3-4C94-B9E3-6D1ACA45112B}">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A261A3C4-3C26-43F9-BCEE-F19262A59638}" type="sibTrans" cxnId="{80CFEA01-EDB3-4C94-B9E3-6D1ACA45112B}">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6A051916-5D9E-413D-812F-1E259B4A4134}">
      <dgm:prSet custT="1"/>
      <dgm:spPr>
        <a:scene3d>
          <a:camera prst="orthographicFront">
            <a:rot lat="0" lon="0" rev="0"/>
          </a:camera>
          <a:lightRig rig="contrasting" dir="t">
            <a:rot lat="0" lon="0" rev="7800000"/>
          </a:lightRig>
        </a:scene3d>
        <a:sp3d>
          <a:bevelT w="139700" h="139700"/>
        </a:sp3d>
      </dgm:spPr>
      <dgm:t>
        <a:bodyPr/>
        <a:lstStyle/>
        <a:p>
          <a:pPr>
            <a:buNone/>
          </a:pPr>
          <a:r>
            <a:rPr lang="es-ES" sz="1100" dirty="0" smtClean="0">
              <a:latin typeface="Soberana Sans" panose="02000000000000000000" pitchFamily="50" charset="0"/>
              <a:ea typeface="Tahoma" panose="020B0604030504040204" pitchFamily="34" charset="0"/>
              <a:cs typeface="Arial" panose="020B0604020202020204" pitchFamily="34" charset="0"/>
            </a:rPr>
            <a:t>Reglamentos y guías</a:t>
          </a:r>
          <a:endParaRPr lang="es-ES" sz="1100" dirty="0">
            <a:latin typeface="Soberana Sans" panose="02000000000000000000" pitchFamily="50" charset="0"/>
            <a:ea typeface="Tahoma" panose="020B0604030504040204" pitchFamily="34" charset="0"/>
            <a:cs typeface="Arial" panose="020B0604020202020204" pitchFamily="34" charset="0"/>
          </a:endParaRPr>
        </a:p>
      </dgm:t>
    </dgm:pt>
    <dgm:pt modelId="{F2A88FD1-E832-4145-9360-C211B5F2E2DF}" type="parTrans" cxnId="{FE0A5919-9461-4641-8445-DEC3CFA903F0}">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FAE55CF4-8A87-49CE-9410-ACF62EB06BF7}" type="sibTrans" cxnId="{FE0A5919-9461-4641-8445-DEC3CFA903F0}">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8E50F1A2-D9F4-45A1-9B71-6638767FCFEE}">
      <dgm:prSet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Atención de quejas, denuncias o sugerencias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4641A551-5161-4188-8351-9AB319793CA4}" type="parTrans" cxnId="{26B5856D-4178-4C0C-A59A-72B38162B0F8}">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0B199895-259E-401C-8B34-F6EAE9F5C2C8}" type="sibTrans" cxnId="{26B5856D-4178-4C0C-A59A-72B38162B0F8}">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3D0FFABC-C217-47F4-B04E-ED08195FDAB0}">
      <dgm:prSet custT="1"/>
      <dgm:spPr>
        <a:scene3d>
          <a:camera prst="orthographicFront">
            <a:rot lat="0" lon="0" rev="0"/>
          </a:camera>
          <a:lightRig rig="contrasting" dir="t">
            <a:rot lat="0" lon="0" rev="7800000"/>
          </a:lightRig>
        </a:scene3d>
        <a:sp3d>
          <a:bevelT w="139700" h="139700"/>
        </a:sp3d>
      </dgm:spPr>
      <dgm:t>
        <a:bodyPr/>
        <a:lstStyle/>
        <a:p>
          <a:pPr>
            <a:buNone/>
          </a:pPr>
          <a:r>
            <a:rPr lang="es-ES" sz="1100" dirty="0" smtClean="0">
              <a:latin typeface="Soberana Sans" panose="02000000000000000000" pitchFamily="50" charset="0"/>
              <a:ea typeface="Tahoma" panose="020B0604030504040204" pitchFamily="34" charset="0"/>
              <a:cs typeface="Arial" panose="020B0604020202020204" pitchFamily="34" charset="0"/>
            </a:rPr>
            <a:t>Solicitudes de información</a:t>
          </a:r>
          <a:endParaRPr lang="es-ES" sz="1100" dirty="0">
            <a:latin typeface="Soberana Sans" panose="02000000000000000000" pitchFamily="50" charset="0"/>
            <a:ea typeface="Tahoma" panose="020B0604030504040204" pitchFamily="34" charset="0"/>
            <a:cs typeface="Arial" panose="020B0604020202020204" pitchFamily="34" charset="0"/>
          </a:endParaRPr>
        </a:p>
      </dgm:t>
    </dgm:pt>
    <dgm:pt modelId="{8B2C654F-5EE8-40D8-911A-64383CA80124}" type="parTrans" cxnId="{1AE327DE-EAEF-4CEF-BD8E-EBAFA6B8B62A}">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B847A647-5FEF-49F4-804D-E4DF7236A52F}" type="sibTrans" cxnId="{1AE327DE-EAEF-4CEF-BD8E-EBAFA6B8B62A}">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350894B8-C13A-4CA4-AA4C-49CADC4360E5}">
      <dgm:prSet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Página Web o redes con información de programas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A0AE69A7-B2D0-4918-9D3A-7C8237922E91}" type="parTrans" cxnId="{8C9F96FD-8B4C-4FCE-AF09-8503863732DE}">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99750F08-6D07-411B-AAE6-551E2C39D8D8}" type="sibTrans" cxnId="{8C9F96FD-8B4C-4FCE-AF09-8503863732DE}">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763DCA13-BC94-4DC5-AC9A-E6D502C5735C}">
      <dgm:prSet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Difusión e información y convocatorias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4CFDE7F7-38EE-4811-A158-D7C44CCA99DA}" type="parTrans" cxnId="{9556E3B2-D9DC-4BF3-B303-8BAEC361852C}">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049B940E-C34D-4EEB-927D-E6649CBE674B}" type="sibTrans" cxnId="{9556E3B2-D9DC-4BF3-B303-8BAEC361852C}">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0F51B46C-6DA1-426F-B7F0-2142C6ECC22D}">
      <dgm:prSet custT="1"/>
      <dgm:spPr>
        <a:scene3d>
          <a:camera prst="orthographicFront">
            <a:rot lat="0" lon="0" rev="0"/>
          </a:camera>
          <a:lightRig rig="contrasting" dir="t">
            <a:rot lat="0" lon="0" rev="7800000"/>
          </a:lightRig>
        </a:scene3d>
        <a:sp3d>
          <a:bevelT w="139700" h="139700"/>
        </a:sp3d>
      </dgm:spPr>
      <dgm:t>
        <a:bodyPr/>
        <a:lstStyle/>
        <a:p>
          <a:pPr>
            <a:buNone/>
          </a:pPr>
          <a:r>
            <a:rPr lang="es-ES" sz="1050" dirty="0" smtClean="0">
              <a:latin typeface="Soberana Sans" panose="02000000000000000000" pitchFamily="50" charset="0"/>
              <a:ea typeface="Tahoma" panose="020B0604030504040204" pitchFamily="34" charset="0"/>
              <a:cs typeface="Arial" panose="020B0604020202020204" pitchFamily="34" charset="0"/>
            </a:rPr>
            <a:t>Entrega de material y llenado de formatos</a:t>
          </a:r>
          <a:endParaRPr lang="es-ES" sz="1050" dirty="0">
            <a:latin typeface="Soberana Sans" panose="02000000000000000000" pitchFamily="50" charset="0"/>
            <a:ea typeface="Tahoma" panose="020B0604030504040204" pitchFamily="34" charset="0"/>
            <a:cs typeface="Arial" panose="020B0604020202020204" pitchFamily="34" charset="0"/>
          </a:endParaRPr>
        </a:p>
      </dgm:t>
    </dgm:pt>
    <dgm:pt modelId="{BF964A66-2CE9-44C8-999E-40F29BBCD7C2}" type="parTrans" cxnId="{036A42BB-3210-4AF3-9CDA-741699D09743}">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FF664156-532D-4F23-A798-282E002C5C63}" type="sibTrans" cxnId="{036A42BB-3210-4AF3-9CDA-741699D09743}">
      <dgm:prSet/>
      <dgm:spPr/>
      <dgm:t>
        <a:bodyPr/>
        <a:lstStyle/>
        <a:p>
          <a:endParaRPr lang="es-ES" sz="1000">
            <a:latin typeface="Soberana Sans" panose="02000000000000000000" pitchFamily="50" charset="0"/>
            <a:ea typeface="Tahoma" panose="020B0604030504040204" pitchFamily="34" charset="0"/>
            <a:cs typeface="Arial" panose="020B0604020202020204" pitchFamily="34" charset="0"/>
          </a:endParaRPr>
        </a:p>
      </dgm:t>
    </dgm:pt>
    <dgm:pt modelId="{12CA2844-7367-45AD-9ABB-F61DD7B7945A}">
      <dgm:prSet phldrT="[Texto]" custT="1"/>
      <dgm:spPr>
        <a:xfrm>
          <a:off x="857928" y="58238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13</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A2CFA036-FB51-4831-BDB8-C76499BC5D1C}" type="parTrans" cxnId="{9141C31C-C071-4DAF-893A-ADEB7B643278}">
      <dgm:prSet/>
      <dgm:spPr/>
      <dgm:t>
        <a:bodyPr/>
        <a:lstStyle/>
        <a:p>
          <a:endParaRPr lang="es-ES" sz="2400">
            <a:latin typeface="Soberana Sans" panose="02000000000000000000" pitchFamily="50" charset="0"/>
          </a:endParaRPr>
        </a:p>
      </dgm:t>
    </dgm:pt>
    <dgm:pt modelId="{4EA16830-25D4-4C87-9309-5718099A1DAD}" type="sibTrans" cxnId="{9141C31C-C071-4DAF-893A-ADEB7B643278}">
      <dgm:prSet/>
      <dgm:spPr/>
      <dgm:t>
        <a:bodyPr/>
        <a:lstStyle/>
        <a:p>
          <a:endParaRPr lang="es-ES" sz="2400">
            <a:latin typeface="Soberana Sans" panose="02000000000000000000" pitchFamily="50" charset="0"/>
          </a:endParaRPr>
        </a:p>
      </dgm:t>
    </dgm:pt>
    <dgm:pt modelId="{83E3E065-9073-4F1A-9099-0EC4C5A86201}">
      <dgm:prSet custT="1"/>
      <dgm:spPr>
        <a:xfrm>
          <a:off x="2320744" y="58238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50</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1B3FA986-5933-4B7B-8651-3E50E0F62349}" type="parTrans" cxnId="{D9E24AB1-0442-4797-9EDD-DD099ACAA43B}">
      <dgm:prSet/>
      <dgm:spPr/>
      <dgm:t>
        <a:bodyPr/>
        <a:lstStyle/>
        <a:p>
          <a:endParaRPr lang="es-ES" sz="2400">
            <a:latin typeface="Soberana Sans" panose="02000000000000000000" pitchFamily="50" charset="0"/>
          </a:endParaRPr>
        </a:p>
      </dgm:t>
    </dgm:pt>
    <dgm:pt modelId="{9E4A3AC5-F270-4E8B-AE30-C37A496DE099}" type="sibTrans" cxnId="{D9E24AB1-0442-4797-9EDD-DD099ACAA43B}">
      <dgm:prSet/>
      <dgm:spPr/>
      <dgm:t>
        <a:bodyPr/>
        <a:lstStyle/>
        <a:p>
          <a:endParaRPr lang="es-ES" sz="2400">
            <a:latin typeface="Soberana Sans" panose="02000000000000000000" pitchFamily="50" charset="0"/>
          </a:endParaRPr>
        </a:p>
      </dgm:t>
    </dgm:pt>
    <dgm:pt modelId="{F17D134F-8871-4765-83D2-A18087CF1E41}">
      <dgm:prSet custT="1"/>
      <dgm:spPr>
        <a:xfrm>
          <a:off x="3783559" y="58238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131</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3BF80173-A9DA-4875-93C0-0CD3C4FEE7B3}" type="parTrans" cxnId="{4EFC13A2-4656-4534-A0A2-D2B639CD6164}">
      <dgm:prSet/>
      <dgm:spPr/>
      <dgm:t>
        <a:bodyPr/>
        <a:lstStyle/>
        <a:p>
          <a:endParaRPr lang="es-ES" sz="2400">
            <a:latin typeface="Soberana Sans" panose="02000000000000000000" pitchFamily="50" charset="0"/>
          </a:endParaRPr>
        </a:p>
      </dgm:t>
    </dgm:pt>
    <dgm:pt modelId="{D9F371D9-8571-4860-AC31-6E928E2A205D}" type="sibTrans" cxnId="{4EFC13A2-4656-4534-A0A2-D2B639CD6164}">
      <dgm:prSet/>
      <dgm:spPr/>
      <dgm:t>
        <a:bodyPr/>
        <a:lstStyle/>
        <a:p>
          <a:endParaRPr lang="es-ES" sz="2400">
            <a:latin typeface="Soberana Sans" panose="02000000000000000000" pitchFamily="50" charset="0"/>
          </a:endParaRPr>
        </a:p>
      </dgm:t>
    </dgm:pt>
    <dgm:pt modelId="{416EF825-CED5-4CB0-A69B-76C34DB4DC1B}">
      <dgm:prSet custT="1"/>
      <dgm:spPr>
        <a:xfrm>
          <a:off x="5246374" y="58238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54</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2C07FAEF-6DBF-43CE-8341-BEE5C09412C1}" type="parTrans" cxnId="{76678302-5D15-4B95-B56A-1E778E926B6E}">
      <dgm:prSet/>
      <dgm:spPr/>
      <dgm:t>
        <a:bodyPr/>
        <a:lstStyle/>
        <a:p>
          <a:endParaRPr lang="es-ES" sz="2400">
            <a:latin typeface="Soberana Sans" panose="02000000000000000000" pitchFamily="50" charset="0"/>
          </a:endParaRPr>
        </a:p>
      </dgm:t>
    </dgm:pt>
    <dgm:pt modelId="{7498FB00-E44C-440C-8DA6-EF82E6F395F0}" type="sibTrans" cxnId="{76678302-5D15-4B95-B56A-1E778E926B6E}">
      <dgm:prSet/>
      <dgm:spPr/>
      <dgm:t>
        <a:bodyPr/>
        <a:lstStyle/>
        <a:p>
          <a:endParaRPr lang="es-ES" sz="2400">
            <a:latin typeface="Soberana Sans" panose="02000000000000000000" pitchFamily="50" charset="0"/>
          </a:endParaRPr>
        </a:p>
      </dgm:t>
    </dgm:pt>
    <dgm:pt modelId="{D7D6D8BC-B948-4034-A84C-86ADA6C78298}">
      <dgm:prSet custT="1"/>
      <dgm:spPr>
        <a:xfrm>
          <a:off x="857928" y="181844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4</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0146DECC-0445-4AD1-9324-5D026C10FE7B}" type="parTrans" cxnId="{340ECBB0-BB51-427A-89D2-152AD8C96891}">
      <dgm:prSet/>
      <dgm:spPr/>
      <dgm:t>
        <a:bodyPr/>
        <a:lstStyle/>
        <a:p>
          <a:endParaRPr lang="es-ES" sz="2400">
            <a:latin typeface="Soberana Sans" panose="02000000000000000000" pitchFamily="50" charset="0"/>
          </a:endParaRPr>
        </a:p>
      </dgm:t>
    </dgm:pt>
    <dgm:pt modelId="{07804FAE-8A2E-4EC9-8367-EFB0B945FCD2}" type="sibTrans" cxnId="{340ECBB0-BB51-427A-89D2-152AD8C96891}">
      <dgm:prSet/>
      <dgm:spPr/>
      <dgm:t>
        <a:bodyPr/>
        <a:lstStyle/>
        <a:p>
          <a:endParaRPr lang="es-ES" sz="2400">
            <a:latin typeface="Soberana Sans" panose="02000000000000000000" pitchFamily="50" charset="0"/>
          </a:endParaRPr>
        </a:p>
      </dgm:t>
    </dgm:pt>
    <dgm:pt modelId="{533627C5-6F60-41CB-A67C-195D30EB13A7}">
      <dgm:prSet custT="1"/>
      <dgm:spPr>
        <a:xfrm>
          <a:off x="2320744" y="181844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63</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C26F2411-F381-4159-93E4-3733C5271128}" type="parTrans" cxnId="{B5FC3B0C-78C0-459E-9B95-E689F4D94831}">
      <dgm:prSet/>
      <dgm:spPr/>
      <dgm:t>
        <a:bodyPr/>
        <a:lstStyle/>
        <a:p>
          <a:endParaRPr lang="es-ES" sz="2400">
            <a:latin typeface="Soberana Sans" panose="02000000000000000000" pitchFamily="50" charset="0"/>
          </a:endParaRPr>
        </a:p>
      </dgm:t>
    </dgm:pt>
    <dgm:pt modelId="{B672DA0E-789A-4734-A79C-E74DEFEA838B}" type="sibTrans" cxnId="{B5FC3B0C-78C0-459E-9B95-E689F4D94831}">
      <dgm:prSet/>
      <dgm:spPr/>
      <dgm:t>
        <a:bodyPr/>
        <a:lstStyle/>
        <a:p>
          <a:endParaRPr lang="es-ES" sz="2400">
            <a:latin typeface="Soberana Sans" panose="02000000000000000000" pitchFamily="50" charset="0"/>
          </a:endParaRPr>
        </a:p>
      </dgm:t>
    </dgm:pt>
    <dgm:pt modelId="{3A1583AC-23EF-4AED-9432-C93A4B4FC918}">
      <dgm:prSet custT="1"/>
      <dgm:spPr>
        <a:xfrm>
          <a:off x="3783559" y="181844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5</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3B6AA855-CE45-4AAB-B6C0-3143002C4A40}" type="parTrans" cxnId="{70C1D70F-8254-4F74-B417-426C82C729A5}">
      <dgm:prSet/>
      <dgm:spPr/>
      <dgm:t>
        <a:bodyPr/>
        <a:lstStyle/>
        <a:p>
          <a:endParaRPr lang="es-ES" sz="2400">
            <a:latin typeface="Soberana Sans" panose="02000000000000000000" pitchFamily="50" charset="0"/>
          </a:endParaRPr>
        </a:p>
      </dgm:t>
    </dgm:pt>
    <dgm:pt modelId="{74C48895-A3E2-4568-A0C7-15BB0E3DD114}" type="sibTrans" cxnId="{70C1D70F-8254-4F74-B417-426C82C729A5}">
      <dgm:prSet/>
      <dgm:spPr/>
      <dgm:t>
        <a:bodyPr/>
        <a:lstStyle/>
        <a:p>
          <a:endParaRPr lang="es-ES" sz="2400">
            <a:latin typeface="Soberana Sans" panose="02000000000000000000" pitchFamily="50" charset="0"/>
          </a:endParaRPr>
        </a:p>
      </dgm:t>
    </dgm:pt>
    <dgm:pt modelId="{255E2FFD-1F36-4A86-B221-060525197F60}">
      <dgm:prSet custT="1"/>
      <dgm:spPr>
        <a:xfrm>
          <a:off x="5246374" y="181844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5</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1D002036-E083-429C-B0CF-C37E61690A43}" type="parTrans" cxnId="{0106B539-A407-4B38-84AD-3C542605FC9F}">
      <dgm:prSet/>
      <dgm:spPr/>
      <dgm:t>
        <a:bodyPr/>
        <a:lstStyle/>
        <a:p>
          <a:endParaRPr lang="es-ES" sz="2400">
            <a:latin typeface="Soberana Sans" panose="02000000000000000000" pitchFamily="50" charset="0"/>
          </a:endParaRPr>
        </a:p>
      </dgm:t>
    </dgm:pt>
    <dgm:pt modelId="{2C36F9C0-7B8C-4701-98FB-866D65A13E3C}" type="sibTrans" cxnId="{0106B539-A407-4B38-84AD-3C542605FC9F}">
      <dgm:prSet/>
      <dgm:spPr/>
      <dgm:t>
        <a:bodyPr/>
        <a:lstStyle/>
        <a:p>
          <a:endParaRPr lang="es-ES" sz="2400">
            <a:latin typeface="Soberana Sans" panose="02000000000000000000" pitchFamily="50" charset="0"/>
          </a:endParaRPr>
        </a:p>
      </dgm:t>
    </dgm:pt>
    <dgm:pt modelId="{CDAFD2E9-F3A0-4BC1-B506-797ABB170347}">
      <dgm:prSet custT="1"/>
      <dgm:spPr>
        <a:xfrm>
          <a:off x="2320744" y="305450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121</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31A1DD69-65BF-4D23-9D45-57BE6935689F}" type="parTrans" cxnId="{DAA9D526-4373-447B-B39F-539F3C82FBD3}">
      <dgm:prSet/>
      <dgm:spPr/>
      <dgm:t>
        <a:bodyPr/>
        <a:lstStyle/>
        <a:p>
          <a:endParaRPr lang="es-ES" sz="2400">
            <a:latin typeface="Soberana Sans" panose="02000000000000000000" pitchFamily="50" charset="0"/>
          </a:endParaRPr>
        </a:p>
      </dgm:t>
    </dgm:pt>
    <dgm:pt modelId="{9E46AA63-38EF-4628-893F-73F0012D9050}" type="sibTrans" cxnId="{DAA9D526-4373-447B-B39F-539F3C82FBD3}">
      <dgm:prSet/>
      <dgm:spPr/>
      <dgm:t>
        <a:bodyPr/>
        <a:lstStyle/>
        <a:p>
          <a:endParaRPr lang="es-ES" sz="2400">
            <a:latin typeface="Soberana Sans" panose="02000000000000000000" pitchFamily="50" charset="0"/>
          </a:endParaRPr>
        </a:p>
      </dgm:t>
    </dgm:pt>
    <dgm:pt modelId="{694C5D0D-1F5B-4110-8CB7-389E402AA7CF}">
      <dgm:prSet custT="1"/>
      <dgm:spPr>
        <a:xfrm>
          <a:off x="3783559" y="3054505"/>
          <a:ext cx="466307" cy="485334"/>
        </a:xfrm>
      </dgm:spPr>
      <dgm:t>
        <a:bodyPr/>
        <a:lstStyle/>
        <a:p>
          <a:pPr algn="ctr">
            <a:buNone/>
          </a:pPr>
          <a:r>
            <a:rPr lang="es-ES" sz="1600" b="1" dirty="0" smtClean="0">
              <a:latin typeface="Soberana Sans" panose="02000000000000000000" pitchFamily="50" charset="0"/>
              <a:ea typeface="Tahoma" panose="020B0604030504040204" pitchFamily="34" charset="0"/>
              <a:cs typeface="Arial" panose="020B0604020202020204" pitchFamily="34" charset="0"/>
            </a:rPr>
            <a:t>23</a:t>
          </a:r>
          <a:endParaRPr lang="es-ES" sz="1600" b="1" dirty="0">
            <a:latin typeface="Soberana Sans" panose="02000000000000000000" pitchFamily="50" charset="0"/>
            <a:ea typeface="Tahoma" panose="020B0604030504040204" pitchFamily="34" charset="0"/>
            <a:cs typeface="Arial" panose="020B0604020202020204" pitchFamily="34" charset="0"/>
          </a:endParaRPr>
        </a:p>
      </dgm:t>
    </dgm:pt>
    <dgm:pt modelId="{101FE1E2-B5E3-48C9-820B-8EBCE9EB3EDC}" type="parTrans" cxnId="{F7CECC8D-AD57-45A7-AE08-C8ACF244660D}">
      <dgm:prSet/>
      <dgm:spPr/>
      <dgm:t>
        <a:bodyPr/>
        <a:lstStyle/>
        <a:p>
          <a:endParaRPr lang="es-ES" sz="2400">
            <a:latin typeface="Soberana Sans" panose="02000000000000000000" pitchFamily="50" charset="0"/>
          </a:endParaRPr>
        </a:p>
      </dgm:t>
    </dgm:pt>
    <dgm:pt modelId="{BEBCD755-6CFB-4EA2-9840-98000D8805B2}" type="sibTrans" cxnId="{F7CECC8D-AD57-45A7-AE08-C8ACF244660D}">
      <dgm:prSet/>
      <dgm:spPr/>
      <dgm:t>
        <a:bodyPr/>
        <a:lstStyle/>
        <a:p>
          <a:endParaRPr lang="es-ES" sz="2400">
            <a:latin typeface="Soberana Sans" panose="02000000000000000000" pitchFamily="50" charset="0"/>
          </a:endParaRPr>
        </a:p>
      </dgm:t>
    </dgm:pt>
    <dgm:pt modelId="{FBF32CFD-0FDD-4687-BB5A-BBFC0B49D826}" type="pres">
      <dgm:prSet presAssocID="{F9D2F01E-0862-48A3-A7B6-51095595A12E}" presName="rootNode" presStyleCnt="0">
        <dgm:presLayoutVars>
          <dgm:chMax/>
          <dgm:chPref/>
          <dgm:dir/>
          <dgm:animLvl val="lvl"/>
        </dgm:presLayoutVars>
      </dgm:prSet>
      <dgm:spPr/>
      <dgm:t>
        <a:bodyPr/>
        <a:lstStyle/>
        <a:p>
          <a:endParaRPr lang="es-MX"/>
        </a:p>
      </dgm:t>
    </dgm:pt>
    <dgm:pt modelId="{22716779-7DC3-4247-AC9A-464686BCA2C3}" type="pres">
      <dgm:prSet presAssocID="{53AC4A12-F45E-46C5-B6A2-0734906E8CCB}" presName="composite" presStyleCnt="0"/>
      <dgm:spPr/>
      <dgm:t>
        <a:bodyPr/>
        <a:lstStyle/>
        <a:p>
          <a:endParaRPr lang="es-MX"/>
        </a:p>
      </dgm:t>
    </dgm:pt>
    <dgm:pt modelId="{E52DE075-1D7A-4EF5-BF07-5E1B86441BAE}" type="pres">
      <dgm:prSet presAssocID="{53AC4A12-F45E-46C5-B6A2-0734906E8CCB}" presName="ParentText" presStyleLbl="node1" presStyleIdx="0" presStyleCnt="10" custScaleY="333115">
        <dgm:presLayoutVars>
          <dgm:chMax val="1"/>
          <dgm:chPref val="1"/>
          <dgm:bulletEnabled val="1"/>
        </dgm:presLayoutVars>
      </dgm:prSet>
      <dgm:spPr>
        <a:xfrm>
          <a:off x="2931123" y="194819"/>
          <a:ext cx="983387" cy="367658"/>
        </a:xfrm>
        <a:prstGeom prst="rect">
          <a:avLst/>
        </a:prstGeom>
      </dgm:spPr>
      <dgm:t>
        <a:bodyPr/>
        <a:lstStyle/>
        <a:p>
          <a:endParaRPr lang="es-MX"/>
        </a:p>
      </dgm:t>
    </dgm:pt>
    <dgm:pt modelId="{4A1FA1E6-230A-4C5E-9145-2E621BCD8874}" type="pres">
      <dgm:prSet presAssocID="{53AC4A12-F45E-46C5-B6A2-0734906E8CCB}" presName="Image" presStyleLbl="bgImgPlace1" presStyleIdx="0" presStyleCnt="10"/>
      <dgm:spPr>
        <a:xfrm>
          <a:off x="2931123" y="465786"/>
          <a:ext cx="983387" cy="83321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2819" t="16946" r="7055" b="-684"/>
          </a:stretch>
        </a:blipFill>
      </dgm:spPr>
      <dgm:t>
        <a:bodyPr/>
        <a:lstStyle/>
        <a:p>
          <a:endParaRPr lang="es-MX"/>
        </a:p>
      </dgm:t>
    </dgm:pt>
    <dgm:pt modelId="{654BE680-1B57-40AE-A9D1-BA1B438E144C}" type="pres">
      <dgm:prSet presAssocID="{53AC4A12-F45E-46C5-B6A2-0734906E8CCB}" presName="ChildText" presStyleLbl="fgAcc1" presStyleIdx="0" presStyleCnt="10">
        <dgm:presLayoutVars>
          <dgm:chMax val="0"/>
          <dgm:chPref val="0"/>
          <dgm:bulletEnabled val="1"/>
        </dgm:presLayoutVars>
      </dgm:prSet>
      <dgm:spPr>
        <a:prstGeom prst="roundRect">
          <a:avLst>
            <a:gd name="adj" fmla="val 10000"/>
          </a:avLst>
        </a:prstGeom>
      </dgm:spPr>
      <dgm:t>
        <a:bodyPr/>
        <a:lstStyle/>
        <a:p>
          <a:endParaRPr lang="es-MX"/>
        </a:p>
      </dgm:t>
    </dgm:pt>
    <dgm:pt modelId="{F367057F-55F2-4524-B8AC-EB88D974883E}" type="pres">
      <dgm:prSet presAssocID="{23CA2CD4-C6AF-4EBA-82EC-3BA5E7538505}" presName="sibTrans" presStyleCnt="0"/>
      <dgm:spPr/>
      <dgm:t>
        <a:bodyPr/>
        <a:lstStyle/>
        <a:p>
          <a:endParaRPr lang="es-MX"/>
        </a:p>
      </dgm:t>
    </dgm:pt>
    <dgm:pt modelId="{4742B3DC-0A85-41E8-82E1-C6727F9B70E9}" type="pres">
      <dgm:prSet presAssocID="{763DCA13-BC94-4DC5-AC9A-E6D502C5735C}" presName="composite" presStyleCnt="0"/>
      <dgm:spPr/>
      <dgm:t>
        <a:bodyPr/>
        <a:lstStyle/>
        <a:p>
          <a:endParaRPr lang="es-MX"/>
        </a:p>
      </dgm:t>
    </dgm:pt>
    <dgm:pt modelId="{132B09F6-E318-449A-A2A5-5F47F2A2772E}" type="pres">
      <dgm:prSet presAssocID="{763DCA13-BC94-4DC5-AC9A-E6D502C5735C}" presName="ParentText" presStyleLbl="node1" presStyleIdx="1" presStyleCnt="10" custScaleY="333115">
        <dgm:presLayoutVars>
          <dgm:chMax val="1"/>
          <dgm:chPref val="1"/>
          <dgm:bulletEnabled val="1"/>
        </dgm:presLayoutVars>
      </dgm:prSet>
      <dgm:spPr>
        <a:xfrm>
          <a:off x="1468307" y="2666939"/>
          <a:ext cx="983387" cy="367658"/>
        </a:xfrm>
        <a:prstGeom prst="rect">
          <a:avLst/>
        </a:prstGeom>
      </dgm:spPr>
      <dgm:t>
        <a:bodyPr/>
        <a:lstStyle/>
        <a:p>
          <a:endParaRPr lang="es-MX"/>
        </a:p>
      </dgm:t>
    </dgm:pt>
    <dgm:pt modelId="{C4038A52-06E3-41CE-A64B-EA32DAE0B1B3}" type="pres">
      <dgm:prSet presAssocID="{763DCA13-BC94-4DC5-AC9A-E6D502C5735C}" presName="Image" presStyleLbl="bgImgPlace1" presStyleIdx="1" presStyleCnt="10"/>
      <dgm:spPr>
        <a:xfrm>
          <a:off x="1468307" y="2937906"/>
          <a:ext cx="983387" cy="83321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54" t="23556" r="16392" b="-2888"/>
          </a:stretch>
        </a:blipFill>
      </dgm:spPr>
      <dgm:t>
        <a:bodyPr/>
        <a:lstStyle/>
        <a:p>
          <a:endParaRPr lang="es-MX"/>
        </a:p>
      </dgm:t>
    </dgm:pt>
    <dgm:pt modelId="{8C22DEFD-61AD-4EFA-B1C3-F205B7AD5283}" type="pres">
      <dgm:prSet presAssocID="{763DCA13-BC94-4DC5-AC9A-E6D502C5735C}" presName="ChildText" presStyleLbl="fgAcc1" presStyleIdx="1" presStyleCnt="10">
        <dgm:presLayoutVars>
          <dgm:chMax val="0"/>
          <dgm:chPref val="0"/>
          <dgm:bulletEnabled val="1"/>
        </dgm:presLayoutVars>
      </dgm:prSet>
      <dgm:spPr>
        <a:prstGeom prst="roundRect">
          <a:avLst>
            <a:gd name="adj" fmla="val 10000"/>
          </a:avLst>
        </a:prstGeom>
      </dgm:spPr>
      <dgm:t>
        <a:bodyPr/>
        <a:lstStyle/>
        <a:p>
          <a:endParaRPr lang="es-MX"/>
        </a:p>
      </dgm:t>
    </dgm:pt>
    <dgm:pt modelId="{B898316A-61DC-40EB-946D-3A30B37E9DB9}" type="pres">
      <dgm:prSet presAssocID="{049B940E-C34D-4EEB-927D-E6649CBE674B}" presName="sibTrans" presStyleCnt="0"/>
      <dgm:spPr/>
      <dgm:t>
        <a:bodyPr/>
        <a:lstStyle/>
        <a:p>
          <a:endParaRPr lang="es-MX"/>
        </a:p>
      </dgm:t>
    </dgm:pt>
    <dgm:pt modelId="{A4AD825D-1FC7-48AE-AA76-7E9BEC79B840}" type="pres">
      <dgm:prSet presAssocID="{8E50F1A2-D9F4-45A1-9B71-6638767FCFEE}" presName="composite" presStyleCnt="0"/>
      <dgm:spPr/>
      <dgm:t>
        <a:bodyPr/>
        <a:lstStyle/>
        <a:p>
          <a:endParaRPr lang="es-MX"/>
        </a:p>
      </dgm:t>
    </dgm:pt>
    <dgm:pt modelId="{CD0B1B62-C0C2-4998-9E94-CE9026524250}" type="pres">
      <dgm:prSet presAssocID="{8E50F1A2-D9F4-45A1-9B71-6638767FCFEE}" presName="ParentText" presStyleLbl="node1" presStyleIdx="2" presStyleCnt="10" custScaleY="333115">
        <dgm:presLayoutVars>
          <dgm:chMax val="1"/>
          <dgm:chPref val="1"/>
          <dgm:bulletEnabled val="1"/>
        </dgm:presLayoutVars>
      </dgm:prSet>
      <dgm:spPr>
        <a:xfrm>
          <a:off x="1468307" y="1430879"/>
          <a:ext cx="983387" cy="367658"/>
        </a:xfrm>
        <a:prstGeom prst="rect">
          <a:avLst/>
        </a:prstGeom>
      </dgm:spPr>
      <dgm:t>
        <a:bodyPr/>
        <a:lstStyle/>
        <a:p>
          <a:endParaRPr lang="es-MX"/>
        </a:p>
      </dgm:t>
    </dgm:pt>
    <dgm:pt modelId="{61D066D6-2BDB-4CA6-9F2D-2D00B64A82E4}" type="pres">
      <dgm:prSet presAssocID="{8E50F1A2-D9F4-45A1-9B71-6638767FCFEE}" presName="Image" presStyleLbl="bgImgPlace1" presStyleIdx="2" presStyleCnt="10"/>
      <dgm:spPr>
        <a:xfrm>
          <a:off x="1468307" y="1701846"/>
          <a:ext cx="983387" cy="833218"/>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322" t="30166" r="10790" b="-5092"/>
          </a:stretch>
        </a:blipFill>
      </dgm:spPr>
      <dgm:t>
        <a:bodyPr/>
        <a:lstStyle/>
        <a:p>
          <a:endParaRPr lang="es-MX"/>
        </a:p>
      </dgm:t>
    </dgm:pt>
    <dgm:pt modelId="{DE89EC18-74D9-4766-9CDD-EDB9D6CEFE75}" type="pres">
      <dgm:prSet presAssocID="{8E50F1A2-D9F4-45A1-9B71-6638767FCFEE}" presName="ChildText" presStyleLbl="fgAcc1" presStyleIdx="2" presStyleCnt="10">
        <dgm:presLayoutVars>
          <dgm:chMax val="0"/>
          <dgm:chPref val="0"/>
          <dgm:bulletEnabled val="1"/>
        </dgm:presLayoutVars>
      </dgm:prSet>
      <dgm:spPr>
        <a:prstGeom prst="roundRect">
          <a:avLst>
            <a:gd name="adj" fmla="val 10000"/>
          </a:avLst>
        </a:prstGeom>
      </dgm:spPr>
      <dgm:t>
        <a:bodyPr/>
        <a:lstStyle/>
        <a:p>
          <a:endParaRPr lang="es-MX"/>
        </a:p>
      </dgm:t>
    </dgm:pt>
    <dgm:pt modelId="{2FC6D4E9-6674-4F69-9243-1B2FBB1D911B}" type="pres">
      <dgm:prSet presAssocID="{0B199895-259E-401C-8B34-F6EAE9F5C2C8}" presName="sibTrans" presStyleCnt="0"/>
      <dgm:spPr/>
      <dgm:t>
        <a:bodyPr/>
        <a:lstStyle/>
        <a:p>
          <a:endParaRPr lang="es-MX"/>
        </a:p>
      </dgm:t>
    </dgm:pt>
    <dgm:pt modelId="{9C96DE5A-B4DE-4F34-AA33-EFE7697C637E}" type="pres">
      <dgm:prSet presAssocID="{97220381-96B1-4827-966B-4BE42C893348}" presName="composite" presStyleCnt="0"/>
      <dgm:spPr/>
      <dgm:t>
        <a:bodyPr/>
        <a:lstStyle/>
        <a:p>
          <a:endParaRPr lang="es-MX"/>
        </a:p>
      </dgm:t>
    </dgm:pt>
    <dgm:pt modelId="{22032040-BFEC-4542-8548-902084F9B4DA}" type="pres">
      <dgm:prSet presAssocID="{97220381-96B1-4827-966B-4BE42C893348}" presName="ParentText" presStyleLbl="node1" presStyleIdx="3" presStyleCnt="10" custScaleY="333115">
        <dgm:presLayoutVars>
          <dgm:chMax val="1"/>
          <dgm:chPref val="1"/>
          <dgm:bulletEnabled val="1"/>
        </dgm:presLayoutVars>
      </dgm:prSet>
      <dgm:spPr>
        <a:xfrm>
          <a:off x="4393938" y="194819"/>
          <a:ext cx="983387" cy="367658"/>
        </a:xfrm>
        <a:prstGeom prst="rect">
          <a:avLst/>
        </a:prstGeom>
      </dgm:spPr>
      <dgm:t>
        <a:bodyPr/>
        <a:lstStyle/>
        <a:p>
          <a:endParaRPr lang="es-MX"/>
        </a:p>
      </dgm:t>
    </dgm:pt>
    <dgm:pt modelId="{D4BC5205-763D-4856-92DB-7AC6D2B90ADD}" type="pres">
      <dgm:prSet presAssocID="{97220381-96B1-4827-966B-4BE42C893348}" presName="Image" presStyleLbl="bgImgPlace1" presStyleIdx="3" presStyleCnt="10"/>
      <dgm:spPr>
        <a:xfrm>
          <a:off x="4393938" y="465786"/>
          <a:ext cx="983387" cy="833218"/>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455" t="12538" r="8923" b="-5092"/>
          </a:stretch>
        </a:blipFill>
      </dgm:spPr>
      <dgm:t>
        <a:bodyPr/>
        <a:lstStyle/>
        <a:p>
          <a:endParaRPr lang="es-MX"/>
        </a:p>
      </dgm:t>
    </dgm:pt>
    <dgm:pt modelId="{CB343EFF-0AB4-4AE5-906E-80AA44F18EE6}" type="pres">
      <dgm:prSet presAssocID="{97220381-96B1-4827-966B-4BE42C893348}" presName="ChildText" presStyleLbl="fgAcc1" presStyleIdx="3" presStyleCnt="10">
        <dgm:presLayoutVars>
          <dgm:chMax val="0"/>
          <dgm:chPref val="0"/>
          <dgm:bulletEnabled val="1"/>
        </dgm:presLayoutVars>
      </dgm:prSet>
      <dgm:spPr>
        <a:prstGeom prst="roundRect">
          <a:avLst>
            <a:gd name="adj" fmla="val 10000"/>
          </a:avLst>
        </a:prstGeom>
      </dgm:spPr>
      <dgm:t>
        <a:bodyPr/>
        <a:lstStyle/>
        <a:p>
          <a:endParaRPr lang="es-MX"/>
        </a:p>
      </dgm:t>
    </dgm:pt>
    <dgm:pt modelId="{3B1619B0-D3A4-451A-8E8C-32B2E11F019C}" type="pres">
      <dgm:prSet presAssocID="{A261A3C4-3C26-43F9-BCEE-F19262A59638}" presName="sibTrans" presStyleCnt="0"/>
      <dgm:spPr/>
      <dgm:t>
        <a:bodyPr/>
        <a:lstStyle/>
        <a:p>
          <a:endParaRPr lang="es-MX"/>
        </a:p>
      </dgm:t>
    </dgm:pt>
    <dgm:pt modelId="{E4161BFE-C864-48DD-B5B1-D192296AAC90}" type="pres">
      <dgm:prSet presAssocID="{582025F8-2C1A-43CC-A5CB-5DB0B60D762C}" presName="composite" presStyleCnt="0"/>
      <dgm:spPr/>
      <dgm:t>
        <a:bodyPr/>
        <a:lstStyle/>
        <a:p>
          <a:endParaRPr lang="es-MX"/>
        </a:p>
      </dgm:t>
    </dgm:pt>
    <dgm:pt modelId="{0A9D739E-7B86-4214-AFDD-864DD6EDBD8B}" type="pres">
      <dgm:prSet presAssocID="{582025F8-2C1A-43CC-A5CB-5DB0B60D762C}" presName="ParentText" presStyleLbl="node1" presStyleIdx="4" presStyleCnt="10" custScaleY="333115">
        <dgm:presLayoutVars>
          <dgm:chMax val="1"/>
          <dgm:chPref val="1"/>
          <dgm:bulletEnabled val="1"/>
        </dgm:presLayoutVars>
      </dgm:prSet>
      <dgm:spPr>
        <a:xfrm>
          <a:off x="1468307" y="194819"/>
          <a:ext cx="983387" cy="367658"/>
        </a:xfrm>
        <a:prstGeom prst="rect">
          <a:avLst/>
        </a:prstGeom>
      </dgm:spPr>
      <dgm:t>
        <a:bodyPr/>
        <a:lstStyle/>
        <a:p>
          <a:endParaRPr lang="es-MX"/>
        </a:p>
      </dgm:t>
    </dgm:pt>
    <dgm:pt modelId="{56D860E6-DBB0-4B4D-BA5A-1304E8BA9951}" type="pres">
      <dgm:prSet presAssocID="{582025F8-2C1A-43CC-A5CB-5DB0B60D762C}" presName="Image" presStyleLbl="bgImgPlace1" presStyleIdx="4" presStyleCnt="10"/>
      <dgm:spPr>
        <a:xfrm>
          <a:off x="1468307" y="465786"/>
          <a:ext cx="983387" cy="833218"/>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3321" t="1520" r="3321" b="-16110"/>
          </a:stretch>
        </a:blipFill>
      </dgm:spPr>
      <dgm:t>
        <a:bodyPr/>
        <a:lstStyle/>
        <a:p>
          <a:endParaRPr lang="es-MX"/>
        </a:p>
      </dgm:t>
    </dgm:pt>
    <dgm:pt modelId="{3DAFB088-8899-43DD-BA89-60559BCF3BA7}" type="pres">
      <dgm:prSet presAssocID="{582025F8-2C1A-43CC-A5CB-5DB0B60D762C}" presName="ChildText" presStyleLbl="fgAcc1" presStyleIdx="4" presStyleCnt="10">
        <dgm:presLayoutVars>
          <dgm:chMax val="0"/>
          <dgm:chPref val="0"/>
          <dgm:bulletEnabled val="1"/>
        </dgm:presLayoutVars>
      </dgm:prSet>
      <dgm:spPr>
        <a:prstGeom prst="roundRect">
          <a:avLst>
            <a:gd name="adj" fmla="val 10000"/>
          </a:avLst>
        </a:prstGeom>
      </dgm:spPr>
      <dgm:t>
        <a:bodyPr/>
        <a:lstStyle/>
        <a:p>
          <a:endParaRPr lang="es-MX"/>
        </a:p>
      </dgm:t>
    </dgm:pt>
    <dgm:pt modelId="{E6C6528B-7AFB-4FFE-A215-9F441886E638}" type="pres">
      <dgm:prSet presAssocID="{0E18E5FF-9313-4403-B534-5A8405417637}" presName="sibTrans" presStyleCnt="0"/>
      <dgm:spPr/>
      <dgm:t>
        <a:bodyPr/>
        <a:lstStyle/>
        <a:p>
          <a:endParaRPr lang="es-MX"/>
        </a:p>
      </dgm:t>
    </dgm:pt>
    <dgm:pt modelId="{9E3473A0-89F0-4725-9C2F-CF14C259F38A}" type="pres">
      <dgm:prSet presAssocID="{0F51B46C-6DA1-426F-B7F0-2142C6ECC22D}" presName="composite" presStyleCnt="0"/>
      <dgm:spPr/>
      <dgm:t>
        <a:bodyPr/>
        <a:lstStyle/>
        <a:p>
          <a:endParaRPr lang="es-MX"/>
        </a:p>
      </dgm:t>
    </dgm:pt>
    <dgm:pt modelId="{EA8BBC7B-C246-477D-8A83-CAC34A21AD36}" type="pres">
      <dgm:prSet presAssocID="{0F51B46C-6DA1-426F-B7F0-2142C6ECC22D}" presName="ParentText" presStyleLbl="node1" presStyleIdx="5" presStyleCnt="10" custScaleY="333115">
        <dgm:presLayoutVars>
          <dgm:chMax val="1"/>
          <dgm:chPref val="1"/>
          <dgm:bulletEnabled val="1"/>
        </dgm:presLayoutVars>
      </dgm:prSet>
      <dgm:spPr>
        <a:xfrm>
          <a:off x="2931123" y="2666939"/>
          <a:ext cx="983387" cy="367658"/>
        </a:xfrm>
        <a:prstGeom prst="rect">
          <a:avLst/>
        </a:prstGeom>
      </dgm:spPr>
      <dgm:t>
        <a:bodyPr/>
        <a:lstStyle/>
        <a:p>
          <a:endParaRPr lang="es-MX"/>
        </a:p>
      </dgm:t>
    </dgm:pt>
    <dgm:pt modelId="{8B3CB1CF-5983-4141-84F5-C531AB10D3D5}" type="pres">
      <dgm:prSet presAssocID="{0F51B46C-6DA1-426F-B7F0-2142C6ECC22D}" presName="Image" presStyleLbl="bgImgPlace1" presStyleIdx="5" presStyleCnt="10"/>
      <dgm:spPr>
        <a:xfrm>
          <a:off x="2931123" y="2937906"/>
          <a:ext cx="983387" cy="833218"/>
        </a:xfrm>
        <a:prstGeom prst="rect">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454" t="5926" r="16392" b="-2888"/>
          </a:stretch>
        </a:blipFill>
      </dgm:spPr>
      <dgm:t>
        <a:bodyPr/>
        <a:lstStyle/>
        <a:p>
          <a:endParaRPr lang="es-MX"/>
        </a:p>
      </dgm:t>
    </dgm:pt>
    <dgm:pt modelId="{2978A48C-F469-4B6A-B32C-3C841457187A}" type="pres">
      <dgm:prSet presAssocID="{0F51B46C-6DA1-426F-B7F0-2142C6ECC22D}" presName="ChildText" presStyleLbl="fgAcc1" presStyleIdx="5" presStyleCnt="10">
        <dgm:presLayoutVars>
          <dgm:chMax val="0"/>
          <dgm:chPref val="0"/>
          <dgm:bulletEnabled val="1"/>
        </dgm:presLayoutVars>
      </dgm:prSet>
      <dgm:spPr>
        <a:prstGeom prst="roundRect">
          <a:avLst>
            <a:gd name="adj" fmla="val 10000"/>
          </a:avLst>
        </a:prstGeom>
      </dgm:spPr>
      <dgm:t>
        <a:bodyPr/>
        <a:lstStyle/>
        <a:p>
          <a:endParaRPr lang="es-MX"/>
        </a:p>
      </dgm:t>
    </dgm:pt>
    <dgm:pt modelId="{97E91F5E-D0BD-4B81-AE06-675AF0660003}" type="pres">
      <dgm:prSet presAssocID="{FF664156-532D-4F23-A798-282E002C5C63}" presName="sibTrans" presStyleCnt="0"/>
      <dgm:spPr/>
      <dgm:t>
        <a:bodyPr/>
        <a:lstStyle/>
        <a:p>
          <a:endParaRPr lang="es-MX"/>
        </a:p>
      </dgm:t>
    </dgm:pt>
    <dgm:pt modelId="{FC51541C-EE77-4B77-AF5D-8F8814E4B69D}" type="pres">
      <dgm:prSet presAssocID="{0AAAB252-027F-4723-A425-225106745127}" presName="composite" presStyleCnt="0"/>
      <dgm:spPr/>
      <dgm:t>
        <a:bodyPr/>
        <a:lstStyle/>
        <a:p>
          <a:endParaRPr lang="es-MX"/>
        </a:p>
      </dgm:t>
    </dgm:pt>
    <dgm:pt modelId="{31E046BA-0817-410E-9318-921CE42DD54C}" type="pres">
      <dgm:prSet presAssocID="{0AAAB252-027F-4723-A425-225106745127}" presName="ParentText" presStyleLbl="node1" presStyleIdx="6" presStyleCnt="10" custScaleY="333115">
        <dgm:presLayoutVars>
          <dgm:chMax val="1"/>
          <dgm:chPref val="1"/>
          <dgm:bulletEnabled val="1"/>
        </dgm:presLayoutVars>
      </dgm:prSet>
      <dgm:spPr>
        <a:xfrm>
          <a:off x="5492" y="194819"/>
          <a:ext cx="983387" cy="367658"/>
        </a:xfrm>
        <a:prstGeom prst="rect">
          <a:avLst/>
        </a:prstGeom>
      </dgm:spPr>
      <dgm:t>
        <a:bodyPr/>
        <a:lstStyle/>
        <a:p>
          <a:endParaRPr lang="es-MX"/>
        </a:p>
      </dgm:t>
    </dgm:pt>
    <dgm:pt modelId="{5A9553A8-7BF1-4B2B-A5EB-AA10E1BEA3ED}" type="pres">
      <dgm:prSet presAssocID="{0AAAB252-027F-4723-A425-225106745127}" presName="Image" presStyleLbl="bgImgPlace1" presStyleIdx="6" presStyleCnt="10"/>
      <dgm:spPr>
        <a:xfrm>
          <a:off x="5492" y="465786"/>
          <a:ext cx="983387" cy="833218"/>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5189" t="14741" r="5189" b="-11703"/>
          </a:stretch>
        </a:blipFill>
      </dgm:spPr>
      <dgm:t>
        <a:bodyPr/>
        <a:lstStyle/>
        <a:p>
          <a:endParaRPr lang="es-MX"/>
        </a:p>
      </dgm:t>
    </dgm:pt>
    <dgm:pt modelId="{4B7729BA-EB66-4B71-85DB-587E10673986}" type="pres">
      <dgm:prSet presAssocID="{0AAAB252-027F-4723-A425-225106745127}" presName="ChildText" presStyleLbl="fgAcc1" presStyleIdx="6" presStyleCnt="10">
        <dgm:presLayoutVars>
          <dgm:chMax val="0"/>
          <dgm:chPref val="0"/>
          <dgm:bulletEnabled val="1"/>
        </dgm:presLayoutVars>
      </dgm:prSet>
      <dgm:spPr>
        <a:prstGeom prst="roundRect">
          <a:avLst>
            <a:gd name="adj" fmla="val 10000"/>
          </a:avLst>
        </a:prstGeom>
      </dgm:spPr>
      <dgm:t>
        <a:bodyPr/>
        <a:lstStyle/>
        <a:p>
          <a:endParaRPr lang="es-MX"/>
        </a:p>
      </dgm:t>
    </dgm:pt>
    <dgm:pt modelId="{48624150-A4F7-491E-A3A9-0154B9D3C76D}" type="pres">
      <dgm:prSet presAssocID="{47CE83C1-8751-4F5D-A206-232C0682A490}" presName="sibTrans" presStyleCnt="0"/>
      <dgm:spPr/>
      <dgm:t>
        <a:bodyPr/>
        <a:lstStyle/>
        <a:p>
          <a:endParaRPr lang="es-MX"/>
        </a:p>
      </dgm:t>
    </dgm:pt>
    <dgm:pt modelId="{655C1550-4418-4C1F-8697-58A3BBC0BD05}" type="pres">
      <dgm:prSet presAssocID="{3D0FFABC-C217-47F4-B04E-ED08195FDAB0}" presName="composite" presStyleCnt="0"/>
      <dgm:spPr/>
      <dgm:t>
        <a:bodyPr/>
        <a:lstStyle/>
        <a:p>
          <a:endParaRPr lang="es-MX"/>
        </a:p>
      </dgm:t>
    </dgm:pt>
    <dgm:pt modelId="{1A6DC671-9ECB-4EA9-954D-FF69E0418B37}" type="pres">
      <dgm:prSet presAssocID="{3D0FFABC-C217-47F4-B04E-ED08195FDAB0}" presName="ParentText" presStyleLbl="node1" presStyleIdx="7" presStyleCnt="10" custScaleY="333115">
        <dgm:presLayoutVars>
          <dgm:chMax val="1"/>
          <dgm:chPref val="1"/>
          <dgm:bulletEnabled val="1"/>
        </dgm:presLayoutVars>
      </dgm:prSet>
      <dgm:spPr>
        <a:xfrm>
          <a:off x="2931123" y="1430879"/>
          <a:ext cx="983387" cy="367658"/>
        </a:xfrm>
        <a:prstGeom prst="rect">
          <a:avLst/>
        </a:prstGeom>
      </dgm:spPr>
      <dgm:t>
        <a:bodyPr/>
        <a:lstStyle/>
        <a:p>
          <a:endParaRPr lang="es-MX"/>
        </a:p>
      </dgm:t>
    </dgm:pt>
    <dgm:pt modelId="{D0919D04-10D0-4EB1-8F68-CBABED1C0893}" type="pres">
      <dgm:prSet presAssocID="{3D0FFABC-C217-47F4-B04E-ED08195FDAB0}" presName="Image" presStyleLbl="bgImgPlace1" presStyleIdx="7" presStyleCnt="10"/>
      <dgm:spPr>
        <a:xfrm>
          <a:off x="2931123" y="1701846"/>
          <a:ext cx="983387" cy="833218"/>
        </a:xfrm>
        <a:prstGeom prst="rect">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6014" t="1519" r="16392" b="-7295"/>
          </a:stretch>
        </a:blipFill>
      </dgm:spPr>
      <dgm:t>
        <a:bodyPr/>
        <a:lstStyle/>
        <a:p>
          <a:endParaRPr lang="es-MX"/>
        </a:p>
      </dgm:t>
    </dgm:pt>
    <dgm:pt modelId="{0DE75CE4-F674-4AD8-933C-69BF20E3DCC0}" type="pres">
      <dgm:prSet presAssocID="{3D0FFABC-C217-47F4-B04E-ED08195FDAB0}" presName="ChildText" presStyleLbl="fgAcc1" presStyleIdx="7" presStyleCnt="10">
        <dgm:presLayoutVars>
          <dgm:chMax val="0"/>
          <dgm:chPref val="0"/>
          <dgm:bulletEnabled val="1"/>
        </dgm:presLayoutVars>
      </dgm:prSet>
      <dgm:spPr>
        <a:prstGeom prst="roundRect">
          <a:avLst>
            <a:gd name="adj" fmla="val 10000"/>
          </a:avLst>
        </a:prstGeom>
      </dgm:spPr>
      <dgm:t>
        <a:bodyPr/>
        <a:lstStyle/>
        <a:p>
          <a:endParaRPr lang="es-MX"/>
        </a:p>
      </dgm:t>
    </dgm:pt>
    <dgm:pt modelId="{2A30D6A9-27CA-462D-82EE-6152C1BAB940}" type="pres">
      <dgm:prSet presAssocID="{B847A647-5FEF-49F4-804D-E4DF7236A52F}" presName="sibTrans" presStyleCnt="0"/>
      <dgm:spPr/>
      <dgm:t>
        <a:bodyPr/>
        <a:lstStyle/>
        <a:p>
          <a:endParaRPr lang="es-MX"/>
        </a:p>
      </dgm:t>
    </dgm:pt>
    <dgm:pt modelId="{A0CDA821-A453-4851-B90C-1C993CA791CF}" type="pres">
      <dgm:prSet presAssocID="{350894B8-C13A-4CA4-AA4C-49CADC4360E5}" presName="composite" presStyleCnt="0"/>
      <dgm:spPr/>
      <dgm:t>
        <a:bodyPr/>
        <a:lstStyle/>
        <a:p>
          <a:endParaRPr lang="es-MX"/>
        </a:p>
      </dgm:t>
    </dgm:pt>
    <dgm:pt modelId="{37B38808-2948-4182-9B2A-96856D4A8BAB}" type="pres">
      <dgm:prSet presAssocID="{350894B8-C13A-4CA4-AA4C-49CADC4360E5}" presName="ParentText" presStyleLbl="node1" presStyleIdx="8" presStyleCnt="10" custScaleY="364045">
        <dgm:presLayoutVars>
          <dgm:chMax val="1"/>
          <dgm:chPref val="1"/>
          <dgm:bulletEnabled val="1"/>
        </dgm:presLayoutVars>
      </dgm:prSet>
      <dgm:spPr>
        <a:xfrm>
          <a:off x="4393938" y="1430879"/>
          <a:ext cx="983387" cy="367658"/>
        </a:xfrm>
        <a:prstGeom prst="rect">
          <a:avLst/>
        </a:prstGeom>
      </dgm:spPr>
      <dgm:t>
        <a:bodyPr/>
        <a:lstStyle/>
        <a:p>
          <a:endParaRPr lang="es-MX"/>
        </a:p>
      </dgm:t>
    </dgm:pt>
    <dgm:pt modelId="{FA9F741C-3A14-42F5-92BF-F50B990375F8}" type="pres">
      <dgm:prSet presAssocID="{350894B8-C13A-4CA4-AA4C-49CADC4360E5}" presName="Image" presStyleLbl="bgImgPlace1" presStyleIdx="8" presStyleCnt="10"/>
      <dgm:spPr>
        <a:xfrm>
          <a:off x="4393938" y="1701846"/>
          <a:ext cx="983387" cy="833218"/>
        </a:xfrm>
        <a:prstGeom prst="rect">
          <a:avLst/>
        </a:prstGeom>
        <a:blipFill dpi="0" rotWithShape="1">
          <a:blip xmlns:r="http://schemas.openxmlformats.org/officeDocument/2006/relationships" r:embed="rId9" cstate="print">
            <a:extLst>
              <a:ext uri="{28A0092B-C50C-407E-A947-70E740481C1C}">
                <a14:useLocalDpi xmlns:a14="http://schemas.microsoft.com/office/drawing/2010/main" val="0"/>
              </a:ext>
            </a:extLst>
          </a:blip>
          <a:srcRect/>
          <a:stretch>
            <a:fillRect l="-11617" t="19149" r="-19085" b="1519"/>
          </a:stretch>
        </a:blipFill>
      </dgm:spPr>
      <dgm:t>
        <a:bodyPr/>
        <a:lstStyle/>
        <a:p>
          <a:endParaRPr lang="es-MX"/>
        </a:p>
      </dgm:t>
    </dgm:pt>
    <dgm:pt modelId="{407A5BDB-07B8-475A-8279-11D252F5CE0A}" type="pres">
      <dgm:prSet presAssocID="{350894B8-C13A-4CA4-AA4C-49CADC4360E5}" presName="ChildText" presStyleLbl="fgAcc1" presStyleIdx="8" presStyleCnt="10">
        <dgm:presLayoutVars>
          <dgm:chMax val="0"/>
          <dgm:chPref val="0"/>
          <dgm:bulletEnabled val="1"/>
        </dgm:presLayoutVars>
      </dgm:prSet>
      <dgm:spPr>
        <a:prstGeom prst="roundRect">
          <a:avLst>
            <a:gd name="adj" fmla="val 10000"/>
          </a:avLst>
        </a:prstGeom>
      </dgm:spPr>
      <dgm:t>
        <a:bodyPr/>
        <a:lstStyle/>
        <a:p>
          <a:endParaRPr lang="es-MX"/>
        </a:p>
      </dgm:t>
    </dgm:pt>
    <dgm:pt modelId="{CA35BF48-223D-4229-A78C-90C9DD7B6B55}" type="pres">
      <dgm:prSet presAssocID="{99750F08-6D07-411B-AAE6-551E2C39D8D8}" presName="sibTrans" presStyleCnt="0"/>
      <dgm:spPr/>
      <dgm:t>
        <a:bodyPr/>
        <a:lstStyle/>
        <a:p>
          <a:endParaRPr lang="es-MX"/>
        </a:p>
      </dgm:t>
    </dgm:pt>
    <dgm:pt modelId="{300D229A-5FAF-45FD-AAF6-7A83AB7F6A59}" type="pres">
      <dgm:prSet presAssocID="{6A051916-5D9E-413D-812F-1E259B4A4134}" presName="composite" presStyleCnt="0"/>
      <dgm:spPr/>
      <dgm:t>
        <a:bodyPr/>
        <a:lstStyle/>
        <a:p>
          <a:endParaRPr lang="es-MX"/>
        </a:p>
      </dgm:t>
    </dgm:pt>
    <dgm:pt modelId="{82220707-EB12-4109-96F5-3353591AED17}" type="pres">
      <dgm:prSet presAssocID="{6A051916-5D9E-413D-812F-1E259B4A4134}" presName="ParentText" presStyleLbl="node1" presStyleIdx="9" presStyleCnt="10" custScaleY="333115">
        <dgm:presLayoutVars>
          <dgm:chMax val="1"/>
          <dgm:chPref val="1"/>
          <dgm:bulletEnabled val="1"/>
        </dgm:presLayoutVars>
      </dgm:prSet>
      <dgm:spPr>
        <a:xfrm>
          <a:off x="5492" y="1430879"/>
          <a:ext cx="983387" cy="367658"/>
        </a:xfrm>
        <a:prstGeom prst="rect">
          <a:avLst/>
        </a:prstGeom>
      </dgm:spPr>
      <dgm:t>
        <a:bodyPr/>
        <a:lstStyle/>
        <a:p>
          <a:endParaRPr lang="es-MX"/>
        </a:p>
      </dgm:t>
    </dgm:pt>
    <dgm:pt modelId="{7BBD6510-44EF-4C91-9CE3-B34D2FB3621B}" type="pres">
      <dgm:prSet presAssocID="{6A051916-5D9E-413D-812F-1E259B4A4134}" presName="Image" presStyleLbl="bgImgPlace1" presStyleIdx="9" presStyleCnt="10"/>
      <dgm:spPr>
        <a:xfrm>
          <a:off x="5492" y="1701846"/>
          <a:ext cx="983387" cy="833218"/>
        </a:xfrm>
        <a:prstGeom prst="rect">
          <a:avLst/>
        </a:prstGeom>
        <a:blipFill dpi="0" rotWithShape="1">
          <a:blip xmlns:r="http://schemas.openxmlformats.org/officeDocument/2006/relationships" r:embed="rId10">
            <a:extLst>
              <a:ext uri="{28A0092B-C50C-407E-A947-70E740481C1C}">
                <a14:useLocalDpi xmlns:a14="http://schemas.microsoft.com/office/drawing/2010/main" val="0"/>
              </a:ext>
            </a:extLst>
          </a:blip>
          <a:srcRect/>
          <a:stretch>
            <a:fillRect l="-414" t="14742" r="-7882" b="-2888"/>
          </a:stretch>
        </a:blipFill>
      </dgm:spPr>
      <dgm:t>
        <a:bodyPr/>
        <a:lstStyle/>
        <a:p>
          <a:endParaRPr lang="es-MX"/>
        </a:p>
      </dgm:t>
    </dgm:pt>
    <dgm:pt modelId="{132627BC-1DF3-4408-96F0-9C72D367C8CF}" type="pres">
      <dgm:prSet presAssocID="{6A051916-5D9E-413D-812F-1E259B4A4134}" presName="ChildText" presStyleLbl="fgAcc1" presStyleIdx="9" presStyleCnt="10">
        <dgm:presLayoutVars>
          <dgm:chMax val="0"/>
          <dgm:chPref val="0"/>
          <dgm:bulletEnabled val="1"/>
        </dgm:presLayoutVars>
      </dgm:prSet>
      <dgm:spPr>
        <a:prstGeom prst="roundRect">
          <a:avLst>
            <a:gd name="adj" fmla="val 10000"/>
          </a:avLst>
        </a:prstGeom>
      </dgm:spPr>
      <dgm:t>
        <a:bodyPr/>
        <a:lstStyle/>
        <a:p>
          <a:endParaRPr lang="es-MX"/>
        </a:p>
      </dgm:t>
    </dgm:pt>
  </dgm:ptLst>
  <dgm:cxnLst>
    <dgm:cxn modelId="{76678302-5D15-4B95-B56A-1E778E926B6E}" srcId="{97220381-96B1-4827-966B-4BE42C893348}" destId="{416EF825-CED5-4CB0-A69B-76C34DB4DC1B}" srcOrd="0" destOrd="0" parTransId="{2C07FAEF-6DBF-43CE-8341-BEE5C09412C1}" sibTransId="{7498FB00-E44C-440C-8DA6-EF82E6F395F0}"/>
    <dgm:cxn modelId="{9141C31C-C071-4DAF-893A-ADEB7B643278}" srcId="{0AAAB252-027F-4723-A425-225106745127}" destId="{12CA2844-7367-45AD-9ABB-F61DD7B7945A}" srcOrd="0" destOrd="0" parTransId="{A2CFA036-FB51-4831-BDB8-C76499BC5D1C}" sibTransId="{4EA16830-25D4-4C87-9309-5718099A1DAD}"/>
    <dgm:cxn modelId="{0F222CDD-003D-4138-9C82-EFAA0F4CDE7C}" type="presOf" srcId="{582025F8-2C1A-43CC-A5CB-5DB0B60D762C}" destId="{0A9D739E-7B86-4214-AFDD-864DD6EDBD8B}" srcOrd="0" destOrd="0" presId="urn:microsoft.com/office/officeart/2008/layout/TitledPictureBlocks"/>
    <dgm:cxn modelId="{3FC97ED5-3A53-49FF-A268-ED2CA7716B87}" type="presOf" srcId="{12CA2844-7367-45AD-9ABB-F61DD7B7945A}" destId="{4B7729BA-EB66-4B71-85DB-587E10673986}" srcOrd="0" destOrd="0" presId="urn:microsoft.com/office/officeart/2008/layout/TitledPictureBlocks"/>
    <dgm:cxn modelId="{64E5061F-7BED-4D45-9FAB-FF2DA6FA0641}" type="presOf" srcId="{F17D134F-8871-4765-83D2-A18087CF1E41}" destId="{654BE680-1B57-40AE-A9D1-BA1B438E144C}" srcOrd="0" destOrd="0" presId="urn:microsoft.com/office/officeart/2008/layout/TitledPictureBlocks"/>
    <dgm:cxn modelId="{F7CECC8D-AD57-45A7-AE08-C8ACF244660D}" srcId="{0F51B46C-6DA1-426F-B7F0-2142C6ECC22D}" destId="{694C5D0D-1F5B-4110-8CB7-389E402AA7CF}" srcOrd="0" destOrd="0" parTransId="{101FE1E2-B5E3-48C9-820B-8EBCE9EB3EDC}" sibTransId="{BEBCD755-6CFB-4EA2-9840-98000D8805B2}"/>
    <dgm:cxn modelId="{8C9F96FD-8B4C-4FCE-AF09-8503863732DE}" srcId="{F9D2F01E-0862-48A3-A7B6-51095595A12E}" destId="{350894B8-C13A-4CA4-AA4C-49CADC4360E5}" srcOrd="8" destOrd="0" parTransId="{A0AE69A7-B2D0-4918-9D3A-7C8237922E91}" sibTransId="{99750F08-6D07-411B-AAE6-551E2C39D8D8}"/>
    <dgm:cxn modelId="{80CFEA01-EDB3-4C94-B9E3-6D1ACA45112B}" srcId="{F9D2F01E-0862-48A3-A7B6-51095595A12E}" destId="{97220381-96B1-4827-966B-4BE42C893348}" srcOrd="3" destOrd="0" parTransId="{16A2A41F-D8BA-42BC-9B13-0F1BD6FD98F0}" sibTransId="{A261A3C4-3C26-43F9-BCEE-F19262A59638}"/>
    <dgm:cxn modelId="{F16BBCED-37BE-4EC5-916B-DC711EC60377}" type="presOf" srcId="{F9D2F01E-0862-48A3-A7B6-51095595A12E}" destId="{FBF32CFD-0FDD-4687-BB5A-BBFC0B49D826}" srcOrd="0" destOrd="0" presId="urn:microsoft.com/office/officeart/2008/layout/TitledPictureBlocks"/>
    <dgm:cxn modelId="{8F156DFA-6A3A-422E-9786-BEF2F942BEB8}" type="presOf" srcId="{694C5D0D-1F5B-4110-8CB7-389E402AA7CF}" destId="{2978A48C-F469-4B6A-B32C-3C841457187A}" srcOrd="0" destOrd="0" presId="urn:microsoft.com/office/officeart/2008/layout/TitledPictureBlocks"/>
    <dgm:cxn modelId="{F266C7D1-6028-475D-9F64-BBE1B82A0621}" type="presOf" srcId="{83E3E065-9073-4F1A-9099-0EC4C5A86201}" destId="{3DAFB088-8899-43DD-BA89-60559BCF3BA7}" srcOrd="0" destOrd="0" presId="urn:microsoft.com/office/officeart/2008/layout/TitledPictureBlocks"/>
    <dgm:cxn modelId="{B5FC3B0C-78C0-459E-9B95-E689F4D94831}" srcId="{8E50F1A2-D9F4-45A1-9B71-6638767FCFEE}" destId="{533627C5-6F60-41CB-A67C-195D30EB13A7}" srcOrd="0" destOrd="0" parTransId="{C26F2411-F381-4159-93E4-3733C5271128}" sibTransId="{B672DA0E-789A-4734-A79C-E74DEFEA838B}"/>
    <dgm:cxn modelId="{CB1C4355-0EBB-41D9-97CE-5A523378358A}" type="presOf" srcId="{D7D6D8BC-B948-4034-A84C-86ADA6C78298}" destId="{132627BC-1DF3-4408-96F0-9C72D367C8CF}" srcOrd="0" destOrd="0" presId="urn:microsoft.com/office/officeart/2008/layout/TitledPictureBlocks"/>
    <dgm:cxn modelId="{0B9BAD31-0408-4EA2-9F86-562DFD08D50E}" type="presOf" srcId="{3A1583AC-23EF-4AED-9432-C93A4B4FC918}" destId="{0DE75CE4-F674-4AD8-933C-69BF20E3DCC0}" srcOrd="0" destOrd="0" presId="urn:microsoft.com/office/officeart/2008/layout/TitledPictureBlocks"/>
    <dgm:cxn modelId="{B5C0010B-F9EE-4506-8B29-BCA436C68758}" type="presOf" srcId="{0AAAB252-027F-4723-A425-225106745127}" destId="{31E046BA-0817-410E-9318-921CE42DD54C}" srcOrd="0" destOrd="0" presId="urn:microsoft.com/office/officeart/2008/layout/TitledPictureBlocks"/>
    <dgm:cxn modelId="{3DB8F10E-E788-42F0-AC11-289C0010D06E}" type="presOf" srcId="{350894B8-C13A-4CA4-AA4C-49CADC4360E5}" destId="{37B38808-2948-4182-9B2A-96856D4A8BAB}" srcOrd="0" destOrd="0" presId="urn:microsoft.com/office/officeart/2008/layout/TitledPictureBlocks"/>
    <dgm:cxn modelId="{57283AF2-3946-4533-B877-B05DEB3CDE81}" srcId="{F9D2F01E-0862-48A3-A7B6-51095595A12E}" destId="{0AAAB252-027F-4723-A425-225106745127}" srcOrd="6" destOrd="0" parTransId="{073C4F5C-D6C8-4CD6-AB0B-824C47C3CDA5}" sibTransId="{47CE83C1-8751-4F5D-A206-232C0682A490}"/>
    <dgm:cxn modelId="{3D3584AD-E548-43EC-B677-CFB9BD1ADF49}" type="presOf" srcId="{255E2FFD-1F36-4A86-B221-060525197F60}" destId="{407A5BDB-07B8-475A-8279-11D252F5CE0A}" srcOrd="0" destOrd="0" presId="urn:microsoft.com/office/officeart/2008/layout/TitledPictureBlocks"/>
    <dgm:cxn modelId="{3602BDD5-0E8B-4E1B-A369-6650CCF5D0E0}" type="presOf" srcId="{CDAFD2E9-F3A0-4BC1-B506-797ABB170347}" destId="{8C22DEFD-61AD-4EFA-B1C3-F205B7AD5283}" srcOrd="0" destOrd="0" presId="urn:microsoft.com/office/officeart/2008/layout/TitledPictureBlocks"/>
    <dgm:cxn modelId="{70C1D70F-8254-4F74-B417-426C82C729A5}" srcId="{3D0FFABC-C217-47F4-B04E-ED08195FDAB0}" destId="{3A1583AC-23EF-4AED-9432-C93A4B4FC918}" srcOrd="0" destOrd="0" parTransId="{3B6AA855-CE45-4AAB-B6C0-3143002C4A40}" sibTransId="{74C48895-A3E2-4568-A0C7-15BB0E3DD114}"/>
    <dgm:cxn modelId="{1AE327DE-EAEF-4CEF-BD8E-EBAFA6B8B62A}" srcId="{F9D2F01E-0862-48A3-A7B6-51095595A12E}" destId="{3D0FFABC-C217-47F4-B04E-ED08195FDAB0}" srcOrd="7" destOrd="0" parTransId="{8B2C654F-5EE8-40D8-911A-64383CA80124}" sibTransId="{B847A647-5FEF-49F4-804D-E4DF7236A52F}"/>
    <dgm:cxn modelId="{036A42BB-3210-4AF3-9CDA-741699D09743}" srcId="{F9D2F01E-0862-48A3-A7B6-51095595A12E}" destId="{0F51B46C-6DA1-426F-B7F0-2142C6ECC22D}" srcOrd="5" destOrd="0" parTransId="{BF964A66-2CE9-44C8-999E-40F29BBCD7C2}" sibTransId="{FF664156-532D-4F23-A798-282E002C5C63}"/>
    <dgm:cxn modelId="{FE0A5919-9461-4641-8445-DEC3CFA903F0}" srcId="{F9D2F01E-0862-48A3-A7B6-51095595A12E}" destId="{6A051916-5D9E-413D-812F-1E259B4A4134}" srcOrd="9" destOrd="0" parTransId="{F2A88FD1-E832-4145-9360-C211B5F2E2DF}" sibTransId="{FAE55CF4-8A87-49CE-9410-ACF62EB06BF7}"/>
    <dgm:cxn modelId="{0A9D7D00-0411-4158-94C0-F37F1B5229AA}" type="presOf" srcId="{533627C5-6F60-41CB-A67C-195D30EB13A7}" destId="{DE89EC18-74D9-4766-9CDD-EDB9D6CEFE75}" srcOrd="0" destOrd="0" presId="urn:microsoft.com/office/officeart/2008/layout/TitledPictureBlocks"/>
    <dgm:cxn modelId="{9367FB33-AA5E-4250-986F-E400873CCDC5}" type="presOf" srcId="{763DCA13-BC94-4DC5-AC9A-E6D502C5735C}" destId="{132B09F6-E318-449A-A2A5-5F47F2A2772E}" srcOrd="0" destOrd="0" presId="urn:microsoft.com/office/officeart/2008/layout/TitledPictureBlocks"/>
    <dgm:cxn modelId="{4EFC13A2-4656-4534-A0A2-D2B639CD6164}" srcId="{53AC4A12-F45E-46C5-B6A2-0734906E8CCB}" destId="{F17D134F-8871-4765-83D2-A18087CF1E41}" srcOrd="0" destOrd="0" parTransId="{3BF80173-A9DA-4875-93C0-0CD3C4FEE7B3}" sibTransId="{D9F371D9-8571-4860-AC31-6E928E2A205D}"/>
    <dgm:cxn modelId="{340ECBB0-BB51-427A-89D2-152AD8C96891}" srcId="{6A051916-5D9E-413D-812F-1E259B4A4134}" destId="{D7D6D8BC-B948-4034-A84C-86ADA6C78298}" srcOrd="0" destOrd="0" parTransId="{0146DECC-0445-4AD1-9324-5D026C10FE7B}" sibTransId="{07804FAE-8A2E-4EC9-8367-EFB0B945FCD2}"/>
    <dgm:cxn modelId="{B53843B7-8CC5-422F-B0C2-B87A2D0314FE}" type="presOf" srcId="{6A051916-5D9E-413D-812F-1E259B4A4134}" destId="{82220707-EB12-4109-96F5-3353591AED17}" srcOrd="0" destOrd="0" presId="urn:microsoft.com/office/officeart/2008/layout/TitledPictureBlocks"/>
    <dgm:cxn modelId="{F052C62D-E346-43A2-91D0-160B60AD2AE4}" srcId="{F9D2F01E-0862-48A3-A7B6-51095595A12E}" destId="{582025F8-2C1A-43CC-A5CB-5DB0B60D762C}" srcOrd="4" destOrd="0" parTransId="{C8FE4AAF-86EC-4E35-9E6A-2A5DE12E5181}" sibTransId="{0E18E5FF-9313-4403-B534-5A8405417637}"/>
    <dgm:cxn modelId="{DAA9D526-4373-447B-B39F-539F3C82FBD3}" srcId="{763DCA13-BC94-4DC5-AC9A-E6D502C5735C}" destId="{CDAFD2E9-F3A0-4BC1-B506-797ABB170347}" srcOrd="0" destOrd="0" parTransId="{31A1DD69-65BF-4D23-9D45-57BE6935689F}" sibTransId="{9E46AA63-38EF-4628-893F-73F0012D9050}"/>
    <dgm:cxn modelId="{D9E24AB1-0442-4797-9EDD-DD099ACAA43B}" srcId="{582025F8-2C1A-43CC-A5CB-5DB0B60D762C}" destId="{83E3E065-9073-4F1A-9099-0EC4C5A86201}" srcOrd="0" destOrd="0" parTransId="{1B3FA986-5933-4B7B-8651-3E50E0F62349}" sibTransId="{9E4A3AC5-F270-4E8B-AE30-C37A496DE099}"/>
    <dgm:cxn modelId="{B9D4972D-9052-48BD-B926-2E4DD8F2F8C4}" srcId="{F9D2F01E-0862-48A3-A7B6-51095595A12E}" destId="{53AC4A12-F45E-46C5-B6A2-0734906E8CCB}" srcOrd="0" destOrd="0" parTransId="{213D93B7-F185-421C-BC1B-A147CDF31EF0}" sibTransId="{23CA2CD4-C6AF-4EBA-82EC-3BA5E7538505}"/>
    <dgm:cxn modelId="{DAEA97E8-7BB0-4447-B792-AF1050FF0140}" type="presOf" srcId="{53AC4A12-F45E-46C5-B6A2-0734906E8CCB}" destId="{E52DE075-1D7A-4EF5-BF07-5E1B86441BAE}" srcOrd="0" destOrd="0" presId="urn:microsoft.com/office/officeart/2008/layout/TitledPictureBlocks"/>
    <dgm:cxn modelId="{26B5856D-4178-4C0C-A59A-72B38162B0F8}" srcId="{F9D2F01E-0862-48A3-A7B6-51095595A12E}" destId="{8E50F1A2-D9F4-45A1-9B71-6638767FCFEE}" srcOrd="2" destOrd="0" parTransId="{4641A551-5161-4188-8351-9AB319793CA4}" sibTransId="{0B199895-259E-401C-8B34-F6EAE9F5C2C8}"/>
    <dgm:cxn modelId="{9556E3B2-D9DC-4BF3-B303-8BAEC361852C}" srcId="{F9D2F01E-0862-48A3-A7B6-51095595A12E}" destId="{763DCA13-BC94-4DC5-AC9A-E6D502C5735C}" srcOrd="1" destOrd="0" parTransId="{4CFDE7F7-38EE-4811-A158-D7C44CCA99DA}" sibTransId="{049B940E-C34D-4EEB-927D-E6649CBE674B}"/>
    <dgm:cxn modelId="{9C81307B-9D97-414C-9D64-83AC1299A0C8}" type="presOf" srcId="{0F51B46C-6DA1-426F-B7F0-2142C6ECC22D}" destId="{EA8BBC7B-C246-477D-8A83-CAC34A21AD36}" srcOrd="0" destOrd="0" presId="urn:microsoft.com/office/officeart/2008/layout/TitledPictureBlocks"/>
    <dgm:cxn modelId="{F07CAAED-DCD2-484D-B9D2-0728F2459E6A}" type="presOf" srcId="{3D0FFABC-C217-47F4-B04E-ED08195FDAB0}" destId="{1A6DC671-9ECB-4EA9-954D-FF69E0418B37}" srcOrd="0" destOrd="0" presId="urn:microsoft.com/office/officeart/2008/layout/TitledPictureBlocks"/>
    <dgm:cxn modelId="{2EED0DB7-ECFB-4D1A-86BB-B7D63C1A81C5}" type="presOf" srcId="{97220381-96B1-4827-966B-4BE42C893348}" destId="{22032040-BFEC-4542-8548-902084F9B4DA}" srcOrd="0" destOrd="0" presId="urn:microsoft.com/office/officeart/2008/layout/TitledPictureBlocks"/>
    <dgm:cxn modelId="{0106B539-A407-4B38-84AD-3C542605FC9F}" srcId="{350894B8-C13A-4CA4-AA4C-49CADC4360E5}" destId="{255E2FFD-1F36-4A86-B221-060525197F60}" srcOrd="0" destOrd="0" parTransId="{1D002036-E083-429C-B0CF-C37E61690A43}" sibTransId="{2C36F9C0-7B8C-4701-98FB-866D65A13E3C}"/>
    <dgm:cxn modelId="{8E47372E-E571-4E19-83A5-11838ABDDCE1}" type="presOf" srcId="{8E50F1A2-D9F4-45A1-9B71-6638767FCFEE}" destId="{CD0B1B62-C0C2-4998-9E94-CE9026524250}" srcOrd="0" destOrd="0" presId="urn:microsoft.com/office/officeart/2008/layout/TitledPictureBlocks"/>
    <dgm:cxn modelId="{EFFB9BC8-7820-4ADB-BD3D-3F1B26C4E838}" type="presOf" srcId="{416EF825-CED5-4CB0-A69B-76C34DB4DC1B}" destId="{CB343EFF-0AB4-4AE5-906E-80AA44F18EE6}" srcOrd="0" destOrd="0" presId="urn:microsoft.com/office/officeart/2008/layout/TitledPictureBlocks"/>
    <dgm:cxn modelId="{57745655-24F0-4597-AF18-B282A32DC01D}" type="presParOf" srcId="{FBF32CFD-0FDD-4687-BB5A-BBFC0B49D826}" destId="{22716779-7DC3-4247-AC9A-464686BCA2C3}" srcOrd="0" destOrd="0" presId="urn:microsoft.com/office/officeart/2008/layout/TitledPictureBlocks"/>
    <dgm:cxn modelId="{AC60E13A-DC7B-481B-87C9-57890F96031C}" type="presParOf" srcId="{22716779-7DC3-4247-AC9A-464686BCA2C3}" destId="{E52DE075-1D7A-4EF5-BF07-5E1B86441BAE}" srcOrd="0" destOrd="0" presId="urn:microsoft.com/office/officeart/2008/layout/TitledPictureBlocks"/>
    <dgm:cxn modelId="{5141D9C6-A044-4A46-A4A9-295181CA43AA}" type="presParOf" srcId="{22716779-7DC3-4247-AC9A-464686BCA2C3}" destId="{4A1FA1E6-230A-4C5E-9145-2E621BCD8874}" srcOrd="1" destOrd="0" presId="urn:microsoft.com/office/officeart/2008/layout/TitledPictureBlocks"/>
    <dgm:cxn modelId="{1F1D72EF-C65C-4220-B27D-91F32116D59D}" type="presParOf" srcId="{22716779-7DC3-4247-AC9A-464686BCA2C3}" destId="{654BE680-1B57-40AE-A9D1-BA1B438E144C}" srcOrd="2" destOrd="0" presId="urn:microsoft.com/office/officeart/2008/layout/TitledPictureBlocks"/>
    <dgm:cxn modelId="{5F139AF0-AFCA-42A8-B489-91E83618699C}" type="presParOf" srcId="{FBF32CFD-0FDD-4687-BB5A-BBFC0B49D826}" destId="{F367057F-55F2-4524-B8AC-EB88D974883E}" srcOrd="1" destOrd="0" presId="urn:microsoft.com/office/officeart/2008/layout/TitledPictureBlocks"/>
    <dgm:cxn modelId="{13505C44-37DF-4413-817E-60DBCA862E3A}" type="presParOf" srcId="{FBF32CFD-0FDD-4687-BB5A-BBFC0B49D826}" destId="{4742B3DC-0A85-41E8-82E1-C6727F9B70E9}" srcOrd="2" destOrd="0" presId="urn:microsoft.com/office/officeart/2008/layout/TitledPictureBlocks"/>
    <dgm:cxn modelId="{B2CE4DE0-6A84-4D5A-94A1-D9EAEFE4A06A}" type="presParOf" srcId="{4742B3DC-0A85-41E8-82E1-C6727F9B70E9}" destId="{132B09F6-E318-449A-A2A5-5F47F2A2772E}" srcOrd="0" destOrd="0" presId="urn:microsoft.com/office/officeart/2008/layout/TitledPictureBlocks"/>
    <dgm:cxn modelId="{D373FBE8-A44F-4C57-9CC1-10AB5F1623BD}" type="presParOf" srcId="{4742B3DC-0A85-41E8-82E1-C6727F9B70E9}" destId="{C4038A52-06E3-41CE-A64B-EA32DAE0B1B3}" srcOrd="1" destOrd="0" presId="urn:microsoft.com/office/officeart/2008/layout/TitledPictureBlocks"/>
    <dgm:cxn modelId="{12C42E64-F3A1-4C1D-A658-0F4234D245A8}" type="presParOf" srcId="{4742B3DC-0A85-41E8-82E1-C6727F9B70E9}" destId="{8C22DEFD-61AD-4EFA-B1C3-F205B7AD5283}" srcOrd="2" destOrd="0" presId="urn:microsoft.com/office/officeart/2008/layout/TitledPictureBlocks"/>
    <dgm:cxn modelId="{07131AB0-DE87-475F-A21A-4BA97BDA9B19}" type="presParOf" srcId="{FBF32CFD-0FDD-4687-BB5A-BBFC0B49D826}" destId="{B898316A-61DC-40EB-946D-3A30B37E9DB9}" srcOrd="3" destOrd="0" presId="urn:microsoft.com/office/officeart/2008/layout/TitledPictureBlocks"/>
    <dgm:cxn modelId="{E05FDFCA-BF82-4947-947D-278F3AA56AF0}" type="presParOf" srcId="{FBF32CFD-0FDD-4687-BB5A-BBFC0B49D826}" destId="{A4AD825D-1FC7-48AE-AA76-7E9BEC79B840}" srcOrd="4" destOrd="0" presId="urn:microsoft.com/office/officeart/2008/layout/TitledPictureBlocks"/>
    <dgm:cxn modelId="{60A3D854-0632-4986-B904-04D4BFDBDE7F}" type="presParOf" srcId="{A4AD825D-1FC7-48AE-AA76-7E9BEC79B840}" destId="{CD0B1B62-C0C2-4998-9E94-CE9026524250}" srcOrd="0" destOrd="0" presId="urn:microsoft.com/office/officeart/2008/layout/TitledPictureBlocks"/>
    <dgm:cxn modelId="{F516A6AA-4F78-4EA0-9DFD-FC03FA4E1148}" type="presParOf" srcId="{A4AD825D-1FC7-48AE-AA76-7E9BEC79B840}" destId="{61D066D6-2BDB-4CA6-9F2D-2D00B64A82E4}" srcOrd="1" destOrd="0" presId="urn:microsoft.com/office/officeart/2008/layout/TitledPictureBlocks"/>
    <dgm:cxn modelId="{3A23BDB2-CC60-46B1-8A53-A97038144336}" type="presParOf" srcId="{A4AD825D-1FC7-48AE-AA76-7E9BEC79B840}" destId="{DE89EC18-74D9-4766-9CDD-EDB9D6CEFE75}" srcOrd="2" destOrd="0" presId="urn:microsoft.com/office/officeart/2008/layout/TitledPictureBlocks"/>
    <dgm:cxn modelId="{A199B996-71A2-4636-9FDF-386A4BBC2A54}" type="presParOf" srcId="{FBF32CFD-0FDD-4687-BB5A-BBFC0B49D826}" destId="{2FC6D4E9-6674-4F69-9243-1B2FBB1D911B}" srcOrd="5" destOrd="0" presId="urn:microsoft.com/office/officeart/2008/layout/TitledPictureBlocks"/>
    <dgm:cxn modelId="{F8EE5582-8ACA-4915-9AAC-825B2F586BAD}" type="presParOf" srcId="{FBF32CFD-0FDD-4687-BB5A-BBFC0B49D826}" destId="{9C96DE5A-B4DE-4F34-AA33-EFE7697C637E}" srcOrd="6" destOrd="0" presId="urn:microsoft.com/office/officeart/2008/layout/TitledPictureBlocks"/>
    <dgm:cxn modelId="{594568D5-429D-4217-ABC0-C530F769C60C}" type="presParOf" srcId="{9C96DE5A-B4DE-4F34-AA33-EFE7697C637E}" destId="{22032040-BFEC-4542-8548-902084F9B4DA}" srcOrd="0" destOrd="0" presId="urn:microsoft.com/office/officeart/2008/layout/TitledPictureBlocks"/>
    <dgm:cxn modelId="{CB992EEF-348E-4585-9E73-24A028A622BD}" type="presParOf" srcId="{9C96DE5A-B4DE-4F34-AA33-EFE7697C637E}" destId="{D4BC5205-763D-4856-92DB-7AC6D2B90ADD}" srcOrd="1" destOrd="0" presId="urn:microsoft.com/office/officeart/2008/layout/TitledPictureBlocks"/>
    <dgm:cxn modelId="{ECF6DF92-4F1F-4114-8E36-F3B2367435CA}" type="presParOf" srcId="{9C96DE5A-B4DE-4F34-AA33-EFE7697C637E}" destId="{CB343EFF-0AB4-4AE5-906E-80AA44F18EE6}" srcOrd="2" destOrd="0" presId="urn:microsoft.com/office/officeart/2008/layout/TitledPictureBlocks"/>
    <dgm:cxn modelId="{F990324E-FA63-4052-9728-2C14F3348EE9}" type="presParOf" srcId="{FBF32CFD-0FDD-4687-BB5A-BBFC0B49D826}" destId="{3B1619B0-D3A4-451A-8E8C-32B2E11F019C}" srcOrd="7" destOrd="0" presId="urn:microsoft.com/office/officeart/2008/layout/TitledPictureBlocks"/>
    <dgm:cxn modelId="{EF34B3C5-7858-4E4C-A15F-8B560F8733BF}" type="presParOf" srcId="{FBF32CFD-0FDD-4687-BB5A-BBFC0B49D826}" destId="{E4161BFE-C864-48DD-B5B1-D192296AAC90}" srcOrd="8" destOrd="0" presId="urn:microsoft.com/office/officeart/2008/layout/TitledPictureBlocks"/>
    <dgm:cxn modelId="{62E33B25-90B7-494C-936C-382FF9EDEBE3}" type="presParOf" srcId="{E4161BFE-C864-48DD-B5B1-D192296AAC90}" destId="{0A9D739E-7B86-4214-AFDD-864DD6EDBD8B}" srcOrd="0" destOrd="0" presId="urn:microsoft.com/office/officeart/2008/layout/TitledPictureBlocks"/>
    <dgm:cxn modelId="{5640DCEA-38E8-433B-8E68-76CE1756606B}" type="presParOf" srcId="{E4161BFE-C864-48DD-B5B1-D192296AAC90}" destId="{56D860E6-DBB0-4B4D-BA5A-1304E8BA9951}" srcOrd="1" destOrd="0" presId="urn:microsoft.com/office/officeart/2008/layout/TitledPictureBlocks"/>
    <dgm:cxn modelId="{247310D9-72B1-45AA-9408-CCEF8488D763}" type="presParOf" srcId="{E4161BFE-C864-48DD-B5B1-D192296AAC90}" destId="{3DAFB088-8899-43DD-BA89-60559BCF3BA7}" srcOrd="2" destOrd="0" presId="urn:microsoft.com/office/officeart/2008/layout/TitledPictureBlocks"/>
    <dgm:cxn modelId="{FFC8D706-CA5B-4370-BF55-58ED10C1B6D0}" type="presParOf" srcId="{FBF32CFD-0FDD-4687-BB5A-BBFC0B49D826}" destId="{E6C6528B-7AFB-4FFE-A215-9F441886E638}" srcOrd="9" destOrd="0" presId="urn:microsoft.com/office/officeart/2008/layout/TitledPictureBlocks"/>
    <dgm:cxn modelId="{85AAB762-6E16-49DF-963B-1A42A428DC65}" type="presParOf" srcId="{FBF32CFD-0FDD-4687-BB5A-BBFC0B49D826}" destId="{9E3473A0-89F0-4725-9C2F-CF14C259F38A}" srcOrd="10" destOrd="0" presId="urn:microsoft.com/office/officeart/2008/layout/TitledPictureBlocks"/>
    <dgm:cxn modelId="{78D34588-9B42-4BB9-8CBF-37CDCED86532}" type="presParOf" srcId="{9E3473A0-89F0-4725-9C2F-CF14C259F38A}" destId="{EA8BBC7B-C246-477D-8A83-CAC34A21AD36}" srcOrd="0" destOrd="0" presId="urn:microsoft.com/office/officeart/2008/layout/TitledPictureBlocks"/>
    <dgm:cxn modelId="{568240BE-70E5-43EE-BB9C-B0213E97C008}" type="presParOf" srcId="{9E3473A0-89F0-4725-9C2F-CF14C259F38A}" destId="{8B3CB1CF-5983-4141-84F5-C531AB10D3D5}" srcOrd="1" destOrd="0" presId="urn:microsoft.com/office/officeart/2008/layout/TitledPictureBlocks"/>
    <dgm:cxn modelId="{A615B468-C837-4E5A-9781-AA7757B42A57}" type="presParOf" srcId="{9E3473A0-89F0-4725-9C2F-CF14C259F38A}" destId="{2978A48C-F469-4B6A-B32C-3C841457187A}" srcOrd="2" destOrd="0" presId="urn:microsoft.com/office/officeart/2008/layout/TitledPictureBlocks"/>
    <dgm:cxn modelId="{5878443F-5176-4C33-96AF-427631ED61B3}" type="presParOf" srcId="{FBF32CFD-0FDD-4687-BB5A-BBFC0B49D826}" destId="{97E91F5E-D0BD-4B81-AE06-675AF0660003}" srcOrd="11" destOrd="0" presId="urn:microsoft.com/office/officeart/2008/layout/TitledPictureBlocks"/>
    <dgm:cxn modelId="{DD2A391A-A0CC-47EE-A2AA-A3E14883523A}" type="presParOf" srcId="{FBF32CFD-0FDD-4687-BB5A-BBFC0B49D826}" destId="{FC51541C-EE77-4B77-AF5D-8F8814E4B69D}" srcOrd="12" destOrd="0" presId="urn:microsoft.com/office/officeart/2008/layout/TitledPictureBlocks"/>
    <dgm:cxn modelId="{6CED17D0-3D90-42BA-BEE5-9F536BEACA31}" type="presParOf" srcId="{FC51541C-EE77-4B77-AF5D-8F8814E4B69D}" destId="{31E046BA-0817-410E-9318-921CE42DD54C}" srcOrd="0" destOrd="0" presId="urn:microsoft.com/office/officeart/2008/layout/TitledPictureBlocks"/>
    <dgm:cxn modelId="{9B90F4AC-80EF-46F8-AC6E-5C2EDD85F440}" type="presParOf" srcId="{FC51541C-EE77-4B77-AF5D-8F8814E4B69D}" destId="{5A9553A8-7BF1-4B2B-A5EB-AA10E1BEA3ED}" srcOrd="1" destOrd="0" presId="urn:microsoft.com/office/officeart/2008/layout/TitledPictureBlocks"/>
    <dgm:cxn modelId="{E8A965EF-8069-4C8C-AADA-9B9C27A9BC9D}" type="presParOf" srcId="{FC51541C-EE77-4B77-AF5D-8F8814E4B69D}" destId="{4B7729BA-EB66-4B71-85DB-587E10673986}" srcOrd="2" destOrd="0" presId="urn:microsoft.com/office/officeart/2008/layout/TitledPictureBlocks"/>
    <dgm:cxn modelId="{5F4B1367-BAE7-40D4-8920-B1409C0F344B}" type="presParOf" srcId="{FBF32CFD-0FDD-4687-BB5A-BBFC0B49D826}" destId="{48624150-A4F7-491E-A3A9-0154B9D3C76D}" srcOrd="13" destOrd="0" presId="urn:microsoft.com/office/officeart/2008/layout/TitledPictureBlocks"/>
    <dgm:cxn modelId="{34EBF50D-6266-4AB3-AD34-691C7EAA27E2}" type="presParOf" srcId="{FBF32CFD-0FDD-4687-BB5A-BBFC0B49D826}" destId="{655C1550-4418-4C1F-8697-58A3BBC0BD05}" srcOrd="14" destOrd="0" presId="urn:microsoft.com/office/officeart/2008/layout/TitledPictureBlocks"/>
    <dgm:cxn modelId="{ED6DE945-3628-4FA8-B6D5-5E8296FF14CE}" type="presParOf" srcId="{655C1550-4418-4C1F-8697-58A3BBC0BD05}" destId="{1A6DC671-9ECB-4EA9-954D-FF69E0418B37}" srcOrd="0" destOrd="0" presId="urn:microsoft.com/office/officeart/2008/layout/TitledPictureBlocks"/>
    <dgm:cxn modelId="{67AA1E94-BFE1-4D5D-8B11-4912A0D3660F}" type="presParOf" srcId="{655C1550-4418-4C1F-8697-58A3BBC0BD05}" destId="{D0919D04-10D0-4EB1-8F68-CBABED1C0893}" srcOrd="1" destOrd="0" presId="urn:microsoft.com/office/officeart/2008/layout/TitledPictureBlocks"/>
    <dgm:cxn modelId="{DE5D63FD-B739-40D6-B086-F827E4879DD4}" type="presParOf" srcId="{655C1550-4418-4C1F-8697-58A3BBC0BD05}" destId="{0DE75CE4-F674-4AD8-933C-69BF20E3DCC0}" srcOrd="2" destOrd="0" presId="urn:microsoft.com/office/officeart/2008/layout/TitledPictureBlocks"/>
    <dgm:cxn modelId="{97E0D5D9-3E02-4ECE-BA2F-EEEB05A9172B}" type="presParOf" srcId="{FBF32CFD-0FDD-4687-BB5A-BBFC0B49D826}" destId="{2A30D6A9-27CA-462D-82EE-6152C1BAB940}" srcOrd="15" destOrd="0" presId="urn:microsoft.com/office/officeart/2008/layout/TitledPictureBlocks"/>
    <dgm:cxn modelId="{3127FD30-8DC4-4EB1-BC86-92216BC3EF18}" type="presParOf" srcId="{FBF32CFD-0FDD-4687-BB5A-BBFC0B49D826}" destId="{A0CDA821-A453-4851-B90C-1C993CA791CF}" srcOrd="16" destOrd="0" presId="urn:microsoft.com/office/officeart/2008/layout/TitledPictureBlocks"/>
    <dgm:cxn modelId="{E2E3E6AB-0A18-4205-A26E-321F6B25ACDD}" type="presParOf" srcId="{A0CDA821-A453-4851-B90C-1C993CA791CF}" destId="{37B38808-2948-4182-9B2A-96856D4A8BAB}" srcOrd="0" destOrd="0" presId="urn:microsoft.com/office/officeart/2008/layout/TitledPictureBlocks"/>
    <dgm:cxn modelId="{D209FC88-29F9-4F81-9FA9-20669A0C656E}" type="presParOf" srcId="{A0CDA821-A453-4851-B90C-1C993CA791CF}" destId="{FA9F741C-3A14-42F5-92BF-F50B990375F8}" srcOrd="1" destOrd="0" presId="urn:microsoft.com/office/officeart/2008/layout/TitledPictureBlocks"/>
    <dgm:cxn modelId="{61D9F8E9-C582-4054-9CFB-16E7B813A19A}" type="presParOf" srcId="{A0CDA821-A453-4851-B90C-1C993CA791CF}" destId="{407A5BDB-07B8-475A-8279-11D252F5CE0A}" srcOrd="2" destOrd="0" presId="urn:microsoft.com/office/officeart/2008/layout/TitledPictureBlocks"/>
    <dgm:cxn modelId="{4CEE2121-9384-4F34-801D-0ABCFB96836A}" type="presParOf" srcId="{FBF32CFD-0FDD-4687-BB5A-BBFC0B49D826}" destId="{CA35BF48-223D-4229-A78C-90C9DD7B6B55}" srcOrd="17" destOrd="0" presId="urn:microsoft.com/office/officeart/2008/layout/TitledPictureBlocks"/>
    <dgm:cxn modelId="{2D0453EA-6F10-4280-9647-8348CCC34A1C}" type="presParOf" srcId="{FBF32CFD-0FDD-4687-BB5A-BBFC0B49D826}" destId="{300D229A-5FAF-45FD-AAF6-7A83AB7F6A59}" srcOrd="18" destOrd="0" presId="urn:microsoft.com/office/officeart/2008/layout/TitledPictureBlocks"/>
    <dgm:cxn modelId="{3867889D-232B-42CA-9A12-0921116ACFC9}" type="presParOf" srcId="{300D229A-5FAF-45FD-AAF6-7A83AB7F6A59}" destId="{82220707-EB12-4109-96F5-3353591AED17}" srcOrd="0" destOrd="0" presId="urn:microsoft.com/office/officeart/2008/layout/TitledPictureBlocks"/>
    <dgm:cxn modelId="{BF00D3BE-1909-4A1E-B01A-28E64BCE2474}" type="presParOf" srcId="{300D229A-5FAF-45FD-AAF6-7A83AB7F6A59}" destId="{7BBD6510-44EF-4C91-9CE3-B34D2FB3621B}" srcOrd="1" destOrd="0" presId="urn:microsoft.com/office/officeart/2008/layout/TitledPictureBlocks"/>
    <dgm:cxn modelId="{5B6DD632-0434-4201-AB53-7CAED893D427}" type="presParOf" srcId="{300D229A-5FAF-45FD-AAF6-7A83AB7F6A59}" destId="{132627BC-1DF3-4408-96F0-9C72D367C8C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A59AA0-A058-4943-8853-8EC7A8733F95}"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es-MX"/>
        </a:p>
      </dgm:t>
    </dgm:pt>
    <dgm:pt modelId="{518A83F2-DF2F-4B3A-A182-F2F0EEBFA2DD}">
      <dgm:prSet phldrT="[Texto]" custT="1"/>
      <dgm:spPr>
        <a:xfrm>
          <a:off x="0" y="467347"/>
          <a:ext cx="1710764" cy="1710764"/>
        </a:xfrm>
        <a:prstGeom prst="ellipse">
          <a:avLst/>
        </a:prstGeom>
        <a:solidFill>
          <a:srgbClr val="F692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sz="1200" dirty="0" smtClean="0">
              <a:solidFill>
                <a:sysClr val="window" lastClr="FFFFFF"/>
              </a:solidFill>
              <a:latin typeface="Soberana Sans" panose="02000000000000000000" pitchFamily="50" charset="0"/>
              <a:ea typeface="+mn-ea"/>
              <a:cs typeface="+mn-cs"/>
            </a:rPr>
            <a:t>Solicitar información relacionada con la operación de las obras, apoyos, servicios</a:t>
          </a:r>
          <a:endParaRPr lang="es-MX" sz="1200" dirty="0">
            <a:solidFill>
              <a:sysClr val="window" lastClr="FFFFFF"/>
            </a:solidFill>
            <a:latin typeface="Soberana Sans" panose="02000000000000000000" pitchFamily="50" charset="0"/>
            <a:ea typeface="+mn-ea"/>
            <a:cs typeface="+mn-cs"/>
          </a:endParaRPr>
        </a:p>
      </dgm:t>
    </dgm:pt>
    <dgm:pt modelId="{4372FB47-D658-40C0-AA99-4739B53ED10E}" type="parTrans" cxnId="{40D1F6D4-7265-47F7-BDFB-D128A1308136}">
      <dgm:prSet/>
      <dgm:spPr/>
      <dgm:t>
        <a:bodyPr/>
        <a:lstStyle/>
        <a:p>
          <a:endParaRPr lang="es-MX" sz="3200">
            <a:latin typeface="Soberana Sans" panose="02000000000000000000" pitchFamily="50" charset="0"/>
          </a:endParaRPr>
        </a:p>
      </dgm:t>
    </dgm:pt>
    <dgm:pt modelId="{8368363A-602D-457E-AF5C-6CC29ACC384E}" type="sibTrans" cxnId="{40D1F6D4-7265-47F7-BDFB-D128A1308136}">
      <dgm:prSet/>
      <dgm:spPr>
        <a:xfrm rot="10800000">
          <a:off x="555998" y="2369061"/>
          <a:ext cx="598767" cy="404812"/>
        </a:xfrm>
        <a:prstGeom prst="triangle">
          <a:avLst/>
        </a:prstGeom>
        <a:solidFill>
          <a:srgbClr val="F69200">
            <a:hueOff val="0"/>
            <a:satOff val="0"/>
            <a:lumOff val="0"/>
            <a:alphaOff val="0"/>
          </a:srgbClr>
        </a:solidFill>
        <a:ln>
          <a:noFill/>
        </a:ln>
        <a:effectLst/>
      </dgm:spPr>
      <dgm:t>
        <a:bodyPr/>
        <a:lstStyle/>
        <a:p>
          <a:endParaRPr lang="es-MX" sz="3200">
            <a:latin typeface="Soberana Sans" panose="02000000000000000000" pitchFamily="50" charset="0"/>
          </a:endParaRPr>
        </a:p>
      </dgm:t>
    </dgm:pt>
    <dgm:pt modelId="{854C2BEA-ADD4-4EA4-85D4-4603581B437F}">
      <dgm:prSet phldrT="[Texto]" custT="1"/>
      <dgm:spPr>
        <a:xfrm>
          <a:off x="165028" y="2941908"/>
          <a:ext cx="1380706" cy="1380706"/>
        </a:xfrm>
        <a:prstGeom prst="ellipse">
          <a:avLst/>
        </a:prstGeom>
        <a:solidFill>
          <a:srgbClr val="F69200">
            <a:hueOff val="-534146"/>
            <a:satOff val="-25000"/>
            <a:lumOff val="78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sz="1050" dirty="0" smtClean="0">
              <a:solidFill>
                <a:sysClr val="window" lastClr="FFFFFF"/>
              </a:solidFill>
              <a:latin typeface="Soberana Sans" panose="02000000000000000000" pitchFamily="50" charset="0"/>
              <a:ea typeface="+mn-ea"/>
              <a:cs typeface="+mn-cs"/>
            </a:rPr>
            <a:t>Asistir a las reuniones a que se les convoque</a:t>
          </a:r>
          <a:endParaRPr lang="es-MX" sz="1050" dirty="0">
            <a:solidFill>
              <a:sysClr val="window" lastClr="FFFFFF"/>
            </a:solidFill>
            <a:latin typeface="Soberana Sans" panose="02000000000000000000" pitchFamily="50" charset="0"/>
            <a:ea typeface="+mn-ea"/>
            <a:cs typeface="+mn-cs"/>
          </a:endParaRPr>
        </a:p>
      </dgm:t>
    </dgm:pt>
    <dgm:pt modelId="{3256C966-B787-43DD-A486-10E4D2146B6C}" type="parTrans" cxnId="{45F6C08E-BF8A-4B4B-B7FC-F64407BF0A87}">
      <dgm:prSet/>
      <dgm:spPr/>
      <dgm:t>
        <a:bodyPr/>
        <a:lstStyle/>
        <a:p>
          <a:endParaRPr lang="es-MX" sz="3200">
            <a:latin typeface="Soberana Sans" panose="02000000000000000000" pitchFamily="50" charset="0"/>
          </a:endParaRPr>
        </a:p>
      </dgm:t>
    </dgm:pt>
    <dgm:pt modelId="{7E684A06-DDF1-4068-98AB-BCBD0413882D}" type="sibTrans" cxnId="{45F6C08E-BF8A-4B4B-B7FC-F64407BF0A87}">
      <dgm:prSet/>
      <dgm:spPr>
        <a:xfrm rot="5400000">
          <a:off x="1881908" y="3429856"/>
          <a:ext cx="598767" cy="404812"/>
        </a:xfrm>
        <a:prstGeom prst="triangle">
          <a:avLst/>
        </a:prstGeom>
        <a:solidFill>
          <a:srgbClr val="F69200">
            <a:hueOff val="-712195"/>
            <a:satOff val="-33333"/>
            <a:lumOff val="1046"/>
            <a:alphaOff val="0"/>
          </a:srgbClr>
        </a:solidFill>
        <a:ln>
          <a:noFill/>
        </a:ln>
        <a:effectLst/>
      </dgm:spPr>
      <dgm:t>
        <a:bodyPr/>
        <a:lstStyle/>
        <a:p>
          <a:endParaRPr lang="es-MX" sz="3200">
            <a:latin typeface="Soberana Sans" panose="02000000000000000000" pitchFamily="50" charset="0"/>
          </a:endParaRPr>
        </a:p>
      </dgm:t>
    </dgm:pt>
    <dgm:pt modelId="{E39BAA8D-9E38-48DB-9209-1A1C1BA90C5F}">
      <dgm:prSet phldrT="[Texto]" custT="1"/>
      <dgm:spPr>
        <a:xfrm>
          <a:off x="2793935" y="3004668"/>
          <a:ext cx="1255188" cy="1255188"/>
        </a:xfrm>
        <a:prstGeom prst="ellipse">
          <a:avLst/>
        </a:prstGeom>
        <a:solidFill>
          <a:srgbClr val="BF6540"/>
        </a:solidFill>
        <a:ln w="12700" cap="flat" cmpd="sng" algn="ctr">
          <a:solidFill>
            <a:sysClr val="window" lastClr="FFFFFF">
              <a:hueOff val="0"/>
              <a:satOff val="0"/>
              <a:lumOff val="0"/>
              <a:alphaOff val="0"/>
            </a:sysClr>
          </a:solidFill>
          <a:prstDash val="solid"/>
          <a:miter lim="800000"/>
        </a:ln>
        <a:effectLst/>
      </dgm:spPr>
      <dgm:t>
        <a:bodyPr/>
        <a:lstStyle/>
        <a:p>
          <a:r>
            <a:rPr lang="es-MX" sz="1400" dirty="0" smtClean="0">
              <a:solidFill>
                <a:sysClr val="window" lastClr="FFFFFF"/>
              </a:solidFill>
              <a:latin typeface="Soberana Sans" panose="02000000000000000000" pitchFamily="50" charset="0"/>
              <a:ea typeface="+mn-ea"/>
              <a:cs typeface="+mn-cs"/>
            </a:rPr>
            <a:t>Vigilar </a:t>
          </a:r>
        </a:p>
      </dgm:t>
    </dgm:pt>
    <dgm:pt modelId="{E5DE268F-CF14-4BB3-81B1-D2AD67133C6C}" type="parTrans" cxnId="{07BE7CD1-8D14-4F9A-B040-345AD9E74FAD}">
      <dgm:prSet/>
      <dgm:spPr/>
      <dgm:t>
        <a:bodyPr/>
        <a:lstStyle/>
        <a:p>
          <a:endParaRPr lang="es-MX" sz="3200">
            <a:latin typeface="Soberana Sans" panose="02000000000000000000" pitchFamily="50" charset="0"/>
          </a:endParaRPr>
        </a:p>
      </dgm:t>
    </dgm:pt>
    <dgm:pt modelId="{6C7B1373-8905-417C-B8FA-4287DCCA4325}" type="sibTrans" cxnId="{07BE7CD1-8D14-4F9A-B040-345AD9E74FAD}">
      <dgm:prSet/>
      <dgm:spPr>
        <a:xfrm>
          <a:off x="3122145" y="2295012"/>
          <a:ext cx="598767" cy="404812"/>
        </a:xfrm>
        <a:prstGeom prst="triangle">
          <a:avLst/>
        </a:prstGeom>
        <a:solidFill>
          <a:srgbClr val="F69200">
            <a:hueOff val="-1424389"/>
            <a:satOff val="-66667"/>
            <a:lumOff val="2092"/>
            <a:alphaOff val="0"/>
          </a:srgbClr>
        </a:solidFill>
        <a:ln>
          <a:noFill/>
        </a:ln>
        <a:effectLst/>
      </dgm:spPr>
      <dgm:t>
        <a:bodyPr/>
        <a:lstStyle/>
        <a:p>
          <a:endParaRPr lang="es-MX" sz="3200">
            <a:latin typeface="Soberana Sans" panose="02000000000000000000" pitchFamily="50" charset="0"/>
          </a:endParaRPr>
        </a:p>
      </dgm:t>
    </dgm:pt>
    <dgm:pt modelId="{FB595516-F1A9-47E5-B6C7-E6D6E6BACC13}">
      <dgm:prSet phldrT="[Texto]" custT="1"/>
      <dgm:spPr>
        <a:xfrm>
          <a:off x="2731176" y="632376"/>
          <a:ext cx="1380706" cy="1380706"/>
        </a:xfrm>
        <a:prstGeom prst="ellipse">
          <a:avLst/>
        </a:prstGeom>
        <a:solidFill>
          <a:srgbClr val="F69200">
            <a:hueOff val="-1602438"/>
            <a:satOff val="-75000"/>
            <a:lumOff val="235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sz="1050" dirty="0" smtClean="0">
              <a:solidFill>
                <a:sysClr val="window" lastClr="FFFFFF"/>
              </a:solidFill>
              <a:latin typeface="Soberana Sans" panose="02000000000000000000" pitchFamily="50" charset="0"/>
              <a:ea typeface="+mn-ea"/>
              <a:cs typeface="+mn-cs"/>
            </a:rPr>
            <a:t>Registrar los resultados de las actividades </a:t>
          </a:r>
        </a:p>
      </dgm:t>
    </dgm:pt>
    <dgm:pt modelId="{C3069C54-78BA-4F87-8AF1-441B3FB2BB8A}" type="parTrans" cxnId="{54C2AB8D-80B2-4440-B335-BAFA1A742B37}">
      <dgm:prSet/>
      <dgm:spPr/>
      <dgm:t>
        <a:bodyPr/>
        <a:lstStyle/>
        <a:p>
          <a:endParaRPr lang="es-MX" sz="3200">
            <a:latin typeface="Soberana Sans" panose="02000000000000000000" pitchFamily="50" charset="0"/>
          </a:endParaRPr>
        </a:p>
      </dgm:t>
    </dgm:pt>
    <dgm:pt modelId="{95D617A2-D598-44C1-8E86-DE6E19ED77A0}" type="sibTrans" cxnId="{54C2AB8D-80B2-4440-B335-BAFA1A742B37}">
      <dgm:prSet/>
      <dgm:spPr>
        <a:xfrm rot="5400000">
          <a:off x="4334161" y="1120323"/>
          <a:ext cx="598767" cy="404812"/>
        </a:xfrm>
        <a:prstGeom prst="triangle">
          <a:avLst/>
        </a:prstGeom>
        <a:solidFill>
          <a:srgbClr val="F69200">
            <a:hueOff val="-2136584"/>
            <a:satOff val="-100000"/>
            <a:lumOff val="3138"/>
            <a:alphaOff val="0"/>
          </a:srgbClr>
        </a:solidFill>
        <a:ln>
          <a:noFill/>
        </a:ln>
        <a:effectLst/>
      </dgm:spPr>
      <dgm:t>
        <a:bodyPr/>
        <a:lstStyle/>
        <a:p>
          <a:endParaRPr lang="es-MX" sz="3200">
            <a:latin typeface="Soberana Sans" panose="02000000000000000000" pitchFamily="50" charset="0"/>
          </a:endParaRPr>
        </a:p>
      </dgm:t>
    </dgm:pt>
    <dgm:pt modelId="{4D2B472E-5358-4AFE-B061-0055EADFEF7F}">
      <dgm:prSet phldrT="[Texto]" custT="1"/>
      <dgm:spPr>
        <a:xfrm>
          <a:off x="5132294" y="467347"/>
          <a:ext cx="1710764" cy="1710764"/>
        </a:xfrm>
        <a:prstGeom prst="ellipse">
          <a:avLst/>
        </a:prstGeom>
        <a:solidFill>
          <a:srgbClr val="F69200">
            <a:hueOff val="-2136584"/>
            <a:satOff val="-100000"/>
            <a:lumOff val="313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MX" sz="1200" smtClean="0">
              <a:solidFill>
                <a:sysClr val="window" lastClr="FFFFFF"/>
              </a:solidFill>
              <a:latin typeface="Soberana Sans" panose="02000000000000000000" pitchFamily="50" charset="0"/>
              <a:ea typeface="+mn-ea"/>
              <a:cs typeface="+mn-cs"/>
            </a:rPr>
            <a:t>Recibir las quejas y denuncias </a:t>
          </a:r>
          <a:endParaRPr lang="es-MX" sz="1200" dirty="0" smtClean="0">
            <a:solidFill>
              <a:sysClr val="window" lastClr="FFFFFF"/>
            </a:solidFill>
            <a:latin typeface="Soberana Sans" panose="02000000000000000000" pitchFamily="50" charset="0"/>
            <a:ea typeface="+mn-ea"/>
            <a:cs typeface="+mn-cs"/>
          </a:endParaRPr>
        </a:p>
      </dgm:t>
    </dgm:pt>
    <dgm:pt modelId="{11C7EBB8-C2C9-4B11-A94F-50F0A74D8E5A}" type="parTrans" cxnId="{A281FE0D-E6AA-47E3-AB21-F647C7D7FDED}">
      <dgm:prSet/>
      <dgm:spPr/>
      <dgm:t>
        <a:bodyPr/>
        <a:lstStyle/>
        <a:p>
          <a:endParaRPr lang="es-MX" sz="3200">
            <a:latin typeface="Soberana Sans" panose="02000000000000000000" pitchFamily="50" charset="0"/>
          </a:endParaRPr>
        </a:p>
      </dgm:t>
    </dgm:pt>
    <dgm:pt modelId="{12C0D33A-24A7-440F-92B4-7F3B2D0BEF22}" type="sibTrans" cxnId="{A281FE0D-E6AA-47E3-AB21-F647C7D7FDED}">
      <dgm:prSet/>
      <dgm:spPr/>
      <dgm:t>
        <a:bodyPr/>
        <a:lstStyle/>
        <a:p>
          <a:endParaRPr lang="es-MX" sz="3200">
            <a:latin typeface="Soberana Sans" panose="02000000000000000000" pitchFamily="50" charset="0"/>
          </a:endParaRPr>
        </a:p>
      </dgm:t>
    </dgm:pt>
    <dgm:pt modelId="{6C232504-8245-47CB-AFB4-8C4BBC26ABC0}" type="pres">
      <dgm:prSet presAssocID="{D0A59AA0-A058-4943-8853-8EC7A8733F95}" presName="diagram" presStyleCnt="0">
        <dgm:presLayoutVars>
          <dgm:dir/>
          <dgm:resizeHandles/>
        </dgm:presLayoutVars>
      </dgm:prSet>
      <dgm:spPr/>
      <dgm:t>
        <a:bodyPr/>
        <a:lstStyle/>
        <a:p>
          <a:endParaRPr lang="es-MX"/>
        </a:p>
      </dgm:t>
    </dgm:pt>
    <dgm:pt modelId="{6C387D2F-818F-4761-A002-7348D002D992}" type="pres">
      <dgm:prSet presAssocID="{518A83F2-DF2F-4B3A-A182-F2F0EEBFA2DD}" presName="firstNode" presStyleLbl="node1" presStyleIdx="0" presStyleCnt="5">
        <dgm:presLayoutVars>
          <dgm:bulletEnabled val="1"/>
        </dgm:presLayoutVars>
      </dgm:prSet>
      <dgm:spPr/>
      <dgm:t>
        <a:bodyPr/>
        <a:lstStyle/>
        <a:p>
          <a:endParaRPr lang="es-MX"/>
        </a:p>
      </dgm:t>
    </dgm:pt>
    <dgm:pt modelId="{B490D71F-B7C2-4A89-AB78-CB8BB44B67C9}" type="pres">
      <dgm:prSet presAssocID="{8368363A-602D-457E-AF5C-6CC29ACC384E}" presName="sibTrans" presStyleLbl="sibTrans2D1" presStyleIdx="0" presStyleCnt="4"/>
      <dgm:spPr/>
      <dgm:t>
        <a:bodyPr/>
        <a:lstStyle/>
        <a:p>
          <a:endParaRPr lang="es-MX"/>
        </a:p>
      </dgm:t>
    </dgm:pt>
    <dgm:pt modelId="{39A32D1E-7BD3-426D-A1B8-242E1120B69E}" type="pres">
      <dgm:prSet presAssocID="{854C2BEA-ADD4-4EA4-85D4-4603581B437F}" presName="middleNode" presStyleCnt="0"/>
      <dgm:spPr/>
    </dgm:pt>
    <dgm:pt modelId="{BF007CBE-2DBB-47EA-B9F0-25F1382DB6EA}" type="pres">
      <dgm:prSet presAssocID="{854C2BEA-ADD4-4EA4-85D4-4603581B437F}" presName="padding" presStyleLbl="node1" presStyleIdx="0" presStyleCnt="5"/>
      <dgm:spPr/>
    </dgm:pt>
    <dgm:pt modelId="{C7B509A2-8A2D-4960-BEBD-CCE6ECD944C1}" type="pres">
      <dgm:prSet presAssocID="{854C2BEA-ADD4-4EA4-85D4-4603581B437F}" presName="shape" presStyleLbl="node1" presStyleIdx="1" presStyleCnt="5" custScaleX="121000" custScaleY="121000">
        <dgm:presLayoutVars>
          <dgm:bulletEnabled val="1"/>
        </dgm:presLayoutVars>
      </dgm:prSet>
      <dgm:spPr/>
      <dgm:t>
        <a:bodyPr/>
        <a:lstStyle/>
        <a:p>
          <a:endParaRPr lang="es-MX"/>
        </a:p>
      </dgm:t>
    </dgm:pt>
    <dgm:pt modelId="{44020740-9615-41BD-92C3-CE1986C377D2}" type="pres">
      <dgm:prSet presAssocID="{7E684A06-DDF1-4068-98AB-BCBD0413882D}" presName="sibTrans" presStyleLbl="sibTrans2D1" presStyleIdx="1" presStyleCnt="4"/>
      <dgm:spPr/>
      <dgm:t>
        <a:bodyPr/>
        <a:lstStyle/>
        <a:p>
          <a:endParaRPr lang="es-MX"/>
        </a:p>
      </dgm:t>
    </dgm:pt>
    <dgm:pt modelId="{D80FE446-DC16-4195-B72B-C56FF348E5A3}" type="pres">
      <dgm:prSet presAssocID="{E39BAA8D-9E38-48DB-9209-1A1C1BA90C5F}" presName="middleNode" presStyleCnt="0"/>
      <dgm:spPr/>
    </dgm:pt>
    <dgm:pt modelId="{D2C8550E-EEC3-400C-B706-2473B570527D}" type="pres">
      <dgm:prSet presAssocID="{E39BAA8D-9E38-48DB-9209-1A1C1BA90C5F}" presName="padding" presStyleLbl="node1" presStyleIdx="1" presStyleCnt="5"/>
      <dgm:spPr/>
    </dgm:pt>
    <dgm:pt modelId="{109FC0FF-EAB4-44CB-A3E3-50364E2FD3C5}" type="pres">
      <dgm:prSet presAssocID="{E39BAA8D-9E38-48DB-9209-1A1C1BA90C5F}" presName="shape" presStyleLbl="node1" presStyleIdx="2" presStyleCnt="5" custScaleX="110000" custScaleY="110000">
        <dgm:presLayoutVars>
          <dgm:bulletEnabled val="1"/>
        </dgm:presLayoutVars>
      </dgm:prSet>
      <dgm:spPr/>
      <dgm:t>
        <a:bodyPr/>
        <a:lstStyle/>
        <a:p>
          <a:endParaRPr lang="es-MX"/>
        </a:p>
      </dgm:t>
    </dgm:pt>
    <dgm:pt modelId="{C345BC7A-903D-4BB6-B830-015A00368231}" type="pres">
      <dgm:prSet presAssocID="{6C7B1373-8905-417C-B8FA-4287DCCA4325}" presName="sibTrans" presStyleLbl="sibTrans2D1" presStyleIdx="2" presStyleCnt="4"/>
      <dgm:spPr/>
      <dgm:t>
        <a:bodyPr/>
        <a:lstStyle/>
        <a:p>
          <a:endParaRPr lang="es-MX"/>
        </a:p>
      </dgm:t>
    </dgm:pt>
    <dgm:pt modelId="{796A8143-5E7C-4819-87B0-F418A417517C}" type="pres">
      <dgm:prSet presAssocID="{FB595516-F1A9-47E5-B6C7-E6D6E6BACC13}" presName="middleNode" presStyleCnt="0"/>
      <dgm:spPr/>
    </dgm:pt>
    <dgm:pt modelId="{4A3F5859-6FFB-4575-9723-A40A7DA48D22}" type="pres">
      <dgm:prSet presAssocID="{FB595516-F1A9-47E5-B6C7-E6D6E6BACC13}" presName="padding" presStyleLbl="node1" presStyleIdx="2" presStyleCnt="5"/>
      <dgm:spPr/>
    </dgm:pt>
    <dgm:pt modelId="{120FE174-EBA8-4317-9956-D06F3CBB4F55}" type="pres">
      <dgm:prSet presAssocID="{FB595516-F1A9-47E5-B6C7-E6D6E6BACC13}" presName="shape" presStyleLbl="node1" presStyleIdx="3" presStyleCnt="5" custScaleX="121000" custScaleY="121000">
        <dgm:presLayoutVars>
          <dgm:bulletEnabled val="1"/>
        </dgm:presLayoutVars>
      </dgm:prSet>
      <dgm:spPr/>
      <dgm:t>
        <a:bodyPr/>
        <a:lstStyle/>
        <a:p>
          <a:endParaRPr lang="es-MX"/>
        </a:p>
      </dgm:t>
    </dgm:pt>
    <dgm:pt modelId="{32F987BA-7387-428A-B7BA-E7BA39BF7502}" type="pres">
      <dgm:prSet presAssocID="{95D617A2-D598-44C1-8E86-DE6E19ED77A0}" presName="sibTrans" presStyleLbl="sibTrans2D1" presStyleIdx="3" presStyleCnt="4"/>
      <dgm:spPr/>
      <dgm:t>
        <a:bodyPr/>
        <a:lstStyle/>
        <a:p>
          <a:endParaRPr lang="es-MX"/>
        </a:p>
      </dgm:t>
    </dgm:pt>
    <dgm:pt modelId="{6100B265-A978-4ED9-ADAF-6314525E344D}" type="pres">
      <dgm:prSet presAssocID="{4D2B472E-5358-4AFE-B061-0055EADFEF7F}" presName="lastNode" presStyleLbl="node1" presStyleIdx="4" presStyleCnt="5">
        <dgm:presLayoutVars>
          <dgm:bulletEnabled val="1"/>
        </dgm:presLayoutVars>
      </dgm:prSet>
      <dgm:spPr/>
      <dgm:t>
        <a:bodyPr/>
        <a:lstStyle/>
        <a:p>
          <a:endParaRPr lang="es-MX"/>
        </a:p>
      </dgm:t>
    </dgm:pt>
  </dgm:ptLst>
  <dgm:cxnLst>
    <dgm:cxn modelId="{A281FE0D-E6AA-47E3-AB21-F647C7D7FDED}" srcId="{D0A59AA0-A058-4943-8853-8EC7A8733F95}" destId="{4D2B472E-5358-4AFE-B061-0055EADFEF7F}" srcOrd="4" destOrd="0" parTransId="{11C7EBB8-C2C9-4B11-A94F-50F0A74D8E5A}" sibTransId="{12C0D33A-24A7-440F-92B4-7F3B2D0BEF22}"/>
    <dgm:cxn modelId="{F5AA0C10-DA57-4DDA-B720-410219F995CF}" type="presOf" srcId="{6C7B1373-8905-417C-B8FA-4287DCCA4325}" destId="{C345BC7A-903D-4BB6-B830-015A00368231}" srcOrd="0" destOrd="0" presId="urn:microsoft.com/office/officeart/2005/8/layout/bProcess2"/>
    <dgm:cxn modelId="{68CBEC84-2E64-4CD2-AB92-ED429BB43A91}" type="presOf" srcId="{FB595516-F1A9-47E5-B6C7-E6D6E6BACC13}" destId="{120FE174-EBA8-4317-9956-D06F3CBB4F55}" srcOrd="0" destOrd="0" presId="urn:microsoft.com/office/officeart/2005/8/layout/bProcess2"/>
    <dgm:cxn modelId="{4659FE3E-C4A0-4157-B0C0-69D97F6514FC}" type="presOf" srcId="{95D617A2-D598-44C1-8E86-DE6E19ED77A0}" destId="{32F987BA-7387-428A-B7BA-E7BA39BF7502}" srcOrd="0" destOrd="0" presId="urn:microsoft.com/office/officeart/2005/8/layout/bProcess2"/>
    <dgm:cxn modelId="{23B0D3F0-E4B0-4367-8A97-CC4F8CB3E557}" type="presOf" srcId="{4D2B472E-5358-4AFE-B061-0055EADFEF7F}" destId="{6100B265-A978-4ED9-ADAF-6314525E344D}" srcOrd="0" destOrd="0" presId="urn:microsoft.com/office/officeart/2005/8/layout/bProcess2"/>
    <dgm:cxn modelId="{5F92479A-C18E-4410-87E9-FEC118DD502A}" type="presOf" srcId="{518A83F2-DF2F-4B3A-A182-F2F0EEBFA2DD}" destId="{6C387D2F-818F-4761-A002-7348D002D992}" srcOrd="0" destOrd="0" presId="urn:microsoft.com/office/officeart/2005/8/layout/bProcess2"/>
    <dgm:cxn modelId="{697A9689-5119-4942-AF8E-DEDB17D3276E}" type="presOf" srcId="{D0A59AA0-A058-4943-8853-8EC7A8733F95}" destId="{6C232504-8245-47CB-AFB4-8C4BBC26ABC0}" srcOrd="0" destOrd="0" presId="urn:microsoft.com/office/officeart/2005/8/layout/bProcess2"/>
    <dgm:cxn modelId="{40D1F6D4-7265-47F7-BDFB-D128A1308136}" srcId="{D0A59AA0-A058-4943-8853-8EC7A8733F95}" destId="{518A83F2-DF2F-4B3A-A182-F2F0EEBFA2DD}" srcOrd="0" destOrd="0" parTransId="{4372FB47-D658-40C0-AA99-4739B53ED10E}" sibTransId="{8368363A-602D-457E-AF5C-6CC29ACC384E}"/>
    <dgm:cxn modelId="{7C05262E-1A45-4A46-976D-492F26B84781}" type="presOf" srcId="{7E684A06-DDF1-4068-98AB-BCBD0413882D}" destId="{44020740-9615-41BD-92C3-CE1986C377D2}" srcOrd="0" destOrd="0" presId="urn:microsoft.com/office/officeart/2005/8/layout/bProcess2"/>
    <dgm:cxn modelId="{4014EA33-FBD5-47A2-8902-579FAA31BABE}" type="presOf" srcId="{854C2BEA-ADD4-4EA4-85D4-4603581B437F}" destId="{C7B509A2-8A2D-4960-BEBD-CCE6ECD944C1}" srcOrd="0" destOrd="0" presId="urn:microsoft.com/office/officeart/2005/8/layout/bProcess2"/>
    <dgm:cxn modelId="{5E5ECED0-EF13-40C3-91B5-2BB5DED4B0F2}" type="presOf" srcId="{E39BAA8D-9E38-48DB-9209-1A1C1BA90C5F}" destId="{109FC0FF-EAB4-44CB-A3E3-50364E2FD3C5}" srcOrd="0" destOrd="0" presId="urn:microsoft.com/office/officeart/2005/8/layout/bProcess2"/>
    <dgm:cxn modelId="{54C2AB8D-80B2-4440-B335-BAFA1A742B37}" srcId="{D0A59AA0-A058-4943-8853-8EC7A8733F95}" destId="{FB595516-F1A9-47E5-B6C7-E6D6E6BACC13}" srcOrd="3" destOrd="0" parTransId="{C3069C54-78BA-4F87-8AF1-441B3FB2BB8A}" sibTransId="{95D617A2-D598-44C1-8E86-DE6E19ED77A0}"/>
    <dgm:cxn modelId="{B441BAA1-E125-4654-AA58-77EC9E531057}" type="presOf" srcId="{8368363A-602D-457E-AF5C-6CC29ACC384E}" destId="{B490D71F-B7C2-4A89-AB78-CB8BB44B67C9}" srcOrd="0" destOrd="0" presId="urn:microsoft.com/office/officeart/2005/8/layout/bProcess2"/>
    <dgm:cxn modelId="{45F6C08E-BF8A-4B4B-B7FC-F64407BF0A87}" srcId="{D0A59AA0-A058-4943-8853-8EC7A8733F95}" destId="{854C2BEA-ADD4-4EA4-85D4-4603581B437F}" srcOrd="1" destOrd="0" parTransId="{3256C966-B787-43DD-A486-10E4D2146B6C}" sibTransId="{7E684A06-DDF1-4068-98AB-BCBD0413882D}"/>
    <dgm:cxn modelId="{07BE7CD1-8D14-4F9A-B040-345AD9E74FAD}" srcId="{D0A59AA0-A058-4943-8853-8EC7A8733F95}" destId="{E39BAA8D-9E38-48DB-9209-1A1C1BA90C5F}" srcOrd="2" destOrd="0" parTransId="{E5DE268F-CF14-4BB3-81B1-D2AD67133C6C}" sibTransId="{6C7B1373-8905-417C-B8FA-4287DCCA4325}"/>
    <dgm:cxn modelId="{085B6EBF-A14B-4C02-B3C8-86589F3C1CDA}" type="presParOf" srcId="{6C232504-8245-47CB-AFB4-8C4BBC26ABC0}" destId="{6C387D2F-818F-4761-A002-7348D002D992}" srcOrd="0" destOrd="0" presId="urn:microsoft.com/office/officeart/2005/8/layout/bProcess2"/>
    <dgm:cxn modelId="{1903AB43-A1FE-400F-B3AF-E0AB48C04C22}" type="presParOf" srcId="{6C232504-8245-47CB-AFB4-8C4BBC26ABC0}" destId="{B490D71F-B7C2-4A89-AB78-CB8BB44B67C9}" srcOrd="1" destOrd="0" presId="urn:microsoft.com/office/officeart/2005/8/layout/bProcess2"/>
    <dgm:cxn modelId="{FEE4B568-FD0C-4A22-B9D3-A558D41195D7}" type="presParOf" srcId="{6C232504-8245-47CB-AFB4-8C4BBC26ABC0}" destId="{39A32D1E-7BD3-426D-A1B8-242E1120B69E}" srcOrd="2" destOrd="0" presId="urn:microsoft.com/office/officeart/2005/8/layout/bProcess2"/>
    <dgm:cxn modelId="{71D9B6EC-5BE3-4459-B50F-797944B5A87D}" type="presParOf" srcId="{39A32D1E-7BD3-426D-A1B8-242E1120B69E}" destId="{BF007CBE-2DBB-47EA-B9F0-25F1382DB6EA}" srcOrd="0" destOrd="0" presId="urn:microsoft.com/office/officeart/2005/8/layout/bProcess2"/>
    <dgm:cxn modelId="{4263F40E-0A47-42EC-9C76-1BF001F4D5C6}" type="presParOf" srcId="{39A32D1E-7BD3-426D-A1B8-242E1120B69E}" destId="{C7B509A2-8A2D-4960-BEBD-CCE6ECD944C1}" srcOrd="1" destOrd="0" presId="urn:microsoft.com/office/officeart/2005/8/layout/bProcess2"/>
    <dgm:cxn modelId="{2C0A7E96-8445-4636-91A3-5FC9D6989BEA}" type="presParOf" srcId="{6C232504-8245-47CB-AFB4-8C4BBC26ABC0}" destId="{44020740-9615-41BD-92C3-CE1986C377D2}" srcOrd="3" destOrd="0" presId="urn:microsoft.com/office/officeart/2005/8/layout/bProcess2"/>
    <dgm:cxn modelId="{4A4C9CC0-1CD4-451C-A60A-6C4E9BCBA308}" type="presParOf" srcId="{6C232504-8245-47CB-AFB4-8C4BBC26ABC0}" destId="{D80FE446-DC16-4195-B72B-C56FF348E5A3}" srcOrd="4" destOrd="0" presId="urn:microsoft.com/office/officeart/2005/8/layout/bProcess2"/>
    <dgm:cxn modelId="{BE39EBB8-37F8-4C81-8BAA-CCCB289F5A04}" type="presParOf" srcId="{D80FE446-DC16-4195-B72B-C56FF348E5A3}" destId="{D2C8550E-EEC3-400C-B706-2473B570527D}" srcOrd="0" destOrd="0" presId="urn:microsoft.com/office/officeart/2005/8/layout/bProcess2"/>
    <dgm:cxn modelId="{8D30243E-A5A9-42DC-8159-28D3E57DF363}" type="presParOf" srcId="{D80FE446-DC16-4195-B72B-C56FF348E5A3}" destId="{109FC0FF-EAB4-44CB-A3E3-50364E2FD3C5}" srcOrd="1" destOrd="0" presId="urn:microsoft.com/office/officeart/2005/8/layout/bProcess2"/>
    <dgm:cxn modelId="{FDDE0DAE-B545-4C60-8CD1-A76F4FDCD80F}" type="presParOf" srcId="{6C232504-8245-47CB-AFB4-8C4BBC26ABC0}" destId="{C345BC7A-903D-4BB6-B830-015A00368231}" srcOrd="5" destOrd="0" presId="urn:microsoft.com/office/officeart/2005/8/layout/bProcess2"/>
    <dgm:cxn modelId="{A2C33148-18A6-4F6A-B937-072756F1C9A4}" type="presParOf" srcId="{6C232504-8245-47CB-AFB4-8C4BBC26ABC0}" destId="{796A8143-5E7C-4819-87B0-F418A417517C}" srcOrd="6" destOrd="0" presId="urn:microsoft.com/office/officeart/2005/8/layout/bProcess2"/>
    <dgm:cxn modelId="{B9FA2C1A-DF5E-4B6D-B81B-6D84226B503A}" type="presParOf" srcId="{796A8143-5E7C-4819-87B0-F418A417517C}" destId="{4A3F5859-6FFB-4575-9723-A40A7DA48D22}" srcOrd="0" destOrd="0" presId="urn:microsoft.com/office/officeart/2005/8/layout/bProcess2"/>
    <dgm:cxn modelId="{CD8562A7-E897-4D96-A070-9AF25DABCA15}" type="presParOf" srcId="{796A8143-5E7C-4819-87B0-F418A417517C}" destId="{120FE174-EBA8-4317-9956-D06F3CBB4F55}" srcOrd="1" destOrd="0" presId="urn:microsoft.com/office/officeart/2005/8/layout/bProcess2"/>
    <dgm:cxn modelId="{EA42C2B3-9EB3-4194-92A3-425780A4CDCF}" type="presParOf" srcId="{6C232504-8245-47CB-AFB4-8C4BBC26ABC0}" destId="{32F987BA-7387-428A-B7BA-E7BA39BF7502}" srcOrd="7" destOrd="0" presId="urn:microsoft.com/office/officeart/2005/8/layout/bProcess2"/>
    <dgm:cxn modelId="{7DAA6531-87F8-42A4-A617-100ADD0C4138}" type="presParOf" srcId="{6C232504-8245-47CB-AFB4-8C4BBC26ABC0}" destId="{6100B265-A978-4ED9-ADAF-6314525E344D}"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A59AA0-A058-4943-8853-8EC7A8733F95}" type="doc">
      <dgm:prSet loTypeId="urn:microsoft.com/office/officeart/2005/8/layout/bProcess2" loCatId="process" qsTypeId="urn:microsoft.com/office/officeart/2005/8/quickstyle/simple1" qsCatId="simple" csTypeId="urn:microsoft.com/office/officeart/2005/8/colors/accent4_4" csCatId="accent4" phldr="1"/>
      <dgm:spPr/>
      <dgm:t>
        <a:bodyPr/>
        <a:lstStyle/>
        <a:p>
          <a:endParaRPr lang="es-MX"/>
        </a:p>
      </dgm:t>
    </dgm:pt>
    <dgm:pt modelId="{518A83F2-DF2F-4B3A-A182-F2F0EEBFA2DD}">
      <dgm:prSet phldrT="[Texto]" custT="1"/>
      <dgm:spPr>
        <a:xfrm>
          <a:off x="409318" y="2050"/>
          <a:ext cx="2106762" cy="2106762"/>
        </a:xfrm>
        <a:solidFill>
          <a:srgbClr val="B6600A"/>
        </a:solidFill>
      </dgm:spPr>
      <dgm:t>
        <a:bodyPr/>
        <a:lstStyle/>
        <a:p>
          <a:r>
            <a:rPr lang="es-MX" sz="1200" smtClean="0">
              <a:latin typeface="Soberana Sans" panose="02000000000000000000" pitchFamily="50" charset="0"/>
              <a:ea typeface="+mn-ea"/>
              <a:cs typeface="+mn-cs"/>
            </a:rPr>
            <a:t>Recibir información veraz y oportuna </a:t>
          </a:r>
          <a:endParaRPr lang="es-MX" sz="1200" dirty="0">
            <a:latin typeface="Soberana Sans" panose="02000000000000000000" pitchFamily="50" charset="0"/>
            <a:ea typeface="+mn-ea"/>
            <a:cs typeface="+mn-cs"/>
          </a:endParaRPr>
        </a:p>
      </dgm:t>
    </dgm:pt>
    <dgm:pt modelId="{4372FB47-D658-40C0-AA99-4739B53ED10E}" type="parTrans" cxnId="{40D1F6D4-7265-47F7-BDFB-D128A1308136}">
      <dgm:prSet/>
      <dgm:spPr/>
      <dgm:t>
        <a:bodyPr/>
        <a:lstStyle/>
        <a:p>
          <a:endParaRPr lang="es-MX" sz="1200">
            <a:latin typeface="Soberana Sans" panose="02000000000000000000" pitchFamily="50" charset="0"/>
          </a:endParaRPr>
        </a:p>
      </dgm:t>
    </dgm:pt>
    <dgm:pt modelId="{8368363A-602D-457E-AF5C-6CC29ACC384E}" type="sibTrans" cxnId="{40D1F6D4-7265-47F7-BDFB-D128A1308136}">
      <dgm:prSet/>
      <dgm:spPr>
        <a:xfrm rot="10800000">
          <a:off x="1094015" y="2343961"/>
          <a:ext cx="737366" cy="498515"/>
        </a:xfrm>
      </dgm:spPr>
      <dgm:t>
        <a:bodyPr/>
        <a:lstStyle/>
        <a:p>
          <a:endParaRPr lang="es-MX" sz="1200">
            <a:latin typeface="Soberana Sans" panose="02000000000000000000" pitchFamily="50" charset="0"/>
          </a:endParaRPr>
        </a:p>
      </dgm:t>
    </dgm:pt>
    <dgm:pt modelId="{854C2BEA-ADD4-4EA4-85D4-4603581B437F}">
      <dgm:prSet phldrT="[Texto]" custT="1"/>
      <dgm:spPr>
        <a:xfrm>
          <a:off x="612546" y="3049408"/>
          <a:ext cx="1700304" cy="1700304"/>
        </a:xfrm>
        <a:solidFill>
          <a:srgbClr val="BF6540"/>
        </a:solidFill>
      </dgm:spPr>
      <dgm:t>
        <a:bodyPr/>
        <a:lstStyle/>
        <a:p>
          <a:r>
            <a:rPr lang="es-MX" sz="1200" smtClean="0">
              <a:latin typeface="Soberana Sans" panose="02000000000000000000" pitchFamily="50" charset="0"/>
              <a:ea typeface="+mn-ea"/>
              <a:cs typeface="+mn-cs"/>
            </a:rPr>
            <a:t>Voz y voto en los asuntos relacionados con la Contraloría Social</a:t>
          </a:r>
          <a:endParaRPr lang="es-MX" sz="1200" dirty="0">
            <a:latin typeface="Soberana Sans" panose="02000000000000000000" pitchFamily="50" charset="0"/>
            <a:ea typeface="+mn-ea"/>
            <a:cs typeface="+mn-cs"/>
          </a:endParaRPr>
        </a:p>
      </dgm:t>
    </dgm:pt>
    <dgm:pt modelId="{3256C966-B787-43DD-A486-10E4D2146B6C}" type="parTrans" cxnId="{45F6C08E-BF8A-4B4B-B7FC-F64407BF0A87}">
      <dgm:prSet/>
      <dgm:spPr/>
      <dgm:t>
        <a:bodyPr/>
        <a:lstStyle/>
        <a:p>
          <a:endParaRPr lang="es-MX" sz="1200">
            <a:latin typeface="Soberana Sans" panose="02000000000000000000" pitchFamily="50" charset="0"/>
          </a:endParaRPr>
        </a:p>
      </dgm:t>
    </dgm:pt>
    <dgm:pt modelId="{7E684A06-DDF1-4068-98AB-BCBD0413882D}" type="sibTrans" cxnId="{45F6C08E-BF8A-4B4B-B7FC-F64407BF0A87}">
      <dgm:prSet/>
      <dgm:spPr>
        <a:xfrm rot="5400000">
          <a:off x="2726839" y="3650302"/>
          <a:ext cx="737366" cy="498515"/>
        </a:xfrm>
      </dgm:spPr>
      <dgm:t>
        <a:bodyPr/>
        <a:lstStyle/>
        <a:p>
          <a:endParaRPr lang="es-MX" sz="1200">
            <a:latin typeface="Soberana Sans" panose="02000000000000000000" pitchFamily="50" charset="0"/>
          </a:endParaRPr>
        </a:p>
      </dgm:t>
    </dgm:pt>
    <dgm:pt modelId="{E39BAA8D-9E38-48DB-9209-1A1C1BA90C5F}">
      <dgm:prSet phldrT="[Texto]" custT="1"/>
      <dgm:spPr>
        <a:xfrm>
          <a:off x="3849976" y="3126694"/>
          <a:ext cx="1545731" cy="1545731"/>
        </a:xfrm>
        <a:solidFill>
          <a:schemeClr val="bg2">
            <a:lumMod val="50000"/>
          </a:schemeClr>
        </a:solidFill>
      </dgm:spPr>
      <dgm:t>
        <a:bodyPr/>
        <a:lstStyle/>
        <a:p>
          <a:r>
            <a:rPr lang="es-MX" sz="1200" smtClean="0">
              <a:latin typeface="Soberana Sans" panose="02000000000000000000" pitchFamily="50" charset="0"/>
              <a:ea typeface="+mn-ea"/>
              <a:cs typeface="+mn-cs"/>
            </a:rPr>
            <a:t>Trato respetuoso</a:t>
          </a:r>
          <a:endParaRPr lang="es-MX" sz="1200" dirty="0" smtClean="0">
            <a:latin typeface="Soberana Sans" panose="02000000000000000000" pitchFamily="50" charset="0"/>
            <a:ea typeface="+mn-ea"/>
            <a:cs typeface="+mn-cs"/>
          </a:endParaRPr>
        </a:p>
      </dgm:t>
    </dgm:pt>
    <dgm:pt modelId="{E5DE268F-CF14-4BB3-81B1-D2AD67133C6C}" type="parTrans" cxnId="{07BE7CD1-8D14-4F9A-B040-345AD9E74FAD}">
      <dgm:prSet/>
      <dgm:spPr/>
      <dgm:t>
        <a:bodyPr/>
        <a:lstStyle/>
        <a:p>
          <a:endParaRPr lang="es-MX" sz="1200">
            <a:latin typeface="Soberana Sans" panose="02000000000000000000" pitchFamily="50" charset="0"/>
          </a:endParaRPr>
        </a:p>
      </dgm:t>
    </dgm:pt>
    <dgm:pt modelId="{6C7B1373-8905-417C-B8FA-4287DCCA4325}" type="sibTrans" cxnId="{07BE7CD1-8D14-4F9A-B040-345AD9E74FAD}">
      <dgm:prSet/>
      <dgm:spPr>
        <a:xfrm>
          <a:off x="4254159" y="2354386"/>
          <a:ext cx="737366" cy="498515"/>
        </a:xfrm>
      </dgm:spPr>
      <dgm:t>
        <a:bodyPr/>
        <a:lstStyle/>
        <a:p>
          <a:endParaRPr lang="es-MX" sz="1200">
            <a:latin typeface="Soberana Sans" panose="02000000000000000000" pitchFamily="50" charset="0"/>
          </a:endParaRPr>
        </a:p>
      </dgm:t>
    </dgm:pt>
    <dgm:pt modelId="{1A496BFD-CC35-48C2-90C4-CFB50CDD7413}">
      <dgm:prSet phldrT="[Texto]" custT="1"/>
      <dgm:spPr>
        <a:xfrm>
          <a:off x="3569461" y="2050"/>
          <a:ext cx="2106762" cy="2106762"/>
        </a:xfrm>
        <a:solidFill>
          <a:schemeClr val="accent2">
            <a:lumMod val="50000"/>
          </a:schemeClr>
        </a:solidFill>
      </dgm:spPr>
      <dgm:t>
        <a:bodyPr/>
        <a:lstStyle/>
        <a:p>
          <a:r>
            <a:rPr lang="es-MX" sz="1200" dirty="0" smtClean="0">
              <a:latin typeface="Soberana Sans" panose="02000000000000000000" pitchFamily="50" charset="0"/>
              <a:ea typeface="+mn-ea"/>
              <a:cs typeface="+mn-cs"/>
            </a:rPr>
            <a:t>Proponer acciones de mejora para el desempeño de las funciones de Contraloría Social y el desarrollo de las obras, apoyos o servicios</a:t>
          </a:r>
        </a:p>
      </dgm:t>
    </dgm:pt>
    <dgm:pt modelId="{84B160E8-8E0F-4AFE-89ED-81FA4D1143D7}" type="parTrans" cxnId="{39AA64AE-7221-4920-B063-30CE23C2ACF6}">
      <dgm:prSet/>
      <dgm:spPr/>
      <dgm:t>
        <a:bodyPr/>
        <a:lstStyle/>
        <a:p>
          <a:endParaRPr lang="es-MX" sz="1200">
            <a:latin typeface="Soberana Sans" panose="02000000000000000000" pitchFamily="50" charset="0"/>
          </a:endParaRPr>
        </a:p>
      </dgm:t>
    </dgm:pt>
    <dgm:pt modelId="{DA8D9248-BA1A-4691-8A77-878985540E8C}" type="sibTrans" cxnId="{39AA64AE-7221-4920-B063-30CE23C2ACF6}">
      <dgm:prSet/>
      <dgm:spPr/>
      <dgm:t>
        <a:bodyPr/>
        <a:lstStyle/>
        <a:p>
          <a:endParaRPr lang="es-MX" sz="1200">
            <a:latin typeface="Soberana Sans" panose="02000000000000000000" pitchFamily="50" charset="0"/>
          </a:endParaRPr>
        </a:p>
      </dgm:t>
    </dgm:pt>
    <dgm:pt modelId="{6C232504-8245-47CB-AFB4-8C4BBC26ABC0}" type="pres">
      <dgm:prSet presAssocID="{D0A59AA0-A058-4943-8853-8EC7A8733F95}" presName="diagram" presStyleCnt="0">
        <dgm:presLayoutVars>
          <dgm:dir/>
          <dgm:resizeHandles/>
        </dgm:presLayoutVars>
      </dgm:prSet>
      <dgm:spPr/>
      <dgm:t>
        <a:bodyPr/>
        <a:lstStyle/>
        <a:p>
          <a:endParaRPr lang="es-MX"/>
        </a:p>
      </dgm:t>
    </dgm:pt>
    <dgm:pt modelId="{6C387D2F-818F-4761-A002-7348D002D992}" type="pres">
      <dgm:prSet presAssocID="{518A83F2-DF2F-4B3A-A182-F2F0EEBFA2DD}" presName="firstNode" presStyleLbl="node1" presStyleIdx="0" presStyleCnt="4">
        <dgm:presLayoutVars>
          <dgm:bulletEnabled val="1"/>
        </dgm:presLayoutVars>
      </dgm:prSet>
      <dgm:spPr>
        <a:prstGeom prst="ellipse">
          <a:avLst/>
        </a:prstGeom>
      </dgm:spPr>
      <dgm:t>
        <a:bodyPr/>
        <a:lstStyle/>
        <a:p>
          <a:endParaRPr lang="es-MX"/>
        </a:p>
      </dgm:t>
    </dgm:pt>
    <dgm:pt modelId="{B490D71F-B7C2-4A89-AB78-CB8BB44B67C9}" type="pres">
      <dgm:prSet presAssocID="{8368363A-602D-457E-AF5C-6CC29ACC384E}" presName="sibTrans" presStyleLbl="sibTrans2D1" presStyleIdx="0" presStyleCnt="3"/>
      <dgm:spPr>
        <a:prstGeom prst="triangle">
          <a:avLst/>
        </a:prstGeom>
      </dgm:spPr>
      <dgm:t>
        <a:bodyPr/>
        <a:lstStyle/>
        <a:p>
          <a:endParaRPr lang="es-MX"/>
        </a:p>
      </dgm:t>
    </dgm:pt>
    <dgm:pt modelId="{39A32D1E-7BD3-426D-A1B8-242E1120B69E}" type="pres">
      <dgm:prSet presAssocID="{854C2BEA-ADD4-4EA4-85D4-4603581B437F}" presName="middleNode" presStyleCnt="0"/>
      <dgm:spPr/>
      <dgm:t>
        <a:bodyPr/>
        <a:lstStyle/>
        <a:p>
          <a:endParaRPr lang="es-MX"/>
        </a:p>
      </dgm:t>
    </dgm:pt>
    <dgm:pt modelId="{BF007CBE-2DBB-47EA-B9F0-25F1382DB6EA}" type="pres">
      <dgm:prSet presAssocID="{854C2BEA-ADD4-4EA4-85D4-4603581B437F}" presName="padding" presStyleLbl="node1" presStyleIdx="0" presStyleCnt="4"/>
      <dgm:spPr/>
      <dgm:t>
        <a:bodyPr/>
        <a:lstStyle/>
        <a:p>
          <a:endParaRPr lang="es-MX"/>
        </a:p>
      </dgm:t>
    </dgm:pt>
    <dgm:pt modelId="{C7B509A2-8A2D-4960-BEBD-CCE6ECD944C1}" type="pres">
      <dgm:prSet presAssocID="{854C2BEA-ADD4-4EA4-85D4-4603581B437F}" presName="shape" presStyleLbl="node1" presStyleIdx="1" presStyleCnt="4" custScaleX="121000" custScaleY="121000">
        <dgm:presLayoutVars>
          <dgm:bulletEnabled val="1"/>
        </dgm:presLayoutVars>
      </dgm:prSet>
      <dgm:spPr>
        <a:prstGeom prst="ellipse">
          <a:avLst/>
        </a:prstGeom>
      </dgm:spPr>
      <dgm:t>
        <a:bodyPr/>
        <a:lstStyle/>
        <a:p>
          <a:endParaRPr lang="es-MX"/>
        </a:p>
      </dgm:t>
    </dgm:pt>
    <dgm:pt modelId="{44020740-9615-41BD-92C3-CE1986C377D2}" type="pres">
      <dgm:prSet presAssocID="{7E684A06-DDF1-4068-98AB-BCBD0413882D}" presName="sibTrans" presStyleLbl="sibTrans2D1" presStyleIdx="1" presStyleCnt="3"/>
      <dgm:spPr>
        <a:prstGeom prst="triangle">
          <a:avLst/>
        </a:prstGeom>
      </dgm:spPr>
      <dgm:t>
        <a:bodyPr/>
        <a:lstStyle/>
        <a:p>
          <a:endParaRPr lang="es-MX"/>
        </a:p>
      </dgm:t>
    </dgm:pt>
    <dgm:pt modelId="{D80FE446-DC16-4195-B72B-C56FF348E5A3}" type="pres">
      <dgm:prSet presAssocID="{E39BAA8D-9E38-48DB-9209-1A1C1BA90C5F}" presName="middleNode" presStyleCnt="0"/>
      <dgm:spPr/>
      <dgm:t>
        <a:bodyPr/>
        <a:lstStyle/>
        <a:p>
          <a:endParaRPr lang="es-MX"/>
        </a:p>
      </dgm:t>
    </dgm:pt>
    <dgm:pt modelId="{D2C8550E-EEC3-400C-B706-2473B570527D}" type="pres">
      <dgm:prSet presAssocID="{E39BAA8D-9E38-48DB-9209-1A1C1BA90C5F}" presName="padding" presStyleLbl="node1" presStyleIdx="1" presStyleCnt="4"/>
      <dgm:spPr/>
      <dgm:t>
        <a:bodyPr/>
        <a:lstStyle/>
        <a:p>
          <a:endParaRPr lang="es-MX"/>
        </a:p>
      </dgm:t>
    </dgm:pt>
    <dgm:pt modelId="{109FC0FF-EAB4-44CB-A3E3-50364E2FD3C5}" type="pres">
      <dgm:prSet presAssocID="{E39BAA8D-9E38-48DB-9209-1A1C1BA90C5F}" presName="shape" presStyleLbl="node1" presStyleIdx="2" presStyleCnt="4" custScaleX="110000" custScaleY="110000">
        <dgm:presLayoutVars>
          <dgm:bulletEnabled val="1"/>
        </dgm:presLayoutVars>
      </dgm:prSet>
      <dgm:spPr>
        <a:prstGeom prst="ellipse">
          <a:avLst/>
        </a:prstGeom>
      </dgm:spPr>
      <dgm:t>
        <a:bodyPr/>
        <a:lstStyle/>
        <a:p>
          <a:endParaRPr lang="es-MX"/>
        </a:p>
      </dgm:t>
    </dgm:pt>
    <dgm:pt modelId="{C345BC7A-903D-4BB6-B830-015A00368231}" type="pres">
      <dgm:prSet presAssocID="{6C7B1373-8905-417C-B8FA-4287DCCA4325}" presName="sibTrans" presStyleLbl="sibTrans2D1" presStyleIdx="2" presStyleCnt="3"/>
      <dgm:spPr>
        <a:prstGeom prst="triangle">
          <a:avLst/>
        </a:prstGeom>
      </dgm:spPr>
      <dgm:t>
        <a:bodyPr/>
        <a:lstStyle/>
        <a:p>
          <a:endParaRPr lang="es-MX"/>
        </a:p>
      </dgm:t>
    </dgm:pt>
    <dgm:pt modelId="{19F5D744-4C10-4C29-B8A0-4539DB97C9FD}" type="pres">
      <dgm:prSet presAssocID="{1A496BFD-CC35-48C2-90C4-CFB50CDD7413}" presName="lastNode" presStyleLbl="node1" presStyleIdx="3" presStyleCnt="4">
        <dgm:presLayoutVars>
          <dgm:bulletEnabled val="1"/>
        </dgm:presLayoutVars>
      </dgm:prSet>
      <dgm:spPr>
        <a:prstGeom prst="ellipse">
          <a:avLst/>
        </a:prstGeom>
      </dgm:spPr>
      <dgm:t>
        <a:bodyPr/>
        <a:lstStyle/>
        <a:p>
          <a:endParaRPr lang="es-MX"/>
        </a:p>
      </dgm:t>
    </dgm:pt>
  </dgm:ptLst>
  <dgm:cxnLst>
    <dgm:cxn modelId="{397561C0-6930-492F-AE86-A625C2877593}" type="presOf" srcId="{D0A59AA0-A058-4943-8853-8EC7A8733F95}" destId="{6C232504-8245-47CB-AFB4-8C4BBC26ABC0}" srcOrd="0" destOrd="0" presId="urn:microsoft.com/office/officeart/2005/8/layout/bProcess2"/>
    <dgm:cxn modelId="{A71BEA3D-565B-4D05-89A0-A17806569189}" type="presOf" srcId="{854C2BEA-ADD4-4EA4-85D4-4603581B437F}" destId="{C7B509A2-8A2D-4960-BEBD-CCE6ECD944C1}" srcOrd="0" destOrd="0" presId="urn:microsoft.com/office/officeart/2005/8/layout/bProcess2"/>
    <dgm:cxn modelId="{40D1F6D4-7265-47F7-BDFB-D128A1308136}" srcId="{D0A59AA0-A058-4943-8853-8EC7A8733F95}" destId="{518A83F2-DF2F-4B3A-A182-F2F0EEBFA2DD}" srcOrd="0" destOrd="0" parTransId="{4372FB47-D658-40C0-AA99-4739B53ED10E}" sibTransId="{8368363A-602D-457E-AF5C-6CC29ACC384E}"/>
    <dgm:cxn modelId="{F7F97115-32B4-4E84-8DA1-AE334423DD53}" type="presOf" srcId="{518A83F2-DF2F-4B3A-A182-F2F0EEBFA2DD}" destId="{6C387D2F-818F-4761-A002-7348D002D992}" srcOrd="0" destOrd="0" presId="urn:microsoft.com/office/officeart/2005/8/layout/bProcess2"/>
    <dgm:cxn modelId="{F0B05CE4-6732-47D6-AE6F-7C0E79633AB7}" type="presOf" srcId="{8368363A-602D-457E-AF5C-6CC29ACC384E}" destId="{B490D71F-B7C2-4A89-AB78-CB8BB44B67C9}" srcOrd="0" destOrd="0" presId="urn:microsoft.com/office/officeart/2005/8/layout/bProcess2"/>
    <dgm:cxn modelId="{E7E9BDC1-E366-490A-8E19-A74337465D00}" type="presOf" srcId="{6C7B1373-8905-417C-B8FA-4287DCCA4325}" destId="{C345BC7A-903D-4BB6-B830-015A00368231}" srcOrd="0" destOrd="0" presId="urn:microsoft.com/office/officeart/2005/8/layout/bProcess2"/>
    <dgm:cxn modelId="{3ABF665D-612C-4B47-AC40-7A70769CE781}" type="presOf" srcId="{E39BAA8D-9E38-48DB-9209-1A1C1BA90C5F}" destId="{109FC0FF-EAB4-44CB-A3E3-50364E2FD3C5}" srcOrd="0" destOrd="0" presId="urn:microsoft.com/office/officeart/2005/8/layout/bProcess2"/>
    <dgm:cxn modelId="{CB2150FC-56DA-42EF-BC09-1FB842248117}" type="presOf" srcId="{7E684A06-DDF1-4068-98AB-BCBD0413882D}" destId="{44020740-9615-41BD-92C3-CE1986C377D2}" srcOrd="0" destOrd="0" presId="urn:microsoft.com/office/officeart/2005/8/layout/bProcess2"/>
    <dgm:cxn modelId="{07BE7CD1-8D14-4F9A-B040-345AD9E74FAD}" srcId="{D0A59AA0-A058-4943-8853-8EC7A8733F95}" destId="{E39BAA8D-9E38-48DB-9209-1A1C1BA90C5F}" srcOrd="2" destOrd="0" parTransId="{E5DE268F-CF14-4BB3-81B1-D2AD67133C6C}" sibTransId="{6C7B1373-8905-417C-B8FA-4287DCCA4325}"/>
    <dgm:cxn modelId="{45F6C08E-BF8A-4B4B-B7FC-F64407BF0A87}" srcId="{D0A59AA0-A058-4943-8853-8EC7A8733F95}" destId="{854C2BEA-ADD4-4EA4-85D4-4603581B437F}" srcOrd="1" destOrd="0" parTransId="{3256C966-B787-43DD-A486-10E4D2146B6C}" sibTransId="{7E684A06-DDF1-4068-98AB-BCBD0413882D}"/>
    <dgm:cxn modelId="{39AA64AE-7221-4920-B063-30CE23C2ACF6}" srcId="{D0A59AA0-A058-4943-8853-8EC7A8733F95}" destId="{1A496BFD-CC35-48C2-90C4-CFB50CDD7413}" srcOrd="3" destOrd="0" parTransId="{84B160E8-8E0F-4AFE-89ED-81FA4D1143D7}" sibTransId="{DA8D9248-BA1A-4691-8A77-878985540E8C}"/>
    <dgm:cxn modelId="{723CC772-403C-4D00-83F0-C41F600B3724}" type="presOf" srcId="{1A496BFD-CC35-48C2-90C4-CFB50CDD7413}" destId="{19F5D744-4C10-4C29-B8A0-4539DB97C9FD}" srcOrd="0" destOrd="0" presId="urn:microsoft.com/office/officeart/2005/8/layout/bProcess2"/>
    <dgm:cxn modelId="{4104654D-9122-4236-92B7-FFE128A115F5}" type="presParOf" srcId="{6C232504-8245-47CB-AFB4-8C4BBC26ABC0}" destId="{6C387D2F-818F-4761-A002-7348D002D992}" srcOrd="0" destOrd="0" presId="urn:microsoft.com/office/officeart/2005/8/layout/bProcess2"/>
    <dgm:cxn modelId="{CE216767-DE52-41A5-A606-318C607488E8}" type="presParOf" srcId="{6C232504-8245-47CB-AFB4-8C4BBC26ABC0}" destId="{B490D71F-B7C2-4A89-AB78-CB8BB44B67C9}" srcOrd="1" destOrd="0" presId="urn:microsoft.com/office/officeart/2005/8/layout/bProcess2"/>
    <dgm:cxn modelId="{C85EF50E-962C-42E1-BCA4-3800AE4BEC13}" type="presParOf" srcId="{6C232504-8245-47CB-AFB4-8C4BBC26ABC0}" destId="{39A32D1E-7BD3-426D-A1B8-242E1120B69E}" srcOrd="2" destOrd="0" presId="urn:microsoft.com/office/officeart/2005/8/layout/bProcess2"/>
    <dgm:cxn modelId="{D03A368D-40B2-4FED-89F0-B43F116B4A64}" type="presParOf" srcId="{39A32D1E-7BD3-426D-A1B8-242E1120B69E}" destId="{BF007CBE-2DBB-47EA-B9F0-25F1382DB6EA}" srcOrd="0" destOrd="0" presId="urn:microsoft.com/office/officeart/2005/8/layout/bProcess2"/>
    <dgm:cxn modelId="{7DB1783A-927A-4A89-BDEA-E983E38DA452}" type="presParOf" srcId="{39A32D1E-7BD3-426D-A1B8-242E1120B69E}" destId="{C7B509A2-8A2D-4960-BEBD-CCE6ECD944C1}" srcOrd="1" destOrd="0" presId="urn:microsoft.com/office/officeart/2005/8/layout/bProcess2"/>
    <dgm:cxn modelId="{27EAEDB0-7793-46A9-9F14-82E3C2C9C1B8}" type="presParOf" srcId="{6C232504-8245-47CB-AFB4-8C4BBC26ABC0}" destId="{44020740-9615-41BD-92C3-CE1986C377D2}" srcOrd="3" destOrd="0" presId="urn:microsoft.com/office/officeart/2005/8/layout/bProcess2"/>
    <dgm:cxn modelId="{B3F5A54B-2259-4FD0-BB41-FFF5D8552B7E}" type="presParOf" srcId="{6C232504-8245-47CB-AFB4-8C4BBC26ABC0}" destId="{D80FE446-DC16-4195-B72B-C56FF348E5A3}" srcOrd="4" destOrd="0" presId="urn:microsoft.com/office/officeart/2005/8/layout/bProcess2"/>
    <dgm:cxn modelId="{E7ACC471-40C3-4ACF-A7DC-C5F20D757A4C}" type="presParOf" srcId="{D80FE446-DC16-4195-B72B-C56FF348E5A3}" destId="{D2C8550E-EEC3-400C-B706-2473B570527D}" srcOrd="0" destOrd="0" presId="urn:microsoft.com/office/officeart/2005/8/layout/bProcess2"/>
    <dgm:cxn modelId="{DEF3D722-520B-4D01-8F5E-0B0F4FFEAC06}" type="presParOf" srcId="{D80FE446-DC16-4195-B72B-C56FF348E5A3}" destId="{109FC0FF-EAB4-44CB-A3E3-50364E2FD3C5}" srcOrd="1" destOrd="0" presId="urn:microsoft.com/office/officeart/2005/8/layout/bProcess2"/>
    <dgm:cxn modelId="{9D45D617-E989-4493-B330-182A07C35AFF}" type="presParOf" srcId="{6C232504-8245-47CB-AFB4-8C4BBC26ABC0}" destId="{C345BC7A-903D-4BB6-B830-015A00368231}" srcOrd="5" destOrd="0" presId="urn:microsoft.com/office/officeart/2005/8/layout/bProcess2"/>
    <dgm:cxn modelId="{9CC2112E-5451-489B-B8F2-31C81B72BCE4}" type="presParOf" srcId="{6C232504-8245-47CB-AFB4-8C4BBC26ABC0}" destId="{19F5D744-4C10-4C29-B8A0-4539DB97C9FD}"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8CA99D6E-0F0C-4DC5-8D28-5592A144E948}">
      <dgm:prSet phldrT="[Texto]" custT="1"/>
      <dgm:spPr>
        <a:noFill/>
        <a:ln>
          <a:noFill/>
        </a:ln>
      </dgm:spPr>
      <dgm:t>
        <a:bodyPr/>
        <a:lstStyle/>
        <a:p>
          <a:r>
            <a:rPr lang="es-MX" sz="1400" dirty="0" smtClean="0">
              <a:solidFill>
                <a:schemeClr val="bg1"/>
              </a:solidFill>
              <a:latin typeface="Soberana Sans" panose="02000000000000000000" pitchFamily="50" charset="0"/>
            </a:rPr>
            <a:t>Reuniones</a:t>
          </a:r>
          <a:endParaRPr lang="es-MX" sz="1400" dirty="0">
            <a:solidFill>
              <a:schemeClr val="bg1"/>
            </a:solidFill>
            <a:latin typeface="Soberana Sans" panose="02000000000000000000" pitchFamily="50" charset="0"/>
          </a:endParaRPr>
        </a:p>
      </dgm:t>
    </dgm:pt>
    <dgm:pt modelId="{E2D4F2BF-594D-42A6-B3ED-4B21D830E407}" type="parTrans" cxnId="{31FC61A6-0B19-4F17-9904-2AA980230F18}">
      <dgm:prSet/>
      <dgm:spPr/>
      <dgm:t>
        <a:bodyPr/>
        <a:lstStyle/>
        <a:p>
          <a:endParaRPr lang="es-MX" sz="1400">
            <a:solidFill>
              <a:schemeClr val="tx1">
                <a:lumMod val="75000"/>
                <a:lumOff val="25000"/>
              </a:schemeClr>
            </a:solidFill>
            <a:latin typeface="Soberana Sans" panose="02000000000000000000" pitchFamily="50" charset="0"/>
          </a:endParaRPr>
        </a:p>
      </dgm:t>
    </dgm:pt>
    <dgm:pt modelId="{208155F9-7894-4684-8843-BD615C097FF9}" type="sibTrans" cxnId="{31FC61A6-0B19-4F17-9904-2AA980230F18}">
      <dgm:prSet/>
      <dgm:spPr/>
      <dgm:t>
        <a:bodyPr/>
        <a:lstStyle/>
        <a:p>
          <a:endParaRPr lang="es-MX" sz="1400">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929AA412-A777-47E4-8AC7-7A5041DFD8A8}" type="pres">
      <dgm:prSet presAssocID="{8CA99D6E-0F0C-4DC5-8D28-5592A144E948}" presName="composite" presStyleCnt="0"/>
      <dgm:spPr/>
    </dgm:pt>
    <dgm:pt modelId="{0FCFFF53-BB0E-40E5-A3F6-40547814B122}" type="pres">
      <dgm:prSet presAssocID="{8CA99D6E-0F0C-4DC5-8D28-5592A144E948}" presName="rect1" presStyleLbl="bgImgPlace1" presStyleIdx="0" presStyleCnt="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2DB81FFD-B9C8-45E4-916E-B3C1715CE67C}" type="pres">
      <dgm:prSet presAssocID="{8CA99D6E-0F0C-4DC5-8D28-5592A144E948}" presName="wedgeRectCallout1" presStyleLbl="node1" presStyleIdx="0" presStyleCnt="1">
        <dgm:presLayoutVars>
          <dgm:bulletEnabled val="1"/>
        </dgm:presLayoutVars>
      </dgm:prSet>
      <dgm:spPr/>
      <dgm:t>
        <a:bodyPr/>
        <a:lstStyle/>
        <a:p>
          <a:endParaRPr lang="es-MX"/>
        </a:p>
      </dgm:t>
    </dgm:pt>
  </dgm:ptLst>
  <dgm:cxnLst>
    <dgm:cxn modelId="{31FC61A6-0B19-4F17-9904-2AA980230F18}" srcId="{07E420C1-6AD1-4080-8314-97D961A1EAB8}" destId="{8CA99D6E-0F0C-4DC5-8D28-5592A144E948}" srcOrd="0" destOrd="0" parTransId="{E2D4F2BF-594D-42A6-B3ED-4B21D830E407}" sibTransId="{208155F9-7894-4684-8843-BD615C097FF9}"/>
    <dgm:cxn modelId="{1359631F-2ABD-42CA-9821-8917C0DF99C5}" type="presOf" srcId="{07E420C1-6AD1-4080-8314-97D961A1EAB8}" destId="{6FB6FCA1-CB3B-40CE-947D-DE8E10E0D09B}" srcOrd="0" destOrd="0" presId="urn:microsoft.com/office/officeart/2008/layout/BendingPictureCaptionList"/>
    <dgm:cxn modelId="{54C8D3CF-6E6F-4D88-A7B8-70B49C01C255}" type="presOf" srcId="{8CA99D6E-0F0C-4DC5-8D28-5592A144E948}" destId="{2DB81FFD-B9C8-45E4-916E-B3C1715CE67C}" srcOrd="0" destOrd="0" presId="urn:microsoft.com/office/officeart/2008/layout/BendingPictureCaptionList"/>
    <dgm:cxn modelId="{0B1C3AC1-7F51-4E9F-83C5-CAE08229DEBC}" type="presParOf" srcId="{6FB6FCA1-CB3B-40CE-947D-DE8E10E0D09B}" destId="{929AA412-A777-47E4-8AC7-7A5041DFD8A8}" srcOrd="0" destOrd="0" presId="urn:microsoft.com/office/officeart/2008/layout/BendingPictureCaptionList"/>
    <dgm:cxn modelId="{635C5769-0443-4189-BC70-DC761F127491}" type="presParOf" srcId="{929AA412-A777-47E4-8AC7-7A5041DFD8A8}" destId="{0FCFFF53-BB0E-40E5-A3F6-40547814B122}" srcOrd="0" destOrd="0" presId="urn:microsoft.com/office/officeart/2008/layout/BendingPictureCaptionList"/>
    <dgm:cxn modelId="{44C784D3-D522-427B-8BB6-9D2AAD7A5449}" type="presParOf" srcId="{929AA412-A777-47E4-8AC7-7A5041DFD8A8}" destId="{2DB81FFD-B9C8-45E4-916E-B3C1715CE67C}"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2A6A6F26-1CA1-4C37-82CB-0A00E0A8C099}">
      <dgm:prSet phldrT="[Texto]" custT="1"/>
      <dgm:spPr>
        <a:noFill/>
        <a:ln>
          <a:noFill/>
        </a:ln>
      </dgm:spPr>
      <dgm:t>
        <a:bodyPr/>
        <a:lstStyle/>
        <a:p>
          <a:r>
            <a:rPr lang="es-MX" sz="1400" dirty="0" smtClean="0">
              <a:solidFill>
                <a:schemeClr val="bg1"/>
              </a:solidFill>
              <a:latin typeface="Soberana Sans" panose="02000000000000000000" pitchFamily="50" charset="0"/>
            </a:rPr>
            <a:t>Sugerencias, quejas o denuncias</a:t>
          </a:r>
          <a:endParaRPr lang="es-MX" sz="1400" dirty="0">
            <a:solidFill>
              <a:schemeClr val="bg1"/>
            </a:solidFill>
            <a:latin typeface="Soberana Sans" panose="02000000000000000000" pitchFamily="50" charset="0"/>
          </a:endParaRPr>
        </a:p>
      </dgm:t>
    </dgm:pt>
    <dgm:pt modelId="{92E9CCD7-927F-4DB7-AABA-F7F615BB5E67}" type="parTrans" cxnId="{B9D4D163-3307-46F7-A352-CBFF018DC591}">
      <dgm:prSet/>
      <dgm:spPr/>
      <dgm:t>
        <a:bodyPr/>
        <a:lstStyle/>
        <a:p>
          <a:endParaRPr lang="es-MX" sz="1400">
            <a:solidFill>
              <a:schemeClr val="tx1">
                <a:lumMod val="75000"/>
                <a:lumOff val="25000"/>
              </a:schemeClr>
            </a:solidFill>
            <a:latin typeface="Soberana Sans" panose="02000000000000000000" pitchFamily="50" charset="0"/>
          </a:endParaRPr>
        </a:p>
      </dgm:t>
    </dgm:pt>
    <dgm:pt modelId="{D731E567-1126-4FFB-BC0E-B8403C51F080}" type="sibTrans" cxnId="{B9D4D163-3307-46F7-A352-CBFF018DC591}">
      <dgm:prSet/>
      <dgm:spPr/>
      <dgm:t>
        <a:bodyPr/>
        <a:lstStyle/>
        <a:p>
          <a:endParaRPr lang="es-MX" sz="1400">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332BBA7A-A1B7-4615-B55F-E127664E8F19}" type="pres">
      <dgm:prSet presAssocID="{2A6A6F26-1CA1-4C37-82CB-0A00E0A8C099}" presName="composite" presStyleCnt="0"/>
      <dgm:spPr/>
    </dgm:pt>
    <dgm:pt modelId="{6005F593-466C-4696-BEA1-EF685B03AE6F}" type="pres">
      <dgm:prSet presAssocID="{2A6A6F26-1CA1-4C37-82CB-0A00E0A8C099}" presName="rect1" presStyleLbl="b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192" t="6490" r="15192" b="6490"/>
          </a:stretch>
        </a:blipFill>
        <a:ln>
          <a:noFill/>
        </a:ln>
      </dgm:spPr>
      <dgm:t>
        <a:bodyPr/>
        <a:lstStyle/>
        <a:p>
          <a:endParaRPr lang="es-MX"/>
        </a:p>
      </dgm:t>
    </dgm:pt>
    <dgm:pt modelId="{ABB0EB9E-1CD7-4303-ACCC-6544B81A144D}" type="pres">
      <dgm:prSet presAssocID="{2A6A6F26-1CA1-4C37-82CB-0A00E0A8C099}" presName="wedgeRectCallout1" presStyleLbl="node1" presStyleIdx="0" presStyleCnt="1">
        <dgm:presLayoutVars>
          <dgm:bulletEnabled val="1"/>
        </dgm:presLayoutVars>
      </dgm:prSet>
      <dgm:spPr/>
      <dgm:t>
        <a:bodyPr/>
        <a:lstStyle/>
        <a:p>
          <a:endParaRPr lang="es-MX"/>
        </a:p>
      </dgm:t>
    </dgm:pt>
  </dgm:ptLst>
  <dgm:cxnLst>
    <dgm:cxn modelId="{B9D4D163-3307-46F7-A352-CBFF018DC591}" srcId="{07E420C1-6AD1-4080-8314-97D961A1EAB8}" destId="{2A6A6F26-1CA1-4C37-82CB-0A00E0A8C099}" srcOrd="0" destOrd="0" parTransId="{92E9CCD7-927F-4DB7-AABA-F7F615BB5E67}" sibTransId="{D731E567-1126-4FFB-BC0E-B8403C51F080}"/>
    <dgm:cxn modelId="{6C094794-18EE-4B9B-A635-2ECE320B255C}" type="presOf" srcId="{07E420C1-6AD1-4080-8314-97D961A1EAB8}" destId="{6FB6FCA1-CB3B-40CE-947D-DE8E10E0D09B}" srcOrd="0" destOrd="0" presId="urn:microsoft.com/office/officeart/2008/layout/BendingPictureCaptionList"/>
    <dgm:cxn modelId="{AAE2EF42-EC2B-4E3B-B070-182B2460DE47}" type="presOf" srcId="{2A6A6F26-1CA1-4C37-82CB-0A00E0A8C099}" destId="{ABB0EB9E-1CD7-4303-ACCC-6544B81A144D}" srcOrd="0" destOrd="0" presId="urn:microsoft.com/office/officeart/2008/layout/BendingPictureCaptionList"/>
    <dgm:cxn modelId="{44C23BF6-BD1F-41DE-93FD-48D43975D06C}" type="presParOf" srcId="{6FB6FCA1-CB3B-40CE-947D-DE8E10E0D09B}" destId="{332BBA7A-A1B7-4615-B55F-E127664E8F19}" srcOrd="0" destOrd="0" presId="urn:microsoft.com/office/officeart/2008/layout/BendingPictureCaptionList"/>
    <dgm:cxn modelId="{15C61B62-25EA-461B-8696-750412ACC90F}" type="presParOf" srcId="{332BBA7A-A1B7-4615-B55F-E127664E8F19}" destId="{6005F593-466C-4696-BEA1-EF685B03AE6F}" srcOrd="0" destOrd="0" presId="urn:microsoft.com/office/officeart/2008/layout/BendingPictureCaptionList"/>
    <dgm:cxn modelId="{D957259A-6C85-4965-B4DE-7FF0B799B249}" type="presParOf" srcId="{332BBA7A-A1B7-4615-B55F-E127664E8F19}" destId="{ABB0EB9E-1CD7-4303-ACCC-6544B81A144D}"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F42ED6A-6B47-4B30-BFE0-5459FF3095A9}"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s-MX"/>
        </a:p>
      </dgm:t>
    </dgm:pt>
    <dgm:pt modelId="{589FF590-172C-4BFF-9BD3-9EE1EC06D7C9}">
      <dgm:prSet phldrT="[Texto]"/>
      <dgm:spPr>
        <a:solidFill>
          <a:srgbClr val="00B0F0"/>
        </a:solidFill>
      </dgm:spPr>
      <dgm:t>
        <a:bodyPr/>
        <a:lstStyle/>
        <a:p>
          <a:r>
            <a:rPr lang="es-MX" dirty="0" smtClean="0">
              <a:latin typeface="Soberana Sans" panose="02000000000000000000" pitchFamily="50" charset="0"/>
            </a:rPr>
            <a:t>Lugar de procedencia</a:t>
          </a:r>
          <a:endParaRPr lang="es-MX" dirty="0"/>
        </a:p>
      </dgm:t>
    </dgm:pt>
    <dgm:pt modelId="{F3BCA0DB-24E7-4E6C-88B1-4463BCC8471A}" type="parTrans" cxnId="{B0FD175A-3B3B-4A68-B87A-8102B60FF7E0}">
      <dgm:prSet/>
      <dgm:spPr/>
      <dgm:t>
        <a:bodyPr/>
        <a:lstStyle/>
        <a:p>
          <a:endParaRPr lang="es-MX"/>
        </a:p>
      </dgm:t>
    </dgm:pt>
    <dgm:pt modelId="{DCDA9F46-D158-4582-9362-34DF3360AABC}" type="sibTrans" cxnId="{B0FD175A-3B3B-4A68-B87A-8102B60FF7E0}">
      <dgm:prSet/>
      <dgm:spPr/>
      <dgm:t>
        <a:bodyPr/>
        <a:lstStyle/>
        <a:p>
          <a:endParaRPr lang="es-MX"/>
        </a:p>
      </dgm:t>
    </dgm:pt>
    <dgm:pt modelId="{F38F1522-91CE-4427-A955-264F6A9333AE}">
      <dgm:prSet/>
      <dgm:spPr>
        <a:solidFill>
          <a:srgbClr val="FFC000"/>
        </a:solidFill>
      </dgm:spPr>
      <dgm:t>
        <a:bodyPr/>
        <a:lstStyle/>
        <a:p>
          <a:r>
            <a:rPr lang="es-MX" dirty="0" smtClean="0">
              <a:latin typeface="Soberana Sans" panose="02000000000000000000" pitchFamily="50" charset="0"/>
            </a:rPr>
            <a:t>Mecanismos de recepción y registro </a:t>
          </a:r>
        </a:p>
      </dgm:t>
    </dgm:pt>
    <dgm:pt modelId="{B03FA259-5200-406E-BDEB-3CC822BC0FD6}" type="parTrans" cxnId="{C8E2FCA4-2851-4EEB-BD33-2EC7BBE841C6}">
      <dgm:prSet/>
      <dgm:spPr/>
      <dgm:t>
        <a:bodyPr/>
        <a:lstStyle/>
        <a:p>
          <a:endParaRPr lang="es-MX"/>
        </a:p>
      </dgm:t>
    </dgm:pt>
    <dgm:pt modelId="{110834DD-7875-4951-BF3D-E9F794CD7DCB}" type="sibTrans" cxnId="{C8E2FCA4-2851-4EEB-BD33-2EC7BBE841C6}">
      <dgm:prSet/>
      <dgm:spPr/>
      <dgm:t>
        <a:bodyPr/>
        <a:lstStyle/>
        <a:p>
          <a:endParaRPr lang="es-MX"/>
        </a:p>
      </dgm:t>
    </dgm:pt>
    <dgm:pt modelId="{54806B77-8B92-428A-85C0-1796FB7435CE}">
      <dgm:prSet/>
      <dgm:spPr>
        <a:solidFill>
          <a:srgbClr val="993366"/>
        </a:solidFill>
      </dgm:spPr>
      <dgm:t>
        <a:bodyPr/>
        <a:lstStyle/>
        <a:p>
          <a:r>
            <a:rPr lang="es-MX" dirty="0" smtClean="0">
              <a:latin typeface="Soberana Sans" panose="02000000000000000000" pitchFamily="50" charset="0"/>
            </a:rPr>
            <a:t>Tiempo de respuesta </a:t>
          </a:r>
        </a:p>
      </dgm:t>
    </dgm:pt>
    <dgm:pt modelId="{93552109-2B84-4C68-B99D-1ACC0D3DC9F3}" type="parTrans" cxnId="{8887C245-594B-4124-9B93-C3E18E827593}">
      <dgm:prSet/>
      <dgm:spPr/>
      <dgm:t>
        <a:bodyPr/>
        <a:lstStyle/>
        <a:p>
          <a:endParaRPr lang="es-MX"/>
        </a:p>
      </dgm:t>
    </dgm:pt>
    <dgm:pt modelId="{4B642A33-E645-414E-BEC3-91DC84FC5E68}" type="sibTrans" cxnId="{8887C245-594B-4124-9B93-C3E18E827593}">
      <dgm:prSet/>
      <dgm:spPr/>
      <dgm:t>
        <a:bodyPr/>
        <a:lstStyle/>
        <a:p>
          <a:endParaRPr lang="es-MX"/>
        </a:p>
      </dgm:t>
    </dgm:pt>
    <dgm:pt modelId="{C790B6B6-0D67-41FB-B90C-D3F3824603D8}">
      <dgm:prSet/>
      <dgm:spPr>
        <a:solidFill>
          <a:srgbClr val="006600"/>
        </a:solidFill>
      </dgm:spPr>
      <dgm:t>
        <a:bodyPr/>
        <a:lstStyle/>
        <a:p>
          <a:r>
            <a:rPr lang="es-MX" dirty="0" smtClean="0">
              <a:latin typeface="Soberana Sans" panose="02000000000000000000" pitchFamily="50" charset="0"/>
            </a:rPr>
            <a:t>Reportes de atención</a:t>
          </a:r>
        </a:p>
      </dgm:t>
    </dgm:pt>
    <dgm:pt modelId="{AD8602B4-47B1-4C57-9C0B-4F848D5F93E9}" type="parTrans" cxnId="{7D4FAF56-9CB1-47CE-8C87-DDFB2D7FC160}">
      <dgm:prSet/>
      <dgm:spPr/>
      <dgm:t>
        <a:bodyPr/>
        <a:lstStyle/>
        <a:p>
          <a:endParaRPr lang="es-MX"/>
        </a:p>
      </dgm:t>
    </dgm:pt>
    <dgm:pt modelId="{481B4848-883D-42D1-890E-7A38A1228AED}" type="sibTrans" cxnId="{7D4FAF56-9CB1-47CE-8C87-DDFB2D7FC160}">
      <dgm:prSet/>
      <dgm:spPr/>
      <dgm:t>
        <a:bodyPr/>
        <a:lstStyle/>
        <a:p>
          <a:endParaRPr lang="es-MX"/>
        </a:p>
      </dgm:t>
    </dgm:pt>
    <dgm:pt modelId="{C28D3BCE-69B5-432B-972C-68CAD0FE4CAD}" type="pres">
      <dgm:prSet presAssocID="{9F42ED6A-6B47-4B30-BFE0-5459FF3095A9}" presName="Name0" presStyleCnt="0">
        <dgm:presLayoutVars>
          <dgm:chMax val="7"/>
          <dgm:dir/>
          <dgm:animOne val="branch"/>
        </dgm:presLayoutVars>
      </dgm:prSet>
      <dgm:spPr/>
      <dgm:t>
        <a:bodyPr/>
        <a:lstStyle/>
        <a:p>
          <a:endParaRPr lang="es-MX"/>
        </a:p>
      </dgm:t>
    </dgm:pt>
    <dgm:pt modelId="{DA497719-1303-42E4-87AF-2E3555D55454}" type="pres">
      <dgm:prSet presAssocID="{589FF590-172C-4BFF-9BD3-9EE1EC06D7C9}" presName="parTx1" presStyleLbl="node1" presStyleIdx="0" presStyleCnt="4"/>
      <dgm:spPr/>
      <dgm:t>
        <a:bodyPr/>
        <a:lstStyle/>
        <a:p>
          <a:endParaRPr lang="es-MX"/>
        </a:p>
      </dgm:t>
    </dgm:pt>
    <dgm:pt modelId="{FB845290-3ABF-490B-BA20-2CFF3AD3E4EB}" type="pres">
      <dgm:prSet presAssocID="{F38F1522-91CE-4427-A955-264F6A9333AE}" presName="parTx2" presStyleLbl="node1" presStyleIdx="1" presStyleCnt="4"/>
      <dgm:spPr/>
      <dgm:t>
        <a:bodyPr/>
        <a:lstStyle/>
        <a:p>
          <a:endParaRPr lang="es-MX"/>
        </a:p>
      </dgm:t>
    </dgm:pt>
    <dgm:pt modelId="{19468FEA-273F-4223-A2F0-4D8A422FA453}" type="pres">
      <dgm:prSet presAssocID="{54806B77-8B92-428A-85C0-1796FB7435CE}" presName="parTx3" presStyleLbl="node1" presStyleIdx="2" presStyleCnt="4"/>
      <dgm:spPr/>
      <dgm:t>
        <a:bodyPr/>
        <a:lstStyle/>
        <a:p>
          <a:endParaRPr lang="es-MX"/>
        </a:p>
      </dgm:t>
    </dgm:pt>
    <dgm:pt modelId="{B61F4429-D302-4D36-BACD-17E4B42AC951}" type="pres">
      <dgm:prSet presAssocID="{C790B6B6-0D67-41FB-B90C-D3F3824603D8}" presName="parTx4" presStyleLbl="node1" presStyleIdx="3" presStyleCnt="4"/>
      <dgm:spPr/>
      <dgm:t>
        <a:bodyPr/>
        <a:lstStyle/>
        <a:p>
          <a:endParaRPr lang="es-MX"/>
        </a:p>
      </dgm:t>
    </dgm:pt>
  </dgm:ptLst>
  <dgm:cxnLst>
    <dgm:cxn modelId="{8887C245-594B-4124-9B93-C3E18E827593}" srcId="{9F42ED6A-6B47-4B30-BFE0-5459FF3095A9}" destId="{54806B77-8B92-428A-85C0-1796FB7435CE}" srcOrd="2" destOrd="0" parTransId="{93552109-2B84-4C68-B99D-1ACC0D3DC9F3}" sibTransId="{4B642A33-E645-414E-BEC3-91DC84FC5E68}"/>
    <dgm:cxn modelId="{7D4FAF56-9CB1-47CE-8C87-DDFB2D7FC160}" srcId="{9F42ED6A-6B47-4B30-BFE0-5459FF3095A9}" destId="{C790B6B6-0D67-41FB-B90C-D3F3824603D8}" srcOrd="3" destOrd="0" parTransId="{AD8602B4-47B1-4C57-9C0B-4F848D5F93E9}" sibTransId="{481B4848-883D-42D1-890E-7A38A1228AED}"/>
    <dgm:cxn modelId="{31948963-DC01-4809-B4CF-C1558C810093}" type="presOf" srcId="{F38F1522-91CE-4427-A955-264F6A9333AE}" destId="{FB845290-3ABF-490B-BA20-2CFF3AD3E4EB}" srcOrd="0" destOrd="0" presId="urn:microsoft.com/office/officeart/2009/3/layout/SubStepProcess"/>
    <dgm:cxn modelId="{FA39A2C3-7657-4F13-93F5-91E8FE0C3BCF}" type="presOf" srcId="{C790B6B6-0D67-41FB-B90C-D3F3824603D8}" destId="{B61F4429-D302-4D36-BACD-17E4B42AC951}" srcOrd="0" destOrd="0" presId="urn:microsoft.com/office/officeart/2009/3/layout/SubStepProcess"/>
    <dgm:cxn modelId="{B0FD175A-3B3B-4A68-B87A-8102B60FF7E0}" srcId="{9F42ED6A-6B47-4B30-BFE0-5459FF3095A9}" destId="{589FF590-172C-4BFF-9BD3-9EE1EC06D7C9}" srcOrd="0" destOrd="0" parTransId="{F3BCA0DB-24E7-4E6C-88B1-4463BCC8471A}" sibTransId="{DCDA9F46-D158-4582-9362-34DF3360AABC}"/>
    <dgm:cxn modelId="{D9E14F8A-51AE-4D40-9904-0A87A4752B18}" type="presOf" srcId="{589FF590-172C-4BFF-9BD3-9EE1EC06D7C9}" destId="{DA497719-1303-42E4-87AF-2E3555D55454}" srcOrd="0" destOrd="0" presId="urn:microsoft.com/office/officeart/2009/3/layout/SubStepProcess"/>
    <dgm:cxn modelId="{DC9FDD79-94EF-4833-B425-B31F649009BF}" type="presOf" srcId="{9F42ED6A-6B47-4B30-BFE0-5459FF3095A9}" destId="{C28D3BCE-69B5-432B-972C-68CAD0FE4CAD}" srcOrd="0" destOrd="0" presId="urn:microsoft.com/office/officeart/2009/3/layout/SubStepProcess"/>
    <dgm:cxn modelId="{1A07E977-FB1E-413D-B830-7FA3C0E80EB0}" type="presOf" srcId="{54806B77-8B92-428A-85C0-1796FB7435CE}" destId="{19468FEA-273F-4223-A2F0-4D8A422FA453}" srcOrd="0" destOrd="0" presId="urn:microsoft.com/office/officeart/2009/3/layout/SubStepProcess"/>
    <dgm:cxn modelId="{C8E2FCA4-2851-4EEB-BD33-2EC7BBE841C6}" srcId="{9F42ED6A-6B47-4B30-BFE0-5459FF3095A9}" destId="{F38F1522-91CE-4427-A955-264F6A9333AE}" srcOrd="1" destOrd="0" parTransId="{B03FA259-5200-406E-BDEB-3CC822BC0FD6}" sibTransId="{110834DD-7875-4951-BF3D-E9F794CD7DCB}"/>
    <dgm:cxn modelId="{24DB15C1-B198-4424-B17D-9EBA34F6B740}" type="presParOf" srcId="{C28D3BCE-69B5-432B-972C-68CAD0FE4CAD}" destId="{DA497719-1303-42E4-87AF-2E3555D55454}" srcOrd="0" destOrd="0" presId="urn:microsoft.com/office/officeart/2009/3/layout/SubStepProcess"/>
    <dgm:cxn modelId="{19DF6439-F28A-4196-B81A-3BC6E8BA5AC4}" type="presParOf" srcId="{C28D3BCE-69B5-432B-972C-68CAD0FE4CAD}" destId="{FB845290-3ABF-490B-BA20-2CFF3AD3E4EB}" srcOrd="1" destOrd="0" presId="urn:microsoft.com/office/officeart/2009/3/layout/SubStepProcess"/>
    <dgm:cxn modelId="{A8357B46-D83D-484C-ADDD-A21A28B36E70}" type="presParOf" srcId="{C28D3BCE-69B5-432B-972C-68CAD0FE4CAD}" destId="{19468FEA-273F-4223-A2F0-4D8A422FA453}" srcOrd="2" destOrd="0" presId="urn:microsoft.com/office/officeart/2009/3/layout/SubStepProcess"/>
    <dgm:cxn modelId="{3A74A873-D75E-4C70-8AE9-449DB1606002}" type="presParOf" srcId="{C28D3BCE-69B5-432B-972C-68CAD0FE4CAD}" destId="{B61F4429-D302-4D36-BACD-17E4B42AC951}"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7E420C1-6AD1-4080-8314-97D961A1EAB8}"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MX"/>
        </a:p>
      </dgm:t>
    </dgm:pt>
    <dgm:pt modelId="{6186680E-70F1-464E-AE97-E32EBC30B2CF}">
      <dgm:prSet phldrT="[Texto]" custT="1"/>
      <dgm:spPr>
        <a:noFill/>
        <a:ln>
          <a:noFill/>
        </a:ln>
      </dgm:spPr>
      <dgm:t>
        <a:bodyPr/>
        <a:lstStyle/>
        <a:p>
          <a:r>
            <a:rPr lang="es-MX" sz="1400" dirty="0" smtClean="0">
              <a:solidFill>
                <a:schemeClr val="bg1"/>
              </a:solidFill>
              <a:latin typeface="Soberana Sans" panose="02000000000000000000" pitchFamily="50" charset="0"/>
            </a:rPr>
            <a:t>Elaboración de reportes e informes</a:t>
          </a:r>
          <a:endParaRPr lang="es-MX" sz="1400" dirty="0">
            <a:solidFill>
              <a:schemeClr val="bg1"/>
            </a:solidFill>
            <a:latin typeface="Soberana Sans" panose="02000000000000000000" pitchFamily="50" charset="0"/>
          </a:endParaRPr>
        </a:p>
      </dgm:t>
    </dgm:pt>
    <dgm:pt modelId="{6D66DCD5-830D-49F1-AD9A-F69E2F899BC3}" type="parTrans" cxnId="{AC222072-182E-4E53-8A90-99DA59E3AF2C}">
      <dgm:prSet/>
      <dgm:spPr/>
      <dgm:t>
        <a:bodyPr/>
        <a:lstStyle/>
        <a:p>
          <a:endParaRPr lang="es-MX" sz="1400">
            <a:solidFill>
              <a:schemeClr val="tx1">
                <a:lumMod val="75000"/>
                <a:lumOff val="25000"/>
              </a:schemeClr>
            </a:solidFill>
            <a:latin typeface="Soberana Sans" panose="02000000000000000000" pitchFamily="50" charset="0"/>
          </a:endParaRPr>
        </a:p>
      </dgm:t>
    </dgm:pt>
    <dgm:pt modelId="{89E733F7-3AFD-47F2-9DB2-69ADD12603CF}" type="sibTrans" cxnId="{AC222072-182E-4E53-8A90-99DA59E3AF2C}">
      <dgm:prSet/>
      <dgm:spPr/>
      <dgm:t>
        <a:bodyPr/>
        <a:lstStyle/>
        <a:p>
          <a:endParaRPr lang="es-MX" sz="1400">
            <a:solidFill>
              <a:schemeClr val="tx1">
                <a:lumMod val="75000"/>
                <a:lumOff val="25000"/>
              </a:schemeClr>
            </a:solidFill>
            <a:latin typeface="Soberana Sans" panose="02000000000000000000" pitchFamily="50" charset="0"/>
          </a:endParaRPr>
        </a:p>
      </dgm:t>
    </dgm:pt>
    <dgm:pt modelId="{6FB6FCA1-CB3B-40CE-947D-DE8E10E0D09B}" type="pres">
      <dgm:prSet presAssocID="{07E420C1-6AD1-4080-8314-97D961A1EAB8}" presName="Name0" presStyleCnt="0">
        <dgm:presLayoutVars>
          <dgm:dir/>
          <dgm:resizeHandles val="exact"/>
        </dgm:presLayoutVars>
      </dgm:prSet>
      <dgm:spPr/>
      <dgm:t>
        <a:bodyPr/>
        <a:lstStyle/>
        <a:p>
          <a:endParaRPr lang="es-MX"/>
        </a:p>
      </dgm:t>
    </dgm:pt>
    <dgm:pt modelId="{CB60A511-2AB7-493B-B015-BC4D21D14D0C}" type="pres">
      <dgm:prSet presAssocID="{6186680E-70F1-464E-AE97-E32EBC30B2CF}" presName="composite" presStyleCnt="0"/>
      <dgm:spPr/>
    </dgm:pt>
    <dgm:pt modelId="{E6952647-6399-44C5-882D-A1E826459F61}" type="pres">
      <dgm:prSet presAssocID="{6186680E-70F1-464E-AE97-E32EBC30B2CF}" presName="rect1" presStyleLbl="b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5196" t="6494" r="15196" b="6494"/>
          </a:stretch>
        </a:blipFill>
      </dgm:spPr>
      <dgm:t>
        <a:bodyPr/>
        <a:lstStyle/>
        <a:p>
          <a:endParaRPr lang="es-MX"/>
        </a:p>
      </dgm:t>
    </dgm:pt>
    <dgm:pt modelId="{35C10004-1EE4-49CD-9DE0-CC293D0A383A}" type="pres">
      <dgm:prSet presAssocID="{6186680E-70F1-464E-AE97-E32EBC30B2CF}" presName="wedgeRectCallout1" presStyleLbl="node1" presStyleIdx="0" presStyleCnt="1">
        <dgm:presLayoutVars>
          <dgm:bulletEnabled val="1"/>
        </dgm:presLayoutVars>
      </dgm:prSet>
      <dgm:spPr/>
      <dgm:t>
        <a:bodyPr/>
        <a:lstStyle/>
        <a:p>
          <a:endParaRPr lang="es-MX"/>
        </a:p>
      </dgm:t>
    </dgm:pt>
  </dgm:ptLst>
  <dgm:cxnLst>
    <dgm:cxn modelId="{EA060033-050B-4CD9-93E1-E42691296C09}" type="presOf" srcId="{07E420C1-6AD1-4080-8314-97D961A1EAB8}" destId="{6FB6FCA1-CB3B-40CE-947D-DE8E10E0D09B}" srcOrd="0" destOrd="0" presId="urn:microsoft.com/office/officeart/2008/layout/BendingPictureCaptionList"/>
    <dgm:cxn modelId="{6E65EB0B-1C1E-4730-A4C1-D6DB5DFD7BD9}" type="presOf" srcId="{6186680E-70F1-464E-AE97-E32EBC30B2CF}" destId="{35C10004-1EE4-49CD-9DE0-CC293D0A383A}" srcOrd="0" destOrd="0" presId="urn:microsoft.com/office/officeart/2008/layout/BendingPictureCaptionList"/>
    <dgm:cxn modelId="{AC222072-182E-4E53-8A90-99DA59E3AF2C}" srcId="{07E420C1-6AD1-4080-8314-97D961A1EAB8}" destId="{6186680E-70F1-464E-AE97-E32EBC30B2CF}" srcOrd="0" destOrd="0" parTransId="{6D66DCD5-830D-49F1-AD9A-F69E2F899BC3}" sibTransId="{89E733F7-3AFD-47F2-9DB2-69ADD12603CF}"/>
    <dgm:cxn modelId="{A8E2AFA5-DC2D-4DEF-B10C-03F4A75BB704}" type="presParOf" srcId="{6FB6FCA1-CB3B-40CE-947D-DE8E10E0D09B}" destId="{CB60A511-2AB7-493B-B015-BC4D21D14D0C}" srcOrd="0" destOrd="0" presId="urn:microsoft.com/office/officeart/2008/layout/BendingPictureCaptionList"/>
    <dgm:cxn modelId="{3FA9824C-EF36-444D-9452-E8A8111D2683}" type="presParOf" srcId="{CB60A511-2AB7-493B-B015-BC4D21D14D0C}" destId="{E6952647-6399-44C5-882D-A1E826459F61}" srcOrd="0" destOrd="0" presId="urn:microsoft.com/office/officeart/2008/layout/BendingPictureCaptionList"/>
    <dgm:cxn modelId="{D600A380-10D2-4B63-ADC7-3E25CBCF269B}" type="presParOf" srcId="{CB60A511-2AB7-493B-B015-BC4D21D14D0C}" destId="{35C10004-1EE4-49CD-9DE0-CC293D0A383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CF062-223C-4E2F-AE94-D64011E2C3B7}" type="doc">
      <dgm:prSet loTypeId="urn:microsoft.com/office/officeart/2008/layout/BubblePictureList" loCatId="picture" qsTypeId="urn:microsoft.com/office/officeart/2005/8/quickstyle/simple1" qsCatId="simple" csTypeId="urn:microsoft.com/office/officeart/2005/8/colors/colorful3" csCatId="colorful" phldr="1"/>
      <dgm:spPr/>
      <dgm:t>
        <a:bodyPr/>
        <a:lstStyle/>
        <a:p>
          <a:endParaRPr lang="es-ES"/>
        </a:p>
      </dgm:t>
    </dgm:pt>
    <dgm:pt modelId="{52EF95E8-4ECE-477F-B6B6-C7D397862870}">
      <dgm:prSet phldrT="[Texto]" custT="1"/>
      <dgm:spPr>
        <a:xfrm>
          <a:off x="426909" y="1855043"/>
          <a:ext cx="933641" cy="409525"/>
        </a:xfrm>
      </dgm:spPr>
      <dgm:t>
        <a:bodyPr/>
        <a:lstStyle/>
        <a:p>
          <a:pPr algn="ctr">
            <a:buNone/>
          </a:pPr>
          <a:r>
            <a:rPr lang="es-ES" sz="1800" b="1" dirty="0">
              <a:solidFill>
                <a:srgbClr val="FF9933"/>
              </a:solidFill>
              <a:latin typeface="Soberana Sans" panose="02000000000000000000" pitchFamily="50" charset="0"/>
              <a:ea typeface="+mn-ea"/>
              <a:cs typeface="Arial" panose="020B0604020202020204" pitchFamily="34" charset="0"/>
            </a:rPr>
            <a:t>107 </a:t>
          </a:r>
          <a:r>
            <a:rPr lang="es-ES" sz="1200" b="1" dirty="0">
              <a:solidFill>
                <a:srgbClr val="FF9933"/>
              </a:solidFill>
              <a:latin typeface="Soberana Sans" panose="02000000000000000000" pitchFamily="50" charset="0"/>
              <a:ea typeface="+mn-ea"/>
              <a:cs typeface="Arial" panose="020B0604020202020204" pitchFamily="34" charset="0"/>
            </a:rPr>
            <a:t>municipios </a:t>
          </a:r>
        </a:p>
        <a:p>
          <a:pPr algn="ctr">
            <a:buNone/>
          </a:pPr>
          <a:r>
            <a:rPr lang="es-ES" sz="1200" dirty="0">
              <a:latin typeface="Soberana Sans" panose="02000000000000000000" pitchFamily="50" charset="0"/>
              <a:ea typeface="+mn-ea"/>
              <a:cs typeface="Arial" panose="020B0604020202020204" pitchFamily="34" charset="0"/>
            </a:rPr>
            <a:t>imparten asesorias a integrantes de Comités</a:t>
          </a:r>
        </a:p>
      </dgm:t>
    </dgm:pt>
    <dgm:pt modelId="{F7850C45-3EBA-4639-AF51-5A0CF2B926CB}" type="parTrans" cxnId="{18313BBA-1EE1-402C-8207-DF4C4CE58936}">
      <dgm:prSet/>
      <dgm:spPr/>
      <dgm:t>
        <a:bodyPr/>
        <a:lstStyle/>
        <a:p>
          <a:endParaRPr lang="es-ES" sz="1800">
            <a:latin typeface="Soberana Sans" panose="02000000000000000000" pitchFamily="50" charset="0"/>
            <a:cs typeface="Arial" panose="020B0604020202020204" pitchFamily="34" charset="0"/>
          </a:endParaRPr>
        </a:p>
      </dgm:t>
    </dgm:pt>
    <dgm:pt modelId="{33E7D449-054F-4F2D-B565-0957927C8BE9}" type="sibTrans" cxnId="{18313BBA-1EE1-402C-8207-DF4C4CE58936}">
      <dgm:prSet/>
      <dgm:spPr>
        <a:xfrm>
          <a:off x="809089" y="2339647"/>
          <a:ext cx="809730" cy="809619"/>
        </a:xfr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s-ES" sz="1800">
            <a:latin typeface="Soberana Sans" panose="02000000000000000000" pitchFamily="50" charset="0"/>
            <a:cs typeface="Arial" panose="020B0604020202020204" pitchFamily="34" charset="0"/>
          </a:endParaRPr>
        </a:p>
      </dgm:t>
    </dgm:pt>
    <dgm:pt modelId="{46AD7156-EE06-4B9E-B7E4-127A244A8660}">
      <dgm:prSet phldrT="[Texto]" custT="1"/>
      <dgm:spPr>
        <a:xfrm>
          <a:off x="2348474" y="937581"/>
          <a:ext cx="1301405" cy="337299"/>
        </a:xfrm>
      </dgm:spPr>
      <dgm:t>
        <a:bodyPr/>
        <a:lstStyle/>
        <a:p>
          <a:pPr algn="ctr">
            <a:buNone/>
          </a:pPr>
          <a:r>
            <a:rPr lang="es-ES" sz="1800" b="1" dirty="0">
              <a:solidFill>
                <a:srgbClr val="FF9933"/>
              </a:solidFill>
              <a:latin typeface="Soberana Sans" panose="02000000000000000000" pitchFamily="50" charset="0"/>
              <a:ea typeface="+mn-ea"/>
              <a:cs typeface="Arial" panose="020B0604020202020204" pitchFamily="34" charset="0"/>
            </a:rPr>
            <a:t>296 </a:t>
          </a:r>
          <a:r>
            <a:rPr lang="es-ES" sz="1200" b="1" dirty="0">
              <a:solidFill>
                <a:srgbClr val="FF9933"/>
              </a:solidFill>
              <a:latin typeface="Soberana Sans" panose="02000000000000000000" pitchFamily="50" charset="0"/>
              <a:ea typeface="+mn-ea"/>
              <a:cs typeface="Arial" panose="020B0604020202020204" pitchFamily="34" charset="0"/>
            </a:rPr>
            <a:t>municipios</a:t>
          </a:r>
          <a:r>
            <a:rPr lang="es-ES" sz="1800" b="1" dirty="0">
              <a:solidFill>
                <a:srgbClr val="FF9933"/>
              </a:solidFill>
              <a:latin typeface="Soberana Sans" panose="02000000000000000000" pitchFamily="50" charset="0"/>
              <a:ea typeface="+mn-ea"/>
              <a:cs typeface="Arial" panose="020B0604020202020204" pitchFamily="34" charset="0"/>
            </a:rPr>
            <a:t> </a:t>
          </a:r>
        </a:p>
        <a:p>
          <a:pPr algn="ctr">
            <a:buNone/>
          </a:pPr>
          <a:r>
            <a:rPr lang="es-ES" sz="1200" dirty="0">
              <a:latin typeface="Soberana Sans" panose="02000000000000000000" pitchFamily="50" charset="0"/>
              <a:ea typeface="+mn-ea"/>
              <a:cs typeface="Arial" panose="020B0604020202020204" pitchFamily="34" charset="0"/>
            </a:rPr>
            <a:t>realizan acciones de promoción y difusión</a:t>
          </a:r>
        </a:p>
      </dgm:t>
    </dgm:pt>
    <dgm:pt modelId="{708BC963-5A70-45C0-87AA-620FCB8EE31E}" type="parTrans" cxnId="{FDFA283C-561D-402A-8061-58FCA04315C9}">
      <dgm:prSet/>
      <dgm:spPr/>
      <dgm:t>
        <a:bodyPr/>
        <a:lstStyle/>
        <a:p>
          <a:endParaRPr lang="es-ES" sz="1800">
            <a:latin typeface="Soberana Sans" panose="02000000000000000000" pitchFamily="50" charset="0"/>
            <a:cs typeface="Arial" panose="020B0604020202020204" pitchFamily="34" charset="0"/>
          </a:endParaRPr>
        </a:p>
      </dgm:t>
    </dgm:pt>
    <dgm:pt modelId="{1861FA71-E170-4F4D-A49C-3B91DC02BC12}" type="sibTrans" cxnId="{FDFA283C-561D-402A-8061-58FCA04315C9}">
      <dgm:prSet/>
      <dgm:spPr>
        <a:xfrm>
          <a:off x="1914049" y="937581"/>
          <a:ext cx="337512" cy="337299"/>
        </a:xfr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t>
        <a:bodyPr/>
        <a:lstStyle/>
        <a:p>
          <a:endParaRPr lang="es-ES" sz="1800">
            <a:latin typeface="Soberana Sans" panose="02000000000000000000" pitchFamily="50" charset="0"/>
            <a:cs typeface="Arial" panose="020B0604020202020204" pitchFamily="34" charset="0"/>
          </a:endParaRPr>
        </a:p>
      </dgm:t>
    </dgm:pt>
    <dgm:pt modelId="{20A9933C-E637-4FEF-B1D3-429F31B19259}">
      <dgm:prSet phldrT="[Texto]" custT="1"/>
      <dgm:spPr>
        <a:xfrm>
          <a:off x="2107501" y="1324769"/>
          <a:ext cx="1301405" cy="364105"/>
        </a:xfrm>
      </dgm:spPr>
      <dgm:t>
        <a:bodyPr/>
        <a:lstStyle/>
        <a:p>
          <a:pPr algn="ctr">
            <a:buNone/>
          </a:pPr>
          <a:r>
            <a:rPr lang="es-ES" sz="1800" b="1" dirty="0">
              <a:solidFill>
                <a:srgbClr val="FF9933"/>
              </a:solidFill>
              <a:latin typeface="Soberana Sans" panose="02000000000000000000" pitchFamily="50" charset="0"/>
              <a:ea typeface="+mn-ea"/>
              <a:cs typeface="Arial" panose="020B0604020202020204" pitchFamily="34" charset="0"/>
            </a:rPr>
            <a:t>389 </a:t>
          </a:r>
          <a:r>
            <a:rPr lang="es-ES" sz="1200" b="1" dirty="0">
              <a:solidFill>
                <a:srgbClr val="FF9933"/>
              </a:solidFill>
              <a:latin typeface="Soberana Sans" panose="02000000000000000000" pitchFamily="50" charset="0"/>
              <a:ea typeface="+mn-ea"/>
              <a:cs typeface="Arial" panose="020B0604020202020204" pitchFamily="34" charset="0"/>
            </a:rPr>
            <a:t>municipios</a:t>
          </a:r>
        </a:p>
        <a:p>
          <a:pPr algn="ctr">
            <a:buNone/>
          </a:pPr>
          <a:r>
            <a:rPr lang="es-ES" sz="1200" dirty="0">
              <a:latin typeface="Soberana Sans" panose="02000000000000000000" pitchFamily="50" charset="0"/>
              <a:ea typeface="+mn-ea"/>
              <a:cs typeface="Arial" panose="020B0604020202020204" pitchFamily="34" charset="0"/>
            </a:rPr>
            <a:t>constituyen comités para vigilar y supervisar los programas de Gobierno</a:t>
          </a:r>
        </a:p>
      </dgm:t>
    </dgm:pt>
    <dgm:pt modelId="{16E76285-D863-45C9-95CF-E2F67C911C22}" type="parTrans" cxnId="{63250A06-3A60-40CC-8D13-0E0E1ED893A9}">
      <dgm:prSet/>
      <dgm:spPr/>
      <dgm:t>
        <a:bodyPr/>
        <a:lstStyle/>
        <a:p>
          <a:endParaRPr lang="es-ES" sz="1800">
            <a:latin typeface="Soberana Sans" panose="02000000000000000000" pitchFamily="50" charset="0"/>
            <a:cs typeface="Arial" panose="020B0604020202020204" pitchFamily="34" charset="0"/>
          </a:endParaRPr>
        </a:p>
      </dgm:t>
    </dgm:pt>
    <dgm:pt modelId="{5A0FFAE4-FE2D-4E84-86BA-641AE136AF4F}" type="sibTrans" cxnId="{63250A06-3A60-40CC-8D13-0E0E1ED893A9}">
      <dgm:prSet/>
      <dgm:spPr>
        <a:xfrm>
          <a:off x="1626677" y="1324769"/>
          <a:ext cx="364079" cy="364105"/>
        </a:xfr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s-ES" sz="1800">
            <a:latin typeface="Soberana Sans" panose="02000000000000000000" pitchFamily="50" charset="0"/>
            <a:cs typeface="Arial" panose="020B0604020202020204" pitchFamily="34" charset="0"/>
          </a:endParaRPr>
        </a:p>
      </dgm:t>
    </dgm:pt>
    <dgm:pt modelId="{C8CB14ED-144D-45CC-86F3-D4E907E8935F}">
      <dgm:prSet phldrT="[Texto]" custT="1"/>
      <dgm:spPr>
        <a:xfrm>
          <a:off x="2269522" y="2498741"/>
          <a:ext cx="1301405" cy="404809"/>
        </a:xfrm>
      </dgm:spPr>
      <dgm:t>
        <a:bodyPr/>
        <a:lstStyle/>
        <a:p>
          <a:pPr algn="ctr">
            <a:buNone/>
          </a:pPr>
          <a:r>
            <a:rPr lang="es-ES" sz="1800" b="1" dirty="0">
              <a:solidFill>
                <a:srgbClr val="FF9933"/>
              </a:solidFill>
              <a:latin typeface="Soberana Sans" panose="02000000000000000000" pitchFamily="50" charset="0"/>
              <a:ea typeface="+mn-ea"/>
              <a:cs typeface="Arial" panose="020B0604020202020204" pitchFamily="34" charset="0"/>
            </a:rPr>
            <a:t>655</a:t>
          </a:r>
          <a:r>
            <a:rPr lang="es-ES" sz="1800" dirty="0">
              <a:solidFill>
                <a:srgbClr val="FF9933"/>
              </a:solidFill>
              <a:latin typeface="Soberana Sans" panose="02000000000000000000" pitchFamily="50" charset="0"/>
              <a:ea typeface="+mn-ea"/>
              <a:cs typeface="Arial" panose="020B0604020202020204" pitchFamily="34" charset="0"/>
            </a:rPr>
            <a:t> </a:t>
          </a:r>
          <a:r>
            <a:rPr lang="es-ES" sz="1200" b="1" dirty="0">
              <a:solidFill>
                <a:srgbClr val="FF9933"/>
              </a:solidFill>
              <a:latin typeface="Soberana Sans" panose="02000000000000000000" pitchFamily="50" charset="0"/>
              <a:ea typeface="+mn-ea"/>
              <a:cs typeface="Arial" panose="020B0604020202020204" pitchFamily="34" charset="0"/>
            </a:rPr>
            <a:t>municipios</a:t>
          </a:r>
        </a:p>
        <a:p>
          <a:pPr algn="ctr">
            <a:buNone/>
          </a:pPr>
          <a:r>
            <a:rPr lang="es-ES" sz="1200" dirty="0">
              <a:latin typeface="Soberana Sans" panose="02000000000000000000" pitchFamily="50" charset="0"/>
              <a:ea typeface="+mn-ea"/>
              <a:cs typeface="Arial" panose="020B0604020202020204" pitchFamily="34" charset="0"/>
            </a:rPr>
            <a:t>supervisan las obras, servicios y apoyos</a:t>
          </a:r>
          <a:endParaRPr lang="es-ES" sz="1400" dirty="0">
            <a:latin typeface="Soberana Sans" panose="02000000000000000000" pitchFamily="50" charset="0"/>
            <a:ea typeface="+mn-ea"/>
            <a:cs typeface="Arial" panose="020B0604020202020204" pitchFamily="34" charset="0"/>
          </a:endParaRPr>
        </a:p>
      </dgm:t>
    </dgm:pt>
    <dgm:pt modelId="{0E006965-B621-4308-A343-2B17A0C2A450}" type="parTrans" cxnId="{4FB00093-C5FF-4977-853D-CB6ABC6B8766}">
      <dgm:prSet/>
      <dgm:spPr/>
      <dgm:t>
        <a:bodyPr/>
        <a:lstStyle/>
        <a:p>
          <a:endParaRPr lang="es-ES" sz="1800">
            <a:latin typeface="Soberana Sans" panose="02000000000000000000" pitchFamily="50" charset="0"/>
            <a:cs typeface="Arial" panose="020B0604020202020204" pitchFamily="34" charset="0"/>
          </a:endParaRPr>
        </a:p>
      </dgm:t>
    </dgm:pt>
    <dgm:pt modelId="{2896FD25-7551-4393-8C23-885D4F4CEBA5}" type="sibTrans" cxnId="{4FB00093-C5FF-4977-853D-CB6ABC6B8766}">
      <dgm:prSet/>
      <dgm:spPr>
        <a:xfrm>
          <a:off x="1743047" y="2498741"/>
          <a:ext cx="404865" cy="404809"/>
        </a:xfr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s-ES" sz="1800">
            <a:latin typeface="Soberana Sans" panose="02000000000000000000" pitchFamily="50" charset="0"/>
            <a:cs typeface="Arial" panose="020B0604020202020204" pitchFamily="34" charset="0"/>
          </a:endParaRPr>
        </a:p>
      </dgm:t>
    </dgm:pt>
    <dgm:pt modelId="{4DC0731E-92C3-4E96-8D84-A8DA47FB150E}">
      <dgm:prSet phldrT="[Texto]" custT="1"/>
      <dgm:spPr>
        <a:xfrm>
          <a:off x="2221252" y="1855166"/>
          <a:ext cx="1301405" cy="526178"/>
        </a:xfrm>
      </dgm:spPr>
      <dgm:t>
        <a:bodyPr/>
        <a:lstStyle/>
        <a:p>
          <a:pPr algn="ctr">
            <a:buNone/>
          </a:pPr>
          <a:r>
            <a:rPr lang="es-ES" sz="1800" b="1" dirty="0">
              <a:solidFill>
                <a:srgbClr val="FF9933"/>
              </a:solidFill>
              <a:latin typeface="Soberana Sans" panose="02000000000000000000" pitchFamily="50" charset="0"/>
              <a:ea typeface="+mn-ea"/>
              <a:cs typeface="Arial" panose="020B0604020202020204" pitchFamily="34" charset="0"/>
            </a:rPr>
            <a:t>157 </a:t>
          </a:r>
          <a:r>
            <a:rPr lang="es-ES" sz="1200" b="1" dirty="0">
              <a:solidFill>
                <a:srgbClr val="FF9933"/>
              </a:solidFill>
              <a:latin typeface="Soberana Sans" panose="02000000000000000000" pitchFamily="50" charset="0"/>
              <a:ea typeface="+mn-ea"/>
              <a:cs typeface="Arial" panose="020B0604020202020204" pitchFamily="34" charset="0"/>
            </a:rPr>
            <a:t>municipios</a:t>
          </a:r>
          <a:endParaRPr lang="es-ES" sz="1800" b="1" dirty="0">
            <a:solidFill>
              <a:srgbClr val="FF9933"/>
            </a:solidFill>
            <a:latin typeface="Soberana Sans" panose="02000000000000000000" pitchFamily="50" charset="0"/>
            <a:ea typeface="+mn-ea"/>
            <a:cs typeface="Arial" panose="020B0604020202020204" pitchFamily="34" charset="0"/>
          </a:endParaRPr>
        </a:p>
        <a:p>
          <a:pPr algn="ctr">
            <a:buNone/>
          </a:pPr>
          <a:r>
            <a:rPr lang="es-ES" sz="1200" dirty="0">
              <a:latin typeface="Soberana Sans" panose="02000000000000000000" pitchFamily="50" charset="0"/>
              <a:ea typeface="+mn-ea"/>
              <a:cs typeface="Arial" panose="020B0604020202020204" pitchFamily="34" charset="0"/>
            </a:rPr>
            <a:t>capacitan en materia de Contraloría Social</a:t>
          </a:r>
          <a:endParaRPr lang="es-ES" sz="1800" dirty="0">
            <a:latin typeface="Soberana Sans" panose="02000000000000000000" pitchFamily="50" charset="0"/>
            <a:ea typeface="+mn-ea"/>
            <a:cs typeface="Arial" panose="020B0604020202020204" pitchFamily="34" charset="0"/>
          </a:endParaRPr>
        </a:p>
      </dgm:t>
    </dgm:pt>
    <dgm:pt modelId="{EFDE7576-757D-46A2-989E-278D0B834EDF}" type="parTrans" cxnId="{279CC707-8ECF-4D0A-9D6F-DB50C916CF33}">
      <dgm:prSet/>
      <dgm:spPr/>
      <dgm:t>
        <a:bodyPr/>
        <a:lstStyle/>
        <a:p>
          <a:endParaRPr lang="es-ES" sz="1800">
            <a:latin typeface="Soberana Sans" panose="02000000000000000000" pitchFamily="50" charset="0"/>
            <a:cs typeface="Arial" panose="020B0604020202020204" pitchFamily="34" charset="0"/>
          </a:endParaRPr>
        </a:p>
      </dgm:t>
    </dgm:pt>
    <dgm:pt modelId="{55744707-7BBB-44DA-BB7A-1D9CE6CEA5F6}" type="sibTrans" cxnId="{279CC707-8ECF-4D0A-9D6F-DB50C916CF33}">
      <dgm:prSet/>
      <dgm:spPr>
        <a:xfrm>
          <a:off x="1567556" y="1855166"/>
          <a:ext cx="526474" cy="526178"/>
        </a:xfr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s-ES" sz="1800">
            <a:latin typeface="Soberana Sans" panose="02000000000000000000" pitchFamily="50" charset="0"/>
            <a:cs typeface="Arial" panose="020B0604020202020204" pitchFamily="34" charset="0"/>
          </a:endParaRPr>
        </a:p>
      </dgm:t>
    </dgm:pt>
    <dgm:pt modelId="{BE20AF2B-BDB6-4D14-82EC-B443F9E021DC}" type="pres">
      <dgm:prSet presAssocID="{27ECF062-223C-4E2F-AE94-D64011E2C3B7}" presName="Name0" presStyleCnt="0">
        <dgm:presLayoutVars>
          <dgm:chMax val="8"/>
          <dgm:chPref val="8"/>
          <dgm:dir/>
        </dgm:presLayoutVars>
      </dgm:prSet>
      <dgm:spPr/>
      <dgm:t>
        <a:bodyPr/>
        <a:lstStyle/>
        <a:p>
          <a:endParaRPr lang="es-MX"/>
        </a:p>
      </dgm:t>
    </dgm:pt>
    <dgm:pt modelId="{E9A96A1B-823F-49D5-A5A0-051686829434}" type="pres">
      <dgm:prSet presAssocID="{52EF95E8-4ECE-477F-B6B6-C7D397862870}" presName="parent_text_1" presStyleLbl="revTx" presStyleIdx="0" presStyleCnt="5" custScaleX="92446">
        <dgm:presLayoutVars>
          <dgm:chMax val="0"/>
          <dgm:chPref val="0"/>
          <dgm:bulletEnabled val="1"/>
        </dgm:presLayoutVars>
      </dgm:prSet>
      <dgm:spPr/>
      <dgm:t>
        <a:bodyPr/>
        <a:lstStyle/>
        <a:p>
          <a:endParaRPr lang="es-MX"/>
        </a:p>
      </dgm:t>
    </dgm:pt>
    <dgm:pt modelId="{79610F12-A3B0-468B-B445-9971CF6308DC}" type="pres">
      <dgm:prSet presAssocID="{52EF95E8-4ECE-477F-B6B6-C7D397862870}" presName="image_accent_1" presStyleCnt="0"/>
      <dgm:spPr/>
    </dgm:pt>
    <dgm:pt modelId="{C50AF805-1D55-41DD-901A-F6066DE41BAA}" type="pres">
      <dgm:prSet presAssocID="{52EF95E8-4ECE-477F-B6B6-C7D397862870}" presName="imageAccentRepeatNode" presStyleLbl="alignNode1" presStyleIdx="0" presStyleCnt="9"/>
      <dgm:spPr>
        <a:solidFill>
          <a:schemeClr val="tx1"/>
        </a:solidFill>
        <a:ln>
          <a:solidFill>
            <a:schemeClr val="tx1"/>
          </a:solidFill>
        </a:ln>
      </dgm:spPr>
      <dgm:t>
        <a:bodyPr/>
        <a:lstStyle/>
        <a:p>
          <a:endParaRPr lang="es-MX"/>
        </a:p>
      </dgm:t>
    </dgm:pt>
    <dgm:pt modelId="{F0BB9A2A-B2BF-4E81-A521-72A44216AC8B}" type="pres">
      <dgm:prSet presAssocID="{52EF95E8-4ECE-477F-B6B6-C7D397862870}" presName="accent_1" presStyleLbl="alignNode1" presStyleIdx="1" presStyleCnt="9"/>
      <dgm:spPr>
        <a:solidFill>
          <a:srgbClr val="FFC000"/>
        </a:solidFill>
        <a:ln>
          <a:solidFill>
            <a:srgbClr val="FFC000"/>
          </a:solidFill>
        </a:ln>
      </dgm:spPr>
      <dgm:t>
        <a:bodyPr/>
        <a:lstStyle/>
        <a:p>
          <a:endParaRPr lang="es-MX"/>
        </a:p>
      </dgm:t>
    </dgm:pt>
    <dgm:pt modelId="{066D257A-8F79-4EE4-BB65-69592BB99028}" type="pres">
      <dgm:prSet presAssocID="{33E7D449-054F-4F2D-B565-0957927C8BE9}" presName="image_1" presStyleCnt="0"/>
      <dgm:spPr/>
    </dgm:pt>
    <dgm:pt modelId="{0E39F008-2086-496E-9C63-2EC50C5B122C}" type="pres">
      <dgm:prSet presAssocID="{33E7D449-054F-4F2D-B565-0957927C8BE9}" presName="imageRepeatNode" presStyleLbl="fgImgPlace1" presStyleIdx="0" presStyleCnt="5"/>
      <dgm:spPr/>
      <dgm:t>
        <a:bodyPr/>
        <a:lstStyle/>
        <a:p>
          <a:endParaRPr lang="es-MX"/>
        </a:p>
      </dgm:t>
    </dgm:pt>
    <dgm:pt modelId="{1A79B39F-4B31-445D-A38A-B59EC24AACFA}" type="pres">
      <dgm:prSet presAssocID="{C8CB14ED-144D-45CC-86F3-D4E907E8935F}" presName="parent_text_2" presStyleLbl="revTx" presStyleIdx="1" presStyleCnt="5" custScaleX="87828" custLinFactNeighborY="-11095">
        <dgm:presLayoutVars>
          <dgm:chMax val="0"/>
          <dgm:chPref val="0"/>
          <dgm:bulletEnabled val="1"/>
        </dgm:presLayoutVars>
      </dgm:prSet>
      <dgm:spPr/>
      <dgm:t>
        <a:bodyPr/>
        <a:lstStyle/>
        <a:p>
          <a:endParaRPr lang="es-MX"/>
        </a:p>
      </dgm:t>
    </dgm:pt>
    <dgm:pt modelId="{1230102E-3B0B-4ABD-B683-6D97E2DBFE2D}" type="pres">
      <dgm:prSet presAssocID="{C8CB14ED-144D-45CC-86F3-D4E907E8935F}" presName="image_accent_2" presStyleCnt="0"/>
      <dgm:spPr/>
    </dgm:pt>
    <dgm:pt modelId="{B3C08CDE-BD0E-4484-8428-838C76C5D1D1}" type="pres">
      <dgm:prSet presAssocID="{C8CB14ED-144D-45CC-86F3-D4E907E8935F}" presName="imageAccentRepeatNode" presStyleLbl="alignNode1" presStyleIdx="2" presStyleCnt="9"/>
      <dgm:spPr>
        <a:solidFill>
          <a:srgbClr val="993366"/>
        </a:solidFill>
        <a:ln>
          <a:solidFill>
            <a:srgbClr val="993366"/>
          </a:solidFill>
        </a:ln>
      </dgm:spPr>
      <dgm:t>
        <a:bodyPr/>
        <a:lstStyle/>
        <a:p>
          <a:endParaRPr lang="es-MX"/>
        </a:p>
      </dgm:t>
    </dgm:pt>
    <dgm:pt modelId="{90DCAB3D-7074-46B8-88B7-74B1FCD57D69}" type="pres">
      <dgm:prSet presAssocID="{2896FD25-7551-4393-8C23-885D4F4CEBA5}" presName="image_2" presStyleCnt="0"/>
      <dgm:spPr/>
    </dgm:pt>
    <dgm:pt modelId="{93819AA8-F22D-4DFC-BE69-EC6800947ED3}" type="pres">
      <dgm:prSet presAssocID="{2896FD25-7551-4393-8C23-885D4F4CEBA5}" presName="imageRepeatNode" presStyleLbl="fgImgPlace1" presStyleIdx="1" presStyleCnt="5"/>
      <dgm:spPr/>
      <dgm:t>
        <a:bodyPr/>
        <a:lstStyle/>
        <a:p>
          <a:endParaRPr lang="es-MX"/>
        </a:p>
      </dgm:t>
    </dgm:pt>
    <dgm:pt modelId="{2A139FEA-795F-405C-B5EE-7F5EA4159FDC}" type="pres">
      <dgm:prSet presAssocID="{4DC0731E-92C3-4E96-8D84-A8DA47FB150E}" presName="image_accent_3" presStyleCnt="0"/>
      <dgm:spPr/>
    </dgm:pt>
    <dgm:pt modelId="{A17E9733-61C5-4C80-931A-29065FE44A72}" type="pres">
      <dgm:prSet presAssocID="{4DC0731E-92C3-4E96-8D84-A8DA47FB150E}" presName="imageAccentRepeatNode" presStyleLbl="alignNode1" presStyleIdx="3" presStyleCnt="9"/>
      <dgm:spPr>
        <a:solidFill>
          <a:srgbClr val="00B050"/>
        </a:solidFill>
        <a:ln>
          <a:solidFill>
            <a:srgbClr val="00B050"/>
          </a:solidFill>
        </a:ln>
      </dgm:spPr>
      <dgm:t>
        <a:bodyPr/>
        <a:lstStyle/>
        <a:p>
          <a:endParaRPr lang="es-MX"/>
        </a:p>
      </dgm:t>
    </dgm:pt>
    <dgm:pt modelId="{8A465BE3-009F-4833-A6B7-6DD31C5EF321}" type="pres">
      <dgm:prSet presAssocID="{4DC0731E-92C3-4E96-8D84-A8DA47FB150E}" presName="parent_text_3" presStyleLbl="revTx" presStyleIdx="2" presStyleCnt="5" custScaleX="84571" custLinFactNeighborX="-17604" custLinFactNeighborY="-31444">
        <dgm:presLayoutVars>
          <dgm:chMax val="0"/>
          <dgm:chPref val="0"/>
          <dgm:bulletEnabled val="1"/>
        </dgm:presLayoutVars>
      </dgm:prSet>
      <dgm:spPr/>
      <dgm:t>
        <a:bodyPr/>
        <a:lstStyle/>
        <a:p>
          <a:endParaRPr lang="es-MX"/>
        </a:p>
      </dgm:t>
    </dgm:pt>
    <dgm:pt modelId="{5E0A2A6D-7B4D-496C-877E-3885BF6EFA5C}" type="pres">
      <dgm:prSet presAssocID="{4DC0731E-92C3-4E96-8D84-A8DA47FB150E}" presName="accent_2" presStyleLbl="alignNode1" presStyleIdx="4" presStyleCnt="9"/>
      <dgm:spPr>
        <a:solidFill>
          <a:srgbClr val="FF9933"/>
        </a:solidFill>
        <a:ln>
          <a:solidFill>
            <a:srgbClr val="FF9933"/>
          </a:solidFill>
        </a:ln>
      </dgm:spPr>
      <dgm:t>
        <a:bodyPr/>
        <a:lstStyle/>
        <a:p>
          <a:endParaRPr lang="es-MX"/>
        </a:p>
      </dgm:t>
    </dgm:pt>
    <dgm:pt modelId="{789C9966-CCB3-46DB-A103-7AC701E1B381}" type="pres">
      <dgm:prSet presAssocID="{4DC0731E-92C3-4E96-8D84-A8DA47FB150E}" presName="accent_3" presStyleLbl="alignNode1" presStyleIdx="5" presStyleCnt="9"/>
      <dgm:spPr>
        <a:solidFill>
          <a:schemeClr val="bg1">
            <a:lumMod val="85000"/>
          </a:schemeClr>
        </a:solidFill>
        <a:ln>
          <a:solidFill>
            <a:schemeClr val="bg1">
              <a:lumMod val="85000"/>
            </a:schemeClr>
          </a:solidFill>
        </a:ln>
      </dgm:spPr>
      <dgm:t>
        <a:bodyPr/>
        <a:lstStyle/>
        <a:p>
          <a:endParaRPr lang="es-MX"/>
        </a:p>
      </dgm:t>
    </dgm:pt>
    <dgm:pt modelId="{C77B51AC-5C08-4048-83F0-BF6044C78A5D}" type="pres">
      <dgm:prSet presAssocID="{55744707-7BBB-44DA-BB7A-1D9CE6CEA5F6}" presName="image_3" presStyleCnt="0"/>
      <dgm:spPr/>
    </dgm:pt>
    <dgm:pt modelId="{E4EB90B2-2252-46DC-9ADD-6D84C8B72511}" type="pres">
      <dgm:prSet presAssocID="{55744707-7BBB-44DA-BB7A-1D9CE6CEA5F6}" presName="imageRepeatNode" presStyleLbl="fgImgPlace1" presStyleIdx="2" presStyleCnt="5"/>
      <dgm:spPr/>
      <dgm:t>
        <a:bodyPr/>
        <a:lstStyle/>
        <a:p>
          <a:endParaRPr lang="es-MX"/>
        </a:p>
      </dgm:t>
    </dgm:pt>
    <dgm:pt modelId="{5B34CFFD-F3AB-4167-B064-8FC708538DA7}" type="pres">
      <dgm:prSet presAssocID="{20A9933C-E637-4FEF-B1D3-429F31B19259}" presName="image_accent_4" presStyleCnt="0"/>
      <dgm:spPr/>
    </dgm:pt>
    <dgm:pt modelId="{3FBD09C3-F81B-4DE3-B32E-85CFC7CC180F}" type="pres">
      <dgm:prSet presAssocID="{20A9933C-E637-4FEF-B1D3-429F31B19259}" presName="imageAccentRepeatNode" presStyleLbl="alignNode1" presStyleIdx="6" presStyleCnt="9"/>
      <dgm:spPr>
        <a:solidFill>
          <a:srgbClr val="002060"/>
        </a:solidFill>
        <a:ln>
          <a:solidFill>
            <a:srgbClr val="002060"/>
          </a:solidFill>
        </a:ln>
      </dgm:spPr>
      <dgm:t>
        <a:bodyPr/>
        <a:lstStyle/>
        <a:p>
          <a:endParaRPr lang="es-MX"/>
        </a:p>
      </dgm:t>
    </dgm:pt>
    <dgm:pt modelId="{EE9DBB68-836C-4D58-BE4F-4CCEA8BA7EDB}" type="pres">
      <dgm:prSet presAssocID="{20A9933C-E637-4FEF-B1D3-429F31B19259}" presName="parent_text_4" presStyleLbl="revTx" presStyleIdx="3" presStyleCnt="5" custScaleX="104920" custScaleY="135943" custLinFactX="-29580" custLinFactY="-13604" custLinFactNeighborX="-100000" custLinFactNeighborY="-100000">
        <dgm:presLayoutVars>
          <dgm:chMax val="0"/>
          <dgm:chPref val="0"/>
          <dgm:bulletEnabled val="1"/>
        </dgm:presLayoutVars>
      </dgm:prSet>
      <dgm:spPr/>
      <dgm:t>
        <a:bodyPr/>
        <a:lstStyle/>
        <a:p>
          <a:endParaRPr lang="es-MX"/>
        </a:p>
      </dgm:t>
    </dgm:pt>
    <dgm:pt modelId="{8F21BC70-4E17-470B-8ED4-757BBCFD9FCF}" type="pres">
      <dgm:prSet presAssocID="{20A9933C-E637-4FEF-B1D3-429F31B19259}" presName="accent_4" presStyleLbl="alignNode1" presStyleIdx="7" presStyleCnt="9"/>
      <dgm:spPr>
        <a:solidFill>
          <a:schemeClr val="accent3"/>
        </a:solidFill>
        <a:ln>
          <a:solidFill>
            <a:schemeClr val="accent3"/>
          </a:solidFill>
        </a:ln>
      </dgm:spPr>
      <dgm:t>
        <a:bodyPr/>
        <a:lstStyle/>
        <a:p>
          <a:endParaRPr lang="es-MX"/>
        </a:p>
      </dgm:t>
    </dgm:pt>
    <dgm:pt modelId="{1C660852-0984-43F8-A61C-5362F6F0353C}" type="pres">
      <dgm:prSet presAssocID="{5A0FFAE4-FE2D-4E84-86BA-641AE136AF4F}" presName="image_4" presStyleCnt="0"/>
      <dgm:spPr/>
    </dgm:pt>
    <dgm:pt modelId="{87790469-F751-46E7-B0D6-D50DAC0A1602}" type="pres">
      <dgm:prSet presAssocID="{5A0FFAE4-FE2D-4E84-86BA-641AE136AF4F}" presName="imageRepeatNode" presStyleLbl="fgImgPlace1" presStyleIdx="3" presStyleCnt="5"/>
      <dgm:spPr/>
      <dgm:t>
        <a:bodyPr/>
        <a:lstStyle/>
        <a:p>
          <a:endParaRPr lang="es-MX"/>
        </a:p>
      </dgm:t>
    </dgm:pt>
    <dgm:pt modelId="{F2C7A632-8E50-4AA2-8CD4-FAE02DA204D4}" type="pres">
      <dgm:prSet presAssocID="{46AD7156-EE06-4B9E-B7E4-127A244A8660}" presName="image_accent_5" presStyleCnt="0"/>
      <dgm:spPr/>
    </dgm:pt>
    <dgm:pt modelId="{D5EEA7D9-7432-49B0-8FB6-41951A2496DC}" type="pres">
      <dgm:prSet presAssocID="{46AD7156-EE06-4B9E-B7E4-127A244A8660}" presName="imageAccentRepeatNode" presStyleLbl="alignNode1" presStyleIdx="8" presStyleCnt="9"/>
      <dgm:spPr>
        <a:solidFill>
          <a:srgbClr val="FF3300"/>
        </a:solidFill>
        <a:ln>
          <a:solidFill>
            <a:srgbClr val="FF3300"/>
          </a:solidFill>
        </a:ln>
      </dgm:spPr>
      <dgm:t>
        <a:bodyPr/>
        <a:lstStyle/>
        <a:p>
          <a:endParaRPr lang="es-MX"/>
        </a:p>
      </dgm:t>
    </dgm:pt>
    <dgm:pt modelId="{5EBB51CB-DD4E-4A42-968D-5401ED9FB3B1}" type="pres">
      <dgm:prSet presAssocID="{46AD7156-EE06-4B9E-B7E4-127A244A8660}" presName="parent_text_5" presStyleLbl="revTx" presStyleIdx="4" presStyleCnt="5" custScaleX="90293">
        <dgm:presLayoutVars>
          <dgm:chMax val="0"/>
          <dgm:chPref val="0"/>
          <dgm:bulletEnabled val="1"/>
        </dgm:presLayoutVars>
      </dgm:prSet>
      <dgm:spPr/>
      <dgm:t>
        <a:bodyPr/>
        <a:lstStyle/>
        <a:p>
          <a:endParaRPr lang="es-MX"/>
        </a:p>
      </dgm:t>
    </dgm:pt>
    <dgm:pt modelId="{DCB20A19-1B21-4A2C-80D7-1DDB5734C05E}" type="pres">
      <dgm:prSet presAssocID="{1861FA71-E170-4F4D-A49C-3B91DC02BC12}" presName="image_5" presStyleCnt="0"/>
      <dgm:spPr/>
    </dgm:pt>
    <dgm:pt modelId="{224C097F-63A4-4654-8E56-0BBF079CF90C}" type="pres">
      <dgm:prSet presAssocID="{1861FA71-E170-4F4D-A49C-3B91DC02BC12}" presName="imageRepeatNode" presStyleLbl="fgImgPlace1" presStyleIdx="4" presStyleCnt="5"/>
      <dgm:spPr/>
      <dgm:t>
        <a:bodyPr/>
        <a:lstStyle/>
        <a:p>
          <a:endParaRPr lang="es-MX"/>
        </a:p>
      </dgm:t>
    </dgm:pt>
  </dgm:ptLst>
  <dgm:cxnLst>
    <dgm:cxn modelId="{4E626A45-E0D2-4CAE-8A3D-D4F70CA4025C}" type="presOf" srcId="{5A0FFAE4-FE2D-4E84-86BA-641AE136AF4F}" destId="{87790469-F751-46E7-B0D6-D50DAC0A1602}" srcOrd="0" destOrd="0" presId="urn:microsoft.com/office/officeart/2008/layout/BubblePictureList"/>
    <dgm:cxn modelId="{18313BBA-1EE1-402C-8207-DF4C4CE58936}" srcId="{27ECF062-223C-4E2F-AE94-D64011E2C3B7}" destId="{52EF95E8-4ECE-477F-B6B6-C7D397862870}" srcOrd="0" destOrd="0" parTransId="{F7850C45-3EBA-4639-AF51-5A0CF2B926CB}" sibTransId="{33E7D449-054F-4F2D-B565-0957927C8BE9}"/>
    <dgm:cxn modelId="{4FB00093-C5FF-4977-853D-CB6ABC6B8766}" srcId="{27ECF062-223C-4E2F-AE94-D64011E2C3B7}" destId="{C8CB14ED-144D-45CC-86F3-D4E907E8935F}" srcOrd="1" destOrd="0" parTransId="{0E006965-B621-4308-A343-2B17A0C2A450}" sibTransId="{2896FD25-7551-4393-8C23-885D4F4CEBA5}"/>
    <dgm:cxn modelId="{279CC707-8ECF-4D0A-9D6F-DB50C916CF33}" srcId="{27ECF062-223C-4E2F-AE94-D64011E2C3B7}" destId="{4DC0731E-92C3-4E96-8D84-A8DA47FB150E}" srcOrd="2" destOrd="0" parTransId="{EFDE7576-757D-46A2-989E-278D0B834EDF}" sibTransId="{55744707-7BBB-44DA-BB7A-1D9CE6CEA5F6}"/>
    <dgm:cxn modelId="{6D0676AB-88A8-495F-922E-7CC66607D331}" type="presOf" srcId="{C8CB14ED-144D-45CC-86F3-D4E907E8935F}" destId="{1A79B39F-4B31-445D-A38A-B59EC24AACFA}" srcOrd="0" destOrd="0" presId="urn:microsoft.com/office/officeart/2008/layout/BubblePictureList"/>
    <dgm:cxn modelId="{07D27B06-BF63-44E7-8E38-75D80C0FAC4A}" type="presOf" srcId="{27ECF062-223C-4E2F-AE94-D64011E2C3B7}" destId="{BE20AF2B-BDB6-4D14-82EC-B443F9E021DC}" srcOrd="0" destOrd="0" presId="urn:microsoft.com/office/officeart/2008/layout/BubblePictureList"/>
    <dgm:cxn modelId="{FDFA283C-561D-402A-8061-58FCA04315C9}" srcId="{27ECF062-223C-4E2F-AE94-D64011E2C3B7}" destId="{46AD7156-EE06-4B9E-B7E4-127A244A8660}" srcOrd="4" destOrd="0" parTransId="{708BC963-5A70-45C0-87AA-620FCB8EE31E}" sibTransId="{1861FA71-E170-4F4D-A49C-3B91DC02BC12}"/>
    <dgm:cxn modelId="{16510780-DDF0-40F6-9288-C661FC695408}" type="presOf" srcId="{46AD7156-EE06-4B9E-B7E4-127A244A8660}" destId="{5EBB51CB-DD4E-4A42-968D-5401ED9FB3B1}" srcOrd="0" destOrd="0" presId="urn:microsoft.com/office/officeart/2008/layout/BubblePictureList"/>
    <dgm:cxn modelId="{AB418BC8-93D9-4321-9F6A-D07E15F77CF1}" type="presOf" srcId="{2896FD25-7551-4393-8C23-885D4F4CEBA5}" destId="{93819AA8-F22D-4DFC-BE69-EC6800947ED3}" srcOrd="0" destOrd="0" presId="urn:microsoft.com/office/officeart/2008/layout/BubblePictureList"/>
    <dgm:cxn modelId="{1F882DE0-3816-4829-9F91-8CF892177933}" type="presOf" srcId="{52EF95E8-4ECE-477F-B6B6-C7D397862870}" destId="{E9A96A1B-823F-49D5-A5A0-051686829434}" srcOrd="0" destOrd="0" presId="urn:microsoft.com/office/officeart/2008/layout/BubblePictureList"/>
    <dgm:cxn modelId="{0A64467F-649D-43E4-898A-CA4972171652}" type="presOf" srcId="{20A9933C-E637-4FEF-B1D3-429F31B19259}" destId="{EE9DBB68-836C-4D58-BE4F-4CCEA8BA7EDB}" srcOrd="0" destOrd="0" presId="urn:microsoft.com/office/officeart/2008/layout/BubblePictureList"/>
    <dgm:cxn modelId="{63250A06-3A60-40CC-8D13-0E0E1ED893A9}" srcId="{27ECF062-223C-4E2F-AE94-D64011E2C3B7}" destId="{20A9933C-E637-4FEF-B1D3-429F31B19259}" srcOrd="3" destOrd="0" parTransId="{16E76285-D863-45C9-95CF-E2F67C911C22}" sibTransId="{5A0FFAE4-FE2D-4E84-86BA-641AE136AF4F}"/>
    <dgm:cxn modelId="{94EB4E24-E2A3-4F57-9EF7-6787599B2AB7}" type="presOf" srcId="{55744707-7BBB-44DA-BB7A-1D9CE6CEA5F6}" destId="{E4EB90B2-2252-46DC-9ADD-6D84C8B72511}" srcOrd="0" destOrd="0" presId="urn:microsoft.com/office/officeart/2008/layout/BubblePictureList"/>
    <dgm:cxn modelId="{E6E68E49-80F4-4E2D-B726-F511E38C8721}" type="presOf" srcId="{4DC0731E-92C3-4E96-8D84-A8DA47FB150E}" destId="{8A465BE3-009F-4833-A6B7-6DD31C5EF321}" srcOrd="0" destOrd="0" presId="urn:microsoft.com/office/officeart/2008/layout/BubblePictureList"/>
    <dgm:cxn modelId="{05064A36-08D4-46A1-A0AF-166742433496}" type="presOf" srcId="{1861FA71-E170-4F4D-A49C-3B91DC02BC12}" destId="{224C097F-63A4-4654-8E56-0BBF079CF90C}" srcOrd="0" destOrd="0" presId="urn:microsoft.com/office/officeart/2008/layout/BubblePictureList"/>
    <dgm:cxn modelId="{A75C10D1-E87A-41DC-B4DD-62AB9C696077}" type="presOf" srcId="{33E7D449-054F-4F2D-B565-0957927C8BE9}" destId="{0E39F008-2086-496E-9C63-2EC50C5B122C}" srcOrd="0" destOrd="0" presId="urn:microsoft.com/office/officeart/2008/layout/BubblePictureList"/>
    <dgm:cxn modelId="{F6439026-4376-40BB-9891-7A2E46ED46F7}" type="presParOf" srcId="{BE20AF2B-BDB6-4D14-82EC-B443F9E021DC}" destId="{E9A96A1B-823F-49D5-A5A0-051686829434}" srcOrd="0" destOrd="0" presId="urn:microsoft.com/office/officeart/2008/layout/BubblePictureList"/>
    <dgm:cxn modelId="{08DAFD64-0FF3-47EE-87D4-6EA0FD2AF6D9}" type="presParOf" srcId="{BE20AF2B-BDB6-4D14-82EC-B443F9E021DC}" destId="{79610F12-A3B0-468B-B445-9971CF6308DC}" srcOrd="1" destOrd="0" presId="urn:microsoft.com/office/officeart/2008/layout/BubblePictureList"/>
    <dgm:cxn modelId="{80CE1C25-2403-4BA4-B301-A21653A77D31}" type="presParOf" srcId="{79610F12-A3B0-468B-B445-9971CF6308DC}" destId="{C50AF805-1D55-41DD-901A-F6066DE41BAA}" srcOrd="0" destOrd="0" presId="urn:microsoft.com/office/officeart/2008/layout/BubblePictureList"/>
    <dgm:cxn modelId="{6F6A4296-9553-4720-A92A-DDE5157D2F49}" type="presParOf" srcId="{BE20AF2B-BDB6-4D14-82EC-B443F9E021DC}" destId="{F0BB9A2A-B2BF-4E81-A521-72A44216AC8B}" srcOrd="2" destOrd="0" presId="urn:microsoft.com/office/officeart/2008/layout/BubblePictureList"/>
    <dgm:cxn modelId="{4E864EBB-1561-481B-A7B2-41A7C4C1E7AC}" type="presParOf" srcId="{BE20AF2B-BDB6-4D14-82EC-B443F9E021DC}" destId="{066D257A-8F79-4EE4-BB65-69592BB99028}" srcOrd="3" destOrd="0" presId="urn:microsoft.com/office/officeart/2008/layout/BubblePictureList"/>
    <dgm:cxn modelId="{7CE8E065-81A3-4BA8-BB9F-F0440D3AD66F}" type="presParOf" srcId="{066D257A-8F79-4EE4-BB65-69592BB99028}" destId="{0E39F008-2086-496E-9C63-2EC50C5B122C}" srcOrd="0" destOrd="0" presId="urn:microsoft.com/office/officeart/2008/layout/BubblePictureList"/>
    <dgm:cxn modelId="{43409903-0F10-4C6C-92A6-13A81C081248}" type="presParOf" srcId="{BE20AF2B-BDB6-4D14-82EC-B443F9E021DC}" destId="{1A79B39F-4B31-445D-A38A-B59EC24AACFA}" srcOrd="4" destOrd="0" presId="urn:microsoft.com/office/officeart/2008/layout/BubblePictureList"/>
    <dgm:cxn modelId="{692B45F5-A09F-4A84-A28C-C321A3D7BB97}" type="presParOf" srcId="{BE20AF2B-BDB6-4D14-82EC-B443F9E021DC}" destId="{1230102E-3B0B-4ABD-B683-6D97E2DBFE2D}" srcOrd="5" destOrd="0" presId="urn:microsoft.com/office/officeart/2008/layout/BubblePictureList"/>
    <dgm:cxn modelId="{068C333B-6432-4808-916D-8BCDE24AC508}" type="presParOf" srcId="{1230102E-3B0B-4ABD-B683-6D97E2DBFE2D}" destId="{B3C08CDE-BD0E-4484-8428-838C76C5D1D1}" srcOrd="0" destOrd="0" presId="urn:microsoft.com/office/officeart/2008/layout/BubblePictureList"/>
    <dgm:cxn modelId="{811635D1-6CDC-4821-9962-C5438F3DEBDD}" type="presParOf" srcId="{BE20AF2B-BDB6-4D14-82EC-B443F9E021DC}" destId="{90DCAB3D-7074-46B8-88B7-74B1FCD57D69}" srcOrd="6" destOrd="0" presId="urn:microsoft.com/office/officeart/2008/layout/BubblePictureList"/>
    <dgm:cxn modelId="{8D04D823-2884-4761-8F4C-756FBE70AEC4}" type="presParOf" srcId="{90DCAB3D-7074-46B8-88B7-74B1FCD57D69}" destId="{93819AA8-F22D-4DFC-BE69-EC6800947ED3}" srcOrd="0" destOrd="0" presId="urn:microsoft.com/office/officeart/2008/layout/BubblePictureList"/>
    <dgm:cxn modelId="{511D3A20-6758-4235-8E6F-73323513760B}" type="presParOf" srcId="{BE20AF2B-BDB6-4D14-82EC-B443F9E021DC}" destId="{2A139FEA-795F-405C-B5EE-7F5EA4159FDC}" srcOrd="7" destOrd="0" presId="urn:microsoft.com/office/officeart/2008/layout/BubblePictureList"/>
    <dgm:cxn modelId="{1B04EE39-6DD9-466B-9AA2-B9DF2123E9E7}" type="presParOf" srcId="{2A139FEA-795F-405C-B5EE-7F5EA4159FDC}" destId="{A17E9733-61C5-4C80-931A-29065FE44A72}" srcOrd="0" destOrd="0" presId="urn:microsoft.com/office/officeart/2008/layout/BubblePictureList"/>
    <dgm:cxn modelId="{E988883D-2969-4380-AAE6-08C112A56153}" type="presParOf" srcId="{BE20AF2B-BDB6-4D14-82EC-B443F9E021DC}" destId="{8A465BE3-009F-4833-A6B7-6DD31C5EF321}" srcOrd="8" destOrd="0" presId="urn:microsoft.com/office/officeart/2008/layout/BubblePictureList"/>
    <dgm:cxn modelId="{6461706E-C31B-448E-9DDE-CD94F31F2A7B}" type="presParOf" srcId="{BE20AF2B-BDB6-4D14-82EC-B443F9E021DC}" destId="{5E0A2A6D-7B4D-496C-877E-3885BF6EFA5C}" srcOrd="9" destOrd="0" presId="urn:microsoft.com/office/officeart/2008/layout/BubblePictureList"/>
    <dgm:cxn modelId="{2D86522D-F0DF-4D73-BDE5-20CCB63A1283}" type="presParOf" srcId="{BE20AF2B-BDB6-4D14-82EC-B443F9E021DC}" destId="{789C9966-CCB3-46DB-A103-7AC701E1B381}" srcOrd="10" destOrd="0" presId="urn:microsoft.com/office/officeart/2008/layout/BubblePictureList"/>
    <dgm:cxn modelId="{462677B0-234F-4457-9E36-9FC517206FC8}" type="presParOf" srcId="{BE20AF2B-BDB6-4D14-82EC-B443F9E021DC}" destId="{C77B51AC-5C08-4048-83F0-BF6044C78A5D}" srcOrd="11" destOrd="0" presId="urn:microsoft.com/office/officeart/2008/layout/BubblePictureList"/>
    <dgm:cxn modelId="{8CF7D311-2900-4D33-980C-BCD88992AB41}" type="presParOf" srcId="{C77B51AC-5C08-4048-83F0-BF6044C78A5D}" destId="{E4EB90B2-2252-46DC-9ADD-6D84C8B72511}" srcOrd="0" destOrd="0" presId="urn:microsoft.com/office/officeart/2008/layout/BubblePictureList"/>
    <dgm:cxn modelId="{014CA96A-8367-4A9E-9EC1-E6B6667975F5}" type="presParOf" srcId="{BE20AF2B-BDB6-4D14-82EC-B443F9E021DC}" destId="{5B34CFFD-F3AB-4167-B064-8FC708538DA7}" srcOrd="12" destOrd="0" presId="urn:microsoft.com/office/officeart/2008/layout/BubblePictureList"/>
    <dgm:cxn modelId="{4C33639E-34D2-4D33-8A81-C9B94D3BB8BE}" type="presParOf" srcId="{5B34CFFD-F3AB-4167-B064-8FC708538DA7}" destId="{3FBD09C3-F81B-4DE3-B32E-85CFC7CC180F}" srcOrd="0" destOrd="0" presId="urn:microsoft.com/office/officeart/2008/layout/BubblePictureList"/>
    <dgm:cxn modelId="{C3734921-0753-4A6D-A079-39F7A23B2133}" type="presParOf" srcId="{BE20AF2B-BDB6-4D14-82EC-B443F9E021DC}" destId="{EE9DBB68-836C-4D58-BE4F-4CCEA8BA7EDB}" srcOrd="13" destOrd="0" presId="urn:microsoft.com/office/officeart/2008/layout/BubblePictureList"/>
    <dgm:cxn modelId="{9BDD6F72-6A90-46C4-9103-45B02B277DFC}" type="presParOf" srcId="{BE20AF2B-BDB6-4D14-82EC-B443F9E021DC}" destId="{8F21BC70-4E17-470B-8ED4-757BBCFD9FCF}" srcOrd="14" destOrd="0" presId="urn:microsoft.com/office/officeart/2008/layout/BubblePictureList"/>
    <dgm:cxn modelId="{421995CA-BA86-4B93-B49D-F9E6C08DA0EC}" type="presParOf" srcId="{BE20AF2B-BDB6-4D14-82EC-B443F9E021DC}" destId="{1C660852-0984-43F8-A61C-5362F6F0353C}" srcOrd="15" destOrd="0" presId="urn:microsoft.com/office/officeart/2008/layout/BubblePictureList"/>
    <dgm:cxn modelId="{9A451699-6F86-4C5B-9EDD-713C70C47D80}" type="presParOf" srcId="{1C660852-0984-43F8-A61C-5362F6F0353C}" destId="{87790469-F751-46E7-B0D6-D50DAC0A1602}" srcOrd="0" destOrd="0" presId="urn:microsoft.com/office/officeart/2008/layout/BubblePictureList"/>
    <dgm:cxn modelId="{C6715EF9-38B8-478F-A7FF-4A384B43C14E}" type="presParOf" srcId="{BE20AF2B-BDB6-4D14-82EC-B443F9E021DC}" destId="{F2C7A632-8E50-4AA2-8CD4-FAE02DA204D4}" srcOrd="16" destOrd="0" presId="urn:microsoft.com/office/officeart/2008/layout/BubblePictureList"/>
    <dgm:cxn modelId="{6158E9C7-0D23-4289-9464-01B8B2CA9C89}" type="presParOf" srcId="{F2C7A632-8E50-4AA2-8CD4-FAE02DA204D4}" destId="{D5EEA7D9-7432-49B0-8FB6-41951A2496DC}" srcOrd="0" destOrd="0" presId="urn:microsoft.com/office/officeart/2008/layout/BubblePictureList"/>
    <dgm:cxn modelId="{7193CB9D-235A-4DCF-BA28-68B2B9987471}" type="presParOf" srcId="{BE20AF2B-BDB6-4D14-82EC-B443F9E021DC}" destId="{5EBB51CB-DD4E-4A42-968D-5401ED9FB3B1}" srcOrd="17" destOrd="0" presId="urn:microsoft.com/office/officeart/2008/layout/BubblePictureList"/>
    <dgm:cxn modelId="{7BF4E664-A4CE-428A-9B25-C568B8E1C657}" type="presParOf" srcId="{BE20AF2B-BDB6-4D14-82EC-B443F9E021DC}" destId="{DCB20A19-1B21-4A2C-80D7-1DDB5734C05E}" srcOrd="18" destOrd="0" presId="urn:microsoft.com/office/officeart/2008/layout/BubblePictureList"/>
    <dgm:cxn modelId="{79E4801A-27C8-45D9-9402-74E9CFDEB69C}" type="presParOf" srcId="{DCB20A19-1B21-4A2C-80D7-1DDB5734C05E}" destId="{224C097F-63A4-4654-8E56-0BBF079CF90C}"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04AB6E-6252-4800-B720-A025B8E98A3E}"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7E04DE0B-A674-4C1F-81C5-2413D7882A4D}">
      <dgm:prSet phldrT="[Texto]"/>
      <dgm:spPr>
        <a:solidFill>
          <a:schemeClr val="bg1"/>
        </a:solidFill>
        <a:ln>
          <a:noFill/>
        </a:ln>
      </dgm:spPr>
      <dgm:t>
        <a:bodyPr/>
        <a:lstStyle/>
        <a:p>
          <a:r>
            <a:rPr lang="es-MX" dirty="0" smtClean="0">
              <a:solidFill>
                <a:schemeClr val="tx1"/>
              </a:solidFill>
              <a:latin typeface="Soberana Sans" panose="02000000000000000000" pitchFamily="50" charset="0"/>
            </a:rPr>
            <a:t>Estrategias 2018</a:t>
          </a:r>
          <a:endParaRPr lang="es-MX" dirty="0">
            <a:solidFill>
              <a:schemeClr val="tx1"/>
            </a:solidFill>
            <a:latin typeface="Soberana Sans" panose="02000000000000000000" pitchFamily="50" charset="0"/>
          </a:endParaRPr>
        </a:p>
      </dgm:t>
    </dgm:pt>
    <dgm:pt modelId="{49FEA910-FF90-4C4F-AC53-802C61CD21C0}" type="parTrans" cxnId="{91D34DA4-14AF-4F7F-98EB-3AEEE58657C5}">
      <dgm:prSet/>
      <dgm:spPr/>
      <dgm:t>
        <a:bodyPr/>
        <a:lstStyle/>
        <a:p>
          <a:endParaRPr lang="es-MX">
            <a:latin typeface="Soberana Sans" panose="02000000000000000000" pitchFamily="50" charset="0"/>
          </a:endParaRPr>
        </a:p>
      </dgm:t>
    </dgm:pt>
    <dgm:pt modelId="{B9C2F59C-5FA0-43B7-AA38-C5C2E102DD6C}" type="sibTrans" cxnId="{91D34DA4-14AF-4F7F-98EB-3AEEE58657C5}">
      <dgm:prSet/>
      <dgm:spPr/>
      <dgm:t>
        <a:bodyPr/>
        <a:lstStyle/>
        <a:p>
          <a:endParaRPr lang="es-MX">
            <a:latin typeface="Soberana Sans" panose="02000000000000000000" pitchFamily="50" charset="0"/>
          </a:endParaRPr>
        </a:p>
      </dgm:t>
    </dgm:pt>
    <dgm:pt modelId="{FFF0DE55-004F-4E5D-ACF4-550F6D842BDA}">
      <dgm:prSet phldrT="[Texto]"/>
      <dgm:spPr>
        <a:noFill/>
        <a:ln>
          <a:noFill/>
        </a:ln>
      </dgm:spPr>
      <dgm:t>
        <a:bodyPr/>
        <a:lstStyle/>
        <a:p>
          <a:r>
            <a:rPr lang="es-MX" dirty="0" smtClean="0">
              <a:noFill/>
              <a:latin typeface="Soberana Sans" panose="02000000000000000000" pitchFamily="50" charset="0"/>
            </a:rPr>
            <a:t>…</a:t>
          </a:r>
          <a:endParaRPr lang="es-MX" dirty="0">
            <a:noFill/>
            <a:latin typeface="Soberana Sans" panose="02000000000000000000" pitchFamily="50" charset="0"/>
          </a:endParaRPr>
        </a:p>
      </dgm:t>
    </dgm:pt>
    <dgm:pt modelId="{12E59590-89A0-40AD-BECA-B5434539A2A3}" type="parTrans" cxnId="{FDF65E47-857C-4166-B311-40E3881D5B23}">
      <dgm:prSet/>
      <dgm:spPr/>
      <dgm:t>
        <a:bodyPr/>
        <a:lstStyle/>
        <a:p>
          <a:endParaRPr lang="es-MX">
            <a:latin typeface="Soberana Sans" panose="02000000000000000000" pitchFamily="50" charset="0"/>
          </a:endParaRPr>
        </a:p>
      </dgm:t>
    </dgm:pt>
    <dgm:pt modelId="{A3882EC5-14D5-4D8C-8588-A4B9BA93B1A1}" type="sibTrans" cxnId="{FDF65E47-857C-4166-B311-40E3881D5B23}">
      <dgm:prSet/>
      <dgm:spPr/>
      <dgm:t>
        <a:bodyPr/>
        <a:lstStyle/>
        <a:p>
          <a:endParaRPr lang="es-MX">
            <a:latin typeface="Soberana Sans" panose="02000000000000000000" pitchFamily="50" charset="0"/>
          </a:endParaRPr>
        </a:p>
      </dgm:t>
    </dgm:pt>
    <dgm:pt modelId="{99572938-287B-4B94-AC13-50231A03D7CF}" type="pres">
      <dgm:prSet presAssocID="{4804AB6E-6252-4800-B720-A025B8E98A3E}" presName="theList" presStyleCnt="0">
        <dgm:presLayoutVars>
          <dgm:dir/>
          <dgm:animLvl val="lvl"/>
          <dgm:resizeHandles val="exact"/>
        </dgm:presLayoutVars>
      </dgm:prSet>
      <dgm:spPr/>
      <dgm:t>
        <a:bodyPr/>
        <a:lstStyle/>
        <a:p>
          <a:endParaRPr lang="es-MX"/>
        </a:p>
      </dgm:t>
    </dgm:pt>
    <dgm:pt modelId="{9EDE4542-EB0C-4865-81CA-C9C64B870EB3}" type="pres">
      <dgm:prSet presAssocID="{7E04DE0B-A674-4C1F-81C5-2413D7882A4D}" presName="compNode" presStyleCnt="0"/>
      <dgm:spPr/>
    </dgm:pt>
    <dgm:pt modelId="{D5F28C38-4CC1-478D-B814-A8C9B1446FC5}" type="pres">
      <dgm:prSet presAssocID="{7E04DE0B-A674-4C1F-81C5-2413D7882A4D}" presName="noGeometry" presStyleCnt="0"/>
      <dgm:spPr/>
    </dgm:pt>
    <dgm:pt modelId="{49FF35C8-4162-49AC-97B9-CCD88197FC60}" type="pres">
      <dgm:prSet presAssocID="{7E04DE0B-A674-4C1F-81C5-2413D7882A4D}" presName="childTextVisible" presStyleLbl="bgAccFollowNode1" presStyleIdx="0" presStyleCnt="1" custLinFactNeighborX="-23802">
        <dgm:presLayoutVars>
          <dgm:bulletEnabled val="1"/>
        </dgm:presLayoutVars>
      </dgm:prSet>
      <dgm:spPr/>
      <dgm:t>
        <a:bodyPr/>
        <a:lstStyle/>
        <a:p>
          <a:endParaRPr lang="es-MX"/>
        </a:p>
      </dgm:t>
    </dgm:pt>
    <dgm:pt modelId="{DB29449D-E875-44E7-94A8-A86C8415DCA7}" type="pres">
      <dgm:prSet presAssocID="{7E04DE0B-A674-4C1F-81C5-2413D7882A4D}" presName="childTextHidden" presStyleLbl="bgAccFollowNode1" presStyleIdx="0" presStyleCnt="1"/>
      <dgm:spPr/>
      <dgm:t>
        <a:bodyPr/>
        <a:lstStyle/>
        <a:p>
          <a:endParaRPr lang="es-MX"/>
        </a:p>
      </dgm:t>
    </dgm:pt>
    <dgm:pt modelId="{42BC7952-D159-46A5-B965-9425BB3AC401}" type="pres">
      <dgm:prSet presAssocID="{7E04DE0B-A674-4C1F-81C5-2413D7882A4D}" presName="parentText" presStyleLbl="node1" presStyleIdx="0" presStyleCnt="1" custScaleX="133100" custScaleY="133100" custLinFactNeighborX="-57165">
        <dgm:presLayoutVars>
          <dgm:chMax val="1"/>
          <dgm:bulletEnabled val="1"/>
        </dgm:presLayoutVars>
      </dgm:prSet>
      <dgm:spPr/>
      <dgm:t>
        <a:bodyPr/>
        <a:lstStyle/>
        <a:p>
          <a:endParaRPr lang="es-MX"/>
        </a:p>
      </dgm:t>
    </dgm:pt>
  </dgm:ptLst>
  <dgm:cxnLst>
    <dgm:cxn modelId="{CCB2DE95-84C3-47F4-BA18-F267F752A25D}" type="presOf" srcId="{FFF0DE55-004F-4E5D-ACF4-550F6D842BDA}" destId="{49FF35C8-4162-49AC-97B9-CCD88197FC60}" srcOrd="0" destOrd="0" presId="urn:microsoft.com/office/officeart/2005/8/layout/hProcess6"/>
    <dgm:cxn modelId="{FDF65E47-857C-4166-B311-40E3881D5B23}" srcId="{7E04DE0B-A674-4C1F-81C5-2413D7882A4D}" destId="{FFF0DE55-004F-4E5D-ACF4-550F6D842BDA}" srcOrd="0" destOrd="0" parTransId="{12E59590-89A0-40AD-BECA-B5434539A2A3}" sibTransId="{A3882EC5-14D5-4D8C-8588-A4B9BA93B1A1}"/>
    <dgm:cxn modelId="{6FBC14D4-FAD9-4302-807E-B5466F6AFE1B}" type="presOf" srcId="{4804AB6E-6252-4800-B720-A025B8E98A3E}" destId="{99572938-287B-4B94-AC13-50231A03D7CF}" srcOrd="0" destOrd="0" presId="urn:microsoft.com/office/officeart/2005/8/layout/hProcess6"/>
    <dgm:cxn modelId="{91D34DA4-14AF-4F7F-98EB-3AEEE58657C5}" srcId="{4804AB6E-6252-4800-B720-A025B8E98A3E}" destId="{7E04DE0B-A674-4C1F-81C5-2413D7882A4D}" srcOrd="0" destOrd="0" parTransId="{49FEA910-FF90-4C4F-AC53-802C61CD21C0}" sibTransId="{B9C2F59C-5FA0-43B7-AA38-C5C2E102DD6C}"/>
    <dgm:cxn modelId="{350D839D-E787-4BFA-89CE-DB7F42AF4898}" type="presOf" srcId="{FFF0DE55-004F-4E5D-ACF4-550F6D842BDA}" destId="{DB29449D-E875-44E7-94A8-A86C8415DCA7}" srcOrd="1" destOrd="0" presId="urn:microsoft.com/office/officeart/2005/8/layout/hProcess6"/>
    <dgm:cxn modelId="{38F830EB-C958-4925-A5A0-FE8B337CC9C4}" type="presOf" srcId="{7E04DE0B-A674-4C1F-81C5-2413D7882A4D}" destId="{42BC7952-D159-46A5-B965-9425BB3AC401}" srcOrd="0" destOrd="0" presId="urn:microsoft.com/office/officeart/2005/8/layout/hProcess6"/>
    <dgm:cxn modelId="{95FCE7B4-A2AB-42EB-A66E-A4C4998EE472}" type="presParOf" srcId="{99572938-287B-4B94-AC13-50231A03D7CF}" destId="{9EDE4542-EB0C-4865-81CA-C9C64B870EB3}" srcOrd="0" destOrd="0" presId="urn:microsoft.com/office/officeart/2005/8/layout/hProcess6"/>
    <dgm:cxn modelId="{5BD756C4-BEB2-4D68-ABCE-00D7D281F3B7}" type="presParOf" srcId="{9EDE4542-EB0C-4865-81CA-C9C64B870EB3}" destId="{D5F28C38-4CC1-478D-B814-A8C9B1446FC5}" srcOrd="0" destOrd="0" presId="urn:microsoft.com/office/officeart/2005/8/layout/hProcess6"/>
    <dgm:cxn modelId="{29DDBC82-F353-4350-A81A-C41E395BD014}" type="presParOf" srcId="{9EDE4542-EB0C-4865-81CA-C9C64B870EB3}" destId="{49FF35C8-4162-49AC-97B9-CCD88197FC60}" srcOrd="1" destOrd="0" presId="urn:microsoft.com/office/officeart/2005/8/layout/hProcess6"/>
    <dgm:cxn modelId="{5FFE7DB6-E01C-47D7-8EC4-896BCDE382CE}" type="presParOf" srcId="{9EDE4542-EB0C-4865-81CA-C9C64B870EB3}" destId="{DB29449D-E875-44E7-94A8-A86C8415DCA7}" srcOrd="2" destOrd="0" presId="urn:microsoft.com/office/officeart/2005/8/layout/hProcess6"/>
    <dgm:cxn modelId="{5826DA1C-7AF6-4CC2-B24C-34478768E13C}" type="presParOf" srcId="{9EDE4542-EB0C-4865-81CA-C9C64B870EB3}" destId="{42BC7952-D159-46A5-B965-9425BB3AC40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8954B-4247-42FF-890C-29D2418057F6}"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C20E5AE1-64FF-4E48-AD9A-949745F55C4C}">
      <dgm:prSet phldrT="[Texto]" custT="1"/>
      <dgm:spPr>
        <a:solidFill>
          <a:schemeClr val="accent2"/>
        </a:solidFill>
        <a:ln>
          <a:noFill/>
        </a:ln>
      </dgm:spPr>
      <dgm:t>
        <a:bodyPr/>
        <a:lstStyle/>
        <a:p>
          <a:r>
            <a:rPr lang="es-MX" sz="1400" dirty="0" smtClean="0">
              <a:latin typeface="Soberana Sans" panose="02000000000000000000" pitchFamily="50" charset="0"/>
            </a:rPr>
            <a:t>Módulo de </a:t>
          </a:r>
          <a:r>
            <a:rPr lang="es-MX" sz="1400" smtClean="0">
              <a:latin typeface="Soberana Sans" panose="02000000000000000000" pitchFamily="50" charset="0"/>
            </a:rPr>
            <a:t>actividades               </a:t>
          </a:r>
          <a:r>
            <a:rPr lang="es-MX" sz="1400" dirty="0" smtClean="0">
              <a:latin typeface="Soberana Sans" panose="02000000000000000000" pitchFamily="50" charset="0"/>
            </a:rPr>
            <a:t>de promoción</a:t>
          </a:r>
          <a:endParaRPr lang="es-MX" sz="1400" dirty="0"/>
        </a:p>
      </dgm:t>
    </dgm:pt>
    <dgm:pt modelId="{8BF5B201-D26E-4C3A-A5FA-B5AFE9344D30}" type="parTrans" cxnId="{45BE0BAE-0DF3-4175-9904-0DE0D0F9FB69}">
      <dgm:prSet/>
      <dgm:spPr/>
      <dgm:t>
        <a:bodyPr/>
        <a:lstStyle/>
        <a:p>
          <a:endParaRPr lang="es-MX" sz="2400"/>
        </a:p>
      </dgm:t>
    </dgm:pt>
    <dgm:pt modelId="{C2FB147A-E6B3-4392-AA69-F6DDB8A56CBF}" type="sibTrans" cxnId="{45BE0BAE-0DF3-4175-9904-0DE0D0F9FB69}">
      <dgm:prSet/>
      <dgm:spPr/>
      <dgm:t>
        <a:bodyPr/>
        <a:lstStyle/>
        <a:p>
          <a:endParaRPr lang="es-MX" sz="2400"/>
        </a:p>
      </dgm:t>
    </dgm:pt>
    <dgm:pt modelId="{04864F4B-E13A-42DC-8CF1-F82928099DC4}">
      <dgm:prSet phldrT="[Texto]" custT="1"/>
      <dgm:spPr>
        <a:solidFill>
          <a:schemeClr val="accent5">
            <a:lumMod val="75000"/>
          </a:schemeClr>
        </a:solidFill>
        <a:ln>
          <a:noFill/>
        </a:ln>
      </dgm:spPr>
      <dgm:t>
        <a:bodyPr/>
        <a:lstStyle/>
        <a:p>
          <a:r>
            <a:rPr lang="es-MX" sz="1400" dirty="0" smtClean="0">
              <a:latin typeface="Soberana Sans" panose="02000000000000000000" pitchFamily="50" charset="0"/>
            </a:rPr>
            <a:t>Módulo de </a:t>
          </a:r>
          <a:r>
            <a:rPr lang="es-MX" sz="1400" smtClean="0">
              <a:latin typeface="Soberana Sans" panose="02000000000000000000" pitchFamily="50" charset="0"/>
            </a:rPr>
            <a:t>herramientas              y </a:t>
          </a:r>
          <a:r>
            <a:rPr lang="es-MX" sz="1400" dirty="0" smtClean="0">
              <a:latin typeface="Soberana Sans" panose="02000000000000000000" pitchFamily="50" charset="0"/>
            </a:rPr>
            <a:t>materiales</a:t>
          </a:r>
          <a:endParaRPr lang="es-MX" sz="1400" dirty="0"/>
        </a:p>
      </dgm:t>
    </dgm:pt>
    <dgm:pt modelId="{A4D77E4A-14E6-4AA5-AAF2-762AC8DBA114}" type="parTrans" cxnId="{1477692D-AB44-48B8-A70C-31050E89928F}">
      <dgm:prSet/>
      <dgm:spPr/>
      <dgm:t>
        <a:bodyPr/>
        <a:lstStyle/>
        <a:p>
          <a:endParaRPr lang="es-MX" sz="2400"/>
        </a:p>
      </dgm:t>
    </dgm:pt>
    <dgm:pt modelId="{E79131AB-8054-4D02-90D2-EB86B0B19152}" type="sibTrans" cxnId="{1477692D-AB44-48B8-A70C-31050E89928F}">
      <dgm:prSet/>
      <dgm:spPr/>
      <dgm:t>
        <a:bodyPr/>
        <a:lstStyle/>
        <a:p>
          <a:endParaRPr lang="es-MX" sz="2400"/>
        </a:p>
      </dgm:t>
    </dgm:pt>
    <dgm:pt modelId="{658F3C37-7F7C-4D58-BF89-C082CA91359E}" type="pres">
      <dgm:prSet presAssocID="{FA38954B-4247-42FF-890C-29D2418057F6}" presName="diagram" presStyleCnt="0">
        <dgm:presLayoutVars>
          <dgm:dir/>
        </dgm:presLayoutVars>
      </dgm:prSet>
      <dgm:spPr/>
      <dgm:t>
        <a:bodyPr/>
        <a:lstStyle/>
        <a:p>
          <a:endParaRPr lang="es-MX"/>
        </a:p>
      </dgm:t>
    </dgm:pt>
    <dgm:pt modelId="{3C90200C-D266-448C-A320-3F7D282EDEA7}" type="pres">
      <dgm:prSet presAssocID="{C20E5AE1-64FF-4E48-AD9A-949745F55C4C}" presName="composite" presStyleCnt="0"/>
      <dgm:spPr/>
    </dgm:pt>
    <dgm:pt modelId="{D78A260F-F9AB-4729-9B4F-6CB5D2DE643C}" type="pres">
      <dgm:prSet presAssocID="{C20E5AE1-64FF-4E48-AD9A-949745F55C4C}" presName="Image" presStyleLbl="bgShp" presStyleIdx="0" presStyleCnt="2" custLinFactNeighborX="-34202" custLinFactNeighborY="-9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409" t="-2394" r="7409" b="-2394"/>
          </a:stretch>
        </a:blipFill>
      </dgm:spPr>
      <dgm:t>
        <a:bodyPr/>
        <a:lstStyle/>
        <a:p>
          <a:endParaRPr lang="es-MX"/>
        </a:p>
      </dgm:t>
    </dgm:pt>
    <dgm:pt modelId="{924F93CE-6FA7-472D-80D8-330BBC57DDD1}" type="pres">
      <dgm:prSet presAssocID="{C20E5AE1-64FF-4E48-AD9A-949745F55C4C}" presName="Parent" presStyleLbl="node0" presStyleIdx="0" presStyleCnt="2" custScaleX="144526" custScaleY="118437" custLinFactNeighborX="48254" custLinFactNeighborY="518">
        <dgm:presLayoutVars>
          <dgm:bulletEnabled val="1"/>
        </dgm:presLayoutVars>
      </dgm:prSet>
      <dgm:spPr/>
      <dgm:t>
        <a:bodyPr/>
        <a:lstStyle/>
        <a:p>
          <a:endParaRPr lang="es-MX"/>
        </a:p>
      </dgm:t>
    </dgm:pt>
    <dgm:pt modelId="{D949D611-813E-4F07-9EC8-4708EBB4AD75}" type="pres">
      <dgm:prSet presAssocID="{C2FB147A-E6B3-4392-AA69-F6DDB8A56CBF}" presName="sibTrans" presStyleCnt="0"/>
      <dgm:spPr/>
    </dgm:pt>
    <dgm:pt modelId="{57CFBFE1-40AB-4A24-A18B-CE95F63B0063}" type="pres">
      <dgm:prSet presAssocID="{04864F4B-E13A-42DC-8CF1-F82928099DC4}" presName="composite" presStyleCnt="0"/>
      <dgm:spPr/>
    </dgm:pt>
    <dgm:pt modelId="{17533526-9790-4A1D-AB6A-15D0E2902504}" type="pres">
      <dgm:prSet presAssocID="{04864F4B-E13A-42DC-8CF1-F82928099DC4}" presName="Image" presStyleLbl="bgShp" presStyleIdx="1" presStyleCnt="2" custLinFactNeighborX="-34202" custLinFactNeighborY="-9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280" t="-2394" r="11280" b="-2394"/>
          </a:stretch>
        </a:blipFill>
      </dgm:spPr>
      <dgm:t>
        <a:bodyPr/>
        <a:lstStyle/>
        <a:p>
          <a:endParaRPr lang="es-MX"/>
        </a:p>
      </dgm:t>
    </dgm:pt>
    <dgm:pt modelId="{24CBCC7E-5085-4116-A691-04140C39606B}" type="pres">
      <dgm:prSet presAssocID="{04864F4B-E13A-42DC-8CF1-F82928099DC4}" presName="Parent" presStyleLbl="node0" presStyleIdx="1" presStyleCnt="2" custScaleX="144526" custScaleY="118437" custLinFactNeighborX="48254" custLinFactNeighborY="518">
        <dgm:presLayoutVars>
          <dgm:bulletEnabled val="1"/>
        </dgm:presLayoutVars>
      </dgm:prSet>
      <dgm:spPr/>
      <dgm:t>
        <a:bodyPr/>
        <a:lstStyle/>
        <a:p>
          <a:endParaRPr lang="es-MX"/>
        </a:p>
      </dgm:t>
    </dgm:pt>
  </dgm:ptLst>
  <dgm:cxnLst>
    <dgm:cxn modelId="{45BE0BAE-0DF3-4175-9904-0DE0D0F9FB69}" srcId="{FA38954B-4247-42FF-890C-29D2418057F6}" destId="{C20E5AE1-64FF-4E48-AD9A-949745F55C4C}" srcOrd="0" destOrd="0" parTransId="{8BF5B201-D26E-4C3A-A5FA-B5AFE9344D30}" sibTransId="{C2FB147A-E6B3-4392-AA69-F6DDB8A56CBF}"/>
    <dgm:cxn modelId="{CCF55EFF-4AE0-43C6-B1C4-66503526CF7E}" type="presOf" srcId="{04864F4B-E13A-42DC-8CF1-F82928099DC4}" destId="{24CBCC7E-5085-4116-A691-04140C39606B}" srcOrd="0" destOrd="0" presId="urn:microsoft.com/office/officeart/2008/layout/BendingPictureCaption"/>
    <dgm:cxn modelId="{8AC89BAB-5CD0-4840-A862-080614BDE0D1}" type="presOf" srcId="{FA38954B-4247-42FF-890C-29D2418057F6}" destId="{658F3C37-7F7C-4D58-BF89-C082CA91359E}" srcOrd="0" destOrd="0" presId="urn:microsoft.com/office/officeart/2008/layout/BendingPictureCaption"/>
    <dgm:cxn modelId="{26A1EA22-BBC4-4381-A443-3A48E5216CBA}" type="presOf" srcId="{C20E5AE1-64FF-4E48-AD9A-949745F55C4C}" destId="{924F93CE-6FA7-472D-80D8-330BBC57DDD1}" srcOrd="0" destOrd="0" presId="urn:microsoft.com/office/officeart/2008/layout/BendingPictureCaption"/>
    <dgm:cxn modelId="{1477692D-AB44-48B8-A70C-31050E89928F}" srcId="{FA38954B-4247-42FF-890C-29D2418057F6}" destId="{04864F4B-E13A-42DC-8CF1-F82928099DC4}" srcOrd="1" destOrd="0" parTransId="{A4D77E4A-14E6-4AA5-AAF2-762AC8DBA114}" sibTransId="{E79131AB-8054-4D02-90D2-EB86B0B19152}"/>
    <dgm:cxn modelId="{AC52D154-82E0-4561-A8F8-16D1B326D22D}" type="presParOf" srcId="{658F3C37-7F7C-4D58-BF89-C082CA91359E}" destId="{3C90200C-D266-448C-A320-3F7D282EDEA7}" srcOrd="0" destOrd="0" presId="urn:microsoft.com/office/officeart/2008/layout/BendingPictureCaption"/>
    <dgm:cxn modelId="{56D3A387-C955-4D56-9F48-46730AFE5253}" type="presParOf" srcId="{3C90200C-D266-448C-A320-3F7D282EDEA7}" destId="{D78A260F-F9AB-4729-9B4F-6CB5D2DE643C}" srcOrd="0" destOrd="0" presId="urn:microsoft.com/office/officeart/2008/layout/BendingPictureCaption"/>
    <dgm:cxn modelId="{0A7AF5A3-A69D-49A3-AE5F-ACA186033CB1}" type="presParOf" srcId="{3C90200C-D266-448C-A320-3F7D282EDEA7}" destId="{924F93CE-6FA7-472D-80D8-330BBC57DDD1}" srcOrd="1" destOrd="0" presId="urn:microsoft.com/office/officeart/2008/layout/BendingPictureCaption"/>
    <dgm:cxn modelId="{A738FF0A-A69F-453F-8F42-4A3E4CEA5433}" type="presParOf" srcId="{658F3C37-7F7C-4D58-BF89-C082CA91359E}" destId="{D949D611-813E-4F07-9EC8-4708EBB4AD75}" srcOrd="1" destOrd="0" presId="urn:microsoft.com/office/officeart/2008/layout/BendingPictureCaption"/>
    <dgm:cxn modelId="{29538997-CDBB-42CF-97A0-0EA2790C5F68}" type="presParOf" srcId="{658F3C37-7F7C-4D58-BF89-C082CA91359E}" destId="{57CFBFE1-40AB-4A24-A18B-CE95F63B0063}" srcOrd="2" destOrd="0" presId="urn:microsoft.com/office/officeart/2008/layout/BendingPictureCaption"/>
    <dgm:cxn modelId="{FCA9FB95-B60F-4EE0-AF54-0431F5A9BB44}" type="presParOf" srcId="{57CFBFE1-40AB-4A24-A18B-CE95F63B0063}" destId="{17533526-9790-4A1D-AB6A-15D0E2902504}" srcOrd="0" destOrd="0" presId="urn:microsoft.com/office/officeart/2008/layout/BendingPictureCaption"/>
    <dgm:cxn modelId="{584BB881-50CE-417B-9FEE-3073626B2840}" type="presParOf" srcId="{57CFBFE1-40AB-4A24-A18B-CE95F63B0063}" destId="{24CBCC7E-5085-4116-A691-04140C39606B}"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8954B-4247-42FF-890C-29D2418057F6}"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MX"/>
        </a:p>
      </dgm:t>
    </dgm:pt>
    <dgm:pt modelId="{4CE6D8AA-9A7C-4283-9A9C-1F8A56816875}">
      <dgm:prSet phldrT="[Texto]" custT="1"/>
      <dgm:spPr>
        <a:solidFill>
          <a:schemeClr val="tx1">
            <a:lumMod val="50000"/>
            <a:lumOff val="50000"/>
          </a:schemeClr>
        </a:solidFill>
        <a:ln>
          <a:noFill/>
        </a:ln>
      </dgm:spPr>
      <dgm:t>
        <a:bodyPr/>
        <a:lstStyle/>
        <a:p>
          <a:r>
            <a:rPr lang="es-MX" sz="1400" dirty="0" smtClean="0">
              <a:latin typeface="Soberana Sans" panose="02000000000000000000" pitchFamily="50" charset="0"/>
            </a:rPr>
            <a:t>Módulo de encuestas</a:t>
          </a:r>
          <a:endParaRPr lang="es-MX" sz="1400" dirty="0"/>
        </a:p>
      </dgm:t>
    </dgm:pt>
    <dgm:pt modelId="{198CD01E-0424-4647-B104-68E897717C37}" type="parTrans" cxnId="{3BDE67D0-611D-4ABB-A436-ADE3E22047AC}">
      <dgm:prSet/>
      <dgm:spPr/>
      <dgm:t>
        <a:bodyPr/>
        <a:lstStyle/>
        <a:p>
          <a:endParaRPr lang="es-MX"/>
        </a:p>
      </dgm:t>
    </dgm:pt>
    <dgm:pt modelId="{3B863F9C-E406-462D-A95C-0388A4EC0702}" type="sibTrans" cxnId="{3BDE67D0-611D-4ABB-A436-ADE3E22047AC}">
      <dgm:prSet/>
      <dgm:spPr/>
      <dgm:t>
        <a:bodyPr/>
        <a:lstStyle/>
        <a:p>
          <a:endParaRPr lang="es-MX"/>
        </a:p>
      </dgm:t>
    </dgm:pt>
    <dgm:pt modelId="{B8BE49B7-4752-4B76-8921-27A125934F2E}">
      <dgm:prSet phldrT="[Texto]" custT="1"/>
      <dgm:spPr>
        <a:solidFill>
          <a:srgbClr val="008080"/>
        </a:solidFill>
        <a:ln>
          <a:noFill/>
        </a:ln>
      </dgm:spPr>
      <dgm:t>
        <a:bodyPr/>
        <a:lstStyle/>
        <a:p>
          <a:r>
            <a:rPr lang="es-MX" sz="1400" dirty="0" smtClean="0">
              <a:latin typeface="Soberana Sans" panose="02000000000000000000" pitchFamily="50" charset="0"/>
            </a:rPr>
            <a:t>Módulo de reportes</a:t>
          </a:r>
          <a:endParaRPr lang="es-MX" sz="1400" dirty="0"/>
        </a:p>
      </dgm:t>
    </dgm:pt>
    <dgm:pt modelId="{1C2A5C24-77E5-402C-BBFF-DBDDA537B69F}" type="parTrans" cxnId="{581DF7C0-BDCA-4427-8AD5-D05CCF5D07BC}">
      <dgm:prSet/>
      <dgm:spPr/>
      <dgm:t>
        <a:bodyPr/>
        <a:lstStyle/>
        <a:p>
          <a:endParaRPr lang="es-MX"/>
        </a:p>
      </dgm:t>
    </dgm:pt>
    <dgm:pt modelId="{ED171B16-C70C-43D6-AD52-2FB622A92ECE}" type="sibTrans" cxnId="{581DF7C0-BDCA-4427-8AD5-D05CCF5D07BC}">
      <dgm:prSet/>
      <dgm:spPr/>
      <dgm:t>
        <a:bodyPr/>
        <a:lstStyle/>
        <a:p>
          <a:endParaRPr lang="es-MX"/>
        </a:p>
      </dgm:t>
    </dgm:pt>
    <dgm:pt modelId="{658F3C37-7F7C-4D58-BF89-C082CA91359E}" type="pres">
      <dgm:prSet presAssocID="{FA38954B-4247-42FF-890C-29D2418057F6}" presName="diagram" presStyleCnt="0">
        <dgm:presLayoutVars>
          <dgm:dir/>
        </dgm:presLayoutVars>
      </dgm:prSet>
      <dgm:spPr/>
      <dgm:t>
        <a:bodyPr/>
        <a:lstStyle/>
        <a:p>
          <a:endParaRPr lang="es-MX"/>
        </a:p>
      </dgm:t>
    </dgm:pt>
    <dgm:pt modelId="{CC338C2C-49E1-4F47-8CEA-AEBECAE80B30}" type="pres">
      <dgm:prSet presAssocID="{4CE6D8AA-9A7C-4283-9A9C-1F8A56816875}" presName="composite" presStyleCnt="0"/>
      <dgm:spPr/>
    </dgm:pt>
    <dgm:pt modelId="{16018524-33D1-4D00-B3C2-A1F8E91D33B9}" type="pres">
      <dgm:prSet presAssocID="{4CE6D8AA-9A7C-4283-9A9C-1F8A56816875}" presName="Image" presStyleLbl="bgShp" presStyleIdx="0" presStyleCnt="2" custLinFactNeighborX="-28111" custLinFactNeighborY="-4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1314" t="-2351" r="11314" b="-2351"/>
          </a:stretch>
        </a:blipFill>
      </dgm:spPr>
      <dgm:t>
        <a:bodyPr/>
        <a:lstStyle/>
        <a:p>
          <a:endParaRPr lang="es-MX"/>
        </a:p>
      </dgm:t>
    </dgm:pt>
    <dgm:pt modelId="{32EDDF4D-875D-45A1-A5E3-C9355DBFBF11}" type="pres">
      <dgm:prSet presAssocID="{4CE6D8AA-9A7C-4283-9A9C-1F8A56816875}" presName="Parent" presStyleLbl="node0" presStyleIdx="0" presStyleCnt="2" custScaleX="127138" custScaleY="111729" custLinFactNeighborX="39361" custLinFactNeighborY="165">
        <dgm:presLayoutVars>
          <dgm:bulletEnabled val="1"/>
        </dgm:presLayoutVars>
      </dgm:prSet>
      <dgm:spPr/>
      <dgm:t>
        <a:bodyPr/>
        <a:lstStyle/>
        <a:p>
          <a:endParaRPr lang="es-MX"/>
        </a:p>
      </dgm:t>
    </dgm:pt>
    <dgm:pt modelId="{9D8A88FD-5A86-4848-A8F7-F2EAA1EC6171}" type="pres">
      <dgm:prSet presAssocID="{3B863F9C-E406-462D-A95C-0388A4EC0702}" presName="sibTrans" presStyleCnt="0"/>
      <dgm:spPr/>
    </dgm:pt>
    <dgm:pt modelId="{49E3FB50-1D31-4B03-A86E-65F406D1CB4D}" type="pres">
      <dgm:prSet presAssocID="{B8BE49B7-4752-4B76-8921-27A125934F2E}" presName="composite" presStyleCnt="0"/>
      <dgm:spPr/>
    </dgm:pt>
    <dgm:pt modelId="{AD83A7F2-C0F5-49D9-A45A-AA5D19619F41}" type="pres">
      <dgm:prSet presAssocID="{B8BE49B7-4752-4B76-8921-27A125934F2E}" presName="Image" presStyleLbl="bgShp" presStyleIdx="1" presStyleCnt="2" custLinFactNeighborX="-28111" custLinFactNeighborY="-4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028" t="-17008" r="2028" b="-17008"/>
          </a:stretch>
        </a:blipFill>
      </dgm:spPr>
      <dgm:t>
        <a:bodyPr/>
        <a:lstStyle/>
        <a:p>
          <a:endParaRPr lang="es-MX"/>
        </a:p>
      </dgm:t>
    </dgm:pt>
    <dgm:pt modelId="{9D83207B-A291-4A2C-96E8-2FA670E8E9EB}" type="pres">
      <dgm:prSet presAssocID="{B8BE49B7-4752-4B76-8921-27A125934F2E}" presName="Parent" presStyleLbl="node0" presStyleIdx="1" presStyleCnt="2" custScaleX="127138" custScaleY="111729" custLinFactNeighborX="39361" custLinFactNeighborY="165">
        <dgm:presLayoutVars>
          <dgm:bulletEnabled val="1"/>
        </dgm:presLayoutVars>
      </dgm:prSet>
      <dgm:spPr/>
      <dgm:t>
        <a:bodyPr/>
        <a:lstStyle/>
        <a:p>
          <a:endParaRPr lang="es-MX"/>
        </a:p>
      </dgm:t>
    </dgm:pt>
  </dgm:ptLst>
  <dgm:cxnLst>
    <dgm:cxn modelId="{4CB51E33-2969-4946-990A-C1D555D2F5B4}" type="presOf" srcId="{4CE6D8AA-9A7C-4283-9A9C-1F8A56816875}" destId="{32EDDF4D-875D-45A1-A5E3-C9355DBFBF11}" srcOrd="0" destOrd="0" presId="urn:microsoft.com/office/officeart/2008/layout/BendingPictureCaption"/>
    <dgm:cxn modelId="{41DD33A6-65D2-4B42-A817-5D20D397BAD5}" type="presOf" srcId="{FA38954B-4247-42FF-890C-29D2418057F6}" destId="{658F3C37-7F7C-4D58-BF89-C082CA91359E}" srcOrd="0" destOrd="0" presId="urn:microsoft.com/office/officeart/2008/layout/BendingPictureCaption"/>
    <dgm:cxn modelId="{3BDE67D0-611D-4ABB-A436-ADE3E22047AC}" srcId="{FA38954B-4247-42FF-890C-29D2418057F6}" destId="{4CE6D8AA-9A7C-4283-9A9C-1F8A56816875}" srcOrd="0" destOrd="0" parTransId="{198CD01E-0424-4647-B104-68E897717C37}" sibTransId="{3B863F9C-E406-462D-A95C-0388A4EC0702}"/>
    <dgm:cxn modelId="{581DF7C0-BDCA-4427-8AD5-D05CCF5D07BC}" srcId="{FA38954B-4247-42FF-890C-29D2418057F6}" destId="{B8BE49B7-4752-4B76-8921-27A125934F2E}" srcOrd="1" destOrd="0" parTransId="{1C2A5C24-77E5-402C-BBFF-DBDDA537B69F}" sibTransId="{ED171B16-C70C-43D6-AD52-2FB622A92ECE}"/>
    <dgm:cxn modelId="{390C82BF-24E4-4C4E-8CE2-1EE87C894980}" type="presOf" srcId="{B8BE49B7-4752-4B76-8921-27A125934F2E}" destId="{9D83207B-A291-4A2C-96E8-2FA670E8E9EB}" srcOrd="0" destOrd="0" presId="urn:microsoft.com/office/officeart/2008/layout/BendingPictureCaption"/>
    <dgm:cxn modelId="{12DE3305-4F3B-450B-A1C4-2C5C1164A1BB}" type="presParOf" srcId="{658F3C37-7F7C-4D58-BF89-C082CA91359E}" destId="{CC338C2C-49E1-4F47-8CEA-AEBECAE80B30}" srcOrd="0" destOrd="0" presId="urn:microsoft.com/office/officeart/2008/layout/BendingPictureCaption"/>
    <dgm:cxn modelId="{59FA4E74-911D-4E5C-8D57-6147779A4BB8}" type="presParOf" srcId="{CC338C2C-49E1-4F47-8CEA-AEBECAE80B30}" destId="{16018524-33D1-4D00-B3C2-A1F8E91D33B9}" srcOrd="0" destOrd="0" presId="urn:microsoft.com/office/officeart/2008/layout/BendingPictureCaption"/>
    <dgm:cxn modelId="{B27A1F01-A688-4EB3-A737-967CBCD9B63D}" type="presParOf" srcId="{CC338C2C-49E1-4F47-8CEA-AEBECAE80B30}" destId="{32EDDF4D-875D-45A1-A5E3-C9355DBFBF11}" srcOrd="1" destOrd="0" presId="urn:microsoft.com/office/officeart/2008/layout/BendingPictureCaption"/>
    <dgm:cxn modelId="{8FC9929F-9175-4725-B3CE-0C5BD775639D}" type="presParOf" srcId="{658F3C37-7F7C-4D58-BF89-C082CA91359E}" destId="{9D8A88FD-5A86-4848-A8F7-F2EAA1EC6171}" srcOrd="1" destOrd="0" presId="urn:microsoft.com/office/officeart/2008/layout/BendingPictureCaption"/>
    <dgm:cxn modelId="{306F20E7-EB62-4B43-9847-8CA99F9D76A9}" type="presParOf" srcId="{658F3C37-7F7C-4D58-BF89-C082CA91359E}" destId="{49E3FB50-1D31-4B03-A86E-65F406D1CB4D}" srcOrd="2" destOrd="0" presId="urn:microsoft.com/office/officeart/2008/layout/BendingPictureCaption"/>
    <dgm:cxn modelId="{CCD1F9B2-02ED-486F-883D-B7032FBDC147}" type="presParOf" srcId="{49E3FB50-1D31-4B03-A86E-65F406D1CB4D}" destId="{AD83A7F2-C0F5-49D9-A45A-AA5D19619F41}" srcOrd="0" destOrd="0" presId="urn:microsoft.com/office/officeart/2008/layout/BendingPictureCaption"/>
    <dgm:cxn modelId="{6A5F5B23-38A2-43E8-926E-AD69F10FC44E}" type="presParOf" srcId="{49E3FB50-1D31-4B03-A86E-65F406D1CB4D}" destId="{9D83207B-A291-4A2C-96E8-2FA670E8E9EB}"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88D89-8810-49A5-B424-ED817A6922EB}"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MX"/>
        </a:p>
      </dgm:t>
    </dgm:pt>
    <dgm:pt modelId="{3375F296-36D6-4E49-A27C-11FFAAF6F305}">
      <dgm:prSet phldrT="[Texto]" custT="1"/>
      <dgm:spPr>
        <a:xfrm>
          <a:off x="2190249" y="819549"/>
          <a:ext cx="5110582" cy="3460594"/>
        </a:xfrm>
        <a:ln>
          <a:solidFill>
            <a:schemeClr val="tx1">
              <a:lumMod val="75000"/>
              <a:lumOff val="25000"/>
            </a:schemeClr>
          </a:solidFill>
        </a:ln>
      </dgm:spPr>
      <dgm:t>
        <a:bodyPr/>
        <a:lstStyle/>
        <a:p>
          <a:pPr algn="just"/>
          <a:r>
            <a:rPr lang="es-ES" sz="1200" smtClean="0">
              <a:latin typeface="Soberana Sans" panose="02000000000000000000" pitchFamily="50" charset="0"/>
              <a:ea typeface="+mn-ea"/>
              <a:cs typeface="Arial" panose="020B0604020202020204" pitchFamily="34" charset="0"/>
            </a:rPr>
            <a:t>Ley General de Desarrollo Social </a:t>
          </a:r>
          <a:r>
            <a:rPr lang="es-ES" sz="900" i="1" smtClean="0">
              <a:latin typeface="Soberana Sans" panose="02000000000000000000" pitchFamily="50" charset="0"/>
              <a:ea typeface="+mn-ea"/>
              <a:cs typeface="Arial" panose="020B0604020202020204" pitchFamily="34" charset="0"/>
            </a:rPr>
            <a:t>(Artículos: 69, 70 y 71)</a:t>
          </a:r>
          <a:endParaRPr lang="es-MX" sz="900" i="1" dirty="0">
            <a:latin typeface="Soberana Sans" panose="02000000000000000000" pitchFamily="50" charset="0"/>
            <a:ea typeface="+mn-ea"/>
            <a:cs typeface="Arial" panose="020B0604020202020204" pitchFamily="34" charset="0"/>
          </a:endParaRPr>
        </a:p>
      </dgm:t>
    </dgm:pt>
    <dgm:pt modelId="{6C6FF2A6-2E20-48A8-84C0-DE33EBD4B709}" type="parTrans" cxnId="{E8CA3D28-A99A-45F1-AEFF-E26A5CE858FE}">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F62D727C-424C-4D52-BC25-F54F2A89D4EF}" type="sibTrans" cxnId="{E8CA3D28-A99A-45F1-AEFF-E26A5CE858FE}">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81FE40C0-B90A-4DEC-9613-A52651CBB30B}">
      <dgm:prSet phldrT="[Texto]" custT="1"/>
      <dgm:spPr>
        <a:xfrm>
          <a:off x="2190249" y="1520429"/>
          <a:ext cx="5110582" cy="2540689"/>
        </a:xfrm>
        <a:ln>
          <a:solidFill>
            <a:schemeClr val="tx1">
              <a:lumMod val="50000"/>
              <a:lumOff val="50000"/>
            </a:schemeClr>
          </a:solidFill>
        </a:ln>
      </dgm:spPr>
      <dgm:t>
        <a:bodyPr/>
        <a:lstStyle/>
        <a:p>
          <a:pPr algn="just"/>
          <a:r>
            <a:rPr lang="es-ES" sz="1200" dirty="0" smtClean="0">
              <a:latin typeface="Soberana Sans" panose="02000000000000000000" pitchFamily="50" charset="0"/>
              <a:ea typeface="+mn-ea"/>
              <a:cs typeface="Arial" panose="020B0604020202020204" pitchFamily="34" charset="0"/>
            </a:rPr>
            <a:t>Reglamento de la Ley General de Desarrollo Social</a:t>
          </a:r>
        </a:p>
        <a:p>
          <a:pPr algn="just"/>
          <a:r>
            <a:rPr lang="es-ES" sz="900" i="1" dirty="0" smtClean="0">
              <a:latin typeface="Soberana Sans" panose="02000000000000000000" pitchFamily="50" charset="0"/>
              <a:ea typeface="+mn-ea"/>
              <a:cs typeface="Arial" panose="020B0604020202020204" pitchFamily="34" charset="0"/>
            </a:rPr>
            <a:t>(Artículos: 67, 68, 69, 70, 71, 72, 73, y 74)</a:t>
          </a:r>
          <a:endParaRPr lang="es-MX" sz="900" i="1" dirty="0">
            <a:latin typeface="Soberana Sans" panose="02000000000000000000" pitchFamily="50" charset="0"/>
            <a:ea typeface="+mn-ea"/>
            <a:cs typeface="Arial" panose="020B0604020202020204" pitchFamily="34" charset="0"/>
          </a:endParaRPr>
        </a:p>
      </dgm:t>
    </dgm:pt>
    <dgm:pt modelId="{AF362510-5B22-4B92-B22F-D3627E796AA8}" type="parTrans" cxnId="{E6ECF9D5-47C9-47A0-B031-F826911BD6CC}">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9A63434A-9256-4378-B895-64CAE3AE492A}" type="sibTrans" cxnId="{E6ECF9D5-47C9-47A0-B031-F826911BD6CC}">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EAAA165A-3520-488E-81BE-AFD9A0B871C0}">
      <dgm:prSet phldrT="[Texto]" custT="1"/>
      <dgm:spPr>
        <a:xfrm>
          <a:off x="2190249" y="2221309"/>
          <a:ext cx="5110582" cy="1620784"/>
        </a:xfrm>
        <a:ln>
          <a:solidFill>
            <a:schemeClr val="tx1">
              <a:lumMod val="25000"/>
              <a:lumOff val="75000"/>
            </a:schemeClr>
          </a:solidFill>
        </a:ln>
      </dgm:spPr>
      <dgm:t>
        <a:bodyPr/>
        <a:lstStyle/>
        <a:p>
          <a:pPr algn="just"/>
          <a:r>
            <a:rPr lang="es-ES" sz="1200" smtClean="0">
              <a:latin typeface="Soberana Sans" panose="02000000000000000000" pitchFamily="50" charset="0"/>
              <a:ea typeface="+mn-ea"/>
              <a:cs typeface="Arial" panose="020B0604020202020204" pitchFamily="34" charset="0"/>
            </a:rPr>
            <a:t>Lineamientos para la Promoción y Operación de la Contraloría Social en Programas Federales </a:t>
          </a:r>
          <a:endParaRPr lang="es-MX" sz="1200" dirty="0">
            <a:latin typeface="Soberana Sans" panose="02000000000000000000" pitchFamily="50" charset="0"/>
            <a:ea typeface="+mn-ea"/>
            <a:cs typeface="Arial" panose="020B0604020202020204" pitchFamily="34" charset="0"/>
          </a:endParaRPr>
        </a:p>
      </dgm:t>
    </dgm:pt>
    <dgm:pt modelId="{4635AD34-134B-44A7-8D66-810E4813DED1}" type="parTrans" cxnId="{6AD1C5CC-DD7C-47A1-8BDA-CD772CA8D7AB}">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8C6FB92E-C3D0-48E9-BED3-69044685F083}" type="sibTrans" cxnId="{6AD1C5CC-DD7C-47A1-8BDA-CD772CA8D7AB}">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D470BD9E-330F-46E1-94ED-0EF2593D3358}">
      <dgm:prSet custT="1"/>
      <dgm:spPr>
        <a:xfrm>
          <a:off x="2190249" y="2922189"/>
          <a:ext cx="5110582" cy="700879"/>
        </a:xfrm>
        <a:ln>
          <a:solidFill>
            <a:schemeClr val="tx1">
              <a:lumMod val="10000"/>
              <a:lumOff val="90000"/>
            </a:schemeClr>
          </a:solidFill>
        </a:ln>
      </dgm:spPr>
      <dgm:t>
        <a:bodyPr/>
        <a:lstStyle/>
        <a:p>
          <a:pPr algn="just"/>
          <a:r>
            <a:rPr lang="es-ES" sz="1200" dirty="0" smtClean="0">
              <a:latin typeface="Soberana Sans" panose="02000000000000000000" pitchFamily="50" charset="0"/>
              <a:ea typeface="+mn-ea"/>
              <a:cs typeface="Arial" panose="020B0604020202020204" pitchFamily="34" charset="0"/>
            </a:rPr>
            <a:t>Reglas de Operación de los Programas Federales</a:t>
          </a:r>
          <a:endParaRPr lang="es-MX" sz="1200" dirty="0">
            <a:latin typeface="Soberana Sans" panose="02000000000000000000" pitchFamily="50" charset="0"/>
            <a:ea typeface="+mn-ea"/>
            <a:cs typeface="Arial" panose="020B0604020202020204" pitchFamily="34" charset="0"/>
          </a:endParaRPr>
        </a:p>
      </dgm:t>
    </dgm:pt>
    <dgm:pt modelId="{F125FB12-F305-4292-ADFB-9B0F6C4905A5}" type="sibTrans" cxnId="{EEEA9C7F-6E5B-49D8-9C95-1E45988C48FE}">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A1B27D41-C790-4D35-AE68-5B2096E926B3}" type="parTrans" cxnId="{EEEA9C7F-6E5B-49D8-9C95-1E45988C48FE}">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D1FAE594-3D4F-43E0-A2A4-E3F5F285C6A7}">
      <dgm:prSet custT="1"/>
      <dgm:spPr>
        <a:xfrm>
          <a:off x="2190249" y="118669"/>
          <a:ext cx="5110582" cy="4380499"/>
        </a:xfrm>
        <a:ln>
          <a:solidFill>
            <a:schemeClr val="tx1">
              <a:lumMod val="90000"/>
              <a:lumOff val="10000"/>
            </a:schemeClr>
          </a:solidFill>
        </a:ln>
      </dgm:spPr>
      <dgm:t>
        <a:bodyPr/>
        <a:lstStyle/>
        <a:p>
          <a:pPr algn="just"/>
          <a:r>
            <a:rPr lang="es-ES" sz="1200" dirty="0" smtClean="0">
              <a:latin typeface="Soberana Sans" panose="02000000000000000000" pitchFamily="50" charset="0"/>
              <a:ea typeface="+mn-ea"/>
              <a:cs typeface="Arial" panose="020B0604020202020204" pitchFamily="34" charset="0"/>
            </a:rPr>
            <a:t>Constitución Política de los Estados Unidos Mexicanos                                        </a:t>
          </a:r>
          <a:r>
            <a:rPr lang="es-ES" sz="900" i="1" dirty="0" smtClean="0">
              <a:latin typeface="Soberana Sans" panose="02000000000000000000" pitchFamily="50" charset="0"/>
              <a:ea typeface="+mn-ea"/>
              <a:cs typeface="Arial" panose="020B0604020202020204" pitchFamily="34" charset="0"/>
            </a:rPr>
            <a:t>(Artículos: 6, 8, 115 y 134)		</a:t>
          </a:r>
          <a:endParaRPr lang="es-MX" sz="900" i="1" dirty="0">
            <a:latin typeface="Soberana Sans" panose="02000000000000000000" pitchFamily="50" charset="0"/>
            <a:ea typeface="+mn-ea"/>
            <a:cs typeface="Arial" panose="020B0604020202020204" pitchFamily="34" charset="0"/>
          </a:endParaRPr>
        </a:p>
      </dgm:t>
    </dgm:pt>
    <dgm:pt modelId="{A71ED59D-DFEB-40C8-96F3-6B2318202BE2}" type="parTrans" cxnId="{28D38629-A96F-47F9-A2AE-21EF860B2A59}">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8AF0B7AF-155F-4953-BB3C-8F977763EADA}" type="sibTrans" cxnId="{28D38629-A96F-47F9-A2AE-21EF860B2A59}">
      <dgm:prSet/>
      <dgm:spPr/>
      <dgm:t>
        <a:bodyPr/>
        <a:lstStyle/>
        <a:p>
          <a:endParaRPr lang="es-MX" sz="1200">
            <a:solidFill>
              <a:schemeClr val="tx1">
                <a:lumMod val="75000"/>
                <a:lumOff val="25000"/>
              </a:schemeClr>
            </a:solidFill>
            <a:latin typeface="Soberana Sans" panose="02000000000000000000" pitchFamily="50" charset="0"/>
            <a:cs typeface="Arial" panose="020B0604020202020204" pitchFamily="34" charset="0"/>
          </a:endParaRPr>
        </a:p>
      </dgm:t>
    </dgm:pt>
    <dgm:pt modelId="{2D36497E-FCC5-49AE-945E-252062FF05B0}">
      <dgm:prSet custT="1"/>
      <dgm:spPr>
        <a:xfrm>
          <a:off x="2190249" y="118669"/>
          <a:ext cx="5110582" cy="4380499"/>
        </a:xfrm>
        <a:solidFill>
          <a:schemeClr val="tx1">
            <a:lumMod val="90000"/>
            <a:lumOff val="10000"/>
          </a:schemeClr>
        </a:solidFill>
        <a:ln>
          <a:noFill/>
        </a:ln>
      </dgm:spPr>
      <dgm:t>
        <a:bodyPr/>
        <a:lstStyle/>
        <a:p>
          <a:pPr algn="just"/>
          <a:endParaRPr lang="es-MX" sz="900" i="1" dirty="0">
            <a:solidFill>
              <a:schemeClr val="tx1">
                <a:lumMod val="75000"/>
                <a:lumOff val="25000"/>
              </a:schemeClr>
            </a:solidFill>
            <a:latin typeface="Soberana Sans" panose="02000000000000000000" pitchFamily="50" charset="0"/>
            <a:ea typeface="+mn-ea"/>
            <a:cs typeface="Arial" panose="020B0604020202020204" pitchFamily="34" charset="0"/>
          </a:endParaRPr>
        </a:p>
      </dgm:t>
    </dgm:pt>
    <dgm:pt modelId="{718DF261-7891-4745-A927-977CBA848E9B}" type="parTrans" cxnId="{E90B2AE9-229F-4679-A41A-17426568C430}">
      <dgm:prSet/>
      <dgm:spPr/>
      <dgm:t>
        <a:bodyPr/>
        <a:lstStyle/>
        <a:p>
          <a:endParaRPr lang="es-MX"/>
        </a:p>
      </dgm:t>
    </dgm:pt>
    <dgm:pt modelId="{35C8BE00-C132-428D-9A3A-841B8B4CF853}" type="sibTrans" cxnId="{E90B2AE9-229F-4679-A41A-17426568C430}">
      <dgm:prSet/>
      <dgm:spPr/>
      <dgm:t>
        <a:bodyPr/>
        <a:lstStyle/>
        <a:p>
          <a:endParaRPr lang="es-MX"/>
        </a:p>
      </dgm:t>
    </dgm:pt>
    <dgm:pt modelId="{A0DE508B-8951-4065-99F8-607E8A1369F2}">
      <dgm:prSet phldrT="[Texto]" custT="1"/>
      <dgm:spPr>
        <a:xfrm>
          <a:off x="2190249" y="819549"/>
          <a:ext cx="5110582" cy="3460594"/>
        </a:xfrm>
        <a:solidFill>
          <a:schemeClr val="tx1">
            <a:lumMod val="75000"/>
            <a:lumOff val="25000"/>
          </a:schemeClr>
        </a:solidFill>
        <a:ln>
          <a:noFill/>
        </a:ln>
      </dgm:spPr>
      <dgm:t>
        <a:bodyPr/>
        <a:lstStyle/>
        <a:p>
          <a:pPr algn="just"/>
          <a:endParaRPr lang="es-MX" sz="900" i="1" dirty="0">
            <a:solidFill>
              <a:schemeClr val="tx1">
                <a:lumMod val="75000"/>
                <a:lumOff val="25000"/>
              </a:schemeClr>
            </a:solidFill>
            <a:latin typeface="Soberana Sans" panose="02000000000000000000" pitchFamily="50" charset="0"/>
            <a:ea typeface="+mn-ea"/>
            <a:cs typeface="Arial" panose="020B0604020202020204" pitchFamily="34" charset="0"/>
          </a:endParaRPr>
        </a:p>
      </dgm:t>
    </dgm:pt>
    <dgm:pt modelId="{EEABC0CA-0830-47AB-ABE3-CFB3E40603D6}" type="parTrans" cxnId="{F0DDDEFF-E641-4115-B7A8-10F4543319B9}">
      <dgm:prSet/>
      <dgm:spPr/>
      <dgm:t>
        <a:bodyPr/>
        <a:lstStyle/>
        <a:p>
          <a:endParaRPr lang="es-MX"/>
        </a:p>
      </dgm:t>
    </dgm:pt>
    <dgm:pt modelId="{0CD9C27D-3B32-47B7-8216-6D597C9408A8}" type="sibTrans" cxnId="{F0DDDEFF-E641-4115-B7A8-10F4543319B9}">
      <dgm:prSet/>
      <dgm:spPr/>
      <dgm:t>
        <a:bodyPr/>
        <a:lstStyle/>
        <a:p>
          <a:endParaRPr lang="es-MX"/>
        </a:p>
      </dgm:t>
    </dgm:pt>
    <dgm:pt modelId="{7B467EC5-8148-4F88-A7A3-9FCFDFB5004E}">
      <dgm:prSet phldrT="[Texto]" custT="1"/>
      <dgm:spPr>
        <a:xfrm>
          <a:off x="2190249" y="1520429"/>
          <a:ext cx="5110582" cy="2540689"/>
        </a:xfrm>
        <a:solidFill>
          <a:schemeClr val="tx1">
            <a:lumMod val="50000"/>
            <a:lumOff val="50000"/>
          </a:schemeClr>
        </a:solidFill>
        <a:ln>
          <a:noFill/>
        </a:ln>
      </dgm:spPr>
      <dgm:t>
        <a:bodyPr/>
        <a:lstStyle/>
        <a:p>
          <a:pPr algn="just"/>
          <a:endParaRPr lang="es-MX" sz="900" i="1" dirty="0">
            <a:solidFill>
              <a:schemeClr val="tx1">
                <a:lumMod val="75000"/>
                <a:lumOff val="25000"/>
              </a:schemeClr>
            </a:solidFill>
            <a:latin typeface="Soberana Sans" panose="02000000000000000000" pitchFamily="50" charset="0"/>
            <a:ea typeface="+mn-ea"/>
            <a:cs typeface="Arial" panose="020B0604020202020204" pitchFamily="34" charset="0"/>
          </a:endParaRPr>
        </a:p>
      </dgm:t>
    </dgm:pt>
    <dgm:pt modelId="{AF0B5617-3280-4EF2-80B2-AAD94758B8C0}" type="parTrans" cxnId="{3966CEB8-F477-4240-ADAB-C437B1C4559B}">
      <dgm:prSet/>
      <dgm:spPr/>
      <dgm:t>
        <a:bodyPr/>
        <a:lstStyle/>
        <a:p>
          <a:endParaRPr lang="es-MX"/>
        </a:p>
      </dgm:t>
    </dgm:pt>
    <dgm:pt modelId="{AD4528FA-C851-459A-AD7F-BCD4A76A3DE6}" type="sibTrans" cxnId="{3966CEB8-F477-4240-ADAB-C437B1C4559B}">
      <dgm:prSet/>
      <dgm:spPr/>
      <dgm:t>
        <a:bodyPr/>
        <a:lstStyle/>
        <a:p>
          <a:endParaRPr lang="es-MX"/>
        </a:p>
      </dgm:t>
    </dgm:pt>
    <dgm:pt modelId="{85C4431F-ED98-4FD8-BBFA-03B144AD7910}">
      <dgm:prSet phldrT="[Texto]" custT="1"/>
      <dgm:spPr>
        <a:xfrm>
          <a:off x="2190249" y="2221309"/>
          <a:ext cx="5110582" cy="1620784"/>
        </a:xfrm>
        <a:solidFill>
          <a:schemeClr val="tx1">
            <a:lumMod val="25000"/>
            <a:lumOff val="75000"/>
          </a:schemeClr>
        </a:solidFill>
        <a:ln>
          <a:noFill/>
        </a:ln>
      </dgm:spPr>
      <dgm:t>
        <a:bodyPr/>
        <a:lstStyle/>
        <a:p>
          <a:pPr algn="just"/>
          <a:endParaRPr lang="es-MX" sz="1200" dirty="0">
            <a:solidFill>
              <a:schemeClr val="tx1">
                <a:lumMod val="75000"/>
                <a:lumOff val="25000"/>
              </a:schemeClr>
            </a:solidFill>
            <a:latin typeface="Soberana Sans" panose="02000000000000000000" pitchFamily="50" charset="0"/>
            <a:ea typeface="+mn-ea"/>
            <a:cs typeface="Arial" panose="020B0604020202020204" pitchFamily="34" charset="0"/>
          </a:endParaRPr>
        </a:p>
      </dgm:t>
    </dgm:pt>
    <dgm:pt modelId="{D9FC2E9C-F2C4-4A34-84CE-DA84AE540E81}" type="parTrans" cxnId="{AB88A2B1-CA17-4F12-B1F2-EAFCA0C698EC}">
      <dgm:prSet/>
      <dgm:spPr/>
      <dgm:t>
        <a:bodyPr/>
        <a:lstStyle/>
        <a:p>
          <a:endParaRPr lang="es-MX"/>
        </a:p>
      </dgm:t>
    </dgm:pt>
    <dgm:pt modelId="{FCA712D9-F2A4-4B36-B723-11ADE75AC01C}" type="sibTrans" cxnId="{AB88A2B1-CA17-4F12-B1F2-EAFCA0C698EC}">
      <dgm:prSet/>
      <dgm:spPr/>
      <dgm:t>
        <a:bodyPr/>
        <a:lstStyle/>
        <a:p>
          <a:endParaRPr lang="es-MX"/>
        </a:p>
      </dgm:t>
    </dgm:pt>
    <dgm:pt modelId="{4DEDE00D-8F0E-4349-88AC-8BC443C0F303}">
      <dgm:prSet custT="1"/>
      <dgm:spPr>
        <a:xfrm>
          <a:off x="2190249" y="2922189"/>
          <a:ext cx="5110582" cy="700879"/>
        </a:xfrm>
        <a:solidFill>
          <a:schemeClr val="tx1">
            <a:lumMod val="10000"/>
            <a:lumOff val="90000"/>
          </a:schemeClr>
        </a:solidFill>
        <a:ln>
          <a:noFill/>
        </a:ln>
      </dgm:spPr>
      <dgm:t>
        <a:bodyPr/>
        <a:lstStyle/>
        <a:p>
          <a:pPr algn="just"/>
          <a:endParaRPr lang="es-MX" sz="1200" dirty="0">
            <a:solidFill>
              <a:schemeClr val="tx1">
                <a:lumMod val="75000"/>
                <a:lumOff val="25000"/>
              </a:schemeClr>
            </a:solidFill>
            <a:latin typeface="Soberana Sans" panose="02000000000000000000" pitchFamily="50" charset="0"/>
            <a:ea typeface="+mn-ea"/>
            <a:cs typeface="Arial" panose="020B0604020202020204" pitchFamily="34" charset="0"/>
          </a:endParaRPr>
        </a:p>
      </dgm:t>
    </dgm:pt>
    <dgm:pt modelId="{3DD08C4A-7AEF-485C-845A-9A4BCFE51AD1}" type="parTrans" cxnId="{58946D67-4CD4-45A7-AC26-AA57DF378E59}">
      <dgm:prSet/>
      <dgm:spPr/>
      <dgm:t>
        <a:bodyPr/>
        <a:lstStyle/>
        <a:p>
          <a:endParaRPr lang="es-MX"/>
        </a:p>
      </dgm:t>
    </dgm:pt>
    <dgm:pt modelId="{7793AFD7-79C8-4901-9559-F1BB1EE9F051}" type="sibTrans" cxnId="{58946D67-4CD4-45A7-AC26-AA57DF378E59}">
      <dgm:prSet/>
      <dgm:spPr/>
      <dgm:t>
        <a:bodyPr/>
        <a:lstStyle/>
        <a:p>
          <a:endParaRPr lang="es-MX"/>
        </a:p>
      </dgm:t>
    </dgm:pt>
    <dgm:pt modelId="{93D5A6BA-CB87-4820-99DD-00B1BDE21B14}" type="pres">
      <dgm:prSet presAssocID="{07788D89-8810-49A5-B424-ED817A6922EB}" presName="linearFlow" presStyleCnt="0">
        <dgm:presLayoutVars>
          <dgm:dir/>
          <dgm:animLvl val="lvl"/>
          <dgm:resizeHandles val="exact"/>
        </dgm:presLayoutVars>
      </dgm:prSet>
      <dgm:spPr/>
      <dgm:t>
        <a:bodyPr/>
        <a:lstStyle/>
        <a:p>
          <a:endParaRPr lang="es-MX"/>
        </a:p>
      </dgm:t>
    </dgm:pt>
    <dgm:pt modelId="{C0EBE13B-5B53-4510-BC86-0D462A3FFF17}" type="pres">
      <dgm:prSet presAssocID="{2D36497E-FCC5-49AE-945E-252062FF05B0}" presName="composite" presStyleCnt="0"/>
      <dgm:spPr/>
      <dgm:t>
        <a:bodyPr/>
        <a:lstStyle/>
        <a:p>
          <a:endParaRPr lang="es-MX"/>
        </a:p>
      </dgm:t>
    </dgm:pt>
    <dgm:pt modelId="{9DDDD2C1-DD4C-4D41-9B59-0A0F059D210C}" type="pres">
      <dgm:prSet presAssocID="{2D36497E-FCC5-49AE-945E-252062FF05B0}" presName="parentText" presStyleLbl="alignNode1" presStyleIdx="0" presStyleCnt="5">
        <dgm:presLayoutVars>
          <dgm:chMax val="1"/>
          <dgm:bulletEnabled val="1"/>
        </dgm:presLayoutVars>
      </dgm:prSet>
      <dgm:spPr/>
      <dgm:t>
        <a:bodyPr/>
        <a:lstStyle/>
        <a:p>
          <a:endParaRPr lang="es-MX"/>
        </a:p>
      </dgm:t>
    </dgm:pt>
    <dgm:pt modelId="{C3434C39-70E5-4EA5-B1AF-81394B407F30}" type="pres">
      <dgm:prSet presAssocID="{2D36497E-FCC5-49AE-945E-252062FF05B0}" presName="descendantText" presStyleLbl="alignAcc1" presStyleIdx="0" presStyleCnt="5">
        <dgm:presLayoutVars>
          <dgm:bulletEnabled val="1"/>
        </dgm:presLayoutVars>
      </dgm:prSet>
      <dgm:spPr/>
      <dgm:t>
        <a:bodyPr/>
        <a:lstStyle/>
        <a:p>
          <a:endParaRPr lang="es-MX"/>
        </a:p>
      </dgm:t>
    </dgm:pt>
    <dgm:pt modelId="{EFD6C05A-CC93-44BE-BD5D-20BE4550AEDB}" type="pres">
      <dgm:prSet presAssocID="{35C8BE00-C132-428D-9A3A-841B8B4CF853}" presName="sp" presStyleCnt="0"/>
      <dgm:spPr/>
      <dgm:t>
        <a:bodyPr/>
        <a:lstStyle/>
        <a:p>
          <a:endParaRPr lang="es-MX"/>
        </a:p>
      </dgm:t>
    </dgm:pt>
    <dgm:pt modelId="{473C26F2-C110-4B4D-A27E-906ACB0DBA17}" type="pres">
      <dgm:prSet presAssocID="{A0DE508B-8951-4065-99F8-607E8A1369F2}" presName="composite" presStyleCnt="0"/>
      <dgm:spPr/>
      <dgm:t>
        <a:bodyPr/>
        <a:lstStyle/>
        <a:p>
          <a:endParaRPr lang="es-MX"/>
        </a:p>
      </dgm:t>
    </dgm:pt>
    <dgm:pt modelId="{5BB05E4A-81A9-4CC5-91BF-0FFC9E755373}" type="pres">
      <dgm:prSet presAssocID="{A0DE508B-8951-4065-99F8-607E8A1369F2}" presName="parentText" presStyleLbl="alignNode1" presStyleIdx="1" presStyleCnt="5">
        <dgm:presLayoutVars>
          <dgm:chMax val="1"/>
          <dgm:bulletEnabled val="1"/>
        </dgm:presLayoutVars>
      </dgm:prSet>
      <dgm:spPr/>
      <dgm:t>
        <a:bodyPr/>
        <a:lstStyle/>
        <a:p>
          <a:endParaRPr lang="es-MX"/>
        </a:p>
      </dgm:t>
    </dgm:pt>
    <dgm:pt modelId="{2A0ED84E-F43E-4049-92FF-B178233EAB61}" type="pres">
      <dgm:prSet presAssocID="{A0DE508B-8951-4065-99F8-607E8A1369F2}" presName="descendantText" presStyleLbl="alignAcc1" presStyleIdx="1" presStyleCnt="5">
        <dgm:presLayoutVars>
          <dgm:bulletEnabled val="1"/>
        </dgm:presLayoutVars>
      </dgm:prSet>
      <dgm:spPr/>
      <dgm:t>
        <a:bodyPr/>
        <a:lstStyle/>
        <a:p>
          <a:endParaRPr lang="es-MX"/>
        </a:p>
      </dgm:t>
    </dgm:pt>
    <dgm:pt modelId="{1D8EFFA3-0499-463F-87BF-F339B2FE76EF}" type="pres">
      <dgm:prSet presAssocID="{0CD9C27D-3B32-47B7-8216-6D597C9408A8}" presName="sp" presStyleCnt="0"/>
      <dgm:spPr/>
      <dgm:t>
        <a:bodyPr/>
        <a:lstStyle/>
        <a:p>
          <a:endParaRPr lang="es-MX"/>
        </a:p>
      </dgm:t>
    </dgm:pt>
    <dgm:pt modelId="{A499027B-D82A-433D-ABC7-D914F43A82BD}" type="pres">
      <dgm:prSet presAssocID="{7B467EC5-8148-4F88-A7A3-9FCFDFB5004E}" presName="composite" presStyleCnt="0"/>
      <dgm:spPr/>
      <dgm:t>
        <a:bodyPr/>
        <a:lstStyle/>
        <a:p>
          <a:endParaRPr lang="es-MX"/>
        </a:p>
      </dgm:t>
    </dgm:pt>
    <dgm:pt modelId="{6B1D318D-729A-4ACC-8624-E46450AEDFD0}" type="pres">
      <dgm:prSet presAssocID="{7B467EC5-8148-4F88-A7A3-9FCFDFB5004E}" presName="parentText" presStyleLbl="alignNode1" presStyleIdx="2" presStyleCnt="5">
        <dgm:presLayoutVars>
          <dgm:chMax val="1"/>
          <dgm:bulletEnabled val="1"/>
        </dgm:presLayoutVars>
      </dgm:prSet>
      <dgm:spPr/>
      <dgm:t>
        <a:bodyPr/>
        <a:lstStyle/>
        <a:p>
          <a:endParaRPr lang="es-MX"/>
        </a:p>
      </dgm:t>
    </dgm:pt>
    <dgm:pt modelId="{6EA2B7A8-FFE7-4A10-903E-2634672AF454}" type="pres">
      <dgm:prSet presAssocID="{7B467EC5-8148-4F88-A7A3-9FCFDFB5004E}" presName="descendantText" presStyleLbl="alignAcc1" presStyleIdx="2" presStyleCnt="5">
        <dgm:presLayoutVars>
          <dgm:bulletEnabled val="1"/>
        </dgm:presLayoutVars>
      </dgm:prSet>
      <dgm:spPr/>
      <dgm:t>
        <a:bodyPr/>
        <a:lstStyle/>
        <a:p>
          <a:endParaRPr lang="es-MX"/>
        </a:p>
      </dgm:t>
    </dgm:pt>
    <dgm:pt modelId="{0A73188E-9776-4ABC-9AE1-1FABC2C7297D}" type="pres">
      <dgm:prSet presAssocID="{AD4528FA-C851-459A-AD7F-BCD4A76A3DE6}" presName="sp" presStyleCnt="0"/>
      <dgm:spPr/>
      <dgm:t>
        <a:bodyPr/>
        <a:lstStyle/>
        <a:p>
          <a:endParaRPr lang="es-MX"/>
        </a:p>
      </dgm:t>
    </dgm:pt>
    <dgm:pt modelId="{84B33458-8105-4F6C-AC79-E706B6A64518}" type="pres">
      <dgm:prSet presAssocID="{85C4431F-ED98-4FD8-BBFA-03B144AD7910}" presName="composite" presStyleCnt="0"/>
      <dgm:spPr/>
      <dgm:t>
        <a:bodyPr/>
        <a:lstStyle/>
        <a:p>
          <a:endParaRPr lang="es-MX"/>
        </a:p>
      </dgm:t>
    </dgm:pt>
    <dgm:pt modelId="{1BC3526B-485F-4FB6-8A6A-6D019CA2A4F8}" type="pres">
      <dgm:prSet presAssocID="{85C4431F-ED98-4FD8-BBFA-03B144AD7910}" presName="parentText" presStyleLbl="alignNode1" presStyleIdx="3" presStyleCnt="5">
        <dgm:presLayoutVars>
          <dgm:chMax val="1"/>
          <dgm:bulletEnabled val="1"/>
        </dgm:presLayoutVars>
      </dgm:prSet>
      <dgm:spPr/>
      <dgm:t>
        <a:bodyPr/>
        <a:lstStyle/>
        <a:p>
          <a:endParaRPr lang="es-MX"/>
        </a:p>
      </dgm:t>
    </dgm:pt>
    <dgm:pt modelId="{4D6EA247-AD89-4FCF-8E06-D523A9782713}" type="pres">
      <dgm:prSet presAssocID="{85C4431F-ED98-4FD8-BBFA-03B144AD7910}" presName="descendantText" presStyleLbl="alignAcc1" presStyleIdx="3" presStyleCnt="5">
        <dgm:presLayoutVars>
          <dgm:bulletEnabled val="1"/>
        </dgm:presLayoutVars>
      </dgm:prSet>
      <dgm:spPr/>
      <dgm:t>
        <a:bodyPr/>
        <a:lstStyle/>
        <a:p>
          <a:endParaRPr lang="es-MX"/>
        </a:p>
      </dgm:t>
    </dgm:pt>
    <dgm:pt modelId="{C24D1797-A3A7-4939-AA47-F235C1F61751}" type="pres">
      <dgm:prSet presAssocID="{FCA712D9-F2A4-4B36-B723-11ADE75AC01C}" presName="sp" presStyleCnt="0"/>
      <dgm:spPr/>
      <dgm:t>
        <a:bodyPr/>
        <a:lstStyle/>
        <a:p>
          <a:endParaRPr lang="es-MX"/>
        </a:p>
      </dgm:t>
    </dgm:pt>
    <dgm:pt modelId="{D929F364-0C00-42A2-B16F-1085860C3ADF}" type="pres">
      <dgm:prSet presAssocID="{4DEDE00D-8F0E-4349-88AC-8BC443C0F303}" presName="composite" presStyleCnt="0"/>
      <dgm:spPr/>
      <dgm:t>
        <a:bodyPr/>
        <a:lstStyle/>
        <a:p>
          <a:endParaRPr lang="es-MX"/>
        </a:p>
      </dgm:t>
    </dgm:pt>
    <dgm:pt modelId="{5CC88D7C-7CAD-4831-BE8A-BF2ADEC48799}" type="pres">
      <dgm:prSet presAssocID="{4DEDE00D-8F0E-4349-88AC-8BC443C0F303}" presName="parentText" presStyleLbl="alignNode1" presStyleIdx="4" presStyleCnt="5">
        <dgm:presLayoutVars>
          <dgm:chMax val="1"/>
          <dgm:bulletEnabled val="1"/>
        </dgm:presLayoutVars>
      </dgm:prSet>
      <dgm:spPr/>
      <dgm:t>
        <a:bodyPr/>
        <a:lstStyle/>
        <a:p>
          <a:endParaRPr lang="es-MX"/>
        </a:p>
      </dgm:t>
    </dgm:pt>
    <dgm:pt modelId="{089A972B-B7F9-4F97-B27D-C5A6140F3858}" type="pres">
      <dgm:prSet presAssocID="{4DEDE00D-8F0E-4349-88AC-8BC443C0F303}" presName="descendantText" presStyleLbl="alignAcc1" presStyleIdx="4" presStyleCnt="5">
        <dgm:presLayoutVars>
          <dgm:bulletEnabled val="1"/>
        </dgm:presLayoutVars>
      </dgm:prSet>
      <dgm:spPr/>
      <dgm:t>
        <a:bodyPr/>
        <a:lstStyle/>
        <a:p>
          <a:endParaRPr lang="es-MX"/>
        </a:p>
      </dgm:t>
    </dgm:pt>
  </dgm:ptLst>
  <dgm:cxnLst>
    <dgm:cxn modelId="{E2F7400F-A897-48BC-BCFD-18018E670143}" type="presOf" srcId="{4DEDE00D-8F0E-4349-88AC-8BC443C0F303}" destId="{5CC88D7C-7CAD-4831-BE8A-BF2ADEC48799}" srcOrd="0" destOrd="0" presId="urn:microsoft.com/office/officeart/2005/8/layout/chevron2"/>
    <dgm:cxn modelId="{AB88A2B1-CA17-4F12-B1F2-EAFCA0C698EC}" srcId="{07788D89-8810-49A5-B424-ED817A6922EB}" destId="{85C4431F-ED98-4FD8-BBFA-03B144AD7910}" srcOrd="3" destOrd="0" parTransId="{D9FC2E9C-F2C4-4A34-84CE-DA84AE540E81}" sibTransId="{FCA712D9-F2A4-4B36-B723-11ADE75AC01C}"/>
    <dgm:cxn modelId="{36ED875A-9F58-45BC-8BC3-54B4BAD5E3CE}" type="presOf" srcId="{D470BD9E-330F-46E1-94ED-0EF2593D3358}" destId="{089A972B-B7F9-4F97-B27D-C5A6140F3858}" srcOrd="0" destOrd="0" presId="urn:microsoft.com/office/officeart/2005/8/layout/chevron2"/>
    <dgm:cxn modelId="{3966CEB8-F477-4240-ADAB-C437B1C4559B}" srcId="{07788D89-8810-49A5-B424-ED817A6922EB}" destId="{7B467EC5-8148-4F88-A7A3-9FCFDFB5004E}" srcOrd="2" destOrd="0" parTransId="{AF0B5617-3280-4EF2-80B2-AAD94758B8C0}" sibTransId="{AD4528FA-C851-459A-AD7F-BCD4A76A3DE6}"/>
    <dgm:cxn modelId="{28D38629-A96F-47F9-A2AE-21EF860B2A59}" srcId="{2D36497E-FCC5-49AE-945E-252062FF05B0}" destId="{D1FAE594-3D4F-43E0-A2A4-E3F5F285C6A7}" srcOrd="0" destOrd="0" parTransId="{A71ED59D-DFEB-40C8-96F3-6B2318202BE2}" sibTransId="{8AF0B7AF-155F-4953-BB3C-8F977763EADA}"/>
    <dgm:cxn modelId="{7123AF2A-C8CE-483C-B78E-62A4428E49CE}" type="presOf" srcId="{85C4431F-ED98-4FD8-BBFA-03B144AD7910}" destId="{1BC3526B-485F-4FB6-8A6A-6D019CA2A4F8}" srcOrd="0" destOrd="0" presId="urn:microsoft.com/office/officeart/2005/8/layout/chevron2"/>
    <dgm:cxn modelId="{F6608B9C-93A8-45B9-AB56-465634DD182A}" type="presOf" srcId="{81FE40C0-B90A-4DEC-9613-A52651CBB30B}" destId="{6EA2B7A8-FFE7-4A10-903E-2634672AF454}" srcOrd="0" destOrd="0" presId="urn:microsoft.com/office/officeart/2005/8/layout/chevron2"/>
    <dgm:cxn modelId="{F0DDDEFF-E641-4115-B7A8-10F4543319B9}" srcId="{07788D89-8810-49A5-B424-ED817A6922EB}" destId="{A0DE508B-8951-4065-99F8-607E8A1369F2}" srcOrd="1" destOrd="0" parTransId="{EEABC0CA-0830-47AB-ABE3-CFB3E40603D6}" sibTransId="{0CD9C27D-3B32-47B7-8216-6D597C9408A8}"/>
    <dgm:cxn modelId="{3735C27E-564A-4FC3-AA54-FE266A9C68E0}" type="presOf" srcId="{3375F296-36D6-4E49-A27C-11FFAAF6F305}" destId="{2A0ED84E-F43E-4049-92FF-B178233EAB61}" srcOrd="0" destOrd="0" presId="urn:microsoft.com/office/officeart/2005/8/layout/chevron2"/>
    <dgm:cxn modelId="{FE4F84BE-0972-44F2-807F-72D1B2BDF778}" type="presOf" srcId="{EAAA165A-3520-488E-81BE-AFD9A0B871C0}" destId="{4D6EA247-AD89-4FCF-8E06-D523A9782713}" srcOrd="0" destOrd="0" presId="urn:microsoft.com/office/officeart/2005/8/layout/chevron2"/>
    <dgm:cxn modelId="{E90B2AE9-229F-4679-A41A-17426568C430}" srcId="{07788D89-8810-49A5-B424-ED817A6922EB}" destId="{2D36497E-FCC5-49AE-945E-252062FF05B0}" srcOrd="0" destOrd="0" parTransId="{718DF261-7891-4745-A927-977CBA848E9B}" sibTransId="{35C8BE00-C132-428D-9A3A-841B8B4CF853}"/>
    <dgm:cxn modelId="{E8CA3D28-A99A-45F1-AEFF-E26A5CE858FE}" srcId="{A0DE508B-8951-4065-99F8-607E8A1369F2}" destId="{3375F296-36D6-4E49-A27C-11FFAAF6F305}" srcOrd="0" destOrd="0" parTransId="{6C6FF2A6-2E20-48A8-84C0-DE33EBD4B709}" sibTransId="{F62D727C-424C-4D52-BC25-F54F2A89D4EF}"/>
    <dgm:cxn modelId="{EEEA9C7F-6E5B-49D8-9C95-1E45988C48FE}" srcId="{4DEDE00D-8F0E-4349-88AC-8BC443C0F303}" destId="{D470BD9E-330F-46E1-94ED-0EF2593D3358}" srcOrd="0" destOrd="0" parTransId="{A1B27D41-C790-4D35-AE68-5B2096E926B3}" sibTransId="{F125FB12-F305-4292-ADFB-9B0F6C4905A5}"/>
    <dgm:cxn modelId="{548A7178-D708-4EAB-8F83-568FC7BEEC9A}" type="presOf" srcId="{A0DE508B-8951-4065-99F8-607E8A1369F2}" destId="{5BB05E4A-81A9-4CC5-91BF-0FFC9E755373}" srcOrd="0" destOrd="0" presId="urn:microsoft.com/office/officeart/2005/8/layout/chevron2"/>
    <dgm:cxn modelId="{6AD1C5CC-DD7C-47A1-8BDA-CD772CA8D7AB}" srcId="{85C4431F-ED98-4FD8-BBFA-03B144AD7910}" destId="{EAAA165A-3520-488E-81BE-AFD9A0B871C0}" srcOrd="0" destOrd="0" parTransId="{4635AD34-134B-44A7-8D66-810E4813DED1}" sibTransId="{8C6FB92E-C3D0-48E9-BED3-69044685F083}"/>
    <dgm:cxn modelId="{58946D67-4CD4-45A7-AC26-AA57DF378E59}" srcId="{07788D89-8810-49A5-B424-ED817A6922EB}" destId="{4DEDE00D-8F0E-4349-88AC-8BC443C0F303}" srcOrd="4" destOrd="0" parTransId="{3DD08C4A-7AEF-485C-845A-9A4BCFE51AD1}" sibTransId="{7793AFD7-79C8-4901-9559-F1BB1EE9F051}"/>
    <dgm:cxn modelId="{2467B1BE-AFD7-484A-A8BD-AB8A18A6E1F6}" type="presOf" srcId="{07788D89-8810-49A5-B424-ED817A6922EB}" destId="{93D5A6BA-CB87-4820-99DD-00B1BDE21B14}" srcOrd="0" destOrd="0" presId="urn:microsoft.com/office/officeart/2005/8/layout/chevron2"/>
    <dgm:cxn modelId="{E6ECF9D5-47C9-47A0-B031-F826911BD6CC}" srcId="{7B467EC5-8148-4F88-A7A3-9FCFDFB5004E}" destId="{81FE40C0-B90A-4DEC-9613-A52651CBB30B}" srcOrd="0" destOrd="0" parTransId="{AF362510-5B22-4B92-B22F-D3627E796AA8}" sibTransId="{9A63434A-9256-4378-B895-64CAE3AE492A}"/>
    <dgm:cxn modelId="{6C13CAB0-9630-4D91-A611-1C68F14D364F}" type="presOf" srcId="{D1FAE594-3D4F-43E0-A2A4-E3F5F285C6A7}" destId="{C3434C39-70E5-4EA5-B1AF-81394B407F30}" srcOrd="0" destOrd="0" presId="urn:microsoft.com/office/officeart/2005/8/layout/chevron2"/>
    <dgm:cxn modelId="{ABABC33C-FED3-4B65-B143-90C0844F0680}" type="presOf" srcId="{7B467EC5-8148-4F88-A7A3-9FCFDFB5004E}" destId="{6B1D318D-729A-4ACC-8624-E46450AEDFD0}" srcOrd="0" destOrd="0" presId="urn:microsoft.com/office/officeart/2005/8/layout/chevron2"/>
    <dgm:cxn modelId="{F13B4D8B-1BCD-4CED-BB63-25157A657918}" type="presOf" srcId="{2D36497E-FCC5-49AE-945E-252062FF05B0}" destId="{9DDDD2C1-DD4C-4D41-9B59-0A0F059D210C}" srcOrd="0" destOrd="0" presId="urn:microsoft.com/office/officeart/2005/8/layout/chevron2"/>
    <dgm:cxn modelId="{136115A5-4164-4B03-9125-8A65550B3B65}" type="presParOf" srcId="{93D5A6BA-CB87-4820-99DD-00B1BDE21B14}" destId="{C0EBE13B-5B53-4510-BC86-0D462A3FFF17}" srcOrd="0" destOrd="0" presId="urn:microsoft.com/office/officeart/2005/8/layout/chevron2"/>
    <dgm:cxn modelId="{51F83EEE-9FA4-4546-8EC0-60DB32812A63}" type="presParOf" srcId="{C0EBE13B-5B53-4510-BC86-0D462A3FFF17}" destId="{9DDDD2C1-DD4C-4D41-9B59-0A0F059D210C}" srcOrd="0" destOrd="0" presId="urn:microsoft.com/office/officeart/2005/8/layout/chevron2"/>
    <dgm:cxn modelId="{BC5E1A2B-4D2A-4D6D-BB5F-97C09C6DA9A4}" type="presParOf" srcId="{C0EBE13B-5B53-4510-BC86-0D462A3FFF17}" destId="{C3434C39-70E5-4EA5-B1AF-81394B407F30}" srcOrd="1" destOrd="0" presId="urn:microsoft.com/office/officeart/2005/8/layout/chevron2"/>
    <dgm:cxn modelId="{7EFE910D-D750-48E4-84A1-C6EDB1E4321A}" type="presParOf" srcId="{93D5A6BA-CB87-4820-99DD-00B1BDE21B14}" destId="{EFD6C05A-CC93-44BE-BD5D-20BE4550AEDB}" srcOrd="1" destOrd="0" presId="urn:microsoft.com/office/officeart/2005/8/layout/chevron2"/>
    <dgm:cxn modelId="{B8071A01-7221-4AF3-A63A-36F948387F79}" type="presParOf" srcId="{93D5A6BA-CB87-4820-99DD-00B1BDE21B14}" destId="{473C26F2-C110-4B4D-A27E-906ACB0DBA17}" srcOrd="2" destOrd="0" presId="urn:microsoft.com/office/officeart/2005/8/layout/chevron2"/>
    <dgm:cxn modelId="{72681D30-200B-44BF-AE14-597461B00A5F}" type="presParOf" srcId="{473C26F2-C110-4B4D-A27E-906ACB0DBA17}" destId="{5BB05E4A-81A9-4CC5-91BF-0FFC9E755373}" srcOrd="0" destOrd="0" presId="urn:microsoft.com/office/officeart/2005/8/layout/chevron2"/>
    <dgm:cxn modelId="{FF0EABE0-2B92-4505-85B8-5C3B143B1DF5}" type="presParOf" srcId="{473C26F2-C110-4B4D-A27E-906ACB0DBA17}" destId="{2A0ED84E-F43E-4049-92FF-B178233EAB61}" srcOrd="1" destOrd="0" presId="urn:microsoft.com/office/officeart/2005/8/layout/chevron2"/>
    <dgm:cxn modelId="{71CB73F2-BAF3-4F61-AFBF-48AAA0D764C0}" type="presParOf" srcId="{93D5A6BA-CB87-4820-99DD-00B1BDE21B14}" destId="{1D8EFFA3-0499-463F-87BF-F339B2FE76EF}" srcOrd="3" destOrd="0" presId="urn:microsoft.com/office/officeart/2005/8/layout/chevron2"/>
    <dgm:cxn modelId="{F4733B91-77C1-4AB3-A2A0-C8DE10AF7BF0}" type="presParOf" srcId="{93D5A6BA-CB87-4820-99DD-00B1BDE21B14}" destId="{A499027B-D82A-433D-ABC7-D914F43A82BD}" srcOrd="4" destOrd="0" presId="urn:microsoft.com/office/officeart/2005/8/layout/chevron2"/>
    <dgm:cxn modelId="{BC82C137-9050-43AC-BF9E-FF7534065B54}" type="presParOf" srcId="{A499027B-D82A-433D-ABC7-D914F43A82BD}" destId="{6B1D318D-729A-4ACC-8624-E46450AEDFD0}" srcOrd="0" destOrd="0" presId="urn:microsoft.com/office/officeart/2005/8/layout/chevron2"/>
    <dgm:cxn modelId="{D513552F-C5BA-4645-98DF-59B5876EAADE}" type="presParOf" srcId="{A499027B-D82A-433D-ABC7-D914F43A82BD}" destId="{6EA2B7A8-FFE7-4A10-903E-2634672AF454}" srcOrd="1" destOrd="0" presId="urn:microsoft.com/office/officeart/2005/8/layout/chevron2"/>
    <dgm:cxn modelId="{209AB76A-9798-4153-8CDD-5EFF0F5BD578}" type="presParOf" srcId="{93D5A6BA-CB87-4820-99DD-00B1BDE21B14}" destId="{0A73188E-9776-4ABC-9AE1-1FABC2C7297D}" srcOrd="5" destOrd="0" presId="urn:microsoft.com/office/officeart/2005/8/layout/chevron2"/>
    <dgm:cxn modelId="{D9F07F14-132E-4867-BAE6-2940D93826E4}" type="presParOf" srcId="{93D5A6BA-CB87-4820-99DD-00B1BDE21B14}" destId="{84B33458-8105-4F6C-AC79-E706B6A64518}" srcOrd="6" destOrd="0" presId="urn:microsoft.com/office/officeart/2005/8/layout/chevron2"/>
    <dgm:cxn modelId="{50680103-9041-466C-93D2-9180B56F97D8}" type="presParOf" srcId="{84B33458-8105-4F6C-AC79-E706B6A64518}" destId="{1BC3526B-485F-4FB6-8A6A-6D019CA2A4F8}" srcOrd="0" destOrd="0" presId="urn:microsoft.com/office/officeart/2005/8/layout/chevron2"/>
    <dgm:cxn modelId="{442395FF-D289-489C-B170-0B62B929F135}" type="presParOf" srcId="{84B33458-8105-4F6C-AC79-E706B6A64518}" destId="{4D6EA247-AD89-4FCF-8E06-D523A9782713}" srcOrd="1" destOrd="0" presId="urn:microsoft.com/office/officeart/2005/8/layout/chevron2"/>
    <dgm:cxn modelId="{C3DD52A5-EA42-4E11-B80E-FF56C82A6119}" type="presParOf" srcId="{93D5A6BA-CB87-4820-99DD-00B1BDE21B14}" destId="{C24D1797-A3A7-4939-AA47-F235C1F61751}" srcOrd="7" destOrd="0" presId="urn:microsoft.com/office/officeart/2005/8/layout/chevron2"/>
    <dgm:cxn modelId="{35A3894B-EEA3-4C7F-9B15-B8184214682A}" type="presParOf" srcId="{93D5A6BA-CB87-4820-99DD-00B1BDE21B14}" destId="{D929F364-0C00-42A2-B16F-1085860C3ADF}" srcOrd="8" destOrd="0" presId="urn:microsoft.com/office/officeart/2005/8/layout/chevron2"/>
    <dgm:cxn modelId="{8600E081-A986-45F5-B31A-316A6ACB0A4E}" type="presParOf" srcId="{D929F364-0C00-42A2-B16F-1085860C3ADF}" destId="{5CC88D7C-7CAD-4831-BE8A-BF2ADEC48799}" srcOrd="0" destOrd="0" presId="urn:microsoft.com/office/officeart/2005/8/layout/chevron2"/>
    <dgm:cxn modelId="{1727EC8A-1DDC-43D5-9BB6-2E04A3EA51D3}" type="presParOf" srcId="{D929F364-0C00-42A2-B16F-1085860C3ADF}" destId="{089A972B-B7F9-4F97-B27D-C5A6140F38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937B99-26F8-4696-9687-2008EE098BE9}"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MX"/>
        </a:p>
      </dgm:t>
    </dgm:pt>
    <dgm:pt modelId="{5EA2FDA5-5445-4785-B623-CC58620B5626}">
      <dgm:prSet phldrT="[Texto]"/>
      <dgm:spPr/>
      <dgm:t>
        <a:bodyPr/>
        <a:lstStyle/>
        <a:p>
          <a:r>
            <a:rPr lang="es-MX" b="1" dirty="0" smtClean="0">
              <a:solidFill>
                <a:schemeClr val="tx1">
                  <a:lumMod val="75000"/>
                  <a:lumOff val="25000"/>
                </a:schemeClr>
              </a:solidFill>
              <a:latin typeface="Soberana Sans" panose="02000000000000000000" pitchFamily="50" charset="0"/>
            </a:rPr>
            <a:t>Nivel Federal</a:t>
          </a:r>
          <a:endParaRPr lang="es-MX" b="1" dirty="0">
            <a:solidFill>
              <a:schemeClr val="tx1">
                <a:lumMod val="75000"/>
                <a:lumOff val="25000"/>
              </a:schemeClr>
            </a:solidFill>
            <a:latin typeface="Soberana Sans" panose="02000000000000000000" pitchFamily="50" charset="0"/>
          </a:endParaRPr>
        </a:p>
      </dgm:t>
    </dgm:pt>
    <dgm:pt modelId="{FB5EBC9D-B48E-4C97-9CAB-25F75441E422}" type="parTrans" cxnId="{D3AA081C-1BC8-4707-83A0-5D37E281E75D}">
      <dgm:prSet/>
      <dgm:spPr/>
      <dgm:t>
        <a:bodyPr/>
        <a:lstStyle/>
        <a:p>
          <a:endParaRPr lang="es-MX">
            <a:latin typeface="Soberana Sans" panose="02000000000000000000" pitchFamily="50" charset="0"/>
          </a:endParaRPr>
        </a:p>
      </dgm:t>
    </dgm:pt>
    <dgm:pt modelId="{DF061512-DB1E-48A9-B81A-69DB516972CE}" type="sibTrans" cxnId="{D3AA081C-1BC8-4707-83A0-5D37E281E75D}">
      <dgm:prSet/>
      <dgm:spPr/>
      <dgm:t>
        <a:bodyPr/>
        <a:lstStyle/>
        <a:p>
          <a:endParaRPr lang="es-MX">
            <a:latin typeface="Soberana Sans" panose="02000000000000000000" pitchFamily="50" charset="0"/>
          </a:endParaRPr>
        </a:p>
      </dgm:t>
    </dgm:pt>
    <dgm:pt modelId="{6D2CAF8D-FAF9-4B3F-A74B-7DAF8C3320F8}">
      <dgm:prSet phldrT="[Texto]" custT="1"/>
      <dgm:spPr>
        <a:noFill/>
        <a:ln>
          <a:noFill/>
        </a:ln>
      </dgm:spPr>
      <dgm:t>
        <a:bodyPr/>
        <a:lstStyle/>
        <a:p>
          <a:r>
            <a:rPr lang="es-MX" sz="1400" dirty="0" smtClean="0">
              <a:solidFill>
                <a:schemeClr val="tx1"/>
              </a:solidFill>
              <a:latin typeface="Soberana Sans" panose="02000000000000000000" pitchFamily="50" charset="0"/>
            </a:rPr>
            <a:t>Como un </a:t>
          </a:r>
          <a:r>
            <a:rPr lang="es-MX" sz="1400" b="1" dirty="0" smtClean="0">
              <a:solidFill>
                <a:schemeClr val="tx1"/>
              </a:solidFill>
              <a:latin typeface="Soberana Sans" panose="02000000000000000000" pitchFamily="50" charset="0"/>
            </a:rPr>
            <a:t>compromiso</a:t>
          </a:r>
          <a:r>
            <a:rPr lang="es-MX" sz="1400" dirty="0" smtClean="0">
              <a:solidFill>
                <a:schemeClr val="tx1"/>
              </a:solidFill>
              <a:latin typeface="Soberana Sans" panose="02000000000000000000" pitchFamily="50" charset="0"/>
            </a:rPr>
            <a:t> de Gobierno durante la ejecución de los programas federales de desarrollo social.</a:t>
          </a:r>
          <a:endParaRPr lang="es-MX" sz="1400" dirty="0">
            <a:solidFill>
              <a:schemeClr val="tx1"/>
            </a:solidFill>
            <a:latin typeface="Soberana Sans" panose="02000000000000000000" pitchFamily="50" charset="0"/>
          </a:endParaRPr>
        </a:p>
      </dgm:t>
    </dgm:pt>
    <dgm:pt modelId="{D593F919-B8C4-4B18-8297-D7F687406EBD}" type="parTrans" cxnId="{2D49E76E-51DE-4087-8258-F71DD1AEDCD7}">
      <dgm:prSet/>
      <dgm:spPr/>
      <dgm:t>
        <a:bodyPr/>
        <a:lstStyle/>
        <a:p>
          <a:endParaRPr lang="es-MX">
            <a:latin typeface="Soberana Sans" panose="02000000000000000000" pitchFamily="50" charset="0"/>
          </a:endParaRPr>
        </a:p>
      </dgm:t>
    </dgm:pt>
    <dgm:pt modelId="{B8DECBBB-5971-4F37-9411-E2F3147B1C7D}" type="sibTrans" cxnId="{2D49E76E-51DE-4087-8258-F71DD1AEDCD7}">
      <dgm:prSet/>
      <dgm:spPr/>
      <dgm:t>
        <a:bodyPr/>
        <a:lstStyle/>
        <a:p>
          <a:endParaRPr lang="es-MX">
            <a:latin typeface="Soberana Sans" panose="02000000000000000000" pitchFamily="50" charset="0"/>
          </a:endParaRPr>
        </a:p>
      </dgm:t>
    </dgm:pt>
    <dgm:pt modelId="{1034EA15-B7B4-4D4C-813A-9DCD6AFEB557}" type="pres">
      <dgm:prSet presAssocID="{AD937B99-26F8-4696-9687-2008EE098BE9}" presName="Name0" presStyleCnt="0">
        <dgm:presLayoutVars>
          <dgm:chMax/>
          <dgm:chPref/>
          <dgm:dir/>
        </dgm:presLayoutVars>
      </dgm:prSet>
      <dgm:spPr/>
      <dgm:t>
        <a:bodyPr/>
        <a:lstStyle/>
        <a:p>
          <a:endParaRPr lang="es-MX"/>
        </a:p>
      </dgm:t>
    </dgm:pt>
    <dgm:pt modelId="{203A01A8-E998-4482-8649-AFFF14F8E42D}" type="pres">
      <dgm:prSet presAssocID="{5EA2FDA5-5445-4785-B623-CC58620B5626}" presName="composite" presStyleCnt="0">
        <dgm:presLayoutVars>
          <dgm:chMax val="1"/>
          <dgm:chPref val="1"/>
        </dgm:presLayoutVars>
      </dgm:prSet>
      <dgm:spPr/>
    </dgm:pt>
    <dgm:pt modelId="{86345396-7C59-4C60-BEEB-468E7DF4E9C8}" type="pres">
      <dgm:prSet presAssocID="{5EA2FDA5-5445-4785-B623-CC58620B5626}" presName="Accent" presStyleLbl="trAlignAcc1" presStyleIdx="0" presStyleCnt="1">
        <dgm:presLayoutVars>
          <dgm:chMax val="0"/>
          <dgm:chPref val="0"/>
        </dgm:presLayoutVars>
      </dgm:prSet>
      <dgm:spPr>
        <a:noFill/>
        <a:ln>
          <a:noFill/>
        </a:ln>
      </dgm:spPr>
    </dgm:pt>
    <dgm:pt modelId="{DE7D4741-6A72-45B0-8219-6EB6483410C4}" type="pres">
      <dgm:prSet presAssocID="{5EA2FDA5-5445-4785-B623-CC58620B5626}" presName="Image" presStyleLbl="alignImgPlace1" presStyleIdx="0" presStyleCnt="1">
        <dgm:presLayoutVars>
          <dgm:chMax val="0"/>
          <dgm:chPref val="0"/>
        </dgm:presLayoutVars>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927" t="15374" r="2927" b="15374"/>
          </a:stretch>
        </a:blipFill>
        <a:ln>
          <a:noFill/>
        </a:ln>
      </dgm:spPr>
      <dgm:t>
        <a:bodyPr/>
        <a:lstStyle/>
        <a:p>
          <a:endParaRPr lang="es-MX"/>
        </a:p>
      </dgm:t>
    </dgm:pt>
    <dgm:pt modelId="{41E90AC5-4FF9-40B1-87AF-E74907BC55F3}" type="pres">
      <dgm:prSet presAssocID="{5EA2FDA5-5445-4785-B623-CC58620B5626}" presName="ChildComposite" presStyleCnt="0"/>
      <dgm:spPr/>
    </dgm:pt>
    <dgm:pt modelId="{36D2C75B-F51E-40C3-B095-DC461F559CC5}" type="pres">
      <dgm:prSet presAssocID="{5EA2FDA5-5445-4785-B623-CC58620B5626}" presName="Child" presStyleLbl="node1" presStyleIdx="0" presStyleCnt="1" custScaleX="125839" custScaleY="125989">
        <dgm:presLayoutVars>
          <dgm:chMax val="0"/>
          <dgm:chPref val="0"/>
          <dgm:bulletEnabled val="1"/>
        </dgm:presLayoutVars>
      </dgm:prSet>
      <dgm:spPr/>
      <dgm:t>
        <a:bodyPr/>
        <a:lstStyle/>
        <a:p>
          <a:endParaRPr lang="es-MX"/>
        </a:p>
      </dgm:t>
    </dgm:pt>
    <dgm:pt modelId="{C4F31735-3E23-4327-82D9-1316709C7A03}" type="pres">
      <dgm:prSet presAssocID="{5EA2FDA5-5445-4785-B623-CC58620B5626}" presName="Parent" presStyleLbl="revTx" presStyleIdx="0" presStyleCnt="1" custLinFactNeighborY="-7384">
        <dgm:presLayoutVars>
          <dgm:chMax val="1"/>
          <dgm:chPref val="0"/>
          <dgm:bulletEnabled val="1"/>
        </dgm:presLayoutVars>
      </dgm:prSet>
      <dgm:spPr/>
      <dgm:t>
        <a:bodyPr/>
        <a:lstStyle/>
        <a:p>
          <a:endParaRPr lang="es-MX"/>
        </a:p>
      </dgm:t>
    </dgm:pt>
  </dgm:ptLst>
  <dgm:cxnLst>
    <dgm:cxn modelId="{5FB4F677-2DE3-4334-A739-071FEA136E9D}" type="presOf" srcId="{5EA2FDA5-5445-4785-B623-CC58620B5626}" destId="{C4F31735-3E23-4327-82D9-1316709C7A03}" srcOrd="0" destOrd="0" presId="urn:microsoft.com/office/officeart/2008/layout/CaptionedPictures"/>
    <dgm:cxn modelId="{D3AA081C-1BC8-4707-83A0-5D37E281E75D}" srcId="{AD937B99-26F8-4696-9687-2008EE098BE9}" destId="{5EA2FDA5-5445-4785-B623-CC58620B5626}" srcOrd="0" destOrd="0" parTransId="{FB5EBC9D-B48E-4C97-9CAB-25F75441E422}" sibTransId="{DF061512-DB1E-48A9-B81A-69DB516972CE}"/>
    <dgm:cxn modelId="{EB9E8258-BEAF-4506-B723-F0AA02A0CE2B}" type="presOf" srcId="{6D2CAF8D-FAF9-4B3F-A74B-7DAF8C3320F8}" destId="{36D2C75B-F51E-40C3-B095-DC461F559CC5}" srcOrd="0" destOrd="0" presId="urn:microsoft.com/office/officeart/2008/layout/CaptionedPictures"/>
    <dgm:cxn modelId="{2D49E76E-51DE-4087-8258-F71DD1AEDCD7}" srcId="{5EA2FDA5-5445-4785-B623-CC58620B5626}" destId="{6D2CAF8D-FAF9-4B3F-A74B-7DAF8C3320F8}" srcOrd="0" destOrd="0" parTransId="{D593F919-B8C4-4B18-8297-D7F687406EBD}" sibTransId="{B8DECBBB-5971-4F37-9411-E2F3147B1C7D}"/>
    <dgm:cxn modelId="{DD7C5B27-9FA0-4AF3-BA29-59D3DBEFB57A}" type="presOf" srcId="{AD937B99-26F8-4696-9687-2008EE098BE9}" destId="{1034EA15-B7B4-4D4C-813A-9DCD6AFEB557}" srcOrd="0" destOrd="0" presId="urn:microsoft.com/office/officeart/2008/layout/CaptionedPictures"/>
    <dgm:cxn modelId="{A4630CB4-B89A-441E-BA37-92072FE93F96}" type="presParOf" srcId="{1034EA15-B7B4-4D4C-813A-9DCD6AFEB557}" destId="{203A01A8-E998-4482-8649-AFFF14F8E42D}" srcOrd="0" destOrd="0" presId="urn:microsoft.com/office/officeart/2008/layout/CaptionedPictures"/>
    <dgm:cxn modelId="{472E33AA-CDBE-40DD-B721-04A42F1CE886}" type="presParOf" srcId="{203A01A8-E998-4482-8649-AFFF14F8E42D}" destId="{86345396-7C59-4C60-BEEB-468E7DF4E9C8}" srcOrd="0" destOrd="0" presId="urn:microsoft.com/office/officeart/2008/layout/CaptionedPictures"/>
    <dgm:cxn modelId="{73C97CDD-28DD-4EF4-96A8-1CEA55EFD2BE}" type="presParOf" srcId="{203A01A8-E998-4482-8649-AFFF14F8E42D}" destId="{DE7D4741-6A72-45B0-8219-6EB6483410C4}" srcOrd="1" destOrd="0" presId="urn:microsoft.com/office/officeart/2008/layout/CaptionedPictures"/>
    <dgm:cxn modelId="{6D8F00D0-9147-4F06-8CE5-6A7F149308F1}" type="presParOf" srcId="{203A01A8-E998-4482-8649-AFFF14F8E42D}" destId="{41E90AC5-4FF9-40B1-87AF-E74907BC55F3}" srcOrd="2" destOrd="0" presId="urn:microsoft.com/office/officeart/2008/layout/CaptionedPictures"/>
    <dgm:cxn modelId="{385AEC42-123E-4306-8D41-AE4DD9CDCD70}" type="presParOf" srcId="{41E90AC5-4FF9-40B1-87AF-E74907BC55F3}" destId="{36D2C75B-F51E-40C3-B095-DC461F559CC5}" srcOrd="0" destOrd="0" presId="urn:microsoft.com/office/officeart/2008/layout/CaptionedPictures"/>
    <dgm:cxn modelId="{C8FDB07B-5706-44E0-9DF6-63666E55132C}" type="presParOf" srcId="{41E90AC5-4FF9-40B1-87AF-E74907BC55F3}" destId="{C4F31735-3E23-4327-82D9-1316709C7A03}"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937B99-26F8-4696-9687-2008EE098BE9}"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MX"/>
        </a:p>
      </dgm:t>
    </dgm:pt>
    <dgm:pt modelId="{5EA2FDA5-5445-4785-B623-CC58620B5626}">
      <dgm:prSet phldrT="[Texto]"/>
      <dgm:spPr/>
      <dgm:t>
        <a:bodyPr/>
        <a:lstStyle/>
        <a:p>
          <a:r>
            <a:rPr lang="es-MX" b="1" dirty="0" smtClean="0">
              <a:solidFill>
                <a:schemeClr val="tx1">
                  <a:lumMod val="75000"/>
                  <a:lumOff val="25000"/>
                </a:schemeClr>
              </a:solidFill>
              <a:latin typeface="Soberana Sans" panose="02000000000000000000" pitchFamily="50" charset="0"/>
            </a:rPr>
            <a:t>Nivel Municipal</a:t>
          </a:r>
          <a:endParaRPr lang="es-MX" b="1" dirty="0">
            <a:solidFill>
              <a:schemeClr val="tx1">
                <a:lumMod val="75000"/>
                <a:lumOff val="25000"/>
              </a:schemeClr>
            </a:solidFill>
            <a:latin typeface="Soberana Sans" panose="02000000000000000000" pitchFamily="50" charset="0"/>
          </a:endParaRPr>
        </a:p>
      </dgm:t>
    </dgm:pt>
    <dgm:pt modelId="{FB5EBC9D-B48E-4C97-9CAB-25F75441E422}" type="parTrans" cxnId="{D3AA081C-1BC8-4707-83A0-5D37E281E75D}">
      <dgm:prSet/>
      <dgm:spPr/>
      <dgm:t>
        <a:bodyPr/>
        <a:lstStyle/>
        <a:p>
          <a:endParaRPr lang="es-MX">
            <a:latin typeface="Soberana Sans" panose="02000000000000000000" pitchFamily="50" charset="0"/>
          </a:endParaRPr>
        </a:p>
      </dgm:t>
    </dgm:pt>
    <dgm:pt modelId="{DF061512-DB1E-48A9-B81A-69DB516972CE}" type="sibTrans" cxnId="{D3AA081C-1BC8-4707-83A0-5D37E281E75D}">
      <dgm:prSet/>
      <dgm:spPr/>
      <dgm:t>
        <a:bodyPr/>
        <a:lstStyle/>
        <a:p>
          <a:endParaRPr lang="es-MX">
            <a:latin typeface="Soberana Sans" panose="02000000000000000000" pitchFamily="50" charset="0"/>
          </a:endParaRPr>
        </a:p>
      </dgm:t>
    </dgm:pt>
    <dgm:pt modelId="{6D2CAF8D-FAF9-4B3F-A74B-7DAF8C3320F8}">
      <dgm:prSet phldrT="[Texto]" custT="1"/>
      <dgm:spPr>
        <a:noFill/>
        <a:ln>
          <a:noFill/>
        </a:ln>
      </dgm:spPr>
      <dgm:t>
        <a:bodyPr/>
        <a:lstStyle/>
        <a:p>
          <a:r>
            <a:rPr lang="es-MX" sz="1400" dirty="0" smtClean="0">
              <a:solidFill>
                <a:schemeClr val="tx1"/>
              </a:solidFill>
              <a:latin typeface="Soberana Sans" panose="02000000000000000000" pitchFamily="50" charset="0"/>
            </a:rPr>
            <a:t>Como una </a:t>
          </a:r>
          <a:r>
            <a:rPr lang="es-MX" sz="1400" b="1" dirty="0" smtClean="0">
              <a:solidFill>
                <a:schemeClr val="tx1"/>
              </a:solidFill>
              <a:latin typeface="Soberana Sans" panose="02000000000000000000" pitchFamily="50" charset="0"/>
            </a:rPr>
            <a:t>contribución</a:t>
          </a:r>
          <a:r>
            <a:rPr lang="es-MX" sz="1400" dirty="0" smtClean="0">
              <a:solidFill>
                <a:schemeClr val="tx1"/>
              </a:solidFill>
              <a:latin typeface="Soberana Sans" panose="02000000000000000000" pitchFamily="50" charset="0"/>
            </a:rPr>
            <a:t> a la gestión gubernamental, para realizar con transparencia, eficacia y honradez las acciones de Gobierno.</a:t>
          </a:r>
          <a:endParaRPr lang="es-MX" sz="800" dirty="0">
            <a:solidFill>
              <a:schemeClr val="tx1"/>
            </a:solidFill>
            <a:latin typeface="Soberana Sans" panose="02000000000000000000" pitchFamily="50" charset="0"/>
          </a:endParaRPr>
        </a:p>
      </dgm:t>
    </dgm:pt>
    <dgm:pt modelId="{D593F919-B8C4-4B18-8297-D7F687406EBD}" type="parTrans" cxnId="{2D49E76E-51DE-4087-8258-F71DD1AEDCD7}">
      <dgm:prSet/>
      <dgm:spPr/>
      <dgm:t>
        <a:bodyPr/>
        <a:lstStyle/>
        <a:p>
          <a:endParaRPr lang="es-MX">
            <a:latin typeface="Soberana Sans" panose="02000000000000000000" pitchFamily="50" charset="0"/>
          </a:endParaRPr>
        </a:p>
      </dgm:t>
    </dgm:pt>
    <dgm:pt modelId="{B8DECBBB-5971-4F37-9411-E2F3147B1C7D}" type="sibTrans" cxnId="{2D49E76E-51DE-4087-8258-F71DD1AEDCD7}">
      <dgm:prSet/>
      <dgm:spPr/>
      <dgm:t>
        <a:bodyPr/>
        <a:lstStyle/>
        <a:p>
          <a:endParaRPr lang="es-MX">
            <a:latin typeface="Soberana Sans" panose="02000000000000000000" pitchFamily="50" charset="0"/>
          </a:endParaRPr>
        </a:p>
      </dgm:t>
    </dgm:pt>
    <dgm:pt modelId="{1034EA15-B7B4-4D4C-813A-9DCD6AFEB557}" type="pres">
      <dgm:prSet presAssocID="{AD937B99-26F8-4696-9687-2008EE098BE9}" presName="Name0" presStyleCnt="0">
        <dgm:presLayoutVars>
          <dgm:chMax/>
          <dgm:chPref/>
          <dgm:dir/>
        </dgm:presLayoutVars>
      </dgm:prSet>
      <dgm:spPr/>
      <dgm:t>
        <a:bodyPr/>
        <a:lstStyle/>
        <a:p>
          <a:endParaRPr lang="es-MX"/>
        </a:p>
      </dgm:t>
    </dgm:pt>
    <dgm:pt modelId="{203A01A8-E998-4482-8649-AFFF14F8E42D}" type="pres">
      <dgm:prSet presAssocID="{5EA2FDA5-5445-4785-B623-CC58620B5626}" presName="composite" presStyleCnt="0">
        <dgm:presLayoutVars>
          <dgm:chMax val="1"/>
          <dgm:chPref val="1"/>
        </dgm:presLayoutVars>
      </dgm:prSet>
      <dgm:spPr/>
    </dgm:pt>
    <dgm:pt modelId="{86345396-7C59-4C60-BEEB-468E7DF4E9C8}" type="pres">
      <dgm:prSet presAssocID="{5EA2FDA5-5445-4785-B623-CC58620B5626}" presName="Accent" presStyleLbl="trAlignAcc1" presStyleIdx="0" presStyleCnt="1">
        <dgm:presLayoutVars>
          <dgm:chMax val="0"/>
          <dgm:chPref val="0"/>
        </dgm:presLayoutVars>
      </dgm:prSet>
      <dgm:spPr>
        <a:noFill/>
        <a:ln>
          <a:noFill/>
        </a:ln>
      </dgm:spPr>
    </dgm:pt>
    <dgm:pt modelId="{DE7D4741-6A72-45B0-8219-6EB6483410C4}" type="pres">
      <dgm:prSet presAssocID="{5EA2FDA5-5445-4785-B623-CC58620B5626}" presName="Image" presStyleLbl="alignImgPlace1" presStyleIdx="0" presStyleCnt="1">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187" t="4943" r="-4187" b="4943"/>
          </a:stretch>
        </a:blipFill>
        <a:ln>
          <a:noFill/>
        </a:ln>
      </dgm:spPr>
      <dgm:t>
        <a:bodyPr/>
        <a:lstStyle/>
        <a:p>
          <a:endParaRPr lang="es-MX"/>
        </a:p>
      </dgm:t>
    </dgm:pt>
    <dgm:pt modelId="{41E90AC5-4FF9-40B1-87AF-E74907BC55F3}" type="pres">
      <dgm:prSet presAssocID="{5EA2FDA5-5445-4785-B623-CC58620B5626}" presName="ChildComposite" presStyleCnt="0"/>
      <dgm:spPr/>
    </dgm:pt>
    <dgm:pt modelId="{36D2C75B-F51E-40C3-B095-DC461F559CC5}" type="pres">
      <dgm:prSet presAssocID="{5EA2FDA5-5445-4785-B623-CC58620B5626}" presName="Child" presStyleLbl="node1" presStyleIdx="0" presStyleCnt="1" custScaleX="123141" custScaleY="88212">
        <dgm:presLayoutVars>
          <dgm:chMax val="0"/>
          <dgm:chPref val="0"/>
          <dgm:bulletEnabled val="1"/>
        </dgm:presLayoutVars>
      </dgm:prSet>
      <dgm:spPr/>
      <dgm:t>
        <a:bodyPr/>
        <a:lstStyle/>
        <a:p>
          <a:endParaRPr lang="es-MX"/>
        </a:p>
      </dgm:t>
    </dgm:pt>
    <dgm:pt modelId="{C4F31735-3E23-4327-82D9-1316709C7A03}" type="pres">
      <dgm:prSet presAssocID="{5EA2FDA5-5445-4785-B623-CC58620B5626}" presName="Parent" presStyleLbl="revTx" presStyleIdx="0" presStyleCnt="1" custLinFactNeighborX="-2046" custLinFactNeighborY="-14311">
        <dgm:presLayoutVars>
          <dgm:chMax val="1"/>
          <dgm:chPref val="0"/>
          <dgm:bulletEnabled val="1"/>
        </dgm:presLayoutVars>
      </dgm:prSet>
      <dgm:spPr/>
      <dgm:t>
        <a:bodyPr/>
        <a:lstStyle/>
        <a:p>
          <a:endParaRPr lang="es-MX"/>
        </a:p>
      </dgm:t>
    </dgm:pt>
  </dgm:ptLst>
  <dgm:cxnLst>
    <dgm:cxn modelId="{2D49E76E-51DE-4087-8258-F71DD1AEDCD7}" srcId="{5EA2FDA5-5445-4785-B623-CC58620B5626}" destId="{6D2CAF8D-FAF9-4B3F-A74B-7DAF8C3320F8}" srcOrd="0" destOrd="0" parTransId="{D593F919-B8C4-4B18-8297-D7F687406EBD}" sibTransId="{B8DECBBB-5971-4F37-9411-E2F3147B1C7D}"/>
    <dgm:cxn modelId="{D5EA6B89-9EF9-499B-9B81-148209FE4E1D}" type="presOf" srcId="{AD937B99-26F8-4696-9687-2008EE098BE9}" destId="{1034EA15-B7B4-4D4C-813A-9DCD6AFEB557}" srcOrd="0" destOrd="0" presId="urn:microsoft.com/office/officeart/2008/layout/CaptionedPictures"/>
    <dgm:cxn modelId="{D3AA081C-1BC8-4707-83A0-5D37E281E75D}" srcId="{AD937B99-26F8-4696-9687-2008EE098BE9}" destId="{5EA2FDA5-5445-4785-B623-CC58620B5626}" srcOrd="0" destOrd="0" parTransId="{FB5EBC9D-B48E-4C97-9CAB-25F75441E422}" sibTransId="{DF061512-DB1E-48A9-B81A-69DB516972CE}"/>
    <dgm:cxn modelId="{B5CB1F29-0011-463C-8E9F-98C5413F2D0B}" type="presOf" srcId="{5EA2FDA5-5445-4785-B623-CC58620B5626}" destId="{C4F31735-3E23-4327-82D9-1316709C7A03}" srcOrd="0" destOrd="0" presId="urn:microsoft.com/office/officeart/2008/layout/CaptionedPictures"/>
    <dgm:cxn modelId="{32EF383A-7111-4856-9B8F-278E4C29291F}" type="presOf" srcId="{6D2CAF8D-FAF9-4B3F-A74B-7DAF8C3320F8}" destId="{36D2C75B-F51E-40C3-B095-DC461F559CC5}" srcOrd="0" destOrd="0" presId="urn:microsoft.com/office/officeart/2008/layout/CaptionedPictures"/>
    <dgm:cxn modelId="{2A6000CE-B0B1-4B46-90EF-E03CA287FE9C}" type="presParOf" srcId="{1034EA15-B7B4-4D4C-813A-9DCD6AFEB557}" destId="{203A01A8-E998-4482-8649-AFFF14F8E42D}" srcOrd="0" destOrd="0" presId="urn:microsoft.com/office/officeart/2008/layout/CaptionedPictures"/>
    <dgm:cxn modelId="{68E0B127-03E4-48F9-BF12-9DBDFD1B11BB}" type="presParOf" srcId="{203A01A8-E998-4482-8649-AFFF14F8E42D}" destId="{86345396-7C59-4C60-BEEB-468E7DF4E9C8}" srcOrd="0" destOrd="0" presId="urn:microsoft.com/office/officeart/2008/layout/CaptionedPictures"/>
    <dgm:cxn modelId="{5A37720E-E7CE-4F39-9100-0515D2A508B9}" type="presParOf" srcId="{203A01A8-E998-4482-8649-AFFF14F8E42D}" destId="{DE7D4741-6A72-45B0-8219-6EB6483410C4}" srcOrd="1" destOrd="0" presId="urn:microsoft.com/office/officeart/2008/layout/CaptionedPictures"/>
    <dgm:cxn modelId="{E9180803-7112-493A-A8B1-5F7E434AA41C}" type="presParOf" srcId="{203A01A8-E998-4482-8649-AFFF14F8E42D}" destId="{41E90AC5-4FF9-40B1-87AF-E74907BC55F3}" srcOrd="2" destOrd="0" presId="urn:microsoft.com/office/officeart/2008/layout/CaptionedPictures"/>
    <dgm:cxn modelId="{84195729-6882-41B6-B07F-C3E9514F5BEB}" type="presParOf" srcId="{41E90AC5-4FF9-40B1-87AF-E74907BC55F3}" destId="{36D2C75B-F51E-40C3-B095-DC461F559CC5}" srcOrd="0" destOrd="0" presId="urn:microsoft.com/office/officeart/2008/layout/CaptionedPictures"/>
    <dgm:cxn modelId="{271AD358-4D32-441A-B6FD-5745A90C8D8C}" type="presParOf" srcId="{41E90AC5-4FF9-40B1-87AF-E74907BC55F3}" destId="{C4F31735-3E23-4327-82D9-1316709C7A03}" srcOrd="1" destOrd="0" presId="urn:microsoft.com/office/officeart/2008/layout/CaptionedPictur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09796-8279-43D0-84F5-6F42C27A1AAA}">
      <dsp:nvSpPr>
        <dsp:cNvPr id="0" name=""/>
        <dsp:cNvSpPr/>
      </dsp:nvSpPr>
      <dsp:spPr>
        <a:xfrm>
          <a:off x="615938" y="2248590"/>
          <a:ext cx="136290" cy="136290"/>
        </a:xfrm>
        <a:prstGeom prst="roundRect">
          <a:avLst>
            <a:gd name="adj" fmla="val 10000"/>
          </a:avLst>
        </a:prstGeom>
        <a:solidFill>
          <a:schemeClr val="bg1">
            <a:lumMod val="85000"/>
          </a:schemeClr>
        </a:solidFill>
        <a:ln w="1079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51161331-29C5-43B9-B632-ED18603FC7F5}">
      <dsp:nvSpPr>
        <dsp:cNvPr id="0" name=""/>
        <dsp:cNvSpPr/>
      </dsp:nvSpPr>
      <dsp:spPr>
        <a:xfrm>
          <a:off x="110" y="328796"/>
          <a:ext cx="1412321" cy="2725819"/>
        </a:xfrm>
        <a:prstGeom prst="roundRect">
          <a:avLst>
            <a:gd name="adj" fmla="val 10000"/>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Soberana Sans" panose="02000000000000000000" pitchFamily="50" charset="0"/>
            </a:rPr>
            <a:t>Identificar</a:t>
          </a:r>
          <a:r>
            <a:rPr lang="es-MX" sz="1400" kern="1200" dirty="0" smtClean="0">
              <a:latin typeface="Soberana Sans" panose="02000000000000000000" pitchFamily="50" charset="0"/>
            </a:rPr>
            <a:t> los conceptos básicos de Contraloría Social</a:t>
          </a:r>
          <a:endParaRPr lang="es-MX" sz="1400" kern="1200" dirty="0">
            <a:latin typeface="Soberana Sans" panose="02000000000000000000" pitchFamily="50" charset="0"/>
          </a:endParaRPr>
        </a:p>
      </dsp:txBody>
      <dsp:txXfrm>
        <a:off x="41475" y="370161"/>
        <a:ext cx="1329591" cy="2643089"/>
      </dsp:txXfrm>
    </dsp:sp>
    <dsp:sp modelId="{EA5E122E-BAED-45E9-94DA-EBCFA68B3F73}">
      <dsp:nvSpPr>
        <dsp:cNvPr id="0" name=""/>
        <dsp:cNvSpPr/>
      </dsp:nvSpPr>
      <dsp:spPr>
        <a:xfrm>
          <a:off x="927990" y="353610"/>
          <a:ext cx="465098" cy="58313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latin typeface="Soberana Sans" panose="02000000000000000000" pitchFamily="50" charset="0"/>
          </a:endParaRPr>
        </a:p>
      </dsp:txBody>
      <dsp:txXfrm>
        <a:off x="927990" y="470236"/>
        <a:ext cx="325569" cy="349880"/>
      </dsp:txXfrm>
    </dsp:sp>
    <dsp:sp modelId="{C24DC193-0977-4752-B3E3-940D2388A179}">
      <dsp:nvSpPr>
        <dsp:cNvPr id="0" name=""/>
        <dsp:cNvSpPr/>
      </dsp:nvSpPr>
      <dsp:spPr>
        <a:xfrm>
          <a:off x="2081081" y="2248590"/>
          <a:ext cx="136290" cy="136290"/>
        </a:xfrm>
        <a:prstGeom prst="roundRect">
          <a:avLst>
            <a:gd name="adj" fmla="val 10000"/>
          </a:avLst>
        </a:prstGeom>
        <a:solidFill>
          <a:schemeClr val="bg1">
            <a:lumMod val="85000"/>
          </a:schemeClr>
        </a:solidFill>
        <a:ln w="1079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3348E4F3-D122-47D6-8515-2549792D2814}">
      <dsp:nvSpPr>
        <dsp:cNvPr id="0" name=""/>
        <dsp:cNvSpPr/>
      </dsp:nvSpPr>
      <dsp:spPr>
        <a:xfrm>
          <a:off x="1465252" y="752879"/>
          <a:ext cx="1412321" cy="2725819"/>
        </a:xfrm>
        <a:prstGeom prst="roundRect">
          <a:avLst>
            <a:gd name="adj" fmla="val 10000"/>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Soberana Sans" panose="02000000000000000000" pitchFamily="50" charset="0"/>
            </a:rPr>
            <a:t>Proporcionar</a:t>
          </a:r>
          <a:r>
            <a:rPr lang="es-MX" sz="1400" kern="1200" dirty="0" smtClean="0">
              <a:latin typeface="Soberana Sans" panose="02000000000000000000" pitchFamily="50" charset="0"/>
            </a:rPr>
            <a:t> materiales y herramientas de apoyo</a:t>
          </a:r>
          <a:endParaRPr lang="es-MX" sz="1400" kern="1200" dirty="0">
            <a:latin typeface="Soberana Sans" panose="02000000000000000000" pitchFamily="50" charset="0"/>
          </a:endParaRPr>
        </a:p>
      </dsp:txBody>
      <dsp:txXfrm>
        <a:off x="1506617" y="794244"/>
        <a:ext cx="1329591" cy="2643089"/>
      </dsp:txXfrm>
    </dsp:sp>
    <dsp:sp modelId="{AFC16965-F20F-4809-AC92-DA5572A78386}">
      <dsp:nvSpPr>
        <dsp:cNvPr id="0" name=""/>
        <dsp:cNvSpPr/>
      </dsp:nvSpPr>
      <dsp:spPr>
        <a:xfrm>
          <a:off x="2393133" y="777711"/>
          <a:ext cx="465098" cy="58313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latin typeface="Soberana Sans" panose="02000000000000000000" pitchFamily="50" charset="0"/>
          </a:endParaRPr>
        </a:p>
      </dsp:txBody>
      <dsp:txXfrm>
        <a:off x="2393133" y="894337"/>
        <a:ext cx="325569" cy="349880"/>
      </dsp:txXfrm>
    </dsp:sp>
    <dsp:sp modelId="{F4D5F9F8-20E1-440C-8F3E-4708F4AEE4D0}">
      <dsp:nvSpPr>
        <dsp:cNvPr id="0" name=""/>
        <dsp:cNvSpPr/>
      </dsp:nvSpPr>
      <dsp:spPr>
        <a:xfrm>
          <a:off x="3546224" y="2248590"/>
          <a:ext cx="136290" cy="136290"/>
        </a:xfrm>
        <a:prstGeom prst="roundRect">
          <a:avLst>
            <a:gd name="adj" fmla="val 10000"/>
          </a:avLst>
        </a:prstGeom>
        <a:solidFill>
          <a:schemeClr val="bg1">
            <a:lumMod val="85000"/>
          </a:schemeClr>
        </a:solidFill>
        <a:ln w="1079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DB16BF99-F9A0-423A-B9EC-7EE9DE34D803}">
      <dsp:nvSpPr>
        <dsp:cNvPr id="0" name=""/>
        <dsp:cNvSpPr/>
      </dsp:nvSpPr>
      <dsp:spPr>
        <a:xfrm>
          <a:off x="2930395" y="1035601"/>
          <a:ext cx="1412321" cy="2725819"/>
        </a:xfrm>
        <a:prstGeom prst="roundRect">
          <a:avLst>
            <a:gd name="adj" fmla="val 10000"/>
          </a:avLst>
        </a:prstGeom>
        <a:solidFill>
          <a:srgbClr val="497258"/>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latin typeface="Soberana Sans" panose="02000000000000000000" pitchFamily="50" charset="0"/>
            </a:rPr>
            <a:t>Generar </a:t>
          </a:r>
          <a:r>
            <a:rPr lang="es-MX" sz="1400" kern="1200" dirty="0" smtClean="0">
              <a:solidFill>
                <a:schemeClr val="bg1"/>
              </a:solidFill>
              <a:latin typeface="Soberana Sans" panose="02000000000000000000" pitchFamily="50" charset="0"/>
            </a:rPr>
            <a:t>mecanismos para la supervisión y vigilancia </a:t>
          </a:r>
          <a:endParaRPr lang="es-MX" sz="1400" kern="1200" dirty="0">
            <a:solidFill>
              <a:schemeClr val="bg1"/>
            </a:solidFill>
            <a:latin typeface="Soberana Sans" panose="02000000000000000000" pitchFamily="50" charset="0"/>
          </a:endParaRPr>
        </a:p>
      </dsp:txBody>
      <dsp:txXfrm>
        <a:off x="2971760" y="1076966"/>
        <a:ext cx="1329591" cy="2643089"/>
      </dsp:txXfrm>
    </dsp:sp>
    <dsp:sp modelId="{D5E09040-B2ED-4221-A9F8-EBEE47FF0265}">
      <dsp:nvSpPr>
        <dsp:cNvPr id="0" name=""/>
        <dsp:cNvSpPr/>
      </dsp:nvSpPr>
      <dsp:spPr>
        <a:xfrm>
          <a:off x="3858275" y="1060444"/>
          <a:ext cx="465098" cy="58313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latin typeface="Soberana Sans" panose="02000000000000000000" pitchFamily="50" charset="0"/>
          </a:endParaRPr>
        </a:p>
      </dsp:txBody>
      <dsp:txXfrm>
        <a:off x="3858275" y="1177070"/>
        <a:ext cx="325569" cy="349880"/>
      </dsp:txXfrm>
    </dsp:sp>
    <dsp:sp modelId="{BC72B93F-4ECC-4D12-A691-E74783E047DA}">
      <dsp:nvSpPr>
        <dsp:cNvPr id="0" name=""/>
        <dsp:cNvSpPr/>
      </dsp:nvSpPr>
      <dsp:spPr>
        <a:xfrm>
          <a:off x="5011366" y="2248590"/>
          <a:ext cx="136290" cy="136290"/>
        </a:xfrm>
        <a:prstGeom prst="roundRect">
          <a:avLst>
            <a:gd name="adj" fmla="val 10000"/>
          </a:avLst>
        </a:prstGeom>
        <a:solidFill>
          <a:schemeClr val="bg1">
            <a:lumMod val="85000"/>
          </a:schemeClr>
        </a:solidFill>
        <a:ln w="1079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B0F95504-5EAC-4BB1-927E-8FAE154291D4}">
      <dsp:nvSpPr>
        <dsp:cNvPr id="0" name=""/>
        <dsp:cNvSpPr/>
      </dsp:nvSpPr>
      <dsp:spPr>
        <a:xfrm>
          <a:off x="4395538" y="1332459"/>
          <a:ext cx="1412321" cy="2725819"/>
        </a:xfrm>
        <a:prstGeom prst="roundRect">
          <a:avLst>
            <a:gd name="adj" fmla="val 10000"/>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Soberana Sans" panose="02000000000000000000" pitchFamily="50" charset="0"/>
            </a:rPr>
            <a:t>Impulsar </a:t>
          </a:r>
          <a:r>
            <a:rPr lang="es-MX" sz="1400" kern="1200" dirty="0" smtClean="0">
              <a:latin typeface="Soberana Sans" panose="02000000000000000000" pitchFamily="50" charset="0"/>
            </a:rPr>
            <a:t>la participación ciudadana</a:t>
          </a:r>
          <a:endParaRPr lang="es-MX" sz="1400" kern="1200" dirty="0">
            <a:latin typeface="Soberana Sans" panose="02000000000000000000" pitchFamily="50" charset="0"/>
          </a:endParaRPr>
        </a:p>
      </dsp:txBody>
      <dsp:txXfrm>
        <a:off x="4436903" y="1373824"/>
        <a:ext cx="1329591" cy="2643089"/>
      </dsp:txXfrm>
    </dsp:sp>
    <dsp:sp modelId="{48E638AE-1947-4372-AC4A-A12D2BBF7E76}">
      <dsp:nvSpPr>
        <dsp:cNvPr id="0" name=""/>
        <dsp:cNvSpPr/>
      </dsp:nvSpPr>
      <dsp:spPr>
        <a:xfrm>
          <a:off x="5323418" y="1357314"/>
          <a:ext cx="465098" cy="58313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latin typeface="Soberana Sans" panose="02000000000000000000" pitchFamily="50" charset="0"/>
          </a:endParaRPr>
        </a:p>
      </dsp:txBody>
      <dsp:txXfrm>
        <a:off x="5323418" y="1473940"/>
        <a:ext cx="325569" cy="349880"/>
      </dsp:txXfrm>
    </dsp:sp>
    <dsp:sp modelId="{EAAAFE65-E108-46E9-A8C9-09DC2AB7D7AE}">
      <dsp:nvSpPr>
        <dsp:cNvPr id="0" name=""/>
        <dsp:cNvSpPr/>
      </dsp:nvSpPr>
      <dsp:spPr>
        <a:xfrm>
          <a:off x="6476509" y="2248590"/>
          <a:ext cx="136290" cy="136290"/>
        </a:xfrm>
        <a:prstGeom prst="roundRect">
          <a:avLst>
            <a:gd name="adj" fmla="val 10000"/>
          </a:avLst>
        </a:prstGeom>
        <a:solidFill>
          <a:schemeClr val="bg1">
            <a:lumMod val="85000"/>
          </a:schemeClr>
        </a:solidFill>
        <a:ln w="10795"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7AF1D036-C9E6-4E42-A066-1D002A8EBF1B}">
      <dsp:nvSpPr>
        <dsp:cNvPr id="0" name=""/>
        <dsp:cNvSpPr/>
      </dsp:nvSpPr>
      <dsp:spPr>
        <a:xfrm>
          <a:off x="5860680" y="1756542"/>
          <a:ext cx="1412321" cy="2725819"/>
        </a:xfrm>
        <a:prstGeom prst="roundRect">
          <a:avLst>
            <a:gd name="adj" fmla="val 10000"/>
          </a:avLst>
        </a:prstGeom>
        <a:solidFill>
          <a:srgbClr val="6B6B6B"/>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Soberana Sans" panose="02000000000000000000" pitchFamily="50" charset="0"/>
            </a:rPr>
            <a:t>Contribuir</a:t>
          </a:r>
          <a:r>
            <a:rPr lang="es-MX" sz="1400" kern="1200" dirty="0" smtClean="0">
              <a:latin typeface="Soberana Sans" panose="02000000000000000000" pitchFamily="50" charset="0"/>
            </a:rPr>
            <a:t> a mejorar la percepción y credibilidad de la </a:t>
          </a:r>
          <a:r>
            <a:rPr lang="es-MX" sz="1200" kern="1200" dirty="0" smtClean="0">
              <a:latin typeface="Soberana Sans" panose="02000000000000000000" pitchFamily="50" charset="0"/>
            </a:rPr>
            <a:t>Administración</a:t>
          </a:r>
          <a:r>
            <a:rPr lang="es-MX" sz="1400" kern="1200" dirty="0" smtClean="0">
              <a:latin typeface="Soberana Sans" panose="02000000000000000000" pitchFamily="50" charset="0"/>
            </a:rPr>
            <a:t> Pública</a:t>
          </a:r>
          <a:endParaRPr lang="es-MX" sz="1400" kern="1200" dirty="0">
            <a:latin typeface="Soberana Sans" panose="02000000000000000000" pitchFamily="50" charset="0"/>
          </a:endParaRPr>
        </a:p>
      </dsp:txBody>
      <dsp:txXfrm>
        <a:off x="5902045" y="1797907"/>
        <a:ext cx="1329591" cy="2643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9B60A-DC79-4208-A0D5-063CD22178A2}">
      <dsp:nvSpPr>
        <dsp:cNvPr id="0" name=""/>
        <dsp:cNvSpPr/>
      </dsp:nvSpPr>
      <dsp:spPr>
        <a:xfrm>
          <a:off x="109612" y="0"/>
          <a:ext cx="1966781" cy="1966781"/>
        </a:xfrm>
        <a:prstGeom prst="diamond">
          <a:avLst/>
        </a:prstGeom>
        <a:solidFill>
          <a:srgbClr val="009999"/>
        </a:solidFill>
        <a:ln>
          <a:noFill/>
        </a:ln>
        <a:effectLst/>
      </dsp:spPr>
      <dsp:style>
        <a:lnRef idx="0">
          <a:scrgbClr r="0" g="0" b="0"/>
        </a:lnRef>
        <a:fillRef idx="1">
          <a:scrgbClr r="0" g="0" b="0"/>
        </a:fillRef>
        <a:effectRef idx="0">
          <a:scrgbClr r="0" g="0" b="0"/>
        </a:effectRef>
        <a:fontRef idx="minor"/>
      </dsp:style>
    </dsp:sp>
    <dsp:sp modelId="{26F7DB4A-022A-4C2F-8AB2-CAE510ECF9C8}">
      <dsp:nvSpPr>
        <dsp:cNvPr id="0" name=""/>
        <dsp:cNvSpPr/>
      </dsp:nvSpPr>
      <dsp:spPr>
        <a:xfrm>
          <a:off x="296456" y="186844"/>
          <a:ext cx="767044" cy="767044"/>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S" sz="1000" kern="1200">
            <a:solidFill>
              <a:sysClr val="windowText" lastClr="000000"/>
            </a:solidFill>
            <a:latin typeface="Arial" panose="020B0604020202020204" pitchFamily="34" charset="0"/>
            <a:cs typeface="Arial" panose="020B0604020202020204" pitchFamily="34" charset="0"/>
          </a:endParaRPr>
        </a:p>
      </dsp:txBody>
      <dsp:txXfrm>
        <a:off x="333900" y="224288"/>
        <a:ext cx="692156" cy="692156"/>
      </dsp:txXfrm>
    </dsp:sp>
    <dsp:sp modelId="{87F93A78-22E9-49AF-B085-0BA5C4B3C048}">
      <dsp:nvSpPr>
        <dsp:cNvPr id="0" name=""/>
        <dsp:cNvSpPr/>
      </dsp:nvSpPr>
      <dsp:spPr>
        <a:xfrm>
          <a:off x="1122504" y="186844"/>
          <a:ext cx="767044" cy="767044"/>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S" sz="1000" kern="1200">
            <a:solidFill>
              <a:sysClr val="windowText" lastClr="000000"/>
            </a:solidFill>
            <a:latin typeface="Arial" panose="020B0604020202020204" pitchFamily="34" charset="0"/>
            <a:cs typeface="Arial" panose="020B0604020202020204" pitchFamily="34" charset="0"/>
          </a:endParaRPr>
        </a:p>
      </dsp:txBody>
      <dsp:txXfrm>
        <a:off x="1159948" y="224288"/>
        <a:ext cx="692156" cy="692156"/>
      </dsp:txXfrm>
    </dsp:sp>
    <dsp:sp modelId="{05A8079C-51C6-48A7-A662-AB962D3C36B7}">
      <dsp:nvSpPr>
        <dsp:cNvPr id="0" name=""/>
        <dsp:cNvSpPr/>
      </dsp:nvSpPr>
      <dsp:spPr>
        <a:xfrm>
          <a:off x="296456" y="1012892"/>
          <a:ext cx="767044" cy="767044"/>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S" sz="1000" kern="1200">
            <a:solidFill>
              <a:sysClr val="windowText" lastClr="000000"/>
            </a:solidFill>
            <a:latin typeface="Arial" panose="020B0604020202020204" pitchFamily="34" charset="0"/>
            <a:cs typeface="Arial" panose="020B0604020202020204" pitchFamily="34" charset="0"/>
          </a:endParaRPr>
        </a:p>
      </dsp:txBody>
      <dsp:txXfrm>
        <a:off x="333900" y="1050336"/>
        <a:ext cx="692156" cy="692156"/>
      </dsp:txXfrm>
    </dsp:sp>
    <dsp:sp modelId="{D68F8411-BDD2-478E-808C-9DB1609CFFD6}">
      <dsp:nvSpPr>
        <dsp:cNvPr id="0" name=""/>
        <dsp:cNvSpPr/>
      </dsp:nvSpPr>
      <dsp:spPr>
        <a:xfrm>
          <a:off x="1122504" y="1012892"/>
          <a:ext cx="767044" cy="767044"/>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S" sz="1000" kern="1200">
            <a:latin typeface="Arial" panose="020B0604020202020204" pitchFamily="34" charset="0"/>
            <a:cs typeface="Arial" panose="020B0604020202020204" pitchFamily="34" charset="0"/>
          </a:endParaRPr>
        </a:p>
      </dsp:txBody>
      <dsp:txXfrm>
        <a:off x="1159948" y="1050336"/>
        <a:ext cx="692156" cy="6921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B892C-5330-46A0-B3A6-DED1167FBC45}" type="datetimeFigureOut">
              <a:rPr lang="es-MX" smtClean="0"/>
              <a:t>23/03/2018</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0AD58-CB11-4EC9-8D67-9D6B1E8E947A}" type="slidenum">
              <a:rPr lang="es-MX" smtClean="0"/>
              <a:t>‹Nº›</a:t>
            </a:fld>
            <a:endParaRPr lang="es-MX"/>
          </a:p>
        </p:txBody>
      </p:sp>
    </p:spTree>
    <p:extLst>
      <p:ext uri="{BB962C8B-B14F-4D97-AF65-F5344CB8AC3E}">
        <p14:creationId xmlns:p14="http://schemas.microsoft.com/office/powerpoint/2010/main" val="134600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B0AD58-CB11-4EC9-8D67-9D6B1E8E947A}" type="slidenum">
              <a:rPr lang="es-MX" smtClean="0"/>
              <a:t>40</a:t>
            </a:fld>
            <a:endParaRPr lang="es-MX"/>
          </a:p>
        </p:txBody>
      </p:sp>
    </p:spTree>
    <p:extLst>
      <p:ext uri="{BB962C8B-B14F-4D97-AF65-F5344CB8AC3E}">
        <p14:creationId xmlns:p14="http://schemas.microsoft.com/office/powerpoint/2010/main" val="7824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39A5D4-4FCF-4C51-A902-0DFFB0C1CBD8}" type="datetime1">
              <a:rPr lang="es-MX" smtClean="0"/>
              <a:t>23/03/2018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159718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EC92AAB-DB39-4D02-A78B-727345494886}" type="datetime1">
              <a:rPr lang="es-MX" smtClean="0"/>
              <a:t>23/03/2018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181631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2F2008-F9C8-4AA2-862F-5AF2B4785986}" type="datetime1">
              <a:rPr lang="es-MX" smtClean="0"/>
              <a:t>23/03/2018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304735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AD5954D-99CE-46E7-9BF6-D7D395F19085}" type="datetime1">
              <a:rPr lang="es-MX" smtClean="0"/>
              <a:t>23/03/2018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39007580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092238-3BCE-49CE-B784-0C014C28449E}" type="datetime1">
              <a:rPr lang="es-MX" smtClean="0"/>
              <a:t>23/03/2018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148686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0"/>
          </p:nvPr>
        </p:nvSpPr>
        <p:spPr/>
        <p:txBody>
          <a:bodyPr/>
          <a:lstStyle/>
          <a:p>
            <a:fld id="{97598C53-23CA-4039-93BD-F958E43BDBD9}" type="datetime1">
              <a:rPr lang="es-MX" smtClean="0"/>
              <a:t>23/03/2018</a:t>
            </a:fld>
            <a:endParaRPr lang="es-MX"/>
          </a:p>
        </p:txBody>
      </p:sp>
      <p:sp>
        <p:nvSpPr>
          <p:cNvPr id="9" name="Footer Placeholder 8"/>
          <p:cNvSpPr>
            <a:spLocks noGrp="1"/>
          </p:cNvSpPr>
          <p:nvPr>
            <p:ph type="ftr" sz="quarter" idx="11"/>
          </p:nvPr>
        </p:nvSpPr>
        <p:spPr/>
        <p:txBody>
          <a:bodyPr/>
          <a:lstStyle/>
          <a:p>
            <a:endParaRPr lang="es-MX"/>
          </a:p>
        </p:txBody>
      </p:sp>
      <p:sp>
        <p:nvSpPr>
          <p:cNvPr id="10" name="Slide Number Placeholder 9"/>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34059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Date Placeholder 1"/>
          <p:cNvSpPr>
            <a:spLocks noGrp="1"/>
          </p:cNvSpPr>
          <p:nvPr>
            <p:ph type="dt" sz="half" idx="10"/>
          </p:nvPr>
        </p:nvSpPr>
        <p:spPr/>
        <p:txBody>
          <a:bodyPr/>
          <a:lstStyle/>
          <a:p>
            <a:fld id="{C70FDD22-1D81-4D67-B114-387E1C6D2EDA}" type="datetime1">
              <a:rPr lang="es-MX" smtClean="0"/>
              <a:t>23/03/2018</a:t>
            </a:fld>
            <a:endParaRPr lang="es-MX"/>
          </a:p>
        </p:txBody>
      </p:sp>
      <p:sp>
        <p:nvSpPr>
          <p:cNvPr id="11" name="Footer Placeholder 10"/>
          <p:cNvSpPr>
            <a:spLocks noGrp="1"/>
          </p:cNvSpPr>
          <p:nvPr>
            <p:ph type="ftr" sz="quarter" idx="11"/>
          </p:nvPr>
        </p:nvSpPr>
        <p:spPr/>
        <p:txBody>
          <a:bodyPr/>
          <a:lstStyle/>
          <a:p>
            <a:endParaRPr lang="es-MX"/>
          </a:p>
        </p:txBody>
      </p:sp>
      <p:sp>
        <p:nvSpPr>
          <p:cNvPr id="12" name="Slide Number Placeholder 11"/>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30493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2" name="Date Placeholder 1"/>
          <p:cNvSpPr>
            <a:spLocks noGrp="1"/>
          </p:cNvSpPr>
          <p:nvPr>
            <p:ph type="dt" sz="half" idx="10"/>
          </p:nvPr>
        </p:nvSpPr>
        <p:spPr/>
        <p:txBody>
          <a:bodyPr/>
          <a:lstStyle/>
          <a:p>
            <a:fld id="{0F75C5D4-F647-4627-948D-B861F914A657}" type="datetime1">
              <a:rPr lang="es-MX" smtClean="0"/>
              <a:t>23/03/2018</a:t>
            </a:fld>
            <a:endParaRPr lang="es-MX"/>
          </a:p>
        </p:txBody>
      </p:sp>
      <p:sp>
        <p:nvSpPr>
          <p:cNvPr id="7" name="Footer Placeholder 6"/>
          <p:cNvSpPr>
            <a:spLocks noGrp="1"/>
          </p:cNvSpPr>
          <p:nvPr>
            <p:ph type="ftr" sz="quarter" idx="11"/>
          </p:nvPr>
        </p:nvSpPr>
        <p:spPr/>
        <p:txBody>
          <a:bodyPr/>
          <a:lstStyle/>
          <a:p>
            <a:endParaRPr lang="es-MX"/>
          </a:p>
        </p:txBody>
      </p:sp>
      <p:sp>
        <p:nvSpPr>
          <p:cNvPr id="8" name="Slide Number Placeholder 7"/>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22578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8CFF3F-70FD-4A24-B9B2-FE2F203B1F9A}" type="datetime1">
              <a:rPr lang="es-MX" smtClean="0"/>
              <a:t>23/03/2018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155770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FBC4A500-8EB8-46E4-B743-C01ADA467638}" type="datetime1">
              <a:rPr lang="es-MX" smtClean="0"/>
              <a:t>23/03/2018</a:t>
            </a:fld>
            <a:endParaRPr lang="es-MX"/>
          </a:p>
        </p:txBody>
      </p:sp>
      <p:sp>
        <p:nvSpPr>
          <p:cNvPr id="9" name="Footer Placeholder 8"/>
          <p:cNvSpPr>
            <a:spLocks noGrp="1"/>
          </p:cNvSpPr>
          <p:nvPr>
            <p:ph type="ftr" sz="quarter" idx="11"/>
          </p:nvPr>
        </p:nvSpPr>
        <p:spPr/>
        <p:txBody>
          <a:bodyPr/>
          <a:lstStyle/>
          <a:p>
            <a:endParaRPr lang="es-MX"/>
          </a:p>
        </p:txBody>
      </p:sp>
      <p:sp>
        <p:nvSpPr>
          <p:cNvPr id="10" name="Slide Number Placeholder 9"/>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203354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EC2AAA0A-9DAD-453C-A31B-4D8137DF1074}" type="datetime1">
              <a:rPr lang="es-MX" smtClean="0"/>
              <a:t>23/03/2018</a:t>
            </a:fld>
            <a:endParaRPr lang="es-MX"/>
          </a:p>
        </p:txBody>
      </p:sp>
      <p:sp>
        <p:nvSpPr>
          <p:cNvPr id="9" name="Footer Placeholder 8"/>
          <p:cNvSpPr>
            <a:spLocks noGrp="1"/>
          </p:cNvSpPr>
          <p:nvPr>
            <p:ph type="ftr" sz="quarter" idx="11"/>
          </p:nvPr>
        </p:nvSpPr>
        <p:spPr>
          <a:xfrm>
            <a:off x="2624326" y="6356351"/>
            <a:ext cx="4433638" cy="365125"/>
          </a:xfrm>
        </p:spPr>
        <p:txBody>
          <a:bodyPr/>
          <a:lstStyle/>
          <a:p>
            <a:endParaRPr lang="es-MX"/>
          </a:p>
        </p:txBody>
      </p:sp>
      <p:sp>
        <p:nvSpPr>
          <p:cNvPr id="10" name="Slide Number Placeholder 9"/>
          <p:cNvSpPr>
            <a:spLocks noGrp="1"/>
          </p:cNvSpPr>
          <p:nvPr>
            <p:ph type="sldNum" sz="quarter" idx="12"/>
          </p:nvPr>
        </p:nvSpPr>
        <p:spPr/>
        <p:txBody>
          <a:bodyPr/>
          <a:lstStyle/>
          <a:p>
            <a:fld id="{E7A22ABE-5F76-401A-A17F-A593A8D2E664}" type="slidenum">
              <a:rPr lang="es-MX" smtClean="0"/>
              <a:t>‹Nº›</a:t>
            </a:fld>
            <a:endParaRPr lang="es-MX"/>
          </a:p>
        </p:txBody>
      </p:sp>
    </p:spTree>
    <p:extLst>
      <p:ext uri="{BB962C8B-B14F-4D97-AF65-F5344CB8AC3E}">
        <p14:creationId xmlns:p14="http://schemas.microsoft.com/office/powerpoint/2010/main" val="380979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21484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6709C945-D75E-4713-AAEF-98FAE549C3B8}" type="datetime1">
              <a:rPr lang="es-MX" smtClean="0"/>
              <a:t>23/03/2018</a:t>
            </a:fld>
            <a:endParaRPr lang="es-MX"/>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E7A22ABE-5F76-401A-A17F-A593A8D2E664}" type="slidenum">
              <a:rPr lang="es-MX" smtClean="0"/>
              <a:t>‹Nº›</a:t>
            </a:fld>
            <a:endParaRPr lang="es-MX"/>
          </a:p>
        </p:txBody>
      </p:sp>
    </p:spTree>
    <p:extLst>
      <p:ext uri="{BB962C8B-B14F-4D97-AF65-F5344CB8AC3E}">
        <p14:creationId xmlns:p14="http://schemas.microsoft.com/office/powerpoint/2010/main" val="27093535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contraloriasocial2.wixsite.com/rocsg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Layout" Target="../diagrams/layout14.xml"/><Relationship Id="rId7" Type="http://schemas.openxmlformats.org/officeDocument/2006/relationships/image" Target="../media/image6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image" Target="../media/image65.png"/><Relationship Id="rId5" Type="http://schemas.openxmlformats.org/officeDocument/2006/relationships/diagramColors" Target="../diagrams/colors14.xml"/><Relationship Id="rId10" Type="http://schemas.microsoft.com/office/2007/relationships/hdphoto" Target="../media/hdphoto1.wdp"/><Relationship Id="rId4" Type="http://schemas.openxmlformats.org/officeDocument/2006/relationships/diagramQuickStyle" Target="../diagrams/quickStyle14.xml"/><Relationship Id="rId9"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image" Target="../media/image67.png"/><Relationship Id="rId7" Type="http://schemas.openxmlformats.org/officeDocument/2006/relationships/diagramData" Target="../diagrams/data15.xml"/><Relationship Id="rId12" Type="http://schemas.openxmlformats.org/officeDocument/2006/relationships/diagramData" Target="../diagrams/data16.xml"/><Relationship Id="rId2" Type="http://schemas.openxmlformats.org/officeDocument/2006/relationships/image" Target="../media/image66.png"/><Relationship Id="rId16" Type="http://schemas.microsoft.com/office/2007/relationships/diagramDrawing" Target="../diagrams/drawing16.xml"/><Relationship Id="rId1" Type="http://schemas.openxmlformats.org/officeDocument/2006/relationships/slideLayout" Target="../slideLayouts/slideLayout2.xml"/><Relationship Id="rId6" Type="http://schemas.openxmlformats.org/officeDocument/2006/relationships/image" Target="../media/image70.png"/><Relationship Id="rId11" Type="http://schemas.microsoft.com/office/2007/relationships/diagramDrawing" Target="../diagrams/drawing15.xml"/><Relationship Id="rId5" Type="http://schemas.openxmlformats.org/officeDocument/2006/relationships/image" Target="../media/image69.png"/><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image" Target="../media/image68.png"/><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71.png"/><Relationship Id="rId7" Type="http://schemas.openxmlformats.org/officeDocument/2006/relationships/diagramColors" Target="../diagrams/colors17.xml"/><Relationship Id="rId12" Type="http://schemas.openxmlformats.org/officeDocument/2006/relationships/image" Target="../media/image75.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image" Target="../media/image74.png"/><Relationship Id="rId5" Type="http://schemas.openxmlformats.org/officeDocument/2006/relationships/diagramLayout" Target="../diagrams/layout17.xml"/><Relationship Id="rId10" Type="http://schemas.openxmlformats.org/officeDocument/2006/relationships/image" Target="../media/image73.png"/><Relationship Id="rId4" Type="http://schemas.openxmlformats.org/officeDocument/2006/relationships/diagramData" Target="../diagrams/data17.xml"/><Relationship Id="rId9" Type="http://schemas.openxmlformats.org/officeDocument/2006/relationships/image" Target="../media/image7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1.png"/><Relationship Id="rId3" Type="http://schemas.openxmlformats.org/officeDocument/2006/relationships/diagramLayout" Target="../diagrams/layout19.xml"/><Relationship Id="rId7" Type="http://schemas.openxmlformats.org/officeDocument/2006/relationships/image" Target="../media/image76.png"/><Relationship Id="rId12" Type="http://schemas.openxmlformats.org/officeDocument/2006/relationships/image" Target="../media/image80.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image" Target="../media/image79.png"/><Relationship Id="rId5" Type="http://schemas.openxmlformats.org/officeDocument/2006/relationships/diagramColors" Target="../diagrams/colors19.xml"/><Relationship Id="rId10" Type="http://schemas.openxmlformats.org/officeDocument/2006/relationships/image" Target="../media/image78.png"/><Relationship Id="rId4" Type="http://schemas.openxmlformats.org/officeDocument/2006/relationships/diagramQuickStyle" Target="../diagrams/quickStyle19.xml"/><Relationship Id="rId9"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8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Layout" Target="../diagrams/layout22.xml"/><Relationship Id="rId7" Type="http://schemas.openxmlformats.org/officeDocument/2006/relationships/image" Target="../media/image83.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hdphoto" Target="../media/hdphoto4.wdp"/><Relationship Id="rId5" Type="http://schemas.openxmlformats.org/officeDocument/2006/relationships/diagramColors" Target="../diagrams/colors22.xml"/><Relationship Id="rId10" Type="http://schemas.openxmlformats.org/officeDocument/2006/relationships/image" Target="../media/image85.png"/><Relationship Id="rId4" Type="http://schemas.openxmlformats.org/officeDocument/2006/relationships/diagramQuickStyle" Target="../diagrams/quickStyle22.xml"/><Relationship Id="rId9" Type="http://schemas.microsoft.com/office/2007/relationships/hdphoto" Target="../media/hdphoto3.wd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Layout" Target="../diagrams/layout23.xml"/><Relationship Id="rId7" Type="http://schemas.openxmlformats.org/officeDocument/2006/relationships/image" Target="../media/image86.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openxmlformats.org/officeDocument/2006/relationships/image" Target="../media/image89.png"/><Relationship Id="rId5" Type="http://schemas.openxmlformats.org/officeDocument/2006/relationships/diagramColors" Target="../diagrams/colors23.xml"/><Relationship Id="rId10" Type="http://schemas.openxmlformats.org/officeDocument/2006/relationships/image" Target="../media/image88.png"/><Relationship Id="rId4" Type="http://schemas.openxmlformats.org/officeDocument/2006/relationships/diagramQuickStyle" Target="../diagrams/quickStyle23.xml"/><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91.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6.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50.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95.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9866" y="2887132"/>
            <a:ext cx="6465254" cy="1850905"/>
          </a:xfrm>
        </p:spPr>
        <p:txBody>
          <a:bodyPr>
            <a:noAutofit/>
          </a:bodyPr>
          <a:lstStyle/>
          <a:p>
            <a:pPr algn="ctr"/>
            <a:r>
              <a:rPr lang="es-MX" sz="4400" dirty="0">
                <a:solidFill>
                  <a:schemeClr val="bg1"/>
                </a:solidFill>
                <a:latin typeface="Soberana Sans" panose="02000000000000000000" pitchFamily="50" charset="0"/>
              </a:rPr>
              <a:t>Taller de </a:t>
            </a:r>
            <a:r>
              <a:rPr lang="es-MX" sz="4400" dirty="0" smtClean="0">
                <a:solidFill>
                  <a:schemeClr val="bg1"/>
                </a:solidFill>
                <a:latin typeface="Soberana Sans" panose="02000000000000000000" pitchFamily="50" charset="0"/>
              </a:rPr>
              <a:t>Contraloría Social </a:t>
            </a:r>
            <a:r>
              <a:rPr lang="es-MX" sz="4400" dirty="0">
                <a:solidFill>
                  <a:schemeClr val="bg1"/>
                </a:solidFill>
                <a:latin typeface="Soberana Sans" panose="02000000000000000000" pitchFamily="50" charset="0"/>
              </a:rPr>
              <a:t>en las acciones de los Gobiernos </a:t>
            </a:r>
            <a:r>
              <a:rPr lang="es-MX" sz="4400" dirty="0" smtClean="0">
                <a:solidFill>
                  <a:schemeClr val="bg1"/>
                </a:solidFill>
                <a:latin typeface="Soberana Sans" panose="02000000000000000000" pitchFamily="50" charset="0"/>
              </a:rPr>
              <a:t>Locales</a:t>
            </a:r>
            <a:endParaRPr lang="es-MX" sz="2800" dirty="0">
              <a:solidFill>
                <a:schemeClr val="bg1"/>
              </a:solidFill>
              <a:latin typeface="Soberana Sans" panose="02000000000000000000" pitchFamily="50" charset="0"/>
            </a:endParaRPr>
          </a:p>
        </p:txBody>
      </p:sp>
      <p:sp>
        <p:nvSpPr>
          <p:cNvPr id="3" name="Subtítulo 2"/>
          <p:cNvSpPr>
            <a:spLocks noGrp="1"/>
          </p:cNvSpPr>
          <p:nvPr>
            <p:ph type="subTitle" idx="1"/>
          </p:nvPr>
        </p:nvSpPr>
        <p:spPr>
          <a:xfrm>
            <a:off x="1" y="5433606"/>
            <a:ext cx="6850250" cy="573031"/>
          </a:xfrm>
        </p:spPr>
        <p:txBody>
          <a:bodyPr>
            <a:noAutofit/>
          </a:bodyPr>
          <a:lstStyle/>
          <a:p>
            <a:pPr algn="ctr">
              <a:lnSpc>
                <a:spcPct val="100000"/>
              </a:lnSpc>
              <a:spcBef>
                <a:spcPts val="0"/>
              </a:spcBef>
            </a:pPr>
            <a:r>
              <a:rPr lang="es-MX" sz="1600" dirty="0">
                <a:solidFill>
                  <a:schemeClr val="bg1"/>
                </a:solidFill>
                <a:latin typeface="Soberana Sans" panose="02000000000000000000" pitchFamily="50" charset="0"/>
              </a:rPr>
              <a:t>Dirección General Adjunta de Contraloría Social</a:t>
            </a:r>
          </a:p>
          <a:p>
            <a:pPr algn="ctr">
              <a:lnSpc>
                <a:spcPct val="100000"/>
              </a:lnSpc>
              <a:spcBef>
                <a:spcPts val="0"/>
              </a:spcBef>
            </a:pPr>
            <a:r>
              <a:rPr lang="es-MX" sz="1600" dirty="0">
                <a:solidFill>
                  <a:schemeClr val="bg1"/>
                </a:solidFill>
                <a:latin typeface="Soberana Sans" panose="02000000000000000000" pitchFamily="50" charset="0"/>
              </a:rPr>
              <a:t>Dirección de Vinculación </a:t>
            </a:r>
            <a:r>
              <a:rPr lang="es-MX" sz="1600" dirty="0" smtClean="0">
                <a:solidFill>
                  <a:schemeClr val="bg1"/>
                </a:solidFill>
                <a:latin typeface="Soberana Sans" panose="02000000000000000000" pitchFamily="50" charset="0"/>
              </a:rPr>
              <a:t>con Estados</a:t>
            </a:r>
            <a:r>
              <a:rPr lang="es-MX" sz="1600" dirty="0">
                <a:solidFill>
                  <a:schemeClr val="bg1"/>
                </a:solidFill>
                <a:latin typeface="Soberana Sans" panose="02000000000000000000" pitchFamily="50" charset="0"/>
              </a:rPr>
              <a:t>, Municipios y Sociedad </a:t>
            </a:r>
            <a:r>
              <a:rPr lang="es-MX" sz="1600" dirty="0" smtClean="0">
                <a:solidFill>
                  <a:schemeClr val="bg1"/>
                </a:solidFill>
                <a:latin typeface="Soberana Sans" panose="02000000000000000000" pitchFamily="50" charset="0"/>
              </a:rPr>
              <a:t>Civil</a:t>
            </a:r>
            <a:endParaRPr lang="es-MX" sz="1600" dirty="0">
              <a:solidFill>
                <a:schemeClr val="bg1"/>
              </a:solidFill>
              <a:latin typeface="Soberana Sans" panose="02000000000000000000" pitchFamily="50" charset="0"/>
            </a:endParaRPr>
          </a:p>
        </p:txBody>
      </p:sp>
      <p:pic>
        <p:nvPicPr>
          <p:cNvPr id="22" name="Imagen 2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86632" y="952672"/>
            <a:ext cx="3617201" cy="1238891"/>
          </a:xfrm>
          <a:prstGeom prst="rect">
            <a:avLst/>
          </a:prstGeom>
        </p:spPr>
      </p:pic>
      <p:grpSp>
        <p:nvGrpSpPr>
          <p:cNvPr id="23" name="Grupo 22"/>
          <p:cNvGrpSpPr/>
          <p:nvPr/>
        </p:nvGrpSpPr>
        <p:grpSpPr>
          <a:xfrm>
            <a:off x="8868570" y="774889"/>
            <a:ext cx="205495" cy="5288180"/>
            <a:chOff x="8868570" y="774889"/>
            <a:chExt cx="205495" cy="5288180"/>
          </a:xfrm>
        </p:grpSpPr>
        <p:sp>
          <p:nvSpPr>
            <p:cNvPr id="24" name="Recortar rectángulo de esquina sencilla 23"/>
            <p:cNvSpPr/>
            <p:nvPr/>
          </p:nvSpPr>
          <p:spPr>
            <a:xfrm>
              <a:off x="8868570" y="774889"/>
              <a:ext cx="205494" cy="1322045"/>
            </a:xfrm>
            <a:prstGeom prst="snip1Rect">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Temario</a:t>
              </a:r>
              <a:endParaRPr lang="es-MX" sz="900" dirty="0">
                <a:solidFill>
                  <a:schemeClr val="bg1"/>
                </a:solidFill>
                <a:latin typeface="Soberana Sans" panose="02000000000000000000" pitchFamily="50" charset="0"/>
              </a:endParaRPr>
            </a:p>
          </p:txBody>
        </p:sp>
        <p:sp>
          <p:nvSpPr>
            <p:cNvPr id="25" name="Recortar rectángulo de esquina sencilla 2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26" name="Recortar rectángulo de esquina sencilla 2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27" name="Recortar rectángulo de esquina sencilla 2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grpSp>
      <p:sp>
        <p:nvSpPr>
          <p:cNvPr id="28" name="Marcador de número de diapositiva 27"/>
          <p:cNvSpPr>
            <a:spLocks noGrp="1"/>
          </p:cNvSpPr>
          <p:nvPr>
            <p:ph type="sldNum" sz="quarter" idx="12"/>
          </p:nvPr>
        </p:nvSpPr>
        <p:spPr/>
        <p:txBody>
          <a:bodyPr/>
          <a:lstStyle/>
          <a:p>
            <a:fld id="{E7A22ABE-5F76-401A-A17F-A593A8D2E664}" type="slidenum">
              <a:rPr lang="es-MX" smtClean="0"/>
              <a:t>1</a:t>
            </a:fld>
            <a:endParaRPr lang="es-MX" dirty="0"/>
          </a:p>
        </p:txBody>
      </p:sp>
    </p:spTree>
    <p:extLst>
      <p:ext uri="{BB962C8B-B14F-4D97-AF65-F5344CB8AC3E}">
        <p14:creationId xmlns:p14="http://schemas.microsoft.com/office/powerpoint/2010/main" val="467556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804256"/>
            <a:ext cx="7173506" cy="5173464"/>
          </a:xfrm>
        </p:spPr>
        <p:txBody>
          <a:bodyPr>
            <a:normAutofit/>
          </a:bodyPr>
          <a:lstStyle/>
          <a:p>
            <a:pPr marL="0" indent="0" algn="just">
              <a:buNone/>
            </a:pPr>
            <a:r>
              <a:rPr lang="es-MX" sz="1600" dirty="0">
                <a:latin typeface="Soberana Sans" panose="02000000000000000000" pitchFamily="50" charset="0"/>
              </a:rPr>
              <a:t>Durante el análisis se observó que:</a:t>
            </a:r>
          </a:p>
          <a:p>
            <a:pPr marL="0" indent="0" algn="just">
              <a:buNone/>
            </a:pPr>
            <a:endParaRPr lang="es-MX" sz="1600" dirty="0" smtClean="0">
              <a:latin typeface="Soberana Sans" panose="02000000000000000000" pitchFamily="50" charset="0"/>
            </a:endParaRPr>
          </a:p>
          <a:p>
            <a:pPr algn="just"/>
            <a:r>
              <a:rPr lang="es-MX" sz="1600" dirty="0" smtClean="0">
                <a:latin typeface="Soberana Sans" panose="02000000000000000000" pitchFamily="50" charset="0"/>
              </a:rPr>
              <a:t>406 </a:t>
            </a:r>
            <a:r>
              <a:rPr lang="es-MX" sz="1600" dirty="0">
                <a:latin typeface="Soberana Sans" panose="02000000000000000000" pitchFamily="50" charset="0"/>
              </a:rPr>
              <a:t>gobiernos locales solicitaron asesoría y nuevas herramientas para el cumplimiento de la Contraloría Social.</a:t>
            </a:r>
          </a:p>
          <a:p>
            <a:pPr algn="just"/>
            <a:endParaRPr lang="es-MX" sz="1600" dirty="0" smtClean="0">
              <a:latin typeface="Soberana Sans" panose="02000000000000000000" pitchFamily="50" charset="0"/>
            </a:endParaRPr>
          </a:p>
          <a:p>
            <a:pPr algn="just"/>
            <a:r>
              <a:rPr lang="es-MX" sz="1600" dirty="0" smtClean="0">
                <a:latin typeface="Soberana Sans" panose="02000000000000000000" pitchFamily="50" charset="0"/>
              </a:rPr>
              <a:t>Se </a:t>
            </a:r>
            <a:r>
              <a:rPr lang="es-MX" sz="1600" dirty="0">
                <a:latin typeface="Soberana Sans" panose="02000000000000000000" pitchFamily="50" charset="0"/>
              </a:rPr>
              <a:t>deberá integrar un programa de asesorías de acuerdo a las necesidades de cada gobierno local. </a:t>
            </a:r>
          </a:p>
          <a:p>
            <a:pPr algn="just"/>
            <a:endParaRPr lang="es-MX" sz="1600" dirty="0">
              <a:latin typeface="Soberana Sans" panose="02000000000000000000" pitchFamily="50" charset="0"/>
            </a:endParaRPr>
          </a:p>
          <a:p>
            <a:pPr algn="just"/>
            <a:r>
              <a:rPr lang="es-MX" sz="1600" dirty="0">
                <a:latin typeface="Soberana Sans" panose="02000000000000000000" pitchFamily="50" charset="0"/>
              </a:rPr>
              <a:t>Se requiere incrementar el número de municipios que promuevan actividades de Contraloría Social. </a:t>
            </a:r>
          </a:p>
          <a:p>
            <a:pPr algn="just"/>
            <a:endParaRPr lang="es-MX" sz="1600" dirty="0" smtClean="0">
              <a:latin typeface="Soberana Sans" panose="02000000000000000000" pitchFamily="50" charset="0"/>
            </a:endParaRPr>
          </a:p>
          <a:p>
            <a:pPr algn="just"/>
            <a:r>
              <a:rPr lang="es-MX" sz="1600" dirty="0" smtClean="0">
                <a:latin typeface="Soberana Sans" panose="02000000000000000000" pitchFamily="50" charset="0"/>
              </a:rPr>
              <a:t>Se </a:t>
            </a:r>
            <a:r>
              <a:rPr lang="es-MX" sz="1600" dirty="0">
                <a:latin typeface="Soberana Sans" panose="02000000000000000000" pitchFamily="50" charset="0"/>
              </a:rPr>
              <a:t>coordinará un trabajo conjunto para que los responsables o encargados generen los conocimientos y capacidades para implementar o mejorar la promoción de las actividades de Contraloría Social.</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10</a:t>
            </a:fld>
            <a:endParaRPr lang="es-MX" dirty="0"/>
          </a:p>
        </p:txBody>
      </p:sp>
    </p:spTree>
    <p:extLst>
      <p:ext uri="{BB962C8B-B14F-4D97-AF65-F5344CB8AC3E}">
        <p14:creationId xmlns:p14="http://schemas.microsoft.com/office/powerpoint/2010/main" val="1476704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1277471"/>
            <a:ext cx="7173506" cy="1475496"/>
          </a:xfrm>
        </p:spPr>
        <p:txBody>
          <a:bodyPr>
            <a:normAutofit/>
          </a:bodyPr>
          <a:lstStyle/>
          <a:p>
            <a:pPr marL="0" indent="0" algn="just">
              <a:buNone/>
            </a:pPr>
            <a:r>
              <a:rPr lang="es-MX" sz="1600" dirty="0" smtClean="0">
                <a:latin typeface="Soberana Sans" panose="02000000000000000000" pitchFamily="50" charset="0"/>
              </a:rPr>
              <a:t>Trabajar </a:t>
            </a:r>
            <a:r>
              <a:rPr lang="es-MX" sz="1600" dirty="0">
                <a:latin typeface="Soberana Sans" panose="02000000000000000000" pitchFamily="50" charset="0"/>
              </a:rPr>
              <a:t>de manera coordinada (responsables de la Contraloría Social a nivel estatal y gobiernos locales - la UORCS), con la finalidad de generar conocimientos y capacidades que permitan implementar o mejorar la promoción de las actividades de Contraloría Social.</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11</a:t>
            </a:fld>
            <a:endParaRPr lang="es-MX" dirty="0"/>
          </a:p>
        </p:txBody>
      </p:sp>
      <p:sp>
        <p:nvSpPr>
          <p:cNvPr id="9" name="CuadroTexto 8"/>
          <p:cNvSpPr txBox="1"/>
          <p:nvPr/>
        </p:nvSpPr>
        <p:spPr>
          <a:xfrm>
            <a:off x="1214845" y="87736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1.2 Estrategias 2018</a:t>
            </a:r>
          </a:p>
        </p:txBody>
      </p:sp>
      <p:grpSp>
        <p:nvGrpSpPr>
          <p:cNvPr id="11" name="Grupo 10"/>
          <p:cNvGrpSpPr/>
          <p:nvPr/>
        </p:nvGrpSpPr>
        <p:grpSpPr>
          <a:xfrm>
            <a:off x="3631162" y="3303750"/>
            <a:ext cx="2306242" cy="2306244"/>
            <a:chOff x="4933099" y="3838617"/>
            <a:chExt cx="2306242" cy="2306244"/>
          </a:xfrm>
        </p:grpSpPr>
        <p:pic>
          <p:nvPicPr>
            <p:cNvPr id="17" name="Imagen 16"/>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943694" y="3838617"/>
              <a:ext cx="2295647" cy="2306242"/>
            </a:xfrm>
            <a:prstGeom prst="rect">
              <a:avLst/>
            </a:prstGeom>
          </p:spPr>
        </p:pic>
        <p:pic>
          <p:nvPicPr>
            <p:cNvPr id="18" name="Imagen 17"/>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737" t="735" r="57135" b="-735"/>
            <a:stretch/>
          </p:blipFill>
          <p:spPr>
            <a:xfrm rot="5400000">
              <a:off x="5602675" y="3169042"/>
              <a:ext cx="967089" cy="2306242"/>
            </a:xfrm>
            <a:prstGeom prst="rect">
              <a:avLst/>
            </a:prstGeom>
          </p:spPr>
        </p:pic>
        <p:pic>
          <p:nvPicPr>
            <p:cNvPr id="19" name="Imagen 1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737" t="735" r="57135" b="-735"/>
            <a:stretch/>
          </p:blipFill>
          <p:spPr>
            <a:xfrm rot="10800000">
              <a:off x="6266654" y="3838618"/>
              <a:ext cx="967089" cy="2306242"/>
            </a:xfrm>
            <a:prstGeom prst="rect">
              <a:avLst/>
            </a:prstGeom>
          </p:spPr>
        </p:pic>
        <p:pic>
          <p:nvPicPr>
            <p:cNvPr id="20" name="Imagen 19"/>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737" t="52931" r="57135" b="-735"/>
            <a:stretch/>
          </p:blipFill>
          <p:spPr>
            <a:xfrm rot="16200000">
              <a:off x="6198962" y="5110080"/>
              <a:ext cx="967089" cy="1102473"/>
            </a:xfrm>
            <a:prstGeom prst="rect">
              <a:avLst/>
            </a:prstGeom>
          </p:spPr>
        </p:pic>
      </p:grpSp>
      <p:graphicFrame>
        <p:nvGraphicFramePr>
          <p:cNvPr id="12" name="Diagrama 11"/>
          <p:cNvGraphicFramePr/>
          <p:nvPr>
            <p:extLst>
              <p:ext uri="{D42A27DB-BD31-4B8C-83A1-F6EECF244321}">
                <p14:modId xmlns:p14="http://schemas.microsoft.com/office/powerpoint/2010/main" val="3240683339"/>
              </p:ext>
            </p:extLst>
          </p:nvPr>
        </p:nvGraphicFramePr>
        <p:xfrm>
          <a:off x="4030349" y="2976993"/>
          <a:ext cx="3085321" cy="2959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redondeado 12"/>
          <p:cNvSpPr/>
          <p:nvPr/>
        </p:nvSpPr>
        <p:spPr>
          <a:xfrm>
            <a:off x="6214594" y="2936772"/>
            <a:ext cx="2088854" cy="461122"/>
          </a:xfrm>
          <a:prstGeom prst="roundRect">
            <a:avLst/>
          </a:prstGeom>
          <a:solidFill>
            <a:srgbClr val="85A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Soberana Sans" panose="02000000000000000000" pitchFamily="50" charset="0"/>
              </a:rPr>
              <a:t>I. Taller de Contraloría Social</a:t>
            </a:r>
            <a:endParaRPr lang="es-MX" sz="1600" dirty="0">
              <a:latin typeface="Soberana Sans" panose="02000000000000000000" pitchFamily="50" charset="0"/>
            </a:endParaRPr>
          </a:p>
        </p:txBody>
      </p:sp>
      <p:sp>
        <p:nvSpPr>
          <p:cNvPr id="14" name="Rectángulo redondeado 13"/>
          <p:cNvSpPr/>
          <p:nvPr/>
        </p:nvSpPr>
        <p:spPr>
          <a:xfrm>
            <a:off x="6216313" y="5581628"/>
            <a:ext cx="2088854" cy="461122"/>
          </a:xfrm>
          <a:prstGeom prst="roundRect">
            <a:avLst/>
          </a:prstGeom>
          <a:solidFill>
            <a:srgbClr val="B1A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Soberana Sans" panose="02000000000000000000" pitchFamily="50" charset="0"/>
              </a:rPr>
              <a:t>II. SIROCSGL</a:t>
            </a:r>
            <a:endParaRPr lang="es-MX" sz="1600" dirty="0">
              <a:latin typeface="Soberana Sans" panose="02000000000000000000" pitchFamily="50" charset="0"/>
            </a:endParaRPr>
          </a:p>
        </p:txBody>
      </p:sp>
      <p:sp>
        <p:nvSpPr>
          <p:cNvPr id="15" name="Rectángulo redondeado 14"/>
          <p:cNvSpPr/>
          <p:nvPr/>
        </p:nvSpPr>
        <p:spPr>
          <a:xfrm>
            <a:off x="1275713" y="5581628"/>
            <a:ext cx="2088854" cy="461122"/>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Soberana Sans" panose="02000000000000000000" pitchFamily="50" charset="0"/>
              </a:rPr>
              <a:t>III. Página Web</a:t>
            </a:r>
            <a:endParaRPr lang="es-MX" sz="1600" dirty="0">
              <a:latin typeface="Soberana Sans" panose="02000000000000000000" pitchFamily="50" charset="0"/>
            </a:endParaRPr>
          </a:p>
        </p:txBody>
      </p:sp>
      <p:sp>
        <p:nvSpPr>
          <p:cNvPr id="16" name="Rectángulo redondeado 15"/>
          <p:cNvSpPr/>
          <p:nvPr/>
        </p:nvSpPr>
        <p:spPr>
          <a:xfrm>
            <a:off x="1280492" y="2936772"/>
            <a:ext cx="2088854" cy="461122"/>
          </a:xfrm>
          <a:prstGeom prst="roundRect">
            <a:avLst/>
          </a:prstGeom>
          <a:solidFill>
            <a:srgbClr val="AC8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Soberana Sans" panose="02000000000000000000" pitchFamily="50" charset="0"/>
              </a:rPr>
              <a:t>IV. Red social</a:t>
            </a:r>
            <a:endParaRPr lang="es-MX" sz="1600" dirty="0">
              <a:latin typeface="Soberana Sans" panose="02000000000000000000" pitchFamily="50" charset="0"/>
            </a:endParaRPr>
          </a:p>
        </p:txBody>
      </p:sp>
    </p:spTree>
    <p:extLst>
      <p:ext uri="{BB962C8B-B14F-4D97-AF65-F5344CB8AC3E}">
        <p14:creationId xmlns:p14="http://schemas.microsoft.com/office/powerpoint/2010/main" val="1217496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804255"/>
            <a:ext cx="7173506" cy="696999"/>
          </a:xfrm>
        </p:spPr>
        <p:txBody>
          <a:bodyPr>
            <a:normAutofit fontScale="92500" lnSpcReduction="10000"/>
          </a:bodyPr>
          <a:lstStyle/>
          <a:p>
            <a:pPr marL="0" indent="0" algn="just">
              <a:buNone/>
            </a:pPr>
            <a:r>
              <a:rPr lang="es-MX" sz="1600" dirty="0" smtClean="0">
                <a:latin typeface="Soberana Sans" panose="02000000000000000000" pitchFamily="50" charset="0"/>
              </a:rPr>
              <a:t>1. Se diseñó el </a:t>
            </a:r>
            <a:r>
              <a:rPr lang="es-MX" sz="1600" dirty="0">
                <a:latin typeface="Soberana Sans" panose="02000000000000000000" pitchFamily="50" charset="0"/>
              </a:rPr>
              <a:t>taller </a:t>
            </a:r>
            <a:r>
              <a:rPr lang="es-MX" sz="1600" dirty="0" smtClean="0">
                <a:latin typeface="Soberana Sans" panose="02000000000000000000" pitchFamily="50" charset="0"/>
              </a:rPr>
              <a:t>para promover la Contraloría Social en las acciones sociales ejecutadas por los gobiernos locales, mismo que será impartido en 21 </a:t>
            </a:r>
            <a:r>
              <a:rPr lang="es-MX" sz="1600" dirty="0">
                <a:latin typeface="Soberana Sans" panose="02000000000000000000" pitchFamily="50" charset="0"/>
              </a:rPr>
              <a:t>entidades federativas, </a:t>
            </a:r>
            <a:r>
              <a:rPr lang="es-MX" sz="1600" dirty="0" smtClean="0">
                <a:latin typeface="Soberana Sans" panose="02000000000000000000" pitchFamily="50" charset="0"/>
              </a:rPr>
              <a:t>durante </a:t>
            </a:r>
            <a:r>
              <a:rPr lang="es-MX" sz="1600" dirty="0">
                <a:latin typeface="Soberana Sans" panose="02000000000000000000" pitchFamily="50" charset="0"/>
              </a:rPr>
              <a:t>los siguientes periodos</a:t>
            </a:r>
            <a:r>
              <a:rPr lang="es-MX" sz="1600" dirty="0" smtClean="0">
                <a:latin typeface="Soberana Sans" panose="02000000000000000000" pitchFamily="50" charset="0"/>
              </a:rPr>
              <a:t>:</a:t>
            </a:r>
            <a:endParaRPr lang="es-MX" sz="1600" dirty="0">
              <a:latin typeface="Soberana Sans" panose="02000000000000000000" pitchFamily="50" charset="0"/>
            </a:endParaRP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12</a:t>
            </a:fld>
            <a:endParaRPr lang="es-MX" dirty="0"/>
          </a:p>
        </p:txBody>
      </p:sp>
      <p:grpSp>
        <p:nvGrpSpPr>
          <p:cNvPr id="12" name="Grupo 11"/>
          <p:cNvGrpSpPr/>
          <p:nvPr/>
        </p:nvGrpSpPr>
        <p:grpSpPr>
          <a:xfrm>
            <a:off x="1426982" y="2503882"/>
            <a:ext cx="5600975" cy="3653781"/>
            <a:chOff x="2085023" y="2682589"/>
            <a:chExt cx="5600975" cy="3653781"/>
          </a:xfrm>
        </p:grpSpPr>
        <p:sp>
          <p:nvSpPr>
            <p:cNvPr id="13" name="queretaro"/>
            <p:cNvSpPr>
              <a:spLocks/>
            </p:cNvSpPr>
            <p:nvPr/>
          </p:nvSpPr>
          <p:spPr bwMode="auto">
            <a:xfrm>
              <a:off x="5003941" y="4994211"/>
              <a:ext cx="278138" cy="367736"/>
            </a:xfrm>
            <a:custGeom>
              <a:avLst/>
              <a:gdLst>
                <a:gd name="T0" fmla="*/ 441 w 1426"/>
                <a:gd name="T1" fmla="*/ 1589 h 1616"/>
                <a:gd name="T2" fmla="*/ 407 w 1426"/>
                <a:gd name="T3" fmla="*/ 1525 h 1616"/>
                <a:gd name="T4" fmla="*/ 254 w 1426"/>
                <a:gd name="T5" fmla="*/ 1362 h 1616"/>
                <a:gd name="T6" fmla="*/ 82 w 1426"/>
                <a:gd name="T7" fmla="*/ 1136 h 1616"/>
                <a:gd name="T8" fmla="*/ 40 w 1426"/>
                <a:gd name="T9" fmla="*/ 1016 h 1616"/>
                <a:gd name="T10" fmla="*/ 23 w 1426"/>
                <a:gd name="T11" fmla="*/ 802 h 1616"/>
                <a:gd name="T12" fmla="*/ 147 w 1426"/>
                <a:gd name="T13" fmla="*/ 753 h 1616"/>
                <a:gd name="T14" fmla="*/ 261 w 1426"/>
                <a:gd name="T15" fmla="*/ 721 h 1616"/>
                <a:gd name="T16" fmla="*/ 353 w 1426"/>
                <a:gd name="T17" fmla="*/ 710 h 1616"/>
                <a:gd name="T18" fmla="*/ 435 w 1426"/>
                <a:gd name="T19" fmla="*/ 670 h 1616"/>
                <a:gd name="T20" fmla="*/ 478 w 1426"/>
                <a:gd name="T21" fmla="*/ 579 h 1616"/>
                <a:gd name="T22" fmla="*/ 520 w 1426"/>
                <a:gd name="T23" fmla="*/ 488 h 1616"/>
                <a:gd name="T24" fmla="*/ 569 w 1426"/>
                <a:gd name="T25" fmla="*/ 452 h 1616"/>
                <a:gd name="T26" fmla="*/ 771 w 1426"/>
                <a:gd name="T27" fmla="*/ 435 h 1616"/>
                <a:gd name="T28" fmla="*/ 774 w 1426"/>
                <a:gd name="T29" fmla="*/ 318 h 1616"/>
                <a:gd name="T30" fmla="*/ 745 w 1426"/>
                <a:gd name="T31" fmla="*/ 172 h 1616"/>
                <a:gd name="T32" fmla="*/ 772 w 1426"/>
                <a:gd name="T33" fmla="*/ 100 h 1616"/>
                <a:gd name="T34" fmla="*/ 904 w 1426"/>
                <a:gd name="T35" fmla="*/ 170 h 1616"/>
                <a:gd name="T36" fmla="*/ 1113 w 1426"/>
                <a:gd name="T37" fmla="*/ 187 h 1616"/>
                <a:gd name="T38" fmla="*/ 1249 w 1426"/>
                <a:gd name="T39" fmla="*/ 25 h 1616"/>
                <a:gd name="T40" fmla="*/ 1282 w 1426"/>
                <a:gd name="T41" fmla="*/ 88 h 1616"/>
                <a:gd name="T42" fmla="*/ 1354 w 1426"/>
                <a:gd name="T43" fmla="*/ 254 h 1616"/>
                <a:gd name="T44" fmla="*/ 1426 w 1426"/>
                <a:gd name="T45" fmla="*/ 376 h 1616"/>
                <a:gd name="T46" fmla="*/ 1347 w 1426"/>
                <a:gd name="T47" fmla="*/ 449 h 1616"/>
                <a:gd name="T48" fmla="*/ 1259 w 1426"/>
                <a:gd name="T49" fmla="*/ 494 h 1616"/>
                <a:gd name="T50" fmla="*/ 1114 w 1426"/>
                <a:gd name="T51" fmla="*/ 572 h 1616"/>
                <a:gd name="T52" fmla="*/ 1010 w 1426"/>
                <a:gd name="T53" fmla="*/ 782 h 1616"/>
                <a:gd name="T54" fmla="*/ 959 w 1426"/>
                <a:gd name="T55" fmla="*/ 926 h 1616"/>
                <a:gd name="T56" fmla="*/ 832 w 1426"/>
                <a:gd name="T57" fmla="*/ 1032 h 1616"/>
                <a:gd name="T58" fmla="*/ 689 w 1426"/>
                <a:gd name="T59" fmla="*/ 1207 h 1616"/>
                <a:gd name="T60" fmla="*/ 647 w 1426"/>
                <a:gd name="T61" fmla="*/ 1330 h 1616"/>
                <a:gd name="T62" fmla="*/ 605 w 1426"/>
                <a:gd name="T63" fmla="*/ 1414 h 1616"/>
                <a:gd name="T64" fmla="*/ 583 w 1426"/>
                <a:gd name="T65" fmla="*/ 1482 h 1616"/>
                <a:gd name="T66" fmla="*/ 518 w 1426"/>
                <a:gd name="T67" fmla="*/ 1553 h 1616"/>
                <a:gd name="T68" fmla="*/ 441 w 1426"/>
                <a:gd name="T69" fmla="*/ 1589 h 1616"/>
                <a:gd name="connsiteX0" fmla="*/ 3023 w 9937"/>
                <a:gd name="connsiteY0" fmla="*/ 9700 h 9792"/>
                <a:gd name="connsiteX1" fmla="*/ 2784 w 9937"/>
                <a:gd name="connsiteY1" fmla="*/ 9304 h 9792"/>
                <a:gd name="connsiteX2" fmla="*/ 1711 w 9937"/>
                <a:gd name="connsiteY2" fmla="*/ 8295 h 9792"/>
                <a:gd name="connsiteX3" fmla="*/ 505 w 9937"/>
                <a:gd name="connsiteY3" fmla="*/ 6897 h 9792"/>
                <a:gd name="connsiteX4" fmla="*/ 211 w 9937"/>
                <a:gd name="connsiteY4" fmla="*/ 6154 h 9792"/>
                <a:gd name="connsiteX5" fmla="*/ 91 w 9937"/>
                <a:gd name="connsiteY5" fmla="*/ 4830 h 9792"/>
                <a:gd name="connsiteX6" fmla="*/ 961 w 9937"/>
                <a:gd name="connsiteY6" fmla="*/ 4527 h 9792"/>
                <a:gd name="connsiteX7" fmla="*/ 1760 w 9937"/>
                <a:gd name="connsiteY7" fmla="*/ 4329 h 9792"/>
                <a:gd name="connsiteX8" fmla="*/ 2405 w 9937"/>
                <a:gd name="connsiteY8" fmla="*/ 4261 h 9792"/>
                <a:gd name="connsiteX9" fmla="*/ 2980 w 9937"/>
                <a:gd name="connsiteY9" fmla="*/ 4013 h 9792"/>
                <a:gd name="connsiteX10" fmla="*/ 3282 w 9937"/>
                <a:gd name="connsiteY10" fmla="*/ 3450 h 9792"/>
                <a:gd name="connsiteX11" fmla="*/ 3577 w 9937"/>
                <a:gd name="connsiteY11" fmla="*/ 2887 h 9792"/>
                <a:gd name="connsiteX12" fmla="*/ 3920 w 9937"/>
                <a:gd name="connsiteY12" fmla="*/ 2664 h 9792"/>
                <a:gd name="connsiteX13" fmla="*/ 5337 w 9937"/>
                <a:gd name="connsiteY13" fmla="*/ 2559 h 9792"/>
                <a:gd name="connsiteX14" fmla="*/ 5358 w 9937"/>
                <a:gd name="connsiteY14" fmla="*/ 1835 h 9792"/>
                <a:gd name="connsiteX15" fmla="*/ 5154 w 9937"/>
                <a:gd name="connsiteY15" fmla="*/ 931 h 9792"/>
                <a:gd name="connsiteX16" fmla="*/ 5344 w 9937"/>
                <a:gd name="connsiteY16" fmla="*/ 486 h 9792"/>
                <a:gd name="connsiteX17" fmla="*/ 6269 w 9937"/>
                <a:gd name="connsiteY17" fmla="*/ 919 h 9792"/>
                <a:gd name="connsiteX18" fmla="*/ 7735 w 9937"/>
                <a:gd name="connsiteY18" fmla="*/ 1024 h 9792"/>
                <a:gd name="connsiteX19" fmla="*/ 8689 w 9937"/>
                <a:gd name="connsiteY19" fmla="*/ 22 h 9792"/>
                <a:gd name="connsiteX20" fmla="*/ 8920 w 9937"/>
                <a:gd name="connsiteY20" fmla="*/ 412 h 9792"/>
                <a:gd name="connsiteX21" fmla="*/ 9937 w 9937"/>
                <a:gd name="connsiteY21" fmla="*/ 1592 h 9792"/>
                <a:gd name="connsiteX22" fmla="*/ 9930 w 9937"/>
                <a:gd name="connsiteY22" fmla="*/ 2194 h 9792"/>
                <a:gd name="connsiteX23" fmla="*/ 9376 w 9937"/>
                <a:gd name="connsiteY23" fmla="*/ 2645 h 9792"/>
                <a:gd name="connsiteX24" fmla="*/ 8759 w 9937"/>
                <a:gd name="connsiteY24" fmla="*/ 2924 h 9792"/>
                <a:gd name="connsiteX25" fmla="*/ 7742 w 9937"/>
                <a:gd name="connsiteY25" fmla="*/ 3407 h 9792"/>
                <a:gd name="connsiteX26" fmla="*/ 7013 w 9937"/>
                <a:gd name="connsiteY26" fmla="*/ 4706 h 9792"/>
                <a:gd name="connsiteX27" fmla="*/ 6655 w 9937"/>
                <a:gd name="connsiteY27" fmla="*/ 5597 h 9792"/>
                <a:gd name="connsiteX28" fmla="*/ 5765 w 9937"/>
                <a:gd name="connsiteY28" fmla="*/ 6253 h 9792"/>
                <a:gd name="connsiteX29" fmla="*/ 4762 w 9937"/>
                <a:gd name="connsiteY29" fmla="*/ 7336 h 9792"/>
                <a:gd name="connsiteX30" fmla="*/ 4467 w 9937"/>
                <a:gd name="connsiteY30" fmla="*/ 8097 h 9792"/>
                <a:gd name="connsiteX31" fmla="*/ 4173 w 9937"/>
                <a:gd name="connsiteY31" fmla="*/ 8617 h 9792"/>
                <a:gd name="connsiteX32" fmla="*/ 4018 w 9937"/>
                <a:gd name="connsiteY32" fmla="*/ 9038 h 9792"/>
                <a:gd name="connsiteX33" fmla="*/ 3563 w 9937"/>
                <a:gd name="connsiteY33" fmla="*/ 9477 h 9792"/>
                <a:gd name="connsiteX34" fmla="*/ 3023 w 9937"/>
                <a:gd name="connsiteY34" fmla="*/ 9700 h 9792"/>
                <a:gd name="connsiteX0" fmla="*/ 3041 w 9999"/>
                <a:gd name="connsiteY0" fmla="*/ 9906 h 10000"/>
                <a:gd name="connsiteX1" fmla="*/ 2801 w 9999"/>
                <a:gd name="connsiteY1" fmla="*/ 9502 h 10000"/>
                <a:gd name="connsiteX2" fmla="*/ 1721 w 9999"/>
                <a:gd name="connsiteY2" fmla="*/ 8471 h 10000"/>
                <a:gd name="connsiteX3" fmla="*/ 507 w 9999"/>
                <a:gd name="connsiteY3" fmla="*/ 7044 h 10000"/>
                <a:gd name="connsiteX4" fmla="*/ 211 w 9999"/>
                <a:gd name="connsiteY4" fmla="*/ 6285 h 10000"/>
                <a:gd name="connsiteX5" fmla="*/ 91 w 9999"/>
                <a:gd name="connsiteY5" fmla="*/ 4933 h 10000"/>
                <a:gd name="connsiteX6" fmla="*/ 966 w 9999"/>
                <a:gd name="connsiteY6" fmla="*/ 4623 h 10000"/>
                <a:gd name="connsiteX7" fmla="*/ 1770 w 9999"/>
                <a:gd name="connsiteY7" fmla="*/ 4421 h 10000"/>
                <a:gd name="connsiteX8" fmla="*/ 2419 w 9999"/>
                <a:gd name="connsiteY8" fmla="*/ 4352 h 10000"/>
                <a:gd name="connsiteX9" fmla="*/ 2998 w 9999"/>
                <a:gd name="connsiteY9" fmla="*/ 4098 h 10000"/>
                <a:gd name="connsiteX10" fmla="*/ 3302 w 9999"/>
                <a:gd name="connsiteY10" fmla="*/ 3523 h 10000"/>
                <a:gd name="connsiteX11" fmla="*/ 3599 w 9999"/>
                <a:gd name="connsiteY11" fmla="*/ 2948 h 10000"/>
                <a:gd name="connsiteX12" fmla="*/ 3944 w 9999"/>
                <a:gd name="connsiteY12" fmla="*/ 2721 h 10000"/>
                <a:gd name="connsiteX13" fmla="*/ 5370 w 9999"/>
                <a:gd name="connsiteY13" fmla="*/ 2613 h 10000"/>
                <a:gd name="connsiteX14" fmla="*/ 5391 w 9999"/>
                <a:gd name="connsiteY14" fmla="*/ 1874 h 10000"/>
                <a:gd name="connsiteX15" fmla="*/ 5186 w 9999"/>
                <a:gd name="connsiteY15" fmla="*/ 951 h 10000"/>
                <a:gd name="connsiteX16" fmla="*/ 5377 w 9999"/>
                <a:gd name="connsiteY16" fmla="*/ 496 h 10000"/>
                <a:gd name="connsiteX17" fmla="*/ 6308 w 9999"/>
                <a:gd name="connsiteY17" fmla="*/ 939 h 10000"/>
                <a:gd name="connsiteX18" fmla="*/ 7783 w 9999"/>
                <a:gd name="connsiteY18" fmla="*/ 1046 h 10000"/>
                <a:gd name="connsiteX19" fmla="*/ 8743 w 9999"/>
                <a:gd name="connsiteY19" fmla="*/ 22 h 10000"/>
                <a:gd name="connsiteX20" fmla="*/ 9428 w 9999"/>
                <a:gd name="connsiteY20" fmla="*/ 421 h 10000"/>
                <a:gd name="connsiteX21" fmla="*/ 9999 w 9999"/>
                <a:gd name="connsiteY21" fmla="*/ 1626 h 10000"/>
                <a:gd name="connsiteX22" fmla="*/ 9992 w 9999"/>
                <a:gd name="connsiteY22" fmla="*/ 2241 h 10000"/>
                <a:gd name="connsiteX23" fmla="*/ 9434 w 9999"/>
                <a:gd name="connsiteY23" fmla="*/ 2701 h 10000"/>
                <a:gd name="connsiteX24" fmla="*/ 8814 w 9999"/>
                <a:gd name="connsiteY24" fmla="*/ 2986 h 10000"/>
                <a:gd name="connsiteX25" fmla="*/ 7790 w 9999"/>
                <a:gd name="connsiteY25" fmla="*/ 3479 h 10000"/>
                <a:gd name="connsiteX26" fmla="*/ 7056 w 9999"/>
                <a:gd name="connsiteY26" fmla="*/ 4806 h 10000"/>
                <a:gd name="connsiteX27" fmla="*/ 6696 w 9999"/>
                <a:gd name="connsiteY27" fmla="*/ 5716 h 10000"/>
                <a:gd name="connsiteX28" fmla="*/ 5801 w 9999"/>
                <a:gd name="connsiteY28" fmla="*/ 6386 h 10000"/>
                <a:gd name="connsiteX29" fmla="*/ 4791 w 9999"/>
                <a:gd name="connsiteY29" fmla="*/ 7492 h 10000"/>
                <a:gd name="connsiteX30" fmla="*/ 4494 w 9999"/>
                <a:gd name="connsiteY30" fmla="*/ 8269 h 10000"/>
                <a:gd name="connsiteX31" fmla="*/ 4198 w 9999"/>
                <a:gd name="connsiteY31" fmla="*/ 8800 h 10000"/>
                <a:gd name="connsiteX32" fmla="*/ 4042 w 9999"/>
                <a:gd name="connsiteY32" fmla="*/ 9230 h 10000"/>
                <a:gd name="connsiteX33" fmla="*/ 3585 w 9999"/>
                <a:gd name="connsiteY33" fmla="*/ 9678 h 10000"/>
                <a:gd name="connsiteX34" fmla="*/ 3041 w 9999"/>
                <a:gd name="connsiteY34" fmla="*/ 9906 h 10000"/>
                <a:gd name="connsiteX0" fmla="*/ 3041 w 10000"/>
                <a:gd name="connsiteY0" fmla="*/ 9906 h 10000"/>
                <a:gd name="connsiteX1" fmla="*/ 2801 w 10000"/>
                <a:gd name="connsiteY1" fmla="*/ 9502 h 10000"/>
                <a:gd name="connsiteX2" fmla="*/ 1721 w 10000"/>
                <a:gd name="connsiteY2" fmla="*/ 8471 h 10000"/>
                <a:gd name="connsiteX3" fmla="*/ 507 w 10000"/>
                <a:gd name="connsiteY3" fmla="*/ 7044 h 10000"/>
                <a:gd name="connsiteX4" fmla="*/ 211 w 10000"/>
                <a:gd name="connsiteY4" fmla="*/ 6285 h 10000"/>
                <a:gd name="connsiteX5" fmla="*/ 91 w 10000"/>
                <a:gd name="connsiteY5" fmla="*/ 4933 h 10000"/>
                <a:gd name="connsiteX6" fmla="*/ 966 w 10000"/>
                <a:gd name="connsiteY6" fmla="*/ 4623 h 10000"/>
                <a:gd name="connsiteX7" fmla="*/ 1770 w 10000"/>
                <a:gd name="connsiteY7" fmla="*/ 4421 h 10000"/>
                <a:gd name="connsiteX8" fmla="*/ 2419 w 10000"/>
                <a:gd name="connsiteY8" fmla="*/ 4352 h 10000"/>
                <a:gd name="connsiteX9" fmla="*/ 2998 w 10000"/>
                <a:gd name="connsiteY9" fmla="*/ 4098 h 10000"/>
                <a:gd name="connsiteX10" fmla="*/ 3302 w 10000"/>
                <a:gd name="connsiteY10" fmla="*/ 3523 h 10000"/>
                <a:gd name="connsiteX11" fmla="*/ 3599 w 10000"/>
                <a:gd name="connsiteY11" fmla="*/ 2948 h 10000"/>
                <a:gd name="connsiteX12" fmla="*/ 3944 w 10000"/>
                <a:gd name="connsiteY12" fmla="*/ 2721 h 10000"/>
                <a:gd name="connsiteX13" fmla="*/ 5371 w 10000"/>
                <a:gd name="connsiteY13" fmla="*/ 2613 h 10000"/>
                <a:gd name="connsiteX14" fmla="*/ 5392 w 10000"/>
                <a:gd name="connsiteY14" fmla="*/ 1874 h 10000"/>
                <a:gd name="connsiteX15" fmla="*/ 5187 w 10000"/>
                <a:gd name="connsiteY15" fmla="*/ 951 h 10000"/>
                <a:gd name="connsiteX16" fmla="*/ 5378 w 10000"/>
                <a:gd name="connsiteY16" fmla="*/ 496 h 10000"/>
                <a:gd name="connsiteX17" fmla="*/ 6309 w 10000"/>
                <a:gd name="connsiteY17" fmla="*/ 939 h 10000"/>
                <a:gd name="connsiteX18" fmla="*/ 7784 w 10000"/>
                <a:gd name="connsiteY18" fmla="*/ 1046 h 10000"/>
                <a:gd name="connsiteX19" fmla="*/ 8744 w 10000"/>
                <a:gd name="connsiteY19" fmla="*/ 22 h 10000"/>
                <a:gd name="connsiteX20" fmla="*/ 9429 w 10000"/>
                <a:gd name="connsiteY20" fmla="*/ 421 h 10000"/>
                <a:gd name="connsiteX21" fmla="*/ 10000 w 10000"/>
                <a:gd name="connsiteY21" fmla="*/ 1626 h 10000"/>
                <a:gd name="connsiteX22" fmla="*/ 9993 w 10000"/>
                <a:gd name="connsiteY22" fmla="*/ 2241 h 10000"/>
                <a:gd name="connsiteX23" fmla="*/ 9435 w 10000"/>
                <a:gd name="connsiteY23" fmla="*/ 2701 h 10000"/>
                <a:gd name="connsiteX24" fmla="*/ 8815 w 10000"/>
                <a:gd name="connsiteY24" fmla="*/ 2986 h 10000"/>
                <a:gd name="connsiteX25" fmla="*/ 7791 w 10000"/>
                <a:gd name="connsiteY25" fmla="*/ 3479 h 10000"/>
                <a:gd name="connsiteX26" fmla="*/ 7057 w 10000"/>
                <a:gd name="connsiteY26" fmla="*/ 4806 h 10000"/>
                <a:gd name="connsiteX27" fmla="*/ 6697 w 10000"/>
                <a:gd name="connsiteY27" fmla="*/ 5716 h 10000"/>
                <a:gd name="connsiteX28" fmla="*/ 5802 w 10000"/>
                <a:gd name="connsiteY28" fmla="*/ 6386 h 10000"/>
                <a:gd name="connsiteX29" fmla="*/ 4791 w 10000"/>
                <a:gd name="connsiteY29" fmla="*/ 7492 h 10000"/>
                <a:gd name="connsiteX30" fmla="*/ 4494 w 10000"/>
                <a:gd name="connsiteY30" fmla="*/ 8269 h 10000"/>
                <a:gd name="connsiteX31" fmla="*/ 4198 w 10000"/>
                <a:gd name="connsiteY31" fmla="*/ 8800 h 10000"/>
                <a:gd name="connsiteX32" fmla="*/ 4042 w 10000"/>
                <a:gd name="connsiteY32" fmla="*/ 9230 h 10000"/>
                <a:gd name="connsiteX33" fmla="*/ 3585 w 10000"/>
                <a:gd name="connsiteY33" fmla="*/ 9678 h 10000"/>
                <a:gd name="connsiteX34" fmla="*/ 3041 w 10000"/>
                <a:gd name="connsiteY34" fmla="*/ 9906 h 10000"/>
                <a:gd name="connsiteX0" fmla="*/ 3041 w 10000"/>
                <a:gd name="connsiteY0" fmla="*/ 9906 h 10000"/>
                <a:gd name="connsiteX1" fmla="*/ 2801 w 10000"/>
                <a:gd name="connsiteY1" fmla="*/ 9502 h 10000"/>
                <a:gd name="connsiteX2" fmla="*/ 1721 w 10000"/>
                <a:gd name="connsiteY2" fmla="*/ 8471 h 10000"/>
                <a:gd name="connsiteX3" fmla="*/ 507 w 10000"/>
                <a:gd name="connsiteY3" fmla="*/ 7044 h 10000"/>
                <a:gd name="connsiteX4" fmla="*/ 211 w 10000"/>
                <a:gd name="connsiteY4" fmla="*/ 6285 h 10000"/>
                <a:gd name="connsiteX5" fmla="*/ 91 w 10000"/>
                <a:gd name="connsiteY5" fmla="*/ 4933 h 10000"/>
                <a:gd name="connsiteX6" fmla="*/ 966 w 10000"/>
                <a:gd name="connsiteY6" fmla="*/ 4623 h 10000"/>
                <a:gd name="connsiteX7" fmla="*/ 1770 w 10000"/>
                <a:gd name="connsiteY7" fmla="*/ 4421 h 10000"/>
                <a:gd name="connsiteX8" fmla="*/ 2419 w 10000"/>
                <a:gd name="connsiteY8" fmla="*/ 4352 h 10000"/>
                <a:gd name="connsiteX9" fmla="*/ 2998 w 10000"/>
                <a:gd name="connsiteY9" fmla="*/ 4098 h 10000"/>
                <a:gd name="connsiteX10" fmla="*/ 3302 w 10000"/>
                <a:gd name="connsiteY10" fmla="*/ 3523 h 10000"/>
                <a:gd name="connsiteX11" fmla="*/ 3599 w 10000"/>
                <a:gd name="connsiteY11" fmla="*/ 2948 h 10000"/>
                <a:gd name="connsiteX12" fmla="*/ 3944 w 10000"/>
                <a:gd name="connsiteY12" fmla="*/ 2721 h 10000"/>
                <a:gd name="connsiteX13" fmla="*/ 5371 w 10000"/>
                <a:gd name="connsiteY13" fmla="*/ 2613 h 10000"/>
                <a:gd name="connsiteX14" fmla="*/ 5392 w 10000"/>
                <a:gd name="connsiteY14" fmla="*/ 1874 h 10000"/>
                <a:gd name="connsiteX15" fmla="*/ 5187 w 10000"/>
                <a:gd name="connsiteY15" fmla="*/ 951 h 10000"/>
                <a:gd name="connsiteX16" fmla="*/ 5378 w 10000"/>
                <a:gd name="connsiteY16" fmla="*/ 496 h 10000"/>
                <a:gd name="connsiteX17" fmla="*/ 6309 w 10000"/>
                <a:gd name="connsiteY17" fmla="*/ 939 h 10000"/>
                <a:gd name="connsiteX18" fmla="*/ 7784 w 10000"/>
                <a:gd name="connsiteY18" fmla="*/ 1046 h 10000"/>
                <a:gd name="connsiteX19" fmla="*/ 8744 w 10000"/>
                <a:gd name="connsiteY19" fmla="*/ 22 h 10000"/>
                <a:gd name="connsiteX20" fmla="*/ 9429 w 10000"/>
                <a:gd name="connsiteY20" fmla="*/ 421 h 10000"/>
                <a:gd name="connsiteX21" fmla="*/ 10000 w 10000"/>
                <a:gd name="connsiteY21" fmla="*/ 1626 h 10000"/>
                <a:gd name="connsiteX22" fmla="*/ 9993 w 10000"/>
                <a:gd name="connsiteY22" fmla="*/ 2241 h 10000"/>
                <a:gd name="connsiteX23" fmla="*/ 9435 w 10000"/>
                <a:gd name="connsiteY23" fmla="*/ 2701 h 10000"/>
                <a:gd name="connsiteX24" fmla="*/ 8815 w 10000"/>
                <a:gd name="connsiteY24" fmla="*/ 2986 h 10000"/>
                <a:gd name="connsiteX25" fmla="*/ 7791 w 10000"/>
                <a:gd name="connsiteY25" fmla="*/ 3479 h 10000"/>
                <a:gd name="connsiteX26" fmla="*/ 7057 w 10000"/>
                <a:gd name="connsiteY26" fmla="*/ 4806 h 10000"/>
                <a:gd name="connsiteX27" fmla="*/ 6697 w 10000"/>
                <a:gd name="connsiteY27" fmla="*/ 5716 h 10000"/>
                <a:gd name="connsiteX28" fmla="*/ 5802 w 10000"/>
                <a:gd name="connsiteY28" fmla="*/ 6386 h 10000"/>
                <a:gd name="connsiteX29" fmla="*/ 4791 w 10000"/>
                <a:gd name="connsiteY29" fmla="*/ 7492 h 10000"/>
                <a:gd name="connsiteX30" fmla="*/ 4494 w 10000"/>
                <a:gd name="connsiteY30" fmla="*/ 8269 h 10000"/>
                <a:gd name="connsiteX31" fmla="*/ 4198 w 10000"/>
                <a:gd name="connsiteY31" fmla="*/ 8800 h 10000"/>
                <a:gd name="connsiteX32" fmla="*/ 3585 w 10000"/>
                <a:gd name="connsiteY32" fmla="*/ 9678 h 10000"/>
                <a:gd name="connsiteX33" fmla="*/ 3041 w 10000"/>
                <a:gd name="connsiteY33" fmla="*/ 9906 h 10000"/>
                <a:gd name="connsiteX0" fmla="*/ 3041 w 10000"/>
                <a:gd name="connsiteY0" fmla="*/ 9906 h 10000"/>
                <a:gd name="connsiteX1" fmla="*/ 2801 w 10000"/>
                <a:gd name="connsiteY1" fmla="*/ 9502 h 10000"/>
                <a:gd name="connsiteX2" fmla="*/ 1721 w 10000"/>
                <a:gd name="connsiteY2" fmla="*/ 8471 h 10000"/>
                <a:gd name="connsiteX3" fmla="*/ 507 w 10000"/>
                <a:gd name="connsiteY3" fmla="*/ 7044 h 10000"/>
                <a:gd name="connsiteX4" fmla="*/ 211 w 10000"/>
                <a:gd name="connsiteY4" fmla="*/ 6285 h 10000"/>
                <a:gd name="connsiteX5" fmla="*/ 91 w 10000"/>
                <a:gd name="connsiteY5" fmla="*/ 4933 h 10000"/>
                <a:gd name="connsiteX6" fmla="*/ 966 w 10000"/>
                <a:gd name="connsiteY6" fmla="*/ 4623 h 10000"/>
                <a:gd name="connsiteX7" fmla="*/ 1770 w 10000"/>
                <a:gd name="connsiteY7" fmla="*/ 4421 h 10000"/>
                <a:gd name="connsiteX8" fmla="*/ 2419 w 10000"/>
                <a:gd name="connsiteY8" fmla="*/ 4352 h 10000"/>
                <a:gd name="connsiteX9" fmla="*/ 2998 w 10000"/>
                <a:gd name="connsiteY9" fmla="*/ 4098 h 10000"/>
                <a:gd name="connsiteX10" fmla="*/ 3302 w 10000"/>
                <a:gd name="connsiteY10" fmla="*/ 3523 h 10000"/>
                <a:gd name="connsiteX11" fmla="*/ 3599 w 10000"/>
                <a:gd name="connsiteY11" fmla="*/ 2948 h 10000"/>
                <a:gd name="connsiteX12" fmla="*/ 3944 w 10000"/>
                <a:gd name="connsiteY12" fmla="*/ 2721 h 10000"/>
                <a:gd name="connsiteX13" fmla="*/ 5371 w 10000"/>
                <a:gd name="connsiteY13" fmla="*/ 2613 h 10000"/>
                <a:gd name="connsiteX14" fmla="*/ 5392 w 10000"/>
                <a:gd name="connsiteY14" fmla="*/ 1874 h 10000"/>
                <a:gd name="connsiteX15" fmla="*/ 5187 w 10000"/>
                <a:gd name="connsiteY15" fmla="*/ 951 h 10000"/>
                <a:gd name="connsiteX16" fmla="*/ 5378 w 10000"/>
                <a:gd name="connsiteY16" fmla="*/ 496 h 10000"/>
                <a:gd name="connsiteX17" fmla="*/ 6309 w 10000"/>
                <a:gd name="connsiteY17" fmla="*/ 939 h 10000"/>
                <a:gd name="connsiteX18" fmla="*/ 7784 w 10000"/>
                <a:gd name="connsiteY18" fmla="*/ 1046 h 10000"/>
                <a:gd name="connsiteX19" fmla="*/ 8744 w 10000"/>
                <a:gd name="connsiteY19" fmla="*/ 22 h 10000"/>
                <a:gd name="connsiteX20" fmla="*/ 9429 w 10000"/>
                <a:gd name="connsiteY20" fmla="*/ 421 h 10000"/>
                <a:gd name="connsiteX21" fmla="*/ 10000 w 10000"/>
                <a:gd name="connsiteY21" fmla="*/ 1626 h 10000"/>
                <a:gd name="connsiteX22" fmla="*/ 9993 w 10000"/>
                <a:gd name="connsiteY22" fmla="*/ 2241 h 10000"/>
                <a:gd name="connsiteX23" fmla="*/ 9435 w 10000"/>
                <a:gd name="connsiteY23" fmla="*/ 2701 h 10000"/>
                <a:gd name="connsiteX24" fmla="*/ 8815 w 10000"/>
                <a:gd name="connsiteY24" fmla="*/ 2986 h 10000"/>
                <a:gd name="connsiteX25" fmla="*/ 7791 w 10000"/>
                <a:gd name="connsiteY25" fmla="*/ 3479 h 10000"/>
                <a:gd name="connsiteX26" fmla="*/ 7057 w 10000"/>
                <a:gd name="connsiteY26" fmla="*/ 4806 h 10000"/>
                <a:gd name="connsiteX27" fmla="*/ 6697 w 10000"/>
                <a:gd name="connsiteY27" fmla="*/ 5716 h 10000"/>
                <a:gd name="connsiteX28" fmla="*/ 5802 w 10000"/>
                <a:gd name="connsiteY28" fmla="*/ 6386 h 10000"/>
                <a:gd name="connsiteX29" fmla="*/ 4791 w 10000"/>
                <a:gd name="connsiteY29" fmla="*/ 7492 h 10000"/>
                <a:gd name="connsiteX30" fmla="*/ 4494 w 10000"/>
                <a:gd name="connsiteY30" fmla="*/ 8269 h 10000"/>
                <a:gd name="connsiteX31" fmla="*/ 3585 w 10000"/>
                <a:gd name="connsiteY31" fmla="*/ 9678 h 10000"/>
                <a:gd name="connsiteX32" fmla="*/ 3041 w 10000"/>
                <a:gd name="connsiteY32" fmla="*/ 9906 h 10000"/>
                <a:gd name="connsiteX0" fmla="*/ 3585 w 10000"/>
                <a:gd name="connsiteY0" fmla="*/ 9678 h 9768"/>
                <a:gd name="connsiteX1" fmla="*/ 2801 w 10000"/>
                <a:gd name="connsiteY1" fmla="*/ 9502 h 9768"/>
                <a:gd name="connsiteX2" fmla="*/ 1721 w 10000"/>
                <a:gd name="connsiteY2" fmla="*/ 8471 h 9768"/>
                <a:gd name="connsiteX3" fmla="*/ 507 w 10000"/>
                <a:gd name="connsiteY3" fmla="*/ 7044 h 9768"/>
                <a:gd name="connsiteX4" fmla="*/ 211 w 10000"/>
                <a:gd name="connsiteY4" fmla="*/ 6285 h 9768"/>
                <a:gd name="connsiteX5" fmla="*/ 91 w 10000"/>
                <a:gd name="connsiteY5" fmla="*/ 4933 h 9768"/>
                <a:gd name="connsiteX6" fmla="*/ 966 w 10000"/>
                <a:gd name="connsiteY6" fmla="*/ 4623 h 9768"/>
                <a:gd name="connsiteX7" fmla="*/ 1770 w 10000"/>
                <a:gd name="connsiteY7" fmla="*/ 4421 h 9768"/>
                <a:gd name="connsiteX8" fmla="*/ 2419 w 10000"/>
                <a:gd name="connsiteY8" fmla="*/ 4352 h 9768"/>
                <a:gd name="connsiteX9" fmla="*/ 2998 w 10000"/>
                <a:gd name="connsiteY9" fmla="*/ 4098 h 9768"/>
                <a:gd name="connsiteX10" fmla="*/ 3302 w 10000"/>
                <a:gd name="connsiteY10" fmla="*/ 3523 h 9768"/>
                <a:gd name="connsiteX11" fmla="*/ 3599 w 10000"/>
                <a:gd name="connsiteY11" fmla="*/ 2948 h 9768"/>
                <a:gd name="connsiteX12" fmla="*/ 3944 w 10000"/>
                <a:gd name="connsiteY12" fmla="*/ 2721 h 9768"/>
                <a:gd name="connsiteX13" fmla="*/ 5371 w 10000"/>
                <a:gd name="connsiteY13" fmla="*/ 2613 h 9768"/>
                <a:gd name="connsiteX14" fmla="*/ 5392 w 10000"/>
                <a:gd name="connsiteY14" fmla="*/ 1874 h 9768"/>
                <a:gd name="connsiteX15" fmla="*/ 5187 w 10000"/>
                <a:gd name="connsiteY15" fmla="*/ 951 h 9768"/>
                <a:gd name="connsiteX16" fmla="*/ 5378 w 10000"/>
                <a:gd name="connsiteY16" fmla="*/ 496 h 9768"/>
                <a:gd name="connsiteX17" fmla="*/ 6309 w 10000"/>
                <a:gd name="connsiteY17" fmla="*/ 939 h 9768"/>
                <a:gd name="connsiteX18" fmla="*/ 7784 w 10000"/>
                <a:gd name="connsiteY18" fmla="*/ 1046 h 9768"/>
                <a:gd name="connsiteX19" fmla="*/ 8744 w 10000"/>
                <a:gd name="connsiteY19" fmla="*/ 22 h 9768"/>
                <a:gd name="connsiteX20" fmla="*/ 9429 w 10000"/>
                <a:gd name="connsiteY20" fmla="*/ 421 h 9768"/>
                <a:gd name="connsiteX21" fmla="*/ 10000 w 10000"/>
                <a:gd name="connsiteY21" fmla="*/ 1626 h 9768"/>
                <a:gd name="connsiteX22" fmla="*/ 9993 w 10000"/>
                <a:gd name="connsiteY22" fmla="*/ 2241 h 9768"/>
                <a:gd name="connsiteX23" fmla="*/ 9435 w 10000"/>
                <a:gd name="connsiteY23" fmla="*/ 2701 h 9768"/>
                <a:gd name="connsiteX24" fmla="*/ 8815 w 10000"/>
                <a:gd name="connsiteY24" fmla="*/ 2986 h 9768"/>
                <a:gd name="connsiteX25" fmla="*/ 7791 w 10000"/>
                <a:gd name="connsiteY25" fmla="*/ 3479 h 9768"/>
                <a:gd name="connsiteX26" fmla="*/ 7057 w 10000"/>
                <a:gd name="connsiteY26" fmla="*/ 4806 h 9768"/>
                <a:gd name="connsiteX27" fmla="*/ 6697 w 10000"/>
                <a:gd name="connsiteY27" fmla="*/ 5716 h 9768"/>
                <a:gd name="connsiteX28" fmla="*/ 5802 w 10000"/>
                <a:gd name="connsiteY28" fmla="*/ 6386 h 9768"/>
                <a:gd name="connsiteX29" fmla="*/ 4791 w 10000"/>
                <a:gd name="connsiteY29" fmla="*/ 7492 h 9768"/>
                <a:gd name="connsiteX30" fmla="*/ 4494 w 10000"/>
                <a:gd name="connsiteY30" fmla="*/ 8269 h 9768"/>
                <a:gd name="connsiteX31" fmla="*/ 3585 w 10000"/>
                <a:gd name="connsiteY31" fmla="*/ 9678 h 9768"/>
                <a:gd name="connsiteX0" fmla="*/ 5816 w 10000"/>
                <a:gd name="connsiteY0" fmla="*/ 12792 h 12804"/>
                <a:gd name="connsiteX1" fmla="*/ 2801 w 10000"/>
                <a:gd name="connsiteY1" fmla="*/ 9728 h 12804"/>
                <a:gd name="connsiteX2" fmla="*/ 1721 w 10000"/>
                <a:gd name="connsiteY2" fmla="*/ 8672 h 12804"/>
                <a:gd name="connsiteX3" fmla="*/ 507 w 10000"/>
                <a:gd name="connsiteY3" fmla="*/ 7211 h 12804"/>
                <a:gd name="connsiteX4" fmla="*/ 211 w 10000"/>
                <a:gd name="connsiteY4" fmla="*/ 6434 h 12804"/>
                <a:gd name="connsiteX5" fmla="*/ 91 w 10000"/>
                <a:gd name="connsiteY5" fmla="*/ 5050 h 12804"/>
                <a:gd name="connsiteX6" fmla="*/ 966 w 10000"/>
                <a:gd name="connsiteY6" fmla="*/ 4733 h 12804"/>
                <a:gd name="connsiteX7" fmla="*/ 1770 w 10000"/>
                <a:gd name="connsiteY7" fmla="*/ 4526 h 12804"/>
                <a:gd name="connsiteX8" fmla="*/ 2419 w 10000"/>
                <a:gd name="connsiteY8" fmla="*/ 4455 h 12804"/>
                <a:gd name="connsiteX9" fmla="*/ 2998 w 10000"/>
                <a:gd name="connsiteY9" fmla="*/ 4195 h 12804"/>
                <a:gd name="connsiteX10" fmla="*/ 3302 w 10000"/>
                <a:gd name="connsiteY10" fmla="*/ 3607 h 12804"/>
                <a:gd name="connsiteX11" fmla="*/ 3599 w 10000"/>
                <a:gd name="connsiteY11" fmla="*/ 3018 h 12804"/>
                <a:gd name="connsiteX12" fmla="*/ 3944 w 10000"/>
                <a:gd name="connsiteY12" fmla="*/ 2786 h 12804"/>
                <a:gd name="connsiteX13" fmla="*/ 5371 w 10000"/>
                <a:gd name="connsiteY13" fmla="*/ 2675 h 12804"/>
                <a:gd name="connsiteX14" fmla="*/ 5392 w 10000"/>
                <a:gd name="connsiteY14" fmla="*/ 1919 h 12804"/>
                <a:gd name="connsiteX15" fmla="*/ 5187 w 10000"/>
                <a:gd name="connsiteY15" fmla="*/ 974 h 12804"/>
                <a:gd name="connsiteX16" fmla="*/ 5378 w 10000"/>
                <a:gd name="connsiteY16" fmla="*/ 508 h 12804"/>
                <a:gd name="connsiteX17" fmla="*/ 6309 w 10000"/>
                <a:gd name="connsiteY17" fmla="*/ 961 h 12804"/>
                <a:gd name="connsiteX18" fmla="*/ 7784 w 10000"/>
                <a:gd name="connsiteY18" fmla="*/ 1071 h 12804"/>
                <a:gd name="connsiteX19" fmla="*/ 8744 w 10000"/>
                <a:gd name="connsiteY19" fmla="*/ 23 h 12804"/>
                <a:gd name="connsiteX20" fmla="*/ 9429 w 10000"/>
                <a:gd name="connsiteY20" fmla="*/ 431 h 12804"/>
                <a:gd name="connsiteX21" fmla="*/ 10000 w 10000"/>
                <a:gd name="connsiteY21" fmla="*/ 1665 h 12804"/>
                <a:gd name="connsiteX22" fmla="*/ 9993 w 10000"/>
                <a:gd name="connsiteY22" fmla="*/ 2294 h 12804"/>
                <a:gd name="connsiteX23" fmla="*/ 9435 w 10000"/>
                <a:gd name="connsiteY23" fmla="*/ 2765 h 12804"/>
                <a:gd name="connsiteX24" fmla="*/ 8815 w 10000"/>
                <a:gd name="connsiteY24" fmla="*/ 3057 h 12804"/>
                <a:gd name="connsiteX25" fmla="*/ 7791 w 10000"/>
                <a:gd name="connsiteY25" fmla="*/ 3562 h 12804"/>
                <a:gd name="connsiteX26" fmla="*/ 7057 w 10000"/>
                <a:gd name="connsiteY26" fmla="*/ 4920 h 12804"/>
                <a:gd name="connsiteX27" fmla="*/ 6697 w 10000"/>
                <a:gd name="connsiteY27" fmla="*/ 5852 h 12804"/>
                <a:gd name="connsiteX28" fmla="*/ 5802 w 10000"/>
                <a:gd name="connsiteY28" fmla="*/ 6538 h 12804"/>
                <a:gd name="connsiteX29" fmla="*/ 4791 w 10000"/>
                <a:gd name="connsiteY29" fmla="*/ 7670 h 12804"/>
                <a:gd name="connsiteX30" fmla="*/ 4494 w 10000"/>
                <a:gd name="connsiteY30" fmla="*/ 8465 h 12804"/>
                <a:gd name="connsiteX31" fmla="*/ 5816 w 10000"/>
                <a:gd name="connsiteY31" fmla="*/ 12792 h 12804"/>
                <a:gd name="connsiteX0" fmla="*/ 5816 w 10000"/>
                <a:gd name="connsiteY0" fmla="*/ 12792 h 12804"/>
                <a:gd name="connsiteX1" fmla="*/ 2801 w 10000"/>
                <a:gd name="connsiteY1" fmla="*/ 9728 h 12804"/>
                <a:gd name="connsiteX2" fmla="*/ 1721 w 10000"/>
                <a:gd name="connsiteY2" fmla="*/ 8672 h 12804"/>
                <a:gd name="connsiteX3" fmla="*/ 507 w 10000"/>
                <a:gd name="connsiteY3" fmla="*/ 7211 h 12804"/>
                <a:gd name="connsiteX4" fmla="*/ 211 w 10000"/>
                <a:gd name="connsiteY4" fmla="*/ 6434 h 12804"/>
                <a:gd name="connsiteX5" fmla="*/ 91 w 10000"/>
                <a:gd name="connsiteY5" fmla="*/ 5050 h 12804"/>
                <a:gd name="connsiteX6" fmla="*/ 966 w 10000"/>
                <a:gd name="connsiteY6" fmla="*/ 4733 h 12804"/>
                <a:gd name="connsiteX7" fmla="*/ 1770 w 10000"/>
                <a:gd name="connsiteY7" fmla="*/ 4526 h 12804"/>
                <a:gd name="connsiteX8" fmla="*/ 2419 w 10000"/>
                <a:gd name="connsiteY8" fmla="*/ 4455 h 12804"/>
                <a:gd name="connsiteX9" fmla="*/ 2998 w 10000"/>
                <a:gd name="connsiteY9" fmla="*/ 4195 h 12804"/>
                <a:gd name="connsiteX10" fmla="*/ 3302 w 10000"/>
                <a:gd name="connsiteY10" fmla="*/ 3607 h 12804"/>
                <a:gd name="connsiteX11" fmla="*/ 3599 w 10000"/>
                <a:gd name="connsiteY11" fmla="*/ 3018 h 12804"/>
                <a:gd name="connsiteX12" fmla="*/ 3944 w 10000"/>
                <a:gd name="connsiteY12" fmla="*/ 2786 h 12804"/>
                <a:gd name="connsiteX13" fmla="*/ 5371 w 10000"/>
                <a:gd name="connsiteY13" fmla="*/ 2675 h 12804"/>
                <a:gd name="connsiteX14" fmla="*/ 5392 w 10000"/>
                <a:gd name="connsiteY14" fmla="*/ 1919 h 12804"/>
                <a:gd name="connsiteX15" fmla="*/ 5187 w 10000"/>
                <a:gd name="connsiteY15" fmla="*/ 974 h 12804"/>
                <a:gd name="connsiteX16" fmla="*/ 5378 w 10000"/>
                <a:gd name="connsiteY16" fmla="*/ 508 h 12804"/>
                <a:gd name="connsiteX17" fmla="*/ 6309 w 10000"/>
                <a:gd name="connsiteY17" fmla="*/ 961 h 12804"/>
                <a:gd name="connsiteX18" fmla="*/ 7784 w 10000"/>
                <a:gd name="connsiteY18" fmla="*/ 1071 h 12804"/>
                <a:gd name="connsiteX19" fmla="*/ 8744 w 10000"/>
                <a:gd name="connsiteY19" fmla="*/ 23 h 12804"/>
                <a:gd name="connsiteX20" fmla="*/ 9429 w 10000"/>
                <a:gd name="connsiteY20" fmla="*/ 431 h 12804"/>
                <a:gd name="connsiteX21" fmla="*/ 10000 w 10000"/>
                <a:gd name="connsiteY21" fmla="*/ 1665 h 12804"/>
                <a:gd name="connsiteX22" fmla="*/ 9993 w 10000"/>
                <a:gd name="connsiteY22" fmla="*/ 2294 h 12804"/>
                <a:gd name="connsiteX23" fmla="*/ 9435 w 10000"/>
                <a:gd name="connsiteY23" fmla="*/ 2765 h 12804"/>
                <a:gd name="connsiteX24" fmla="*/ 8815 w 10000"/>
                <a:gd name="connsiteY24" fmla="*/ 3057 h 12804"/>
                <a:gd name="connsiteX25" fmla="*/ 7791 w 10000"/>
                <a:gd name="connsiteY25" fmla="*/ 3562 h 12804"/>
                <a:gd name="connsiteX26" fmla="*/ 7057 w 10000"/>
                <a:gd name="connsiteY26" fmla="*/ 4920 h 12804"/>
                <a:gd name="connsiteX27" fmla="*/ 6697 w 10000"/>
                <a:gd name="connsiteY27" fmla="*/ 5852 h 12804"/>
                <a:gd name="connsiteX28" fmla="*/ 5802 w 10000"/>
                <a:gd name="connsiteY28" fmla="*/ 6538 h 12804"/>
                <a:gd name="connsiteX29" fmla="*/ 4791 w 10000"/>
                <a:gd name="connsiteY29" fmla="*/ 7670 h 12804"/>
                <a:gd name="connsiteX30" fmla="*/ 6039 w 10000"/>
                <a:gd name="connsiteY30" fmla="*/ 8625 h 12804"/>
                <a:gd name="connsiteX31" fmla="*/ 5816 w 10000"/>
                <a:gd name="connsiteY31" fmla="*/ 12792 h 1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00" h="12804">
                  <a:moveTo>
                    <a:pt x="5816" y="12792"/>
                  </a:moveTo>
                  <a:cubicBezTo>
                    <a:pt x="5534" y="13002"/>
                    <a:pt x="3483" y="10415"/>
                    <a:pt x="2801" y="9728"/>
                  </a:cubicBezTo>
                  <a:cubicBezTo>
                    <a:pt x="2119" y="9041"/>
                    <a:pt x="2314" y="9151"/>
                    <a:pt x="1721" y="8672"/>
                  </a:cubicBezTo>
                  <a:cubicBezTo>
                    <a:pt x="994" y="8090"/>
                    <a:pt x="599" y="7619"/>
                    <a:pt x="507" y="7211"/>
                  </a:cubicBezTo>
                  <a:cubicBezTo>
                    <a:pt x="430" y="6887"/>
                    <a:pt x="296" y="6538"/>
                    <a:pt x="211" y="6434"/>
                  </a:cubicBezTo>
                  <a:cubicBezTo>
                    <a:pt x="-8" y="6182"/>
                    <a:pt x="-71" y="5399"/>
                    <a:pt x="91" y="5050"/>
                  </a:cubicBezTo>
                  <a:cubicBezTo>
                    <a:pt x="182" y="4869"/>
                    <a:pt x="507" y="4752"/>
                    <a:pt x="966" y="4733"/>
                  </a:cubicBezTo>
                  <a:cubicBezTo>
                    <a:pt x="1376" y="4719"/>
                    <a:pt x="1735" y="4629"/>
                    <a:pt x="1770" y="4526"/>
                  </a:cubicBezTo>
                  <a:cubicBezTo>
                    <a:pt x="1805" y="4429"/>
                    <a:pt x="2095" y="4396"/>
                    <a:pt x="2419" y="4455"/>
                  </a:cubicBezTo>
                  <a:cubicBezTo>
                    <a:pt x="2906" y="4544"/>
                    <a:pt x="2998" y="4507"/>
                    <a:pt x="2998" y="4195"/>
                  </a:cubicBezTo>
                  <a:cubicBezTo>
                    <a:pt x="2998" y="3995"/>
                    <a:pt x="3133" y="3730"/>
                    <a:pt x="3302" y="3607"/>
                  </a:cubicBezTo>
                  <a:cubicBezTo>
                    <a:pt x="3464" y="3478"/>
                    <a:pt x="3599" y="3212"/>
                    <a:pt x="3599" y="3018"/>
                  </a:cubicBezTo>
                  <a:cubicBezTo>
                    <a:pt x="3599" y="2741"/>
                    <a:pt x="3683" y="2681"/>
                    <a:pt x="3944" y="2786"/>
                  </a:cubicBezTo>
                  <a:cubicBezTo>
                    <a:pt x="4742" y="3084"/>
                    <a:pt x="4967" y="3069"/>
                    <a:pt x="5371" y="2675"/>
                  </a:cubicBezTo>
                  <a:cubicBezTo>
                    <a:pt x="5786" y="2261"/>
                    <a:pt x="5786" y="2261"/>
                    <a:pt x="5392" y="1919"/>
                  </a:cubicBezTo>
                  <a:cubicBezTo>
                    <a:pt x="4925" y="1523"/>
                    <a:pt x="4939" y="1569"/>
                    <a:pt x="5187" y="974"/>
                  </a:cubicBezTo>
                  <a:cubicBezTo>
                    <a:pt x="5251" y="819"/>
                    <a:pt x="5314" y="663"/>
                    <a:pt x="5378" y="508"/>
                  </a:cubicBezTo>
                  <a:lnTo>
                    <a:pt x="6309" y="961"/>
                  </a:lnTo>
                  <a:cubicBezTo>
                    <a:pt x="7431" y="1505"/>
                    <a:pt x="7784" y="1531"/>
                    <a:pt x="7784" y="1071"/>
                  </a:cubicBezTo>
                  <a:cubicBezTo>
                    <a:pt x="7784" y="598"/>
                    <a:pt x="8461" y="-139"/>
                    <a:pt x="8744" y="23"/>
                  </a:cubicBezTo>
                  <a:cubicBezTo>
                    <a:pt x="8871" y="100"/>
                    <a:pt x="9219" y="157"/>
                    <a:pt x="9429" y="431"/>
                  </a:cubicBezTo>
                  <a:cubicBezTo>
                    <a:pt x="9638" y="704"/>
                    <a:pt x="9718" y="1224"/>
                    <a:pt x="10000" y="1665"/>
                  </a:cubicBezTo>
                  <a:cubicBezTo>
                    <a:pt x="9998" y="1874"/>
                    <a:pt x="9995" y="2083"/>
                    <a:pt x="9993" y="2294"/>
                  </a:cubicBezTo>
                  <a:lnTo>
                    <a:pt x="9435" y="2765"/>
                  </a:lnTo>
                  <a:cubicBezTo>
                    <a:pt x="9132" y="3031"/>
                    <a:pt x="8850" y="3160"/>
                    <a:pt x="8815" y="3057"/>
                  </a:cubicBezTo>
                  <a:cubicBezTo>
                    <a:pt x="8653" y="2611"/>
                    <a:pt x="8046" y="2908"/>
                    <a:pt x="7791" y="3562"/>
                  </a:cubicBezTo>
                  <a:cubicBezTo>
                    <a:pt x="7643" y="3937"/>
                    <a:pt x="7311" y="4544"/>
                    <a:pt x="7057" y="4920"/>
                  </a:cubicBezTo>
                  <a:cubicBezTo>
                    <a:pt x="6803" y="5296"/>
                    <a:pt x="6641" y="5709"/>
                    <a:pt x="6697" y="5852"/>
                  </a:cubicBezTo>
                  <a:cubicBezTo>
                    <a:pt x="6768" y="6020"/>
                    <a:pt x="6465" y="6253"/>
                    <a:pt x="5802" y="6538"/>
                  </a:cubicBezTo>
                  <a:cubicBezTo>
                    <a:pt x="4855" y="6951"/>
                    <a:pt x="4752" y="7322"/>
                    <a:pt x="4791" y="7670"/>
                  </a:cubicBezTo>
                  <a:cubicBezTo>
                    <a:pt x="4830" y="8018"/>
                    <a:pt x="6231" y="8561"/>
                    <a:pt x="6039" y="8625"/>
                  </a:cubicBezTo>
                  <a:cubicBezTo>
                    <a:pt x="5838" y="8998"/>
                    <a:pt x="6058" y="12512"/>
                    <a:pt x="5816" y="12792"/>
                  </a:cubicBezTo>
                  <a:close/>
                </a:path>
              </a:pathLst>
            </a:custGeom>
            <a:solidFill>
              <a:srgbClr val="0070C0"/>
            </a:solidFill>
            <a:ln w="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14" name="Tlaxcala"/>
            <p:cNvSpPr/>
            <p:nvPr/>
          </p:nvSpPr>
          <p:spPr>
            <a:xfrm>
              <a:off x="5354475" y="5319701"/>
              <a:ext cx="253804" cy="180334"/>
            </a:xfrm>
            <a:prstGeom prst="rect">
              <a:avLst/>
            </a:prstGeom>
            <a:solidFill>
              <a:srgbClr val="0070C0"/>
            </a:solidFill>
            <a:ln w="19050" cap="flat" cmpd="sng" algn="ctr">
              <a:solidFill>
                <a:srgbClr val="5B9BD5">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eaLnBrk="1" fontAlgn="auto" hangingPunct="1">
                <a:spcBef>
                  <a:spcPts val="0"/>
                </a:spcBef>
                <a:spcAft>
                  <a:spcPts val="0"/>
                </a:spcAft>
                <a:defRPr/>
              </a:pPr>
              <a:endParaRPr lang="es-ES" kern="0" dirty="0">
                <a:solidFill>
                  <a:sysClr val="window" lastClr="FFFFFF"/>
                </a:solidFill>
                <a:latin typeface="Calibri" panose="020F0502020204030204"/>
                <a:ea typeface=""/>
                <a:cs typeface=""/>
              </a:endParaRPr>
            </a:p>
          </p:txBody>
        </p:sp>
        <p:sp>
          <p:nvSpPr>
            <p:cNvPr id="15" name="hidalgo"/>
            <p:cNvSpPr>
              <a:spLocks/>
            </p:cNvSpPr>
            <p:nvPr/>
          </p:nvSpPr>
          <p:spPr bwMode="auto">
            <a:xfrm>
              <a:off x="5125662" y="5023198"/>
              <a:ext cx="449804" cy="364392"/>
            </a:xfrm>
            <a:custGeom>
              <a:avLst/>
              <a:gdLst>
                <a:gd name="T0" fmla="*/ 1274 w 1877"/>
                <a:gd name="T1" fmla="*/ 1787 h 1851"/>
                <a:gd name="T2" fmla="*/ 1067 w 1877"/>
                <a:gd name="T3" fmla="*/ 1610 h 1851"/>
                <a:gd name="T4" fmla="*/ 925 w 1877"/>
                <a:gd name="T5" fmla="*/ 1539 h 1851"/>
                <a:gd name="T6" fmla="*/ 883 w 1877"/>
                <a:gd name="T7" fmla="*/ 1452 h 1851"/>
                <a:gd name="T8" fmla="*/ 657 w 1877"/>
                <a:gd name="T9" fmla="*/ 1550 h 1851"/>
                <a:gd name="T10" fmla="*/ 487 w 1877"/>
                <a:gd name="T11" fmla="*/ 1483 h 1851"/>
                <a:gd name="T12" fmla="*/ 323 w 1877"/>
                <a:gd name="T13" fmla="*/ 1299 h 1851"/>
                <a:gd name="T14" fmla="*/ 48 w 1877"/>
                <a:gd name="T15" fmla="*/ 1146 h 1851"/>
                <a:gd name="T16" fmla="*/ 78 w 1877"/>
                <a:gd name="T17" fmla="*/ 1023 h 1851"/>
                <a:gd name="T18" fmla="*/ 227 w 1877"/>
                <a:gd name="T19" fmla="*/ 845 h 1851"/>
                <a:gd name="T20" fmla="*/ 366 w 1877"/>
                <a:gd name="T21" fmla="*/ 725 h 1851"/>
                <a:gd name="T22" fmla="*/ 444 w 1877"/>
                <a:gd name="T23" fmla="*/ 522 h 1851"/>
                <a:gd name="T24" fmla="*/ 530 w 1877"/>
                <a:gd name="T25" fmla="*/ 324 h 1851"/>
                <a:gd name="T26" fmla="*/ 582 w 1877"/>
                <a:gd name="T27" fmla="*/ 316 h 1851"/>
                <a:gd name="T28" fmla="*/ 707 w 1877"/>
                <a:gd name="T29" fmla="*/ 295 h 1851"/>
                <a:gd name="T30" fmla="*/ 810 w 1877"/>
                <a:gd name="T31" fmla="*/ 177 h 1851"/>
                <a:gd name="T32" fmla="*/ 903 w 1877"/>
                <a:gd name="T33" fmla="*/ 153 h 1851"/>
                <a:gd name="T34" fmla="*/ 1118 w 1877"/>
                <a:gd name="T35" fmla="*/ 209 h 1851"/>
                <a:gd name="T36" fmla="*/ 1269 w 1877"/>
                <a:gd name="T37" fmla="*/ 226 h 1851"/>
                <a:gd name="T38" fmla="*/ 1258 w 1877"/>
                <a:gd name="T39" fmla="*/ 129 h 1851"/>
                <a:gd name="T40" fmla="*/ 1283 w 1877"/>
                <a:gd name="T41" fmla="*/ 18 h 1851"/>
                <a:gd name="T42" fmla="*/ 1331 w 1877"/>
                <a:gd name="T43" fmla="*/ 99 h 1851"/>
                <a:gd name="T44" fmla="*/ 1494 w 1877"/>
                <a:gd name="T45" fmla="*/ 268 h 1851"/>
                <a:gd name="T46" fmla="*/ 1546 w 1877"/>
                <a:gd name="T47" fmla="*/ 279 h 1851"/>
                <a:gd name="T48" fmla="*/ 1604 w 1877"/>
                <a:gd name="T49" fmla="*/ 321 h 1851"/>
                <a:gd name="T50" fmla="*/ 1618 w 1877"/>
                <a:gd name="T51" fmla="*/ 421 h 1851"/>
                <a:gd name="T52" fmla="*/ 1591 w 1877"/>
                <a:gd name="T53" fmla="*/ 550 h 1851"/>
                <a:gd name="T54" fmla="*/ 1517 w 1877"/>
                <a:gd name="T55" fmla="*/ 566 h 1851"/>
                <a:gd name="T56" fmla="*/ 1416 w 1877"/>
                <a:gd name="T57" fmla="*/ 608 h 1851"/>
                <a:gd name="T58" fmla="*/ 1331 w 1877"/>
                <a:gd name="T59" fmla="*/ 679 h 1851"/>
                <a:gd name="T60" fmla="*/ 1292 w 1877"/>
                <a:gd name="T61" fmla="*/ 721 h 1851"/>
                <a:gd name="T62" fmla="*/ 1332 w 1877"/>
                <a:gd name="T63" fmla="*/ 764 h 1851"/>
                <a:gd name="T64" fmla="*/ 1330 w 1877"/>
                <a:gd name="T65" fmla="*/ 849 h 1851"/>
                <a:gd name="T66" fmla="*/ 1363 w 1877"/>
                <a:gd name="T67" fmla="*/ 1121 h 1851"/>
                <a:gd name="T68" fmla="*/ 1643 w 1877"/>
                <a:gd name="T69" fmla="*/ 944 h 1851"/>
                <a:gd name="T70" fmla="*/ 1854 w 1877"/>
                <a:gd name="T71" fmla="*/ 873 h 1851"/>
                <a:gd name="T72" fmla="*/ 1778 w 1877"/>
                <a:gd name="T73" fmla="*/ 1035 h 1851"/>
                <a:gd name="T74" fmla="*/ 1633 w 1877"/>
                <a:gd name="T75" fmla="*/ 1144 h 1851"/>
                <a:gd name="T76" fmla="*/ 1642 w 1877"/>
                <a:gd name="T77" fmla="*/ 1258 h 1851"/>
                <a:gd name="T78" fmla="*/ 1696 w 1877"/>
                <a:gd name="T79" fmla="*/ 1394 h 1851"/>
                <a:gd name="T80" fmla="*/ 1641 w 1877"/>
                <a:gd name="T81" fmla="*/ 1528 h 1851"/>
                <a:gd name="T82" fmla="*/ 1602 w 1877"/>
                <a:gd name="T83" fmla="*/ 1656 h 1851"/>
                <a:gd name="T84" fmla="*/ 1520 w 1877"/>
                <a:gd name="T85" fmla="*/ 1788 h 1851"/>
                <a:gd name="T86" fmla="*/ 1274 w 1877"/>
                <a:gd name="T87" fmla="*/ 1787 h 1851"/>
                <a:gd name="connsiteX0" fmla="*/ 6567 w 9709"/>
                <a:gd name="connsiteY0" fmla="*/ 9580 h 9840"/>
                <a:gd name="connsiteX1" fmla="*/ 5465 w 9709"/>
                <a:gd name="connsiteY1" fmla="*/ 8624 h 9840"/>
                <a:gd name="connsiteX2" fmla="*/ 4708 w 9709"/>
                <a:gd name="connsiteY2" fmla="*/ 8240 h 9840"/>
                <a:gd name="connsiteX3" fmla="*/ 4484 w 9709"/>
                <a:gd name="connsiteY3" fmla="*/ 7770 h 9840"/>
                <a:gd name="connsiteX4" fmla="*/ 3280 w 9709"/>
                <a:gd name="connsiteY4" fmla="*/ 8300 h 9840"/>
                <a:gd name="connsiteX5" fmla="*/ 2375 w 9709"/>
                <a:gd name="connsiteY5" fmla="*/ 7938 h 9840"/>
                <a:gd name="connsiteX6" fmla="*/ 1501 w 9709"/>
                <a:gd name="connsiteY6" fmla="*/ 6944 h 9840"/>
                <a:gd name="connsiteX7" fmla="*/ 36 w 9709"/>
                <a:gd name="connsiteY7" fmla="*/ 6117 h 9840"/>
                <a:gd name="connsiteX8" fmla="*/ 196 w 9709"/>
                <a:gd name="connsiteY8" fmla="*/ 5453 h 9840"/>
                <a:gd name="connsiteX9" fmla="*/ 989 w 9709"/>
                <a:gd name="connsiteY9" fmla="*/ 4491 h 9840"/>
                <a:gd name="connsiteX10" fmla="*/ 1730 w 9709"/>
                <a:gd name="connsiteY10" fmla="*/ 3843 h 9840"/>
                <a:gd name="connsiteX11" fmla="*/ 2145 w 9709"/>
                <a:gd name="connsiteY11" fmla="*/ 2746 h 9840"/>
                <a:gd name="connsiteX12" fmla="*/ 2604 w 9709"/>
                <a:gd name="connsiteY12" fmla="*/ 1676 h 9840"/>
                <a:gd name="connsiteX13" fmla="*/ 2881 w 9709"/>
                <a:gd name="connsiteY13" fmla="*/ 1633 h 9840"/>
                <a:gd name="connsiteX14" fmla="*/ 3547 w 9709"/>
                <a:gd name="connsiteY14" fmla="*/ 1520 h 9840"/>
                <a:gd name="connsiteX15" fmla="*/ 4095 w 9709"/>
                <a:gd name="connsiteY15" fmla="*/ 882 h 9840"/>
                <a:gd name="connsiteX16" fmla="*/ 4591 w 9709"/>
                <a:gd name="connsiteY16" fmla="*/ 753 h 9840"/>
                <a:gd name="connsiteX17" fmla="*/ 5736 w 9709"/>
                <a:gd name="connsiteY17" fmla="*/ 1055 h 9840"/>
                <a:gd name="connsiteX18" fmla="*/ 6541 w 9709"/>
                <a:gd name="connsiteY18" fmla="*/ 1147 h 9840"/>
                <a:gd name="connsiteX19" fmla="*/ 6482 w 9709"/>
                <a:gd name="connsiteY19" fmla="*/ 623 h 9840"/>
                <a:gd name="connsiteX20" fmla="*/ 6615 w 9709"/>
                <a:gd name="connsiteY20" fmla="*/ 23 h 9840"/>
                <a:gd name="connsiteX21" fmla="*/ 6871 w 9709"/>
                <a:gd name="connsiteY21" fmla="*/ 461 h 9840"/>
                <a:gd name="connsiteX22" fmla="*/ 7740 w 9709"/>
                <a:gd name="connsiteY22" fmla="*/ 1374 h 9840"/>
                <a:gd name="connsiteX23" fmla="*/ 8017 w 9709"/>
                <a:gd name="connsiteY23" fmla="*/ 1433 h 9840"/>
                <a:gd name="connsiteX24" fmla="*/ 8326 w 9709"/>
                <a:gd name="connsiteY24" fmla="*/ 1660 h 9840"/>
                <a:gd name="connsiteX25" fmla="*/ 8400 w 9709"/>
                <a:gd name="connsiteY25" fmla="*/ 2200 h 9840"/>
                <a:gd name="connsiteX26" fmla="*/ 8256 w 9709"/>
                <a:gd name="connsiteY26" fmla="*/ 2897 h 9840"/>
                <a:gd name="connsiteX27" fmla="*/ 7862 w 9709"/>
                <a:gd name="connsiteY27" fmla="*/ 2984 h 9840"/>
                <a:gd name="connsiteX28" fmla="*/ 7324 w 9709"/>
                <a:gd name="connsiteY28" fmla="*/ 3211 h 9840"/>
                <a:gd name="connsiteX29" fmla="*/ 6871 w 9709"/>
                <a:gd name="connsiteY29" fmla="*/ 3594 h 9840"/>
                <a:gd name="connsiteX30" fmla="*/ 6663 w 9709"/>
                <a:gd name="connsiteY30" fmla="*/ 3821 h 9840"/>
                <a:gd name="connsiteX31" fmla="*/ 6876 w 9709"/>
                <a:gd name="connsiteY31" fmla="*/ 4053 h 9840"/>
                <a:gd name="connsiteX32" fmla="*/ 6866 w 9709"/>
                <a:gd name="connsiteY32" fmla="*/ 4513 h 9840"/>
                <a:gd name="connsiteX33" fmla="*/ 7042 w 9709"/>
                <a:gd name="connsiteY33" fmla="*/ 5982 h 9840"/>
                <a:gd name="connsiteX34" fmla="*/ 8533 w 9709"/>
                <a:gd name="connsiteY34" fmla="*/ 5026 h 9840"/>
                <a:gd name="connsiteX35" fmla="*/ 9657 w 9709"/>
                <a:gd name="connsiteY35" fmla="*/ 4642 h 9840"/>
                <a:gd name="connsiteX36" fmla="*/ 9253 w 9709"/>
                <a:gd name="connsiteY36" fmla="*/ 5518 h 9840"/>
                <a:gd name="connsiteX37" fmla="*/ 8480 w 9709"/>
                <a:gd name="connsiteY37" fmla="*/ 6106 h 9840"/>
                <a:gd name="connsiteX38" fmla="*/ 8528 w 9709"/>
                <a:gd name="connsiteY38" fmla="*/ 6722 h 9840"/>
                <a:gd name="connsiteX39" fmla="*/ 8816 w 9709"/>
                <a:gd name="connsiteY39" fmla="*/ 7457 h 9840"/>
                <a:gd name="connsiteX40" fmla="*/ 8523 w 9709"/>
                <a:gd name="connsiteY40" fmla="*/ 8181 h 9840"/>
                <a:gd name="connsiteX41" fmla="*/ 8315 w 9709"/>
                <a:gd name="connsiteY41" fmla="*/ 8873 h 9840"/>
                <a:gd name="connsiteX42" fmla="*/ 7878 w 9709"/>
                <a:gd name="connsiteY42" fmla="*/ 9586 h 9840"/>
                <a:gd name="connsiteX43" fmla="*/ 6567 w 9709"/>
                <a:gd name="connsiteY43" fmla="*/ 9580 h 984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8652 w 10000"/>
                <a:gd name="connsiteY25" fmla="*/ 2236 h 10000"/>
                <a:gd name="connsiteX26" fmla="*/ 8503 w 10000"/>
                <a:gd name="connsiteY26" fmla="*/ 2944 h 10000"/>
                <a:gd name="connsiteX27" fmla="*/ 8098 w 10000"/>
                <a:gd name="connsiteY27" fmla="*/ 3033 h 10000"/>
                <a:gd name="connsiteX28" fmla="*/ 7544 w 10000"/>
                <a:gd name="connsiteY28" fmla="*/ 3263 h 10000"/>
                <a:gd name="connsiteX29" fmla="*/ 6863 w 10000"/>
                <a:gd name="connsiteY29" fmla="*/ 3883 h 10000"/>
                <a:gd name="connsiteX30" fmla="*/ 7082 w 10000"/>
                <a:gd name="connsiteY30" fmla="*/ 4119 h 10000"/>
                <a:gd name="connsiteX31" fmla="*/ 7072 w 10000"/>
                <a:gd name="connsiteY31" fmla="*/ 4586 h 10000"/>
                <a:gd name="connsiteX32" fmla="*/ 7253 w 10000"/>
                <a:gd name="connsiteY32" fmla="*/ 6079 h 10000"/>
                <a:gd name="connsiteX33" fmla="*/ 8789 w 10000"/>
                <a:gd name="connsiteY33" fmla="*/ 5108 h 10000"/>
                <a:gd name="connsiteX34" fmla="*/ 9946 w 10000"/>
                <a:gd name="connsiteY34" fmla="*/ 4717 h 10000"/>
                <a:gd name="connsiteX35" fmla="*/ 9530 w 10000"/>
                <a:gd name="connsiteY35" fmla="*/ 5608 h 10000"/>
                <a:gd name="connsiteX36" fmla="*/ 8734 w 10000"/>
                <a:gd name="connsiteY36" fmla="*/ 6205 h 10000"/>
                <a:gd name="connsiteX37" fmla="*/ 8784 w 10000"/>
                <a:gd name="connsiteY37" fmla="*/ 6831 h 10000"/>
                <a:gd name="connsiteX38" fmla="*/ 9080 w 10000"/>
                <a:gd name="connsiteY38" fmla="*/ 7578 h 10000"/>
                <a:gd name="connsiteX39" fmla="*/ 8778 w 10000"/>
                <a:gd name="connsiteY39" fmla="*/ 8314 h 10000"/>
                <a:gd name="connsiteX40" fmla="*/ 8564 w 10000"/>
                <a:gd name="connsiteY40" fmla="*/ 9017 h 10000"/>
                <a:gd name="connsiteX41" fmla="*/ 8114 w 10000"/>
                <a:gd name="connsiteY41" fmla="*/ 9742 h 10000"/>
                <a:gd name="connsiteX42" fmla="*/ 6764 w 10000"/>
                <a:gd name="connsiteY42"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8652 w 10000"/>
                <a:gd name="connsiteY25" fmla="*/ 2236 h 10000"/>
                <a:gd name="connsiteX26" fmla="*/ 8503 w 10000"/>
                <a:gd name="connsiteY26" fmla="*/ 2944 h 10000"/>
                <a:gd name="connsiteX27" fmla="*/ 8098 w 10000"/>
                <a:gd name="connsiteY27" fmla="*/ 3033 h 10000"/>
                <a:gd name="connsiteX28" fmla="*/ 7544 w 10000"/>
                <a:gd name="connsiteY28" fmla="*/ 3263 h 10000"/>
                <a:gd name="connsiteX29" fmla="*/ 6863 w 10000"/>
                <a:gd name="connsiteY29" fmla="*/ 3883 h 10000"/>
                <a:gd name="connsiteX30" fmla="*/ 7082 w 10000"/>
                <a:gd name="connsiteY30" fmla="*/ 4119 h 10000"/>
                <a:gd name="connsiteX31" fmla="*/ 7253 w 10000"/>
                <a:gd name="connsiteY31" fmla="*/ 6079 h 10000"/>
                <a:gd name="connsiteX32" fmla="*/ 8789 w 10000"/>
                <a:gd name="connsiteY32" fmla="*/ 5108 h 10000"/>
                <a:gd name="connsiteX33" fmla="*/ 9946 w 10000"/>
                <a:gd name="connsiteY33" fmla="*/ 4717 h 10000"/>
                <a:gd name="connsiteX34" fmla="*/ 9530 w 10000"/>
                <a:gd name="connsiteY34" fmla="*/ 5608 h 10000"/>
                <a:gd name="connsiteX35" fmla="*/ 8734 w 10000"/>
                <a:gd name="connsiteY35" fmla="*/ 6205 h 10000"/>
                <a:gd name="connsiteX36" fmla="*/ 8784 w 10000"/>
                <a:gd name="connsiteY36" fmla="*/ 6831 h 10000"/>
                <a:gd name="connsiteX37" fmla="*/ 9080 w 10000"/>
                <a:gd name="connsiteY37" fmla="*/ 7578 h 10000"/>
                <a:gd name="connsiteX38" fmla="*/ 8778 w 10000"/>
                <a:gd name="connsiteY38" fmla="*/ 8314 h 10000"/>
                <a:gd name="connsiteX39" fmla="*/ 8564 w 10000"/>
                <a:gd name="connsiteY39" fmla="*/ 9017 h 10000"/>
                <a:gd name="connsiteX40" fmla="*/ 8114 w 10000"/>
                <a:gd name="connsiteY40" fmla="*/ 9742 h 10000"/>
                <a:gd name="connsiteX41" fmla="*/ 6764 w 10000"/>
                <a:gd name="connsiteY41"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8652 w 10000"/>
                <a:gd name="connsiteY25" fmla="*/ 2236 h 10000"/>
                <a:gd name="connsiteX26" fmla="*/ 8503 w 10000"/>
                <a:gd name="connsiteY26" fmla="*/ 2944 h 10000"/>
                <a:gd name="connsiteX27" fmla="*/ 8098 w 10000"/>
                <a:gd name="connsiteY27" fmla="*/ 3033 h 10000"/>
                <a:gd name="connsiteX28" fmla="*/ 7544 w 10000"/>
                <a:gd name="connsiteY28" fmla="*/ 3263 h 10000"/>
                <a:gd name="connsiteX29" fmla="*/ 6863 w 10000"/>
                <a:gd name="connsiteY29" fmla="*/ 3883 h 10000"/>
                <a:gd name="connsiteX30" fmla="*/ 7253 w 10000"/>
                <a:gd name="connsiteY30" fmla="*/ 6079 h 10000"/>
                <a:gd name="connsiteX31" fmla="*/ 8789 w 10000"/>
                <a:gd name="connsiteY31" fmla="*/ 5108 h 10000"/>
                <a:gd name="connsiteX32" fmla="*/ 9946 w 10000"/>
                <a:gd name="connsiteY32" fmla="*/ 4717 h 10000"/>
                <a:gd name="connsiteX33" fmla="*/ 9530 w 10000"/>
                <a:gd name="connsiteY33" fmla="*/ 5608 h 10000"/>
                <a:gd name="connsiteX34" fmla="*/ 8734 w 10000"/>
                <a:gd name="connsiteY34" fmla="*/ 6205 h 10000"/>
                <a:gd name="connsiteX35" fmla="*/ 8784 w 10000"/>
                <a:gd name="connsiteY35" fmla="*/ 6831 h 10000"/>
                <a:gd name="connsiteX36" fmla="*/ 9080 w 10000"/>
                <a:gd name="connsiteY36" fmla="*/ 7578 h 10000"/>
                <a:gd name="connsiteX37" fmla="*/ 8778 w 10000"/>
                <a:gd name="connsiteY37" fmla="*/ 8314 h 10000"/>
                <a:gd name="connsiteX38" fmla="*/ 8564 w 10000"/>
                <a:gd name="connsiteY38" fmla="*/ 9017 h 10000"/>
                <a:gd name="connsiteX39" fmla="*/ 8114 w 10000"/>
                <a:gd name="connsiteY39" fmla="*/ 9742 h 10000"/>
                <a:gd name="connsiteX40" fmla="*/ 6764 w 10000"/>
                <a:gd name="connsiteY40"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8652 w 10000"/>
                <a:gd name="connsiteY25" fmla="*/ 2236 h 10000"/>
                <a:gd name="connsiteX26" fmla="*/ 8503 w 10000"/>
                <a:gd name="connsiteY26" fmla="*/ 2944 h 10000"/>
                <a:gd name="connsiteX27" fmla="*/ 8098 w 10000"/>
                <a:gd name="connsiteY27" fmla="*/ 3033 h 10000"/>
                <a:gd name="connsiteX28" fmla="*/ 7544 w 10000"/>
                <a:gd name="connsiteY28" fmla="*/ 3263 h 10000"/>
                <a:gd name="connsiteX29" fmla="*/ 7811 w 10000"/>
                <a:gd name="connsiteY29" fmla="*/ 4166 h 10000"/>
                <a:gd name="connsiteX30" fmla="*/ 7253 w 10000"/>
                <a:gd name="connsiteY30" fmla="*/ 6079 h 10000"/>
                <a:gd name="connsiteX31" fmla="*/ 8789 w 10000"/>
                <a:gd name="connsiteY31" fmla="*/ 5108 h 10000"/>
                <a:gd name="connsiteX32" fmla="*/ 9946 w 10000"/>
                <a:gd name="connsiteY32" fmla="*/ 4717 h 10000"/>
                <a:gd name="connsiteX33" fmla="*/ 9530 w 10000"/>
                <a:gd name="connsiteY33" fmla="*/ 5608 h 10000"/>
                <a:gd name="connsiteX34" fmla="*/ 8734 w 10000"/>
                <a:gd name="connsiteY34" fmla="*/ 6205 h 10000"/>
                <a:gd name="connsiteX35" fmla="*/ 8784 w 10000"/>
                <a:gd name="connsiteY35" fmla="*/ 6831 h 10000"/>
                <a:gd name="connsiteX36" fmla="*/ 9080 w 10000"/>
                <a:gd name="connsiteY36" fmla="*/ 7578 h 10000"/>
                <a:gd name="connsiteX37" fmla="*/ 8778 w 10000"/>
                <a:gd name="connsiteY37" fmla="*/ 8314 h 10000"/>
                <a:gd name="connsiteX38" fmla="*/ 8564 w 10000"/>
                <a:gd name="connsiteY38" fmla="*/ 9017 h 10000"/>
                <a:gd name="connsiteX39" fmla="*/ 8114 w 10000"/>
                <a:gd name="connsiteY39" fmla="*/ 9742 h 10000"/>
                <a:gd name="connsiteX40" fmla="*/ 6764 w 10000"/>
                <a:gd name="connsiteY40"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8652 w 10000"/>
                <a:gd name="connsiteY25" fmla="*/ 2236 h 10000"/>
                <a:gd name="connsiteX26" fmla="*/ 8503 w 10000"/>
                <a:gd name="connsiteY26" fmla="*/ 2944 h 10000"/>
                <a:gd name="connsiteX27" fmla="*/ 8098 w 10000"/>
                <a:gd name="connsiteY27" fmla="*/ 3033 h 10000"/>
                <a:gd name="connsiteX28" fmla="*/ 7811 w 10000"/>
                <a:gd name="connsiteY28" fmla="*/ 4166 h 10000"/>
                <a:gd name="connsiteX29" fmla="*/ 7253 w 10000"/>
                <a:gd name="connsiteY29" fmla="*/ 6079 h 10000"/>
                <a:gd name="connsiteX30" fmla="*/ 8789 w 10000"/>
                <a:gd name="connsiteY30" fmla="*/ 5108 h 10000"/>
                <a:gd name="connsiteX31" fmla="*/ 9946 w 10000"/>
                <a:gd name="connsiteY31" fmla="*/ 4717 h 10000"/>
                <a:gd name="connsiteX32" fmla="*/ 9530 w 10000"/>
                <a:gd name="connsiteY32" fmla="*/ 5608 h 10000"/>
                <a:gd name="connsiteX33" fmla="*/ 8734 w 10000"/>
                <a:gd name="connsiteY33" fmla="*/ 6205 h 10000"/>
                <a:gd name="connsiteX34" fmla="*/ 8784 w 10000"/>
                <a:gd name="connsiteY34" fmla="*/ 6831 h 10000"/>
                <a:gd name="connsiteX35" fmla="*/ 9080 w 10000"/>
                <a:gd name="connsiteY35" fmla="*/ 7578 h 10000"/>
                <a:gd name="connsiteX36" fmla="*/ 8778 w 10000"/>
                <a:gd name="connsiteY36" fmla="*/ 8314 h 10000"/>
                <a:gd name="connsiteX37" fmla="*/ 8564 w 10000"/>
                <a:gd name="connsiteY37" fmla="*/ 9017 h 10000"/>
                <a:gd name="connsiteX38" fmla="*/ 8114 w 10000"/>
                <a:gd name="connsiteY38" fmla="*/ 9742 h 10000"/>
                <a:gd name="connsiteX39" fmla="*/ 6764 w 10000"/>
                <a:gd name="connsiteY39"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8652 w 10000"/>
                <a:gd name="connsiteY25" fmla="*/ 2236 h 10000"/>
                <a:gd name="connsiteX26" fmla="*/ 8503 w 10000"/>
                <a:gd name="connsiteY26" fmla="*/ 2944 h 10000"/>
                <a:gd name="connsiteX27" fmla="*/ 7811 w 10000"/>
                <a:gd name="connsiteY27" fmla="*/ 4166 h 10000"/>
                <a:gd name="connsiteX28" fmla="*/ 7253 w 10000"/>
                <a:gd name="connsiteY28" fmla="*/ 6079 h 10000"/>
                <a:gd name="connsiteX29" fmla="*/ 8789 w 10000"/>
                <a:gd name="connsiteY29" fmla="*/ 5108 h 10000"/>
                <a:gd name="connsiteX30" fmla="*/ 9946 w 10000"/>
                <a:gd name="connsiteY30" fmla="*/ 4717 h 10000"/>
                <a:gd name="connsiteX31" fmla="*/ 9530 w 10000"/>
                <a:gd name="connsiteY31" fmla="*/ 5608 h 10000"/>
                <a:gd name="connsiteX32" fmla="*/ 8734 w 10000"/>
                <a:gd name="connsiteY32" fmla="*/ 6205 h 10000"/>
                <a:gd name="connsiteX33" fmla="*/ 8784 w 10000"/>
                <a:gd name="connsiteY33" fmla="*/ 6831 h 10000"/>
                <a:gd name="connsiteX34" fmla="*/ 9080 w 10000"/>
                <a:gd name="connsiteY34" fmla="*/ 7578 h 10000"/>
                <a:gd name="connsiteX35" fmla="*/ 8778 w 10000"/>
                <a:gd name="connsiteY35" fmla="*/ 8314 h 10000"/>
                <a:gd name="connsiteX36" fmla="*/ 8564 w 10000"/>
                <a:gd name="connsiteY36" fmla="*/ 9017 h 10000"/>
                <a:gd name="connsiteX37" fmla="*/ 8114 w 10000"/>
                <a:gd name="connsiteY37" fmla="*/ 9742 h 10000"/>
                <a:gd name="connsiteX38" fmla="*/ 6764 w 10000"/>
                <a:gd name="connsiteY38"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8652 w 10000"/>
                <a:gd name="connsiteY25" fmla="*/ 2236 h 10000"/>
                <a:gd name="connsiteX26" fmla="*/ 9641 w 10000"/>
                <a:gd name="connsiteY26" fmla="*/ 3133 h 10000"/>
                <a:gd name="connsiteX27" fmla="*/ 7811 w 10000"/>
                <a:gd name="connsiteY27" fmla="*/ 4166 h 10000"/>
                <a:gd name="connsiteX28" fmla="*/ 7253 w 10000"/>
                <a:gd name="connsiteY28" fmla="*/ 6079 h 10000"/>
                <a:gd name="connsiteX29" fmla="*/ 8789 w 10000"/>
                <a:gd name="connsiteY29" fmla="*/ 5108 h 10000"/>
                <a:gd name="connsiteX30" fmla="*/ 9946 w 10000"/>
                <a:gd name="connsiteY30" fmla="*/ 4717 h 10000"/>
                <a:gd name="connsiteX31" fmla="*/ 9530 w 10000"/>
                <a:gd name="connsiteY31" fmla="*/ 5608 h 10000"/>
                <a:gd name="connsiteX32" fmla="*/ 8734 w 10000"/>
                <a:gd name="connsiteY32" fmla="*/ 6205 h 10000"/>
                <a:gd name="connsiteX33" fmla="*/ 8784 w 10000"/>
                <a:gd name="connsiteY33" fmla="*/ 6831 h 10000"/>
                <a:gd name="connsiteX34" fmla="*/ 9080 w 10000"/>
                <a:gd name="connsiteY34" fmla="*/ 7578 h 10000"/>
                <a:gd name="connsiteX35" fmla="*/ 8778 w 10000"/>
                <a:gd name="connsiteY35" fmla="*/ 8314 h 10000"/>
                <a:gd name="connsiteX36" fmla="*/ 8564 w 10000"/>
                <a:gd name="connsiteY36" fmla="*/ 9017 h 10000"/>
                <a:gd name="connsiteX37" fmla="*/ 8114 w 10000"/>
                <a:gd name="connsiteY37" fmla="*/ 9742 h 10000"/>
                <a:gd name="connsiteX38" fmla="*/ 6764 w 10000"/>
                <a:gd name="connsiteY38"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9790 w 10000"/>
                <a:gd name="connsiteY25" fmla="*/ 1953 h 10000"/>
                <a:gd name="connsiteX26" fmla="*/ 9641 w 10000"/>
                <a:gd name="connsiteY26" fmla="*/ 3133 h 10000"/>
                <a:gd name="connsiteX27" fmla="*/ 7811 w 10000"/>
                <a:gd name="connsiteY27" fmla="*/ 4166 h 10000"/>
                <a:gd name="connsiteX28" fmla="*/ 7253 w 10000"/>
                <a:gd name="connsiteY28" fmla="*/ 6079 h 10000"/>
                <a:gd name="connsiteX29" fmla="*/ 8789 w 10000"/>
                <a:gd name="connsiteY29" fmla="*/ 5108 h 10000"/>
                <a:gd name="connsiteX30" fmla="*/ 9946 w 10000"/>
                <a:gd name="connsiteY30" fmla="*/ 4717 h 10000"/>
                <a:gd name="connsiteX31" fmla="*/ 9530 w 10000"/>
                <a:gd name="connsiteY31" fmla="*/ 5608 h 10000"/>
                <a:gd name="connsiteX32" fmla="*/ 8734 w 10000"/>
                <a:gd name="connsiteY32" fmla="*/ 6205 h 10000"/>
                <a:gd name="connsiteX33" fmla="*/ 8784 w 10000"/>
                <a:gd name="connsiteY33" fmla="*/ 6831 h 10000"/>
                <a:gd name="connsiteX34" fmla="*/ 9080 w 10000"/>
                <a:gd name="connsiteY34" fmla="*/ 7578 h 10000"/>
                <a:gd name="connsiteX35" fmla="*/ 8778 w 10000"/>
                <a:gd name="connsiteY35" fmla="*/ 8314 h 10000"/>
                <a:gd name="connsiteX36" fmla="*/ 8564 w 10000"/>
                <a:gd name="connsiteY36" fmla="*/ 9017 h 10000"/>
                <a:gd name="connsiteX37" fmla="*/ 8114 w 10000"/>
                <a:gd name="connsiteY37" fmla="*/ 9742 h 10000"/>
                <a:gd name="connsiteX38" fmla="*/ 6764 w 10000"/>
                <a:gd name="connsiteY38"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576 w 10000"/>
                <a:gd name="connsiteY24" fmla="*/ 1687 h 10000"/>
                <a:gd name="connsiteX25" fmla="*/ 9641 w 10000"/>
                <a:gd name="connsiteY25" fmla="*/ 3133 h 10000"/>
                <a:gd name="connsiteX26" fmla="*/ 7811 w 10000"/>
                <a:gd name="connsiteY26" fmla="*/ 4166 h 10000"/>
                <a:gd name="connsiteX27" fmla="*/ 7253 w 10000"/>
                <a:gd name="connsiteY27" fmla="*/ 6079 h 10000"/>
                <a:gd name="connsiteX28" fmla="*/ 8789 w 10000"/>
                <a:gd name="connsiteY28" fmla="*/ 5108 h 10000"/>
                <a:gd name="connsiteX29" fmla="*/ 9946 w 10000"/>
                <a:gd name="connsiteY29" fmla="*/ 4717 h 10000"/>
                <a:gd name="connsiteX30" fmla="*/ 9530 w 10000"/>
                <a:gd name="connsiteY30" fmla="*/ 5608 h 10000"/>
                <a:gd name="connsiteX31" fmla="*/ 8734 w 10000"/>
                <a:gd name="connsiteY31" fmla="*/ 6205 h 10000"/>
                <a:gd name="connsiteX32" fmla="*/ 8784 w 10000"/>
                <a:gd name="connsiteY32" fmla="*/ 6831 h 10000"/>
                <a:gd name="connsiteX33" fmla="*/ 9080 w 10000"/>
                <a:gd name="connsiteY33" fmla="*/ 7578 h 10000"/>
                <a:gd name="connsiteX34" fmla="*/ 8778 w 10000"/>
                <a:gd name="connsiteY34" fmla="*/ 8314 h 10000"/>
                <a:gd name="connsiteX35" fmla="*/ 8564 w 10000"/>
                <a:gd name="connsiteY35" fmla="*/ 9017 h 10000"/>
                <a:gd name="connsiteX36" fmla="*/ 8114 w 10000"/>
                <a:gd name="connsiteY36" fmla="*/ 9742 h 10000"/>
                <a:gd name="connsiteX37" fmla="*/ 6764 w 10000"/>
                <a:gd name="connsiteY37"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8671 w 10000"/>
                <a:gd name="connsiteY24" fmla="*/ 1026 h 10000"/>
                <a:gd name="connsiteX25" fmla="*/ 9641 w 10000"/>
                <a:gd name="connsiteY25" fmla="*/ 3133 h 10000"/>
                <a:gd name="connsiteX26" fmla="*/ 7811 w 10000"/>
                <a:gd name="connsiteY26" fmla="*/ 4166 h 10000"/>
                <a:gd name="connsiteX27" fmla="*/ 7253 w 10000"/>
                <a:gd name="connsiteY27" fmla="*/ 6079 h 10000"/>
                <a:gd name="connsiteX28" fmla="*/ 8789 w 10000"/>
                <a:gd name="connsiteY28" fmla="*/ 5108 h 10000"/>
                <a:gd name="connsiteX29" fmla="*/ 9946 w 10000"/>
                <a:gd name="connsiteY29" fmla="*/ 4717 h 10000"/>
                <a:gd name="connsiteX30" fmla="*/ 9530 w 10000"/>
                <a:gd name="connsiteY30" fmla="*/ 5608 h 10000"/>
                <a:gd name="connsiteX31" fmla="*/ 8734 w 10000"/>
                <a:gd name="connsiteY31" fmla="*/ 6205 h 10000"/>
                <a:gd name="connsiteX32" fmla="*/ 8784 w 10000"/>
                <a:gd name="connsiteY32" fmla="*/ 6831 h 10000"/>
                <a:gd name="connsiteX33" fmla="*/ 9080 w 10000"/>
                <a:gd name="connsiteY33" fmla="*/ 7578 h 10000"/>
                <a:gd name="connsiteX34" fmla="*/ 8778 w 10000"/>
                <a:gd name="connsiteY34" fmla="*/ 8314 h 10000"/>
                <a:gd name="connsiteX35" fmla="*/ 8564 w 10000"/>
                <a:gd name="connsiteY35" fmla="*/ 9017 h 10000"/>
                <a:gd name="connsiteX36" fmla="*/ 8114 w 10000"/>
                <a:gd name="connsiteY36" fmla="*/ 9742 h 10000"/>
                <a:gd name="connsiteX37" fmla="*/ 6764 w 10000"/>
                <a:gd name="connsiteY37"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8257 w 10000"/>
                <a:gd name="connsiteY23" fmla="*/ 1456 h 10000"/>
                <a:gd name="connsiteX24" fmla="*/ 9641 w 10000"/>
                <a:gd name="connsiteY24" fmla="*/ 3133 h 10000"/>
                <a:gd name="connsiteX25" fmla="*/ 7811 w 10000"/>
                <a:gd name="connsiteY25" fmla="*/ 4166 h 10000"/>
                <a:gd name="connsiteX26" fmla="*/ 7253 w 10000"/>
                <a:gd name="connsiteY26" fmla="*/ 6079 h 10000"/>
                <a:gd name="connsiteX27" fmla="*/ 8789 w 10000"/>
                <a:gd name="connsiteY27" fmla="*/ 5108 h 10000"/>
                <a:gd name="connsiteX28" fmla="*/ 9946 w 10000"/>
                <a:gd name="connsiteY28" fmla="*/ 4717 h 10000"/>
                <a:gd name="connsiteX29" fmla="*/ 9530 w 10000"/>
                <a:gd name="connsiteY29" fmla="*/ 5608 h 10000"/>
                <a:gd name="connsiteX30" fmla="*/ 8734 w 10000"/>
                <a:gd name="connsiteY30" fmla="*/ 6205 h 10000"/>
                <a:gd name="connsiteX31" fmla="*/ 8784 w 10000"/>
                <a:gd name="connsiteY31" fmla="*/ 6831 h 10000"/>
                <a:gd name="connsiteX32" fmla="*/ 9080 w 10000"/>
                <a:gd name="connsiteY32" fmla="*/ 7578 h 10000"/>
                <a:gd name="connsiteX33" fmla="*/ 8778 w 10000"/>
                <a:gd name="connsiteY33" fmla="*/ 8314 h 10000"/>
                <a:gd name="connsiteX34" fmla="*/ 8564 w 10000"/>
                <a:gd name="connsiteY34" fmla="*/ 9017 h 10000"/>
                <a:gd name="connsiteX35" fmla="*/ 8114 w 10000"/>
                <a:gd name="connsiteY35" fmla="*/ 9742 h 10000"/>
                <a:gd name="connsiteX36" fmla="*/ 6764 w 10000"/>
                <a:gd name="connsiteY36"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7972 w 10000"/>
                <a:gd name="connsiteY22" fmla="*/ 1396 h 10000"/>
                <a:gd name="connsiteX23" fmla="*/ 9641 w 10000"/>
                <a:gd name="connsiteY23" fmla="*/ 3133 h 10000"/>
                <a:gd name="connsiteX24" fmla="*/ 7811 w 10000"/>
                <a:gd name="connsiteY24" fmla="*/ 4166 h 10000"/>
                <a:gd name="connsiteX25" fmla="*/ 7253 w 10000"/>
                <a:gd name="connsiteY25" fmla="*/ 6079 h 10000"/>
                <a:gd name="connsiteX26" fmla="*/ 8789 w 10000"/>
                <a:gd name="connsiteY26" fmla="*/ 5108 h 10000"/>
                <a:gd name="connsiteX27" fmla="*/ 9946 w 10000"/>
                <a:gd name="connsiteY27" fmla="*/ 4717 h 10000"/>
                <a:gd name="connsiteX28" fmla="*/ 9530 w 10000"/>
                <a:gd name="connsiteY28" fmla="*/ 5608 h 10000"/>
                <a:gd name="connsiteX29" fmla="*/ 8734 w 10000"/>
                <a:gd name="connsiteY29" fmla="*/ 6205 h 10000"/>
                <a:gd name="connsiteX30" fmla="*/ 8784 w 10000"/>
                <a:gd name="connsiteY30" fmla="*/ 6831 h 10000"/>
                <a:gd name="connsiteX31" fmla="*/ 9080 w 10000"/>
                <a:gd name="connsiteY31" fmla="*/ 7578 h 10000"/>
                <a:gd name="connsiteX32" fmla="*/ 8778 w 10000"/>
                <a:gd name="connsiteY32" fmla="*/ 8314 h 10000"/>
                <a:gd name="connsiteX33" fmla="*/ 8564 w 10000"/>
                <a:gd name="connsiteY33" fmla="*/ 9017 h 10000"/>
                <a:gd name="connsiteX34" fmla="*/ 8114 w 10000"/>
                <a:gd name="connsiteY34" fmla="*/ 9742 h 10000"/>
                <a:gd name="connsiteX35" fmla="*/ 6764 w 10000"/>
                <a:gd name="connsiteY35" fmla="*/ 9736 h 10000"/>
                <a:gd name="connsiteX0" fmla="*/ 6764 w 10000"/>
                <a:gd name="connsiteY0" fmla="*/ 9736 h 10000"/>
                <a:gd name="connsiteX1" fmla="*/ 5629 w 10000"/>
                <a:gd name="connsiteY1" fmla="*/ 8764 h 10000"/>
                <a:gd name="connsiteX2" fmla="*/ 4849 w 10000"/>
                <a:gd name="connsiteY2" fmla="*/ 8374 h 10000"/>
                <a:gd name="connsiteX3" fmla="*/ 4618 w 10000"/>
                <a:gd name="connsiteY3" fmla="*/ 7896 h 10000"/>
                <a:gd name="connsiteX4" fmla="*/ 3378 w 10000"/>
                <a:gd name="connsiteY4" fmla="*/ 8435 h 10000"/>
                <a:gd name="connsiteX5" fmla="*/ 2446 w 10000"/>
                <a:gd name="connsiteY5" fmla="*/ 8067 h 10000"/>
                <a:gd name="connsiteX6" fmla="*/ 1546 w 10000"/>
                <a:gd name="connsiteY6" fmla="*/ 7057 h 10000"/>
                <a:gd name="connsiteX7" fmla="*/ 37 w 10000"/>
                <a:gd name="connsiteY7" fmla="*/ 6216 h 10000"/>
                <a:gd name="connsiteX8" fmla="*/ 202 w 10000"/>
                <a:gd name="connsiteY8" fmla="*/ 5542 h 10000"/>
                <a:gd name="connsiteX9" fmla="*/ 1019 w 10000"/>
                <a:gd name="connsiteY9" fmla="*/ 4564 h 10000"/>
                <a:gd name="connsiteX10" fmla="*/ 1782 w 10000"/>
                <a:gd name="connsiteY10" fmla="*/ 3905 h 10000"/>
                <a:gd name="connsiteX11" fmla="*/ 2209 w 10000"/>
                <a:gd name="connsiteY11" fmla="*/ 2791 h 10000"/>
                <a:gd name="connsiteX12" fmla="*/ 2682 w 10000"/>
                <a:gd name="connsiteY12" fmla="*/ 1703 h 10000"/>
                <a:gd name="connsiteX13" fmla="*/ 2967 w 10000"/>
                <a:gd name="connsiteY13" fmla="*/ 1660 h 10000"/>
                <a:gd name="connsiteX14" fmla="*/ 3653 w 10000"/>
                <a:gd name="connsiteY14" fmla="*/ 1545 h 10000"/>
                <a:gd name="connsiteX15" fmla="*/ 4218 w 10000"/>
                <a:gd name="connsiteY15" fmla="*/ 896 h 10000"/>
                <a:gd name="connsiteX16" fmla="*/ 4729 w 10000"/>
                <a:gd name="connsiteY16" fmla="*/ 765 h 10000"/>
                <a:gd name="connsiteX17" fmla="*/ 5908 w 10000"/>
                <a:gd name="connsiteY17" fmla="*/ 1072 h 10000"/>
                <a:gd name="connsiteX18" fmla="*/ 6737 w 10000"/>
                <a:gd name="connsiteY18" fmla="*/ 1166 h 10000"/>
                <a:gd name="connsiteX19" fmla="*/ 6676 w 10000"/>
                <a:gd name="connsiteY19" fmla="*/ 633 h 10000"/>
                <a:gd name="connsiteX20" fmla="*/ 6813 w 10000"/>
                <a:gd name="connsiteY20" fmla="*/ 23 h 10000"/>
                <a:gd name="connsiteX21" fmla="*/ 7077 w 10000"/>
                <a:gd name="connsiteY21" fmla="*/ 468 h 10000"/>
                <a:gd name="connsiteX22" fmla="*/ 9110 w 10000"/>
                <a:gd name="connsiteY22" fmla="*/ 1019 h 10000"/>
                <a:gd name="connsiteX23" fmla="*/ 9641 w 10000"/>
                <a:gd name="connsiteY23" fmla="*/ 3133 h 10000"/>
                <a:gd name="connsiteX24" fmla="*/ 7811 w 10000"/>
                <a:gd name="connsiteY24" fmla="*/ 4166 h 10000"/>
                <a:gd name="connsiteX25" fmla="*/ 7253 w 10000"/>
                <a:gd name="connsiteY25" fmla="*/ 6079 h 10000"/>
                <a:gd name="connsiteX26" fmla="*/ 8789 w 10000"/>
                <a:gd name="connsiteY26" fmla="*/ 5108 h 10000"/>
                <a:gd name="connsiteX27" fmla="*/ 9946 w 10000"/>
                <a:gd name="connsiteY27" fmla="*/ 4717 h 10000"/>
                <a:gd name="connsiteX28" fmla="*/ 9530 w 10000"/>
                <a:gd name="connsiteY28" fmla="*/ 5608 h 10000"/>
                <a:gd name="connsiteX29" fmla="*/ 8734 w 10000"/>
                <a:gd name="connsiteY29" fmla="*/ 6205 h 10000"/>
                <a:gd name="connsiteX30" fmla="*/ 8784 w 10000"/>
                <a:gd name="connsiteY30" fmla="*/ 6831 h 10000"/>
                <a:gd name="connsiteX31" fmla="*/ 9080 w 10000"/>
                <a:gd name="connsiteY31" fmla="*/ 7578 h 10000"/>
                <a:gd name="connsiteX32" fmla="*/ 8778 w 10000"/>
                <a:gd name="connsiteY32" fmla="*/ 8314 h 10000"/>
                <a:gd name="connsiteX33" fmla="*/ 8564 w 10000"/>
                <a:gd name="connsiteY33" fmla="*/ 9017 h 10000"/>
                <a:gd name="connsiteX34" fmla="*/ 8114 w 10000"/>
                <a:gd name="connsiteY34" fmla="*/ 9742 h 10000"/>
                <a:gd name="connsiteX35" fmla="*/ 6764 w 10000"/>
                <a:gd name="connsiteY35" fmla="*/ 9736 h 10000"/>
                <a:gd name="connsiteX0" fmla="*/ 6806 w 10042"/>
                <a:gd name="connsiteY0" fmla="*/ 9736 h 10000"/>
                <a:gd name="connsiteX1" fmla="*/ 5671 w 10042"/>
                <a:gd name="connsiteY1" fmla="*/ 8764 h 10000"/>
                <a:gd name="connsiteX2" fmla="*/ 4891 w 10042"/>
                <a:gd name="connsiteY2" fmla="*/ 8374 h 10000"/>
                <a:gd name="connsiteX3" fmla="*/ 4660 w 10042"/>
                <a:gd name="connsiteY3" fmla="*/ 7896 h 10000"/>
                <a:gd name="connsiteX4" fmla="*/ 3420 w 10042"/>
                <a:gd name="connsiteY4" fmla="*/ 8435 h 10000"/>
                <a:gd name="connsiteX5" fmla="*/ 2488 w 10042"/>
                <a:gd name="connsiteY5" fmla="*/ 8067 h 10000"/>
                <a:gd name="connsiteX6" fmla="*/ 1733 w 10042"/>
                <a:gd name="connsiteY6" fmla="*/ 8656 h 10000"/>
                <a:gd name="connsiteX7" fmla="*/ 79 w 10042"/>
                <a:gd name="connsiteY7" fmla="*/ 6216 h 10000"/>
                <a:gd name="connsiteX8" fmla="*/ 244 w 10042"/>
                <a:gd name="connsiteY8" fmla="*/ 5542 h 10000"/>
                <a:gd name="connsiteX9" fmla="*/ 1061 w 10042"/>
                <a:gd name="connsiteY9" fmla="*/ 4564 h 10000"/>
                <a:gd name="connsiteX10" fmla="*/ 1824 w 10042"/>
                <a:gd name="connsiteY10" fmla="*/ 3905 h 10000"/>
                <a:gd name="connsiteX11" fmla="*/ 2251 w 10042"/>
                <a:gd name="connsiteY11" fmla="*/ 2791 h 10000"/>
                <a:gd name="connsiteX12" fmla="*/ 2724 w 10042"/>
                <a:gd name="connsiteY12" fmla="*/ 1703 h 10000"/>
                <a:gd name="connsiteX13" fmla="*/ 3009 w 10042"/>
                <a:gd name="connsiteY13" fmla="*/ 1660 h 10000"/>
                <a:gd name="connsiteX14" fmla="*/ 3695 w 10042"/>
                <a:gd name="connsiteY14" fmla="*/ 1545 h 10000"/>
                <a:gd name="connsiteX15" fmla="*/ 4260 w 10042"/>
                <a:gd name="connsiteY15" fmla="*/ 896 h 10000"/>
                <a:gd name="connsiteX16" fmla="*/ 4771 w 10042"/>
                <a:gd name="connsiteY16" fmla="*/ 765 h 10000"/>
                <a:gd name="connsiteX17" fmla="*/ 5950 w 10042"/>
                <a:gd name="connsiteY17" fmla="*/ 1072 h 10000"/>
                <a:gd name="connsiteX18" fmla="*/ 6779 w 10042"/>
                <a:gd name="connsiteY18" fmla="*/ 1166 h 10000"/>
                <a:gd name="connsiteX19" fmla="*/ 6718 w 10042"/>
                <a:gd name="connsiteY19" fmla="*/ 633 h 10000"/>
                <a:gd name="connsiteX20" fmla="*/ 6855 w 10042"/>
                <a:gd name="connsiteY20" fmla="*/ 23 h 10000"/>
                <a:gd name="connsiteX21" fmla="*/ 7119 w 10042"/>
                <a:gd name="connsiteY21" fmla="*/ 468 h 10000"/>
                <a:gd name="connsiteX22" fmla="*/ 9152 w 10042"/>
                <a:gd name="connsiteY22" fmla="*/ 1019 h 10000"/>
                <a:gd name="connsiteX23" fmla="*/ 9683 w 10042"/>
                <a:gd name="connsiteY23" fmla="*/ 3133 h 10000"/>
                <a:gd name="connsiteX24" fmla="*/ 7853 w 10042"/>
                <a:gd name="connsiteY24" fmla="*/ 4166 h 10000"/>
                <a:gd name="connsiteX25" fmla="*/ 7295 w 10042"/>
                <a:gd name="connsiteY25" fmla="*/ 6079 h 10000"/>
                <a:gd name="connsiteX26" fmla="*/ 8831 w 10042"/>
                <a:gd name="connsiteY26" fmla="*/ 5108 h 10000"/>
                <a:gd name="connsiteX27" fmla="*/ 9988 w 10042"/>
                <a:gd name="connsiteY27" fmla="*/ 4717 h 10000"/>
                <a:gd name="connsiteX28" fmla="*/ 9572 w 10042"/>
                <a:gd name="connsiteY28" fmla="*/ 5608 h 10000"/>
                <a:gd name="connsiteX29" fmla="*/ 8776 w 10042"/>
                <a:gd name="connsiteY29" fmla="*/ 6205 h 10000"/>
                <a:gd name="connsiteX30" fmla="*/ 8826 w 10042"/>
                <a:gd name="connsiteY30" fmla="*/ 6831 h 10000"/>
                <a:gd name="connsiteX31" fmla="*/ 9122 w 10042"/>
                <a:gd name="connsiteY31" fmla="*/ 7578 h 10000"/>
                <a:gd name="connsiteX32" fmla="*/ 8820 w 10042"/>
                <a:gd name="connsiteY32" fmla="*/ 8314 h 10000"/>
                <a:gd name="connsiteX33" fmla="*/ 8606 w 10042"/>
                <a:gd name="connsiteY33" fmla="*/ 9017 h 10000"/>
                <a:gd name="connsiteX34" fmla="*/ 8156 w 10042"/>
                <a:gd name="connsiteY34" fmla="*/ 9742 h 10000"/>
                <a:gd name="connsiteX35" fmla="*/ 6806 w 10042"/>
                <a:gd name="connsiteY35" fmla="*/ 9736 h 10000"/>
                <a:gd name="connsiteX0" fmla="*/ 6806 w 10042"/>
                <a:gd name="connsiteY0" fmla="*/ 9736 h 10138"/>
                <a:gd name="connsiteX1" fmla="*/ 5671 w 10042"/>
                <a:gd name="connsiteY1" fmla="*/ 8764 h 10138"/>
                <a:gd name="connsiteX2" fmla="*/ 4891 w 10042"/>
                <a:gd name="connsiteY2" fmla="*/ 8374 h 10138"/>
                <a:gd name="connsiteX3" fmla="*/ 4660 w 10042"/>
                <a:gd name="connsiteY3" fmla="*/ 7896 h 10138"/>
                <a:gd name="connsiteX4" fmla="*/ 3420 w 10042"/>
                <a:gd name="connsiteY4" fmla="*/ 8435 h 10138"/>
                <a:gd name="connsiteX5" fmla="*/ 2924 w 10042"/>
                <a:gd name="connsiteY5" fmla="*/ 9957 h 10138"/>
                <a:gd name="connsiteX6" fmla="*/ 1733 w 10042"/>
                <a:gd name="connsiteY6" fmla="*/ 8656 h 10138"/>
                <a:gd name="connsiteX7" fmla="*/ 79 w 10042"/>
                <a:gd name="connsiteY7" fmla="*/ 6216 h 10138"/>
                <a:gd name="connsiteX8" fmla="*/ 244 w 10042"/>
                <a:gd name="connsiteY8" fmla="*/ 5542 h 10138"/>
                <a:gd name="connsiteX9" fmla="*/ 1061 w 10042"/>
                <a:gd name="connsiteY9" fmla="*/ 4564 h 10138"/>
                <a:gd name="connsiteX10" fmla="*/ 1824 w 10042"/>
                <a:gd name="connsiteY10" fmla="*/ 3905 h 10138"/>
                <a:gd name="connsiteX11" fmla="*/ 2251 w 10042"/>
                <a:gd name="connsiteY11" fmla="*/ 2791 h 10138"/>
                <a:gd name="connsiteX12" fmla="*/ 2724 w 10042"/>
                <a:gd name="connsiteY12" fmla="*/ 1703 h 10138"/>
                <a:gd name="connsiteX13" fmla="*/ 3009 w 10042"/>
                <a:gd name="connsiteY13" fmla="*/ 1660 h 10138"/>
                <a:gd name="connsiteX14" fmla="*/ 3695 w 10042"/>
                <a:gd name="connsiteY14" fmla="*/ 1545 h 10138"/>
                <a:gd name="connsiteX15" fmla="*/ 4260 w 10042"/>
                <a:gd name="connsiteY15" fmla="*/ 896 h 10138"/>
                <a:gd name="connsiteX16" fmla="*/ 4771 w 10042"/>
                <a:gd name="connsiteY16" fmla="*/ 765 h 10138"/>
                <a:gd name="connsiteX17" fmla="*/ 5950 w 10042"/>
                <a:gd name="connsiteY17" fmla="*/ 1072 h 10138"/>
                <a:gd name="connsiteX18" fmla="*/ 6779 w 10042"/>
                <a:gd name="connsiteY18" fmla="*/ 1166 h 10138"/>
                <a:gd name="connsiteX19" fmla="*/ 6718 w 10042"/>
                <a:gd name="connsiteY19" fmla="*/ 633 h 10138"/>
                <a:gd name="connsiteX20" fmla="*/ 6855 w 10042"/>
                <a:gd name="connsiteY20" fmla="*/ 23 h 10138"/>
                <a:gd name="connsiteX21" fmla="*/ 7119 w 10042"/>
                <a:gd name="connsiteY21" fmla="*/ 468 h 10138"/>
                <a:gd name="connsiteX22" fmla="*/ 9152 w 10042"/>
                <a:gd name="connsiteY22" fmla="*/ 1019 h 10138"/>
                <a:gd name="connsiteX23" fmla="*/ 9683 w 10042"/>
                <a:gd name="connsiteY23" fmla="*/ 3133 h 10138"/>
                <a:gd name="connsiteX24" fmla="*/ 7853 w 10042"/>
                <a:gd name="connsiteY24" fmla="*/ 4166 h 10138"/>
                <a:gd name="connsiteX25" fmla="*/ 7295 w 10042"/>
                <a:gd name="connsiteY25" fmla="*/ 6079 h 10138"/>
                <a:gd name="connsiteX26" fmla="*/ 8831 w 10042"/>
                <a:gd name="connsiteY26" fmla="*/ 5108 h 10138"/>
                <a:gd name="connsiteX27" fmla="*/ 9988 w 10042"/>
                <a:gd name="connsiteY27" fmla="*/ 4717 h 10138"/>
                <a:gd name="connsiteX28" fmla="*/ 9572 w 10042"/>
                <a:gd name="connsiteY28" fmla="*/ 5608 h 10138"/>
                <a:gd name="connsiteX29" fmla="*/ 8776 w 10042"/>
                <a:gd name="connsiteY29" fmla="*/ 6205 h 10138"/>
                <a:gd name="connsiteX30" fmla="*/ 8826 w 10042"/>
                <a:gd name="connsiteY30" fmla="*/ 6831 h 10138"/>
                <a:gd name="connsiteX31" fmla="*/ 9122 w 10042"/>
                <a:gd name="connsiteY31" fmla="*/ 7578 h 10138"/>
                <a:gd name="connsiteX32" fmla="*/ 8820 w 10042"/>
                <a:gd name="connsiteY32" fmla="*/ 8314 h 10138"/>
                <a:gd name="connsiteX33" fmla="*/ 8606 w 10042"/>
                <a:gd name="connsiteY33" fmla="*/ 9017 h 10138"/>
                <a:gd name="connsiteX34" fmla="*/ 8156 w 10042"/>
                <a:gd name="connsiteY34" fmla="*/ 9742 h 10138"/>
                <a:gd name="connsiteX35" fmla="*/ 6806 w 10042"/>
                <a:gd name="connsiteY35" fmla="*/ 9736 h 10138"/>
                <a:gd name="connsiteX0" fmla="*/ 6806 w 10042"/>
                <a:gd name="connsiteY0" fmla="*/ 9736 h 10138"/>
                <a:gd name="connsiteX1" fmla="*/ 5671 w 10042"/>
                <a:gd name="connsiteY1" fmla="*/ 8764 h 10138"/>
                <a:gd name="connsiteX2" fmla="*/ 4891 w 10042"/>
                <a:gd name="connsiteY2" fmla="*/ 8374 h 10138"/>
                <a:gd name="connsiteX3" fmla="*/ 3420 w 10042"/>
                <a:gd name="connsiteY3" fmla="*/ 8435 h 10138"/>
                <a:gd name="connsiteX4" fmla="*/ 2924 w 10042"/>
                <a:gd name="connsiteY4" fmla="*/ 9957 h 10138"/>
                <a:gd name="connsiteX5" fmla="*/ 1733 w 10042"/>
                <a:gd name="connsiteY5" fmla="*/ 8656 h 10138"/>
                <a:gd name="connsiteX6" fmla="*/ 79 w 10042"/>
                <a:gd name="connsiteY6" fmla="*/ 6216 h 10138"/>
                <a:gd name="connsiteX7" fmla="*/ 244 w 10042"/>
                <a:gd name="connsiteY7" fmla="*/ 5542 h 10138"/>
                <a:gd name="connsiteX8" fmla="*/ 1061 w 10042"/>
                <a:gd name="connsiteY8" fmla="*/ 4564 h 10138"/>
                <a:gd name="connsiteX9" fmla="*/ 1824 w 10042"/>
                <a:gd name="connsiteY9" fmla="*/ 3905 h 10138"/>
                <a:gd name="connsiteX10" fmla="*/ 2251 w 10042"/>
                <a:gd name="connsiteY10" fmla="*/ 2791 h 10138"/>
                <a:gd name="connsiteX11" fmla="*/ 2724 w 10042"/>
                <a:gd name="connsiteY11" fmla="*/ 1703 h 10138"/>
                <a:gd name="connsiteX12" fmla="*/ 3009 w 10042"/>
                <a:gd name="connsiteY12" fmla="*/ 1660 h 10138"/>
                <a:gd name="connsiteX13" fmla="*/ 3695 w 10042"/>
                <a:gd name="connsiteY13" fmla="*/ 1545 h 10138"/>
                <a:gd name="connsiteX14" fmla="*/ 4260 w 10042"/>
                <a:gd name="connsiteY14" fmla="*/ 896 h 10138"/>
                <a:gd name="connsiteX15" fmla="*/ 4771 w 10042"/>
                <a:gd name="connsiteY15" fmla="*/ 765 h 10138"/>
                <a:gd name="connsiteX16" fmla="*/ 5950 w 10042"/>
                <a:gd name="connsiteY16" fmla="*/ 1072 h 10138"/>
                <a:gd name="connsiteX17" fmla="*/ 6779 w 10042"/>
                <a:gd name="connsiteY17" fmla="*/ 1166 h 10138"/>
                <a:gd name="connsiteX18" fmla="*/ 6718 w 10042"/>
                <a:gd name="connsiteY18" fmla="*/ 633 h 10138"/>
                <a:gd name="connsiteX19" fmla="*/ 6855 w 10042"/>
                <a:gd name="connsiteY19" fmla="*/ 23 h 10138"/>
                <a:gd name="connsiteX20" fmla="*/ 7119 w 10042"/>
                <a:gd name="connsiteY20" fmla="*/ 468 h 10138"/>
                <a:gd name="connsiteX21" fmla="*/ 9152 w 10042"/>
                <a:gd name="connsiteY21" fmla="*/ 1019 h 10138"/>
                <a:gd name="connsiteX22" fmla="*/ 9683 w 10042"/>
                <a:gd name="connsiteY22" fmla="*/ 3133 h 10138"/>
                <a:gd name="connsiteX23" fmla="*/ 7853 w 10042"/>
                <a:gd name="connsiteY23" fmla="*/ 4166 h 10138"/>
                <a:gd name="connsiteX24" fmla="*/ 7295 w 10042"/>
                <a:gd name="connsiteY24" fmla="*/ 6079 h 10138"/>
                <a:gd name="connsiteX25" fmla="*/ 8831 w 10042"/>
                <a:gd name="connsiteY25" fmla="*/ 5108 h 10138"/>
                <a:gd name="connsiteX26" fmla="*/ 9988 w 10042"/>
                <a:gd name="connsiteY26" fmla="*/ 4717 h 10138"/>
                <a:gd name="connsiteX27" fmla="*/ 9572 w 10042"/>
                <a:gd name="connsiteY27" fmla="*/ 5608 h 10138"/>
                <a:gd name="connsiteX28" fmla="*/ 8776 w 10042"/>
                <a:gd name="connsiteY28" fmla="*/ 6205 h 10138"/>
                <a:gd name="connsiteX29" fmla="*/ 8826 w 10042"/>
                <a:gd name="connsiteY29" fmla="*/ 6831 h 10138"/>
                <a:gd name="connsiteX30" fmla="*/ 9122 w 10042"/>
                <a:gd name="connsiteY30" fmla="*/ 7578 h 10138"/>
                <a:gd name="connsiteX31" fmla="*/ 8820 w 10042"/>
                <a:gd name="connsiteY31" fmla="*/ 8314 h 10138"/>
                <a:gd name="connsiteX32" fmla="*/ 8606 w 10042"/>
                <a:gd name="connsiteY32" fmla="*/ 9017 h 10138"/>
                <a:gd name="connsiteX33" fmla="*/ 8156 w 10042"/>
                <a:gd name="connsiteY33" fmla="*/ 9742 h 10138"/>
                <a:gd name="connsiteX34" fmla="*/ 6806 w 10042"/>
                <a:gd name="connsiteY34" fmla="*/ 9736 h 10138"/>
                <a:gd name="connsiteX0" fmla="*/ 6806 w 10042"/>
                <a:gd name="connsiteY0" fmla="*/ 9736 h 10138"/>
                <a:gd name="connsiteX1" fmla="*/ 5671 w 10042"/>
                <a:gd name="connsiteY1" fmla="*/ 8764 h 10138"/>
                <a:gd name="connsiteX2" fmla="*/ 3420 w 10042"/>
                <a:gd name="connsiteY2" fmla="*/ 8435 h 10138"/>
                <a:gd name="connsiteX3" fmla="*/ 2924 w 10042"/>
                <a:gd name="connsiteY3" fmla="*/ 9957 h 10138"/>
                <a:gd name="connsiteX4" fmla="*/ 1733 w 10042"/>
                <a:gd name="connsiteY4" fmla="*/ 8656 h 10138"/>
                <a:gd name="connsiteX5" fmla="*/ 79 w 10042"/>
                <a:gd name="connsiteY5" fmla="*/ 6216 h 10138"/>
                <a:gd name="connsiteX6" fmla="*/ 244 w 10042"/>
                <a:gd name="connsiteY6" fmla="*/ 5542 h 10138"/>
                <a:gd name="connsiteX7" fmla="*/ 1061 w 10042"/>
                <a:gd name="connsiteY7" fmla="*/ 4564 h 10138"/>
                <a:gd name="connsiteX8" fmla="*/ 1824 w 10042"/>
                <a:gd name="connsiteY8" fmla="*/ 3905 h 10138"/>
                <a:gd name="connsiteX9" fmla="*/ 2251 w 10042"/>
                <a:gd name="connsiteY9" fmla="*/ 2791 h 10138"/>
                <a:gd name="connsiteX10" fmla="*/ 2724 w 10042"/>
                <a:gd name="connsiteY10" fmla="*/ 1703 h 10138"/>
                <a:gd name="connsiteX11" fmla="*/ 3009 w 10042"/>
                <a:gd name="connsiteY11" fmla="*/ 1660 h 10138"/>
                <a:gd name="connsiteX12" fmla="*/ 3695 w 10042"/>
                <a:gd name="connsiteY12" fmla="*/ 1545 h 10138"/>
                <a:gd name="connsiteX13" fmla="*/ 4260 w 10042"/>
                <a:gd name="connsiteY13" fmla="*/ 896 h 10138"/>
                <a:gd name="connsiteX14" fmla="*/ 4771 w 10042"/>
                <a:gd name="connsiteY14" fmla="*/ 765 h 10138"/>
                <a:gd name="connsiteX15" fmla="*/ 5950 w 10042"/>
                <a:gd name="connsiteY15" fmla="*/ 1072 h 10138"/>
                <a:gd name="connsiteX16" fmla="*/ 6779 w 10042"/>
                <a:gd name="connsiteY16" fmla="*/ 1166 h 10138"/>
                <a:gd name="connsiteX17" fmla="*/ 6718 w 10042"/>
                <a:gd name="connsiteY17" fmla="*/ 633 h 10138"/>
                <a:gd name="connsiteX18" fmla="*/ 6855 w 10042"/>
                <a:gd name="connsiteY18" fmla="*/ 23 h 10138"/>
                <a:gd name="connsiteX19" fmla="*/ 7119 w 10042"/>
                <a:gd name="connsiteY19" fmla="*/ 468 h 10138"/>
                <a:gd name="connsiteX20" fmla="*/ 9152 w 10042"/>
                <a:gd name="connsiteY20" fmla="*/ 1019 h 10138"/>
                <a:gd name="connsiteX21" fmla="*/ 9683 w 10042"/>
                <a:gd name="connsiteY21" fmla="*/ 3133 h 10138"/>
                <a:gd name="connsiteX22" fmla="*/ 7853 w 10042"/>
                <a:gd name="connsiteY22" fmla="*/ 4166 h 10138"/>
                <a:gd name="connsiteX23" fmla="*/ 7295 w 10042"/>
                <a:gd name="connsiteY23" fmla="*/ 6079 h 10138"/>
                <a:gd name="connsiteX24" fmla="*/ 8831 w 10042"/>
                <a:gd name="connsiteY24" fmla="*/ 5108 h 10138"/>
                <a:gd name="connsiteX25" fmla="*/ 9988 w 10042"/>
                <a:gd name="connsiteY25" fmla="*/ 4717 h 10138"/>
                <a:gd name="connsiteX26" fmla="*/ 9572 w 10042"/>
                <a:gd name="connsiteY26" fmla="*/ 5608 h 10138"/>
                <a:gd name="connsiteX27" fmla="*/ 8776 w 10042"/>
                <a:gd name="connsiteY27" fmla="*/ 6205 h 10138"/>
                <a:gd name="connsiteX28" fmla="*/ 8826 w 10042"/>
                <a:gd name="connsiteY28" fmla="*/ 6831 h 10138"/>
                <a:gd name="connsiteX29" fmla="*/ 9122 w 10042"/>
                <a:gd name="connsiteY29" fmla="*/ 7578 h 10138"/>
                <a:gd name="connsiteX30" fmla="*/ 8820 w 10042"/>
                <a:gd name="connsiteY30" fmla="*/ 8314 h 10138"/>
                <a:gd name="connsiteX31" fmla="*/ 8606 w 10042"/>
                <a:gd name="connsiteY31" fmla="*/ 9017 h 10138"/>
                <a:gd name="connsiteX32" fmla="*/ 8156 w 10042"/>
                <a:gd name="connsiteY32" fmla="*/ 9742 h 10138"/>
                <a:gd name="connsiteX33" fmla="*/ 6806 w 10042"/>
                <a:gd name="connsiteY33" fmla="*/ 9736 h 10138"/>
                <a:gd name="connsiteX0" fmla="*/ 6806 w 10042"/>
                <a:gd name="connsiteY0" fmla="*/ 9736 h 10316"/>
                <a:gd name="connsiteX1" fmla="*/ 5671 w 10042"/>
                <a:gd name="connsiteY1" fmla="*/ 8764 h 10316"/>
                <a:gd name="connsiteX2" fmla="*/ 4583 w 10042"/>
                <a:gd name="connsiteY2" fmla="*/ 9598 h 10316"/>
                <a:gd name="connsiteX3" fmla="*/ 2924 w 10042"/>
                <a:gd name="connsiteY3" fmla="*/ 9957 h 10316"/>
                <a:gd name="connsiteX4" fmla="*/ 1733 w 10042"/>
                <a:gd name="connsiteY4" fmla="*/ 8656 h 10316"/>
                <a:gd name="connsiteX5" fmla="*/ 79 w 10042"/>
                <a:gd name="connsiteY5" fmla="*/ 6216 h 10316"/>
                <a:gd name="connsiteX6" fmla="*/ 244 w 10042"/>
                <a:gd name="connsiteY6" fmla="*/ 5542 h 10316"/>
                <a:gd name="connsiteX7" fmla="*/ 1061 w 10042"/>
                <a:gd name="connsiteY7" fmla="*/ 4564 h 10316"/>
                <a:gd name="connsiteX8" fmla="*/ 1824 w 10042"/>
                <a:gd name="connsiteY8" fmla="*/ 3905 h 10316"/>
                <a:gd name="connsiteX9" fmla="*/ 2251 w 10042"/>
                <a:gd name="connsiteY9" fmla="*/ 2791 h 10316"/>
                <a:gd name="connsiteX10" fmla="*/ 2724 w 10042"/>
                <a:gd name="connsiteY10" fmla="*/ 1703 h 10316"/>
                <a:gd name="connsiteX11" fmla="*/ 3009 w 10042"/>
                <a:gd name="connsiteY11" fmla="*/ 1660 h 10316"/>
                <a:gd name="connsiteX12" fmla="*/ 3695 w 10042"/>
                <a:gd name="connsiteY12" fmla="*/ 1545 h 10316"/>
                <a:gd name="connsiteX13" fmla="*/ 4260 w 10042"/>
                <a:gd name="connsiteY13" fmla="*/ 896 h 10316"/>
                <a:gd name="connsiteX14" fmla="*/ 4771 w 10042"/>
                <a:gd name="connsiteY14" fmla="*/ 765 h 10316"/>
                <a:gd name="connsiteX15" fmla="*/ 5950 w 10042"/>
                <a:gd name="connsiteY15" fmla="*/ 1072 h 10316"/>
                <a:gd name="connsiteX16" fmla="*/ 6779 w 10042"/>
                <a:gd name="connsiteY16" fmla="*/ 1166 h 10316"/>
                <a:gd name="connsiteX17" fmla="*/ 6718 w 10042"/>
                <a:gd name="connsiteY17" fmla="*/ 633 h 10316"/>
                <a:gd name="connsiteX18" fmla="*/ 6855 w 10042"/>
                <a:gd name="connsiteY18" fmla="*/ 23 h 10316"/>
                <a:gd name="connsiteX19" fmla="*/ 7119 w 10042"/>
                <a:gd name="connsiteY19" fmla="*/ 468 h 10316"/>
                <a:gd name="connsiteX20" fmla="*/ 9152 w 10042"/>
                <a:gd name="connsiteY20" fmla="*/ 1019 h 10316"/>
                <a:gd name="connsiteX21" fmla="*/ 9683 w 10042"/>
                <a:gd name="connsiteY21" fmla="*/ 3133 h 10316"/>
                <a:gd name="connsiteX22" fmla="*/ 7853 w 10042"/>
                <a:gd name="connsiteY22" fmla="*/ 4166 h 10316"/>
                <a:gd name="connsiteX23" fmla="*/ 7295 w 10042"/>
                <a:gd name="connsiteY23" fmla="*/ 6079 h 10316"/>
                <a:gd name="connsiteX24" fmla="*/ 8831 w 10042"/>
                <a:gd name="connsiteY24" fmla="*/ 5108 h 10316"/>
                <a:gd name="connsiteX25" fmla="*/ 9988 w 10042"/>
                <a:gd name="connsiteY25" fmla="*/ 4717 h 10316"/>
                <a:gd name="connsiteX26" fmla="*/ 9572 w 10042"/>
                <a:gd name="connsiteY26" fmla="*/ 5608 h 10316"/>
                <a:gd name="connsiteX27" fmla="*/ 8776 w 10042"/>
                <a:gd name="connsiteY27" fmla="*/ 6205 h 10316"/>
                <a:gd name="connsiteX28" fmla="*/ 8826 w 10042"/>
                <a:gd name="connsiteY28" fmla="*/ 6831 h 10316"/>
                <a:gd name="connsiteX29" fmla="*/ 9122 w 10042"/>
                <a:gd name="connsiteY29" fmla="*/ 7578 h 10316"/>
                <a:gd name="connsiteX30" fmla="*/ 8820 w 10042"/>
                <a:gd name="connsiteY30" fmla="*/ 8314 h 10316"/>
                <a:gd name="connsiteX31" fmla="*/ 8606 w 10042"/>
                <a:gd name="connsiteY31" fmla="*/ 9017 h 10316"/>
                <a:gd name="connsiteX32" fmla="*/ 8156 w 10042"/>
                <a:gd name="connsiteY32" fmla="*/ 9742 h 10316"/>
                <a:gd name="connsiteX33" fmla="*/ 6806 w 10042"/>
                <a:gd name="connsiteY33" fmla="*/ 9736 h 10316"/>
                <a:gd name="connsiteX0" fmla="*/ 6806 w 10239"/>
                <a:gd name="connsiteY0" fmla="*/ 9736 h 10316"/>
                <a:gd name="connsiteX1" fmla="*/ 5671 w 10239"/>
                <a:gd name="connsiteY1" fmla="*/ 8764 h 10316"/>
                <a:gd name="connsiteX2" fmla="*/ 4583 w 10239"/>
                <a:gd name="connsiteY2" fmla="*/ 9598 h 10316"/>
                <a:gd name="connsiteX3" fmla="*/ 2924 w 10239"/>
                <a:gd name="connsiteY3" fmla="*/ 9957 h 10316"/>
                <a:gd name="connsiteX4" fmla="*/ 1733 w 10239"/>
                <a:gd name="connsiteY4" fmla="*/ 8656 h 10316"/>
                <a:gd name="connsiteX5" fmla="*/ 79 w 10239"/>
                <a:gd name="connsiteY5" fmla="*/ 6216 h 10316"/>
                <a:gd name="connsiteX6" fmla="*/ 244 w 10239"/>
                <a:gd name="connsiteY6" fmla="*/ 5542 h 10316"/>
                <a:gd name="connsiteX7" fmla="*/ 1061 w 10239"/>
                <a:gd name="connsiteY7" fmla="*/ 4564 h 10316"/>
                <a:gd name="connsiteX8" fmla="*/ 1824 w 10239"/>
                <a:gd name="connsiteY8" fmla="*/ 3905 h 10316"/>
                <a:gd name="connsiteX9" fmla="*/ 2251 w 10239"/>
                <a:gd name="connsiteY9" fmla="*/ 2791 h 10316"/>
                <a:gd name="connsiteX10" fmla="*/ 2724 w 10239"/>
                <a:gd name="connsiteY10" fmla="*/ 1703 h 10316"/>
                <a:gd name="connsiteX11" fmla="*/ 3009 w 10239"/>
                <a:gd name="connsiteY11" fmla="*/ 1660 h 10316"/>
                <a:gd name="connsiteX12" fmla="*/ 3695 w 10239"/>
                <a:gd name="connsiteY12" fmla="*/ 1545 h 10316"/>
                <a:gd name="connsiteX13" fmla="*/ 4260 w 10239"/>
                <a:gd name="connsiteY13" fmla="*/ 896 h 10316"/>
                <a:gd name="connsiteX14" fmla="*/ 4771 w 10239"/>
                <a:gd name="connsiteY14" fmla="*/ 765 h 10316"/>
                <a:gd name="connsiteX15" fmla="*/ 5950 w 10239"/>
                <a:gd name="connsiteY15" fmla="*/ 1072 h 10316"/>
                <a:gd name="connsiteX16" fmla="*/ 6779 w 10239"/>
                <a:gd name="connsiteY16" fmla="*/ 1166 h 10316"/>
                <a:gd name="connsiteX17" fmla="*/ 6718 w 10239"/>
                <a:gd name="connsiteY17" fmla="*/ 633 h 10316"/>
                <a:gd name="connsiteX18" fmla="*/ 6855 w 10239"/>
                <a:gd name="connsiteY18" fmla="*/ 23 h 10316"/>
                <a:gd name="connsiteX19" fmla="*/ 7119 w 10239"/>
                <a:gd name="connsiteY19" fmla="*/ 468 h 10316"/>
                <a:gd name="connsiteX20" fmla="*/ 9152 w 10239"/>
                <a:gd name="connsiteY20" fmla="*/ 1019 h 10316"/>
                <a:gd name="connsiteX21" fmla="*/ 9683 w 10239"/>
                <a:gd name="connsiteY21" fmla="*/ 3133 h 10316"/>
                <a:gd name="connsiteX22" fmla="*/ 7853 w 10239"/>
                <a:gd name="connsiteY22" fmla="*/ 4166 h 10316"/>
                <a:gd name="connsiteX23" fmla="*/ 7295 w 10239"/>
                <a:gd name="connsiteY23" fmla="*/ 6079 h 10316"/>
                <a:gd name="connsiteX24" fmla="*/ 8831 w 10239"/>
                <a:gd name="connsiteY24" fmla="*/ 5108 h 10316"/>
                <a:gd name="connsiteX25" fmla="*/ 9988 w 10239"/>
                <a:gd name="connsiteY25" fmla="*/ 4717 h 10316"/>
                <a:gd name="connsiteX26" fmla="*/ 10008 w 10239"/>
                <a:gd name="connsiteY26" fmla="*/ 5899 h 10316"/>
                <a:gd name="connsiteX27" fmla="*/ 8776 w 10239"/>
                <a:gd name="connsiteY27" fmla="*/ 6205 h 10316"/>
                <a:gd name="connsiteX28" fmla="*/ 8826 w 10239"/>
                <a:gd name="connsiteY28" fmla="*/ 6831 h 10316"/>
                <a:gd name="connsiteX29" fmla="*/ 9122 w 10239"/>
                <a:gd name="connsiteY29" fmla="*/ 7578 h 10316"/>
                <a:gd name="connsiteX30" fmla="*/ 8820 w 10239"/>
                <a:gd name="connsiteY30" fmla="*/ 8314 h 10316"/>
                <a:gd name="connsiteX31" fmla="*/ 8606 w 10239"/>
                <a:gd name="connsiteY31" fmla="*/ 9017 h 10316"/>
                <a:gd name="connsiteX32" fmla="*/ 8156 w 10239"/>
                <a:gd name="connsiteY32" fmla="*/ 9742 h 10316"/>
                <a:gd name="connsiteX33" fmla="*/ 6806 w 10239"/>
                <a:gd name="connsiteY33" fmla="*/ 9736 h 10316"/>
                <a:gd name="connsiteX0" fmla="*/ 6806 w 11021"/>
                <a:gd name="connsiteY0" fmla="*/ 9736 h 10316"/>
                <a:gd name="connsiteX1" fmla="*/ 5671 w 11021"/>
                <a:gd name="connsiteY1" fmla="*/ 8764 h 10316"/>
                <a:gd name="connsiteX2" fmla="*/ 4583 w 11021"/>
                <a:gd name="connsiteY2" fmla="*/ 9598 h 10316"/>
                <a:gd name="connsiteX3" fmla="*/ 2924 w 11021"/>
                <a:gd name="connsiteY3" fmla="*/ 9957 h 10316"/>
                <a:gd name="connsiteX4" fmla="*/ 1733 w 11021"/>
                <a:gd name="connsiteY4" fmla="*/ 8656 h 10316"/>
                <a:gd name="connsiteX5" fmla="*/ 79 w 11021"/>
                <a:gd name="connsiteY5" fmla="*/ 6216 h 10316"/>
                <a:gd name="connsiteX6" fmla="*/ 244 w 11021"/>
                <a:gd name="connsiteY6" fmla="*/ 5542 h 10316"/>
                <a:gd name="connsiteX7" fmla="*/ 1061 w 11021"/>
                <a:gd name="connsiteY7" fmla="*/ 4564 h 10316"/>
                <a:gd name="connsiteX8" fmla="*/ 1824 w 11021"/>
                <a:gd name="connsiteY8" fmla="*/ 3905 h 10316"/>
                <a:gd name="connsiteX9" fmla="*/ 2251 w 11021"/>
                <a:gd name="connsiteY9" fmla="*/ 2791 h 10316"/>
                <a:gd name="connsiteX10" fmla="*/ 2724 w 11021"/>
                <a:gd name="connsiteY10" fmla="*/ 1703 h 10316"/>
                <a:gd name="connsiteX11" fmla="*/ 3009 w 11021"/>
                <a:gd name="connsiteY11" fmla="*/ 1660 h 10316"/>
                <a:gd name="connsiteX12" fmla="*/ 3695 w 11021"/>
                <a:gd name="connsiteY12" fmla="*/ 1545 h 10316"/>
                <a:gd name="connsiteX13" fmla="*/ 4260 w 11021"/>
                <a:gd name="connsiteY13" fmla="*/ 896 h 10316"/>
                <a:gd name="connsiteX14" fmla="*/ 4771 w 11021"/>
                <a:gd name="connsiteY14" fmla="*/ 765 h 10316"/>
                <a:gd name="connsiteX15" fmla="*/ 5950 w 11021"/>
                <a:gd name="connsiteY15" fmla="*/ 1072 h 10316"/>
                <a:gd name="connsiteX16" fmla="*/ 6779 w 11021"/>
                <a:gd name="connsiteY16" fmla="*/ 1166 h 10316"/>
                <a:gd name="connsiteX17" fmla="*/ 6718 w 11021"/>
                <a:gd name="connsiteY17" fmla="*/ 633 h 10316"/>
                <a:gd name="connsiteX18" fmla="*/ 6855 w 11021"/>
                <a:gd name="connsiteY18" fmla="*/ 23 h 10316"/>
                <a:gd name="connsiteX19" fmla="*/ 7119 w 11021"/>
                <a:gd name="connsiteY19" fmla="*/ 468 h 10316"/>
                <a:gd name="connsiteX20" fmla="*/ 9152 w 11021"/>
                <a:gd name="connsiteY20" fmla="*/ 1019 h 10316"/>
                <a:gd name="connsiteX21" fmla="*/ 9683 w 11021"/>
                <a:gd name="connsiteY21" fmla="*/ 3133 h 10316"/>
                <a:gd name="connsiteX22" fmla="*/ 7853 w 11021"/>
                <a:gd name="connsiteY22" fmla="*/ 4166 h 10316"/>
                <a:gd name="connsiteX23" fmla="*/ 7295 w 11021"/>
                <a:gd name="connsiteY23" fmla="*/ 6079 h 10316"/>
                <a:gd name="connsiteX24" fmla="*/ 8831 w 11021"/>
                <a:gd name="connsiteY24" fmla="*/ 5108 h 10316"/>
                <a:gd name="connsiteX25" fmla="*/ 11006 w 11021"/>
                <a:gd name="connsiteY25" fmla="*/ 3990 h 10316"/>
                <a:gd name="connsiteX26" fmla="*/ 10008 w 11021"/>
                <a:gd name="connsiteY26" fmla="*/ 5899 h 10316"/>
                <a:gd name="connsiteX27" fmla="*/ 8776 w 11021"/>
                <a:gd name="connsiteY27" fmla="*/ 6205 h 10316"/>
                <a:gd name="connsiteX28" fmla="*/ 8826 w 11021"/>
                <a:gd name="connsiteY28" fmla="*/ 6831 h 10316"/>
                <a:gd name="connsiteX29" fmla="*/ 9122 w 11021"/>
                <a:gd name="connsiteY29" fmla="*/ 7578 h 10316"/>
                <a:gd name="connsiteX30" fmla="*/ 8820 w 11021"/>
                <a:gd name="connsiteY30" fmla="*/ 8314 h 10316"/>
                <a:gd name="connsiteX31" fmla="*/ 8606 w 11021"/>
                <a:gd name="connsiteY31" fmla="*/ 9017 h 10316"/>
                <a:gd name="connsiteX32" fmla="*/ 8156 w 11021"/>
                <a:gd name="connsiteY32" fmla="*/ 9742 h 10316"/>
                <a:gd name="connsiteX33" fmla="*/ 6806 w 11021"/>
                <a:gd name="connsiteY33" fmla="*/ 9736 h 10316"/>
                <a:gd name="connsiteX0" fmla="*/ 6806 w 11021"/>
                <a:gd name="connsiteY0" fmla="*/ 9736 h 10316"/>
                <a:gd name="connsiteX1" fmla="*/ 5671 w 11021"/>
                <a:gd name="connsiteY1" fmla="*/ 8764 h 10316"/>
                <a:gd name="connsiteX2" fmla="*/ 4583 w 11021"/>
                <a:gd name="connsiteY2" fmla="*/ 9598 h 10316"/>
                <a:gd name="connsiteX3" fmla="*/ 2924 w 11021"/>
                <a:gd name="connsiteY3" fmla="*/ 9957 h 10316"/>
                <a:gd name="connsiteX4" fmla="*/ 1733 w 11021"/>
                <a:gd name="connsiteY4" fmla="*/ 8656 h 10316"/>
                <a:gd name="connsiteX5" fmla="*/ 79 w 11021"/>
                <a:gd name="connsiteY5" fmla="*/ 6216 h 10316"/>
                <a:gd name="connsiteX6" fmla="*/ 244 w 11021"/>
                <a:gd name="connsiteY6" fmla="*/ 5542 h 10316"/>
                <a:gd name="connsiteX7" fmla="*/ 1061 w 11021"/>
                <a:gd name="connsiteY7" fmla="*/ 4564 h 10316"/>
                <a:gd name="connsiteX8" fmla="*/ 1824 w 11021"/>
                <a:gd name="connsiteY8" fmla="*/ 3905 h 10316"/>
                <a:gd name="connsiteX9" fmla="*/ 2251 w 11021"/>
                <a:gd name="connsiteY9" fmla="*/ 2791 h 10316"/>
                <a:gd name="connsiteX10" fmla="*/ 2724 w 11021"/>
                <a:gd name="connsiteY10" fmla="*/ 1703 h 10316"/>
                <a:gd name="connsiteX11" fmla="*/ 3009 w 11021"/>
                <a:gd name="connsiteY11" fmla="*/ 1660 h 10316"/>
                <a:gd name="connsiteX12" fmla="*/ 3695 w 11021"/>
                <a:gd name="connsiteY12" fmla="*/ 1545 h 10316"/>
                <a:gd name="connsiteX13" fmla="*/ 4260 w 11021"/>
                <a:gd name="connsiteY13" fmla="*/ 896 h 10316"/>
                <a:gd name="connsiteX14" fmla="*/ 4771 w 11021"/>
                <a:gd name="connsiteY14" fmla="*/ 765 h 10316"/>
                <a:gd name="connsiteX15" fmla="*/ 5950 w 11021"/>
                <a:gd name="connsiteY15" fmla="*/ 1072 h 10316"/>
                <a:gd name="connsiteX16" fmla="*/ 6779 w 11021"/>
                <a:gd name="connsiteY16" fmla="*/ 1166 h 10316"/>
                <a:gd name="connsiteX17" fmla="*/ 6718 w 11021"/>
                <a:gd name="connsiteY17" fmla="*/ 633 h 10316"/>
                <a:gd name="connsiteX18" fmla="*/ 6855 w 11021"/>
                <a:gd name="connsiteY18" fmla="*/ 23 h 10316"/>
                <a:gd name="connsiteX19" fmla="*/ 7119 w 11021"/>
                <a:gd name="connsiteY19" fmla="*/ 468 h 10316"/>
                <a:gd name="connsiteX20" fmla="*/ 9152 w 11021"/>
                <a:gd name="connsiteY20" fmla="*/ 1019 h 10316"/>
                <a:gd name="connsiteX21" fmla="*/ 9683 w 11021"/>
                <a:gd name="connsiteY21" fmla="*/ 3133 h 10316"/>
                <a:gd name="connsiteX22" fmla="*/ 7853 w 11021"/>
                <a:gd name="connsiteY22" fmla="*/ 4166 h 10316"/>
                <a:gd name="connsiteX23" fmla="*/ 7295 w 11021"/>
                <a:gd name="connsiteY23" fmla="*/ 6079 h 10316"/>
                <a:gd name="connsiteX24" fmla="*/ 8831 w 11021"/>
                <a:gd name="connsiteY24" fmla="*/ 5108 h 10316"/>
                <a:gd name="connsiteX25" fmla="*/ 11006 w 11021"/>
                <a:gd name="connsiteY25" fmla="*/ 3990 h 10316"/>
                <a:gd name="connsiteX26" fmla="*/ 10008 w 11021"/>
                <a:gd name="connsiteY26" fmla="*/ 5899 h 10316"/>
                <a:gd name="connsiteX27" fmla="*/ 9794 w 11021"/>
                <a:gd name="connsiteY27" fmla="*/ 6932 h 10316"/>
                <a:gd name="connsiteX28" fmla="*/ 8826 w 11021"/>
                <a:gd name="connsiteY28" fmla="*/ 6831 h 10316"/>
                <a:gd name="connsiteX29" fmla="*/ 9122 w 11021"/>
                <a:gd name="connsiteY29" fmla="*/ 7578 h 10316"/>
                <a:gd name="connsiteX30" fmla="*/ 8820 w 11021"/>
                <a:gd name="connsiteY30" fmla="*/ 8314 h 10316"/>
                <a:gd name="connsiteX31" fmla="*/ 8606 w 11021"/>
                <a:gd name="connsiteY31" fmla="*/ 9017 h 10316"/>
                <a:gd name="connsiteX32" fmla="*/ 8156 w 11021"/>
                <a:gd name="connsiteY32" fmla="*/ 9742 h 10316"/>
                <a:gd name="connsiteX33" fmla="*/ 6806 w 11021"/>
                <a:gd name="connsiteY33" fmla="*/ 9736 h 10316"/>
                <a:gd name="connsiteX0" fmla="*/ 6806 w 11021"/>
                <a:gd name="connsiteY0" fmla="*/ 9736 h 10316"/>
                <a:gd name="connsiteX1" fmla="*/ 5671 w 11021"/>
                <a:gd name="connsiteY1" fmla="*/ 8764 h 10316"/>
                <a:gd name="connsiteX2" fmla="*/ 4583 w 11021"/>
                <a:gd name="connsiteY2" fmla="*/ 9598 h 10316"/>
                <a:gd name="connsiteX3" fmla="*/ 2924 w 11021"/>
                <a:gd name="connsiteY3" fmla="*/ 9957 h 10316"/>
                <a:gd name="connsiteX4" fmla="*/ 1733 w 11021"/>
                <a:gd name="connsiteY4" fmla="*/ 8656 h 10316"/>
                <a:gd name="connsiteX5" fmla="*/ 79 w 11021"/>
                <a:gd name="connsiteY5" fmla="*/ 6216 h 10316"/>
                <a:gd name="connsiteX6" fmla="*/ 244 w 11021"/>
                <a:gd name="connsiteY6" fmla="*/ 5542 h 10316"/>
                <a:gd name="connsiteX7" fmla="*/ 1061 w 11021"/>
                <a:gd name="connsiteY7" fmla="*/ 4564 h 10316"/>
                <a:gd name="connsiteX8" fmla="*/ 1824 w 11021"/>
                <a:gd name="connsiteY8" fmla="*/ 3905 h 10316"/>
                <a:gd name="connsiteX9" fmla="*/ 2251 w 11021"/>
                <a:gd name="connsiteY9" fmla="*/ 2791 h 10316"/>
                <a:gd name="connsiteX10" fmla="*/ 2724 w 11021"/>
                <a:gd name="connsiteY10" fmla="*/ 1703 h 10316"/>
                <a:gd name="connsiteX11" fmla="*/ 3009 w 11021"/>
                <a:gd name="connsiteY11" fmla="*/ 1660 h 10316"/>
                <a:gd name="connsiteX12" fmla="*/ 3695 w 11021"/>
                <a:gd name="connsiteY12" fmla="*/ 1545 h 10316"/>
                <a:gd name="connsiteX13" fmla="*/ 4260 w 11021"/>
                <a:gd name="connsiteY13" fmla="*/ 896 h 10316"/>
                <a:gd name="connsiteX14" fmla="*/ 4771 w 11021"/>
                <a:gd name="connsiteY14" fmla="*/ 765 h 10316"/>
                <a:gd name="connsiteX15" fmla="*/ 5950 w 11021"/>
                <a:gd name="connsiteY15" fmla="*/ 1072 h 10316"/>
                <a:gd name="connsiteX16" fmla="*/ 6779 w 11021"/>
                <a:gd name="connsiteY16" fmla="*/ 1166 h 10316"/>
                <a:gd name="connsiteX17" fmla="*/ 6718 w 11021"/>
                <a:gd name="connsiteY17" fmla="*/ 633 h 10316"/>
                <a:gd name="connsiteX18" fmla="*/ 6855 w 11021"/>
                <a:gd name="connsiteY18" fmla="*/ 23 h 10316"/>
                <a:gd name="connsiteX19" fmla="*/ 7119 w 11021"/>
                <a:gd name="connsiteY19" fmla="*/ 468 h 10316"/>
                <a:gd name="connsiteX20" fmla="*/ 9152 w 11021"/>
                <a:gd name="connsiteY20" fmla="*/ 1019 h 10316"/>
                <a:gd name="connsiteX21" fmla="*/ 9683 w 11021"/>
                <a:gd name="connsiteY21" fmla="*/ 3133 h 10316"/>
                <a:gd name="connsiteX22" fmla="*/ 7853 w 11021"/>
                <a:gd name="connsiteY22" fmla="*/ 4166 h 10316"/>
                <a:gd name="connsiteX23" fmla="*/ 7295 w 11021"/>
                <a:gd name="connsiteY23" fmla="*/ 6079 h 10316"/>
                <a:gd name="connsiteX24" fmla="*/ 8831 w 11021"/>
                <a:gd name="connsiteY24" fmla="*/ 5108 h 10316"/>
                <a:gd name="connsiteX25" fmla="*/ 11006 w 11021"/>
                <a:gd name="connsiteY25" fmla="*/ 3990 h 10316"/>
                <a:gd name="connsiteX26" fmla="*/ 10008 w 11021"/>
                <a:gd name="connsiteY26" fmla="*/ 5899 h 10316"/>
                <a:gd name="connsiteX27" fmla="*/ 8826 w 11021"/>
                <a:gd name="connsiteY27" fmla="*/ 6831 h 10316"/>
                <a:gd name="connsiteX28" fmla="*/ 9122 w 11021"/>
                <a:gd name="connsiteY28" fmla="*/ 7578 h 10316"/>
                <a:gd name="connsiteX29" fmla="*/ 8820 w 11021"/>
                <a:gd name="connsiteY29" fmla="*/ 8314 h 10316"/>
                <a:gd name="connsiteX30" fmla="*/ 8606 w 11021"/>
                <a:gd name="connsiteY30" fmla="*/ 9017 h 10316"/>
                <a:gd name="connsiteX31" fmla="*/ 8156 w 11021"/>
                <a:gd name="connsiteY31" fmla="*/ 9742 h 10316"/>
                <a:gd name="connsiteX32" fmla="*/ 6806 w 11021"/>
                <a:gd name="connsiteY32" fmla="*/ 9736 h 10316"/>
                <a:gd name="connsiteX0" fmla="*/ 6806 w 11021"/>
                <a:gd name="connsiteY0" fmla="*/ 9736 h 10316"/>
                <a:gd name="connsiteX1" fmla="*/ 5671 w 11021"/>
                <a:gd name="connsiteY1" fmla="*/ 8764 h 10316"/>
                <a:gd name="connsiteX2" fmla="*/ 4583 w 11021"/>
                <a:gd name="connsiteY2" fmla="*/ 9598 h 10316"/>
                <a:gd name="connsiteX3" fmla="*/ 2924 w 11021"/>
                <a:gd name="connsiteY3" fmla="*/ 9957 h 10316"/>
                <a:gd name="connsiteX4" fmla="*/ 1733 w 11021"/>
                <a:gd name="connsiteY4" fmla="*/ 8656 h 10316"/>
                <a:gd name="connsiteX5" fmla="*/ 79 w 11021"/>
                <a:gd name="connsiteY5" fmla="*/ 6216 h 10316"/>
                <a:gd name="connsiteX6" fmla="*/ 244 w 11021"/>
                <a:gd name="connsiteY6" fmla="*/ 5542 h 10316"/>
                <a:gd name="connsiteX7" fmla="*/ 1061 w 11021"/>
                <a:gd name="connsiteY7" fmla="*/ 4564 h 10316"/>
                <a:gd name="connsiteX8" fmla="*/ 1824 w 11021"/>
                <a:gd name="connsiteY8" fmla="*/ 3905 h 10316"/>
                <a:gd name="connsiteX9" fmla="*/ 2251 w 11021"/>
                <a:gd name="connsiteY9" fmla="*/ 2791 h 10316"/>
                <a:gd name="connsiteX10" fmla="*/ 2724 w 11021"/>
                <a:gd name="connsiteY10" fmla="*/ 1703 h 10316"/>
                <a:gd name="connsiteX11" fmla="*/ 3009 w 11021"/>
                <a:gd name="connsiteY11" fmla="*/ 1660 h 10316"/>
                <a:gd name="connsiteX12" fmla="*/ 3695 w 11021"/>
                <a:gd name="connsiteY12" fmla="*/ 1545 h 10316"/>
                <a:gd name="connsiteX13" fmla="*/ 4260 w 11021"/>
                <a:gd name="connsiteY13" fmla="*/ 896 h 10316"/>
                <a:gd name="connsiteX14" fmla="*/ 4771 w 11021"/>
                <a:gd name="connsiteY14" fmla="*/ 765 h 10316"/>
                <a:gd name="connsiteX15" fmla="*/ 5950 w 11021"/>
                <a:gd name="connsiteY15" fmla="*/ 1072 h 10316"/>
                <a:gd name="connsiteX16" fmla="*/ 6779 w 11021"/>
                <a:gd name="connsiteY16" fmla="*/ 1166 h 10316"/>
                <a:gd name="connsiteX17" fmla="*/ 6718 w 11021"/>
                <a:gd name="connsiteY17" fmla="*/ 633 h 10316"/>
                <a:gd name="connsiteX18" fmla="*/ 6855 w 11021"/>
                <a:gd name="connsiteY18" fmla="*/ 23 h 10316"/>
                <a:gd name="connsiteX19" fmla="*/ 7119 w 11021"/>
                <a:gd name="connsiteY19" fmla="*/ 468 h 10316"/>
                <a:gd name="connsiteX20" fmla="*/ 9152 w 11021"/>
                <a:gd name="connsiteY20" fmla="*/ 1019 h 10316"/>
                <a:gd name="connsiteX21" fmla="*/ 9683 w 11021"/>
                <a:gd name="connsiteY21" fmla="*/ 3133 h 10316"/>
                <a:gd name="connsiteX22" fmla="*/ 7853 w 11021"/>
                <a:gd name="connsiteY22" fmla="*/ 4166 h 10316"/>
                <a:gd name="connsiteX23" fmla="*/ 7295 w 11021"/>
                <a:gd name="connsiteY23" fmla="*/ 6079 h 10316"/>
                <a:gd name="connsiteX24" fmla="*/ 8831 w 11021"/>
                <a:gd name="connsiteY24" fmla="*/ 5108 h 10316"/>
                <a:gd name="connsiteX25" fmla="*/ 11006 w 11021"/>
                <a:gd name="connsiteY25" fmla="*/ 3990 h 10316"/>
                <a:gd name="connsiteX26" fmla="*/ 10008 w 11021"/>
                <a:gd name="connsiteY26" fmla="*/ 5899 h 10316"/>
                <a:gd name="connsiteX27" fmla="*/ 9122 w 11021"/>
                <a:gd name="connsiteY27" fmla="*/ 7578 h 10316"/>
                <a:gd name="connsiteX28" fmla="*/ 8820 w 11021"/>
                <a:gd name="connsiteY28" fmla="*/ 8314 h 10316"/>
                <a:gd name="connsiteX29" fmla="*/ 8606 w 11021"/>
                <a:gd name="connsiteY29" fmla="*/ 9017 h 10316"/>
                <a:gd name="connsiteX30" fmla="*/ 8156 w 11021"/>
                <a:gd name="connsiteY30" fmla="*/ 9742 h 10316"/>
                <a:gd name="connsiteX31" fmla="*/ 6806 w 11021"/>
                <a:gd name="connsiteY31" fmla="*/ 9736 h 10316"/>
                <a:gd name="connsiteX0" fmla="*/ 6806 w 11021"/>
                <a:gd name="connsiteY0" fmla="*/ 9736 h 10316"/>
                <a:gd name="connsiteX1" fmla="*/ 5991 w 11021"/>
                <a:gd name="connsiteY1" fmla="*/ 9725 h 10316"/>
                <a:gd name="connsiteX2" fmla="*/ 4583 w 11021"/>
                <a:gd name="connsiteY2" fmla="*/ 9598 h 10316"/>
                <a:gd name="connsiteX3" fmla="*/ 2924 w 11021"/>
                <a:gd name="connsiteY3" fmla="*/ 9957 h 10316"/>
                <a:gd name="connsiteX4" fmla="*/ 1733 w 11021"/>
                <a:gd name="connsiteY4" fmla="*/ 8656 h 10316"/>
                <a:gd name="connsiteX5" fmla="*/ 79 w 11021"/>
                <a:gd name="connsiteY5" fmla="*/ 6216 h 10316"/>
                <a:gd name="connsiteX6" fmla="*/ 244 w 11021"/>
                <a:gd name="connsiteY6" fmla="*/ 5542 h 10316"/>
                <a:gd name="connsiteX7" fmla="*/ 1061 w 11021"/>
                <a:gd name="connsiteY7" fmla="*/ 4564 h 10316"/>
                <a:gd name="connsiteX8" fmla="*/ 1824 w 11021"/>
                <a:gd name="connsiteY8" fmla="*/ 3905 h 10316"/>
                <a:gd name="connsiteX9" fmla="*/ 2251 w 11021"/>
                <a:gd name="connsiteY9" fmla="*/ 2791 h 10316"/>
                <a:gd name="connsiteX10" fmla="*/ 2724 w 11021"/>
                <a:gd name="connsiteY10" fmla="*/ 1703 h 10316"/>
                <a:gd name="connsiteX11" fmla="*/ 3009 w 11021"/>
                <a:gd name="connsiteY11" fmla="*/ 1660 h 10316"/>
                <a:gd name="connsiteX12" fmla="*/ 3695 w 11021"/>
                <a:gd name="connsiteY12" fmla="*/ 1545 h 10316"/>
                <a:gd name="connsiteX13" fmla="*/ 4260 w 11021"/>
                <a:gd name="connsiteY13" fmla="*/ 896 h 10316"/>
                <a:gd name="connsiteX14" fmla="*/ 4771 w 11021"/>
                <a:gd name="connsiteY14" fmla="*/ 765 h 10316"/>
                <a:gd name="connsiteX15" fmla="*/ 5950 w 11021"/>
                <a:gd name="connsiteY15" fmla="*/ 1072 h 10316"/>
                <a:gd name="connsiteX16" fmla="*/ 6779 w 11021"/>
                <a:gd name="connsiteY16" fmla="*/ 1166 h 10316"/>
                <a:gd name="connsiteX17" fmla="*/ 6718 w 11021"/>
                <a:gd name="connsiteY17" fmla="*/ 633 h 10316"/>
                <a:gd name="connsiteX18" fmla="*/ 6855 w 11021"/>
                <a:gd name="connsiteY18" fmla="*/ 23 h 10316"/>
                <a:gd name="connsiteX19" fmla="*/ 7119 w 11021"/>
                <a:gd name="connsiteY19" fmla="*/ 468 h 10316"/>
                <a:gd name="connsiteX20" fmla="*/ 9152 w 11021"/>
                <a:gd name="connsiteY20" fmla="*/ 1019 h 10316"/>
                <a:gd name="connsiteX21" fmla="*/ 9683 w 11021"/>
                <a:gd name="connsiteY21" fmla="*/ 3133 h 10316"/>
                <a:gd name="connsiteX22" fmla="*/ 7853 w 11021"/>
                <a:gd name="connsiteY22" fmla="*/ 4166 h 10316"/>
                <a:gd name="connsiteX23" fmla="*/ 7295 w 11021"/>
                <a:gd name="connsiteY23" fmla="*/ 6079 h 10316"/>
                <a:gd name="connsiteX24" fmla="*/ 8831 w 11021"/>
                <a:gd name="connsiteY24" fmla="*/ 5108 h 10316"/>
                <a:gd name="connsiteX25" fmla="*/ 11006 w 11021"/>
                <a:gd name="connsiteY25" fmla="*/ 3990 h 10316"/>
                <a:gd name="connsiteX26" fmla="*/ 10008 w 11021"/>
                <a:gd name="connsiteY26" fmla="*/ 5899 h 10316"/>
                <a:gd name="connsiteX27" fmla="*/ 9122 w 11021"/>
                <a:gd name="connsiteY27" fmla="*/ 7578 h 10316"/>
                <a:gd name="connsiteX28" fmla="*/ 8820 w 11021"/>
                <a:gd name="connsiteY28" fmla="*/ 8314 h 10316"/>
                <a:gd name="connsiteX29" fmla="*/ 8606 w 11021"/>
                <a:gd name="connsiteY29" fmla="*/ 9017 h 10316"/>
                <a:gd name="connsiteX30" fmla="*/ 8156 w 11021"/>
                <a:gd name="connsiteY30" fmla="*/ 9742 h 10316"/>
                <a:gd name="connsiteX31" fmla="*/ 6806 w 11021"/>
                <a:gd name="connsiteY31" fmla="*/ 9736 h 1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21" h="10316">
                  <a:moveTo>
                    <a:pt x="6806" y="9736"/>
                  </a:moveTo>
                  <a:cubicBezTo>
                    <a:pt x="6515" y="8797"/>
                    <a:pt x="6361" y="9748"/>
                    <a:pt x="5991" y="9725"/>
                  </a:cubicBezTo>
                  <a:cubicBezTo>
                    <a:pt x="5621" y="9702"/>
                    <a:pt x="5041" y="9399"/>
                    <a:pt x="4583" y="9598"/>
                  </a:cubicBezTo>
                  <a:cubicBezTo>
                    <a:pt x="4331" y="10158"/>
                    <a:pt x="3111" y="10693"/>
                    <a:pt x="2924" y="9957"/>
                  </a:cubicBezTo>
                  <a:cubicBezTo>
                    <a:pt x="2710" y="9089"/>
                    <a:pt x="2207" y="9280"/>
                    <a:pt x="1733" y="8656"/>
                  </a:cubicBezTo>
                  <a:cubicBezTo>
                    <a:pt x="1259" y="8033"/>
                    <a:pt x="327" y="6735"/>
                    <a:pt x="79" y="6216"/>
                  </a:cubicBezTo>
                  <a:cubicBezTo>
                    <a:pt x="-169" y="5697"/>
                    <a:pt x="244" y="5855"/>
                    <a:pt x="244" y="5542"/>
                  </a:cubicBezTo>
                  <a:cubicBezTo>
                    <a:pt x="249" y="5009"/>
                    <a:pt x="298" y="4943"/>
                    <a:pt x="1061" y="4564"/>
                  </a:cubicBezTo>
                  <a:cubicBezTo>
                    <a:pt x="1610" y="4290"/>
                    <a:pt x="1857" y="4081"/>
                    <a:pt x="1824" y="3905"/>
                  </a:cubicBezTo>
                  <a:cubicBezTo>
                    <a:pt x="1802" y="3762"/>
                    <a:pt x="1994" y="3263"/>
                    <a:pt x="2251" y="2791"/>
                  </a:cubicBezTo>
                  <a:cubicBezTo>
                    <a:pt x="2510" y="2318"/>
                    <a:pt x="2724" y="1830"/>
                    <a:pt x="2724" y="1703"/>
                  </a:cubicBezTo>
                  <a:cubicBezTo>
                    <a:pt x="2724" y="1528"/>
                    <a:pt x="2779" y="1517"/>
                    <a:pt x="3009" y="1660"/>
                  </a:cubicBezTo>
                  <a:cubicBezTo>
                    <a:pt x="3239" y="1808"/>
                    <a:pt x="3377" y="1780"/>
                    <a:pt x="3695" y="1545"/>
                  </a:cubicBezTo>
                  <a:cubicBezTo>
                    <a:pt x="3915" y="1385"/>
                    <a:pt x="4167" y="1095"/>
                    <a:pt x="4260" y="896"/>
                  </a:cubicBezTo>
                  <a:cubicBezTo>
                    <a:pt x="4408" y="578"/>
                    <a:pt x="4452" y="562"/>
                    <a:pt x="4771" y="765"/>
                  </a:cubicBezTo>
                  <a:cubicBezTo>
                    <a:pt x="4968" y="885"/>
                    <a:pt x="5495" y="1022"/>
                    <a:pt x="5950" y="1072"/>
                  </a:cubicBezTo>
                  <a:lnTo>
                    <a:pt x="6779" y="1166"/>
                  </a:lnTo>
                  <a:cubicBezTo>
                    <a:pt x="6758" y="988"/>
                    <a:pt x="6739" y="811"/>
                    <a:pt x="6718" y="633"/>
                  </a:cubicBezTo>
                  <a:cubicBezTo>
                    <a:pt x="6680" y="293"/>
                    <a:pt x="6730" y="67"/>
                    <a:pt x="6855" y="23"/>
                  </a:cubicBezTo>
                  <a:cubicBezTo>
                    <a:pt x="7108" y="-75"/>
                    <a:pt x="7239" y="150"/>
                    <a:pt x="7119" y="468"/>
                  </a:cubicBezTo>
                  <a:cubicBezTo>
                    <a:pt x="6982" y="825"/>
                    <a:pt x="8725" y="575"/>
                    <a:pt x="9152" y="1019"/>
                  </a:cubicBezTo>
                  <a:cubicBezTo>
                    <a:pt x="9579" y="1463"/>
                    <a:pt x="9710" y="2671"/>
                    <a:pt x="9683" y="3133"/>
                  </a:cubicBezTo>
                  <a:cubicBezTo>
                    <a:pt x="9656" y="3595"/>
                    <a:pt x="8251" y="3675"/>
                    <a:pt x="7853" y="4166"/>
                  </a:cubicBezTo>
                  <a:cubicBezTo>
                    <a:pt x="7455" y="4657"/>
                    <a:pt x="7132" y="5922"/>
                    <a:pt x="7295" y="6079"/>
                  </a:cubicBezTo>
                  <a:cubicBezTo>
                    <a:pt x="7458" y="6236"/>
                    <a:pt x="8213" y="5456"/>
                    <a:pt x="8831" y="5108"/>
                  </a:cubicBezTo>
                  <a:cubicBezTo>
                    <a:pt x="9449" y="4760"/>
                    <a:pt x="10777" y="3558"/>
                    <a:pt x="11006" y="3990"/>
                  </a:cubicBezTo>
                  <a:cubicBezTo>
                    <a:pt x="11133" y="4227"/>
                    <a:pt x="10474" y="5410"/>
                    <a:pt x="10008" y="5899"/>
                  </a:cubicBezTo>
                  <a:cubicBezTo>
                    <a:pt x="9694" y="6497"/>
                    <a:pt x="9320" y="7176"/>
                    <a:pt x="9122" y="7578"/>
                  </a:cubicBezTo>
                  <a:cubicBezTo>
                    <a:pt x="9073" y="7848"/>
                    <a:pt x="8936" y="8177"/>
                    <a:pt x="8820" y="8314"/>
                  </a:cubicBezTo>
                  <a:cubicBezTo>
                    <a:pt x="8705" y="8446"/>
                    <a:pt x="8606" y="8764"/>
                    <a:pt x="8606" y="9017"/>
                  </a:cubicBezTo>
                  <a:cubicBezTo>
                    <a:pt x="8606" y="9357"/>
                    <a:pt x="8491" y="9544"/>
                    <a:pt x="8156" y="9742"/>
                  </a:cubicBezTo>
                  <a:cubicBezTo>
                    <a:pt x="7569" y="10087"/>
                    <a:pt x="6921" y="10087"/>
                    <a:pt x="6806" y="9736"/>
                  </a:cubicBezTo>
                  <a:close/>
                </a:path>
              </a:pathLst>
            </a:custGeom>
            <a:solidFill>
              <a:srgbClr val="0070C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16" name="san_luis"/>
            <p:cNvSpPr>
              <a:spLocks/>
            </p:cNvSpPr>
            <p:nvPr/>
          </p:nvSpPr>
          <p:spPr bwMode="auto">
            <a:xfrm>
              <a:off x="4614016" y="4449203"/>
              <a:ext cx="859571" cy="619322"/>
            </a:xfrm>
            <a:custGeom>
              <a:avLst/>
              <a:gdLst>
                <a:gd name="T0" fmla="*/ 3130 w 3781"/>
                <a:gd name="T1" fmla="*/ 3198 h 3283"/>
                <a:gd name="T2" fmla="*/ 2908 w 3781"/>
                <a:gd name="T3" fmla="*/ 2871 h 3283"/>
                <a:gd name="T4" fmla="*/ 2545 w 3781"/>
                <a:gd name="T5" fmla="*/ 3015 h 3283"/>
                <a:gd name="T6" fmla="*/ 2166 w 3781"/>
                <a:gd name="T7" fmla="*/ 3012 h 3283"/>
                <a:gd name="T8" fmla="*/ 2008 w 3781"/>
                <a:gd name="T9" fmla="*/ 2930 h 3283"/>
                <a:gd name="T10" fmla="*/ 1703 w 3781"/>
                <a:gd name="T11" fmla="*/ 2958 h 3283"/>
                <a:gd name="T12" fmla="*/ 1168 w 3781"/>
                <a:gd name="T13" fmla="*/ 2790 h 3283"/>
                <a:gd name="T14" fmla="*/ 897 w 3781"/>
                <a:gd name="T15" fmla="*/ 2706 h 3283"/>
                <a:gd name="T16" fmla="*/ 906 w 3781"/>
                <a:gd name="T17" fmla="*/ 2194 h 3283"/>
                <a:gd name="T18" fmla="*/ 872 w 3781"/>
                <a:gd name="T19" fmla="*/ 1795 h 3283"/>
                <a:gd name="T20" fmla="*/ 583 w 3781"/>
                <a:gd name="T21" fmla="*/ 1956 h 3283"/>
                <a:gd name="T22" fmla="*/ 456 w 3781"/>
                <a:gd name="T23" fmla="*/ 1925 h 3283"/>
                <a:gd name="T24" fmla="*/ 96 w 3781"/>
                <a:gd name="T25" fmla="*/ 1470 h 3283"/>
                <a:gd name="T26" fmla="*/ 7 w 3781"/>
                <a:gd name="T27" fmla="*/ 1243 h 3283"/>
                <a:gd name="T28" fmla="*/ 796 w 3781"/>
                <a:gd name="T29" fmla="*/ 801 h 3283"/>
                <a:gd name="T30" fmla="*/ 1072 w 3781"/>
                <a:gd name="T31" fmla="*/ 326 h 3283"/>
                <a:gd name="T32" fmla="*/ 1249 w 3781"/>
                <a:gd name="T33" fmla="*/ 122 h 3283"/>
                <a:gd name="T34" fmla="*/ 1396 w 3781"/>
                <a:gd name="T35" fmla="*/ 0 h 3283"/>
                <a:gd name="T36" fmla="*/ 1556 w 3781"/>
                <a:gd name="T37" fmla="*/ 372 h 3283"/>
                <a:gd name="T38" fmla="*/ 1676 w 3781"/>
                <a:gd name="T39" fmla="*/ 993 h 3283"/>
                <a:gd name="T40" fmla="*/ 1867 w 3781"/>
                <a:gd name="T41" fmla="*/ 1332 h 3283"/>
                <a:gd name="T42" fmla="*/ 2085 w 3781"/>
                <a:gd name="T43" fmla="*/ 1392 h 3283"/>
                <a:gd name="T44" fmla="*/ 2164 w 3781"/>
                <a:gd name="T45" fmla="*/ 1608 h 3283"/>
                <a:gd name="T46" fmla="*/ 2412 w 3781"/>
                <a:gd name="T47" fmla="*/ 1872 h 3283"/>
                <a:gd name="T48" fmla="*/ 2838 w 3781"/>
                <a:gd name="T49" fmla="*/ 2042 h 3283"/>
                <a:gd name="T50" fmla="*/ 3331 w 3781"/>
                <a:gd name="T51" fmla="*/ 2172 h 3283"/>
                <a:gd name="T52" fmla="*/ 3713 w 3781"/>
                <a:gd name="T53" fmla="*/ 2363 h 3283"/>
                <a:gd name="T54" fmla="*/ 3600 w 3781"/>
                <a:gd name="T55" fmla="*/ 2549 h 3283"/>
                <a:gd name="T56" fmla="*/ 3604 w 3781"/>
                <a:gd name="T57" fmla="*/ 2634 h 3283"/>
                <a:gd name="T58" fmla="*/ 3591 w 3781"/>
                <a:gd name="T59" fmla="*/ 2821 h 3283"/>
                <a:gd name="T60" fmla="*/ 3559 w 3781"/>
                <a:gd name="T61" fmla="*/ 3100 h 3283"/>
                <a:gd name="T62" fmla="*/ 3415 w 3781"/>
                <a:gd name="T63" fmla="*/ 3282 h 3283"/>
                <a:gd name="connsiteX0" fmla="*/ 8550 w 9915"/>
                <a:gd name="connsiteY0" fmla="*/ 9869 h 9997"/>
                <a:gd name="connsiteX1" fmla="*/ 8264 w 9915"/>
                <a:gd name="connsiteY1" fmla="*/ 9741 h 9997"/>
                <a:gd name="connsiteX2" fmla="*/ 7939 w 9915"/>
                <a:gd name="connsiteY2" fmla="*/ 9269 h 9997"/>
                <a:gd name="connsiteX3" fmla="*/ 7677 w 9915"/>
                <a:gd name="connsiteY3" fmla="*/ 8745 h 9997"/>
                <a:gd name="connsiteX4" fmla="*/ 7238 w 9915"/>
                <a:gd name="connsiteY4" fmla="*/ 9242 h 9997"/>
                <a:gd name="connsiteX5" fmla="*/ 6717 w 9915"/>
                <a:gd name="connsiteY5" fmla="*/ 9184 h 9997"/>
                <a:gd name="connsiteX6" fmla="*/ 6267 w 9915"/>
                <a:gd name="connsiteY6" fmla="*/ 9284 h 9997"/>
                <a:gd name="connsiteX7" fmla="*/ 5715 w 9915"/>
                <a:gd name="connsiteY7" fmla="*/ 9175 h 9997"/>
                <a:gd name="connsiteX8" fmla="*/ 5397 w 9915"/>
                <a:gd name="connsiteY8" fmla="*/ 9053 h 9997"/>
                <a:gd name="connsiteX9" fmla="*/ 5297 w 9915"/>
                <a:gd name="connsiteY9" fmla="*/ 8925 h 9997"/>
                <a:gd name="connsiteX10" fmla="*/ 4966 w 9915"/>
                <a:gd name="connsiteY10" fmla="*/ 8797 h 9997"/>
                <a:gd name="connsiteX11" fmla="*/ 4490 w 9915"/>
                <a:gd name="connsiteY11" fmla="*/ 9010 h 9997"/>
                <a:gd name="connsiteX12" fmla="*/ 3726 w 9915"/>
                <a:gd name="connsiteY12" fmla="*/ 8867 h 9997"/>
                <a:gd name="connsiteX13" fmla="*/ 3075 w 9915"/>
                <a:gd name="connsiteY13" fmla="*/ 8498 h 9997"/>
                <a:gd name="connsiteX14" fmla="*/ 2647 w 9915"/>
                <a:gd name="connsiteY14" fmla="*/ 8337 h 9997"/>
                <a:gd name="connsiteX15" fmla="*/ 2358 w 9915"/>
                <a:gd name="connsiteY15" fmla="*/ 8242 h 9997"/>
                <a:gd name="connsiteX16" fmla="*/ 2268 w 9915"/>
                <a:gd name="connsiteY16" fmla="*/ 7974 h 9997"/>
                <a:gd name="connsiteX17" fmla="*/ 2382 w 9915"/>
                <a:gd name="connsiteY17" fmla="*/ 6683 h 9997"/>
                <a:gd name="connsiteX18" fmla="*/ 2417 w 9915"/>
                <a:gd name="connsiteY18" fmla="*/ 6296 h 9997"/>
                <a:gd name="connsiteX19" fmla="*/ 2292 w 9915"/>
                <a:gd name="connsiteY19" fmla="*/ 5468 h 9997"/>
                <a:gd name="connsiteX20" fmla="*/ 2015 w 9915"/>
                <a:gd name="connsiteY20" fmla="*/ 5519 h 9997"/>
                <a:gd name="connsiteX21" fmla="*/ 1337 w 9915"/>
                <a:gd name="connsiteY21" fmla="*/ 6022 h 9997"/>
                <a:gd name="connsiteX22" fmla="*/ 1192 w 9915"/>
                <a:gd name="connsiteY22" fmla="*/ 5864 h 9997"/>
                <a:gd name="connsiteX23" fmla="*/ 830 w 9915"/>
                <a:gd name="connsiteY23" fmla="*/ 5449 h 9997"/>
                <a:gd name="connsiteX24" fmla="*/ 240 w 9915"/>
                <a:gd name="connsiteY24" fmla="*/ 4478 h 9997"/>
                <a:gd name="connsiteX25" fmla="*/ 89 w 9915"/>
                <a:gd name="connsiteY25" fmla="*/ 3917 h 9997"/>
                <a:gd name="connsiteX26" fmla="*/ 5 w 9915"/>
                <a:gd name="connsiteY26" fmla="*/ 3786 h 9997"/>
                <a:gd name="connsiteX27" fmla="*/ 610 w 9915"/>
                <a:gd name="connsiteY27" fmla="*/ 3463 h 9997"/>
                <a:gd name="connsiteX28" fmla="*/ 2091 w 9915"/>
                <a:gd name="connsiteY28" fmla="*/ 2440 h 9997"/>
                <a:gd name="connsiteX29" fmla="*/ 2702 w 9915"/>
                <a:gd name="connsiteY29" fmla="*/ 1295 h 9997"/>
                <a:gd name="connsiteX30" fmla="*/ 2821 w 9915"/>
                <a:gd name="connsiteY30" fmla="*/ 993 h 9997"/>
                <a:gd name="connsiteX31" fmla="*/ 3173 w 9915"/>
                <a:gd name="connsiteY31" fmla="*/ 606 h 9997"/>
                <a:gd name="connsiteX32" fmla="*/ 3289 w 9915"/>
                <a:gd name="connsiteY32" fmla="*/ 372 h 9997"/>
                <a:gd name="connsiteX33" fmla="*/ 3517 w 9915"/>
                <a:gd name="connsiteY33" fmla="*/ 186 h 9997"/>
                <a:gd name="connsiteX34" fmla="*/ 3678 w 9915"/>
                <a:gd name="connsiteY34" fmla="*/ 0 h 9997"/>
                <a:gd name="connsiteX35" fmla="*/ 3890 w 9915"/>
                <a:gd name="connsiteY35" fmla="*/ 292 h 9997"/>
                <a:gd name="connsiteX36" fmla="*/ 4101 w 9915"/>
                <a:gd name="connsiteY36" fmla="*/ 1133 h 9997"/>
                <a:gd name="connsiteX37" fmla="*/ 4265 w 9915"/>
                <a:gd name="connsiteY37" fmla="*/ 1937 h 9997"/>
                <a:gd name="connsiteX38" fmla="*/ 4419 w 9915"/>
                <a:gd name="connsiteY38" fmla="*/ 3025 h 9997"/>
                <a:gd name="connsiteX39" fmla="*/ 4704 w 9915"/>
                <a:gd name="connsiteY39" fmla="*/ 4155 h 9997"/>
                <a:gd name="connsiteX40" fmla="*/ 4924 w 9915"/>
                <a:gd name="connsiteY40" fmla="*/ 4057 h 9997"/>
                <a:gd name="connsiteX41" fmla="*/ 5360 w 9915"/>
                <a:gd name="connsiteY41" fmla="*/ 4161 h 9997"/>
                <a:gd name="connsiteX42" fmla="*/ 5500 w 9915"/>
                <a:gd name="connsiteY42" fmla="*/ 4240 h 9997"/>
                <a:gd name="connsiteX43" fmla="*/ 5818 w 9915"/>
                <a:gd name="connsiteY43" fmla="*/ 4654 h 9997"/>
                <a:gd name="connsiteX44" fmla="*/ 5709 w 9915"/>
                <a:gd name="connsiteY44" fmla="*/ 4898 h 9997"/>
                <a:gd name="connsiteX45" fmla="*/ 5688 w 9915"/>
                <a:gd name="connsiteY45" fmla="*/ 5416 h 9997"/>
                <a:gd name="connsiteX46" fmla="*/ 6365 w 9915"/>
                <a:gd name="connsiteY46" fmla="*/ 5702 h 9997"/>
                <a:gd name="connsiteX47" fmla="*/ 7013 w 9915"/>
                <a:gd name="connsiteY47" fmla="*/ 5787 h 9997"/>
                <a:gd name="connsiteX48" fmla="*/ 7492 w 9915"/>
                <a:gd name="connsiteY48" fmla="*/ 6220 h 9997"/>
                <a:gd name="connsiteX49" fmla="*/ 7910 w 9915"/>
                <a:gd name="connsiteY49" fmla="*/ 6585 h 9997"/>
                <a:gd name="connsiteX50" fmla="*/ 8796 w 9915"/>
                <a:gd name="connsiteY50" fmla="*/ 6616 h 9997"/>
                <a:gd name="connsiteX51" fmla="*/ 9637 w 9915"/>
                <a:gd name="connsiteY51" fmla="*/ 6793 h 9997"/>
                <a:gd name="connsiteX52" fmla="*/ 9806 w 9915"/>
                <a:gd name="connsiteY52" fmla="*/ 7198 h 9997"/>
                <a:gd name="connsiteX53" fmla="*/ 9722 w 9915"/>
                <a:gd name="connsiteY53" fmla="*/ 7356 h 9997"/>
                <a:gd name="connsiteX54" fmla="*/ 9507 w 9915"/>
                <a:gd name="connsiteY54" fmla="*/ 7764 h 9997"/>
                <a:gd name="connsiteX55" fmla="*/ 9454 w 9915"/>
                <a:gd name="connsiteY55" fmla="*/ 7871 h 9997"/>
                <a:gd name="connsiteX56" fmla="*/ 9518 w 9915"/>
                <a:gd name="connsiteY56" fmla="*/ 8023 h 9997"/>
                <a:gd name="connsiteX57" fmla="*/ 9581 w 9915"/>
                <a:gd name="connsiteY57" fmla="*/ 8267 h 9997"/>
                <a:gd name="connsiteX58" fmla="*/ 9483 w 9915"/>
                <a:gd name="connsiteY58" fmla="*/ 8593 h 9997"/>
                <a:gd name="connsiteX59" fmla="*/ 9441 w 9915"/>
                <a:gd name="connsiteY59" fmla="*/ 9202 h 9997"/>
                <a:gd name="connsiteX60" fmla="*/ 9399 w 9915"/>
                <a:gd name="connsiteY60" fmla="*/ 9443 h 9997"/>
                <a:gd name="connsiteX61" fmla="*/ 9293 w 9915"/>
                <a:gd name="connsiteY61" fmla="*/ 9750 h 9997"/>
                <a:gd name="connsiteX62" fmla="*/ 9018 w 9915"/>
                <a:gd name="connsiteY62" fmla="*/ 9997 h 9997"/>
                <a:gd name="connsiteX63" fmla="*/ 8550 w 9915"/>
                <a:gd name="connsiteY63" fmla="*/ 9869 h 9997"/>
                <a:gd name="connsiteX0" fmla="*/ 8623 w 10000"/>
                <a:gd name="connsiteY0" fmla="*/ 9872 h 10000"/>
                <a:gd name="connsiteX1" fmla="*/ 8335 w 10000"/>
                <a:gd name="connsiteY1" fmla="*/ 9744 h 10000"/>
                <a:gd name="connsiteX2" fmla="*/ 8007 w 10000"/>
                <a:gd name="connsiteY2" fmla="*/ 9272 h 10000"/>
                <a:gd name="connsiteX3" fmla="*/ 7743 w 10000"/>
                <a:gd name="connsiteY3" fmla="*/ 8748 h 10000"/>
                <a:gd name="connsiteX4" fmla="*/ 7300 w 10000"/>
                <a:gd name="connsiteY4" fmla="*/ 9245 h 10000"/>
                <a:gd name="connsiteX5" fmla="*/ 6775 w 10000"/>
                <a:gd name="connsiteY5" fmla="*/ 9187 h 10000"/>
                <a:gd name="connsiteX6" fmla="*/ 6321 w 10000"/>
                <a:gd name="connsiteY6" fmla="*/ 9287 h 10000"/>
                <a:gd name="connsiteX7" fmla="*/ 5764 w 10000"/>
                <a:gd name="connsiteY7" fmla="*/ 9178 h 10000"/>
                <a:gd name="connsiteX8" fmla="*/ 5443 w 10000"/>
                <a:gd name="connsiteY8" fmla="*/ 9056 h 10000"/>
                <a:gd name="connsiteX9" fmla="*/ 5342 w 10000"/>
                <a:gd name="connsiteY9" fmla="*/ 8928 h 10000"/>
                <a:gd name="connsiteX10" fmla="*/ 5009 w 10000"/>
                <a:gd name="connsiteY10" fmla="*/ 8800 h 10000"/>
                <a:gd name="connsiteX11" fmla="*/ 4528 w 10000"/>
                <a:gd name="connsiteY11" fmla="*/ 9013 h 10000"/>
                <a:gd name="connsiteX12" fmla="*/ 3758 w 10000"/>
                <a:gd name="connsiteY12" fmla="*/ 8870 h 10000"/>
                <a:gd name="connsiteX13" fmla="*/ 3101 w 10000"/>
                <a:gd name="connsiteY13" fmla="*/ 8501 h 10000"/>
                <a:gd name="connsiteX14" fmla="*/ 2670 w 10000"/>
                <a:gd name="connsiteY14" fmla="*/ 8340 h 10000"/>
                <a:gd name="connsiteX15" fmla="*/ 2378 w 10000"/>
                <a:gd name="connsiteY15" fmla="*/ 8244 h 10000"/>
                <a:gd name="connsiteX16" fmla="*/ 2287 w 10000"/>
                <a:gd name="connsiteY16" fmla="*/ 7976 h 10000"/>
                <a:gd name="connsiteX17" fmla="*/ 2402 w 10000"/>
                <a:gd name="connsiteY17" fmla="*/ 6685 h 10000"/>
                <a:gd name="connsiteX18" fmla="*/ 2438 w 10000"/>
                <a:gd name="connsiteY18" fmla="*/ 6298 h 10000"/>
                <a:gd name="connsiteX19" fmla="*/ 2312 w 10000"/>
                <a:gd name="connsiteY19" fmla="*/ 5470 h 10000"/>
                <a:gd name="connsiteX20" fmla="*/ 2032 w 10000"/>
                <a:gd name="connsiteY20" fmla="*/ 5521 h 10000"/>
                <a:gd name="connsiteX21" fmla="*/ 1348 w 10000"/>
                <a:gd name="connsiteY21" fmla="*/ 6024 h 10000"/>
                <a:gd name="connsiteX22" fmla="*/ 1202 w 10000"/>
                <a:gd name="connsiteY22" fmla="*/ 5866 h 10000"/>
                <a:gd name="connsiteX23" fmla="*/ 837 w 10000"/>
                <a:gd name="connsiteY23" fmla="*/ 5451 h 10000"/>
                <a:gd name="connsiteX24" fmla="*/ 242 w 10000"/>
                <a:gd name="connsiteY24" fmla="*/ 4479 h 10000"/>
                <a:gd name="connsiteX25" fmla="*/ 90 w 10000"/>
                <a:gd name="connsiteY25" fmla="*/ 3918 h 10000"/>
                <a:gd name="connsiteX26" fmla="*/ 5 w 10000"/>
                <a:gd name="connsiteY26" fmla="*/ 3787 h 10000"/>
                <a:gd name="connsiteX27" fmla="*/ 615 w 10000"/>
                <a:gd name="connsiteY27" fmla="*/ 3464 h 10000"/>
                <a:gd name="connsiteX28" fmla="*/ 2109 w 10000"/>
                <a:gd name="connsiteY28" fmla="*/ 2441 h 10000"/>
                <a:gd name="connsiteX29" fmla="*/ 2725 w 10000"/>
                <a:gd name="connsiteY29" fmla="*/ 1295 h 10000"/>
                <a:gd name="connsiteX30" fmla="*/ 2845 w 10000"/>
                <a:gd name="connsiteY30" fmla="*/ 993 h 10000"/>
                <a:gd name="connsiteX31" fmla="*/ 3200 w 10000"/>
                <a:gd name="connsiteY31" fmla="*/ 606 h 10000"/>
                <a:gd name="connsiteX32" fmla="*/ 3317 w 10000"/>
                <a:gd name="connsiteY32" fmla="*/ 372 h 10000"/>
                <a:gd name="connsiteX33" fmla="*/ 3547 w 10000"/>
                <a:gd name="connsiteY33" fmla="*/ 186 h 10000"/>
                <a:gd name="connsiteX34" fmla="*/ 3710 w 10000"/>
                <a:gd name="connsiteY34" fmla="*/ 0 h 10000"/>
                <a:gd name="connsiteX35" fmla="*/ 3923 w 10000"/>
                <a:gd name="connsiteY35" fmla="*/ 292 h 10000"/>
                <a:gd name="connsiteX36" fmla="*/ 4136 w 10000"/>
                <a:gd name="connsiteY36" fmla="*/ 1133 h 10000"/>
                <a:gd name="connsiteX37" fmla="*/ 4302 w 10000"/>
                <a:gd name="connsiteY37" fmla="*/ 1938 h 10000"/>
                <a:gd name="connsiteX38" fmla="*/ 4457 w 10000"/>
                <a:gd name="connsiteY38" fmla="*/ 3026 h 10000"/>
                <a:gd name="connsiteX39" fmla="*/ 4744 w 10000"/>
                <a:gd name="connsiteY39" fmla="*/ 4156 h 10000"/>
                <a:gd name="connsiteX40" fmla="*/ 4966 w 10000"/>
                <a:gd name="connsiteY40" fmla="*/ 4058 h 10000"/>
                <a:gd name="connsiteX41" fmla="*/ 5406 w 10000"/>
                <a:gd name="connsiteY41" fmla="*/ 4162 h 10000"/>
                <a:gd name="connsiteX42" fmla="*/ 5547 w 10000"/>
                <a:gd name="connsiteY42" fmla="*/ 4241 h 10000"/>
                <a:gd name="connsiteX43" fmla="*/ 5868 w 10000"/>
                <a:gd name="connsiteY43" fmla="*/ 4655 h 10000"/>
                <a:gd name="connsiteX44" fmla="*/ 5758 w 10000"/>
                <a:gd name="connsiteY44" fmla="*/ 4899 h 10000"/>
                <a:gd name="connsiteX45" fmla="*/ 5737 w 10000"/>
                <a:gd name="connsiteY45" fmla="*/ 5418 h 10000"/>
                <a:gd name="connsiteX46" fmla="*/ 6420 w 10000"/>
                <a:gd name="connsiteY46" fmla="*/ 5704 h 10000"/>
                <a:gd name="connsiteX47" fmla="*/ 7073 w 10000"/>
                <a:gd name="connsiteY47" fmla="*/ 5789 h 10000"/>
                <a:gd name="connsiteX48" fmla="*/ 7556 w 10000"/>
                <a:gd name="connsiteY48" fmla="*/ 6222 h 10000"/>
                <a:gd name="connsiteX49" fmla="*/ 7978 w 10000"/>
                <a:gd name="connsiteY49" fmla="*/ 6587 h 10000"/>
                <a:gd name="connsiteX50" fmla="*/ 8871 w 10000"/>
                <a:gd name="connsiteY50" fmla="*/ 6618 h 10000"/>
                <a:gd name="connsiteX51" fmla="*/ 9720 w 10000"/>
                <a:gd name="connsiteY51" fmla="*/ 6795 h 10000"/>
                <a:gd name="connsiteX52" fmla="*/ 9890 w 10000"/>
                <a:gd name="connsiteY52" fmla="*/ 7200 h 10000"/>
                <a:gd name="connsiteX53" fmla="*/ 9805 w 10000"/>
                <a:gd name="connsiteY53" fmla="*/ 7358 h 10000"/>
                <a:gd name="connsiteX54" fmla="*/ 9589 w 10000"/>
                <a:gd name="connsiteY54" fmla="*/ 7766 h 10000"/>
                <a:gd name="connsiteX55" fmla="*/ 9535 w 10000"/>
                <a:gd name="connsiteY55" fmla="*/ 7873 h 10000"/>
                <a:gd name="connsiteX56" fmla="*/ 9600 w 10000"/>
                <a:gd name="connsiteY56" fmla="*/ 8025 h 10000"/>
                <a:gd name="connsiteX57" fmla="*/ 9663 w 10000"/>
                <a:gd name="connsiteY57" fmla="*/ 8269 h 10000"/>
                <a:gd name="connsiteX58" fmla="*/ 9564 w 10000"/>
                <a:gd name="connsiteY58" fmla="*/ 8596 h 10000"/>
                <a:gd name="connsiteX59" fmla="*/ 9522 w 10000"/>
                <a:gd name="connsiteY59" fmla="*/ 9205 h 10000"/>
                <a:gd name="connsiteX60" fmla="*/ 9480 w 10000"/>
                <a:gd name="connsiteY60" fmla="*/ 9446 h 10000"/>
                <a:gd name="connsiteX61" fmla="*/ 9373 w 10000"/>
                <a:gd name="connsiteY61" fmla="*/ 9753 h 10000"/>
                <a:gd name="connsiteX62" fmla="*/ 9095 w 10000"/>
                <a:gd name="connsiteY62" fmla="*/ 10000 h 10000"/>
                <a:gd name="connsiteX63" fmla="*/ 8623 w 10000"/>
                <a:gd name="connsiteY63" fmla="*/ 9872 h 10000"/>
                <a:gd name="connsiteX0" fmla="*/ 8623 w 10000"/>
                <a:gd name="connsiteY0" fmla="*/ 9872 h 10000"/>
                <a:gd name="connsiteX1" fmla="*/ 8335 w 10000"/>
                <a:gd name="connsiteY1" fmla="*/ 9744 h 10000"/>
                <a:gd name="connsiteX2" fmla="*/ 8007 w 10000"/>
                <a:gd name="connsiteY2" fmla="*/ 9272 h 10000"/>
                <a:gd name="connsiteX3" fmla="*/ 7743 w 10000"/>
                <a:gd name="connsiteY3" fmla="*/ 8748 h 10000"/>
                <a:gd name="connsiteX4" fmla="*/ 7300 w 10000"/>
                <a:gd name="connsiteY4" fmla="*/ 9245 h 10000"/>
                <a:gd name="connsiteX5" fmla="*/ 6775 w 10000"/>
                <a:gd name="connsiteY5" fmla="*/ 9187 h 10000"/>
                <a:gd name="connsiteX6" fmla="*/ 6321 w 10000"/>
                <a:gd name="connsiteY6" fmla="*/ 9287 h 10000"/>
                <a:gd name="connsiteX7" fmla="*/ 5764 w 10000"/>
                <a:gd name="connsiteY7" fmla="*/ 9178 h 10000"/>
                <a:gd name="connsiteX8" fmla="*/ 5443 w 10000"/>
                <a:gd name="connsiteY8" fmla="*/ 9056 h 10000"/>
                <a:gd name="connsiteX9" fmla="*/ 5342 w 10000"/>
                <a:gd name="connsiteY9" fmla="*/ 8928 h 10000"/>
                <a:gd name="connsiteX10" fmla="*/ 5009 w 10000"/>
                <a:gd name="connsiteY10" fmla="*/ 8800 h 10000"/>
                <a:gd name="connsiteX11" fmla="*/ 4528 w 10000"/>
                <a:gd name="connsiteY11" fmla="*/ 9013 h 10000"/>
                <a:gd name="connsiteX12" fmla="*/ 3758 w 10000"/>
                <a:gd name="connsiteY12" fmla="*/ 8870 h 10000"/>
                <a:gd name="connsiteX13" fmla="*/ 3101 w 10000"/>
                <a:gd name="connsiteY13" fmla="*/ 8501 h 10000"/>
                <a:gd name="connsiteX14" fmla="*/ 2670 w 10000"/>
                <a:gd name="connsiteY14" fmla="*/ 8340 h 10000"/>
                <a:gd name="connsiteX15" fmla="*/ 2378 w 10000"/>
                <a:gd name="connsiteY15" fmla="*/ 8244 h 10000"/>
                <a:gd name="connsiteX16" fmla="*/ 2287 w 10000"/>
                <a:gd name="connsiteY16" fmla="*/ 7976 h 10000"/>
                <a:gd name="connsiteX17" fmla="*/ 2402 w 10000"/>
                <a:gd name="connsiteY17" fmla="*/ 6685 h 10000"/>
                <a:gd name="connsiteX18" fmla="*/ 2438 w 10000"/>
                <a:gd name="connsiteY18" fmla="*/ 6298 h 10000"/>
                <a:gd name="connsiteX19" fmla="*/ 2312 w 10000"/>
                <a:gd name="connsiteY19" fmla="*/ 5470 h 10000"/>
                <a:gd name="connsiteX20" fmla="*/ 2178 w 10000"/>
                <a:gd name="connsiteY20" fmla="*/ 6608 h 10000"/>
                <a:gd name="connsiteX21" fmla="*/ 1348 w 10000"/>
                <a:gd name="connsiteY21" fmla="*/ 6024 h 10000"/>
                <a:gd name="connsiteX22" fmla="*/ 1202 w 10000"/>
                <a:gd name="connsiteY22" fmla="*/ 5866 h 10000"/>
                <a:gd name="connsiteX23" fmla="*/ 837 w 10000"/>
                <a:gd name="connsiteY23" fmla="*/ 5451 h 10000"/>
                <a:gd name="connsiteX24" fmla="*/ 242 w 10000"/>
                <a:gd name="connsiteY24" fmla="*/ 4479 h 10000"/>
                <a:gd name="connsiteX25" fmla="*/ 90 w 10000"/>
                <a:gd name="connsiteY25" fmla="*/ 3918 h 10000"/>
                <a:gd name="connsiteX26" fmla="*/ 5 w 10000"/>
                <a:gd name="connsiteY26" fmla="*/ 3787 h 10000"/>
                <a:gd name="connsiteX27" fmla="*/ 615 w 10000"/>
                <a:gd name="connsiteY27" fmla="*/ 3464 h 10000"/>
                <a:gd name="connsiteX28" fmla="*/ 2109 w 10000"/>
                <a:gd name="connsiteY28" fmla="*/ 2441 h 10000"/>
                <a:gd name="connsiteX29" fmla="*/ 2725 w 10000"/>
                <a:gd name="connsiteY29" fmla="*/ 1295 h 10000"/>
                <a:gd name="connsiteX30" fmla="*/ 2845 w 10000"/>
                <a:gd name="connsiteY30" fmla="*/ 993 h 10000"/>
                <a:gd name="connsiteX31" fmla="*/ 3200 w 10000"/>
                <a:gd name="connsiteY31" fmla="*/ 606 h 10000"/>
                <a:gd name="connsiteX32" fmla="*/ 3317 w 10000"/>
                <a:gd name="connsiteY32" fmla="*/ 372 h 10000"/>
                <a:gd name="connsiteX33" fmla="*/ 3547 w 10000"/>
                <a:gd name="connsiteY33" fmla="*/ 186 h 10000"/>
                <a:gd name="connsiteX34" fmla="*/ 3710 w 10000"/>
                <a:gd name="connsiteY34" fmla="*/ 0 h 10000"/>
                <a:gd name="connsiteX35" fmla="*/ 3923 w 10000"/>
                <a:gd name="connsiteY35" fmla="*/ 292 h 10000"/>
                <a:gd name="connsiteX36" fmla="*/ 4136 w 10000"/>
                <a:gd name="connsiteY36" fmla="*/ 1133 h 10000"/>
                <a:gd name="connsiteX37" fmla="*/ 4302 w 10000"/>
                <a:gd name="connsiteY37" fmla="*/ 1938 h 10000"/>
                <a:gd name="connsiteX38" fmla="*/ 4457 w 10000"/>
                <a:gd name="connsiteY38" fmla="*/ 3026 h 10000"/>
                <a:gd name="connsiteX39" fmla="*/ 4744 w 10000"/>
                <a:gd name="connsiteY39" fmla="*/ 4156 h 10000"/>
                <a:gd name="connsiteX40" fmla="*/ 4966 w 10000"/>
                <a:gd name="connsiteY40" fmla="*/ 4058 h 10000"/>
                <a:gd name="connsiteX41" fmla="*/ 5406 w 10000"/>
                <a:gd name="connsiteY41" fmla="*/ 4162 h 10000"/>
                <a:gd name="connsiteX42" fmla="*/ 5547 w 10000"/>
                <a:gd name="connsiteY42" fmla="*/ 4241 h 10000"/>
                <a:gd name="connsiteX43" fmla="*/ 5868 w 10000"/>
                <a:gd name="connsiteY43" fmla="*/ 4655 h 10000"/>
                <a:gd name="connsiteX44" fmla="*/ 5758 w 10000"/>
                <a:gd name="connsiteY44" fmla="*/ 4899 h 10000"/>
                <a:gd name="connsiteX45" fmla="*/ 5737 w 10000"/>
                <a:gd name="connsiteY45" fmla="*/ 5418 h 10000"/>
                <a:gd name="connsiteX46" fmla="*/ 6420 w 10000"/>
                <a:gd name="connsiteY46" fmla="*/ 5704 h 10000"/>
                <a:gd name="connsiteX47" fmla="*/ 7073 w 10000"/>
                <a:gd name="connsiteY47" fmla="*/ 5789 h 10000"/>
                <a:gd name="connsiteX48" fmla="*/ 7556 w 10000"/>
                <a:gd name="connsiteY48" fmla="*/ 6222 h 10000"/>
                <a:gd name="connsiteX49" fmla="*/ 7978 w 10000"/>
                <a:gd name="connsiteY49" fmla="*/ 6587 h 10000"/>
                <a:gd name="connsiteX50" fmla="*/ 8871 w 10000"/>
                <a:gd name="connsiteY50" fmla="*/ 6618 h 10000"/>
                <a:gd name="connsiteX51" fmla="*/ 9720 w 10000"/>
                <a:gd name="connsiteY51" fmla="*/ 6795 h 10000"/>
                <a:gd name="connsiteX52" fmla="*/ 9890 w 10000"/>
                <a:gd name="connsiteY52" fmla="*/ 7200 h 10000"/>
                <a:gd name="connsiteX53" fmla="*/ 9805 w 10000"/>
                <a:gd name="connsiteY53" fmla="*/ 7358 h 10000"/>
                <a:gd name="connsiteX54" fmla="*/ 9589 w 10000"/>
                <a:gd name="connsiteY54" fmla="*/ 7766 h 10000"/>
                <a:gd name="connsiteX55" fmla="*/ 9535 w 10000"/>
                <a:gd name="connsiteY55" fmla="*/ 7873 h 10000"/>
                <a:gd name="connsiteX56" fmla="*/ 9600 w 10000"/>
                <a:gd name="connsiteY56" fmla="*/ 8025 h 10000"/>
                <a:gd name="connsiteX57" fmla="*/ 9663 w 10000"/>
                <a:gd name="connsiteY57" fmla="*/ 8269 h 10000"/>
                <a:gd name="connsiteX58" fmla="*/ 9564 w 10000"/>
                <a:gd name="connsiteY58" fmla="*/ 8596 h 10000"/>
                <a:gd name="connsiteX59" fmla="*/ 9522 w 10000"/>
                <a:gd name="connsiteY59" fmla="*/ 9205 h 10000"/>
                <a:gd name="connsiteX60" fmla="*/ 9480 w 10000"/>
                <a:gd name="connsiteY60" fmla="*/ 9446 h 10000"/>
                <a:gd name="connsiteX61" fmla="*/ 9373 w 10000"/>
                <a:gd name="connsiteY61" fmla="*/ 9753 h 10000"/>
                <a:gd name="connsiteX62" fmla="*/ 9095 w 10000"/>
                <a:gd name="connsiteY62" fmla="*/ 10000 h 10000"/>
                <a:gd name="connsiteX63" fmla="*/ 8623 w 10000"/>
                <a:gd name="connsiteY63" fmla="*/ 9872 h 10000"/>
                <a:gd name="connsiteX0" fmla="*/ 8682 w 10059"/>
                <a:gd name="connsiteY0" fmla="*/ 9872 h 10000"/>
                <a:gd name="connsiteX1" fmla="*/ 8394 w 10059"/>
                <a:gd name="connsiteY1" fmla="*/ 9744 h 10000"/>
                <a:gd name="connsiteX2" fmla="*/ 8066 w 10059"/>
                <a:gd name="connsiteY2" fmla="*/ 9272 h 10000"/>
                <a:gd name="connsiteX3" fmla="*/ 7802 w 10059"/>
                <a:gd name="connsiteY3" fmla="*/ 8748 h 10000"/>
                <a:gd name="connsiteX4" fmla="*/ 7359 w 10059"/>
                <a:gd name="connsiteY4" fmla="*/ 9245 h 10000"/>
                <a:gd name="connsiteX5" fmla="*/ 6834 w 10059"/>
                <a:gd name="connsiteY5" fmla="*/ 9187 h 10000"/>
                <a:gd name="connsiteX6" fmla="*/ 6380 w 10059"/>
                <a:gd name="connsiteY6" fmla="*/ 9287 h 10000"/>
                <a:gd name="connsiteX7" fmla="*/ 5823 w 10059"/>
                <a:gd name="connsiteY7" fmla="*/ 9178 h 10000"/>
                <a:gd name="connsiteX8" fmla="*/ 5502 w 10059"/>
                <a:gd name="connsiteY8" fmla="*/ 9056 h 10000"/>
                <a:gd name="connsiteX9" fmla="*/ 5401 w 10059"/>
                <a:gd name="connsiteY9" fmla="*/ 8928 h 10000"/>
                <a:gd name="connsiteX10" fmla="*/ 5068 w 10059"/>
                <a:gd name="connsiteY10" fmla="*/ 8800 h 10000"/>
                <a:gd name="connsiteX11" fmla="*/ 4587 w 10059"/>
                <a:gd name="connsiteY11" fmla="*/ 9013 h 10000"/>
                <a:gd name="connsiteX12" fmla="*/ 3817 w 10059"/>
                <a:gd name="connsiteY12" fmla="*/ 8870 h 10000"/>
                <a:gd name="connsiteX13" fmla="*/ 3160 w 10059"/>
                <a:gd name="connsiteY13" fmla="*/ 8501 h 10000"/>
                <a:gd name="connsiteX14" fmla="*/ 2729 w 10059"/>
                <a:gd name="connsiteY14" fmla="*/ 8340 h 10000"/>
                <a:gd name="connsiteX15" fmla="*/ 2437 w 10059"/>
                <a:gd name="connsiteY15" fmla="*/ 8244 h 10000"/>
                <a:gd name="connsiteX16" fmla="*/ 2346 w 10059"/>
                <a:gd name="connsiteY16" fmla="*/ 7976 h 10000"/>
                <a:gd name="connsiteX17" fmla="*/ 2461 w 10059"/>
                <a:gd name="connsiteY17" fmla="*/ 6685 h 10000"/>
                <a:gd name="connsiteX18" fmla="*/ 2497 w 10059"/>
                <a:gd name="connsiteY18" fmla="*/ 6298 h 10000"/>
                <a:gd name="connsiteX19" fmla="*/ 2371 w 10059"/>
                <a:gd name="connsiteY19" fmla="*/ 5470 h 10000"/>
                <a:gd name="connsiteX20" fmla="*/ 2237 w 10059"/>
                <a:gd name="connsiteY20" fmla="*/ 6608 h 10000"/>
                <a:gd name="connsiteX21" fmla="*/ 1407 w 10059"/>
                <a:gd name="connsiteY21" fmla="*/ 6024 h 10000"/>
                <a:gd name="connsiteX22" fmla="*/ 1261 w 10059"/>
                <a:gd name="connsiteY22" fmla="*/ 5866 h 10000"/>
                <a:gd name="connsiteX23" fmla="*/ 896 w 10059"/>
                <a:gd name="connsiteY23" fmla="*/ 5451 h 10000"/>
                <a:gd name="connsiteX24" fmla="*/ 1 w 10059"/>
                <a:gd name="connsiteY24" fmla="*/ 4708 h 10000"/>
                <a:gd name="connsiteX25" fmla="*/ 149 w 10059"/>
                <a:gd name="connsiteY25" fmla="*/ 3918 h 10000"/>
                <a:gd name="connsiteX26" fmla="*/ 64 w 10059"/>
                <a:gd name="connsiteY26" fmla="*/ 3787 h 10000"/>
                <a:gd name="connsiteX27" fmla="*/ 674 w 10059"/>
                <a:gd name="connsiteY27" fmla="*/ 3464 h 10000"/>
                <a:gd name="connsiteX28" fmla="*/ 2168 w 10059"/>
                <a:gd name="connsiteY28" fmla="*/ 2441 h 10000"/>
                <a:gd name="connsiteX29" fmla="*/ 2784 w 10059"/>
                <a:gd name="connsiteY29" fmla="*/ 1295 h 10000"/>
                <a:gd name="connsiteX30" fmla="*/ 2904 w 10059"/>
                <a:gd name="connsiteY30" fmla="*/ 993 h 10000"/>
                <a:gd name="connsiteX31" fmla="*/ 3259 w 10059"/>
                <a:gd name="connsiteY31" fmla="*/ 606 h 10000"/>
                <a:gd name="connsiteX32" fmla="*/ 3376 w 10059"/>
                <a:gd name="connsiteY32" fmla="*/ 372 h 10000"/>
                <a:gd name="connsiteX33" fmla="*/ 3606 w 10059"/>
                <a:gd name="connsiteY33" fmla="*/ 186 h 10000"/>
                <a:gd name="connsiteX34" fmla="*/ 3769 w 10059"/>
                <a:gd name="connsiteY34" fmla="*/ 0 h 10000"/>
                <a:gd name="connsiteX35" fmla="*/ 3982 w 10059"/>
                <a:gd name="connsiteY35" fmla="*/ 292 h 10000"/>
                <a:gd name="connsiteX36" fmla="*/ 4195 w 10059"/>
                <a:gd name="connsiteY36" fmla="*/ 1133 h 10000"/>
                <a:gd name="connsiteX37" fmla="*/ 4361 w 10059"/>
                <a:gd name="connsiteY37" fmla="*/ 1938 h 10000"/>
                <a:gd name="connsiteX38" fmla="*/ 4516 w 10059"/>
                <a:gd name="connsiteY38" fmla="*/ 3026 h 10000"/>
                <a:gd name="connsiteX39" fmla="*/ 4803 w 10059"/>
                <a:gd name="connsiteY39" fmla="*/ 4156 h 10000"/>
                <a:gd name="connsiteX40" fmla="*/ 5025 w 10059"/>
                <a:gd name="connsiteY40" fmla="*/ 4058 h 10000"/>
                <a:gd name="connsiteX41" fmla="*/ 5465 w 10059"/>
                <a:gd name="connsiteY41" fmla="*/ 4162 h 10000"/>
                <a:gd name="connsiteX42" fmla="*/ 5606 w 10059"/>
                <a:gd name="connsiteY42" fmla="*/ 4241 h 10000"/>
                <a:gd name="connsiteX43" fmla="*/ 5927 w 10059"/>
                <a:gd name="connsiteY43" fmla="*/ 4655 h 10000"/>
                <a:gd name="connsiteX44" fmla="*/ 5817 w 10059"/>
                <a:gd name="connsiteY44" fmla="*/ 4899 h 10000"/>
                <a:gd name="connsiteX45" fmla="*/ 5796 w 10059"/>
                <a:gd name="connsiteY45" fmla="*/ 5418 h 10000"/>
                <a:gd name="connsiteX46" fmla="*/ 6479 w 10059"/>
                <a:gd name="connsiteY46" fmla="*/ 5704 h 10000"/>
                <a:gd name="connsiteX47" fmla="*/ 7132 w 10059"/>
                <a:gd name="connsiteY47" fmla="*/ 5789 h 10000"/>
                <a:gd name="connsiteX48" fmla="*/ 7615 w 10059"/>
                <a:gd name="connsiteY48" fmla="*/ 6222 h 10000"/>
                <a:gd name="connsiteX49" fmla="*/ 8037 w 10059"/>
                <a:gd name="connsiteY49" fmla="*/ 6587 h 10000"/>
                <a:gd name="connsiteX50" fmla="*/ 8930 w 10059"/>
                <a:gd name="connsiteY50" fmla="*/ 6618 h 10000"/>
                <a:gd name="connsiteX51" fmla="*/ 9779 w 10059"/>
                <a:gd name="connsiteY51" fmla="*/ 6795 h 10000"/>
                <a:gd name="connsiteX52" fmla="*/ 9949 w 10059"/>
                <a:gd name="connsiteY52" fmla="*/ 7200 h 10000"/>
                <a:gd name="connsiteX53" fmla="*/ 9864 w 10059"/>
                <a:gd name="connsiteY53" fmla="*/ 7358 h 10000"/>
                <a:gd name="connsiteX54" fmla="*/ 9648 w 10059"/>
                <a:gd name="connsiteY54" fmla="*/ 7766 h 10000"/>
                <a:gd name="connsiteX55" fmla="*/ 9594 w 10059"/>
                <a:gd name="connsiteY55" fmla="*/ 7873 h 10000"/>
                <a:gd name="connsiteX56" fmla="*/ 9659 w 10059"/>
                <a:gd name="connsiteY56" fmla="*/ 8025 h 10000"/>
                <a:gd name="connsiteX57" fmla="*/ 9722 w 10059"/>
                <a:gd name="connsiteY57" fmla="*/ 8269 h 10000"/>
                <a:gd name="connsiteX58" fmla="*/ 9623 w 10059"/>
                <a:gd name="connsiteY58" fmla="*/ 8596 h 10000"/>
                <a:gd name="connsiteX59" fmla="*/ 9581 w 10059"/>
                <a:gd name="connsiteY59" fmla="*/ 9205 h 10000"/>
                <a:gd name="connsiteX60" fmla="*/ 9539 w 10059"/>
                <a:gd name="connsiteY60" fmla="*/ 9446 h 10000"/>
                <a:gd name="connsiteX61" fmla="*/ 9432 w 10059"/>
                <a:gd name="connsiteY61" fmla="*/ 9753 h 10000"/>
                <a:gd name="connsiteX62" fmla="*/ 9154 w 10059"/>
                <a:gd name="connsiteY62" fmla="*/ 10000 h 10000"/>
                <a:gd name="connsiteX63" fmla="*/ 8682 w 10059"/>
                <a:gd name="connsiteY63" fmla="*/ 9872 h 10000"/>
                <a:gd name="connsiteX0" fmla="*/ 8697 w 10074"/>
                <a:gd name="connsiteY0" fmla="*/ 9872 h 10000"/>
                <a:gd name="connsiteX1" fmla="*/ 8409 w 10074"/>
                <a:gd name="connsiteY1" fmla="*/ 9744 h 10000"/>
                <a:gd name="connsiteX2" fmla="*/ 8081 w 10074"/>
                <a:gd name="connsiteY2" fmla="*/ 9272 h 10000"/>
                <a:gd name="connsiteX3" fmla="*/ 7817 w 10074"/>
                <a:gd name="connsiteY3" fmla="*/ 8748 h 10000"/>
                <a:gd name="connsiteX4" fmla="*/ 7374 w 10074"/>
                <a:gd name="connsiteY4" fmla="*/ 9245 h 10000"/>
                <a:gd name="connsiteX5" fmla="*/ 6849 w 10074"/>
                <a:gd name="connsiteY5" fmla="*/ 9187 h 10000"/>
                <a:gd name="connsiteX6" fmla="*/ 6395 w 10074"/>
                <a:gd name="connsiteY6" fmla="*/ 9287 h 10000"/>
                <a:gd name="connsiteX7" fmla="*/ 5838 w 10074"/>
                <a:gd name="connsiteY7" fmla="*/ 9178 h 10000"/>
                <a:gd name="connsiteX8" fmla="*/ 5517 w 10074"/>
                <a:gd name="connsiteY8" fmla="*/ 9056 h 10000"/>
                <a:gd name="connsiteX9" fmla="*/ 5416 w 10074"/>
                <a:gd name="connsiteY9" fmla="*/ 8928 h 10000"/>
                <a:gd name="connsiteX10" fmla="*/ 5083 w 10074"/>
                <a:gd name="connsiteY10" fmla="*/ 8800 h 10000"/>
                <a:gd name="connsiteX11" fmla="*/ 4602 w 10074"/>
                <a:gd name="connsiteY11" fmla="*/ 9013 h 10000"/>
                <a:gd name="connsiteX12" fmla="*/ 3832 w 10074"/>
                <a:gd name="connsiteY12" fmla="*/ 8870 h 10000"/>
                <a:gd name="connsiteX13" fmla="*/ 3175 w 10074"/>
                <a:gd name="connsiteY13" fmla="*/ 8501 h 10000"/>
                <a:gd name="connsiteX14" fmla="*/ 2744 w 10074"/>
                <a:gd name="connsiteY14" fmla="*/ 8340 h 10000"/>
                <a:gd name="connsiteX15" fmla="*/ 2452 w 10074"/>
                <a:gd name="connsiteY15" fmla="*/ 8244 h 10000"/>
                <a:gd name="connsiteX16" fmla="*/ 2361 w 10074"/>
                <a:gd name="connsiteY16" fmla="*/ 7976 h 10000"/>
                <a:gd name="connsiteX17" fmla="*/ 2476 w 10074"/>
                <a:gd name="connsiteY17" fmla="*/ 6685 h 10000"/>
                <a:gd name="connsiteX18" fmla="*/ 2512 w 10074"/>
                <a:gd name="connsiteY18" fmla="*/ 6298 h 10000"/>
                <a:gd name="connsiteX19" fmla="*/ 2386 w 10074"/>
                <a:gd name="connsiteY19" fmla="*/ 5470 h 10000"/>
                <a:gd name="connsiteX20" fmla="*/ 2252 w 10074"/>
                <a:gd name="connsiteY20" fmla="*/ 6608 h 10000"/>
                <a:gd name="connsiteX21" fmla="*/ 1422 w 10074"/>
                <a:gd name="connsiteY21" fmla="*/ 6024 h 10000"/>
                <a:gd name="connsiteX22" fmla="*/ 1276 w 10074"/>
                <a:gd name="connsiteY22" fmla="*/ 5866 h 10000"/>
                <a:gd name="connsiteX23" fmla="*/ 711 w 10074"/>
                <a:gd name="connsiteY23" fmla="*/ 5794 h 10000"/>
                <a:gd name="connsiteX24" fmla="*/ 16 w 10074"/>
                <a:gd name="connsiteY24" fmla="*/ 4708 h 10000"/>
                <a:gd name="connsiteX25" fmla="*/ 164 w 10074"/>
                <a:gd name="connsiteY25" fmla="*/ 3918 h 10000"/>
                <a:gd name="connsiteX26" fmla="*/ 79 w 10074"/>
                <a:gd name="connsiteY26" fmla="*/ 3787 h 10000"/>
                <a:gd name="connsiteX27" fmla="*/ 689 w 10074"/>
                <a:gd name="connsiteY27" fmla="*/ 3464 h 10000"/>
                <a:gd name="connsiteX28" fmla="*/ 2183 w 10074"/>
                <a:gd name="connsiteY28" fmla="*/ 2441 h 10000"/>
                <a:gd name="connsiteX29" fmla="*/ 2799 w 10074"/>
                <a:gd name="connsiteY29" fmla="*/ 1295 h 10000"/>
                <a:gd name="connsiteX30" fmla="*/ 2919 w 10074"/>
                <a:gd name="connsiteY30" fmla="*/ 993 h 10000"/>
                <a:gd name="connsiteX31" fmla="*/ 3274 w 10074"/>
                <a:gd name="connsiteY31" fmla="*/ 606 h 10000"/>
                <a:gd name="connsiteX32" fmla="*/ 3391 w 10074"/>
                <a:gd name="connsiteY32" fmla="*/ 372 h 10000"/>
                <a:gd name="connsiteX33" fmla="*/ 3621 w 10074"/>
                <a:gd name="connsiteY33" fmla="*/ 186 h 10000"/>
                <a:gd name="connsiteX34" fmla="*/ 3784 w 10074"/>
                <a:gd name="connsiteY34" fmla="*/ 0 h 10000"/>
                <a:gd name="connsiteX35" fmla="*/ 3997 w 10074"/>
                <a:gd name="connsiteY35" fmla="*/ 292 h 10000"/>
                <a:gd name="connsiteX36" fmla="*/ 4210 w 10074"/>
                <a:gd name="connsiteY36" fmla="*/ 1133 h 10000"/>
                <a:gd name="connsiteX37" fmla="*/ 4376 w 10074"/>
                <a:gd name="connsiteY37" fmla="*/ 1938 h 10000"/>
                <a:gd name="connsiteX38" fmla="*/ 4531 w 10074"/>
                <a:gd name="connsiteY38" fmla="*/ 3026 h 10000"/>
                <a:gd name="connsiteX39" fmla="*/ 4818 w 10074"/>
                <a:gd name="connsiteY39" fmla="*/ 4156 h 10000"/>
                <a:gd name="connsiteX40" fmla="*/ 5040 w 10074"/>
                <a:gd name="connsiteY40" fmla="*/ 4058 h 10000"/>
                <a:gd name="connsiteX41" fmla="*/ 5480 w 10074"/>
                <a:gd name="connsiteY41" fmla="*/ 4162 h 10000"/>
                <a:gd name="connsiteX42" fmla="*/ 5621 w 10074"/>
                <a:gd name="connsiteY42" fmla="*/ 4241 h 10000"/>
                <a:gd name="connsiteX43" fmla="*/ 5942 w 10074"/>
                <a:gd name="connsiteY43" fmla="*/ 4655 h 10000"/>
                <a:gd name="connsiteX44" fmla="*/ 5832 w 10074"/>
                <a:gd name="connsiteY44" fmla="*/ 4899 h 10000"/>
                <a:gd name="connsiteX45" fmla="*/ 5811 w 10074"/>
                <a:gd name="connsiteY45" fmla="*/ 5418 h 10000"/>
                <a:gd name="connsiteX46" fmla="*/ 6494 w 10074"/>
                <a:gd name="connsiteY46" fmla="*/ 5704 h 10000"/>
                <a:gd name="connsiteX47" fmla="*/ 7147 w 10074"/>
                <a:gd name="connsiteY47" fmla="*/ 5789 h 10000"/>
                <a:gd name="connsiteX48" fmla="*/ 7630 w 10074"/>
                <a:gd name="connsiteY48" fmla="*/ 6222 h 10000"/>
                <a:gd name="connsiteX49" fmla="*/ 8052 w 10074"/>
                <a:gd name="connsiteY49" fmla="*/ 6587 h 10000"/>
                <a:gd name="connsiteX50" fmla="*/ 8945 w 10074"/>
                <a:gd name="connsiteY50" fmla="*/ 6618 h 10000"/>
                <a:gd name="connsiteX51" fmla="*/ 9794 w 10074"/>
                <a:gd name="connsiteY51" fmla="*/ 6795 h 10000"/>
                <a:gd name="connsiteX52" fmla="*/ 9964 w 10074"/>
                <a:gd name="connsiteY52" fmla="*/ 7200 h 10000"/>
                <a:gd name="connsiteX53" fmla="*/ 9879 w 10074"/>
                <a:gd name="connsiteY53" fmla="*/ 7358 h 10000"/>
                <a:gd name="connsiteX54" fmla="*/ 9663 w 10074"/>
                <a:gd name="connsiteY54" fmla="*/ 7766 h 10000"/>
                <a:gd name="connsiteX55" fmla="*/ 9609 w 10074"/>
                <a:gd name="connsiteY55" fmla="*/ 7873 h 10000"/>
                <a:gd name="connsiteX56" fmla="*/ 9674 w 10074"/>
                <a:gd name="connsiteY56" fmla="*/ 8025 h 10000"/>
                <a:gd name="connsiteX57" fmla="*/ 9737 w 10074"/>
                <a:gd name="connsiteY57" fmla="*/ 8269 h 10000"/>
                <a:gd name="connsiteX58" fmla="*/ 9638 w 10074"/>
                <a:gd name="connsiteY58" fmla="*/ 8596 h 10000"/>
                <a:gd name="connsiteX59" fmla="*/ 9596 w 10074"/>
                <a:gd name="connsiteY59" fmla="*/ 9205 h 10000"/>
                <a:gd name="connsiteX60" fmla="*/ 9554 w 10074"/>
                <a:gd name="connsiteY60" fmla="*/ 9446 h 10000"/>
                <a:gd name="connsiteX61" fmla="*/ 9447 w 10074"/>
                <a:gd name="connsiteY61" fmla="*/ 9753 h 10000"/>
                <a:gd name="connsiteX62" fmla="*/ 9169 w 10074"/>
                <a:gd name="connsiteY62" fmla="*/ 10000 h 10000"/>
                <a:gd name="connsiteX63" fmla="*/ 8697 w 10074"/>
                <a:gd name="connsiteY63" fmla="*/ 9872 h 10000"/>
                <a:gd name="connsiteX0" fmla="*/ 8697 w 10074"/>
                <a:gd name="connsiteY0" fmla="*/ 9872 h 10000"/>
                <a:gd name="connsiteX1" fmla="*/ 8409 w 10074"/>
                <a:gd name="connsiteY1" fmla="*/ 9744 h 10000"/>
                <a:gd name="connsiteX2" fmla="*/ 8081 w 10074"/>
                <a:gd name="connsiteY2" fmla="*/ 9272 h 10000"/>
                <a:gd name="connsiteX3" fmla="*/ 7817 w 10074"/>
                <a:gd name="connsiteY3" fmla="*/ 8748 h 10000"/>
                <a:gd name="connsiteX4" fmla="*/ 7374 w 10074"/>
                <a:gd name="connsiteY4" fmla="*/ 9245 h 10000"/>
                <a:gd name="connsiteX5" fmla="*/ 6849 w 10074"/>
                <a:gd name="connsiteY5" fmla="*/ 9187 h 10000"/>
                <a:gd name="connsiteX6" fmla="*/ 6395 w 10074"/>
                <a:gd name="connsiteY6" fmla="*/ 9287 h 10000"/>
                <a:gd name="connsiteX7" fmla="*/ 5838 w 10074"/>
                <a:gd name="connsiteY7" fmla="*/ 9178 h 10000"/>
                <a:gd name="connsiteX8" fmla="*/ 5517 w 10074"/>
                <a:gd name="connsiteY8" fmla="*/ 9056 h 10000"/>
                <a:gd name="connsiteX9" fmla="*/ 5416 w 10074"/>
                <a:gd name="connsiteY9" fmla="*/ 8928 h 10000"/>
                <a:gd name="connsiteX10" fmla="*/ 5083 w 10074"/>
                <a:gd name="connsiteY10" fmla="*/ 8800 h 10000"/>
                <a:gd name="connsiteX11" fmla="*/ 4602 w 10074"/>
                <a:gd name="connsiteY11" fmla="*/ 9013 h 10000"/>
                <a:gd name="connsiteX12" fmla="*/ 3832 w 10074"/>
                <a:gd name="connsiteY12" fmla="*/ 8870 h 10000"/>
                <a:gd name="connsiteX13" fmla="*/ 3175 w 10074"/>
                <a:gd name="connsiteY13" fmla="*/ 8501 h 10000"/>
                <a:gd name="connsiteX14" fmla="*/ 2744 w 10074"/>
                <a:gd name="connsiteY14" fmla="*/ 8340 h 10000"/>
                <a:gd name="connsiteX15" fmla="*/ 2452 w 10074"/>
                <a:gd name="connsiteY15" fmla="*/ 8244 h 10000"/>
                <a:gd name="connsiteX16" fmla="*/ 2361 w 10074"/>
                <a:gd name="connsiteY16" fmla="*/ 7976 h 10000"/>
                <a:gd name="connsiteX17" fmla="*/ 2476 w 10074"/>
                <a:gd name="connsiteY17" fmla="*/ 6685 h 10000"/>
                <a:gd name="connsiteX18" fmla="*/ 2512 w 10074"/>
                <a:gd name="connsiteY18" fmla="*/ 6298 h 10000"/>
                <a:gd name="connsiteX19" fmla="*/ 2386 w 10074"/>
                <a:gd name="connsiteY19" fmla="*/ 5470 h 10000"/>
                <a:gd name="connsiteX20" fmla="*/ 2252 w 10074"/>
                <a:gd name="connsiteY20" fmla="*/ 6608 h 10000"/>
                <a:gd name="connsiteX21" fmla="*/ 1422 w 10074"/>
                <a:gd name="connsiteY21" fmla="*/ 6024 h 10000"/>
                <a:gd name="connsiteX22" fmla="*/ 1326 w 10074"/>
                <a:gd name="connsiteY22" fmla="*/ 6381 h 10000"/>
                <a:gd name="connsiteX23" fmla="*/ 711 w 10074"/>
                <a:gd name="connsiteY23" fmla="*/ 5794 h 10000"/>
                <a:gd name="connsiteX24" fmla="*/ 16 w 10074"/>
                <a:gd name="connsiteY24" fmla="*/ 4708 h 10000"/>
                <a:gd name="connsiteX25" fmla="*/ 164 w 10074"/>
                <a:gd name="connsiteY25" fmla="*/ 3918 h 10000"/>
                <a:gd name="connsiteX26" fmla="*/ 79 w 10074"/>
                <a:gd name="connsiteY26" fmla="*/ 3787 h 10000"/>
                <a:gd name="connsiteX27" fmla="*/ 689 w 10074"/>
                <a:gd name="connsiteY27" fmla="*/ 3464 h 10000"/>
                <a:gd name="connsiteX28" fmla="*/ 2183 w 10074"/>
                <a:gd name="connsiteY28" fmla="*/ 2441 h 10000"/>
                <a:gd name="connsiteX29" fmla="*/ 2799 w 10074"/>
                <a:gd name="connsiteY29" fmla="*/ 1295 h 10000"/>
                <a:gd name="connsiteX30" fmla="*/ 2919 w 10074"/>
                <a:gd name="connsiteY30" fmla="*/ 993 h 10000"/>
                <a:gd name="connsiteX31" fmla="*/ 3274 w 10074"/>
                <a:gd name="connsiteY31" fmla="*/ 606 h 10000"/>
                <a:gd name="connsiteX32" fmla="*/ 3391 w 10074"/>
                <a:gd name="connsiteY32" fmla="*/ 372 h 10000"/>
                <a:gd name="connsiteX33" fmla="*/ 3621 w 10074"/>
                <a:gd name="connsiteY33" fmla="*/ 186 h 10000"/>
                <a:gd name="connsiteX34" fmla="*/ 3784 w 10074"/>
                <a:gd name="connsiteY34" fmla="*/ 0 h 10000"/>
                <a:gd name="connsiteX35" fmla="*/ 3997 w 10074"/>
                <a:gd name="connsiteY35" fmla="*/ 292 h 10000"/>
                <a:gd name="connsiteX36" fmla="*/ 4210 w 10074"/>
                <a:gd name="connsiteY36" fmla="*/ 1133 h 10000"/>
                <a:gd name="connsiteX37" fmla="*/ 4376 w 10074"/>
                <a:gd name="connsiteY37" fmla="*/ 1938 h 10000"/>
                <a:gd name="connsiteX38" fmla="*/ 4531 w 10074"/>
                <a:gd name="connsiteY38" fmla="*/ 3026 h 10000"/>
                <a:gd name="connsiteX39" fmla="*/ 4818 w 10074"/>
                <a:gd name="connsiteY39" fmla="*/ 4156 h 10000"/>
                <a:gd name="connsiteX40" fmla="*/ 5040 w 10074"/>
                <a:gd name="connsiteY40" fmla="*/ 4058 h 10000"/>
                <a:gd name="connsiteX41" fmla="*/ 5480 w 10074"/>
                <a:gd name="connsiteY41" fmla="*/ 4162 h 10000"/>
                <a:gd name="connsiteX42" fmla="*/ 5621 w 10074"/>
                <a:gd name="connsiteY42" fmla="*/ 4241 h 10000"/>
                <a:gd name="connsiteX43" fmla="*/ 5942 w 10074"/>
                <a:gd name="connsiteY43" fmla="*/ 4655 h 10000"/>
                <a:gd name="connsiteX44" fmla="*/ 5832 w 10074"/>
                <a:gd name="connsiteY44" fmla="*/ 4899 h 10000"/>
                <a:gd name="connsiteX45" fmla="*/ 5811 w 10074"/>
                <a:gd name="connsiteY45" fmla="*/ 5418 h 10000"/>
                <a:gd name="connsiteX46" fmla="*/ 6494 w 10074"/>
                <a:gd name="connsiteY46" fmla="*/ 5704 h 10000"/>
                <a:gd name="connsiteX47" fmla="*/ 7147 w 10074"/>
                <a:gd name="connsiteY47" fmla="*/ 5789 h 10000"/>
                <a:gd name="connsiteX48" fmla="*/ 7630 w 10074"/>
                <a:gd name="connsiteY48" fmla="*/ 6222 h 10000"/>
                <a:gd name="connsiteX49" fmla="*/ 8052 w 10074"/>
                <a:gd name="connsiteY49" fmla="*/ 6587 h 10000"/>
                <a:gd name="connsiteX50" fmla="*/ 8945 w 10074"/>
                <a:gd name="connsiteY50" fmla="*/ 6618 h 10000"/>
                <a:gd name="connsiteX51" fmla="*/ 9794 w 10074"/>
                <a:gd name="connsiteY51" fmla="*/ 6795 h 10000"/>
                <a:gd name="connsiteX52" fmla="*/ 9964 w 10074"/>
                <a:gd name="connsiteY52" fmla="*/ 7200 h 10000"/>
                <a:gd name="connsiteX53" fmla="*/ 9879 w 10074"/>
                <a:gd name="connsiteY53" fmla="*/ 7358 h 10000"/>
                <a:gd name="connsiteX54" fmla="*/ 9663 w 10074"/>
                <a:gd name="connsiteY54" fmla="*/ 7766 h 10000"/>
                <a:gd name="connsiteX55" fmla="*/ 9609 w 10074"/>
                <a:gd name="connsiteY55" fmla="*/ 7873 h 10000"/>
                <a:gd name="connsiteX56" fmla="*/ 9674 w 10074"/>
                <a:gd name="connsiteY56" fmla="*/ 8025 h 10000"/>
                <a:gd name="connsiteX57" fmla="*/ 9737 w 10074"/>
                <a:gd name="connsiteY57" fmla="*/ 8269 h 10000"/>
                <a:gd name="connsiteX58" fmla="*/ 9638 w 10074"/>
                <a:gd name="connsiteY58" fmla="*/ 8596 h 10000"/>
                <a:gd name="connsiteX59" fmla="*/ 9596 w 10074"/>
                <a:gd name="connsiteY59" fmla="*/ 9205 h 10000"/>
                <a:gd name="connsiteX60" fmla="*/ 9554 w 10074"/>
                <a:gd name="connsiteY60" fmla="*/ 9446 h 10000"/>
                <a:gd name="connsiteX61" fmla="*/ 9447 w 10074"/>
                <a:gd name="connsiteY61" fmla="*/ 9753 h 10000"/>
                <a:gd name="connsiteX62" fmla="*/ 9169 w 10074"/>
                <a:gd name="connsiteY62" fmla="*/ 10000 h 10000"/>
                <a:gd name="connsiteX63" fmla="*/ 8697 w 10074"/>
                <a:gd name="connsiteY63" fmla="*/ 9872 h 10000"/>
                <a:gd name="connsiteX0" fmla="*/ 8697 w 10074"/>
                <a:gd name="connsiteY0" fmla="*/ 9872 h 10000"/>
                <a:gd name="connsiteX1" fmla="*/ 8409 w 10074"/>
                <a:gd name="connsiteY1" fmla="*/ 9744 h 10000"/>
                <a:gd name="connsiteX2" fmla="*/ 8081 w 10074"/>
                <a:gd name="connsiteY2" fmla="*/ 9272 h 10000"/>
                <a:gd name="connsiteX3" fmla="*/ 7817 w 10074"/>
                <a:gd name="connsiteY3" fmla="*/ 8748 h 10000"/>
                <a:gd name="connsiteX4" fmla="*/ 7374 w 10074"/>
                <a:gd name="connsiteY4" fmla="*/ 9245 h 10000"/>
                <a:gd name="connsiteX5" fmla="*/ 6849 w 10074"/>
                <a:gd name="connsiteY5" fmla="*/ 9187 h 10000"/>
                <a:gd name="connsiteX6" fmla="*/ 6395 w 10074"/>
                <a:gd name="connsiteY6" fmla="*/ 9287 h 10000"/>
                <a:gd name="connsiteX7" fmla="*/ 5838 w 10074"/>
                <a:gd name="connsiteY7" fmla="*/ 9178 h 10000"/>
                <a:gd name="connsiteX8" fmla="*/ 5517 w 10074"/>
                <a:gd name="connsiteY8" fmla="*/ 9056 h 10000"/>
                <a:gd name="connsiteX9" fmla="*/ 5416 w 10074"/>
                <a:gd name="connsiteY9" fmla="*/ 8928 h 10000"/>
                <a:gd name="connsiteX10" fmla="*/ 5083 w 10074"/>
                <a:gd name="connsiteY10" fmla="*/ 8800 h 10000"/>
                <a:gd name="connsiteX11" fmla="*/ 4602 w 10074"/>
                <a:gd name="connsiteY11" fmla="*/ 9013 h 10000"/>
                <a:gd name="connsiteX12" fmla="*/ 3832 w 10074"/>
                <a:gd name="connsiteY12" fmla="*/ 8870 h 10000"/>
                <a:gd name="connsiteX13" fmla="*/ 3175 w 10074"/>
                <a:gd name="connsiteY13" fmla="*/ 8501 h 10000"/>
                <a:gd name="connsiteX14" fmla="*/ 2744 w 10074"/>
                <a:gd name="connsiteY14" fmla="*/ 8340 h 10000"/>
                <a:gd name="connsiteX15" fmla="*/ 2452 w 10074"/>
                <a:gd name="connsiteY15" fmla="*/ 8244 h 10000"/>
                <a:gd name="connsiteX16" fmla="*/ 2361 w 10074"/>
                <a:gd name="connsiteY16" fmla="*/ 7976 h 10000"/>
                <a:gd name="connsiteX17" fmla="*/ 2476 w 10074"/>
                <a:gd name="connsiteY17" fmla="*/ 6685 h 10000"/>
                <a:gd name="connsiteX18" fmla="*/ 2512 w 10074"/>
                <a:gd name="connsiteY18" fmla="*/ 6298 h 10000"/>
                <a:gd name="connsiteX19" fmla="*/ 2386 w 10074"/>
                <a:gd name="connsiteY19" fmla="*/ 5470 h 10000"/>
                <a:gd name="connsiteX20" fmla="*/ 2252 w 10074"/>
                <a:gd name="connsiteY20" fmla="*/ 6608 h 10000"/>
                <a:gd name="connsiteX21" fmla="*/ 1326 w 10074"/>
                <a:gd name="connsiteY21" fmla="*/ 6381 h 10000"/>
                <a:gd name="connsiteX22" fmla="*/ 711 w 10074"/>
                <a:gd name="connsiteY22" fmla="*/ 5794 h 10000"/>
                <a:gd name="connsiteX23" fmla="*/ 16 w 10074"/>
                <a:gd name="connsiteY23" fmla="*/ 4708 h 10000"/>
                <a:gd name="connsiteX24" fmla="*/ 164 w 10074"/>
                <a:gd name="connsiteY24" fmla="*/ 3918 h 10000"/>
                <a:gd name="connsiteX25" fmla="*/ 79 w 10074"/>
                <a:gd name="connsiteY25" fmla="*/ 3787 h 10000"/>
                <a:gd name="connsiteX26" fmla="*/ 689 w 10074"/>
                <a:gd name="connsiteY26" fmla="*/ 3464 h 10000"/>
                <a:gd name="connsiteX27" fmla="*/ 2183 w 10074"/>
                <a:gd name="connsiteY27" fmla="*/ 2441 h 10000"/>
                <a:gd name="connsiteX28" fmla="*/ 2799 w 10074"/>
                <a:gd name="connsiteY28" fmla="*/ 1295 h 10000"/>
                <a:gd name="connsiteX29" fmla="*/ 2919 w 10074"/>
                <a:gd name="connsiteY29" fmla="*/ 993 h 10000"/>
                <a:gd name="connsiteX30" fmla="*/ 3274 w 10074"/>
                <a:gd name="connsiteY30" fmla="*/ 606 h 10000"/>
                <a:gd name="connsiteX31" fmla="*/ 3391 w 10074"/>
                <a:gd name="connsiteY31" fmla="*/ 372 h 10000"/>
                <a:gd name="connsiteX32" fmla="*/ 3621 w 10074"/>
                <a:gd name="connsiteY32" fmla="*/ 186 h 10000"/>
                <a:gd name="connsiteX33" fmla="*/ 3784 w 10074"/>
                <a:gd name="connsiteY33" fmla="*/ 0 h 10000"/>
                <a:gd name="connsiteX34" fmla="*/ 3997 w 10074"/>
                <a:gd name="connsiteY34" fmla="*/ 292 h 10000"/>
                <a:gd name="connsiteX35" fmla="*/ 4210 w 10074"/>
                <a:gd name="connsiteY35" fmla="*/ 1133 h 10000"/>
                <a:gd name="connsiteX36" fmla="*/ 4376 w 10074"/>
                <a:gd name="connsiteY36" fmla="*/ 1938 h 10000"/>
                <a:gd name="connsiteX37" fmla="*/ 4531 w 10074"/>
                <a:gd name="connsiteY37" fmla="*/ 3026 h 10000"/>
                <a:gd name="connsiteX38" fmla="*/ 4818 w 10074"/>
                <a:gd name="connsiteY38" fmla="*/ 4156 h 10000"/>
                <a:gd name="connsiteX39" fmla="*/ 5040 w 10074"/>
                <a:gd name="connsiteY39" fmla="*/ 4058 h 10000"/>
                <a:gd name="connsiteX40" fmla="*/ 5480 w 10074"/>
                <a:gd name="connsiteY40" fmla="*/ 4162 h 10000"/>
                <a:gd name="connsiteX41" fmla="*/ 5621 w 10074"/>
                <a:gd name="connsiteY41" fmla="*/ 4241 h 10000"/>
                <a:gd name="connsiteX42" fmla="*/ 5942 w 10074"/>
                <a:gd name="connsiteY42" fmla="*/ 4655 h 10000"/>
                <a:gd name="connsiteX43" fmla="*/ 5832 w 10074"/>
                <a:gd name="connsiteY43" fmla="*/ 4899 h 10000"/>
                <a:gd name="connsiteX44" fmla="*/ 5811 w 10074"/>
                <a:gd name="connsiteY44" fmla="*/ 5418 h 10000"/>
                <a:gd name="connsiteX45" fmla="*/ 6494 w 10074"/>
                <a:gd name="connsiteY45" fmla="*/ 5704 h 10000"/>
                <a:gd name="connsiteX46" fmla="*/ 7147 w 10074"/>
                <a:gd name="connsiteY46" fmla="*/ 5789 h 10000"/>
                <a:gd name="connsiteX47" fmla="*/ 7630 w 10074"/>
                <a:gd name="connsiteY47" fmla="*/ 6222 h 10000"/>
                <a:gd name="connsiteX48" fmla="*/ 8052 w 10074"/>
                <a:gd name="connsiteY48" fmla="*/ 6587 h 10000"/>
                <a:gd name="connsiteX49" fmla="*/ 8945 w 10074"/>
                <a:gd name="connsiteY49" fmla="*/ 6618 h 10000"/>
                <a:gd name="connsiteX50" fmla="*/ 9794 w 10074"/>
                <a:gd name="connsiteY50" fmla="*/ 6795 h 10000"/>
                <a:gd name="connsiteX51" fmla="*/ 9964 w 10074"/>
                <a:gd name="connsiteY51" fmla="*/ 7200 h 10000"/>
                <a:gd name="connsiteX52" fmla="*/ 9879 w 10074"/>
                <a:gd name="connsiteY52" fmla="*/ 7358 h 10000"/>
                <a:gd name="connsiteX53" fmla="*/ 9663 w 10074"/>
                <a:gd name="connsiteY53" fmla="*/ 7766 h 10000"/>
                <a:gd name="connsiteX54" fmla="*/ 9609 w 10074"/>
                <a:gd name="connsiteY54" fmla="*/ 7873 h 10000"/>
                <a:gd name="connsiteX55" fmla="*/ 9674 w 10074"/>
                <a:gd name="connsiteY55" fmla="*/ 8025 h 10000"/>
                <a:gd name="connsiteX56" fmla="*/ 9737 w 10074"/>
                <a:gd name="connsiteY56" fmla="*/ 8269 h 10000"/>
                <a:gd name="connsiteX57" fmla="*/ 9638 w 10074"/>
                <a:gd name="connsiteY57" fmla="*/ 8596 h 10000"/>
                <a:gd name="connsiteX58" fmla="*/ 9596 w 10074"/>
                <a:gd name="connsiteY58" fmla="*/ 9205 h 10000"/>
                <a:gd name="connsiteX59" fmla="*/ 9554 w 10074"/>
                <a:gd name="connsiteY59" fmla="*/ 9446 h 10000"/>
                <a:gd name="connsiteX60" fmla="*/ 9447 w 10074"/>
                <a:gd name="connsiteY60" fmla="*/ 9753 h 10000"/>
                <a:gd name="connsiteX61" fmla="*/ 9169 w 10074"/>
                <a:gd name="connsiteY61" fmla="*/ 10000 h 10000"/>
                <a:gd name="connsiteX62" fmla="*/ 8697 w 10074"/>
                <a:gd name="connsiteY62" fmla="*/ 9872 h 10000"/>
                <a:gd name="connsiteX0" fmla="*/ 9169 w 10546"/>
                <a:gd name="connsiteY0" fmla="*/ 9872 h 10000"/>
                <a:gd name="connsiteX1" fmla="*/ 8881 w 10546"/>
                <a:gd name="connsiteY1" fmla="*/ 9744 h 10000"/>
                <a:gd name="connsiteX2" fmla="*/ 8553 w 10546"/>
                <a:gd name="connsiteY2" fmla="*/ 9272 h 10000"/>
                <a:gd name="connsiteX3" fmla="*/ 8289 w 10546"/>
                <a:gd name="connsiteY3" fmla="*/ 8748 h 10000"/>
                <a:gd name="connsiteX4" fmla="*/ 7846 w 10546"/>
                <a:gd name="connsiteY4" fmla="*/ 9245 h 10000"/>
                <a:gd name="connsiteX5" fmla="*/ 7321 w 10546"/>
                <a:gd name="connsiteY5" fmla="*/ 9187 h 10000"/>
                <a:gd name="connsiteX6" fmla="*/ 6867 w 10546"/>
                <a:gd name="connsiteY6" fmla="*/ 9287 h 10000"/>
                <a:gd name="connsiteX7" fmla="*/ 6310 w 10546"/>
                <a:gd name="connsiteY7" fmla="*/ 9178 h 10000"/>
                <a:gd name="connsiteX8" fmla="*/ 5989 w 10546"/>
                <a:gd name="connsiteY8" fmla="*/ 9056 h 10000"/>
                <a:gd name="connsiteX9" fmla="*/ 5888 w 10546"/>
                <a:gd name="connsiteY9" fmla="*/ 8928 h 10000"/>
                <a:gd name="connsiteX10" fmla="*/ 5555 w 10546"/>
                <a:gd name="connsiteY10" fmla="*/ 8800 h 10000"/>
                <a:gd name="connsiteX11" fmla="*/ 5074 w 10546"/>
                <a:gd name="connsiteY11" fmla="*/ 9013 h 10000"/>
                <a:gd name="connsiteX12" fmla="*/ 4304 w 10546"/>
                <a:gd name="connsiteY12" fmla="*/ 8870 h 10000"/>
                <a:gd name="connsiteX13" fmla="*/ 3647 w 10546"/>
                <a:gd name="connsiteY13" fmla="*/ 8501 h 10000"/>
                <a:gd name="connsiteX14" fmla="*/ 3216 w 10546"/>
                <a:gd name="connsiteY14" fmla="*/ 8340 h 10000"/>
                <a:gd name="connsiteX15" fmla="*/ 2924 w 10546"/>
                <a:gd name="connsiteY15" fmla="*/ 8244 h 10000"/>
                <a:gd name="connsiteX16" fmla="*/ 2833 w 10546"/>
                <a:gd name="connsiteY16" fmla="*/ 7976 h 10000"/>
                <a:gd name="connsiteX17" fmla="*/ 2948 w 10546"/>
                <a:gd name="connsiteY17" fmla="*/ 6685 h 10000"/>
                <a:gd name="connsiteX18" fmla="*/ 2984 w 10546"/>
                <a:gd name="connsiteY18" fmla="*/ 6298 h 10000"/>
                <a:gd name="connsiteX19" fmla="*/ 2858 w 10546"/>
                <a:gd name="connsiteY19" fmla="*/ 5470 h 10000"/>
                <a:gd name="connsiteX20" fmla="*/ 2724 w 10546"/>
                <a:gd name="connsiteY20" fmla="*/ 6608 h 10000"/>
                <a:gd name="connsiteX21" fmla="*/ 1798 w 10546"/>
                <a:gd name="connsiteY21" fmla="*/ 6381 h 10000"/>
                <a:gd name="connsiteX22" fmla="*/ 1183 w 10546"/>
                <a:gd name="connsiteY22" fmla="*/ 5794 h 10000"/>
                <a:gd name="connsiteX23" fmla="*/ 488 w 10546"/>
                <a:gd name="connsiteY23" fmla="*/ 4708 h 10000"/>
                <a:gd name="connsiteX24" fmla="*/ 636 w 10546"/>
                <a:gd name="connsiteY24" fmla="*/ 3918 h 10000"/>
                <a:gd name="connsiteX25" fmla="*/ 0 w 10546"/>
                <a:gd name="connsiteY25" fmla="*/ 3673 h 10000"/>
                <a:gd name="connsiteX26" fmla="*/ 1161 w 10546"/>
                <a:gd name="connsiteY26" fmla="*/ 3464 h 10000"/>
                <a:gd name="connsiteX27" fmla="*/ 2655 w 10546"/>
                <a:gd name="connsiteY27" fmla="*/ 2441 h 10000"/>
                <a:gd name="connsiteX28" fmla="*/ 3271 w 10546"/>
                <a:gd name="connsiteY28" fmla="*/ 1295 h 10000"/>
                <a:gd name="connsiteX29" fmla="*/ 3391 w 10546"/>
                <a:gd name="connsiteY29" fmla="*/ 993 h 10000"/>
                <a:gd name="connsiteX30" fmla="*/ 3746 w 10546"/>
                <a:gd name="connsiteY30" fmla="*/ 606 h 10000"/>
                <a:gd name="connsiteX31" fmla="*/ 3863 w 10546"/>
                <a:gd name="connsiteY31" fmla="*/ 372 h 10000"/>
                <a:gd name="connsiteX32" fmla="*/ 4093 w 10546"/>
                <a:gd name="connsiteY32" fmla="*/ 186 h 10000"/>
                <a:gd name="connsiteX33" fmla="*/ 4256 w 10546"/>
                <a:gd name="connsiteY33" fmla="*/ 0 h 10000"/>
                <a:gd name="connsiteX34" fmla="*/ 4469 w 10546"/>
                <a:gd name="connsiteY34" fmla="*/ 292 h 10000"/>
                <a:gd name="connsiteX35" fmla="*/ 4682 w 10546"/>
                <a:gd name="connsiteY35" fmla="*/ 1133 h 10000"/>
                <a:gd name="connsiteX36" fmla="*/ 4848 w 10546"/>
                <a:gd name="connsiteY36" fmla="*/ 1938 h 10000"/>
                <a:gd name="connsiteX37" fmla="*/ 5003 w 10546"/>
                <a:gd name="connsiteY37" fmla="*/ 3026 h 10000"/>
                <a:gd name="connsiteX38" fmla="*/ 5290 w 10546"/>
                <a:gd name="connsiteY38" fmla="*/ 4156 h 10000"/>
                <a:gd name="connsiteX39" fmla="*/ 5512 w 10546"/>
                <a:gd name="connsiteY39" fmla="*/ 4058 h 10000"/>
                <a:gd name="connsiteX40" fmla="*/ 5952 w 10546"/>
                <a:gd name="connsiteY40" fmla="*/ 4162 h 10000"/>
                <a:gd name="connsiteX41" fmla="*/ 6093 w 10546"/>
                <a:gd name="connsiteY41" fmla="*/ 4241 h 10000"/>
                <a:gd name="connsiteX42" fmla="*/ 6414 w 10546"/>
                <a:gd name="connsiteY42" fmla="*/ 4655 h 10000"/>
                <a:gd name="connsiteX43" fmla="*/ 6304 w 10546"/>
                <a:gd name="connsiteY43" fmla="*/ 4899 h 10000"/>
                <a:gd name="connsiteX44" fmla="*/ 6283 w 10546"/>
                <a:gd name="connsiteY44" fmla="*/ 5418 h 10000"/>
                <a:gd name="connsiteX45" fmla="*/ 6966 w 10546"/>
                <a:gd name="connsiteY45" fmla="*/ 5704 h 10000"/>
                <a:gd name="connsiteX46" fmla="*/ 7619 w 10546"/>
                <a:gd name="connsiteY46" fmla="*/ 5789 h 10000"/>
                <a:gd name="connsiteX47" fmla="*/ 8102 w 10546"/>
                <a:gd name="connsiteY47" fmla="*/ 6222 h 10000"/>
                <a:gd name="connsiteX48" fmla="*/ 8524 w 10546"/>
                <a:gd name="connsiteY48" fmla="*/ 6587 h 10000"/>
                <a:gd name="connsiteX49" fmla="*/ 9417 w 10546"/>
                <a:gd name="connsiteY49" fmla="*/ 6618 h 10000"/>
                <a:gd name="connsiteX50" fmla="*/ 10266 w 10546"/>
                <a:gd name="connsiteY50" fmla="*/ 6795 h 10000"/>
                <a:gd name="connsiteX51" fmla="*/ 10436 w 10546"/>
                <a:gd name="connsiteY51" fmla="*/ 7200 h 10000"/>
                <a:gd name="connsiteX52" fmla="*/ 10351 w 10546"/>
                <a:gd name="connsiteY52" fmla="*/ 7358 h 10000"/>
                <a:gd name="connsiteX53" fmla="*/ 10135 w 10546"/>
                <a:gd name="connsiteY53" fmla="*/ 7766 h 10000"/>
                <a:gd name="connsiteX54" fmla="*/ 10081 w 10546"/>
                <a:gd name="connsiteY54" fmla="*/ 7873 h 10000"/>
                <a:gd name="connsiteX55" fmla="*/ 10146 w 10546"/>
                <a:gd name="connsiteY55" fmla="*/ 8025 h 10000"/>
                <a:gd name="connsiteX56" fmla="*/ 10209 w 10546"/>
                <a:gd name="connsiteY56" fmla="*/ 8269 h 10000"/>
                <a:gd name="connsiteX57" fmla="*/ 10110 w 10546"/>
                <a:gd name="connsiteY57" fmla="*/ 8596 h 10000"/>
                <a:gd name="connsiteX58" fmla="*/ 10068 w 10546"/>
                <a:gd name="connsiteY58" fmla="*/ 9205 h 10000"/>
                <a:gd name="connsiteX59" fmla="*/ 10026 w 10546"/>
                <a:gd name="connsiteY59" fmla="*/ 9446 h 10000"/>
                <a:gd name="connsiteX60" fmla="*/ 9919 w 10546"/>
                <a:gd name="connsiteY60" fmla="*/ 9753 h 10000"/>
                <a:gd name="connsiteX61" fmla="*/ 9641 w 10546"/>
                <a:gd name="connsiteY61" fmla="*/ 10000 h 10000"/>
                <a:gd name="connsiteX62" fmla="*/ 9169 w 10546"/>
                <a:gd name="connsiteY62"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48 w 10547"/>
                <a:gd name="connsiteY13" fmla="*/ 8501 h 10000"/>
                <a:gd name="connsiteX14" fmla="*/ 3217 w 10547"/>
                <a:gd name="connsiteY14" fmla="*/ 8340 h 10000"/>
                <a:gd name="connsiteX15" fmla="*/ 2925 w 10547"/>
                <a:gd name="connsiteY15" fmla="*/ 8244 h 10000"/>
                <a:gd name="connsiteX16" fmla="*/ 2834 w 10547"/>
                <a:gd name="connsiteY16" fmla="*/ 7976 h 10000"/>
                <a:gd name="connsiteX17" fmla="*/ 2949 w 10547"/>
                <a:gd name="connsiteY17" fmla="*/ 6685 h 10000"/>
                <a:gd name="connsiteX18" fmla="*/ 2985 w 10547"/>
                <a:gd name="connsiteY18" fmla="*/ 6298 h 10000"/>
                <a:gd name="connsiteX19" fmla="*/ 2859 w 10547"/>
                <a:gd name="connsiteY19" fmla="*/ 5470 h 10000"/>
                <a:gd name="connsiteX20" fmla="*/ 2725 w 10547"/>
                <a:gd name="connsiteY20" fmla="*/ 6608 h 10000"/>
                <a:gd name="connsiteX21" fmla="*/ 1799 w 10547"/>
                <a:gd name="connsiteY21" fmla="*/ 6381 h 10000"/>
                <a:gd name="connsiteX22" fmla="*/ 1184 w 10547"/>
                <a:gd name="connsiteY22" fmla="*/ 5794 h 10000"/>
                <a:gd name="connsiteX23" fmla="*/ 489 w 10547"/>
                <a:gd name="connsiteY23" fmla="*/ 4708 h 10000"/>
                <a:gd name="connsiteX24" fmla="*/ 186 w 10547"/>
                <a:gd name="connsiteY24" fmla="*/ 3918 h 10000"/>
                <a:gd name="connsiteX25" fmla="*/ 1 w 10547"/>
                <a:gd name="connsiteY25" fmla="*/ 3673 h 10000"/>
                <a:gd name="connsiteX26" fmla="*/ 1162 w 10547"/>
                <a:gd name="connsiteY26" fmla="*/ 3464 h 10000"/>
                <a:gd name="connsiteX27" fmla="*/ 2656 w 10547"/>
                <a:gd name="connsiteY27" fmla="*/ 2441 h 10000"/>
                <a:gd name="connsiteX28" fmla="*/ 3272 w 10547"/>
                <a:gd name="connsiteY28" fmla="*/ 1295 h 10000"/>
                <a:gd name="connsiteX29" fmla="*/ 3392 w 10547"/>
                <a:gd name="connsiteY29" fmla="*/ 993 h 10000"/>
                <a:gd name="connsiteX30" fmla="*/ 3747 w 10547"/>
                <a:gd name="connsiteY30" fmla="*/ 606 h 10000"/>
                <a:gd name="connsiteX31" fmla="*/ 3864 w 10547"/>
                <a:gd name="connsiteY31" fmla="*/ 372 h 10000"/>
                <a:gd name="connsiteX32" fmla="*/ 4094 w 10547"/>
                <a:gd name="connsiteY32" fmla="*/ 186 h 10000"/>
                <a:gd name="connsiteX33" fmla="*/ 4257 w 10547"/>
                <a:gd name="connsiteY33" fmla="*/ 0 h 10000"/>
                <a:gd name="connsiteX34" fmla="*/ 4470 w 10547"/>
                <a:gd name="connsiteY34" fmla="*/ 292 h 10000"/>
                <a:gd name="connsiteX35" fmla="*/ 4683 w 10547"/>
                <a:gd name="connsiteY35" fmla="*/ 1133 h 10000"/>
                <a:gd name="connsiteX36" fmla="*/ 4849 w 10547"/>
                <a:gd name="connsiteY36" fmla="*/ 1938 h 10000"/>
                <a:gd name="connsiteX37" fmla="*/ 5004 w 10547"/>
                <a:gd name="connsiteY37" fmla="*/ 3026 h 10000"/>
                <a:gd name="connsiteX38" fmla="*/ 5291 w 10547"/>
                <a:gd name="connsiteY38" fmla="*/ 4156 h 10000"/>
                <a:gd name="connsiteX39" fmla="*/ 5513 w 10547"/>
                <a:gd name="connsiteY39" fmla="*/ 4058 h 10000"/>
                <a:gd name="connsiteX40" fmla="*/ 5953 w 10547"/>
                <a:gd name="connsiteY40" fmla="*/ 4162 h 10000"/>
                <a:gd name="connsiteX41" fmla="*/ 6094 w 10547"/>
                <a:gd name="connsiteY41" fmla="*/ 4241 h 10000"/>
                <a:gd name="connsiteX42" fmla="*/ 6415 w 10547"/>
                <a:gd name="connsiteY42" fmla="*/ 4655 h 10000"/>
                <a:gd name="connsiteX43" fmla="*/ 6305 w 10547"/>
                <a:gd name="connsiteY43" fmla="*/ 4899 h 10000"/>
                <a:gd name="connsiteX44" fmla="*/ 6284 w 10547"/>
                <a:gd name="connsiteY44" fmla="*/ 5418 h 10000"/>
                <a:gd name="connsiteX45" fmla="*/ 6967 w 10547"/>
                <a:gd name="connsiteY45" fmla="*/ 5704 h 10000"/>
                <a:gd name="connsiteX46" fmla="*/ 7620 w 10547"/>
                <a:gd name="connsiteY46" fmla="*/ 5789 h 10000"/>
                <a:gd name="connsiteX47" fmla="*/ 8103 w 10547"/>
                <a:gd name="connsiteY47" fmla="*/ 6222 h 10000"/>
                <a:gd name="connsiteX48" fmla="*/ 8525 w 10547"/>
                <a:gd name="connsiteY48" fmla="*/ 6587 h 10000"/>
                <a:gd name="connsiteX49" fmla="*/ 9418 w 10547"/>
                <a:gd name="connsiteY49" fmla="*/ 6618 h 10000"/>
                <a:gd name="connsiteX50" fmla="*/ 10267 w 10547"/>
                <a:gd name="connsiteY50" fmla="*/ 6795 h 10000"/>
                <a:gd name="connsiteX51" fmla="*/ 10437 w 10547"/>
                <a:gd name="connsiteY51" fmla="*/ 7200 h 10000"/>
                <a:gd name="connsiteX52" fmla="*/ 10352 w 10547"/>
                <a:gd name="connsiteY52" fmla="*/ 7358 h 10000"/>
                <a:gd name="connsiteX53" fmla="*/ 10136 w 10547"/>
                <a:gd name="connsiteY53" fmla="*/ 7766 h 10000"/>
                <a:gd name="connsiteX54" fmla="*/ 10082 w 10547"/>
                <a:gd name="connsiteY54" fmla="*/ 7873 h 10000"/>
                <a:gd name="connsiteX55" fmla="*/ 10147 w 10547"/>
                <a:gd name="connsiteY55" fmla="*/ 8025 h 10000"/>
                <a:gd name="connsiteX56" fmla="*/ 10210 w 10547"/>
                <a:gd name="connsiteY56" fmla="*/ 8269 h 10000"/>
                <a:gd name="connsiteX57" fmla="*/ 10111 w 10547"/>
                <a:gd name="connsiteY57" fmla="*/ 8596 h 10000"/>
                <a:gd name="connsiteX58" fmla="*/ 10069 w 10547"/>
                <a:gd name="connsiteY58" fmla="*/ 9205 h 10000"/>
                <a:gd name="connsiteX59" fmla="*/ 10027 w 10547"/>
                <a:gd name="connsiteY59" fmla="*/ 9446 h 10000"/>
                <a:gd name="connsiteX60" fmla="*/ 9920 w 10547"/>
                <a:gd name="connsiteY60" fmla="*/ 9753 h 10000"/>
                <a:gd name="connsiteX61" fmla="*/ 9642 w 10547"/>
                <a:gd name="connsiteY61" fmla="*/ 10000 h 10000"/>
                <a:gd name="connsiteX62" fmla="*/ 9170 w 10547"/>
                <a:gd name="connsiteY62"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48 w 10547"/>
                <a:gd name="connsiteY13" fmla="*/ 8501 h 10000"/>
                <a:gd name="connsiteX14" fmla="*/ 3217 w 10547"/>
                <a:gd name="connsiteY14" fmla="*/ 8340 h 10000"/>
                <a:gd name="connsiteX15" fmla="*/ 2925 w 10547"/>
                <a:gd name="connsiteY15" fmla="*/ 8244 h 10000"/>
                <a:gd name="connsiteX16" fmla="*/ 2834 w 10547"/>
                <a:gd name="connsiteY16" fmla="*/ 7976 h 10000"/>
                <a:gd name="connsiteX17" fmla="*/ 2949 w 10547"/>
                <a:gd name="connsiteY17" fmla="*/ 6685 h 10000"/>
                <a:gd name="connsiteX18" fmla="*/ 2985 w 10547"/>
                <a:gd name="connsiteY18" fmla="*/ 6298 h 10000"/>
                <a:gd name="connsiteX19" fmla="*/ 2859 w 10547"/>
                <a:gd name="connsiteY19" fmla="*/ 5470 h 10000"/>
                <a:gd name="connsiteX20" fmla="*/ 2725 w 10547"/>
                <a:gd name="connsiteY20" fmla="*/ 6608 h 10000"/>
                <a:gd name="connsiteX21" fmla="*/ 1799 w 10547"/>
                <a:gd name="connsiteY21" fmla="*/ 6381 h 10000"/>
                <a:gd name="connsiteX22" fmla="*/ 1184 w 10547"/>
                <a:gd name="connsiteY22" fmla="*/ 5794 h 10000"/>
                <a:gd name="connsiteX23" fmla="*/ 489 w 10547"/>
                <a:gd name="connsiteY23" fmla="*/ 4708 h 10000"/>
                <a:gd name="connsiteX24" fmla="*/ 186 w 10547"/>
                <a:gd name="connsiteY24" fmla="*/ 3918 h 10000"/>
                <a:gd name="connsiteX25" fmla="*/ 1 w 10547"/>
                <a:gd name="connsiteY25" fmla="*/ 3673 h 10000"/>
                <a:gd name="connsiteX26" fmla="*/ 1162 w 10547"/>
                <a:gd name="connsiteY26" fmla="*/ 3464 h 10000"/>
                <a:gd name="connsiteX27" fmla="*/ 2205 w 10547"/>
                <a:gd name="connsiteY27" fmla="*/ 2212 h 10000"/>
                <a:gd name="connsiteX28" fmla="*/ 3272 w 10547"/>
                <a:gd name="connsiteY28" fmla="*/ 1295 h 10000"/>
                <a:gd name="connsiteX29" fmla="*/ 3392 w 10547"/>
                <a:gd name="connsiteY29" fmla="*/ 993 h 10000"/>
                <a:gd name="connsiteX30" fmla="*/ 3747 w 10547"/>
                <a:gd name="connsiteY30" fmla="*/ 606 h 10000"/>
                <a:gd name="connsiteX31" fmla="*/ 3864 w 10547"/>
                <a:gd name="connsiteY31" fmla="*/ 372 h 10000"/>
                <a:gd name="connsiteX32" fmla="*/ 4094 w 10547"/>
                <a:gd name="connsiteY32" fmla="*/ 186 h 10000"/>
                <a:gd name="connsiteX33" fmla="*/ 4257 w 10547"/>
                <a:gd name="connsiteY33" fmla="*/ 0 h 10000"/>
                <a:gd name="connsiteX34" fmla="*/ 4470 w 10547"/>
                <a:gd name="connsiteY34" fmla="*/ 292 h 10000"/>
                <a:gd name="connsiteX35" fmla="*/ 4683 w 10547"/>
                <a:gd name="connsiteY35" fmla="*/ 1133 h 10000"/>
                <a:gd name="connsiteX36" fmla="*/ 4849 w 10547"/>
                <a:gd name="connsiteY36" fmla="*/ 1938 h 10000"/>
                <a:gd name="connsiteX37" fmla="*/ 5004 w 10547"/>
                <a:gd name="connsiteY37" fmla="*/ 3026 h 10000"/>
                <a:gd name="connsiteX38" fmla="*/ 5291 w 10547"/>
                <a:gd name="connsiteY38" fmla="*/ 4156 h 10000"/>
                <a:gd name="connsiteX39" fmla="*/ 5513 w 10547"/>
                <a:gd name="connsiteY39" fmla="*/ 4058 h 10000"/>
                <a:gd name="connsiteX40" fmla="*/ 5953 w 10547"/>
                <a:gd name="connsiteY40" fmla="*/ 4162 h 10000"/>
                <a:gd name="connsiteX41" fmla="*/ 6094 w 10547"/>
                <a:gd name="connsiteY41" fmla="*/ 4241 h 10000"/>
                <a:gd name="connsiteX42" fmla="*/ 6415 w 10547"/>
                <a:gd name="connsiteY42" fmla="*/ 4655 h 10000"/>
                <a:gd name="connsiteX43" fmla="*/ 6305 w 10547"/>
                <a:gd name="connsiteY43" fmla="*/ 4899 h 10000"/>
                <a:gd name="connsiteX44" fmla="*/ 6284 w 10547"/>
                <a:gd name="connsiteY44" fmla="*/ 5418 h 10000"/>
                <a:gd name="connsiteX45" fmla="*/ 6967 w 10547"/>
                <a:gd name="connsiteY45" fmla="*/ 5704 h 10000"/>
                <a:gd name="connsiteX46" fmla="*/ 7620 w 10547"/>
                <a:gd name="connsiteY46" fmla="*/ 5789 h 10000"/>
                <a:gd name="connsiteX47" fmla="*/ 8103 w 10547"/>
                <a:gd name="connsiteY47" fmla="*/ 6222 h 10000"/>
                <a:gd name="connsiteX48" fmla="*/ 8525 w 10547"/>
                <a:gd name="connsiteY48" fmla="*/ 6587 h 10000"/>
                <a:gd name="connsiteX49" fmla="*/ 9418 w 10547"/>
                <a:gd name="connsiteY49" fmla="*/ 6618 h 10000"/>
                <a:gd name="connsiteX50" fmla="*/ 10267 w 10547"/>
                <a:gd name="connsiteY50" fmla="*/ 6795 h 10000"/>
                <a:gd name="connsiteX51" fmla="*/ 10437 w 10547"/>
                <a:gd name="connsiteY51" fmla="*/ 7200 h 10000"/>
                <a:gd name="connsiteX52" fmla="*/ 10352 w 10547"/>
                <a:gd name="connsiteY52" fmla="*/ 7358 h 10000"/>
                <a:gd name="connsiteX53" fmla="*/ 10136 w 10547"/>
                <a:gd name="connsiteY53" fmla="*/ 7766 h 10000"/>
                <a:gd name="connsiteX54" fmla="*/ 10082 w 10547"/>
                <a:gd name="connsiteY54" fmla="*/ 7873 h 10000"/>
                <a:gd name="connsiteX55" fmla="*/ 10147 w 10547"/>
                <a:gd name="connsiteY55" fmla="*/ 8025 h 10000"/>
                <a:gd name="connsiteX56" fmla="*/ 10210 w 10547"/>
                <a:gd name="connsiteY56" fmla="*/ 8269 h 10000"/>
                <a:gd name="connsiteX57" fmla="*/ 10111 w 10547"/>
                <a:gd name="connsiteY57" fmla="*/ 8596 h 10000"/>
                <a:gd name="connsiteX58" fmla="*/ 10069 w 10547"/>
                <a:gd name="connsiteY58" fmla="*/ 9205 h 10000"/>
                <a:gd name="connsiteX59" fmla="*/ 10027 w 10547"/>
                <a:gd name="connsiteY59" fmla="*/ 9446 h 10000"/>
                <a:gd name="connsiteX60" fmla="*/ 9920 w 10547"/>
                <a:gd name="connsiteY60" fmla="*/ 9753 h 10000"/>
                <a:gd name="connsiteX61" fmla="*/ 9642 w 10547"/>
                <a:gd name="connsiteY61" fmla="*/ 10000 h 10000"/>
                <a:gd name="connsiteX62" fmla="*/ 9170 w 10547"/>
                <a:gd name="connsiteY62"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48 w 10547"/>
                <a:gd name="connsiteY13" fmla="*/ 8501 h 10000"/>
                <a:gd name="connsiteX14" fmla="*/ 3217 w 10547"/>
                <a:gd name="connsiteY14" fmla="*/ 8340 h 10000"/>
                <a:gd name="connsiteX15" fmla="*/ 2925 w 10547"/>
                <a:gd name="connsiteY15" fmla="*/ 8244 h 10000"/>
                <a:gd name="connsiteX16" fmla="*/ 2834 w 10547"/>
                <a:gd name="connsiteY16" fmla="*/ 7976 h 10000"/>
                <a:gd name="connsiteX17" fmla="*/ 2949 w 10547"/>
                <a:gd name="connsiteY17" fmla="*/ 6685 h 10000"/>
                <a:gd name="connsiteX18" fmla="*/ 2985 w 10547"/>
                <a:gd name="connsiteY18" fmla="*/ 6298 h 10000"/>
                <a:gd name="connsiteX19" fmla="*/ 2859 w 10547"/>
                <a:gd name="connsiteY19" fmla="*/ 5470 h 10000"/>
                <a:gd name="connsiteX20" fmla="*/ 2725 w 10547"/>
                <a:gd name="connsiteY20" fmla="*/ 6608 h 10000"/>
                <a:gd name="connsiteX21" fmla="*/ 1799 w 10547"/>
                <a:gd name="connsiteY21" fmla="*/ 6381 h 10000"/>
                <a:gd name="connsiteX22" fmla="*/ 1184 w 10547"/>
                <a:gd name="connsiteY22" fmla="*/ 5794 h 10000"/>
                <a:gd name="connsiteX23" fmla="*/ 489 w 10547"/>
                <a:gd name="connsiteY23" fmla="*/ 4708 h 10000"/>
                <a:gd name="connsiteX24" fmla="*/ 186 w 10547"/>
                <a:gd name="connsiteY24" fmla="*/ 3918 h 10000"/>
                <a:gd name="connsiteX25" fmla="*/ 1 w 10547"/>
                <a:gd name="connsiteY25" fmla="*/ 3673 h 10000"/>
                <a:gd name="connsiteX26" fmla="*/ 1162 w 10547"/>
                <a:gd name="connsiteY26" fmla="*/ 3464 h 10000"/>
                <a:gd name="connsiteX27" fmla="*/ 2205 w 10547"/>
                <a:gd name="connsiteY27" fmla="*/ 2212 h 10000"/>
                <a:gd name="connsiteX28" fmla="*/ 3072 w 10547"/>
                <a:gd name="connsiteY28" fmla="*/ 1066 h 10000"/>
                <a:gd name="connsiteX29" fmla="*/ 3392 w 10547"/>
                <a:gd name="connsiteY29" fmla="*/ 993 h 10000"/>
                <a:gd name="connsiteX30" fmla="*/ 3747 w 10547"/>
                <a:gd name="connsiteY30" fmla="*/ 606 h 10000"/>
                <a:gd name="connsiteX31" fmla="*/ 3864 w 10547"/>
                <a:gd name="connsiteY31" fmla="*/ 372 h 10000"/>
                <a:gd name="connsiteX32" fmla="*/ 4094 w 10547"/>
                <a:gd name="connsiteY32" fmla="*/ 186 h 10000"/>
                <a:gd name="connsiteX33" fmla="*/ 4257 w 10547"/>
                <a:gd name="connsiteY33" fmla="*/ 0 h 10000"/>
                <a:gd name="connsiteX34" fmla="*/ 4470 w 10547"/>
                <a:gd name="connsiteY34" fmla="*/ 292 h 10000"/>
                <a:gd name="connsiteX35" fmla="*/ 4683 w 10547"/>
                <a:gd name="connsiteY35" fmla="*/ 1133 h 10000"/>
                <a:gd name="connsiteX36" fmla="*/ 4849 w 10547"/>
                <a:gd name="connsiteY36" fmla="*/ 1938 h 10000"/>
                <a:gd name="connsiteX37" fmla="*/ 5004 w 10547"/>
                <a:gd name="connsiteY37" fmla="*/ 3026 h 10000"/>
                <a:gd name="connsiteX38" fmla="*/ 5291 w 10547"/>
                <a:gd name="connsiteY38" fmla="*/ 4156 h 10000"/>
                <a:gd name="connsiteX39" fmla="*/ 5513 w 10547"/>
                <a:gd name="connsiteY39" fmla="*/ 4058 h 10000"/>
                <a:gd name="connsiteX40" fmla="*/ 5953 w 10547"/>
                <a:gd name="connsiteY40" fmla="*/ 4162 h 10000"/>
                <a:gd name="connsiteX41" fmla="*/ 6094 w 10547"/>
                <a:gd name="connsiteY41" fmla="*/ 4241 h 10000"/>
                <a:gd name="connsiteX42" fmla="*/ 6415 w 10547"/>
                <a:gd name="connsiteY42" fmla="*/ 4655 h 10000"/>
                <a:gd name="connsiteX43" fmla="*/ 6305 w 10547"/>
                <a:gd name="connsiteY43" fmla="*/ 4899 h 10000"/>
                <a:gd name="connsiteX44" fmla="*/ 6284 w 10547"/>
                <a:gd name="connsiteY44" fmla="*/ 5418 h 10000"/>
                <a:gd name="connsiteX45" fmla="*/ 6967 w 10547"/>
                <a:gd name="connsiteY45" fmla="*/ 5704 h 10000"/>
                <a:gd name="connsiteX46" fmla="*/ 7620 w 10547"/>
                <a:gd name="connsiteY46" fmla="*/ 5789 h 10000"/>
                <a:gd name="connsiteX47" fmla="*/ 8103 w 10547"/>
                <a:gd name="connsiteY47" fmla="*/ 6222 h 10000"/>
                <a:gd name="connsiteX48" fmla="*/ 8525 w 10547"/>
                <a:gd name="connsiteY48" fmla="*/ 6587 h 10000"/>
                <a:gd name="connsiteX49" fmla="*/ 9418 w 10547"/>
                <a:gd name="connsiteY49" fmla="*/ 6618 h 10000"/>
                <a:gd name="connsiteX50" fmla="*/ 10267 w 10547"/>
                <a:gd name="connsiteY50" fmla="*/ 6795 h 10000"/>
                <a:gd name="connsiteX51" fmla="*/ 10437 w 10547"/>
                <a:gd name="connsiteY51" fmla="*/ 7200 h 10000"/>
                <a:gd name="connsiteX52" fmla="*/ 10352 w 10547"/>
                <a:gd name="connsiteY52" fmla="*/ 7358 h 10000"/>
                <a:gd name="connsiteX53" fmla="*/ 10136 w 10547"/>
                <a:gd name="connsiteY53" fmla="*/ 7766 h 10000"/>
                <a:gd name="connsiteX54" fmla="*/ 10082 w 10547"/>
                <a:gd name="connsiteY54" fmla="*/ 7873 h 10000"/>
                <a:gd name="connsiteX55" fmla="*/ 10147 w 10547"/>
                <a:gd name="connsiteY55" fmla="*/ 8025 h 10000"/>
                <a:gd name="connsiteX56" fmla="*/ 10210 w 10547"/>
                <a:gd name="connsiteY56" fmla="*/ 8269 h 10000"/>
                <a:gd name="connsiteX57" fmla="*/ 10111 w 10547"/>
                <a:gd name="connsiteY57" fmla="*/ 8596 h 10000"/>
                <a:gd name="connsiteX58" fmla="*/ 10069 w 10547"/>
                <a:gd name="connsiteY58" fmla="*/ 9205 h 10000"/>
                <a:gd name="connsiteX59" fmla="*/ 10027 w 10547"/>
                <a:gd name="connsiteY59" fmla="*/ 9446 h 10000"/>
                <a:gd name="connsiteX60" fmla="*/ 9920 w 10547"/>
                <a:gd name="connsiteY60" fmla="*/ 9753 h 10000"/>
                <a:gd name="connsiteX61" fmla="*/ 9642 w 10547"/>
                <a:gd name="connsiteY61" fmla="*/ 10000 h 10000"/>
                <a:gd name="connsiteX62" fmla="*/ 9170 w 10547"/>
                <a:gd name="connsiteY62"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48 w 10547"/>
                <a:gd name="connsiteY13" fmla="*/ 8501 h 10000"/>
                <a:gd name="connsiteX14" fmla="*/ 3217 w 10547"/>
                <a:gd name="connsiteY14" fmla="*/ 8340 h 10000"/>
                <a:gd name="connsiteX15" fmla="*/ 2925 w 10547"/>
                <a:gd name="connsiteY15" fmla="*/ 8244 h 10000"/>
                <a:gd name="connsiteX16" fmla="*/ 2834 w 10547"/>
                <a:gd name="connsiteY16" fmla="*/ 7976 h 10000"/>
                <a:gd name="connsiteX17" fmla="*/ 2949 w 10547"/>
                <a:gd name="connsiteY17" fmla="*/ 6685 h 10000"/>
                <a:gd name="connsiteX18" fmla="*/ 2985 w 10547"/>
                <a:gd name="connsiteY18" fmla="*/ 6298 h 10000"/>
                <a:gd name="connsiteX19" fmla="*/ 2725 w 10547"/>
                <a:gd name="connsiteY19" fmla="*/ 6608 h 10000"/>
                <a:gd name="connsiteX20" fmla="*/ 1799 w 10547"/>
                <a:gd name="connsiteY20" fmla="*/ 6381 h 10000"/>
                <a:gd name="connsiteX21" fmla="*/ 1184 w 10547"/>
                <a:gd name="connsiteY21" fmla="*/ 5794 h 10000"/>
                <a:gd name="connsiteX22" fmla="*/ 489 w 10547"/>
                <a:gd name="connsiteY22" fmla="*/ 4708 h 10000"/>
                <a:gd name="connsiteX23" fmla="*/ 186 w 10547"/>
                <a:gd name="connsiteY23" fmla="*/ 3918 h 10000"/>
                <a:gd name="connsiteX24" fmla="*/ 1 w 10547"/>
                <a:gd name="connsiteY24" fmla="*/ 3673 h 10000"/>
                <a:gd name="connsiteX25" fmla="*/ 1162 w 10547"/>
                <a:gd name="connsiteY25" fmla="*/ 3464 h 10000"/>
                <a:gd name="connsiteX26" fmla="*/ 2205 w 10547"/>
                <a:gd name="connsiteY26" fmla="*/ 2212 h 10000"/>
                <a:gd name="connsiteX27" fmla="*/ 3072 w 10547"/>
                <a:gd name="connsiteY27" fmla="*/ 1066 h 10000"/>
                <a:gd name="connsiteX28" fmla="*/ 3392 w 10547"/>
                <a:gd name="connsiteY28" fmla="*/ 993 h 10000"/>
                <a:gd name="connsiteX29" fmla="*/ 3747 w 10547"/>
                <a:gd name="connsiteY29" fmla="*/ 606 h 10000"/>
                <a:gd name="connsiteX30" fmla="*/ 3864 w 10547"/>
                <a:gd name="connsiteY30" fmla="*/ 372 h 10000"/>
                <a:gd name="connsiteX31" fmla="*/ 4094 w 10547"/>
                <a:gd name="connsiteY31" fmla="*/ 186 h 10000"/>
                <a:gd name="connsiteX32" fmla="*/ 4257 w 10547"/>
                <a:gd name="connsiteY32" fmla="*/ 0 h 10000"/>
                <a:gd name="connsiteX33" fmla="*/ 4470 w 10547"/>
                <a:gd name="connsiteY33" fmla="*/ 292 h 10000"/>
                <a:gd name="connsiteX34" fmla="*/ 4683 w 10547"/>
                <a:gd name="connsiteY34" fmla="*/ 1133 h 10000"/>
                <a:gd name="connsiteX35" fmla="*/ 4849 w 10547"/>
                <a:gd name="connsiteY35" fmla="*/ 1938 h 10000"/>
                <a:gd name="connsiteX36" fmla="*/ 5004 w 10547"/>
                <a:gd name="connsiteY36" fmla="*/ 3026 h 10000"/>
                <a:gd name="connsiteX37" fmla="*/ 5291 w 10547"/>
                <a:gd name="connsiteY37" fmla="*/ 4156 h 10000"/>
                <a:gd name="connsiteX38" fmla="*/ 5513 w 10547"/>
                <a:gd name="connsiteY38" fmla="*/ 4058 h 10000"/>
                <a:gd name="connsiteX39" fmla="*/ 5953 w 10547"/>
                <a:gd name="connsiteY39" fmla="*/ 4162 h 10000"/>
                <a:gd name="connsiteX40" fmla="*/ 6094 w 10547"/>
                <a:gd name="connsiteY40" fmla="*/ 4241 h 10000"/>
                <a:gd name="connsiteX41" fmla="*/ 6415 w 10547"/>
                <a:gd name="connsiteY41" fmla="*/ 4655 h 10000"/>
                <a:gd name="connsiteX42" fmla="*/ 6305 w 10547"/>
                <a:gd name="connsiteY42" fmla="*/ 4899 h 10000"/>
                <a:gd name="connsiteX43" fmla="*/ 6284 w 10547"/>
                <a:gd name="connsiteY43" fmla="*/ 5418 h 10000"/>
                <a:gd name="connsiteX44" fmla="*/ 6967 w 10547"/>
                <a:gd name="connsiteY44" fmla="*/ 5704 h 10000"/>
                <a:gd name="connsiteX45" fmla="*/ 7620 w 10547"/>
                <a:gd name="connsiteY45" fmla="*/ 5789 h 10000"/>
                <a:gd name="connsiteX46" fmla="*/ 8103 w 10547"/>
                <a:gd name="connsiteY46" fmla="*/ 6222 h 10000"/>
                <a:gd name="connsiteX47" fmla="*/ 8525 w 10547"/>
                <a:gd name="connsiteY47" fmla="*/ 6587 h 10000"/>
                <a:gd name="connsiteX48" fmla="*/ 9418 w 10547"/>
                <a:gd name="connsiteY48" fmla="*/ 6618 h 10000"/>
                <a:gd name="connsiteX49" fmla="*/ 10267 w 10547"/>
                <a:gd name="connsiteY49" fmla="*/ 6795 h 10000"/>
                <a:gd name="connsiteX50" fmla="*/ 10437 w 10547"/>
                <a:gd name="connsiteY50" fmla="*/ 7200 h 10000"/>
                <a:gd name="connsiteX51" fmla="*/ 10352 w 10547"/>
                <a:gd name="connsiteY51" fmla="*/ 7358 h 10000"/>
                <a:gd name="connsiteX52" fmla="*/ 10136 w 10547"/>
                <a:gd name="connsiteY52" fmla="*/ 7766 h 10000"/>
                <a:gd name="connsiteX53" fmla="*/ 10082 w 10547"/>
                <a:gd name="connsiteY53" fmla="*/ 7873 h 10000"/>
                <a:gd name="connsiteX54" fmla="*/ 10147 w 10547"/>
                <a:gd name="connsiteY54" fmla="*/ 8025 h 10000"/>
                <a:gd name="connsiteX55" fmla="*/ 10210 w 10547"/>
                <a:gd name="connsiteY55" fmla="*/ 8269 h 10000"/>
                <a:gd name="connsiteX56" fmla="*/ 10111 w 10547"/>
                <a:gd name="connsiteY56" fmla="*/ 8596 h 10000"/>
                <a:gd name="connsiteX57" fmla="*/ 10069 w 10547"/>
                <a:gd name="connsiteY57" fmla="*/ 9205 h 10000"/>
                <a:gd name="connsiteX58" fmla="*/ 10027 w 10547"/>
                <a:gd name="connsiteY58" fmla="*/ 9446 h 10000"/>
                <a:gd name="connsiteX59" fmla="*/ 9920 w 10547"/>
                <a:gd name="connsiteY59" fmla="*/ 9753 h 10000"/>
                <a:gd name="connsiteX60" fmla="*/ 9642 w 10547"/>
                <a:gd name="connsiteY60" fmla="*/ 10000 h 10000"/>
                <a:gd name="connsiteX61" fmla="*/ 9170 w 10547"/>
                <a:gd name="connsiteY61"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48 w 10547"/>
                <a:gd name="connsiteY13" fmla="*/ 8501 h 10000"/>
                <a:gd name="connsiteX14" fmla="*/ 3217 w 10547"/>
                <a:gd name="connsiteY14" fmla="*/ 8340 h 10000"/>
                <a:gd name="connsiteX15" fmla="*/ 2925 w 10547"/>
                <a:gd name="connsiteY15" fmla="*/ 8244 h 10000"/>
                <a:gd name="connsiteX16" fmla="*/ 2834 w 10547"/>
                <a:gd name="connsiteY16" fmla="*/ 7976 h 10000"/>
                <a:gd name="connsiteX17" fmla="*/ 2949 w 10547"/>
                <a:gd name="connsiteY17" fmla="*/ 6685 h 10000"/>
                <a:gd name="connsiteX18" fmla="*/ 2725 w 10547"/>
                <a:gd name="connsiteY18" fmla="*/ 6608 h 10000"/>
                <a:gd name="connsiteX19" fmla="*/ 1799 w 10547"/>
                <a:gd name="connsiteY19" fmla="*/ 6381 h 10000"/>
                <a:gd name="connsiteX20" fmla="*/ 1184 w 10547"/>
                <a:gd name="connsiteY20" fmla="*/ 5794 h 10000"/>
                <a:gd name="connsiteX21" fmla="*/ 489 w 10547"/>
                <a:gd name="connsiteY21" fmla="*/ 4708 h 10000"/>
                <a:gd name="connsiteX22" fmla="*/ 186 w 10547"/>
                <a:gd name="connsiteY22" fmla="*/ 3918 h 10000"/>
                <a:gd name="connsiteX23" fmla="*/ 1 w 10547"/>
                <a:gd name="connsiteY23" fmla="*/ 3673 h 10000"/>
                <a:gd name="connsiteX24" fmla="*/ 1162 w 10547"/>
                <a:gd name="connsiteY24" fmla="*/ 3464 h 10000"/>
                <a:gd name="connsiteX25" fmla="*/ 2205 w 10547"/>
                <a:gd name="connsiteY25" fmla="*/ 2212 h 10000"/>
                <a:gd name="connsiteX26" fmla="*/ 3072 w 10547"/>
                <a:gd name="connsiteY26" fmla="*/ 1066 h 10000"/>
                <a:gd name="connsiteX27" fmla="*/ 3392 w 10547"/>
                <a:gd name="connsiteY27" fmla="*/ 993 h 10000"/>
                <a:gd name="connsiteX28" fmla="*/ 3747 w 10547"/>
                <a:gd name="connsiteY28" fmla="*/ 606 h 10000"/>
                <a:gd name="connsiteX29" fmla="*/ 3864 w 10547"/>
                <a:gd name="connsiteY29" fmla="*/ 372 h 10000"/>
                <a:gd name="connsiteX30" fmla="*/ 4094 w 10547"/>
                <a:gd name="connsiteY30" fmla="*/ 186 h 10000"/>
                <a:gd name="connsiteX31" fmla="*/ 4257 w 10547"/>
                <a:gd name="connsiteY31" fmla="*/ 0 h 10000"/>
                <a:gd name="connsiteX32" fmla="*/ 4470 w 10547"/>
                <a:gd name="connsiteY32" fmla="*/ 292 h 10000"/>
                <a:gd name="connsiteX33" fmla="*/ 4683 w 10547"/>
                <a:gd name="connsiteY33" fmla="*/ 1133 h 10000"/>
                <a:gd name="connsiteX34" fmla="*/ 4849 w 10547"/>
                <a:gd name="connsiteY34" fmla="*/ 1938 h 10000"/>
                <a:gd name="connsiteX35" fmla="*/ 5004 w 10547"/>
                <a:gd name="connsiteY35" fmla="*/ 3026 h 10000"/>
                <a:gd name="connsiteX36" fmla="*/ 5291 w 10547"/>
                <a:gd name="connsiteY36" fmla="*/ 4156 h 10000"/>
                <a:gd name="connsiteX37" fmla="*/ 5513 w 10547"/>
                <a:gd name="connsiteY37" fmla="*/ 4058 h 10000"/>
                <a:gd name="connsiteX38" fmla="*/ 5953 w 10547"/>
                <a:gd name="connsiteY38" fmla="*/ 4162 h 10000"/>
                <a:gd name="connsiteX39" fmla="*/ 6094 w 10547"/>
                <a:gd name="connsiteY39" fmla="*/ 4241 h 10000"/>
                <a:gd name="connsiteX40" fmla="*/ 6415 w 10547"/>
                <a:gd name="connsiteY40" fmla="*/ 4655 h 10000"/>
                <a:gd name="connsiteX41" fmla="*/ 6305 w 10547"/>
                <a:gd name="connsiteY41" fmla="*/ 4899 h 10000"/>
                <a:gd name="connsiteX42" fmla="*/ 6284 w 10547"/>
                <a:gd name="connsiteY42" fmla="*/ 5418 h 10000"/>
                <a:gd name="connsiteX43" fmla="*/ 6967 w 10547"/>
                <a:gd name="connsiteY43" fmla="*/ 5704 h 10000"/>
                <a:gd name="connsiteX44" fmla="*/ 7620 w 10547"/>
                <a:gd name="connsiteY44" fmla="*/ 5789 h 10000"/>
                <a:gd name="connsiteX45" fmla="*/ 8103 w 10547"/>
                <a:gd name="connsiteY45" fmla="*/ 6222 h 10000"/>
                <a:gd name="connsiteX46" fmla="*/ 8525 w 10547"/>
                <a:gd name="connsiteY46" fmla="*/ 6587 h 10000"/>
                <a:gd name="connsiteX47" fmla="*/ 9418 w 10547"/>
                <a:gd name="connsiteY47" fmla="*/ 6618 h 10000"/>
                <a:gd name="connsiteX48" fmla="*/ 10267 w 10547"/>
                <a:gd name="connsiteY48" fmla="*/ 6795 h 10000"/>
                <a:gd name="connsiteX49" fmla="*/ 10437 w 10547"/>
                <a:gd name="connsiteY49" fmla="*/ 7200 h 10000"/>
                <a:gd name="connsiteX50" fmla="*/ 10352 w 10547"/>
                <a:gd name="connsiteY50" fmla="*/ 7358 h 10000"/>
                <a:gd name="connsiteX51" fmla="*/ 10136 w 10547"/>
                <a:gd name="connsiteY51" fmla="*/ 7766 h 10000"/>
                <a:gd name="connsiteX52" fmla="*/ 10082 w 10547"/>
                <a:gd name="connsiteY52" fmla="*/ 7873 h 10000"/>
                <a:gd name="connsiteX53" fmla="*/ 10147 w 10547"/>
                <a:gd name="connsiteY53" fmla="*/ 8025 h 10000"/>
                <a:gd name="connsiteX54" fmla="*/ 10210 w 10547"/>
                <a:gd name="connsiteY54" fmla="*/ 8269 h 10000"/>
                <a:gd name="connsiteX55" fmla="*/ 10111 w 10547"/>
                <a:gd name="connsiteY55" fmla="*/ 8596 h 10000"/>
                <a:gd name="connsiteX56" fmla="*/ 10069 w 10547"/>
                <a:gd name="connsiteY56" fmla="*/ 9205 h 10000"/>
                <a:gd name="connsiteX57" fmla="*/ 10027 w 10547"/>
                <a:gd name="connsiteY57" fmla="*/ 9446 h 10000"/>
                <a:gd name="connsiteX58" fmla="*/ 9920 w 10547"/>
                <a:gd name="connsiteY58" fmla="*/ 9753 h 10000"/>
                <a:gd name="connsiteX59" fmla="*/ 9642 w 10547"/>
                <a:gd name="connsiteY59" fmla="*/ 10000 h 10000"/>
                <a:gd name="connsiteX60" fmla="*/ 9170 w 10547"/>
                <a:gd name="connsiteY60"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48 w 10547"/>
                <a:gd name="connsiteY13" fmla="*/ 8501 h 10000"/>
                <a:gd name="connsiteX14" fmla="*/ 3217 w 10547"/>
                <a:gd name="connsiteY14" fmla="*/ 8340 h 10000"/>
                <a:gd name="connsiteX15" fmla="*/ 2925 w 10547"/>
                <a:gd name="connsiteY15" fmla="*/ 8244 h 10000"/>
                <a:gd name="connsiteX16" fmla="*/ 2834 w 10547"/>
                <a:gd name="connsiteY16" fmla="*/ 7976 h 10000"/>
                <a:gd name="connsiteX17" fmla="*/ 2725 w 10547"/>
                <a:gd name="connsiteY17" fmla="*/ 6608 h 10000"/>
                <a:gd name="connsiteX18" fmla="*/ 1799 w 10547"/>
                <a:gd name="connsiteY18" fmla="*/ 6381 h 10000"/>
                <a:gd name="connsiteX19" fmla="*/ 1184 w 10547"/>
                <a:gd name="connsiteY19" fmla="*/ 5794 h 10000"/>
                <a:gd name="connsiteX20" fmla="*/ 489 w 10547"/>
                <a:gd name="connsiteY20" fmla="*/ 4708 h 10000"/>
                <a:gd name="connsiteX21" fmla="*/ 186 w 10547"/>
                <a:gd name="connsiteY21" fmla="*/ 3918 h 10000"/>
                <a:gd name="connsiteX22" fmla="*/ 1 w 10547"/>
                <a:gd name="connsiteY22" fmla="*/ 3673 h 10000"/>
                <a:gd name="connsiteX23" fmla="*/ 1162 w 10547"/>
                <a:gd name="connsiteY23" fmla="*/ 3464 h 10000"/>
                <a:gd name="connsiteX24" fmla="*/ 2205 w 10547"/>
                <a:gd name="connsiteY24" fmla="*/ 2212 h 10000"/>
                <a:gd name="connsiteX25" fmla="*/ 3072 w 10547"/>
                <a:gd name="connsiteY25" fmla="*/ 1066 h 10000"/>
                <a:gd name="connsiteX26" fmla="*/ 3392 w 10547"/>
                <a:gd name="connsiteY26" fmla="*/ 993 h 10000"/>
                <a:gd name="connsiteX27" fmla="*/ 3747 w 10547"/>
                <a:gd name="connsiteY27" fmla="*/ 606 h 10000"/>
                <a:gd name="connsiteX28" fmla="*/ 3864 w 10547"/>
                <a:gd name="connsiteY28" fmla="*/ 372 h 10000"/>
                <a:gd name="connsiteX29" fmla="*/ 4094 w 10547"/>
                <a:gd name="connsiteY29" fmla="*/ 186 h 10000"/>
                <a:gd name="connsiteX30" fmla="*/ 4257 w 10547"/>
                <a:gd name="connsiteY30" fmla="*/ 0 h 10000"/>
                <a:gd name="connsiteX31" fmla="*/ 4470 w 10547"/>
                <a:gd name="connsiteY31" fmla="*/ 292 h 10000"/>
                <a:gd name="connsiteX32" fmla="*/ 4683 w 10547"/>
                <a:gd name="connsiteY32" fmla="*/ 1133 h 10000"/>
                <a:gd name="connsiteX33" fmla="*/ 4849 w 10547"/>
                <a:gd name="connsiteY33" fmla="*/ 1938 h 10000"/>
                <a:gd name="connsiteX34" fmla="*/ 5004 w 10547"/>
                <a:gd name="connsiteY34" fmla="*/ 3026 h 10000"/>
                <a:gd name="connsiteX35" fmla="*/ 5291 w 10547"/>
                <a:gd name="connsiteY35" fmla="*/ 4156 h 10000"/>
                <a:gd name="connsiteX36" fmla="*/ 5513 w 10547"/>
                <a:gd name="connsiteY36" fmla="*/ 4058 h 10000"/>
                <a:gd name="connsiteX37" fmla="*/ 5953 w 10547"/>
                <a:gd name="connsiteY37" fmla="*/ 4162 h 10000"/>
                <a:gd name="connsiteX38" fmla="*/ 6094 w 10547"/>
                <a:gd name="connsiteY38" fmla="*/ 4241 h 10000"/>
                <a:gd name="connsiteX39" fmla="*/ 6415 w 10547"/>
                <a:gd name="connsiteY39" fmla="*/ 4655 h 10000"/>
                <a:gd name="connsiteX40" fmla="*/ 6305 w 10547"/>
                <a:gd name="connsiteY40" fmla="*/ 4899 h 10000"/>
                <a:gd name="connsiteX41" fmla="*/ 6284 w 10547"/>
                <a:gd name="connsiteY41" fmla="*/ 5418 h 10000"/>
                <a:gd name="connsiteX42" fmla="*/ 6967 w 10547"/>
                <a:gd name="connsiteY42" fmla="*/ 5704 h 10000"/>
                <a:gd name="connsiteX43" fmla="*/ 7620 w 10547"/>
                <a:gd name="connsiteY43" fmla="*/ 5789 h 10000"/>
                <a:gd name="connsiteX44" fmla="*/ 8103 w 10547"/>
                <a:gd name="connsiteY44" fmla="*/ 6222 h 10000"/>
                <a:gd name="connsiteX45" fmla="*/ 8525 w 10547"/>
                <a:gd name="connsiteY45" fmla="*/ 6587 h 10000"/>
                <a:gd name="connsiteX46" fmla="*/ 9418 w 10547"/>
                <a:gd name="connsiteY46" fmla="*/ 6618 h 10000"/>
                <a:gd name="connsiteX47" fmla="*/ 10267 w 10547"/>
                <a:gd name="connsiteY47" fmla="*/ 6795 h 10000"/>
                <a:gd name="connsiteX48" fmla="*/ 10437 w 10547"/>
                <a:gd name="connsiteY48" fmla="*/ 7200 h 10000"/>
                <a:gd name="connsiteX49" fmla="*/ 10352 w 10547"/>
                <a:gd name="connsiteY49" fmla="*/ 7358 h 10000"/>
                <a:gd name="connsiteX50" fmla="*/ 10136 w 10547"/>
                <a:gd name="connsiteY50" fmla="*/ 7766 h 10000"/>
                <a:gd name="connsiteX51" fmla="*/ 10082 w 10547"/>
                <a:gd name="connsiteY51" fmla="*/ 7873 h 10000"/>
                <a:gd name="connsiteX52" fmla="*/ 10147 w 10547"/>
                <a:gd name="connsiteY52" fmla="*/ 8025 h 10000"/>
                <a:gd name="connsiteX53" fmla="*/ 10210 w 10547"/>
                <a:gd name="connsiteY53" fmla="*/ 8269 h 10000"/>
                <a:gd name="connsiteX54" fmla="*/ 10111 w 10547"/>
                <a:gd name="connsiteY54" fmla="*/ 8596 h 10000"/>
                <a:gd name="connsiteX55" fmla="*/ 10069 w 10547"/>
                <a:gd name="connsiteY55" fmla="*/ 9205 h 10000"/>
                <a:gd name="connsiteX56" fmla="*/ 10027 w 10547"/>
                <a:gd name="connsiteY56" fmla="*/ 9446 h 10000"/>
                <a:gd name="connsiteX57" fmla="*/ 9920 w 10547"/>
                <a:gd name="connsiteY57" fmla="*/ 9753 h 10000"/>
                <a:gd name="connsiteX58" fmla="*/ 9642 w 10547"/>
                <a:gd name="connsiteY58" fmla="*/ 10000 h 10000"/>
                <a:gd name="connsiteX59" fmla="*/ 9170 w 10547"/>
                <a:gd name="connsiteY59"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48 w 10547"/>
                <a:gd name="connsiteY13" fmla="*/ 8501 h 10000"/>
                <a:gd name="connsiteX14" fmla="*/ 3217 w 10547"/>
                <a:gd name="connsiteY14" fmla="*/ 8340 h 10000"/>
                <a:gd name="connsiteX15" fmla="*/ 2925 w 10547"/>
                <a:gd name="connsiteY15" fmla="*/ 8244 h 10000"/>
                <a:gd name="connsiteX16" fmla="*/ 2834 w 10547"/>
                <a:gd name="connsiteY16" fmla="*/ 7976 h 10000"/>
                <a:gd name="connsiteX17" fmla="*/ 2725 w 10547"/>
                <a:gd name="connsiteY17" fmla="*/ 6608 h 10000"/>
                <a:gd name="connsiteX18" fmla="*/ 1799 w 10547"/>
                <a:gd name="connsiteY18" fmla="*/ 6381 h 10000"/>
                <a:gd name="connsiteX19" fmla="*/ 1184 w 10547"/>
                <a:gd name="connsiteY19" fmla="*/ 5794 h 10000"/>
                <a:gd name="connsiteX20" fmla="*/ 489 w 10547"/>
                <a:gd name="connsiteY20" fmla="*/ 4708 h 10000"/>
                <a:gd name="connsiteX21" fmla="*/ 186 w 10547"/>
                <a:gd name="connsiteY21" fmla="*/ 3918 h 10000"/>
                <a:gd name="connsiteX22" fmla="*/ 1 w 10547"/>
                <a:gd name="connsiteY22" fmla="*/ 3673 h 10000"/>
                <a:gd name="connsiteX23" fmla="*/ 1162 w 10547"/>
                <a:gd name="connsiteY23" fmla="*/ 3464 h 10000"/>
                <a:gd name="connsiteX24" fmla="*/ 2205 w 10547"/>
                <a:gd name="connsiteY24" fmla="*/ 2212 h 10000"/>
                <a:gd name="connsiteX25" fmla="*/ 3072 w 10547"/>
                <a:gd name="connsiteY25" fmla="*/ 1066 h 10000"/>
                <a:gd name="connsiteX26" fmla="*/ 3392 w 10547"/>
                <a:gd name="connsiteY26" fmla="*/ 993 h 10000"/>
                <a:gd name="connsiteX27" fmla="*/ 3747 w 10547"/>
                <a:gd name="connsiteY27" fmla="*/ 606 h 10000"/>
                <a:gd name="connsiteX28" fmla="*/ 3864 w 10547"/>
                <a:gd name="connsiteY28" fmla="*/ 372 h 10000"/>
                <a:gd name="connsiteX29" fmla="*/ 4094 w 10547"/>
                <a:gd name="connsiteY29" fmla="*/ 186 h 10000"/>
                <a:gd name="connsiteX30" fmla="*/ 4257 w 10547"/>
                <a:gd name="connsiteY30" fmla="*/ 0 h 10000"/>
                <a:gd name="connsiteX31" fmla="*/ 4470 w 10547"/>
                <a:gd name="connsiteY31" fmla="*/ 292 h 10000"/>
                <a:gd name="connsiteX32" fmla="*/ 4683 w 10547"/>
                <a:gd name="connsiteY32" fmla="*/ 1133 h 10000"/>
                <a:gd name="connsiteX33" fmla="*/ 4849 w 10547"/>
                <a:gd name="connsiteY33" fmla="*/ 1938 h 10000"/>
                <a:gd name="connsiteX34" fmla="*/ 5004 w 10547"/>
                <a:gd name="connsiteY34" fmla="*/ 3026 h 10000"/>
                <a:gd name="connsiteX35" fmla="*/ 5513 w 10547"/>
                <a:gd name="connsiteY35" fmla="*/ 4058 h 10000"/>
                <a:gd name="connsiteX36" fmla="*/ 5953 w 10547"/>
                <a:gd name="connsiteY36" fmla="*/ 4162 h 10000"/>
                <a:gd name="connsiteX37" fmla="*/ 6094 w 10547"/>
                <a:gd name="connsiteY37" fmla="*/ 4241 h 10000"/>
                <a:gd name="connsiteX38" fmla="*/ 6415 w 10547"/>
                <a:gd name="connsiteY38" fmla="*/ 4655 h 10000"/>
                <a:gd name="connsiteX39" fmla="*/ 6305 w 10547"/>
                <a:gd name="connsiteY39" fmla="*/ 4899 h 10000"/>
                <a:gd name="connsiteX40" fmla="*/ 6284 w 10547"/>
                <a:gd name="connsiteY40" fmla="*/ 5418 h 10000"/>
                <a:gd name="connsiteX41" fmla="*/ 6967 w 10547"/>
                <a:gd name="connsiteY41" fmla="*/ 5704 h 10000"/>
                <a:gd name="connsiteX42" fmla="*/ 7620 w 10547"/>
                <a:gd name="connsiteY42" fmla="*/ 5789 h 10000"/>
                <a:gd name="connsiteX43" fmla="*/ 8103 w 10547"/>
                <a:gd name="connsiteY43" fmla="*/ 6222 h 10000"/>
                <a:gd name="connsiteX44" fmla="*/ 8525 w 10547"/>
                <a:gd name="connsiteY44" fmla="*/ 6587 h 10000"/>
                <a:gd name="connsiteX45" fmla="*/ 9418 w 10547"/>
                <a:gd name="connsiteY45" fmla="*/ 6618 h 10000"/>
                <a:gd name="connsiteX46" fmla="*/ 10267 w 10547"/>
                <a:gd name="connsiteY46" fmla="*/ 6795 h 10000"/>
                <a:gd name="connsiteX47" fmla="*/ 10437 w 10547"/>
                <a:gd name="connsiteY47" fmla="*/ 7200 h 10000"/>
                <a:gd name="connsiteX48" fmla="*/ 10352 w 10547"/>
                <a:gd name="connsiteY48" fmla="*/ 7358 h 10000"/>
                <a:gd name="connsiteX49" fmla="*/ 10136 w 10547"/>
                <a:gd name="connsiteY49" fmla="*/ 7766 h 10000"/>
                <a:gd name="connsiteX50" fmla="*/ 10082 w 10547"/>
                <a:gd name="connsiteY50" fmla="*/ 7873 h 10000"/>
                <a:gd name="connsiteX51" fmla="*/ 10147 w 10547"/>
                <a:gd name="connsiteY51" fmla="*/ 8025 h 10000"/>
                <a:gd name="connsiteX52" fmla="*/ 10210 w 10547"/>
                <a:gd name="connsiteY52" fmla="*/ 8269 h 10000"/>
                <a:gd name="connsiteX53" fmla="*/ 10111 w 10547"/>
                <a:gd name="connsiteY53" fmla="*/ 8596 h 10000"/>
                <a:gd name="connsiteX54" fmla="*/ 10069 w 10547"/>
                <a:gd name="connsiteY54" fmla="*/ 9205 h 10000"/>
                <a:gd name="connsiteX55" fmla="*/ 10027 w 10547"/>
                <a:gd name="connsiteY55" fmla="*/ 9446 h 10000"/>
                <a:gd name="connsiteX56" fmla="*/ 9920 w 10547"/>
                <a:gd name="connsiteY56" fmla="*/ 9753 h 10000"/>
                <a:gd name="connsiteX57" fmla="*/ 9642 w 10547"/>
                <a:gd name="connsiteY57" fmla="*/ 10000 h 10000"/>
                <a:gd name="connsiteX58" fmla="*/ 9170 w 10547"/>
                <a:gd name="connsiteY58"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8870 h 10000"/>
                <a:gd name="connsiteX13" fmla="*/ 3698 w 10547"/>
                <a:gd name="connsiteY13" fmla="*/ 9016 h 10000"/>
                <a:gd name="connsiteX14" fmla="*/ 3217 w 10547"/>
                <a:gd name="connsiteY14" fmla="*/ 8340 h 10000"/>
                <a:gd name="connsiteX15" fmla="*/ 2925 w 10547"/>
                <a:gd name="connsiteY15" fmla="*/ 8244 h 10000"/>
                <a:gd name="connsiteX16" fmla="*/ 2834 w 10547"/>
                <a:gd name="connsiteY16" fmla="*/ 7976 h 10000"/>
                <a:gd name="connsiteX17" fmla="*/ 2725 w 10547"/>
                <a:gd name="connsiteY17" fmla="*/ 6608 h 10000"/>
                <a:gd name="connsiteX18" fmla="*/ 1799 w 10547"/>
                <a:gd name="connsiteY18" fmla="*/ 6381 h 10000"/>
                <a:gd name="connsiteX19" fmla="*/ 1184 w 10547"/>
                <a:gd name="connsiteY19" fmla="*/ 5794 h 10000"/>
                <a:gd name="connsiteX20" fmla="*/ 489 w 10547"/>
                <a:gd name="connsiteY20" fmla="*/ 4708 h 10000"/>
                <a:gd name="connsiteX21" fmla="*/ 186 w 10547"/>
                <a:gd name="connsiteY21" fmla="*/ 3918 h 10000"/>
                <a:gd name="connsiteX22" fmla="*/ 1 w 10547"/>
                <a:gd name="connsiteY22" fmla="*/ 3673 h 10000"/>
                <a:gd name="connsiteX23" fmla="*/ 1162 w 10547"/>
                <a:gd name="connsiteY23" fmla="*/ 3464 h 10000"/>
                <a:gd name="connsiteX24" fmla="*/ 2205 w 10547"/>
                <a:gd name="connsiteY24" fmla="*/ 2212 h 10000"/>
                <a:gd name="connsiteX25" fmla="*/ 3072 w 10547"/>
                <a:gd name="connsiteY25" fmla="*/ 1066 h 10000"/>
                <a:gd name="connsiteX26" fmla="*/ 3392 w 10547"/>
                <a:gd name="connsiteY26" fmla="*/ 993 h 10000"/>
                <a:gd name="connsiteX27" fmla="*/ 3747 w 10547"/>
                <a:gd name="connsiteY27" fmla="*/ 606 h 10000"/>
                <a:gd name="connsiteX28" fmla="*/ 3864 w 10547"/>
                <a:gd name="connsiteY28" fmla="*/ 372 h 10000"/>
                <a:gd name="connsiteX29" fmla="*/ 4094 w 10547"/>
                <a:gd name="connsiteY29" fmla="*/ 186 h 10000"/>
                <a:gd name="connsiteX30" fmla="*/ 4257 w 10547"/>
                <a:gd name="connsiteY30" fmla="*/ 0 h 10000"/>
                <a:gd name="connsiteX31" fmla="*/ 4470 w 10547"/>
                <a:gd name="connsiteY31" fmla="*/ 292 h 10000"/>
                <a:gd name="connsiteX32" fmla="*/ 4683 w 10547"/>
                <a:gd name="connsiteY32" fmla="*/ 1133 h 10000"/>
                <a:gd name="connsiteX33" fmla="*/ 4849 w 10547"/>
                <a:gd name="connsiteY33" fmla="*/ 1938 h 10000"/>
                <a:gd name="connsiteX34" fmla="*/ 5004 w 10547"/>
                <a:gd name="connsiteY34" fmla="*/ 3026 h 10000"/>
                <a:gd name="connsiteX35" fmla="*/ 5513 w 10547"/>
                <a:gd name="connsiteY35" fmla="*/ 4058 h 10000"/>
                <a:gd name="connsiteX36" fmla="*/ 5953 w 10547"/>
                <a:gd name="connsiteY36" fmla="*/ 4162 h 10000"/>
                <a:gd name="connsiteX37" fmla="*/ 6094 w 10547"/>
                <a:gd name="connsiteY37" fmla="*/ 4241 h 10000"/>
                <a:gd name="connsiteX38" fmla="*/ 6415 w 10547"/>
                <a:gd name="connsiteY38" fmla="*/ 4655 h 10000"/>
                <a:gd name="connsiteX39" fmla="*/ 6305 w 10547"/>
                <a:gd name="connsiteY39" fmla="*/ 4899 h 10000"/>
                <a:gd name="connsiteX40" fmla="*/ 6284 w 10547"/>
                <a:gd name="connsiteY40" fmla="*/ 5418 h 10000"/>
                <a:gd name="connsiteX41" fmla="*/ 6967 w 10547"/>
                <a:gd name="connsiteY41" fmla="*/ 5704 h 10000"/>
                <a:gd name="connsiteX42" fmla="*/ 7620 w 10547"/>
                <a:gd name="connsiteY42" fmla="*/ 5789 h 10000"/>
                <a:gd name="connsiteX43" fmla="*/ 8103 w 10547"/>
                <a:gd name="connsiteY43" fmla="*/ 6222 h 10000"/>
                <a:gd name="connsiteX44" fmla="*/ 8525 w 10547"/>
                <a:gd name="connsiteY44" fmla="*/ 6587 h 10000"/>
                <a:gd name="connsiteX45" fmla="*/ 9418 w 10547"/>
                <a:gd name="connsiteY45" fmla="*/ 6618 h 10000"/>
                <a:gd name="connsiteX46" fmla="*/ 10267 w 10547"/>
                <a:gd name="connsiteY46" fmla="*/ 6795 h 10000"/>
                <a:gd name="connsiteX47" fmla="*/ 10437 w 10547"/>
                <a:gd name="connsiteY47" fmla="*/ 7200 h 10000"/>
                <a:gd name="connsiteX48" fmla="*/ 10352 w 10547"/>
                <a:gd name="connsiteY48" fmla="*/ 7358 h 10000"/>
                <a:gd name="connsiteX49" fmla="*/ 10136 w 10547"/>
                <a:gd name="connsiteY49" fmla="*/ 7766 h 10000"/>
                <a:gd name="connsiteX50" fmla="*/ 10082 w 10547"/>
                <a:gd name="connsiteY50" fmla="*/ 7873 h 10000"/>
                <a:gd name="connsiteX51" fmla="*/ 10147 w 10547"/>
                <a:gd name="connsiteY51" fmla="*/ 8025 h 10000"/>
                <a:gd name="connsiteX52" fmla="*/ 10210 w 10547"/>
                <a:gd name="connsiteY52" fmla="*/ 8269 h 10000"/>
                <a:gd name="connsiteX53" fmla="*/ 10111 w 10547"/>
                <a:gd name="connsiteY53" fmla="*/ 8596 h 10000"/>
                <a:gd name="connsiteX54" fmla="*/ 10069 w 10547"/>
                <a:gd name="connsiteY54" fmla="*/ 9205 h 10000"/>
                <a:gd name="connsiteX55" fmla="*/ 10027 w 10547"/>
                <a:gd name="connsiteY55" fmla="*/ 9446 h 10000"/>
                <a:gd name="connsiteX56" fmla="*/ 9920 w 10547"/>
                <a:gd name="connsiteY56" fmla="*/ 9753 h 10000"/>
                <a:gd name="connsiteX57" fmla="*/ 9642 w 10547"/>
                <a:gd name="connsiteY57" fmla="*/ 10000 h 10000"/>
                <a:gd name="connsiteX58" fmla="*/ 9170 w 10547"/>
                <a:gd name="connsiteY58"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075 w 10547"/>
                <a:gd name="connsiteY11" fmla="*/ 9013 h 10000"/>
                <a:gd name="connsiteX12" fmla="*/ 4305 w 10547"/>
                <a:gd name="connsiteY12" fmla="*/ 9328 h 10000"/>
                <a:gd name="connsiteX13" fmla="*/ 3698 w 10547"/>
                <a:gd name="connsiteY13" fmla="*/ 9016 h 10000"/>
                <a:gd name="connsiteX14" fmla="*/ 3217 w 10547"/>
                <a:gd name="connsiteY14" fmla="*/ 8340 h 10000"/>
                <a:gd name="connsiteX15" fmla="*/ 2925 w 10547"/>
                <a:gd name="connsiteY15" fmla="*/ 8244 h 10000"/>
                <a:gd name="connsiteX16" fmla="*/ 2834 w 10547"/>
                <a:gd name="connsiteY16" fmla="*/ 7976 h 10000"/>
                <a:gd name="connsiteX17" fmla="*/ 2725 w 10547"/>
                <a:gd name="connsiteY17" fmla="*/ 6608 h 10000"/>
                <a:gd name="connsiteX18" fmla="*/ 1799 w 10547"/>
                <a:gd name="connsiteY18" fmla="*/ 6381 h 10000"/>
                <a:gd name="connsiteX19" fmla="*/ 1184 w 10547"/>
                <a:gd name="connsiteY19" fmla="*/ 5794 h 10000"/>
                <a:gd name="connsiteX20" fmla="*/ 489 w 10547"/>
                <a:gd name="connsiteY20" fmla="*/ 4708 h 10000"/>
                <a:gd name="connsiteX21" fmla="*/ 186 w 10547"/>
                <a:gd name="connsiteY21" fmla="*/ 3918 h 10000"/>
                <a:gd name="connsiteX22" fmla="*/ 1 w 10547"/>
                <a:gd name="connsiteY22" fmla="*/ 3673 h 10000"/>
                <a:gd name="connsiteX23" fmla="*/ 1162 w 10547"/>
                <a:gd name="connsiteY23" fmla="*/ 3464 h 10000"/>
                <a:gd name="connsiteX24" fmla="*/ 2205 w 10547"/>
                <a:gd name="connsiteY24" fmla="*/ 2212 h 10000"/>
                <a:gd name="connsiteX25" fmla="*/ 3072 w 10547"/>
                <a:gd name="connsiteY25" fmla="*/ 1066 h 10000"/>
                <a:gd name="connsiteX26" fmla="*/ 3392 w 10547"/>
                <a:gd name="connsiteY26" fmla="*/ 993 h 10000"/>
                <a:gd name="connsiteX27" fmla="*/ 3747 w 10547"/>
                <a:gd name="connsiteY27" fmla="*/ 606 h 10000"/>
                <a:gd name="connsiteX28" fmla="*/ 3864 w 10547"/>
                <a:gd name="connsiteY28" fmla="*/ 372 h 10000"/>
                <a:gd name="connsiteX29" fmla="*/ 4094 w 10547"/>
                <a:gd name="connsiteY29" fmla="*/ 186 h 10000"/>
                <a:gd name="connsiteX30" fmla="*/ 4257 w 10547"/>
                <a:gd name="connsiteY30" fmla="*/ 0 h 10000"/>
                <a:gd name="connsiteX31" fmla="*/ 4470 w 10547"/>
                <a:gd name="connsiteY31" fmla="*/ 292 h 10000"/>
                <a:gd name="connsiteX32" fmla="*/ 4683 w 10547"/>
                <a:gd name="connsiteY32" fmla="*/ 1133 h 10000"/>
                <a:gd name="connsiteX33" fmla="*/ 4849 w 10547"/>
                <a:gd name="connsiteY33" fmla="*/ 1938 h 10000"/>
                <a:gd name="connsiteX34" fmla="*/ 5004 w 10547"/>
                <a:gd name="connsiteY34" fmla="*/ 3026 h 10000"/>
                <a:gd name="connsiteX35" fmla="*/ 5513 w 10547"/>
                <a:gd name="connsiteY35" fmla="*/ 4058 h 10000"/>
                <a:gd name="connsiteX36" fmla="*/ 5953 w 10547"/>
                <a:gd name="connsiteY36" fmla="*/ 4162 h 10000"/>
                <a:gd name="connsiteX37" fmla="*/ 6094 w 10547"/>
                <a:gd name="connsiteY37" fmla="*/ 4241 h 10000"/>
                <a:gd name="connsiteX38" fmla="*/ 6415 w 10547"/>
                <a:gd name="connsiteY38" fmla="*/ 4655 h 10000"/>
                <a:gd name="connsiteX39" fmla="*/ 6305 w 10547"/>
                <a:gd name="connsiteY39" fmla="*/ 4899 h 10000"/>
                <a:gd name="connsiteX40" fmla="*/ 6284 w 10547"/>
                <a:gd name="connsiteY40" fmla="*/ 5418 h 10000"/>
                <a:gd name="connsiteX41" fmla="*/ 6967 w 10547"/>
                <a:gd name="connsiteY41" fmla="*/ 5704 h 10000"/>
                <a:gd name="connsiteX42" fmla="*/ 7620 w 10547"/>
                <a:gd name="connsiteY42" fmla="*/ 5789 h 10000"/>
                <a:gd name="connsiteX43" fmla="*/ 8103 w 10547"/>
                <a:gd name="connsiteY43" fmla="*/ 6222 h 10000"/>
                <a:gd name="connsiteX44" fmla="*/ 8525 w 10547"/>
                <a:gd name="connsiteY44" fmla="*/ 6587 h 10000"/>
                <a:gd name="connsiteX45" fmla="*/ 9418 w 10547"/>
                <a:gd name="connsiteY45" fmla="*/ 6618 h 10000"/>
                <a:gd name="connsiteX46" fmla="*/ 10267 w 10547"/>
                <a:gd name="connsiteY46" fmla="*/ 6795 h 10000"/>
                <a:gd name="connsiteX47" fmla="*/ 10437 w 10547"/>
                <a:gd name="connsiteY47" fmla="*/ 7200 h 10000"/>
                <a:gd name="connsiteX48" fmla="*/ 10352 w 10547"/>
                <a:gd name="connsiteY48" fmla="*/ 7358 h 10000"/>
                <a:gd name="connsiteX49" fmla="*/ 10136 w 10547"/>
                <a:gd name="connsiteY49" fmla="*/ 7766 h 10000"/>
                <a:gd name="connsiteX50" fmla="*/ 10082 w 10547"/>
                <a:gd name="connsiteY50" fmla="*/ 7873 h 10000"/>
                <a:gd name="connsiteX51" fmla="*/ 10147 w 10547"/>
                <a:gd name="connsiteY51" fmla="*/ 8025 h 10000"/>
                <a:gd name="connsiteX52" fmla="*/ 10210 w 10547"/>
                <a:gd name="connsiteY52" fmla="*/ 8269 h 10000"/>
                <a:gd name="connsiteX53" fmla="*/ 10111 w 10547"/>
                <a:gd name="connsiteY53" fmla="*/ 8596 h 10000"/>
                <a:gd name="connsiteX54" fmla="*/ 10069 w 10547"/>
                <a:gd name="connsiteY54" fmla="*/ 9205 h 10000"/>
                <a:gd name="connsiteX55" fmla="*/ 10027 w 10547"/>
                <a:gd name="connsiteY55" fmla="*/ 9446 h 10000"/>
                <a:gd name="connsiteX56" fmla="*/ 9920 w 10547"/>
                <a:gd name="connsiteY56" fmla="*/ 9753 h 10000"/>
                <a:gd name="connsiteX57" fmla="*/ 9642 w 10547"/>
                <a:gd name="connsiteY57" fmla="*/ 10000 h 10000"/>
                <a:gd name="connsiteX58" fmla="*/ 9170 w 10547"/>
                <a:gd name="connsiteY58"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556 w 10547"/>
                <a:gd name="connsiteY10" fmla="*/ 8800 h 10000"/>
                <a:gd name="connsiteX11" fmla="*/ 5275 w 10547"/>
                <a:gd name="connsiteY11" fmla="*/ 9356 h 10000"/>
                <a:gd name="connsiteX12" fmla="*/ 4305 w 10547"/>
                <a:gd name="connsiteY12" fmla="*/ 9328 h 10000"/>
                <a:gd name="connsiteX13" fmla="*/ 3698 w 10547"/>
                <a:gd name="connsiteY13" fmla="*/ 9016 h 10000"/>
                <a:gd name="connsiteX14" fmla="*/ 3217 w 10547"/>
                <a:gd name="connsiteY14" fmla="*/ 8340 h 10000"/>
                <a:gd name="connsiteX15" fmla="*/ 2925 w 10547"/>
                <a:gd name="connsiteY15" fmla="*/ 8244 h 10000"/>
                <a:gd name="connsiteX16" fmla="*/ 2834 w 10547"/>
                <a:gd name="connsiteY16" fmla="*/ 7976 h 10000"/>
                <a:gd name="connsiteX17" fmla="*/ 2725 w 10547"/>
                <a:gd name="connsiteY17" fmla="*/ 6608 h 10000"/>
                <a:gd name="connsiteX18" fmla="*/ 1799 w 10547"/>
                <a:gd name="connsiteY18" fmla="*/ 6381 h 10000"/>
                <a:gd name="connsiteX19" fmla="*/ 1184 w 10547"/>
                <a:gd name="connsiteY19" fmla="*/ 5794 h 10000"/>
                <a:gd name="connsiteX20" fmla="*/ 489 w 10547"/>
                <a:gd name="connsiteY20" fmla="*/ 4708 h 10000"/>
                <a:gd name="connsiteX21" fmla="*/ 186 w 10547"/>
                <a:gd name="connsiteY21" fmla="*/ 3918 h 10000"/>
                <a:gd name="connsiteX22" fmla="*/ 1 w 10547"/>
                <a:gd name="connsiteY22" fmla="*/ 3673 h 10000"/>
                <a:gd name="connsiteX23" fmla="*/ 1162 w 10547"/>
                <a:gd name="connsiteY23" fmla="*/ 3464 h 10000"/>
                <a:gd name="connsiteX24" fmla="*/ 2205 w 10547"/>
                <a:gd name="connsiteY24" fmla="*/ 2212 h 10000"/>
                <a:gd name="connsiteX25" fmla="*/ 3072 w 10547"/>
                <a:gd name="connsiteY25" fmla="*/ 1066 h 10000"/>
                <a:gd name="connsiteX26" fmla="*/ 3392 w 10547"/>
                <a:gd name="connsiteY26" fmla="*/ 993 h 10000"/>
                <a:gd name="connsiteX27" fmla="*/ 3747 w 10547"/>
                <a:gd name="connsiteY27" fmla="*/ 606 h 10000"/>
                <a:gd name="connsiteX28" fmla="*/ 3864 w 10547"/>
                <a:gd name="connsiteY28" fmla="*/ 372 h 10000"/>
                <a:gd name="connsiteX29" fmla="*/ 4094 w 10547"/>
                <a:gd name="connsiteY29" fmla="*/ 186 h 10000"/>
                <a:gd name="connsiteX30" fmla="*/ 4257 w 10547"/>
                <a:gd name="connsiteY30" fmla="*/ 0 h 10000"/>
                <a:gd name="connsiteX31" fmla="*/ 4470 w 10547"/>
                <a:gd name="connsiteY31" fmla="*/ 292 h 10000"/>
                <a:gd name="connsiteX32" fmla="*/ 4683 w 10547"/>
                <a:gd name="connsiteY32" fmla="*/ 1133 h 10000"/>
                <a:gd name="connsiteX33" fmla="*/ 4849 w 10547"/>
                <a:gd name="connsiteY33" fmla="*/ 1938 h 10000"/>
                <a:gd name="connsiteX34" fmla="*/ 5004 w 10547"/>
                <a:gd name="connsiteY34" fmla="*/ 3026 h 10000"/>
                <a:gd name="connsiteX35" fmla="*/ 5513 w 10547"/>
                <a:gd name="connsiteY35" fmla="*/ 4058 h 10000"/>
                <a:gd name="connsiteX36" fmla="*/ 5953 w 10547"/>
                <a:gd name="connsiteY36" fmla="*/ 4162 h 10000"/>
                <a:gd name="connsiteX37" fmla="*/ 6094 w 10547"/>
                <a:gd name="connsiteY37" fmla="*/ 4241 h 10000"/>
                <a:gd name="connsiteX38" fmla="*/ 6415 w 10547"/>
                <a:gd name="connsiteY38" fmla="*/ 4655 h 10000"/>
                <a:gd name="connsiteX39" fmla="*/ 6305 w 10547"/>
                <a:gd name="connsiteY39" fmla="*/ 4899 h 10000"/>
                <a:gd name="connsiteX40" fmla="*/ 6284 w 10547"/>
                <a:gd name="connsiteY40" fmla="*/ 5418 h 10000"/>
                <a:gd name="connsiteX41" fmla="*/ 6967 w 10547"/>
                <a:gd name="connsiteY41" fmla="*/ 5704 h 10000"/>
                <a:gd name="connsiteX42" fmla="*/ 7620 w 10547"/>
                <a:gd name="connsiteY42" fmla="*/ 5789 h 10000"/>
                <a:gd name="connsiteX43" fmla="*/ 8103 w 10547"/>
                <a:gd name="connsiteY43" fmla="*/ 6222 h 10000"/>
                <a:gd name="connsiteX44" fmla="*/ 8525 w 10547"/>
                <a:gd name="connsiteY44" fmla="*/ 6587 h 10000"/>
                <a:gd name="connsiteX45" fmla="*/ 9418 w 10547"/>
                <a:gd name="connsiteY45" fmla="*/ 6618 h 10000"/>
                <a:gd name="connsiteX46" fmla="*/ 10267 w 10547"/>
                <a:gd name="connsiteY46" fmla="*/ 6795 h 10000"/>
                <a:gd name="connsiteX47" fmla="*/ 10437 w 10547"/>
                <a:gd name="connsiteY47" fmla="*/ 7200 h 10000"/>
                <a:gd name="connsiteX48" fmla="*/ 10352 w 10547"/>
                <a:gd name="connsiteY48" fmla="*/ 7358 h 10000"/>
                <a:gd name="connsiteX49" fmla="*/ 10136 w 10547"/>
                <a:gd name="connsiteY49" fmla="*/ 7766 h 10000"/>
                <a:gd name="connsiteX50" fmla="*/ 10082 w 10547"/>
                <a:gd name="connsiteY50" fmla="*/ 7873 h 10000"/>
                <a:gd name="connsiteX51" fmla="*/ 10147 w 10547"/>
                <a:gd name="connsiteY51" fmla="*/ 8025 h 10000"/>
                <a:gd name="connsiteX52" fmla="*/ 10210 w 10547"/>
                <a:gd name="connsiteY52" fmla="*/ 8269 h 10000"/>
                <a:gd name="connsiteX53" fmla="*/ 10111 w 10547"/>
                <a:gd name="connsiteY53" fmla="*/ 8596 h 10000"/>
                <a:gd name="connsiteX54" fmla="*/ 10069 w 10547"/>
                <a:gd name="connsiteY54" fmla="*/ 9205 h 10000"/>
                <a:gd name="connsiteX55" fmla="*/ 10027 w 10547"/>
                <a:gd name="connsiteY55" fmla="*/ 9446 h 10000"/>
                <a:gd name="connsiteX56" fmla="*/ 9920 w 10547"/>
                <a:gd name="connsiteY56" fmla="*/ 9753 h 10000"/>
                <a:gd name="connsiteX57" fmla="*/ 9642 w 10547"/>
                <a:gd name="connsiteY57" fmla="*/ 10000 h 10000"/>
                <a:gd name="connsiteX58" fmla="*/ 9170 w 10547"/>
                <a:gd name="connsiteY58"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889 w 10547"/>
                <a:gd name="connsiteY9" fmla="*/ 8928 h 10000"/>
                <a:gd name="connsiteX10" fmla="*/ 5275 w 10547"/>
                <a:gd name="connsiteY10" fmla="*/ 9356 h 10000"/>
                <a:gd name="connsiteX11" fmla="*/ 4305 w 10547"/>
                <a:gd name="connsiteY11" fmla="*/ 9328 h 10000"/>
                <a:gd name="connsiteX12" fmla="*/ 3698 w 10547"/>
                <a:gd name="connsiteY12" fmla="*/ 9016 h 10000"/>
                <a:gd name="connsiteX13" fmla="*/ 3217 w 10547"/>
                <a:gd name="connsiteY13" fmla="*/ 8340 h 10000"/>
                <a:gd name="connsiteX14" fmla="*/ 2925 w 10547"/>
                <a:gd name="connsiteY14" fmla="*/ 8244 h 10000"/>
                <a:gd name="connsiteX15" fmla="*/ 2834 w 10547"/>
                <a:gd name="connsiteY15" fmla="*/ 7976 h 10000"/>
                <a:gd name="connsiteX16" fmla="*/ 2725 w 10547"/>
                <a:gd name="connsiteY16" fmla="*/ 6608 h 10000"/>
                <a:gd name="connsiteX17" fmla="*/ 1799 w 10547"/>
                <a:gd name="connsiteY17" fmla="*/ 6381 h 10000"/>
                <a:gd name="connsiteX18" fmla="*/ 1184 w 10547"/>
                <a:gd name="connsiteY18" fmla="*/ 5794 h 10000"/>
                <a:gd name="connsiteX19" fmla="*/ 489 w 10547"/>
                <a:gd name="connsiteY19" fmla="*/ 4708 h 10000"/>
                <a:gd name="connsiteX20" fmla="*/ 186 w 10547"/>
                <a:gd name="connsiteY20" fmla="*/ 3918 h 10000"/>
                <a:gd name="connsiteX21" fmla="*/ 1 w 10547"/>
                <a:gd name="connsiteY21" fmla="*/ 3673 h 10000"/>
                <a:gd name="connsiteX22" fmla="*/ 1162 w 10547"/>
                <a:gd name="connsiteY22" fmla="*/ 3464 h 10000"/>
                <a:gd name="connsiteX23" fmla="*/ 2205 w 10547"/>
                <a:gd name="connsiteY23" fmla="*/ 2212 h 10000"/>
                <a:gd name="connsiteX24" fmla="*/ 3072 w 10547"/>
                <a:gd name="connsiteY24" fmla="*/ 1066 h 10000"/>
                <a:gd name="connsiteX25" fmla="*/ 3392 w 10547"/>
                <a:gd name="connsiteY25" fmla="*/ 993 h 10000"/>
                <a:gd name="connsiteX26" fmla="*/ 3747 w 10547"/>
                <a:gd name="connsiteY26" fmla="*/ 606 h 10000"/>
                <a:gd name="connsiteX27" fmla="*/ 3864 w 10547"/>
                <a:gd name="connsiteY27" fmla="*/ 372 h 10000"/>
                <a:gd name="connsiteX28" fmla="*/ 4094 w 10547"/>
                <a:gd name="connsiteY28" fmla="*/ 186 h 10000"/>
                <a:gd name="connsiteX29" fmla="*/ 4257 w 10547"/>
                <a:gd name="connsiteY29" fmla="*/ 0 h 10000"/>
                <a:gd name="connsiteX30" fmla="*/ 4470 w 10547"/>
                <a:gd name="connsiteY30" fmla="*/ 292 h 10000"/>
                <a:gd name="connsiteX31" fmla="*/ 4683 w 10547"/>
                <a:gd name="connsiteY31" fmla="*/ 1133 h 10000"/>
                <a:gd name="connsiteX32" fmla="*/ 4849 w 10547"/>
                <a:gd name="connsiteY32" fmla="*/ 1938 h 10000"/>
                <a:gd name="connsiteX33" fmla="*/ 5004 w 10547"/>
                <a:gd name="connsiteY33" fmla="*/ 3026 h 10000"/>
                <a:gd name="connsiteX34" fmla="*/ 5513 w 10547"/>
                <a:gd name="connsiteY34" fmla="*/ 4058 h 10000"/>
                <a:gd name="connsiteX35" fmla="*/ 5953 w 10547"/>
                <a:gd name="connsiteY35" fmla="*/ 4162 h 10000"/>
                <a:gd name="connsiteX36" fmla="*/ 6094 w 10547"/>
                <a:gd name="connsiteY36" fmla="*/ 4241 h 10000"/>
                <a:gd name="connsiteX37" fmla="*/ 6415 w 10547"/>
                <a:gd name="connsiteY37" fmla="*/ 4655 h 10000"/>
                <a:gd name="connsiteX38" fmla="*/ 6305 w 10547"/>
                <a:gd name="connsiteY38" fmla="*/ 4899 h 10000"/>
                <a:gd name="connsiteX39" fmla="*/ 6284 w 10547"/>
                <a:gd name="connsiteY39" fmla="*/ 5418 h 10000"/>
                <a:gd name="connsiteX40" fmla="*/ 6967 w 10547"/>
                <a:gd name="connsiteY40" fmla="*/ 5704 h 10000"/>
                <a:gd name="connsiteX41" fmla="*/ 7620 w 10547"/>
                <a:gd name="connsiteY41" fmla="*/ 5789 h 10000"/>
                <a:gd name="connsiteX42" fmla="*/ 8103 w 10547"/>
                <a:gd name="connsiteY42" fmla="*/ 6222 h 10000"/>
                <a:gd name="connsiteX43" fmla="*/ 8525 w 10547"/>
                <a:gd name="connsiteY43" fmla="*/ 6587 h 10000"/>
                <a:gd name="connsiteX44" fmla="*/ 9418 w 10547"/>
                <a:gd name="connsiteY44" fmla="*/ 6618 h 10000"/>
                <a:gd name="connsiteX45" fmla="*/ 10267 w 10547"/>
                <a:gd name="connsiteY45" fmla="*/ 6795 h 10000"/>
                <a:gd name="connsiteX46" fmla="*/ 10437 w 10547"/>
                <a:gd name="connsiteY46" fmla="*/ 7200 h 10000"/>
                <a:gd name="connsiteX47" fmla="*/ 10352 w 10547"/>
                <a:gd name="connsiteY47" fmla="*/ 7358 h 10000"/>
                <a:gd name="connsiteX48" fmla="*/ 10136 w 10547"/>
                <a:gd name="connsiteY48" fmla="*/ 7766 h 10000"/>
                <a:gd name="connsiteX49" fmla="*/ 10082 w 10547"/>
                <a:gd name="connsiteY49" fmla="*/ 7873 h 10000"/>
                <a:gd name="connsiteX50" fmla="*/ 10147 w 10547"/>
                <a:gd name="connsiteY50" fmla="*/ 8025 h 10000"/>
                <a:gd name="connsiteX51" fmla="*/ 10210 w 10547"/>
                <a:gd name="connsiteY51" fmla="*/ 8269 h 10000"/>
                <a:gd name="connsiteX52" fmla="*/ 10111 w 10547"/>
                <a:gd name="connsiteY52" fmla="*/ 8596 h 10000"/>
                <a:gd name="connsiteX53" fmla="*/ 10069 w 10547"/>
                <a:gd name="connsiteY53" fmla="*/ 9205 h 10000"/>
                <a:gd name="connsiteX54" fmla="*/ 10027 w 10547"/>
                <a:gd name="connsiteY54" fmla="*/ 9446 h 10000"/>
                <a:gd name="connsiteX55" fmla="*/ 9920 w 10547"/>
                <a:gd name="connsiteY55" fmla="*/ 9753 h 10000"/>
                <a:gd name="connsiteX56" fmla="*/ 9642 w 10547"/>
                <a:gd name="connsiteY56" fmla="*/ 10000 h 10000"/>
                <a:gd name="connsiteX57" fmla="*/ 9170 w 10547"/>
                <a:gd name="connsiteY57"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990 w 10547"/>
                <a:gd name="connsiteY8" fmla="*/ 9056 h 10000"/>
                <a:gd name="connsiteX9" fmla="*/ 5275 w 10547"/>
                <a:gd name="connsiteY9" fmla="*/ 9356 h 10000"/>
                <a:gd name="connsiteX10" fmla="*/ 4305 w 10547"/>
                <a:gd name="connsiteY10" fmla="*/ 9328 h 10000"/>
                <a:gd name="connsiteX11" fmla="*/ 3698 w 10547"/>
                <a:gd name="connsiteY11" fmla="*/ 9016 h 10000"/>
                <a:gd name="connsiteX12" fmla="*/ 3217 w 10547"/>
                <a:gd name="connsiteY12" fmla="*/ 8340 h 10000"/>
                <a:gd name="connsiteX13" fmla="*/ 2925 w 10547"/>
                <a:gd name="connsiteY13" fmla="*/ 8244 h 10000"/>
                <a:gd name="connsiteX14" fmla="*/ 2834 w 10547"/>
                <a:gd name="connsiteY14" fmla="*/ 7976 h 10000"/>
                <a:gd name="connsiteX15" fmla="*/ 2725 w 10547"/>
                <a:gd name="connsiteY15" fmla="*/ 6608 h 10000"/>
                <a:gd name="connsiteX16" fmla="*/ 1799 w 10547"/>
                <a:gd name="connsiteY16" fmla="*/ 6381 h 10000"/>
                <a:gd name="connsiteX17" fmla="*/ 1184 w 10547"/>
                <a:gd name="connsiteY17" fmla="*/ 5794 h 10000"/>
                <a:gd name="connsiteX18" fmla="*/ 489 w 10547"/>
                <a:gd name="connsiteY18" fmla="*/ 4708 h 10000"/>
                <a:gd name="connsiteX19" fmla="*/ 186 w 10547"/>
                <a:gd name="connsiteY19" fmla="*/ 3918 h 10000"/>
                <a:gd name="connsiteX20" fmla="*/ 1 w 10547"/>
                <a:gd name="connsiteY20" fmla="*/ 3673 h 10000"/>
                <a:gd name="connsiteX21" fmla="*/ 1162 w 10547"/>
                <a:gd name="connsiteY21" fmla="*/ 3464 h 10000"/>
                <a:gd name="connsiteX22" fmla="*/ 2205 w 10547"/>
                <a:gd name="connsiteY22" fmla="*/ 2212 h 10000"/>
                <a:gd name="connsiteX23" fmla="*/ 3072 w 10547"/>
                <a:gd name="connsiteY23" fmla="*/ 1066 h 10000"/>
                <a:gd name="connsiteX24" fmla="*/ 3392 w 10547"/>
                <a:gd name="connsiteY24" fmla="*/ 993 h 10000"/>
                <a:gd name="connsiteX25" fmla="*/ 3747 w 10547"/>
                <a:gd name="connsiteY25" fmla="*/ 606 h 10000"/>
                <a:gd name="connsiteX26" fmla="*/ 3864 w 10547"/>
                <a:gd name="connsiteY26" fmla="*/ 372 h 10000"/>
                <a:gd name="connsiteX27" fmla="*/ 4094 w 10547"/>
                <a:gd name="connsiteY27" fmla="*/ 186 h 10000"/>
                <a:gd name="connsiteX28" fmla="*/ 4257 w 10547"/>
                <a:gd name="connsiteY28" fmla="*/ 0 h 10000"/>
                <a:gd name="connsiteX29" fmla="*/ 4470 w 10547"/>
                <a:gd name="connsiteY29" fmla="*/ 292 h 10000"/>
                <a:gd name="connsiteX30" fmla="*/ 4683 w 10547"/>
                <a:gd name="connsiteY30" fmla="*/ 1133 h 10000"/>
                <a:gd name="connsiteX31" fmla="*/ 4849 w 10547"/>
                <a:gd name="connsiteY31" fmla="*/ 1938 h 10000"/>
                <a:gd name="connsiteX32" fmla="*/ 5004 w 10547"/>
                <a:gd name="connsiteY32" fmla="*/ 3026 h 10000"/>
                <a:gd name="connsiteX33" fmla="*/ 5513 w 10547"/>
                <a:gd name="connsiteY33" fmla="*/ 4058 h 10000"/>
                <a:gd name="connsiteX34" fmla="*/ 5953 w 10547"/>
                <a:gd name="connsiteY34" fmla="*/ 4162 h 10000"/>
                <a:gd name="connsiteX35" fmla="*/ 6094 w 10547"/>
                <a:gd name="connsiteY35" fmla="*/ 4241 h 10000"/>
                <a:gd name="connsiteX36" fmla="*/ 6415 w 10547"/>
                <a:gd name="connsiteY36" fmla="*/ 4655 h 10000"/>
                <a:gd name="connsiteX37" fmla="*/ 6305 w 10547"/>
                <a:gd name="connsiteY37" fmla="*/ 4899 h 10000"/>
                <a:gd name="connsiteX38" fmla="*/ 6284 w 10547"/>
                <a:gd name="connsiteY38" fmla="*/ 5418 h 10000"/>
                <a:gd name="connsiteX39" fmla="*/ 6967 w 10547"/>
                <a:gd name="connsiteY39" fmla="*/ 5704 h 10000"/>
                <a:gd name="connsiteX40" fmla="*/ 7620 w 10547"/>
                <a:gd name="connsiteY40" fmla="*/ 5789 h 10000"/>
                <a:gd name="connsiteX41" fmla="*/ 8103 w 10547"/>
                <a:gd name="connsiteY41" fmla="*/ 6222 h 10000"/>
                <a:gd name="connsiteX42" fmla="*/ 8525 w 10547"/>
                <a:gd name="connsiteY42" fmla="*/ 6587 h 10000"/>
                <a:gd name="connsiteX43" fmla="*/ 9418 w 10547"/>
                <a:gd name="connsiteY43" fmla="*/ 6618 h 10000"/>
                <a:gd name="connsiteX44" fmla="*/ 10267 w 10547"/>
                <a:gd name="connsiteY44" fmla="*/ 6795 h 10000"/>
                <a:gd name="connsiteX45" fmla="*/ 10437 w 10547"/>
                <a:gd name="connsiteY45" fmla="*/ 7200 h 10000"/>
                <a:gd name="connsiteX46" fmla="*/ 10352 w 10547"/>
                <a:gd name="connsiteY46" fmla="*/ 7358 h 10000"/>
                <a:gd name="connsiteX47" fmla="*/ 10136 w 10547"/>
                <a:gd name="connsiteY47" fmla="*/ 7766 h 10000"/>
                <a:gd name="connsiteX48" fmla="*/ 10082 w 10547"/>
                <a:gd name="connsiteY48" fmla="*/ 7873 h 10000"/>
                <a:gd name="connsiteX49" fmla="*/ 10147 w 10547"/>
                <a:gd name="connsiteY49" fmla="*/ 8025 h 10000"/>
                <a:gd name="connsiteX50" fmla="*/ 10210 w 10547"/>
                <a:gd name="connsiteY50" fmla="*/ 8269 h 10000"/>
                <a:gd name="connsiteX51" fmla="*/ 10111 w 10547"/>
                <a:gd name="connsiteY51" fmla="*/ 8596 h 10000"/>
                <a:gd name="connsiteX52" fmla="*/ 10069 w 10547"/>
                <a:gd name="connsiteY52" fmla="*/ 9205 h 10000"/>
                <a:gd name="connsiteX53" fmla="*/ 10027 w 10547"/>
                <a:gd name="connsiteY53" fmla="*/ 9446 h 10000"/>
                <a:gd name="connsiteX54" fmla="*/ 9920 w 10547"/>
                <a:gd name="connsiteY54" fmla="*/ 9753 h 10000"/>
                <a:gd name="connsiteX55" fmla="*/ 9642 w 10547"/>
                <a:gd name="connsiteY55" fmla="*/ 10000 h 10000"/>
                <a:gd name="connsiteX56" fmla="*/ 9170 w 10547"/>
                <a:gd name="connsiteY56"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275 w 10547"/>
                <a:gd name="connsiteY8" fmla="*/ 9356 h 10000"/>
                <a:gd name="connsiteX9" fmla="*/ 4305 w 10547"/>
                <a:gd name="connsiteY9" fmla="*/ 9328 h 10000"/>
                <a:gd name="connsiteX10" fmla="*/ 3698 w 10547"/>
                <a:gd name="connsiteY10" fmla="*/ 9016 h 10000"/>
                <a:gd name="connsiteX11" fmla="*/ 3217 w 10547"/>
                <a:gd name="connsiteY11" fmla="*/ 8340 h 10000"/>
                <a:gd name="connsiteX12" fmla="*/ 2925 w 10547"/>
                <a:gd name="connsiteY12" fmla="*/ 8244 h 10000"/>
                <a:gd name="connsiteX13" fmla="*/ 2834 w 10547"/>
                <a:gd name="connsiteY13" fmla="*/ 7976 h 10000"/>
                <a:gd name="connsiteX14" fmla="*/ 2725 w 10547"/>
                <a:gd name="connsiteY14" fmla="*/ 6608 h 10000"/>
                <a:gd name="connsiteX15" fmla="*/ 1799 w 10547"/>
                <a:gd name="connsiteY15" fmla="*/ 6381 h 10000"/>
                <a:gd name="connsiteX16" fmla="*/ 1184 w 10547"/>
                <a:gd name="connsiteY16" fmla="*/ 5794 h 10000"/>
                <a:gd name="connsiteX17" fmla="*/ 489 w 10547"/>
                <a:gd name="connsiteY17" fmla="*/ 4708 h 10000"/>
                <a:gd name="connsiteX18" fmla="*/ 186 w 10547"/>
                <a:gd name="connsiteY18" fmla="*/ 3918 h 10000"/>
                <a:gd name="connsiteX19" fmla="*/ 1 w 10547"/>
                <a:gd name="connsiteY19" fmla="*/ 3673 h 10000"/>
                <a:gd name="connsiteX20" fmla="*/ 1162 w 10547"/>
                <a:gd name="connsiteY20" fmla="*/ 3464 h 10000"/>
                <a:gd name="connsiteX21" fmla="*/ 2205 w 10547"/>
                <a:gd name="connsiteY21" fmla="*/ 2212 h 10000"/>
                <a:gd name="connsiteX22" fmla="*/ 3072 w 10547"/>
                <a:gd name="connsiteY22" fmla="*/ 1066 h 10000"/>
                <a:gd name="connsiteX23" fmla="*/ 3392 w 10547"/>
                <a:gd name="connsiteY23" fmla="*/ 993 h 10000"/>
                <a:gd name="connsiteX24" fmla="*/ 3747 w 10547"/>
                <a:gd name="connsiteY24" fmla="*/ 606 h 10000"/>
                <a:gd name="connsiteX25" fmla="*/ 3864 w 10547"/>
                <a:gd name="connsiteY25" fmla="*/ 372 h 10000"/>
                <a:gd name="connsiteX26" fmla="*/ 4094 w 10547"/>
                <a:gd name="connsiteY26" fmla="*/ 186 h 10000"/>
                <a:gd name="connsiteX27" fmla="*/ 4257 w 10547"/>
                <a:gd name="connsiteY27" fmla="*/ 0 h 10000"/>
                <a:gd name="connsiteX28" fmla="*/ 4470 w 10547"/>
                <a:gd name="connsiteY28" fmla="*/ 292 h 10000"/>
                <a:gd name="connsiteX29" fmla="*/ 4683 w 10547"/>
                <a:gd name="connsiteY29" fmla="*/ 1133 h 10000"/>
                <a:gd name="connsiteX30" fmla="*/ 4849 w 10547"/>
                <a:gd name="connsiteY30" fmla="*/ 1938 h 10000"/>
                <a:gd name="connsiteX31" fmla="*/ 5004 w 10547"/>
                <a:gd name="connsiteY31" fmla="*/ 3026 h 10000"/>
                <a:gd name="connsiteX32" fmla="*/ 5513 w 10547"/>
                <a:gd name="connsiteY32" fmla="*/ 4058 h 10000"/>
                <a:gd name="connsiteX33" fmla="*/ 5953 w 10547"/>
                <a:gd name="connsiteY33" fmla="*/ 4162 h 10000"/>
                <a:gd name="connsiteX34" fmla="*/ 6094 w 10547"/>
                <a:gd name="connsiteY34" fmla="*/ 4241 h 10000"/>
                <a:gd name="connsiteX35" fmla="*/ 6415 w 10547"/>
                <a:gd name="connsiteY35" fmla="*/ 4655 h 10000"/>
                <a:gd name="connsiteX36" fmla="*/ 6305 w 10547"/>
                <a:gd name="connsiteY36" fmla="*/ 4899 h 10000"/>
                <a:gd name="connsiteX37" fmla="*/ 6284 w 10547"/>
                <a:gd name="connsiteY37" fmla="*/ 5418 h 10000"/>
                <a:gd name="connsiteX38" fmla="*/ 6967 w 10547"/>
                <a:gd name="connsiteY38" fmla="*/ 5704 h 10000"/>
                <a:gd name="connsiteX39" fmla="*/ 7620 w 10547"/>
                <a:gd name="connsiteY39" fmla="*/ 5789 h 10000"/>
                <a:gd name="connsiteX40" fmla="*/ 8103 w 10547"/>
                <a:gd name="connsiteY40" fmla="*/ 6222 h 10000"/>
                <a:gd name="connsiteX41" fmla="*/ 8525 w 10547"/>
                <a:gd name="connsiteY41" fmla="*/ 6587 h 10000"/>
                <a:gd name="connsiteX42" fmla="*/ 9418 w 10547"/>
                <a:gd name="connsiteY42" fmla="*/ 6618 h 10000"/>
                <a:gd name="connsiteX43" fmla="*/ 10267 w 10547"/>
                <a:gd name="connsiteY43" fmla="*/ 6795 h 10000"/>
                <a:gd name="connsiteX44" fmla="*/ 10437 w 10547"/>
                <a:gd name="connsiteY44" fmla="*/ 7200 h 10000"/>
                <a:gd name="connsiteX45" fmla="*/ 10352 w 10547"/>
                <a:gd name="connsiteY45" fmla="*/ 7358 h 10000"/>
                <a:gd name="connsiteX46" fmla="*/ 10136 w 10547"/>
                <a:gd name="connsiteY46" fmla="*/ 7766 h 10000"/>
                <a:gd name="connsiteX47" fmla="*/ 10082 w 10547"/>
                <a:gd name="connsiteY47" fmla="*/ 7873 h 10000"/>
                <a:gd name="connsiteX48" fmla="*/ 10147 w 10547"/>
                <a:gd name="connsiteY48" fmla="*/ 8025 h 10000"/>
                <a:gd name="connsiteX49" fmla="*/ 10210 w 10547"/>
                <a:gd name="connsiteY49" fmla="*/ 8269 h 10000"/>
                <a:gd name="connsiteX50" fmla="*/ 10111 w 10547"/>
                <a:gd name="connsiteY50" fmla="*/ 8596 h 10000"/>
                <a:gd name="connsiteX51" fmla="*/ 10069 w 10547"/>
                <a:gd name="connsiteY51" fmla="*/ 9205 h 10000"/>
                <a:gd name="connsiteX52" fmla="*/ 10027 w 10547"/>
                <a:gd name="connsiteY52" fmla="*/ 9446 h 10000"/>
                <a:gd name="connsiteX53" fmla="*/ 9920 w 10547"/>
                <a:gd name="connsiteY53" fmla="*/ 9753 h 10000"/>
                <a:gd name="connsiteX54" fmla="*/ 9642 w 10547"/>
                <a:gd name="connsiteY54" fmla="*/ 10000 h 10000"/>
                <a:gd name="connsiteX55" fmla="*/ 9170 w 10547"/>
                <a:gd name="connsiteY55"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275 w 10547"/>
                <a:gd name="connsiteY8" fmla="*/ 9356 h 10000"/>
                <a:gd name="connsiteX9" fmla="*/ 4305 w 10547"/>
                <a:gd name="connsiteY9" fmla="*/ 9328 h 10000"/>
                <a:gd name="connsiteX10" fmla="*/ 3698 w 10547"/>
                <a:gd name="connsiteY10" fmla="*/ 9016 h 10000"/>
                <a:gd name="connsiteX11" fmla="*/ 3217 w 10547"/>
                <a:gd name="connsiteY11" fmla="*/ 8340 h 10000"/>
                <a:gd name="connsiteX12" fmla="*/ 2925 w 10547"/>
                <a:gd name="connsiteY12" fmla="*/ 8244 h 10000"/>
                <a:gd name="connsiteX13" fmla="*/ 2834 w 10547"/>
                <a:gd name="connsiteY13" fmla="*/ 7976 h 10000"/>
                <a:gd name="connsiteX14" fmla="*/ 2725 w 10547"/>
                <a:gd name="connsiteY14" fmla="*/ 6608 h 10000"/>
                <a:gd name="connsiteX15" fmla="*/ 1799 w 10547"/>
                <a:gd name="connsiteY15" fmla="*/ 6381 h 10000"/>
                <a:gd name="connsiteX16" fmla="*/ 1184 w 10547"/>
                <a:gd name="connsiteY16" fmla="*/ 5794 h 10000"/>
                <a:gd name="connsiteX17" fmla="*/ 489 w 10547"/>
                <a:gd name="connsiteY17" fmla="*/ 4708 h 10000"/>
                <a:gd name="connsiteX18" fmla="*/ 186 w 10547"/>
                <a:gd name="connsiteY18" fmla="*/ 3918 h 10000"/>
                <a:gd name="connsiteX19" fmla="*/ 1 w 10547"/>
                <a:gd name="connsiteY19" fmla="*/ 3673 h 10000"/>
                <a:gd name="connsiteX20" fmla="*/ 1162 w 10547"/>
                <a:gd name="connsiteY20" fmla="*/ 3464 h 10000"/>
                <a:gd name="connsiteX21" fmla="*/ 2205 w 10547"/>
                <a:gd name="connsiteY21" fmla="*/ 2212 h 10000"/>
                <a:gd name="connsiteX22" fmla="*/ 3072 w 10547"/>
                <a:gd name="connsiteY22" fmla="*/ 1066 h 10000"/>
                <a:gd name="connsiteX23" fmla="*/ 3392 w 10547"/>
                <a:gd name="connsiteY23" fmla="*/ 993 h 10000"/>
                <a:gd name="connsiteX24" fmla="*/ 3747 w 10547"/>
                <a:gd name="connsiteY24" fmla="*/ 606 h 10000"/>
                <a:gd name="connsiteX25" fmla="*/ 3864 w 10547"/>
                <a:gd name="connsiteY25" fmla="*/ 372 h 10000"/>
                <a:gd name="connsiteX26" fmla="*/ 4094 w 10547"/>
                <a:gd name="connsiteY26" fmla="*/ 186 h 10000"/>
                <a:gd name="connsiteX27" fmla="*/ 4257 w 10547"/>
                <a:gd name="connsiteY27" fmla="*/ 0 h 10000"/>
                <a:gd name="connsiteX28" fmla="*/ 4470 w 10547"/>
                <a:gd name="connsiteY28" fmla="*/ 292 h 10000"/>
                <a:gd name="connsiteX29" fmla="*/ 4683 w 10547"/>
                <a:gd name="connsiteY29" fmla="*/ 1133 h 10000"/>
                <a:gd name="connsiteX30" fmla="*/ 4849 w 10547"/>
                <a:gd name="connsiteY30" fmla="*/ 1938 h 10000"/>
                <a:gd name="connsiteX31" fmla="*/ 5004 w 10547"/>
                <a:gd name="connsiteY31" fmla="*/ 3026 h 10000"/>
                <a:gd name="connsiteX32" fmla="*/ 5513 w 10547"/>
                <a:gd name="connsiteY32" fmla="*/ 4058 h 10000"/>
                <a:gd name="connsiteX33" fmla="*/ 5953 w 10547"/>
                <a:gd name="connsiteY33" fmla="*/ 4162 h 10000"/>
                <a:gd name="connsiteX34" fmla="*/ 6094 w 10547"/>
                <a:gd name="connsiteY34" fmla="*/ 4241 h 10000"/>
                <a:gd name="connsiteX35" fmla="*/ 6415 w 10547"/>
                <a:gd name="connsiteY35" fmla="*/ 4655 h 10000"/>
                <a:gd name="connsiteX36" fmla="*/ 6305 w 10547"/>
                <a:gd name="connsiteY36" fmla="*/ 4899 h 10000"/>
                <a:gd name="connsiteX37" fmla="*/ 6284 w 10547"/>
                <a:gd name="connsiteY37" fmla="*/ 5418 h 10000"/>
                <a:gd name="connsiteX38" fmla="*/ 6967 w 10547"/>
                <a:gd name="connsiteY38" fmla="*/ 5704 h 10000"/>
                <a:gd name="connsiteX39" fmla="*/ 7620 w 10547"/>
                <a:gd name="connsiteY39" fmla="*/ 5789 h 10000"/>
                <a:gd name="connsiteX40" fmla="*/ 8103 w 10547"/>
                <a:gd name="connsiteY40" fmla="*/ 6222 h 10000"/>
                <a:gd name="connsiteX41" fmla="*/ 8525 w 10547"/>
                <a:gd name="connsiteY41" fmla="*/ 6587 h 10000"/>
                <a:gd name="connsiteX42" fmla="*/ 9418 w 10547"/>
                <a:gd name="connsiteY42" fmla="*/ 6618 h 10000"/>
                <a:gd name="connsiteX43" fmla="*/ 10267 w 10547"/>
                <a:gd name="connsiteY43" fmla="*/ 6795 h 10000"/>
                <a:gd name="connsiteX44" fmla="*/ 10437 w 10547"/>
                <a:gd name="connsiteY44" fmla="*/ 7200 h 10000"/>
                <a:gd name="connsiteX45" fmla="*/ 10352 w 10547"/>
                <a:gd name="connsiteY45" fmla="*/ 7358 h 10000"/>
                <a:gd name="connsiteX46" fmla="*/ 10136 w 10547"/>
                <a:gd name="connsiteY46" fmla="*/ 7766 h 10000"/>
                <a:gd name="connsiteX47" fmla="*/ 10082 w 10547"/>
                <a:gd name="connsiteY47" fmla="*/ 7873 h 10000"/>
                <a:gd name="connsiteX48" fmla="*/ 10147 w 10547"/>
                <a:gd name="connsiteY48" fmla="*/ 8025 h 10000"/>
                <a:gd name="connsiteX49" fmla="*/ 10210 w 10547"/>
                <a:gd name="connsiteY49" fmla="*/ 8269 h 10000"/>
                <a:gd name="connsiteX50" fmla="*/ 10111 w 10547"/>
                <a:gd name="connsiteY50" fmla="*/ 8596 h 10000"/>
                <a:gd name="connsiteX51" fmla="*/ 10069 w 10547"/>
                <a:gd name="connsiteY51" fmla="*/ 9205 h 10000"/>
                <a:gd name="connsiteX52" fmla="*/ 10027 w 10547"/>
                <a:gd name="connsiteY52" fmla="*/ 9446 h 10000"/>
                <a:gd name="connsiteX53" fmla="*/ 9920 w 10547"/>
                <a:gd name="connsiteY53" fmla="*/ 9753 h 10000"/>
                <a:gd name="connsiteX54" fmla="*/ 9642 w 10547"/>
                <a:gd name="connsiteY54" fmla="*/ 10000 h 10000"/>
                <a:gd name="connsiteX55" fmla="*/ 9170 w 10547"/>
                <a:gd name="connsiteY55"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275 w 10547"/>
                <a:gd name="connsiteY8" fmla="*/ 9356 h 10000"/>
                <a:gd name="connsiteX9" fmla="*/ 4305 w 10547"/>
                <a:gd name="connsiteY9" fmla="*/ 9328 h 10000"/>
                <a:gd name="connsiteX10" fmla="*/ 3698 w 10547"/>
                <a:gd name="connsiteY10" fmla="*/ 9016 h 10000"/>
                <a:gd name="connsiteX11" fmla="*/ 3217 w 10547"/>
                <a:gd name="connsiteY11" fmla="*/ 8340 h 10000"/>
                <a:gd name="connsiteX12" fmla="*/ 2925 w 10547"/>
                <a:gd name="connsiteY12" fmla="*/ 8244 h 10000"/>
                <a:gd name="connsiteX13" fmla="*/ 2725 w 10547"/>
                <a:gd name="connsiteY13" fmla="*/ 6608 h 10000"/>
                <a:gd name="connsiteX14" fmla="*/ 1799 w 10547"/>
                <a:gd name="connsiteY14" fmla="*/ 6381 h 10000"/>
                <a:gd name="connsiteX15" fmla="*/ 1184 w 10547"/>
                <a:gd name="connsiteY15" fmla="*/ 5794 h 10000"/>
                <a:gd name="connsiteX16" fmla="*/ 489 w 10547"/>
                <a:gd name="connsiteY16" fmla="*/ 4708 h 10000"/>
                <a:gd name="connsiteX17" fmla="*/ 186 w 10547"/>
                <a:gd name="connsiteY17" fmla="*/ 3918 h 10000"/>
                <a:gd name="connsiteX18" fmla="*/ 1 w 10547"/>
                <a:gd name="connsiteY18" fmla="*/ 3673 h 10000"/>
                <a:gd name="connsiteX19" fmla="*/ 1162 w 10547"/>
                <a:gd name="connsiteY19" fmla="*/ 3464 h 10000"/>
                <a:gd name="connsiteX20" fmla="*/ 2205 w 10547"/>
                <a:gd name="connsiteY20" fmla="*/ 2212 h 10000"/>
                <a:gd name="connsiteX21" fmla="*/ 3072 w 10547"/>
                <a:gd name="connsiteY21" fmla="*/ 1066 h 10000"/>
                <a:gd name="connsiteX22" fmla="*/ 3392 w 10547"/>
                <a:gd name="connsiteY22" fmla="*/ 993 h 10000"/>
                <a:gd name="connsiteX23" fmla="*/ 3747 w 10547"/>
                <a:gd name="connsiteY23" fmla="*/ 606 h 10000"/>
                <a:gd name="connsiteX24" fmla="*/ 3864 w 10547"/>
                <a:gd name="connsiteY24" fmla="*/ 372 h 10000"/>
                <a:gd name="connsiteX25" fmla="*/ 4094 w 10547"/>
                <a:gd name="connsiteY25" fmla="*/ 186 h 10000"/>
                <a:gd name="connsiteX26" fmla="*/ 4257 w 10547"/>
                <a:gd name="connsiteY26" fmla="*/ 0 h 10000"/>
                <a:gd name="connsiteX27" fmla="*/ 4470 w 10547"/>
                <a:gd name="connsiteY27" fmla="*/ 292 h 10000"/>
                <a:gd name="connsiteX28" fmla="*/ 4683 w 10547"/>
                <a:gd name="connsiteY28" fmla="*/ 1133 h 10000"/>
                <a:gd name="connsiteX29" fmla="*/ 4849 w 10547"/>
                <a:gd name="connsiteY29" fmla="*/ 1938 h 10000"/>
                <a:gd name="connsiteX30" fmla="*/ 5004 w 10547"/>
                <a:gd name="connsiteY30" fmla="*/ 3026 h 10000"/>
                <a:gd name="connsiteX31" fmla="*/ 5513 w 10547"/>
                <a:gd name="connsiteY31" fmla="*/ 4058 h 10000"/>
                <a:gd name="connsiteX32" fmla="*/ 5953 w 10547"/>
                <a:gd name="connsiteY32" fmla="*/ 4162 h 10000"/>
                <a:gd name="connsiteX33" fmla="*/ 6094 w 10547"/>
                <a:gd name="connsiteY33" fmla="*/ 4241 h 10000"/>
                <a:gd name="connsiteX34" fmla="*/ 6415 w 10547"/>
                <a:gd name="connsiteY34" fmla="*/ 4655 h 10000"/>
                <a:gd name="connsiteX35" fmla="*/ 6305 w 10547"/>
                <a:gd name="connsiteY35" fmla="*/ 4899 h 10000"/>
                <a:gd name="connsiteX36" fmla="*/ 6284 w 10547"/>
                <a:gd name="connsiteY36" fmla="*/ 5418 h 10000"/>
                <a:gd name="connsiteX37" fmla="*/ 6967 w 10547"/>
                <a:gd name="connsiteY37" fmla="*/ 5704 h 10000"/>
                <a:gd name="connsiteX38" fmla="*/ 7620 w 10547"/>
                <a:gd name="connsiteY38" fmla="*/ 5789 h 10000"/>
                <a:gd name="connsiteX39" fmla="*/ 8103 w 10547"/>
                <a:gd name="connsiteY39" fmla="*/ 6222 h 10000"/>
                <a:gd name="connsiteX40" fmla="*/ 8525 w 10547"/>
                <a:gd name="connsiteY40" fmla="*/ 6587 h 10000"/>
                <a:gd name="connsiteX41" fmla="*/ 9418 w 10547"/>
                <a:gd name="connsiteY41" fmla="*/ 6618 h 10000"/>
                <a:gd name="connsiteX42" fmla="*/ 10267 w 10547"/>
                <a:gd name="connsiteY42" fmla="*/ 6795 h 10000"/>
                <a:gd name="connsiteX43" fmla="*/ 10437 w 10547"/>
                <a:gd name="connsiteY43" fmla="*/ 7200 h 10000"/>
                <a:gd name="connsiteX44" fmla="*/ 10352 w 10547"/>
                <a:gd name="connsiteY44" fmla="*/ 7358 h 10000"/>
                <a:gd name="connsiteX45" fmla="*/ 10136 w 10547"/>
                <a:gd name="connsiteY45" fmla="*/ 7766 h 10000"/>
                <a:gd name="connsiteX46" fmla="*/ 10082 w 10547"/>
                <a:gd name="connsiteY46" fmla="*/ 7873 h 10000"/>
                <a:gd name="connsiteX47" fmla="*/ 10147 w 10547"/>
                <a:gd name="connsiteY47" fmla="*/ 8025 h 10000"/>
                <a:gd name="connsiteX48" fmla="*/ 10210 w 10547"/>
                <a:gd name="connsiteY48" fmla="*/ 8269 h 10000"/>
                <a:gd name="connsiteX49" fmla="*/ 10111 w 10547"/>
                <a:gd name="connsiteY49" fmla="*/ 8596 h 10000"/>
                <a:gd name="connsiteX50" fmla="*/ 10069 w 10547"/>
                <a:gd name="connsiteY50" fmla="*/ 9205 h 10000"/>
                <a:gd name="connsiteX51" fmla="*/ 10027 w 10547"/>
                <a:gd name="connsiteY51" fmla="*/ 9446 h 10000"/>
                <a:gd name="connsiteX52" fmla="*/ 9920 w 10547"/>
                <a:gd name="connsiteY52" fmla="*/ 9753 h 10000"/>
                <a:gd name="connsiteX53" fmla="*/ 9642 w 10547"/>
                <a:gd name="connsiteY53" fmla="*/ 10000 h 10000"/>
                <a:gd name="connsiteX54" fmla="*/ 9170 w 10547"/>
                <a:gd name="connsiteY54"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275 w 10547"/>
                <a:gd name="connsiteY8" fmla="*/ 9356 h 10000"/>
                <a:gd name="connsiteX9" fmla="*/ 4305 w 10547"/>
                <a:gd name="connsiteY9" fmla="*/ 9328 h 10000"/>
                <a:gd name="connsiteX10" fmla="*/ 3698 w 10547"/>
                <a:gd name="connsiteY10" fmla="*/ 9016 h 10000"/>
                <a:gd name="connsiteX11" fmla="*/ 3217 w 10547"/>
                <a:gd name="connsiteY11" fmla="*/ 8340 h 10000"/>
                <a:gd name="connsiteX12" fmla="*/ 2625 w 10547"/>
                <a:gd name="connsiteY12" fmla="*/ 8473 h 10000"/>
                <a:gd name="connsiteX13" fmla="*/ 2725 w 10547"/>
                <a:gd name="connsiteY13" fmla="*/ 6608 h 10000"/>
                <a:gd name="connsiteX14" fmla="*/ 1799 w 10547"/>
                <a:gd name="connsiteY14" fmla="*/ 6381 h 10000"/>
                <a:gd name="connsiteX15" fmla="*/ 1184 w 10547"/>
                <a:gd name="connsiteY15" fmla="*/ 5794 h 10000"/>
                <a:gd name="connsiteX16" fmla="*/ 489 w 10547"/>
                <a:gd name="connsiteY16" fmla="*/ 4708 h 10000"/>
                <a:gd name="connsiteX17" fmla="*/ 186 w 10547"/>
                <a:gd name="connsiteY17" fmla="*/ 3918 h 10000"/>
                <a:gd name="connsiteX18" fmla="*/ 1 w 10547"/>
                <a:gd name="connsiteY18" fmla="*/ 3673 h 10000"/>
                <a:gd name="connsiteX19" fmla="*/ 1162 w 10547"/>
                <a:gd name="connsiteY19" fmla="*/ 3464 h 10000"/>
                <a:gd name="connsiteX20" fmla="*/ 2205 w 10547"/>
                <a:gd name="connsiteY20" fmla="*/ 2212 h 10000"/>
                <a:gd name="connsiteX21" fmla="*/ 3072 w 10547"/>
                <a:gd name="connsiteY21" fmla="*/ 1066 h 10000"/>
                <a:gd name="connsiteX22" fmla="*/ 3392 w 10547"/>
                <a:gd name="connsiteY22" fmla="*/ 993 h 10000"/>
                <a:gd name="connsiteX23" fmla="*/ 3747 w 10547"/>
                <a:gd name="connsiteY23" fmla="*/ 606 h 10000"/>
                <a:gd name="connsiteX24" fmla="*/ 3864 w 10547"/>
                <a:gd name="connsiteY24" fmla="*/ 372 h 10000"/>
                <a:gd name="connsiteX25" fmla="*/ 4094 w 10547"/>
                <a:gd name="connsiteY25" fmla="*/ 186 h 10000"/>
                <a:gd name="connsiteX26" fmla="*/ 4257 w 10547"/>
                <a:gd name="connsiteY26" fmla="*/ 0 h 10000"/>
                <a:gd name="connsiteX27" fmla="*/ 4470 w 10547"/>
                <a:gd name="connsiteY27" fmla="*/ 292 h 10000"/>
                <a:gd name="connsiteX28" fmla="*/ 4683 w 10547"/>
                <a:gd name="connsiteY28" fmla="*/ 1133 h 10000"/>
                <a:gd name="connsiteX29" fmla="*/ 4849 w 10547"/>
                <a:gd name="connsiteY29" fmla="*/ 1938 h 10000"/>
                <a:gd name="connsiteX30" fmla="*/ 5004 w 10547"/>
                <a:gd name="connsiteY30" fmla="*/ 3026 h 10000"/>
                <a:gd name="connsiteX31" fmla="*/ 5513 w 10547"/>
                <a:gd name="connsiteY31" fmla="*/ 4058 h 10000"/>
                <a:gd name="connsiteX32" fmla="*/ 5953 w 10547"/>
                <a:gd name="connsiteY32" fmla="*/ 4162 h 10000"/>
                <a:gd name="connsiteX33" fmla="*/ 6094 w 10547"/>
                <a:gd name="connsiteY33" fmla="*/ 4241 h 10000"/>
                <a:gd name="connsiteX34" fmla="*/ 6415 w 10547"/>
                <a:gd name="connsiteY34" fmla="*/ 4655 h 10000"/>
                <a:gd name="connsiteX35" fmla="*/ 6305 w 10547"/>
                <a:gd name="connsiteY35" fmla="*/ 4899 h 10000"/>
                <a:gd name="connsiteX36" fmla="*/ 6284 w 10547"/>
                <a:gd name="connsiteY36" fmla="*/ 5418 h 10000"/>
                <a:gd name="connsiteX37" fmla="*/ 6967 w 10547"/>
                <a:gd name="connsiteY37" fmla="*/ 5704 h 10000"/>
                <a:gd name="connsiteX38" fmla="*/ 7620 w 10547"/>
                <a:gd name="connsiteY38" fmla="*/ 5789 h 10000"/>
                <a:gd name="connsiteX39" fmla="*/ 8103 w 10547"/>
                <a:gd name="connsiteY39" fmla="*/ 6222 h 10000"/>
                <a:gd name="connsiteX40" fmla="*/ 8525 w 10547"/>
                <a:gd name="connsiteY40" fmla="*/ 6587 h 10000"/>
                <a:gd name="connsiteX41" fmla="*/ 9418 w 10547"/>
                <a:gd name="connsiteY41" fmla="*/ 6618 h 10000"/>
                <a:gd name="connsiteX42" fmla="*/ 10267 w 10547"/>
                <a:gd name="connsiteY42" fmla="*/ 6795 h 10000"/>
                <a:gd name="connsiteX43" fmla="*/ 10437 w 10547"/>
                <a:gd name="connsiteY43" fmla="*/ 7200 h 10000"/>
                <a:gd name="connsiteX44" fmla="*/ 10352 w 10547"/>
                <a:gd name="connsiteY44" fmla="*/ 7358 h 10000"/>
                <a:gd name="connsiteX45" fmla="*/ 10136 w 10547"/>
                <a:gd name="connsiteY45" fmla="*/ 7766 h 10000"/>
                <a:gd name="connsiteX46" fmla="*/ 10082 w 10547"/>
                <a:gd name="connsiteY46" fmla="*/ 7873 h 10000"/>
                <a:gd name="connsiteX47" fmla="*/ 10147 w 10547"/>
                <a:gd name="connsiteY47" fmla="*/ 8025 h 10000"/>
                <a:gd name="connsiteX48" fmla="*/ 10210 w 10547"/>
                <a:gd name="connsiteY48" fmla="*/ 8269 h 10000"/>
                <a:gd name="connsiteX49" fmla="*/ 10111 w 10547"/>
                <a:gd name="connsiteY49" fmla="*/ 8596 h 10000"/>
                <a:gd name="connsiteX50" fmla="*/ 10069 w 10547"/>
                <a:gd name="connsiteY50" fmla="*/ 9205 h 10000"/>
                <a:gd name="connsiteX51" fmla="*/ 10027 w 10547"/>
                <a:gd name="connsiteY51" fmla="*/ 9446 h 10000"/>
                <a:gd name="connsiteX52" fmla="*/ 9920 w 10547"/>
                <a:gd name="connsiteY52" fmla="*/ 9753 h 10000"/>
                <a:gd name="connsiteX53" fmla="*/ 9642 w 10547"/>
                <a:gd name="connsiteY53" fmla="*/ 10000 h 10000"/>
                <a:gd name="connsiteX54" fmla="*/ 9170 w 10547"/>
                <a:gd name="connsiteY54" fmla="*/ 9872 h 10000"/>
                <a:gd name="connsiteX0" fmla="*/ 9170 w 10547"/>
                <a:gd name="connsiteY0" fmla="*/ 9872 h 10000"/>
                <a:gd name="connsiteX1" fmla="*/ 8882 w 10547"/>
                <a:gd name="connsiteY1" fmla="*/ 9744 h 10000"/>
                <a:gd name="connsiteX2" fmla="*/ 8554 w 10547"/>
                <a:gd name="connsiteY2" fmla="*/ 9272 h 10000"/>
                <a:gd name="connsiteX3" fmla="*/ 8290 w 10547"/>
                <a:gd name="connsiteY3" fmla="*/ 8748 h 10000"/>
                <a:gd name="connsiteX4" fmla="*/ 7847 w 10547"/>
                <a:gd name="connsiteY4" fmla="*/ 9245 h 10000"/>
                <a:gd name="connsiteX5" fmla="*/ 7322 w 10547"/>
                <a:gd name="connsiteY5" fmla="*/ 9187 h 10000"/>
                <a:gd name="connsiteX6" fmla="*/ 6868 w 10547"/>
                <a:gd name="connsiteY6" fmla="*/ 9287 h 10000"/>
                <a:gd name="connsiteX7" fmla="*/ 6311 w 10547"/>
                <a:gd name="connsiteY7" fmla="*/ 9178 h 10000"/>
                <a:gd name="connsiteX8" fmla="*/ 5275 w 10547"/>
                <a:gd name="connsiteY8" fmla="*/ 9356 h 10000"/>
                <a:gd name="connsiteX9" fmla="*/ 4305 w 10547"/>
                <a:gd name="connsiteY9" fmla="*/ 9328 h 10000"/>
                <a:gd name="connsiteX10" fmla="*/ 3698 w 10547"/>
                <a:gd name="connsiteY10" fmla="*/ 9016 h 10000"/>
                <a:gd name="connsiteX11" fmla="*/ 3167 w 10547"/>
                <a:gd name="connsiteY11" fmla="*/ 8912 h 10000"/>
                <a:gd name="connsiteX12" fmla="*/ 2625 w 10547"/>
                <a:gd name="connsiteY12" fmla="*/ 8473 h 10000"/>
                <a:gd name="connsiteX13" fmla="*/ 2725 w 10547"/>
                <a:gd name="connsiteY13" fmla="*/ 6608 h 10000"/>
                <a:gd name="connsiteX14" fmla="*/ 1799 w 10547"/>
                <a:gd name="connsiteY14" fmla="*/ 6381 h 10000"/>
                <a:gd name="connsiteX15" fmla="*/ 1184 w 10547"/>
                <a:gd name="connsiteY15" fmla="*/ 5794 h 10000"/>
                <a:gd name="connsiteX16" fmla="*/ 489 w 10547"/>
                <a:gd name="connsiteY16" fmla="*/ 4708 h 10000"/>
                <a:gd name="connsiteX17" fmla="*/ 186 w 10547"/>
                <a:gd name="connsiteY17" fmla="*/ 3918 h 10000"/>
                <a:gd name="connsiteX18" fmla="*/ 1 w 10547"/>
                <a:gd name="connsiteY18" fmla="*/ 3673 h 10000"/>
                <a:gd name="connsiteX19" fmla="*/ 1162 w 10547"/>
                <a:gd name="connsiteY19" fmla="*/ 3464 h 10000"/>
                <a:gd name="connsiteX20" fmla="*/ 2205 w 10547"/>
                <a:gd name="connsiteY20" fmla="*/ 2212 h 10000"/>
                <a:gd name="connsiteX21" fmla="*/ 3072 w 10547"/>
                <a:gd name="connsiteY21" fmla="*/ 1066 h 10000"/>
                <a:gd name="connsiteX22" fmla="*/ 3392 w 10547"/>
                <a:gd name="connsiteY22" fmla="*/ 993 h 10000"/>
                <a:gd name="connsiteX23" fmla="*/ 3747 w 10547"/>
                <a:gd name="connsiteY23" fmla="*/ 606 h 10000"/>
                <a:gd name="connsiteX24" fmla="*/ 3864 w 10547"/>
                <a:gd name="connsiteY24" fmla="*/ 372 h 10000"/>
                <a:gd name="connsiteX25" fmla="*/ 4094 w 10547"/>
                <a:gd name="connsiteY25" fmla="*/ 186 h 10000"/>
                <a:gd name="connsiteX26" fmla="*/ 4257 w 10547"/>
                <a:gd name="connsiteY26" fmla="*/ 0 h 10000"/>
                <a:gd name="connsiteX27" fmla="*/ 4470 w 10547"/>
                <a:gd name="connsiteY27" fmla="*/ 292 h 10000"/>
                <a:gd name="connsiteX28" fmla="*/ 4683 w 10547"/>
                <a:gd name="connsiteY28" fmla="*/ 1133 h 10000"/>
                <a:gd name="connsiteX29" fmla="*/ 4849 w 10547"/>
                <a:gd name="connsiteY29" fmla="*/ 1938 h 10000"/>
                <a:gd name="connsiteX30" fmla="*/ 5004 w 10547"/>
                <a:gd name="connsiteY30" fmla="*/ 3026 h 10000"/>
                <a:gd name="connsiteX31" fmla="*/ 5513 w 10547"/>
                <a:gd name="connsiteY31" fmla="*/ 4058 h 10000"/>
                <a:gd name="connsiteX32" fmla="*/ 5953 w 10547"/>
                <a:gd name="connsiteY32" fmla="*/ 4162 h 10000"/>
                <a:gd name="connsiteX33" fmla="*/ 6094 w 10547"/>
                <a:gd name="connsiteY33" fmla="*/ 4241 h 10000"/>
                <a:gd name="connsiteX34" fmla="*/ 6415 w 10547"/>
                <a:gd name="connsiteY34" fmla="*/ 4655 h 10000"/>
                <a:gd name="connsiteX35" fmla="*/ 6305 w 10547"/>
                <a:gd name="connsiteY35" fmla="*/ 4899 h 10000"/>
                <a:gd name="connsiteX36" fmla="*/ 6284 w 10547"/>
                <a:gd name="connsiteY36" fmla="*/ 5418 h 10000"/>
                <a:gd name="connsiteX37" fmla="*/ 6967 w 10547"/>
                <a:gd name="connsiteY37" fmla="*/ 5704 h 10000"/>
                <a:gd name="connsiteX38" fmla="*/ 7620 w 10547"/>
                <a:gd name="connsiteY38" fmla="*/ 5789 h 10000"/>
                <a:gd name="connsiteX39" fmla="*/ 8103 w 10547"/>
                <a:gd name="connsiteY39" fmla="*/ 6222 h 10000"/>
                <a:gd name="connsiteX40" fmla="*/ 8525 w 10547"/>
                <a:gd name="connsiteY40" fmla="*/ 6587 h 10000"/>
                <a:gd name="connsiteX41" fmla="*/ 9418 w 10547"/>
                <a:gd name="connsiteY41" fmla="*/ 6618 h 10000"/>
                <a:gd name="connsiteX42" fmla="*/ 10267 w 10547"/>
                <a:gd name="connsiteY42" fmla="*/ 6795 h 10000"/>
                <a:gd name="connsiteX43" fmla="*/ 10437 w 10547"/>
                <a:gd name="connsiteY43" fmla="*/ 7200 h 10000"/>
                <a:gd name="connsiteX44" fmla="*/ 10352 w 10547"/>
                <a:gd name="connsiteY44" fmla="*/ 7358 h 10000"/>
                <a:gd name="connsiteX45" fmla="*/ 10136 w 10547"/>
                <a:gd name="connsiteY45" fmla="*/ 7766 h 10000"/>
                <a:gd name="connsiteX46" fmla="*/ 10082 w 10547"/>
                <a:gd name="connsiteY46" fmla="*/ 7873 h 10000"/>
                <a:gd name="connsiteX47" fmla="*/ 10147 w 10547"/>
                <a:gd name="connsiteY47" fmla="*/ 8025 h 10000"/>
                <a:gd name="connsiteX48" fmla="*/ 10210 w 10547"/>
                <a:gd name="connsiteY48" fmla="*/ 8269 h 10000"/>
                <a:gd name="connsiteX49" fmla="*/ 10111 w 10547"/>
                <a:gd name="connsiteY49" fmla="*/ 8596 h 10000"/>
                <a:gd name="connsiteX50" fmla="*/ 10069 w 10547"/>
                <a:gd name="connsiteY50" fmla="*/ 9205 h 10000"/>
                <a:gd name="connsiteX51" fmla="*/ 10027 w 10547"/>
                <a:gd name="connsiteY51" fmla="*/ 9446 h 10000"/>
                <a:gd name="connsiteX52" fmla="*/ 9920 w 10547"/>
                <a:gd name="connsiteY52" fmla="*/ 9753 h 10000"/>
                <a:gd name="connsiteX53" fmla="*/ 9642 w 10547"/>
                <a:gd name="connsiteY53" fmla="*/ 10000 h 10000"/>
                <a:gd name="connsiteX54" fmla="*/ 9170 w 10547"/>
                <a:gd name="connsiteY54" fmla="*/ 9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547" h="10000">
                  <a:moveTo>
                    <a:pt x="9170" y="9872"/>
                  </a:moveTo>
                  <a:cubicBezTo>
                    <a:pt x="9091" y="9802"/>
                    <a:pt x="8960" y="9744"/>
                    <a:pt x="8882" y="9744"/>
                  </a:cubicBezTo>
                  <a:cubicBezTo>
                    <a:pt x="8786" y="9744"/>
                    <a:pt x="8685" y="9598"/>
                    <a:pt x="8554" y="9272"/>
                  </a:cubicBezTo>
                  <a:cubicBezTo>
                    <a:pt x="8450" y="9013"/>
                    <a:pt x="8330" y="8779"/>
                    <a:pt x="8290" y="8748"/>
                  </a:cubicBezTo>
                  <a:cubicBezTo>
                    <a:pt x="8183" y="8675"/>
                    <a:pt x="7847" y="9053"/>
                    <a:pt x="7847" y="9245"/>
                  </a:cubicBezTo>
                  <a:cubicBezTo>
                    <a:pt x="7847" y="9464"/>
                    <a:pt x="7623" y="9443"/>
                    <a:pt x="7322" y="9187"/>
                  </a:cubicBezTo>
                  <a:cubicBezTo>
                    <a:pt x="7060" y="8967"/>
                    <a:pt x="6868" y="9010"/>
                    <a:pt x="6868" y="9287"/>
                  </a:cubicBezTo>
                  <a:cubicBezTo>
                    <a:pt x="6868" y="9424"/>
                    <a:pt x="6576" y="9167"/>
                    <a:pt x="6311" y="9178"/>
                  </a:cubicBezTo>
                  <a:cubicBezTo>
                    <a:pt x="6046" y="9189"/>
                    <a:pt x="5609" y="9331"/>
                    <a:pt x="5275" y="9356"/>
                  </a:cubicBezTo>
                  <a:cubicBezTo>
                    <a:pt x="4941" y="9381"/>
                    <a:pt x="4568" y="9385"/>
                    <a:pt x="4305" y="9328"/>
                  </a:cubicBezTo>
                  <a:cubicBezTo>
                    <a:pt x="4042" y="9271"/>
                    <a:pt x="3888" y="9085"/>
                    <a:pt x="3698" y="9016"/>
                  </a:cubicBezTo>
                  <a:cubicBezTo>
                    <a:pt x="3508" y="8947"/>
                    <a:pt x="3230" y="9009"/>
                    <a:pt x="3167" y="8912"/>
                  </a:cubicBezTo>
                  <a:cubicBezTo>
                    <a:pt x="3097" y="8801"/>
                    <a:pt x="2699" y="8857"/>
                    <a:pt x="2625" y="8473"/>
                  </a:cubicBezTo>
                  <a:cubicBezTo>
                    <a:pt x="2551" y="8089"/>
                    <a:pt x="2863" y="6957"/>
                    <a:pt x="2725" y="6608"/>
                  </a:cubicBezTo>
                  <a:cubicBezTo>
                    <a:pt x="2587" y="6259"/>
                    <a:pt x="2056" y="6517"/>
                    <a:pt x="1799" y="6381"/>
                  </a:cubicBezTo>
                  <a:cubicBezTo>
                    <a:pt x="1542" y="6245"/>
                    <a:pt x="1402" y="6073"/>
                    <a:pt x="1184" y="5794"/>
                  </a:cubicBezTo>
                  <a:cubicBezTo>
                    <a:pt x="966" y="5515"/>
                    <a:pt x="655" y="5021"/>
                    <a:pt x="489" y="4708"/>
                  </a:cubicBezTo>
                  <a:cubicBezTo>
                    <a:pt x="323" y="4395"/>
                    <a:pt x="255" y="3982"/>
                    <a:pt x="186" y="3918"/>
                  </a:cubicBezTo>
                  <a:cubicBezTo>
                    <a:pt x="119" y="3860"/>
                    <a:pt x="-18" y="3685"/>
                    <a:pt x="1" y="3673"/>
                  </a:cubicBezTo>
                  <a:cubicBezTo>
                    <a:pt x="227" y="3481"/>
                    <a:pt x="795" y="3707"/>
                    <a:pt x="1162" y="3464"/>
                  </a:cubicBezTo>
                  <a:cubicBezTo>
                    <a:pt x="1529" y="3221"/>
                    <a:pt x="1887" y="2612"/>
                    <a:pt x="2205" y="2212"/>
                  </a:cubicBezTo>
                  <a:cubicBezTo>
                    <a:pt x="2523" y="1812"/>
                    <a:pt x="3113" y="1407"/>
                    <a:pt x="3072" y="1066"/>
                  </a:cubicBezTo>
                  <a:cubicBezTo>
                    <a:pt x="3035" y="743"/>
                    <a:pt x="3280" y="1070"/>
                    <a:pt x="3392" y="993"/>
                  </a:cubicBezTo>
                  <a:cubicBezTo>
                    <a:pt x="3504" y="916"/>
                    <a:pt x="3673" y="941"/>
                    <a:pt x="3747" y="606"/>
                  </a:cubicBezTo>
                  <a:cubicBezTo>
                    <a:pt x="3773" y="478"/>
                    <a:pt x="3830" y="372"/>
                    <a:pt x="3864" y="372"/>
                  </a:cubicBezTo>
                  <a:cubicBezTo>
                    <a:pt x="3902" y="372"/>
                    <a:pt x="4006" y="289"/>
                    <a:pt x="4094" y="186"/>
                  </a:cubicBezTo>
                  <a:lnTo>
                    <a:pt x="4257" y="0"/>
                  </a:lnTo>
                  <a:lnTo>
                    <a:pt x="4470" y="292"/>
                  </a:lnTo>
                  <a:cubicBezTo>
                    <a:pt x="4652" y="545"/>
                    <a:pt x="4681" y="661"/>
                    <a:pt x="4683" y="1133"/>
                  </a:cubicBezTo>
                  <a:cubicBezTo>
                    <a:pt x="4686" y="1550"/>
                    <a:pt x="4724" y="1740"/>
                    <a:pt x="4849" y="1938"/>
                  </a:cubicBezTo>
                  <a:cubicBezTo>
                    <a:pt x="4988" y="2164"/>
                    <a:pt x="5009" y="2307"/>
                    <a:pt x="5004" y="3026"/>
                  </a:cubicBezTo>
                  <a:cubicBezTo>
                    <a:pt x="5115" y="3379"/>
                    <a:pt x="5355" y="3869"/>
                    <a:pt x="5513" y="4058"/>
                  </a:cubicBezTo>
                  <a:cubicBezTo>
                    <a:pt x="5671" y="4247"/>
                    <a:pt x="5914" y="4040"/>
                    <a:pt x="5953" y="4162"/>
                  </a:cubicBezTo>
                  <a:cubicBezTo>
                    <a:pt x="5966" y="4204"/>
                    <a:pt x="6031" y="4241"/>
                    <a:pt x="6094" y="4241"/>
                  </a:cubicBezTo>
                  <a:cubicBezTo>
                    <a:pt x="6225" y="4241"/>
                    <a:pt x="6412" y="4482"/>
                    <a:pt x="6415" y="4655"/>
                  </a:cubicBezTo>
                  <a:cubicBezTo>
                    <a:pt x="6415" y="4716"/>
                    <a:pt x="6366" y="4826"/>
                    <a:pt x="6305" y="4899"/>
                  </a:cubicBezTo>
                  <a:cubicBezTo>
                    <a:pt x="6167" y="5055"/>
                    <a:pt x="6159" y="5308"/>
                    <a:pt x="6284" y="5418"/>
                  </a:cubicBezTo>
                  <a:cubicBezTo>
                    <a:pt x="6337" y="5463"/>
                    <a:pt x="6644" y="5591"/>
                    <a:pt x="6967" y="5704"/>
                  </a:cubicBezTo>
                  <a:cubicBezTo>
                    <a:pt x="7455" y="5875"/>
                    <a:pt x="7567" y="5890"/>
                    <a:pt x="7620" y="5789"/>
                  </a:cubicBezTo>
                  <a:cubicBezTo>
                    <a:pt x="7719" y="5610"/>
                    <a:pt x="7999" y="5859"/>
                    <a:pt x="8103" y="6222"/>
                  </a:cubicBezTo>
                  <a:cubicBezTo>
                    <a:pt x="8175" y="6481"/>
                    <a:pt x="8226" y="6523"/>
                    <a:pt x="8525" y="6587"/>
                  </a:cubicBezTo>
                  <a:cubicBezTo>
                    <a:pt x="8711" y="6627"/>
                    <a:pt x="9114" y="6639"/>
                    <a:pt x="9418" y="6618"/>
                  </a:cubicBezTo>
                  <a:cubicBezTo>
                    <a:pt x="9923" y="6578"/>
                    <a:pt x="10002" y="6594"/>
                    <a:pt x="10267" y="6795"/>
                  </a:cubicBezTo>
                  <a:cubicBezTo>
                    <a:pt x="10584" y="7035"/>
                    <a:pt x="10619" y="7117"/>
                    <a:pt x="10437" y="7200"/>
                  </a:cubicBezTo>
                  <a:cubicBezTo>
                    <a:pt x="10374" y="7227"/>
                    <a:pt x="10333" y="7300"/>
                    <a:pt x="10352" y="7358"/>
                  </a:cubicBezTo>
                  <a:cubicBezTo>
                    <a:pt x="10403" y="7516"/>
                    <a:pt x="10270" y="7766"/>
                    <a:pt x="10136" y="7766"/>
                  </a:cubicBezTo>
                  <a:cubicBezTo>
                    <a:pt x="10064" y="7766"/>
                    <a:pt x="10043" y="7806"/>
                    <a:pt x="10082" y="7873"/>
                  </a:cubicBezTo>
                  <a:cubicBezTo>
                    <a:pt x="10114" y="7934"/>
                    <a:pt x="10144" y="8001"/>
                    <a:pt x="10147" y="8025"/>
                  </a:cubicBezTo>
                  <a:cubicBezTo>
                    <a:pt x="10150" y="8046"/>
                    <a:pt x="10179" y="8156"/>
                    <a:pt x="10210" y="8269"/>
                  </a:cubicBezTo>
                  <a:cubicBezTo>
                    <a:pt x="10256" y="8425"/>
                    <a:pt x="10234" y="8498"/>
                    <a:pt x="10111" y="8596"/>
                  </a:cubicBezTo>
                  <a:cubicBezTo>
                    <a:pt x="9928" y="8745"/>
                    <a:pt x="9912" y="8949"/>
                    <a:pt x="10069" y="9205"/>
                  </a:cubicBezTo>
                  <a:cubicBezTo>
                    <a:pt x="10173" y="9372"/>
                    <a:pt x="10171" y="9394"/>
                    <a:pt x="10027" y="9446"/>
                  </a:cubicBezTo>
                  <a:cubicBezTo>
                    <a:pt x="9898" y="9491"/>
                    <a:pt x="9879" y="9546"/>
                    <a:pt x="9920" y="9753"/>
                  </a:cubicBezTo>
                  <a:cubicBezTo>
                    <a:pt x="9968" y="10000"/>
                    <a:pt x="9962" y="10003"/>
                    <a:pt x="9642" y="10000"/>
                  </a:cubicBezTo>
                  <a:cubicBezTo>
                    <a:pt x="9461" y="9997"/>
                    <a:pt x="9250" y="9939"/>
                    <a:pt x="9170" y="9872"/>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17" name="chiapas"/>
            <p:cNvSpPr>
              <a:spLocks/>
            </p:cNvSpPr>
            <p:nvPr/>
          </p:nvSpPr>
          <p:spPr bwMode="auto">
            <a:xfrm>
              <a:off x="6298332" y="5679384"/>
              <a:ext cx="759104" cy="656986"/>
            </a:xfrm>
            <a:custGeom>
              <a:avLst/>
              <a:gdLst>
                <a:gd name="T0" fmla="*/ 1660 w 3674"/>
                <a:gd name="T1" fmla="*/ 3227 h 3443"/>
                <a:gd name="T2" fmla="*/ 1359 w 3674"/>
                <a:gd name="T3" fmla="*/ 2941 h 3443"/>
                <a:gd name="T4" fmla="*/ 1352 w 3674"/>
                <a:gd name="T5" fmla="*/ 2886 h 3443"/>
                <a:gd name="T6" fmla="*/ 1398 w 3674"/>
                <a:gd name="T7" fmla="*/ 2874 h 3443"/>
                <a:gd name="T8" fmla="*/ 1184 w 3674"/>
                <a:gd name="T9" fmla="*/ 2779 h 3443"/>
                <a:gd name="T10" fmla="*/ 874 w 3674"/>
                <a:gd name="T11" fmla="*/ 2542 h 3443"/>
                <a:gd name="T12" fmla="*/ 681 w 3674"/>
                <a:gd name="T13" fmla="*/ 2371 h 3443"/>
                <a:gd name="T14" fmla="*/ 676 w 3674"/>
                <a:gd name="T15" fmla="*/ 2335 h 3443"/>
                <a:gd name="T16" fmla="*/ 635 w 3674"/>
                <a:gd name="T17" fmla="*/ 2266 h 3443"/>
                <a:gd name="T18" fmla="*/ 598 w 3674"/>
                <a:gd name="T19" fmla="*/ 2273 h 3443"/>
                <a:gd name="T20" fmla="*/ 394 w 3674"/>
                <a:gd name="T21" fmla="*/ 2188 h 3443"/>
                <a:gd name="T22" fmla="*/ 190 w 3674"/>
                <a:gd name="T23" fmla="*/ 2047 h 3443"/>
                <a:gd name="T24" fmla="*/ 195 w 3674"/>
                <a:gd name="T25" fmla="*/ 2015 h 3443"/>
                <a:gd name="T26" fmla="*/ 174 w 3674"/>
                <a:gd name="T27" fmla="*/ 1947 h 3443"/>
                <a:gd name="T28" fmla="*/ 101 w 3674"/>
                <a:gd name="T29" fmla="*/ 1870 h 3443"/>
                <a:gd name="T30" fmla="*/ 41 w 3674"/>
                <a:gd name="T31" fmla="*/ 1689 h 3443"/>
                <a:gd name="T32" fmla="*/ 89 w 3674"/>
                <a:gd name="T33" fmla="*/ 1308 h 3443"/>
                <a:gd name="T34" fmla="*/ 202 w 3674"/>
                <a:gd name="T35" fmla="*/ 1002 h 3443"/>
                <a:gd name="T36" fmla="*/ 241 w 3674"/>
                <a:gd name="T37" fmla="*/ 896 h 3443"/>
                <a:gd name="T38" fmla="*/ 338 w 3674"/>
                <a:gd name="T39" fmla="*/ 779 h 3443"/>
                <a:gd name="T40" fmla="*/ 484 w 3674"/>
                <a:gd name="T41" fmla="*/ 526 h 3443"/>
                <a:gd name="T42" fmla="*/ 557 w 3674"/>
                <a:gd name="T43" fmla="*/ 393 h 3443"/>
                <a:gd name="T44" fmla="*/ 615 w 3674"/>
                <a:gd name="T45" fmla="*/ 254 h 3443"/>
                <a:gd name="T46" fmla="*/ 742 w 3674"/>
                <a:gd name="T47" fmla="*/ 0 h 3443"/>
                <a:gd name="T48" fmla="*/ 917 w 3674"/>
                <a:gd name="T49" fmla="*/ 212 h 3443"/>
                <a:gd name="T50" fmla="*/ 1057 w 3674"/>
                <a:gd name="T51" fmla="*/ 480 h 3443"/>
                <a:gd name="T52" fmla="*/ 1175 w 3674"/>
                <a:gd name="T53" fmla="*/ 536 h 3443"/>
                <a:gd name="T54" fmla="*/ 1257 w 3674"/>
                <a:gd name="T55" fmla="*/ 592 h 3443"/>
                <a:gd name="T56" fmla="*/ 1461 w 3674"/>
                <a:gd name="T57" fmla="*/ 379 h 3443"/>
                <a:gd name="T58" fmla="*/ 1725 w 3674"/>
                <a:gd name="T59" fmla="*/ 113 h 3443"/>
                <a:gd name="T60" fmla="*/ 1855 w 3674"/>
                <a:gd name="T61" fmla="*/ 66 h 3443"/>
                <a:gd name="T62" fmla="*/ 2053 w 3674"/>
                <a:gd name="T63" fmla="*/ 108 h 3443"/>
                <a:gd name="T64" fmla="*/ 2205 w 3674"/>
                <a:gd name="T65" fmla="*/ 197 h 3443"/>
                <a:gd name="T66" fmla="*/ 2256 w 3674"/>
                <a:gd name="T67" fmla="*/ 333 h 3443"/>
                <a:gd name="T68" fmla="*/ 2400 w 3674"/>
                <a:gd name="T69" fmla="*/ 479 h 3443"/>
                <a:gd name="T70" fmla="*/ 2499 w 3674"/>
                <a:gd name="T71" fmla="*/ 547 h 3443"/>
                <a:gd name="T72" fmla="*/ 2622 w 3674"/>
                <a:gd name="T73" fmla="*/ 662 h 3443"/>
                <a:gd name="T74" fmla="*/ 2875 w 3674"/>
                <a:gd name="T75" fmla="*/ 870 h 3443"/>
                <a:gd name="T76" fmla="*/ 3037 w 3674"/>
                <a:gd name="T77" fmla="*/ 978 h 3443"/>
                <a:gd name="T78" fmla="*/ 3080 w 3674"/>
                <a:gd name="T79" fmla="*/ 986 h 3443"/>
                <a:gd name="T80" fmla="*/ 3174 w 3674"/>
                <a:gd name="T81" fmla="*/ 1043 h 3443"/>
                <a:gd name="T82" fmla="*/ 3402 w 3674"/>
                <a:gd name="T83" fmla="*/ 1288 h 3443"/>
                <a:gd name="T84" fmla="*/ 3549 w 3674"/>
                <a:gd name="T85" fmla="*/ 1396 h 3443"/>
                <a:gd name="T86" fmla="*/ 3629 w 3674"/>
                <a:gd name="T87" fmla="*/ 1497 h 3443"/>
                <a:gd name="T88" fmla="*/ 3593 w 3674"/>
                <a:gd name="T89" fmla="*/ 1674 h 3443"/>
                <a:gd name="T90" fmla="*/ 3603 w 3674"/>
                <a:gd name="T91" fmla="*/ 1798 h 3443"/>
                <a:gd name="T92" fmla="*/ 3137 w 3674"/>
                <a:gd name="T93" fmla="*/ 1817 h 3443"/>
                <a:gd name="T94" fmla="*/ 2508 w 3674"/>
                <a:gd name="T95" fmla="*/ 1853 h 3443"/>
                <a:gd name="T96" fmla="*/ 2345 w 3674"/>
                <a:gd name="T97" fmla="*/ 1870 h 3443"/>
                <a:gd name="T98" fmla="*/ 2179 w 3674"/>
                <a:gd name="T99" fmla="*/ 2184 h 3443"/>
                <a:gd name="T100" fmla="*/ 1986 w 3674"/>
                <a:gd name="T101" fmla="*/ 2527 h 3443"/>
                <a:gd name="T102" fmla="*/ 1994 w 3674"/>
                <a:gd name="T103" fmla="*/ 2766 h 3443"/>
                <a:gd name="T104" fmla="*/ 2038 w 3674"/>
                <a:gd name="T105" fmla="*/ 2979 h 3443"/>
                <a:gd name="T106" fmla="*/ 2008 w 3674"/>
                <a:gd name="T107" fmla="*/ 3299 h 3443"/>
                <a:gd name="T108" fmla="*/ 1918 w 3674"/>
                <a:gd name="T109" fmla="*/ 3443 h 3443"/>
                <a:gd name="T110" fmla="*/ 1660 w 3674"/>
                <a:gd name="T111" fmla="*/ 3227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74" h="3443">
                  <a:moveTo>
                    <a:pt x="1660" y="3227"/>
                  </a:moveTo>
                  <a:cubicBezTo>
                    <a:pt x="1533" y="3108"/>
                    <a:pt x="1398" y="2979"/>
                    <a:pt x="1359" y="2941"/>
                  </a:cubicBezTo>
                  <a:cubicBezTo>
                    <a:pt x="1289" y="2872"/>
                    <a:pt x="1289" y="2872"/>
                    <a:pt x="1352" y="2886"/>
                  </a:cubicBezTo>
                  <a:cubicBezTo>
                    <a:pt x="1389" y="2895"/>
                    <a:pt x="1408" y="2890"/>
                    <a:pt x="1398" y="2874"/>
                  </a:cubicBezTo>
                  <a:cubicBezTo>
                    <a:pt x="1381" y="2846"/>
                    <a:pt x="1269" y="2796"/>
                    <a:pt x="1184" y="2779"/>
                  </a:cubicBezTo>
                  <a:cubicBezTo>
                    <a:pt x="1094" y="2761"/>
                    <a:pt x="1032" y="2713"/>
                    <a:pt x="874" y="2542"/>
                  </a:cubicBezTo>
                  <a:cubicBezTo>
                    <a:pt x="787" y="2448"/>
                    <a:pt x="700" y="2371"/>
                    <a:pt x="681" y="2371"/>
                  </a:cubicBezTo>
                  <a:cubicBezTo>
                    <a:pt x="656" y="2371"/>
                    <a:pt x="655" y="2360"/>
                    <a:pt x="676" y="2335"/>
                  </a:cubicBezTo>
                  <a:cubicBezTo>
                    <a:pt x="698" y="2309"/>
                    <a:pt x="687" y="2291"/>
                    <a:pt x="635" y="2266"/>
                  </a:cubicBezTo>
                  <a:cubicBezTo>
                    <a:pt x="575" y="2238"/>
                    <a:pt x="569" y="2239"/>
                    <a:pt x="598" y="2273"/>
                  </a:cubicBezTo>
                  <a:cubicBezTo>
                    <a:pt x="666" y="2355"/>
                    <a:pt x="568" y="2314"/>
                    <a:pt x="394" y="2188"/>
                  </a:cubicBezTo>
                  <a:cubicBezTo>
                    <a:pt x="299" y="2119"/>
                    <a:pt x="207" y="2055"/>
                    <a:pt x="190" y="2047"/>
                  </a:cubicBezTo>
                  <a:cubicBezTo>
                    <a:pt x="169" y="2037"/>
                    <a:pt x="171" y="2027"/>
                    <a:pt x="195" y="2015"/>
                  </a:cubicBezTo>
                  <a:cubicBezTo>
                    <a:pt x="249" y="1990"/>
                    <a:pt x="236" y="1947"/>
                    <a:pt x="174" y="1947"/>
                  </a:cubicBezTo>
                  <a:cubicBezTo>
                    <a:pt x="136" y="1947"/>
                    <a:pt x="113" y="1923"/>
                    <a:pt x="101" y="1870"/>
                  </a:cubicBezTo>
                  <a:cubicBezTo>
                    <a:pt x="92" y="1827"/>
                    <a:pt x="65" y="1745"/>
                    <a:pt x="41" y="1689"/>
                  </a:cubicBezTo>
                  <a:cubicBezTo>
                    <a:pt x="0" y="1590"/>
                    <a:pt x="2" y="1574"/>
                    <a:pt x="89" y="1308"/>
                  </a:cubicBezTo>
                  <a:cubicBezTo>
                    <a:pt x="140" y="1155"/>
                    <a:pt x="190" y="1017"/>
                    <a:pt x="202" y="1002"/>
                  </a:cubicBezTo>
                  <a:cubicBezTo>
                    <a:pt x="213" y="986"/>
                    <a:pt x="230" y="939"/>
                    <a:pt x="241" y="896"/>
                  </a:cubicBezTo>
                  <a:cubicBezTo>
                    <a:pt x="251" y="852"/>
                    <a:pt x="293" y="802"/>
                    <a:pt x="338" y="779"/>
                  </a:cubicBezTo>
                  <a:cubicBezTo>
                    <a:pt x="423" y="735"/>
                    <a:pt x="484" y="629"/>
                    <a:pt x="484" y="526"/>
                  </a:cubicBezTo>
                  <a:cubicBezTo>
                    <a:pt x="484" y="490"/>
                    <a:pt x="517" y="431"/>
                    <a:pt x="557" y="393"/>
                  </a:cubicBezTo>
                  <a:cubicBezTo>
                    <a:pt x="609" y="344"/>
                    <a:pt x="625" y="305"/>
                    <a:pt x="615" y="254"/>
                  </a:cubicBezTo>
                  <a:cubicBezTo>
                    <a:pt x="596" y="156"/>
                    <a:pt x="674" y="0"/>
                    <a:pt x="742" y="0"/>
                  </a:cubicBezTo>
                  <a:cubicBezTo>
                    <a:pt x="827" y="0"/>
                    <a:pt x="900" y="88"/>
                    <a:pt x="917" y="212"/>
                  </a:cubicBezTo>
                  <a:cubicBezTo>
                    <a:pt x="943" y="403"/>
                    <a:pt x="983" y="480"/>
                    <a:pt x="1057" y="480"/>
                  </a:cubicBezTo>
                  <a:cubicBezTo>
                    <a:pt x="1094" y="480"/>
                    <a:pt x="1147" y="505"/>
                    <a:pt x="1175" y="536"/>
                  </a:cubicBezTo>
                  <a:cubicBezTo>
                    <a:pt x="1204" y="567"/>
                    <a:pt x="1240" y="592"/>
                    <a:pt x="1257" y="592"/>
                  </a:cubicBezTo>
                  <a:cubicBezTo>
                    <a:pt x="1296" y="591"/>
                    <a:pt x="1392" y="492"/>
                    <a:pt x="1461" y="379"/>
                  </a:cubicBezTo>
                  <a:cubicBezTo>
                    <a:pt x="1558" y="221"/>
                    <a:pt x="1665" y="113"/>
                    <a:pt x="1725" y="113"/>
                  </a:cubicBezTo>
                  <a:cubicBezTo>
                    <a:pt x="1758" y="113"/>
                    <a:pt x="1816" y="92"/>
                    <a:pt x="1855" y="66"/>
                  </a:cubicBezTo>
                  <a:cubicBezTo>
                    <a:pt x="1924" y="21"/>
                    <a:pt x="1931" y="23"/>
                    <a:pt x="2053" y="108"/>
                  </a:cubicBezTo>
                  <a:cubicBezTo>
                    <a:pt x="2122" y="157"/>
                    <a:pt x="2191" y="197"/>
                    <a:pt x="2205" y="197"/>
                  </a:cubicBezTo>
                  <a:cubicBezTo>
                    <a:pt x="2253" y="197"/>
                    <a:pt x="2291" y="299"/>
                    <a:pt x="2256" y="333"/>
                  </a:cubicBezTo>
                  <a:cubicBezTo>
                    <a:pt x="2211" y="378"/>
                    <a:pt x="2266" y="434"/>
                    <a:pt x="2400" y="479"/>
                  </a:cubicBezTo>
                  <a:cubicBezTo>
                    <a:pt x="2461" y="499"/>
                    <a:pt x="2506" y="530"/>
                    <a:pt x="2499" y="547"/>
                  </a:cubicBezTo>
                  <a:cubicBezTo>
                    <a:pt x="2493" y="564"/>
                    <a:pt x="2548" y="616"/>
                    <a:pt x="2622" y="662"/>
                  </a:cubicBezTo>
                  <a:cubicBezTo>
                    <a:pt x="2695" y="708"/>
                    <a:pt x="2809" y="802"/>
                    <a:pt x="2875" y="870"/>
                  </a:cubicBezTo>
                  <a:cubicBezTo>
                    <a:pt x="2951" y="950"/>
                    <a:pt x="3009" y="989"/>
                    <a:pt x="3037" y="978"/>
                  </a:cubicBezTo>
                  <a:cubicBezTo>
                    <a:pt x="3061" y="969"/>
                    <a:pt x="3080" y="973"/>
                    <a:pt x="3080" y="986"/>
                  </a:cubicBezTo>
                  <a:cubicBezTo>
                    <a:pt x="3080" y="1000"/>
                    <a:pt x="3123" y="1025"/>
                    <a:pt x="3174" y="1043"/>
                  </a:cubicBezTo>
                  <a:cubicBezTo>
                    <a:pt x="3269" y="1074"/>
                    <a:pt x="3367" y="1180"/>
                    <a:pt x="3402" y="1288"/>
                  </a:cubicBezTo>
                  <a:cubicBezTo>
                    <a:pt x="3413" y="1325"/>
                    <a:pt x="3470" y="1366"/>
                    <a:pt x="3549" y="1396"/>
                  </a:cubicBezTo>
                  <a:cubicBezTo>
                    <a:pt x="3670" y="1443"/>
                    <a:pt x="3674" y="1448"/>
                    <a:pt x="3629" y="1497"/>
                  </a:cubicBezTo>
                  <a:cubicBezTo>
                    <a:pt x="3596" y="1534"/>
                    <a:pt x="3585" y="1586"/>
                    <a:pt x="3593" y="1674"/>
                  </a:cubicBezTo>
                  <a:lnTo>
                    <a:pt x="3603" y="1798"/>
                  </a:lnTo>
                  <a:lnTo>
                    <a:pt x="3137" y="1817"/>
                  </a:lnTo>
                  <a:cubicBezTo>
                    <a:pt x="2881" y="1827"/>
                    <a:pt x="2598" y="1843"/>
                    <a:pt x="2508" y="1853"/>
                  </a:cubicBezTo>
                  <a:lnTo>
                    <a:pt x="2345" y="1870"/>
                  </a:lnTo>
                  <a:lnTo>
                    <a:pt x="2179" y="2184"/>
                  </a:lnTo>
                  <a:cubicBezTo>
                    <a:pt x="2087" y="2356"/>
                    <a:pt x="2001" y="2511"/>
                    <a:pt x="1986" y="2527"/>
                  </a:cubicBezTo>
                  <a:cubicBezTo>
                    <a:pt x="1921" y="2601"/>
                    <a:pt x="1924" y="2700"/>
                    <a:pt x="1994" y="2766"/>
                  </a:cubicBezTo>
                  <a:cubicBezTo>
                    <a:pt x="2066" y="2833"/>
                    <a:pt x="2086" y="2931"/>
                    <a:pt x="2038" y="2979"/>
                  </a:cubicBezTo>
                  <a:cubicBezTo>
                    <a:pt x="2014" y="3003"/>
                    <a:pt x="2007" y="3078"/>
                    <a:pt x="2008" y="3299"/>
                  </a:cubicBezTo>
                  <a:cubicBezTo>
                    <a:pt x="2008" y="3370"/>
                    <a:pt x="1963" y="3443"/>
                    <a:pt x="1918" y="3443"/>
                  </a:cubicBezTo>
                  <a:cubicBezTo>
                    <a:pt x="1903" y="3443"/>
                    <a:pt x="1788" y="3346"/>
                    <a:pt x="1660" y="3227"/>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18" name="oxaca"/>
            <p:cNvSpPr>
              <a:spLocks/>
            </p:cNvSpPr>
            <p:nvPr/>
          </p:nvSpPr>
          <p:spPr bwMode="auto">
            <a:xfrm>
              <a:off x="5382163" y="5552081"/>
              <a:ext cx="963668" cy="588288"/>
            </a:xfrm>
            <a:custGeom>
              <a:avLst/>
              <a:gdLst>
                <a:gd name="T0" fmla="*/ 1668 w 4480"/>
                <a:gd name="T1" fmla="*/ 2966 h 3042"/>
                <a:gd name="T2" fmla="*/ 1063 w 4480"/>
                <a:gd name="T3" fmla="*/ 2763 h 3042"/>
                <a:gd name="T4" fmla="*/ 542 w 4480"/>
                <a:gd name="T5" fmla="*/ 2647 h 3042"/>
                <a:gd name="T6" fmla="*/ 0 w 4480"/>
                <a:gd name="T7" fmla="*/ 2439 h 3042"/>
                <a:gd name="T8" fmla="*/ 155 w 4480"/>
                <a:gd name="T9" fmla="*/ 2262 h 3042"/>
                <a:gd name="T10" fmla="*/ 482 w 4480"/>
                <a:gd name="T11" fmla="*/ 1963 h 3042"/>
                <a:gd name="T12" fmla="*/ 302 w 4480"/>
                <a:gd name="T13" fmla="*/ 1572 h 3042"/>
                <a:gd name="T14" fmla="*/ 280 w 4480"/>
                <a:gd name="T15" fmla="*/ 707 h 3042"/>
                <a:gd name="T16" fmla="*/ 592 w 4480"/>
                <a:gd name="T17" fmla="*/ 635 h 3042"/>
                <a:gd name="T18" fmla="*/ 734 w 4480"/>
                <a:gd name="T19" fmla="*/ 450 h 3042"/>
                <a:gd name="T20" fmla="*/ 819 w 4480"/>
                <a:gd name="T21" fmla="*/ 611 h 3042"/>
                <a:gd name="T22" fmla="*/ 1184 w 4480"/>
                <a:gd name="T23" fmla="*/ 575 h 3042"/>
                <a:gd name="T24" fmla="*/ 1748 w 4480"/>
                <a:gd name="T25" fmla="*/ 62 h 3042"/>
                <a:gd name="T26" fmla="*/ 1864 w 4480"/>
                <a:gd name="T27" fmla="*/ 30 h 3042"/>
                <a:gd name="T28" fmla="*/ 2033 w 4480"/>
                <a:gd name="T29" fmla="*/ 256 h 3042"/>
                <a:gd name="T30" fmla="*/ 2376 w 4480"/>
                <a:gd name="T31" fmla="*/ 482 h 3042"/>
                <a:gd name="T32" fmla="*/ 2526 w 4480"/>
                <a:gd name="T33" fmla="*/ 792 h 3042"/>
                <a:gd name="T34" fmla="*/ 2887 w 4480"/>
                <a:gd name="T35" fmla="*/ 1084 h 3042"/>
                <a:gd name="T36" fmla="*/ 3166 w 4480"/>
                <a:gd name="T37" fmla="*/ 961 h 3042"/>
                <a:gd name="T38" fmla="*/ 3500 w 4480"/>
                <a:gd name="T39" fmla="*/ 1384 h 3042"/>
                <a:gd name="T40" fmla="*/ 4476 w 4480"/>
                <a:gd name="T41" fmla="*/ 1477 h 3042"/>
                <a:gd name="T42" fmla="*/ 4233 w 4480"/>
                <a:gd name="T43" fmla="*/ 2176 h 3042"/>
                <a:gd name="T44" fmla="*/ 4321 w 4480"/>
                <a:gd name="T45" fmla="*/ 2485 h 3042"/>
                <a:gd name="T46" fmla="*/ 4231 w 4480"/>
                <a:gd name="T47" fmla="*/ 2416 h 3042"/>
                <a:gd name="T48" fmla="*/ 4008 w 4480"/>
                <a:gd name="T49" fmla="*/ 2359 h 3042"/>
                <a:gd name="T50" fmla="*/ 4374 w 4480"/>
                <a:gd name="T51" fmla="*/ 2572 h 3042"/>
                <a:gd name="T52" fmla="*/ 3895 w 4480"/>
                <a:gd name="T53" fmla="*/ 2429 h 3042"/>
                <a:gd name="T54" fmla="*/ 3841 w 4480"/>
                <a:gd name="T55" fmla="*/ 2360 h 3042"/>
                <a:gd name="T56" fmla="*/ 3808 w 4480"/>
                <a:gd name="T57" fmla="*/ 2287 h 3042"/>
                <a:gd name="T58" fmla="*/ 3612 w 4480"/>
                <a:gd name="T59" fmla="*/ 2287 h 3042"/>
                <a:gd name="T60" fmla="*/ 3509 w 4480"/>
                <a:gd name="T61" fmla="*/ 2356 h 3042"/>
                <a:gd name="T62" fmla="*/ 3443 w 4480"/>
                <a:gd name="T63" fmla="*/ 2409 h 3042"/>
                <a:gd name="T64" fmla="*/ 3612 w 4480"/>
                <a:gd name="T65" fmla="*/ 2429 h 3042"/>
                <a:gd name="T66" fmla="*/ 3115 w 4480"/>
                <a:gd name="T67" fmla="*/ 2570 h 3042"/>
                <a:gd name="T68" fmla="*/ 2836 w 4480"/>
                <a:gd name="T69" fmla="*/ 2728 h 3042"/>
                <a:gd name="T70" fmla="*/ 2406 w 4480"/>
                <a:gd name="T71" fmla="*/ 2906 h 3042"/>
                <a:gd name="T72" fmla="*/ 1855 w 4480"/>
                <a:gd name="T73" fmla="*/ 3018 h 3042"/>
                <a:gd name="connsiteX0" fmla="*/ 4141 w 9991"/>
                <a:gd name="connsiteY0" fmla="*/ 9894 h 9946"/>
                <a:gd name="connsiteX1" fmla="*/ 3723 w 9991"/>
                <a:gd name="connsiteY1" fmla="*/ 9723 h 9946"/>
                <a:gd name="connsiteX2" fmla="*/ 3147 w 9991"/>
                <a:gd name="connsiteY2" fmla="*/ 9381 h 9946"/>
                <a:gd name="connsiteX3" fmla="*/ 2373 w 9991"/>
                <a:gd name="connsiteY3" fmla="*/ 9056 h 9946"/>
                <a:gd name="connsiteX4" fmla="*/ 1618 w 9991"/>
                <a:gd name="connsiteY4" fmla="*/ 8947 h 9946"/>
                <a:gd name="connsiteX5" fmla="*/ 1210 w 9991"/>
                <a:gd name="connsiteY5" fmla="*/ 8675 h 9946"/>
                <a:gd name="connsiteX6" fmla="*/ 299 w 9991"/>
                <a:gd name="connsiteY6" fmla="*/ 8050 h 9946"/>
                <a:gd name="connsiteX7" fmla="*/ 0 w 9991"/>
                <a:gd name="connsiteY7" fmla="*/ 7991 h 9946"/>
                <a:gd name="connsiteX8" fmla="*/ 143 w 9991"/>
                <a:gd name="connsiteY8" fmla="*/ 7721 h 9946"/>
                <a:gd name="connsiteX9" fmla="*/ 346 w 9991"/>
                <a:gd name="connsiteY9" fmla="*/ 7409 h 9946"/>
                <a:gd name="connsiteX10" fmla="*/ 743 w 9991"/>
                <a:gd name="connsiteY10" fmla="*/ 6870 h 9946"/>
                <a:gd name="connsiteX11" fmla="*/ 1076 w 9991"/>
                <a:gd name="connsiteY11" fmla="*/ 6426 h 9946"/>
                <a:gd name="connsiteX12" fmla="*/ 1018 w 9991"/>
                <a:gd name="connsiteY12" fmla="*/ 5976 h 9946"/>
                <a:gd name="connsiteX13" fmla="*/ 674 w 9991"/>
                <a:gd name="connsiteY13" fmla="*/ 5141 h 9946"/>
                <a:gd name="connsiteX14" fmla="*/ 246 w 9991"/>
                <a:gd name="connsiteY14" fmla="*/ 3408 h 9946"/>
                <a:gd name="connsiteX15" fmla="*/ 625 w 9991"/>
                <a:gd name="connsiteY15" fmla="*/ 2297 h 9946"/>
                <a:gd name="connsiteX16" fmla="*/ 1051 w 9991"/>
                <a:gd name="connsiteY16" fmla="*/ 2409 h 9946"/>
                <a:gd name="connsiteX17" fmla="*/ 1321 w 9991"/>
                <a:gd name="connsiteY17" fmla="*/ 2060 h 9946"/>
                <a:gd name="connsiteX18" fmla="*/ 1173 w 9991"/>
                <a:gd name="connsiteY18" fmla="*/ 1121 h 9946"/>
                <a:gd name="connsiteX19" fmla="*/ 1638 w 9991"/>
                <a:gd name="connsiteY19" fmla="*/ 1452 h 9946"/>
                <a:gd name="connsiteX20" fmla="*/ 1705 w 9991"/>
                <a:gd name="connsiteY20" fmla="*/ 1699 h 9946"/>
                <a:gd name="connsiteX21" fmla="*/ 1828 w 9991"/>
                <a:gd name="connsiteY21" fmla="*/ 1982 h 9946"/>
                <a:gd name="connsiteX22" fmla="*/ 2076 w 9991"/>
                <a:gd name="connsiteY22" fmla="*/ 2028 h 9946"/>
                <a:gd name="connsiteX23" fmla="*/ 2643 w 9991"/>
                <a:gd name="connsiteY23" fmla="*/ 1863 h 9946"/>
                <a:gd name="connsiteX24" fmla="*/ 3315 w 9991"/>
                <a:gd name="connsiteY24" fmla="*/ 1689 h 9946"/>
                <a:gd name="connsiteX25" fmla="*/ 3902 w 9991"/>
                <a:gd name="connsiteY25" fmla="*/ 177 h 9946"/>
                <a:gd name="connsiteX26" fmla="*/ 4004 w 9991"/>
                <a:gd name="connsiteY26" fmla="*/ 16 h 9946"/>
                <a:gd name="connsiteX27" fmla="*/ 4161 w 9991"/>
                <a:gd name="connsiteY27" fmla="*/ 72 h 9946"/>
                <a:gd name="connsiteX28" fmla="*/ 4473 w 9991"/>
                <a:gd name="connsiteY28" fmla="*/ 647 h 9946"/>
                <a:gd name="connsiteX29" fmla="*/ 4538 w 9991"/>
                <a:gd name="connsiteY29" fmla="*/ 815 h 9946"/>
                <a:gd name="connsiteX30" fmla="*/ 4672 w 9991"/>
                <a:gd name="connsiteY30" fmla="*/ 1097 h 9946"/>
                <a:gd name="connsiteX31" fmla="*/ 5304 w 9991"/>
                <a:gd name="connsiteY31" fmla="*/ 1557 h 9946"/>
                <a:gd name="connsiteX32" fmla="*/ 5645 w 9991"/>
                <a:gd name="connsiteY32" fmla="*/ 1719 h 9946"/>
                <a:gd name="connsiteX33" fmla="*/ 5638 w 9991"/>
                <a:gd name="connsiteY33" fmla="*/ 2577 h 9946"/>
                <a:gd name="connsiteX34" fmla="*/ 5683 w 9991"/>
                <a:gd name="connsiteY34" fmla="*/ 3385 h 9946"/>
                <a:gd name="connsiteX35" fmla="*/ 6444 w 9991"/>
                <a:gd name="connsiteY35" fmla="*/ 3536 h 9946"/>
                <a:gd name="connsiteX36" fmla="*/ 7098 w 9991"/>
                <a:gd name="connsiteY36" fmla="*/ 3073 h 9946"/>
                <a:gd name="connsiteX37" fmla="*/ 7067 w 9991"/>
                <a:gd name="connsiteY37" fmla="*/ 3132 h 9946"/>
                <a:gd name="connsiteX38" fmla="*/ 7638 w 9991"/>
                <a:gd name="connsiteY38" fmla="*/ 4240 h 9946"/>
                <a:gd name="connsiteX39" fmla="*/ 7813 w 9991"/>
                <a:gd name="connsiteY39" fmla="*/ 4523 h 9946"/>
                <a:gd name="connsiteX40" fmla="*/ 7891 w 9991"/>
                <a:gd name="connsiteY40" fmla="*/ 4710 h 9946"/>
                <a:gd name="connsiteX41" fmla="*/ 9991 w 9991"/>
                <a:gd name="connsiteY41" fmla="*/ 4828 h 9946"/>
                <a:gd name="connsiteX42" fmla="*/ 9728 w 9991"/>
                <a:gd name="connsiteY42" fmla="*/ 5989 h 9946"/>
                <a:gd name="connsiteX43" fmla="*/ 9449 w 9991"/>
                <a:gd name="connsiteY43" fmla="*/ 7126 h 9946"/>
                <a:gd name="connsiteX44" fmla="*/ 9574 w 9991"/>
                <a:gd name="connsiteY44" fmla="*/ 7491 h 9946"/>
                <a:gd name="connsiteX45" fmla="*/ 9645 w 9991"/>
                <a:gd name="connsiteY45" fmla="*/ 8142 h 9946"/>
                <a:gd name="connsiteX46" fmla="*/ 9551 w 9991"/>
                <a:gd name="connsiteY46" fmla="*/ 7997 h 9946"/>
                <a:gd name="connsiteX47" fmla="*/ 9444 w 9991"/>
                <a:gd name="connsiteY47" fmla="*/ 7915 h 9946"/>
                <a:gd name="connsiteX48" fmla="*/ 9194 w 9991"/>
                <a:gd name="connsiteY48" fmla="*/ 7784 h 9946"/>
                <a:gd name="connsiteX49" fmla="*/ 8946 w 9991"/>
                <a:gd name="connsiteY49" fmla="*/ 7728 h 9946"/>
                <a:gd name="connsiteX50" fmla="*/ 9056 w 9991"/>
                <a:gd name="connsiteY50" fmla="*/ 7925 h 9946"/>
                <a:gd name="connsiteX51" fmla="*/ 9763 w 9991"/>
                <a:gd name="connsiteY51" fmla="*/ 8428 h 9946"/>
                <a:gd name="connsiteX52" fmla="*/ 9339 w 9991"/>
                <a:gd name="connsiteY52" fmla="*/ 8231 h 9946"/>
                <a:gd name="connsiteX53" fmla="*/ 8694 w 9991"/>
                <a:gd name="connsiteY53" fmla="*/ 7958 h 9946"/>
                <a:gd name="connsiteX54" fmla="*/ 8411 w 9991"/>
                <a:gd name="connsiteY54" fmla="*/ 7738 h 9946"/>
                <a:gd name="connsiteX55" fmla="*/ 8574 w 9991"/>
                <a:gd name="connsiteY55" fmla="*/ 7731 h 9946"/>
                <a:gd name="connsiteX56" fmla="*/ 8629 w 9991"/>
                <a:gd name="connsiteY56" fmla="*/ 7688 h 9946"/>
                <a:gd name="connsiteX57" fmla="*/ 8500 w 9991"/>
                <a:gd name="connsiteY57" fmla="*/ 7491 h 9946"/>
                <a:gd name="connsiteX58" fmla="*/ 8259 w 9991"/>
                <a:gd name="connsiteY58" fmla="*/ 7534 h 9946"/>
                <a:gd name="connsiteX59" fmla="*/ 8063 w 9991"/>
                <a:gd name="connsiteY59" fmla="*/ 7491 h 9946"/>
                <a:gd name="connsiteX60" fmla="*/ 7754 w 9991"/>
                <a:gd name="connsiteY60" fmla="*/ 7412 h 9946"/>
                <a:gd name="connsiteX61" fmla="*/ 7833 w 9991"/>
                <a:gd name="connsiteY61" fmla="*/ 7718 h 9946"/>
                <a:gd name="connsiteX62" fmla="*/ 7906 w 9991"/>
                <a:gd name="connsiteY62" fmla="*/ 7754 h 9946"/>
                <a:gd name="connsiteX63" fmla="*/ 7685 w 9991"/>
                <a:gd name="connsiteY63" fmla="*/ 7892 h 9946"/>
                <a:gd name="connsiteX64" fmla="*/ 7844 w 9991"/>
                <a:gd name="connsiteY64" fmla="*/ 7902 h 9946"/>
                <a:gd name="connsiteX65" fmla="*/ 8063 w 9991"/>
                <a:gd name="connsiteY65" fmla="*/ 7958 h 9946"/>
                <a:gd name="connsiteX66" fmla="*/ 7583 w 9991"/>
                <a:gd name="connsiteY66" fmla="*/ 8050 h 9946"/>
                <a:gd name="connsiteX67" fmla="*/ 6953 w 9991"/>
                <a:gd name="connsiteY67" fmla="*/ 8421 h 9946"/>
                <a:gd name="connsiteX68" fmla="*/ 6596 w 9991"/>
                <a:gd name="connsiteY68" fmla="*/ 8793 h 9946"/>
                <a:gd name="connsiteX69" fmla="*/ 6330 w 9991"/>
                <a:gd name="connsiteY69" fmla="*/ 8941 h 9946"/>
                <a:gd name="connsiteX70" fmla="*/ 5924 w 9991"/>
                <a:gd name="connsiteY70" fmla="*/ 9174 h 9946"/>
                <a:gd name="connsiteX71" fmla="*/ 5371 w 9991"/>
                <a:gd name="connsiteY71" fmla="*/ 9526 h 9946"/>
                <a:gd name="connsiteX72" fmla="*/ 4850 w 9991"/>
                <a:gd name="connsiteY72" fmla="*/ 9851 h 9946"/>
                <a:gd name="connsiteX73" fmla="*/ 4141 w 9991"/>
                <a:gd name="connsiteY73" fmla="*/ 9894 h 9946"/>
                <a:gd name="connsiteX0" fmla="*/ 4145 w 10000"/>
                <a:gd name="connsiteY0" fmla="*/ 9948 h 10000"/>
                <a:gd name="connsiteX1" fmla="*/ 3726 w 10000"/>
                <a:gd name="connsiteY1" fmla="*/ 9776 h 10000"/>
                <a:gd name="connsiteX2" fmla="*/ 3150 w 10000"/>
                <a:gd name="connsiteY2" fmla="*/ 9432 h 10000"/>
                <a:gd name="connsiteX3" fmla="*/ 2375 w 10000"/>
                <a:gd name="connsiteY3" fmla="*/ 9105 h 10000"/>
                <a:gd name="connsiteX4" fmla="*/ 1619 w 10000"/>
                <a:gd name="connsiteY4" fmla="*/ 8996 h 10000"/>
                <a:gd name="connsiteX5" fmla="*/ 1211 w 10000"/>
                <a:gd name="connsiteY5" fmla="*/ 8722 h 10000"/>
                <a:gd name="connsiteX6" fmla="*/ 299 w 10000"/>
                <a:gd name="connsiteY6" fmla="*/ 8094 h 10000"/>
                <a:gd name="connsiteX7" fmla="*/ 0 w 10000"/>
                <a:gd name="connsiteY7" fmla="*/ 8034 h 10000"/>
                <a:gd name="connsiteX8" fmla="*/ 143 w 10000"/>
                <a:gd name="connsiteY8" fmla="*/ 7763 h 10000"/>
                <a:gd name="connsiteX9" fmla="*/ 346 w 10000"/>
                <a:gd name="connsiteY9" fmla="*/ 7449 h 10000"/>
                <a:gd name="connsiteX10" fmla="*/ 744 w 10000"/>
                <a:gd name="connsiteY10" fmla="*/ 6907 h 10000"/>
                <a:gd name="connsiteX11" fmla="*/ 1077 w 10000"/>
                <a:gd name="connsiteY11" fmla="*/ 6461 h 10000"/>
                <a:gd name="connsiteX12" fmla="*/ 1019 w 10000"/>
                <a:gd name="connsiteY12" fmla="*/ 6008 h 10000"/>
                <a:gd name="connsiteX13" fmla="*/ 675 w 10000"/>
                <a:gd name="connsiteY13" fmla="*/ 5169 h 10000"/>
                <a:gd name="connsiteX14" fmla="*/ 246 w 10000"/>
                <a:gd name="connsiteY14" fmla="*/ 3427 h 10000"/>
                <a:gd name="connsiteX15" fmla="*/ 626 w 10000"/>
                <a:gd name="connsiteY15" fmla="*/ 2309 h 10000"/>
                <a:gd name="connsiteX16" fmla="*/ 1052 w 10000"/>
                <a:gd name="connsiteY16" fmla="*/ 2422 h 10000"/>
                <a:gd name="connsiteX17" fmla="*/ 1051 w 10000"/>
                <a:gd name="connsiteY17" fmla="*/ 2071 h 10000"/>
                <a:gd name="connsiteX18" fmla="*/ 1174 w 10000"/>
                <a:gd name="connsiteY18" fmla="*/ 1127 h 10000"/>
                <a:gd name="connsiteX19" fmla="*/ 1639 w 10000"/>
                <a:gd name="connsiteY19" fmla="*/ 1460 h 10000"/>
                <a:gd name="connsiteX20" fmla="*/ 1707 w 10000"/>
                <a:gd name="connsiteY20" fmla="*/ 1708 h 10000"/>
                <a:gd name="connsiteX21" fmla="*/ 1830 w 10000"/>
                <a:gd name="connsiteY21" fmla="*/ 1993 h 10000"/>
                <a:gd name="connsiteX22" fmla="*/ 2078 w 10000"/>
                <a:gd name="connsiteY22" fmla="*/ 2039 h 10000"/>
                <a:gd name="connsiteX23" fmla="*/ 2645 w 10000"/>
                <a:gd name="connsiteY23" fmla="*/ 1873 h 10000"/>
                <a:gd name="connsiteX24" fmla="*/ 3318 w 10000"/>
                <a:gd name="connsiteY24" fmla="*/ 1698 h 10000"/>
                <a:gd name="connsiteX25" fmla="*/ 3906 w 10000"/>
                <a:gd name="connsiteY25" fmla="*/ 178 h 10000"/>
                <a:gd name="connsiteX26" fmla="*/ 4008 w 10000"/>
                <a:gd name="connsiteY26" fmla="*/ 16 h 10000"/>
                <a:gd name="connsiteX27" fmla="*/ 4165 w 10000"/>
                <a:gd name="connsiteY27" fmla="*/ 72 h 10000"/>
                <a:gd name="connsiteX28" fmla="*/ 4477 w 10000"/>
                <a:gd name="connsiteY28" fmla="*/ 651 h 10000"/>
                <a:gd name="connsiteX29" fmla="*/ 4542 w 10000"/>
                <a:gd name="connsiteY29" fmla="*/ 819 h 10000"/>
                <a:gd name="connsiteX30" fmla="*/ 4676 w 10000"/>
                <a:gd name="connsiteY30" fmla="*/ 1103 h 10000"/>
                <a:gd name="connsiteX31" fmla="*/ 5309 w 10000"/>
                <a:gd name="connsiteY31" fmla="*/ 1565 h 10000"/>
                <a:gd name="connsiteX32" fmla="*/ 5650 w 10000"/>
                <a:gd name="connsiteY32" fmla="*/ 1728 h 10000"/>
                <a:gd name="connsiteX33" fmla="*/ 5643 w 10000"/>
                <a:gd name="connsiteY33" fmla="*/ 2591 h 10000"/>
                <a:gd name="connsiteX34" fmla="*/ 5688 w 10000"/>
                <a:gd name="connsiteY34" fmla="*/ 3403 h 10000"/>
                <a:gd name="connsiteX35" fmla="*/ 6450 w 10000"/>
                <a:gd name="connsiteY35" fmla="*/ 3555 h 10000"/>
                <a:gd name="connsiteX36" fmla="*/ 7104 w 10000"/>
                <a:gd name="connsiteY36" fmla="*/ 3090 h 10000"/>
                <a:gd name="connsiteX37" fmla="*/ 7073 w 10000"/>
                <a:gd name="connsiteY37" fmla="*/ 3149 h 10000"/>
                <a:gd name="connsiteX38" fmla="*/ 7645 w 10000"/>
                <a:gd name="connsiteY38" fmla="*/ 4263 h 10000"/>
                <a:gd name="connsiteX39" fmla="*/ 7820 w 10000"/>
                <a:gd name="connsiteY39" fmla="*/ 4548 h 10000"/>
                <a:gd name="connsiteX40" fmla="*/ 7898 w 10000"/>
                <a:gd name="connsiteY40" fmla="*/ 4736 h 10000"/>
                <a:gd name="connsiteX41" fmla="*/ 10000 w 10000"/>
                <a:gd name="connsiteY41" fmla="*/ 4854 h 10000"/>
                <a:gd name="connsiteX42" fmla="*/ 9737 w 10000"/>
                <a:gd name="connsiteY42" fmla="*/ 6022 h 10000"/>
                <a:gd name="connsiteX43" fmla="*/ 9458 w 10000"/>
                <a:gd name="connsiteY43" fmla="*/ 7165 h 10000"/>
                <a:gd name="connsiteX44" fmla="*/ 9583 w 10000"/>
                <a:gd name="connsiteY44" fmla="*/ 7532 h 10000"/>
                <a:gd name="connsiteX45" fmla="*/ 9654 w 10000"/>
                <a:gd name="connsiteY45" fmla="*/ 8186 h 10000"/>
                <a:gd name="connsiteX46" fmla="*/ 9560 w 10000"/>
                <a:gd name="connsiteY46" fmla="*/ 8040 h 10000"/>
                <a:gd name="connsiteX47" fmla="*/ 9453 w 10000"/>
                <a:gd name="connsiteY47" fmla="*/ 7958 h 10000"/>
                <a:gd name="connsiteX48" fmla="*/ 9202 w 10000"/>
                <a:gd name="connsiteY48" fmla="*/ 7826 h 10000"/>
                <a:gd name="connsiteX49" fmla="*/ 8954 w 10000"/>
                <a:gd name="connsiteY49" fmla="*/ 7770 h 10000"/>
                <a:gd name="connsiteX50" fmla="*/ 9064 w 10000"/>
                <a:gd name="connsiteY50" fmla="*/ 7968 h 10000"/>
                <a:gd name="connsiteX51" fmla="*/ 9772 w 10000"/>
                <a:gd name="connsiteY51" fmla="*/ 8474 h 10000"/>
                <a:gd name="connsiteX52" fmla="*/ 9347 w 10000"/>
                <a:gd name="connsiteY52" fmla="*/ 8276 h 10000"/>
                <a:gd name="connsiteX53" fmla="*/ 8702 w 10000"/>
                <a:gd name="connsiteY53" fmla="*/ 8001 h 10000"/>
                <a:gd name="connsiteX54" fmla="*/ 8419 w 10000"/>
                <a:gd name="connsiteY54" fmla="*/ 7780 h 10000"/>
                <a:gd name="connsiteX55" fmla="*/ 8582 w 10000"/>
                <a:gd name="connsiteY55" fmla="*/ 7773 h 10000"/>
                <a:gd name="connsiteX56" fmla="*/ 8637 w 10000"/>
                <a:gd name="connsiteY56" fmla="*/ 7730 h 10000"/>
                <a:gd name="connsiteX57" fmla="*/ 8508 w 10000"/>
                <a:gd name="connsiteY57" fmla="*/ 7532 h 10000"/>
                <a:gd name="connsiteX58" fmla="*/ 8266 w 10000"/>
                <a:gd name="connsiteY58" fmla="*/ 7575 h 10000"/>
                <a:gd name="connsiteX59" fmla="*/ 8070 w 10000"/>
                <a:gd name="connsiteY59" fmla="*/ 7532 h 10000"/>
                <a:gd name="connsiteX60" fmla="*/ 7761 w 10000"/>
                <a:gd name="connsiteY60" fmla="*/ 7452 h 10000"/>
                <a:gd name="connsiteX61" fmla="*/ 7840 w 10000"/>
                <a:gd name="connsiteY61" fmla="*/ 7760 h 10000"/>
                <a:gd name="connsiteX62" fmla="*/ 7913 w 10000"/>
                <a:gd name="connsiteY62" fmla="*/ 7796 h 10000"/>
                <a:gd name="connsiteX63" fmla="*/ 7692 w 10000"/>
                <a:gd name="connsiteY63" fmla="*/ 7935 h 10000"/>
                <a:gd name="connsiteX64" fmla="*/ 7851 w 10000"/>
                <a:gd name="connsiteY64" fmla="*/ 7945 h 10000"/>
                <a:gd name="connsiteX65" fmla="*/ 8070 w 10000"/>
                <a:gd name="connsiteY65" fmla="*/ 8001 h 10000"/>
                <a:gd name="connsiteX66" fmla="*/ 7590 w 10000"/>
                <a:gd name="connsiteY66" fmla="*/ 8094 h 10000"/>
                <a:gd name="connsiteX67" fmla="*/ 6959 w 10000"/>
                <a:gd name="connsiteY67" fmla="*/ 8467 h 10000"/>
                <a:gd name="connsiteX68" fmla="*/ 6602 w 10000"/>
                <a:gd name="connsiteY68" fmla="*/ 8841 h 10000"/>
                <a:gd name="connsiteX69" fmla="*/ 6336 w 10000"/>
                <a:gd name="connsiteY69" fmla="*/ 8990 h 10000"/>
                <a:gd name="connsiteX70" fmla="*/ 5929 w 10000"/>
                <a:gd name="connsiteY70" fmla="*/ 9224 h 10000"/>
                <a:gd name="connsiteX71" fmla="*/ 5376 w 10000"/>
                <a:gd name="connsiteY71" fmla="*/ 9578 h 10000"/>
                <a:gd name="connsiteX72" fmla="*/ 4854 w 10000"/>
                <a:gd name="connsiteY72" fmla="*/ 9904 h 10000"/>
                <a:gd name="connsiteX73" fmla="*/ 4145 w 10000"/>
                <a:gd name="connsiteY73" fmla="*/ 9948 h 10000"/>
                <a:gd name="connsiteX0" fmla="*/ 4145 w 10000"/>
                <a:gd name="connsiteY0" fmla="*/ 9948 h 10000"/>
                <a:gd name="connsiteX1" fmla="*/ 3726 w 10000"/>
                <a:gd name="connsiteY1" fmla="*/ 9776 h 10000"/>
                <a:gd name="connsiteX2" fmla="*/ 3150 w 10000"/>
                <a:gd name="connsiteY2" fmla="*/ 9432 h 10000"/>
                <a:gd name="connsiteX3" fmla="*/ 2375 w 10000"/>
                <a:gd name="connsiteY3" fmla="*/ 9105 h 10000"/>
                <a:gd name="connsiteX4" fmla="*/ 1619 w 10000"/>
                <a:gd name="connsiteY4" fmla="*/ 8996 h 10000"/>
                <a:gd name="connsiteX5" fmla="*/ 1211 w 10000"/>
                <a:gd name="connsiteY5" fmla="*/ 8722 h 10000"/>
                <a:gd name="connsiteX6" fmla="*/ 299 w 10000"/>
                <a:gd name="connsiteY6" fmla="*/ 8094 h 10000"/>
                <a:gd name="connsiteX7" fmla="*/ 0 w 10000"/>
                <a:gd name="connsiteY7" fmla="*/ 8034 h 10000"/>
                <a:gd name="connsiteX8" fmla="*/ 143 w 10000"/>
                <a:gd name="connsiteY8" fmla="*/ 7763 h 10000"/>
                <a:gd name="connsiteX9" fmla="*/ 346 w 10000"/>
                <a:gd name="connsiteY9" fmla="*/ 7449 h 10000"/>
                <a:gd name="connsiteX10" fmla="*/ 744 w 10000"/>
                <a:gd name="connsiteY10" fmla="*/ 6907 h 10000"/>
                <a:gd name="connsiteX11" fmla="*/ 1077 w 10000"/>
                <a:gd name="connsiteY11" fmla="*/ 6461 h 10000"/>
                <a:gd name="connsiteX12" fmla="*/ 1019 w 10000"/>
                <a:gd name="connsiteY12" fmla="*/ 6008 h 10000"/>
                <a:gd name="connsiteX13" fmla="*/ 675 w 10000"/>
                <a:gd name="connsiteY13" fmla="*/ 5169 h 10000"/>
                <a:gd name="connsiteX14" fmla="*/ 246 w 10000"/>
                <a:gd name="connsiteY14" fmla="*/ 3427 h 10000"/>
                <a:gd name="connsiteX15" fmla="*/ 626 w 10000"/>
                <a:gd name="connsiteY15" fmla="*/ 2309 h 10000"/>
                <a:gd name="connsiteX16" fmla="*/ 1051 w 10000"/>
                <a:gd name="connsiteY16" fmla="*/ 2071 h 10000"/>
                <a:gd name="connsiteX17" fmla="*/ 1174 w 10000"/>
                <a:gd name="connsiteY17" fmla="*/ 1127 h 10000"/>
                <a:gd name="connsiteX18" fmla="*/ 1639 w 10000"/>
                <a:gd name="connsiteY18" fmla="*/ 1460 h 10000"/>
                <a:gd name="connsiteX19" fmla="*/ 1707 w 10000"/>
                <a:gd name="connsiteY19" fmla="*/ 1708 h 10000"/>
                <a:gd name="connsiteX20" fmla="*/ 1830 w 10000"/>
                <a:gd name="connsiteY20" fmla="*/ 1993 h 10000"/>
                <a:gd name="connsiteX21" fmla="*/ 2078 w 10000"/>
                <a:gd name="connsiteY21" fmla="*/ 2039 h 10000"/>
                <a:gd name="connsiteX22" fmla="*/ 2645 w 10000"/>
                <a:gd name="connsiteY22" fmla="*/ 1873 h 10000"/>
                <a:gd name="connsiteX23" fmla="*/ 3318 w 10000"/>
                <a:gd name="connsiteY23" fmla="*/ 1698 h 10000"/>
                <a:gd name="connsiteX24" fmla="*/ 3906 w 10000"/>
                <a:gd name="connsiteY24" fmla="*/ 178 h 10000"/>
                <a:gd name="connsiteX25" fmla="*/ 4008 w 10000"/>
                <a:gd name="connsiteY25" fmla="*/ 16 h 10000"/>
                <a:gd name="connsiteX26" fmla="*/ 4165 w 10000"/>
                <a:gd name="connsiteY26" fmla="*/ 72 h 10000"/>
                <a:gd name="connsiteX27" fmla="*/ 4477 w 10000"/>
                <a:gd name="connsiteY27" fmla="*/ 651 h 10000"/>
                <a:gd name="connsiteX28" fmla="*/ 4542 w 10000"/>
                <a:gd name="connsiteY28" fmla="*/ 819 h 10000"/>
                <a:gd name="connsiteX29" fmla="*/ 4676 w 10000"/>
                <a:gd name="connsiteY29" fmla="*/ 1103 h 10000"/>
                <a:gd name="connsiteX30" fmla="*/ 5309 w 10000"/>
                <a:gd name="connsiteY30" fmla="*/ 1565 h 10000"/>
                <a:gd name="connsiteX31" fmla="*/ 5650 w 10000"/>
                <a:gd name="connsiteY31" fmla="*/ 1728 h 10000"/>
                <a:gd name="connsiteX32" fmla="*/ 5643 w 10000"/>
                <a:gd name="connsiteY32" fmla="*/ 2591 h 10000"/>
                <a:gd name="connsiteX33" fmla="*/ 5688 w 10000"/>
                <a:gd name="connsiteY33" fmla="*/ 3403 h 10000"/>
                <a:gd name="connsiteX34" fmla="*/ 6450 w 10000"/>
                <a:gd name="connsiteY34" fmla="*/ 3555 h 10000"/>
                <a:gd name="connsiteX35" fmla="*/ 7104 w 10000"/>
                <a:gd name="connsiteY35" fmla="*/ 3090 h 10000"/>
                <a:gd name="connsiteX36" fmla="*/ 7073 w 10000"/>
                <a:gd name="connsiteY36" fmla="*/ 3149 h 10000"/>
                <a:gd name="connsiteX37" fmla="*/ 7645 w 10000"/>
                <a:gd name="connsiteY37" fmla="*/ 4263 h 10000"/>
                <a:gd name="connsiteX38" fmla="*/ 7820 w 10000"/>
                <a:gd name="connsiteY38" fmla="*/ 4548 h 10000"/>
                <a:gd name="connsiteX39" fmla="*/ 7898 w 10000"/>
                <a:gd name="connsiteY39" fmla="*/ 4736 h 10000"/>
                <a:gd name="connsiteX40" fmla="*/ 10000 w 10000"/>
                <a:gd name="connsiteY40" fmla="*/ 4854 h 10000"/>
                <a:gd name="connsiteX41" fmla="*/ 9737 w 10000"/>
                <a:gd name="connsiteY41" fmla="*/ 6022 h 10000"/>
                <a:gd name="connsiteX42" fmla="*/ 9458 w 10000"/>
                <a:gd name="connsiteY42" fmla="*/ 7165 h 10000"/>
                <a:gd name="connsiteX43" fmla="*/ 9583 w 10000"/>
                <a:gd name="connsiteY43" fmla="*/ 7532 h 10000"/>
                <a:gd name="connsiteX44" fmla="*/ 9654 w 10000"/>
                <a:gd name="connsiteY44" fmla="*/ 8186 h 10000"/>
                <a:gd name="connsiteX45" fmla="*/ 9560 w 10000"/>
                <a:gd name="connsiteY45" fmla="*/ 8040 h 10000"/>
                <a:gd name="connsiteX46" fmla="*/ 9453 w 10000"/>
                <a:gd name="connsiteY46" fmla="*/ 7958 h 10000"/>
                <a:gd name="connsiteX47" fmla="*/ 9202 w 10000"/>
                <a:gd name="connsiteY47" fmla="*/ 7826 h 10000"/>
                <a:gd name="connsiteX48" fmla="*/ 8954 w 10000"/>
                <a:gd name="connsiteY48" fmla="*/ 7770 h 10000"/>
                <a:gd name="connsiteX49" fmla="*/ 9064 w 10000"/>
                <a:gd name="connsiteY49" fmla="*/ 7968 h 10000"/>
                <a:gd name="connsiteX50" fmla="*/ 9772 w 10000"/>
                <a:gd name="connsiteY50" fmla="*/ 8474 h 10000"/>
                <a:gd name="connsiteX51" fmla="*/ 9347 w 10000"/>
                <a:gd name="connsiteY51" fmla="*/ 8276 h 10000"/>
                <a:gd name="connsiteX52" fmla="*/ 8702 w 10000"/>
                <a:gd name="connsiteY52" fmla="*/ 8001 h 10000"/>
                <a:gd name="connsiteX53" fmla="*/ 8419 w 10000"/>
                <a:gd name="connsiteY53" fmla="*/ 7780 h 10000"/>
                <a:gd name="connsiteX54" fmla="*/ 8582 w 10000"/>
                <a:gd name="connsiteY54" fmla="*/ 7773 h 10000"/>
                <a:gd name="connsiteX55" fmla="*/ 8637 w 10000"/>
                <a:gd name="connsiteY55" fmla="*/ 7730 h 10000"/>
                <a:gd name="connsiteX56" fmla="*/ 8508 w 10000"/>
                <a:gd name="connsiteY56" fmla="*/ 7532 h 10000"/>
                <a:gd name="connsiteX57" fmla="*/ 8266 w 10000"/>
                <a:gd name="connsiteY57" fmla="*/ 7575 h 10000"/>
                <a:gd name="connsiteX58" fmla="*/ 8070 w 10000"/>
                <a:gd name="connsiteY58" fmla="*/ 7532 h 10000"/>
                <a:gd name="connsiteX59" fmla="*/ 7761 w 10000"/>
                <a:gd name="connsiteY59" fmla="*/ 7452 h 10000"/>
                <a:gd name="connsiteX60" fmla="*/ 7840 w 10000"/>
                <a:gd name="connsiteY60" fmla="*/ 7760 h 10000"/>
                <a:gd name="connsiteX61" fmla="*/ 7913 w 10000"/>
                <a:gd name="connsiteY61" fmla="*/ 7796 h 10000"/>
                <a:gd name="connsiteX62" fmla="*/ 7692 w 10000"/>
                <a:gd name="connsiteY62" fmla="*/ 7935 h 10000"/>
                <a:gd name="connsiteX63" fmla="*/ 7851 w 10000"/>
                <a:gd name="connsiteY63" fmla="*/ 7945 h 10000"/>
                <a:gd name="connsiteX64" fmla="*/ 8070 w 10000"/>
                <a:gd name="connsiteY64" fmla="*/ 8001 h 10000"/>
                <a:gd name="connsiteX65" fmla="*/ 7590 w 10000"/>
                <a:gd name="connsiteY65" fmla="*/ 8094 h 10000"/>
                <a:gd name="connsiteX66" fmla="*/ 6959 w 10000"/>
                <a:gd name="connsiteY66" fmla="*/ 8467 h 10000"/>
                <a:gd name="connsiteX67" fmla="*/ 6602 w 10000"/>
                <a:gd name="connsiteY67" fmla="*/ 8841 h 10000"/>
                <a:gd name="connsiteX68" fmla="*/ 6336 w 10000"/>
                <a:gd name="connsiteY68" fmla="*/ 8990 h 10000"/>
                <a:gd name="connsiteX69" fmla="*/ 5929 w 10000"/>
                <a:gd name="connsiteY69" fmla="*/ 9224 h 10000"/>
                <a:gd name="connsiteX70" fmla="*/ 5376 w 10000"/>
                <a:gd name="connsiteY70" fmla="*/ 9578 h 10000"/>
                <a:gd name="connsiteX71" fmla="*/ 4854 w 10000"/>
                <a:gd name="connsiteY71" fmla="*/ 9904 h 10000"/>
                <a:gd name="connsiteX72" fmla="*/ 4145 w 10000"/>
                <a:gd name="connsiteY72" fmla="*/ 9948 h 10000"/>
                <a:gd name="connsiteX0" fmla="*/ 4145 w 10000"/>
                <a:gd name="connsiteY0" fmla="*/ 9948 h 10000"/>
                <a:gd name="connsiteX1" fmla="*/ 3726 w 10000"/>
                <a:gd name="connsiteY1" fmla="*/ 9776 h 10000"/>
                <a:gd name="connsiteX2" fmla="*/ 3150 w 10000"/>
                <a:gd name="connsiteY2" fmla="*/ 9432 h 10000"/>
                <a:gd name="connsiteX3" fmla="*/ 2375 w 10000"/>
                <a:gd name="connsiteY3" fmla="*/ 9105 h 10000"/>
                <a:gd name="connsiteX4" fmla="*/ 1619 w 10000"/>
                <a:gd name="connsiteY4" fmla="*/ 8996 h 10000"/>
                <a:gd name="connsiteX5" fmla="*/ 1211 w 10000"/>
                <a:gd name="connsiteY5" fmla="*/ 8722 h 10000"/>
                <a:gd name="connsiteX6" fmla="*/ 299 w 10000"/>
                <a:gd name="connsiteY6" fmla="*/ 8094 h 10000"/>
                <a:gd name="connsiteX7" fmla="*/ 0 w 10000"/>
                <a:gd name="connsiteY7" fmla="*/ 8034 h 10000"/>
                <a:gd name="connsiteX8" fmla="*/ 143 w 10000"/>
                <a:gd name="connsiteY8" fmla="*/ 7763 h 10000"/>
                <a:gd name="connsiteX9" fmla="*/ 346 w 10000"/>
                <a:gd name="connsiteY9" fmla="*/ 7449 h 10000"/>
                <a:gd name="connsiteX10" fmla="*/ 744 w 10000"/>
                <a:gd name="connsiteY10" fmla="*/ 6907 h 10000"/>
                <a:gd name="connsiteX11" fmla="*/ 1077 w 10000"/>
                <a:gd name="connsiteY11" fmla="*/ 6461 h 10000"/>
                <a:gd name="connsiteX12" fmla="*/ 1019 w 10000"/>
                <a:gd name="connsiteY12" fmla="*/ 6008 h 10000"/>
                <a:gd name="connsiteX13" fmla="*/ 675 w 10000"/>
                <a:gd name="connsiteY13" fmla="*/ 5169 h 10000"/>
                <a:gd name="connsiteX14" fmla="*/ 246 w 10000"/>
                <a:gd name="connsiteY14" fmla="*/ 3427 h 10000"/>
                <a:gd name="connsiteX15" fmla="*/ 626 w 10000"/>
                <a:gd name="connsiteY15" fmla="*/ 2309 h 10000"/>
                <a:gd name="connsiteX16" fmla="*/ 1051 w 10000"/>
                <a:gd name="connsiteY16" fmla="*/ 2071 h 10000"/>
                <a:gd name="connsiteX17" fmla="*/ 1174 w 10000"/>
                <a:gd name="connsiteY17" fmla="*/ 1127 h 10000"/>
                <a:gd name="connsiteX18" fmla="*/ 1639 w 10000"/>
                <a:gd name="connsiteY18" fmla="*/ 1460 h 10000"/>
                <a:gd name="connsiteX19" fmla="*/ 1830 w 10000"/>
                <a:gd name="connsiteY19" fmla="*/ 1993 h 10000"/>
                <a:gd name="connsiteX20" fmla="*/ 2078 w 10000"/>
                <a:gd name="connsiteY20" fmla="*/ 2039 h 10000"/>
                <a:gd name="connsiteX21" fmla="*/ 2645 w 10000"/>
                <a:gd name="connsiteY21" fmla="*/ 1873 h 10000"/>
                <a:gd name="connsiteX22" fmla="*/ 3318 w 10000"/>
                <a:gd name="connsiteY22" fmla="*/ 1698 h 10000"/>
                <a:gd name="connsiteX23" fmla="*/ 3906 w 10000"/>
                <a:gd name="connsiteY23" fmla="*/ 178 h 10000"/>
                <a:gd name="connsiteX24" fmla="*/ 4008 w 10000"/>
                <a:gd name="connsiteY24" fmla="*/ 16 h 10000"/>
                <a:gd name="connsiteX25" fmla="*/ 4165 w 10000"/>
                <a:gd name="connsiteY25" fmla="*/ 72 h 10000"/>
                <a:gd name="connsiteX26" fmla="*/ 4477 w 10000"/>
                <a:gd name="connsiteY26" fmla="*/ 651 h 10000"/>
                <a:gd name="connsiteX27" fmla="*/ 4542 w 10000"/>
                <a:gd name="connsiteY27" fmla="*/ 819 h 10000"/>
                <a:gd name="connsiteX28" fmla="*/ 4676 w 10000"/>
                <a:gd name="connsiteY28" fmla="*/ 1103 h 10000"/>
                <a:gd name="connsiteX29" fmla="*/ 5309 w 10000"/>
                <a:gd name="connsiteY29" fmla="*/ 1565 h 10000"/>
                <a:gd name="connsiteX30" fmla="*/ 5650 w 10000"/>
                <a:gd name="connsiteY30" fmla="*/ 1728 h 10000"/>
                <a:gd name="connsiteX31" fmla="*/ 5643 w 10000"/>
                <a:gd name="connsiteY31" fmla="*/ 2591 h 10000"/>
                <a:gd name="connsiteX32" fmla="*/ 5688 w 10000"/>
                <a:gd name="connsiteY32" fmla="*/ 3403 h 10000"/>
                <a:gd name="connsiteX33" fmla="*/ 6450 w 10000"/>
                <a:gd name="connsiteY33" fmla="*/ 3555 h 10000"/>
                <a:gd name="connsiteX34" fmla="*/ 7104 w 10000"/>
                <a:gd name="connsiteY34" fmla="*/ 3090 h 10000"/>
                <a:gd name="connsiteX35" fmla="*/ 7073 w 10000"/>
                <a:gd name="connsiteY35" fmla="*/ 3149 h 10000"/>
                <a:gd name="connsiteX36" fmla="*/ 7645 w 10000"/>
                <a:gd name="connsiteY36" fmla="*/ 4263 h 10000"/>
                <a:gd name="connsiteX37" fmla="*/ 7820 w 10000"/>
                <a:gd name="connsiteY37" fmla="*/ 4548 h 10000"/>
                <a:gd name="connsiteX38" fmla="*/ 7898 w 10000"/>
                <a:gd name="connsiteY38" fmla="*/ 4736 h 10000"/>
                <a:gd name="connsiteX39" fmla="*/ 10000 w 10000"/>
                <a:gd name="connsiteY39" fmla="*/ 4854 h 10000"/>
                <a:gd name="connsiteX40" fmla="*/ 9737 w 10000"/>
                <a:gd name="connsiteY40" fmla="*/ 6022 h 10000"/>
                <a:gd name="connsiteX41" fmla="*/ 9458 w 10000"/>
                <a:gd name="connsiteY41" fmla="*/ 7165 h 10000"/>
                <a:gd name="connsiteX42" fmla="*/ 9583 w 10000"/>
                <a:gd name="connsiteY42" fmla="*/ 7532 h 10000"/>
                <a:gd name="connsiteX43" fmla="*/ 9654 w 10000"/>
                <a:gd name="connsiteY43" fmla="*/ 8186 h 10000"/>
                <a:gd name="connsiteX44" fmla="*/ 9560 w 10000"/>
                <a:gd name="connsiteY44" fmla="*/ 8040 h 10000"/>
                <a:gd name="connsiteX45" fmla="*/ 9453 w 10000"/>
                <a:gd name="connsiteY45" fmla="*/ 7958 h 10000"/>
                <a:gd name="connsiteX46" fmla="*/ 9202 w 10000"/>
                <a:gd name="connsiteY46" fmla="*/ 7826 h 10000"/>
                <a:gd name="connsiteX47" fmla="*/ 8954 w 10000"/>
                <a:gd name="connsiteY47" fmla="*/ 7770 h 10000"/>
                <a:gd name="connsiteX48" fmla="*/ 9064 w 10000"/>
                <a:gd name="connsiteY48" fmla="*/ 7968 h 10000"/>
                <a:gd name="connsiteX49" fmla="*/ 9772 w 10000"/>
                <a:gd name="connsiteY49" fmla="*/ 8474 h 10000"/>
                <a:gd name="connsiteX50" fmla="*/ 9347 w 10000"/>
                <a:gd name="connsiteY50" fmla="*/ 8276 h 10000"/>
                <a:gd name="connsiteX51" fmla="*/ 8702 w 10000"/>
                <a:gd name="connsiteY51" fmla="*/ 8001 h 10000"/>
                <a:gd name="connsiteX52" fmla="*/ 8419 w 10000"/>
                <a:gd name="connsiteY52" fmla="*/ 7780 h 10000"/>
                <a:gd name="connsiteX53" fmla="*/ 8582 w 10000"/>
                <a:gd name="connsiteY53" fmla="*/ 7773 h 10000"/>
                <a:gd name="connsiteX54" fmla="*/ 8637 w 10000"/>
                <a:gd name="connsiteY54" fmla="*/ 7730 h 10000"/>
                <a:gd name="connsiteX55" fmla="*/ 8508 w 10000"/>
                <a:gd name="connsiteY55" fmla="*/ 7532 h 10000"/>
                <a:gd name="connsiteX56" fmla="*/ 8266 w 10000"/>
                <a:gd name="connsiteY56" fmla="*/ 7575 h 10000"/>
                <a:gd name="connsiteX57" fmla="*/ 8070 w 10000"/>
                <a:gd name="connsiteY57" fmla="*/ 7532 h 10000"/>
                <a:gd name="connsiteX58" fmla="*/ 7761 w 10000"/>
                <a:gd name="connsiteY58" fmla="*/ 7452 h 10000"/>
                <a:gd name="connsiteX59" fmla="*/ 7840 w 10000"/>
                <a:gd name="connsiteY59" fmla="*/ 7760 h 10000"/>
                <a:gd name="connsiteX60" fmla="*/ 7913 w 10000"/>
                <a:gd name="connsiteY60" fmla="*/ 7796 h 10000"/>
                <a:gd name="connsiteX61" fmla="*/ 7692 w 10000"/>
                <a:gd name="connsiteY61" fmla="*/ 7935 h 10000"/>
                <a:gd name="connsiteX62" fmla="*/ 7851 w 10000"/>
                <a:gd name="connsiteY62" fmla="*/ 7945 h 10000"/>
                <a:gd name="connsiteX63" fmla="*/ 8070 w 10000"/>
                <a:gd name="connsiteY63" fmla="*/ 8001 h 10000"/>
                <a:gd name="connsiteX64" fmla="*/ 7590 w 10000"/>
                <a:gd name="connsiteY64" fmla="*/ 8094 h 10000"/>
                <a:gd name="connsiteX65" fmla="*/ 6959 w 10000"/>
                <a:gd name="connsiteY65" fmla="*/ 8467 h 10000"/>
                <a:gd name="connsiteX66" fmla="*/ 6602 w 10000"/>
                <a:gd name="connsiteY66" fmla="*/ 8841 h 10000"/>
                <a:gd name="connsiteX67" fmla="*/ 6336 w 10000"/>
                <a:gd name="connsiteY67" fmla="*/ 8990 h 10000"/>
                <a:gd name="connsiteX68" fmla="*/ 5929 w 10000"/>
                <a:gd name="connsiteY68" fmla="*/ 9224 h 10000"/>
                <a:gd name="connsiteX69" fmla="*/ 5376 w 10000"/>
                <a:gd name="connsiteY69" fmla="*/ 9578 h 10000"/>
                <a:gd name="connsiteX70" fmla="*/ 4854 w 10000"/>
                <a:gd name="connsiteY70" fmla="*/ 9904 h 10000"/>
                <a:gd name="connsiteX71" fmla="*/ 4145 w 10000"/>
                <a:gd name="connsiteY71" fmla="*/ 9948 h 10000"/>
                <a:gd name="connsiteX0" fmla="*/ 4145 w 10000"/>
                <a:gd name="connsiteY0" fmla="*/ 9948 h 10000"/>
                <a:gd name="connsiteX1" fmla="*/ 3726 w 10000"/>
                <a:gd name="connsiteY1" fmla="*/ 9776 h 10000"/>
                <a:gd name="connsiteX2" fmla="*/ 3150 w 10000"/>
                <a:gd name="connsiteY2" fmla="*/ 9432 h 10000"/>
                <a:gd name="connsiteX3" fmla="*/ 2375 w 10000"/>
                <a:gd name="connsiteY3" fmla="*/ 9105 h 10000"/>
                <a:gd name="connsiteX4" fmla="*/ 1619 w 10000"/>
                <a:gd name="connsiteY4" fmla="*/ 8996 h 10000"/>
                <a:gd name="connsiteX5" fmla="*/ 1211 w 10000"/>
                <a:gd name="connsiteY5" fmla="*/ 8722 h 10000"/>
                <a:gd name="connsiteX6" fmla="*/ 299 w 10000"/>
                <a:gd name="connsiteY6" fmla="*/ 8094 h 10000"/>
                <a:gd name="connsiteX7" fmla="*/ 0 w 10000"/>
                <a:gd name="connsiteY7" fmla="*/ 8034 h 10000"/>
                <a:gd name="connsiteX8" fmla="*/ 143 w 10000"/>
                <a:gd name="connsiteY8" fmla="*/ 7763 h 10000"/>
                <a:gd name="connsiteX9" fmla="*/ 346 w 10000"/>
                <a:gd name="connsiteY9" fmla="*/ 7449 h 10000"/>
                <a:gd name="connsiteX10" fmla="*/ 744 w 10000"/>
                <a:gd name="connsiteY10" fmla="*/ 6907 h 10000"/>
                <a:gd name="connsiteX11" fmla="*/ 1077 w 10000"/>
                <a:gd name="connsiteY11" fmla="*/ 6461 h 10000"/>
                <a:gd name="connsiteX12" fmla="*/ 1019 w 10000"/>
                <a:gd name="connsiteY12" fmla="*/ 6008 h 10000"/>
                <a:gd name="connsiteX13" fmla="*/ 675 w 10000"/>
                <a:gd name="connsiteY13" fmla="*/ 5169 h 10000"/>
                <a:gd name="connsiteX14" fmla="*/ 246 w 10000"/>
                <a:gd name="connsiteY14" fmla="*/ 3427 h 10000"/>
                <a:gd name="connsiteX15" fmla="*/ 626 w 10000"/>
                <a:gd name="connsiteY15" fmla="*/ 2309 h 10000"/>
                <a:gd name="connsiteX16" fmla="*/ 1051 w 10000"/>
                <a:gd name="connsiteY16" fmla="*/ 2071 h 10000"/>
                <a:gd name="connsiteX17" fmla="*/ 1174 w 10000"/>
                <a:gd name="connsiteY17" fmla="*/ 1127 h 10000"/>
                <a:gd name="connsiteX18" fmla="*/ 1872 w 10000"/>
                <a:gd name="connsiteY18" fmla="*/ 1346 h 10000"/>
                <a:gd name="connsiteX19" fmla="*/ 1830 w 10000"/>
                <a:gd name="connsiteY19" fmla="*/ 1993 h 10000"/>
                <a:gd name="connsiteX20" fmla="*/ 2078 w 10000"/>
                <a:gd name="connsiteY20" fmla="*/ 2039 h 10000"/>
                <a:gd name="connsiteX21" fmla="*/ 2645 w 10000"/>
                <a:gd name="connsiteY21" fmla="*/ 1873 h 10000"/>
                <a:gd name="connsiteX22" fmla="*/ 3318 w 10000"/>
                <a:gd name="connsiteY22" fmla="*/ 1698 h 10000"/>
                <a:gd name="connsiteX23" fmla="*/ 3906 w 10000"/>
                <a:gd name="connsiteY23" fmla="*/ 178 h 10000"/>
                <a:gd name="connsiteX24" fmla="*/ 4008 w 10000"/>
                <a:gd name="connsiteY24" fmla="*/ 16 h 10000"/>
                <a:gd name="connsiteX25" fmla="*/ 4165 w 10000"/>
                <a:gd name="connsiteY25" fmla="*/ 72 h 10000"/>
                <a:gd name="connsiteX26" fmla="*/ 4477 w 10000"/>
                <a:gd name="connsiteY26" fmla="*/ 651 h 10000"/>
                <a:gd name="connsiteX27" fmla="*/ 4542 w 10000"/>
                <a:gd name="connsiteY27" fmla="*/ 819 h 10000"/>
                <a:gd name="connsiteX28" fmla="*/ 4676 w 10000"/>
                <a:gd name="connsiteY28" fmla="*/ 1103 h 10000"/>
                <a:gd name="connsiteX29" fmla="*/ 5309 w 10000"/>
                <a:gd name="connsiteY29" fmla="*/ 1565 h 10000"/>
                <a:gd name="connsiteX30" fmla="*/ 5650 w 10000"/>
                <a:gd name="connsiteY30" fmla="*/ 1728 h 10000"/>
                <a:gd name="connsiteX31" fmla="*/ 5643 w 10000"/>
                <a:gd name="connsiteY31" fmla="*/ 2591 h 10000"/>
                <a:gd name="connsiteX32" fmla="*/ 5688 w 10000"/>
                <a:gd name="connsiteY32" fmla="*/ 3403 h 10000"/>
                <a:gd name="connsiteX33" fmla="*/ 6450 w 10000"/>
                <a:gd name="connsiteY33" fmla="*/ 3555 h 10000"/>
                <a:gd name="connsiteX34" fmla="*/ 7104 w 10000"/>
                <a:gd name="connsiteY34" fmla="*/ 3090 h 10000"/>
                <a:gd name="connsiteX35" fmla="*/ 7073 w 10000"/>
                <a:gd name="connsiteY35" fmla="*/ 3149 h 10000"/>
                <a:gd name="connsiteX36" fmla="*/ 7645 w 10000"/>
                <a:gd name="connsiteY36" fmla="*/ 4263 h 10000"/>
                <a:gd name="connsiteX37" fmla="*/ 7820 w 10000"/>
                <a:gd name="connsiteY37" fmla="*/ 4548 h 10000"/>
                <a:gd name="connsiteX38" fmla="*/ 7898 w 10000"/>
                <a:gd name="connsiteY38" fmla="*/ 4736 h 10000"/>
                <a:gd name="connsiteX39" fmla="*/ 10000 w 10000"/>
                <a:gd name="connsiteY39" fmla="*/ 4854 h 10000"/>
                <a:gd name="connsiteX40" fmla="*/ 9737 w 10000"/>
                <a:gd name="connsiteY40" fmla="*/ 6022 h 10000"/>
                <a:gd name="connsiteX41" fmla="*/ 9458 w 10000"/>
                <a:gd name="connsiteY41" fmla="*/ 7165 h 10000"/>
                <a:gd name="connsiteX42" fmla="*/ 9583 w 10000"/>
                <a:gd name="connsiteY42" fmla="*/ 7532 h 10000"/>
                <a:gd name="connsiteX43" fmla="*/ 9654 w 10000"/>
                <a:gd name="connsiteY43" fmla="*/ 8186 h 10000"/>
                <a:gd name="connsiteX44" fmla="*/ 9560 w 10000"/>
                <a:gd name="connsiteY44" fmla="*/ 8040 h 10000"/>
                <a:gd name="connsiteX45" fmla="*/ 9453 w 10000"/>
                <a:gd name="connsiteY45" fmla="*/ 7958 h 10000"/>
                <a:gd name="connsiteX46" fmla="*/ 9202 w 10000"/>
                <a:gd name="connsiteY46" fmla="*/ 7826 h 10000"/>
                <a:gd name="connsiteX47" fmla="*/ 8954 w 10000"/>
                <a:gd name="connsiteY47" fmla="*/ 7770 h 10000"/>
                <a:gd name="connsiteX48" fmla="*/ 9064 w 10000"/>
                <a:gd name="connsiteY48" fmla="*/ 7968 h 10000"/>
                <a:gd name="connsiteX49" fmla="*/ 9772 w 10000"/>
                <a:gd name="connsiteY49" fmla="*/ 8474 h 10000"/>
                <a:gd name="connsiteX50" fmla="*/ 9347 w 10000"/>
                <a:gd name="connsiteY50" fmla="*/ 8276 h 10000"/>
                <a:gd name="connsiteX51" fmla="*/ 8702 w 10000"/>
                <a:gd name="connsiteY51" fmla="*/ 8001 h 10000"/>
                <a:gd name="connsiteX52" fmla="*/ 8419 w 10000"/>
                <a:gd name="connsiteY52" fmla="*/ 7780 h 10000"/>
                <a:gd name="connsiteX53" fmla="*/ 8582 w 10000"/>
                <a:gd name="connsiteY53" fmla="*/ 7773 h 10000"/>
                <a:gd name="connsiteX54" fmla="*/ 8637 w 10000"/>
                <a:gd name="connsiteY54" fmla="*/ 7730 h 10000"/>
                <a:gd name="connsiteX55" fmla="*/ 8508 w 10000"/>
                <a:gd name="connsiteY55" fmla="*/ 7532 h 10000"/>
                <a:gd name="connsiteX56" fmla="*/ 8266 w 10000"/>
                <a:gd name="connsiteY56" fmla="*/ 7575 h 10000"/>
                <a:gd name="connsiteX57" fmla="*/ 8070 w 10000"/>
                <a:gd name="connsiteY57" fmla="*/ 7532 h 10000"/>
                <a:gd name="connsiteX58" fmla="*/ 7761 w 10000"/>
                <a:gd name="connsiteY58" fmla="*/ 7452 h 10000"/>
                <a:gd name="connsiteX59" fmla="*/ 7840 w 10000"/>
                <a:gd name="connsiteY59" fmla="*/ 7760 h 10000"/>
                <a:gd name="connsiteX60" fmla="*/ 7913 w 10000"/>
                <a:gd name="connsiteY60" fmla="*/ 7796 h 10000"/>
                <a:gd name="connsiteX61" fmla="*/ 7692 w 10000"/>
                <a:gd name="connsiteY61" fmla="*/ 7935 h 10000"/>
                <a:gd name="connsiteX62" fmla="*/ 7851 w 10000"/>
                <a:gd name="connsiteY62" fmla="*/ 7945 h 10000"/>
                <a:gd name="connsiteX63" fmla="*/ 8070 w 10000"/>
                <a:gd name="connsiteY63" fmla="*/ 8001 h 10000"/>
                <a:gd name="connsiteX64" fmla="*/ 7590 w 10000"/>
                <a:gd name="connsiteY64" fmla="*/ 8094 h 10000"/>
                <a:gd name="connsiteX65" fmla="*/ 6959 w 10000"/>
                <a:gd name="connsiteY65" fmla="*/ 8467 h 10000"/>
                <a:gd name="connsiteX66" fmla="*/ 6602 w 10000"/>
                <a:gd name="connsiteY66" fmla="*/ 8841 h 10000"/>
                <a:gd name="connsiteX67" fmla="*/ 6336 w 10000"/>
                <a:gd name="connsiteY67" fmla="*/ 8990 h 10000"/>
                <a:gd name="connsiteX68" fmla="*/ 5929 w 10000"/>
                <a:gd name="connsiteY68" fmla="*/ 9224 h 10000"/>
                <a:gd name="connsiteX69" fmla="*/ 5376 w 10000"/>
                <a:gd name="connsiteY69" fmla="*/ 9578 h 10000"/>
                <a:gd name="connsiteX70" fmla="*/ 4854 w 10000"/>
                <a:gd name="connsiteY70" fmla="*/ 9904 h 10000"/>
                <a:gd name="connsiteX71" fmla="*/ 4145 w 10000"/>
                <a:gd name="connsiteY71" fmla="*/ 9948 h 10000"/>
                <a:gd name="connsiteX0" fmla="*/ 4145 w 10000"/>
                <a:gd name="connsiteY0" fmla="*/ 9948 h 10000"/>
                <a:gd name="connsiteX1" fmla="*/ 3726 w 10000"/>
                <a:gd name="connsiteY1" fmla="*/ 9776 h 10000"/>
                <a:gd name="connsiteX2" fmla="*/ 3150 w 10000"/>
                <a:gd name="connsiteY2" fmla="*/ 9432 h 10000"/>
                <a:gd name="connsiteX3" fmla="*/ 2375 w 10000"/>
                <a:gd name="connsiteY3" fmla="*/ 9105 h 10000"/>
                <a:gd name="connsiteX4" fmla="*/ 1619 w 10000"/>
                <a:gd name="connsiteY4" fmla="*/ 8996 h 10000"/>
                <a:gd name="connsiteX5" fmla="*/ 1211 w 10000"/>
                <a:gd name="connsiteY5" fmla="*/ 8722 h 10000"/>
                <a:gd name="connsiteX6" fmla="*/ 299 w 10000"/>
                <a:gd name="connsiteY6" fmla="*/ 8094 h 10000"/>
                <a:gd name="connsiteX7" fmla="*/ 0 w 10000"/>
                <a:gd name="connsiteY7" fmla="*/ 8034 h 10000"/>
                <a:gd name="connsiteX8" fmla="*/ 143 w 10000"/>
                <a:gd name="connsiteY8" fmla="*/ 7763 h 10000"/>
                <a:gd name="connsiteX9" fmla="*/ 346 w 10000"/>
                <a:gd name="connsiteY9" fmla="*/ 7449 h 10000"/>
                <a:gd name="connsiteX10" fmla="*/ 744 w 10000"/>
                <a:gd name="connsiteY10" fmla="*/ 6907 h 10000"/>
                <a:gd name="connsiteX11" fmla="*/ 1077 w 10000"/>
                <a:gd name="connsiteY11" fmla="*/ 6461 h 10000"/>
                <a:gd name="connsiteX12" fmla="*/ 1019 w 10000"/>
                <a:gd name="connsiteY12" fmla="*/ 6008 h 10000"/>
                <a:gd name="connsiteX13" fmla="*/ 675 w 10000"/>
                <a:gd name="connsiteY13" fmla="*/ 5169 h 10000"/>
                <a:gd name="connsiteX14" fmla="*/ 246 w 10000"/>
                <a:gd name="connsiteY14" fmla="*/ 3427 h 10000"/>
                <a:gd name="connsiteX15" fmla="*/ 626 w 10000"/>
                <a:gd name="connsiteY15" fmla="*/ 2309 h 10000"/>
                <a:gd name="connsiteX16" fmla="*/ 1051 w 10000"/>
                <a:gd name="connsiteY16" fmla="*/ 2071 h 10000"/>
                <a:gd name="connsiteX17" fmla="*/ 1174 w 10000"/>
                <a:gd name="connsiteY17" fmla="*/ 1127 h 10000"/>
                <a:gd name="connsiteX18" fmla="*/ 1872 w 10000"/>
                <a:gd name="connsiteY18" fmla="*/ 1346 h 10000"/>
                <a:gd name="connsiteX19" fmla="*/ 2179 w 10000"/>
                <a:gd name="connsiteY19" fmla="*/ 1538 h 10000"/>
                <a:gd name="connsiteX20" fmla="*/ 2078 w 10000"/>
                <a:gd name="connsiteY20" fmla="*/ 2039 h 10000"/>
                <a:gd name="connsiteX21" fmla="*/ 2645 w 10000"/>
                <a:gd name="connsiteY21" fmla="*/ 1873 h 10000"/>
                <a:gd name="connsiteX22" fmla="*/ 3318 w 10000"/>
                <a:gd name="connsiteY22" fmla="*/ 1698 h 10000"/>
                <a:gd name="connsiteX23" fmla="*/ 3906 w 10000"/>
                <a:gd name="connsiteY23" fmla="*/ 178 h 10000"/>
                <a:gd name="connsiteX24" fmla="*/ 4008 w 10000"/>
                <a:gd name="connsiteY24" fmla="*/ 16 h 10000"/>
                <a:gd name="connsiteX25" fmla="*/ 4165 w 10000"/>
                <a:gd name="connsiteY25" fmla="*/ 72 h 10000"/>
                <a:gd name="connsiteX26" fmla="*/ 4477 w 10000"/>
                <a:gd name="connsiteY26" fmla="*/ 651 h 10000"/>
                <a:gd name="connsiteX27" fmla="*/ 4542 w 10000"/>
                <a:gd name="connsiteY27" fmla="*/ 819 h 10000"/>
                <a:gd name="connsiteX28" fmla="*/ 4676 w 10000"/>
                <a:gd name="connsiteY28" fmla="*/ 1103 h 10000"/>
                <a:gd name="connsiteX29" fmla="*/ 5309 w 10000"/>
                <a:gd name="connsiteY29" fmla="*/ 1565 h 10000"/>
                <a:gd name="connsiteX30" fmla="*/ 5650 w 10000"/>
                <a:gd name="connsiteY30" fmla="*/ 1728 h 10000"/>
                <a:gd name="connsiteX31" fmla="*/ 5643 w 10000"/>
                <a:gd name="connsiteY31" fmla="*/ 2591 h 10000"/>
                <a:gd name="connsiteX32" fmla="*/ 5688 w 10000"/>
                <a:gd name="connsiteY32" fmla="*/ 3403 h 10000"/>
                <a:gd name="connsiteX33" fmla="*/ 6450 w 10000"/>
                <a:gd name="connsiteY33" fmla="*/ 3555 h 10000"/>
                <a:gd name="connsiteX34" fmla="*/ 7104 w 10000"/>
                <a:gd name="connsiteY34" fmla="*/ 3090 h 10000"/>
                <a:gd name="connsiteX35" fmla="*/ 7073 w 10000"/>
                <a:gd name="connsiteY35" fmla="*/ 3149 h 10000"/>
                <a:gd name="connsiteX36" fmla="*/ 7645 w 10000"/>
                <a:gd name="connsiteY36" fmla="*/ 4263 h 10000"/>
                <a:gd name="connsiteX37" fmla="*/ 7820 w 10000"/>
                <a:gd name="connsiteY37" fmla="*/ 4548 h 10000"/>
                <a:gd name="connsiteX38" fmla="*/ 7898 w 10000"/>
                <a:gd name="connsiteY38" fmla="*/ 4736 h 10000"/>
                <a:gd name="connsiteX39" fmla="*/ 10000 w 10000"/>
                <a:gd name="connsiteY39" fmla="*/ 4854 h 10000"/>
                <a:gd name="connsiteX40" fmla="*/ 9737 w 10000"/>
                <a:gd name="connsiteY40" fmla="*/ 6022 h 10000"/>
                <a:gd name="connsiteX41" fmla="*/ 9458 w 10000"/>
                <a:gd name="connsiteY41" fmla="*/ 7165 h 10000"/>
                <a:gd name="connsiteX42" fmla="*/ 9583 w 10000"/>
                <a:gd name="connsiteY42" fmla="*/ 7532 h 10000"/>
                <a:gd name="connsiteX43" fmla="*/ 9654 w 10000"/>
                <a:gd name="connsiteY43" fmla="*/ 8186 h 10000"/>
                <a:gd name="connsiteX44" fmla="*/ 9560 w 10000"/>
                <a:gd name="connsiteY44" fmla="*/ 8040 h 10000"/>
                <a:gd name="connsiteX45" fmla="*/ 9453 w 10000"/>
                <a:gd name="connsiteY45" fmla="*/ 7958 h 10000"/>
                <a:gd name="connsiteX46" fmla="*/ 9202 w 10000"/>
                <a:gd name="connsiteY46" fmla="*/ 7826 h 10000"/>
                <a:gd name="connsiteX47" fmla="*/ 8954 w 10000"/>
                <a:gd name="connsiteY47" fmla="*/ 7770 h 10000"/>
                <a:gd name="connsiteX48" fmla="*/ 9064 w 10000"/>
                <a:gd name="connsiteY48" fmla="*/ 7968 h 10000"/>
                <a:gd name="connsiteX49" fmla="*/ 9772 w 10000"/>
                <a:gd name="connsiteY49" fmla="*/ 8474 h 10000"/>
                <a:gd name="connsiteX50" fmla="*/ 9347 w 10000"/>
                <a:gd name="connsiteY50" fmla="*/ 8276 h 10000"/>
                <a:gd name="connsiteX51" fmla="*/ 8702 w 10000"/>
                <a:gd name="connsiteY51" fmla="*/ 8001 h 10000"/>
                <a:gd name="connsiteX52" fmla="*/ 8419 w 10000"/>
                <a:gd name="connsiteY52" fmla="*/ 7780 h 10000"/>
                <a:gd name="connsiteX53" fmla="*/ 8582 w 10000"/>
                <a:gd name="connsiteY53" fmla="*/ 7773 h 10000"/>
                <a:gd name="connsiteX54" fmla="*/ 8637 w 10000"/>
                <a:gd name="connsiteY54" fmla="*/ 7730 h 10000"/>
                <a:gd name="connsiteX55" fmla="*/ 8508 w 10000"/>
                <a:gd name="connsiteY55" fmla="*/ 7532 h 10000"/>
                <a:gd name="connsiteX56" fmla="*/ 8266 w 10000"/>
                <a:gd name="connsiteY56" fmla="*/ 7575 h 10000"/>
                <a:gd name="connsiteX57" fmla="*/ 8070 w 10000"/>
                <a:gd name="connsiteY57" fmla="*/ 7532 h 10000"/>
                <a:gd name="connsiteX58" fmla="*/ 7761 w 10000"/>
                <a:gd name="connsiteY58" fmla="*/ 7452 h 10000"/>
                <a:gd name="connsiteX59" fmla="*/ 7840 w 10000"/>
                <a:gd name="connsiteY59" fmla="*/ 7760 h 10000"/>
                <a:gd name="connsiteX60" fmla="*/ 7913 w 10000"/>
                <a:gd name="connsiteY60" fmla="*/ 7796 h 10000"/>
                <a:gd name="connsiteX61" fmla="*/ 7692 w 10000"/>
                <a:gd name="connsiteY61" fmla="*/ 7935 h 10000"/>
                <a:gd name="connsiteX62" fmla="*/ 7851 w 10000"/>
                <a:gd name="connsiteY62" fmla="*/ 7945 h 10000"/>
                <a:gd name="connsiteX63" fmla="*/ 8070 w 10000"/>
                <a:gd name="connsiteY63" fmla="*/ 8001 h 10000"/>
                <a:gd name="connsiteX64" fmla="*/ 7590 w 10000"/>
                <a:gd name="connsiteY64" fmla="*/ 8094 h 10000"/>
                <a:gd name="connsiteX65" fmla="*/ 6959 w 10000"/>
                <a:gd name="connsiteY65" fmla="*/ 8467 h 10000"/>
                <a:gd name="connsiteX66" fmla="*/ 6602 w 10000"/>
                <a:gd name="connsiteY66" fmla="*/ 8841 h 10000"/>
                <a:gd name="connsiteX67" fmla="*/ 6336 w 10000"/>
                <a:gd name="connsiteY67" fmla="*/ 8990 h 10000"/>
                <a:gd name="connsiteX68" fmla="*/ 5929 w 10000"/>
                <a:gd name="connsiteY68" fmla="*/ 9224 h 10000"/>
                <a:gd name="connsiteX69" fmla="*/ 5376 w 10000"/>
                <a:gd name="connsiteY69" fmla="*/ 9578 h 10000"/>
                <a:gd name="connsiteX70" fmla="*/ 4854 w 10000"/>
                <a:gd name="connsiteY70" fmla="*/ 9904 h 10000"/>
                <a:gd name="connsiteX71" fmla="*/ 4145 w 10000"/>
                <a:gd name="connsiteY71" fmla="*/ 9948 h 10000"/>
                <a:gd name="connsiteX0" fmla="*/ 4145 w 10000"/>
                <a:gd name="connsiteY0" fmla="*/ 9948 h 10000"/>
                <a:gd name="connsiteX1" fmla="*/ 3726 w 10000"/>
                <a:gd name="connsiteY1" fmla="*/ 9776 h 10000"/>
                <a:gd name="connsiteX2" fmla="*/ 3150 w 10000"/>
                <a:gd name="connsiteY2" fmla="*/ 9432 h 10000"/>
                <a:gd name="connsiteX3" fmla="*/ 2375 w 10000"/>
                <a:gd name="connsiteY3" fmla="*/ 9105 h 10000"/>
                <a:gd name="connsiteX4" fmla="*/ 1619 w 10000"/>
                <a:gd name="connsiteY4" fmla="*/ 8996 h 10000"/>
                <a:gd name="connsiteX5" fmla="*/ 1211 w 10000"/>
                <a:gd name="connsiteY5" fmla="*/ 8722 h 10000"/>
                <a:gd name="connsiteX6" fmla="*/ 299 w 10000"/>
                <a:gd name="connsiteY6" fmla="*/ 8094 h 10000"/>
                <a:gd name="connsiteX7" fmla="*/ 0 w 10000"/>
                <a:gd name="connsiteY7" fmla="*/ 8034 h 10000"/>
                <a:gd name="connsiteX8" fmla="*/ 143 w 10000"/>
                <a:gd name="connsiteY8" fmla="*/ 7763 h 10000"/>
                <a:gd name="connsiteX9" fmla="*/ 346 w 10000"/>
                <a:gd name="connsiteY9" fmla="*/ 7449 h 10000"/>
                <a:gd name="connsiteX10" fmla="*/ 744 w 10000"/>
                <a:gd name="connsiteY10" fmla="*/ 6907 h 10000"/>
                <a:gd name="connsiteX11" fmla="*/ 1077 w 10000"/>
                <a:gd name="connsiteY11" fmla="*/ 6461 h 10000"/>
                <a:gd name="connsiteX12" fmla="*/ 1019 w 10000"/>
                <a:gd name="connsiteY12" fmla="*/ 6008 h 10000"/>
                <a:gd name="connsiteX13" fmla="*/ 675 w 10000"/>
                <a:gd name="connsiteY13" fmla="*/ 5169 h 10000"/>
                <a:gd name="connsiteX14" fmla="*/ 246 w 10000"/>
                <a:gd name="connsiteY14" fmla="*/ 3427 h 10000"/>
                <a:gd name="connsiteX15" fmla="*/ 626 w 10000"/>
                <a:gd name="connsiteY15" fmla="*/ 2309 h 10000"/>
                <a:gd name="connsiteX16" fmla="*/ 1051 w 10000"/>
                <a:gd name="connsiteY16" fmla="*/ 2071 h 10000"/>
                <a:gd name="connsiteX17" fmla="*/ 1174 w 10000"/>
                <a:gd name="connsiteY17" fmla="*/ 1127 h 10000"/>
                <a:gd name="connsiteX18" fmla="*/ 1872 w 10000"/>
                <a:gd name="connsiteY18" fmla="*/ 1346 h 10000"/>
                <a:gd name="connsiteX19" fmla="*/ 2179 w 10000"/>
                <a:gd name="connsiteY19" fmla="*/ 1538 h 10000"/>
                <a:gd name="connsiteX20" fmla="*/ 2645 w 10000"/>
                <a:gd name="connsiteY20" fmla="*/ 1873 h 10000"/>
                <a:gd name="connsiteX21" fmla="*/ 3318 w 10000"/>
                <a:gd name="connsiteY21" fmla="*/ 1698 h 10000"/>
                <a:gd name="connsiteX22" fmla="*/ 3906 w 10000"/>
                <a:gd name="connsiteY22" fmla="*/ 178 h 10000"/>
                <a:gd name="connsiteX23" fmla="*/ 4008 w 10000"/>
                <a:gd name="connsiteY23" fmla="*/ 16 h 10000"/>
                <a:gd name="connsiteX24" fmla="*/ 4165 w 10000"/>
                <a:gd name="connsiteY24" fmla="*/ 72 h 10000"/>
                <a:gd name="connsiteX25" fmla="*/ 4477 w 10000"/>
                <a:gd name="connsiteY25" fmla="*/ 651 h 10000"/>
                <a:gd name="connsiteX26" fmla="*/ 4542 w 10000"/>
                <a:gd name="connsiteY26" fmla="*/ 819 h 10000"/>
                <a:gd name="connsiteX27" fmla="*/ 4676 w 10000"/>
                <a:gd name="connsiteY27" fmla="*/ 1103 h 10000"/>
                <a:gd name="connsiteX28" fmla="*/ 5309 w 10000"/>
                <a:gd name="connsiteY28" fmla="*/ 1565 h 10000"/>
                <a:gd name="connsiteX29" fmla="*/ 5650 w 10000"/>
                <a:gd name="connsiteY29" fmla="*/ 1728 h 10000"/>
                <a:gd name="connsiteX30" fmla="*/ 5643 w 10000"/>
                <a:gd name="connsiteY30" fmla="*/ 2591 h 10000"/>
                <a:gd name="connsiteX31" fmla="*/ 5688 w 10000"/>
                <a:gd name="connsiteY31" fmla="*/ 3403 h 10000"/>
                <a:gd name="connsiteX32" fmla="*/ 6450 w 10000"/>
                <a:gd name="connsiteY32" fmla="*/ 3555 h 10000"/>
                <a:gd name="connsiteX33" fmla="*/ 7104 w 10000"/>
                <a:gd name="connsiteY33" fmla="*/ 3090 h 10000"/>
                <a:gd name="connsiteX34" fmla="*/ 7073 w 10000"/>
                <a:gd name="connsiteY34" fmla="*/ 3149 h 10000"/>
                <a:gd name="connsiteX35" fmla="*/ 7645 w 10000"/>
                <a:gd name="connsiteY35" fmla="*/ 4263 h 10000"/>
                <a:gd name="connsiteX36" fmla="*/ 7820 w 10000"/>
                <a:gd name="connsiteY36" fmla="*/ 4548 h 10000"/>
                <a:gd name="connsiteX37" fmla="*/ 7898 w 10000"/>
                <a:gd name="connsiteY37" fmla="*/ 4736 h 10000"/>
                <a:gd name="connsiteX38" fmla="*/ 10000 w 10000"/>
                <a:gd name="connsiteY38" fmla="*/ 4854 h 10000"/>
                <a:gd name="connsiteX39" fmla="*/ 9737 w 10000"/>
                <a:gd name="connsiteY39" fmla="*/ 6022 h 10000"/>
                <a:gd name="connsiteX40" fmla="*/ 9458 w 10000"/>
                <a:gd name="connsiteY40" fmla="*/ 7165 h 10000"/>
                <a:gd name="connsiteX41" fmla="*/ 9583 w 10000"/>
                <a:gd name="connsiteY41" fmla="*/ 7532 h 10000"/>
                <a:gd name="connsiteX42" fmla="*/ 9654 w 10000"/>
                <a:gd name="connsiteY42" fmla="*/ 8186 h 10000"/>
                <a:gd name="connsiteX43" fmla="*/ 9560 w 10000"/>
                <a:gd name="connsiteY43" fmla="*/ 8040 h 10000"/>
                <a:gd name="connsiteX44" fmla="*/ 9453 w 10000"/>
                <a:gd name="connsiteY44" fmla="*/ 7958 h 10000"/>
                <a:gd name="connsiteX45" fmla="*/ 9202 w 10000"/>
                <a:gd name="connsiteY45" fmla="*/ 7826 h 10000"/>
                <a:gd name="connsiteX46" fmla="*/ 8954 w 10000"/>
                <a:gd name="connsiteY46" fmla="*/ 7770 h 10000"/>
                <a:gd name="connsiteX47" fmla="*/ 9064 w 10000"/>
                <a:gd name="connsiteY47" fmla="*/ 7968 h 10000"/>
                <a:gd name="connsiteX48" fmla="*/ 9772 w 10000"/>
                <a:gd name="connsiteY48" fmla="*/ 8474 h 10000"/>
                <a:gd name="connsiteX49" fmla="*/ 9347 w 10000"/>
                <a:gd name="connsiteY49" fmla="*/ 8276 h 10000"/>
                <a:gd name="connsiteX50" fmla="*/ 8702 w 10000"/>
                <a:gd name="connsiteY50" fmla="*/ 8001 h 10000"/>
                <a:gd name="connsiteX51" fmla="*/ 8419 w 10000"/>
                <a:gd name="connsiteY51" fmla="*/ 7780 h 10000"/>
                <a:gd name="connsiteX52" fmla="*/ 8582 w 10000"/>
                <a:gd name="connsiteY52" fmla="*/ 7773 h 10000"/>
                <a:gd name="connsiteX53" fmla="*/ 8637 w 10000"/>
                <a:gd name="connsiteY53" fmla="*/ 7730 h 10000"/>
                <a:gd name="connsiteX54" fmla="*/ 8508 w 10000"/>
                <a:gd name="connsiteY54" fmla="*/ 7532 h 10000"/>
                <a:gd name="connsiteX55" fmla="*/ 8266 w 10000"/>
                <a:gd name="connsiteY55" fmla="*/ 7575 h 10000"/>
                <a:gd name="connsiteX56" fmla="*/ 8070 w 10000"/>
                <a:gd name="connsiteY56" fmla="*/ 7532 h 10000"/>
                <a:gd name="connsiteX57" fmla="*/ 7761 w 10000"/>
                <a:gd name="connsiteY57" fmla="*/ 7452 h 10000"/>
                <a:gd name="connsiteX58" fmla="*/ 7840 w 10000"/>
                <a:gd name="connsiteY58" fmla="*/ 7760 h 10000"/>
                <a:gd name="connsiteX59" fmla="*/ 7913 w 10000"/>
                <a:gd name="connsiteY59" fmla="*/ 7796 h 10000"/>
                <a:gd name="connsiteX60" fmla="*/ 7692 w 10000"/>
                <a:gd name="connsiteY60" fmla="*/ 7935 h 10000"/>
                <a:gd name="connsiteX61" fmla="*/ 7851 w 10000"/>
                <a:gd name="connsiteY61" fmla="*/ 7945 h 10000"/>
                <a:gd name="connsiteX62" fmla="*/ 8070 w 10000"/>
                <a:gd name="connsiteY62" fmla="*/ 8001 h 10000"/>
                <a:gd name="connsiteX63" fmla="*/ 7590 w 10000"/>
                <a:gd name="connsiteY63" fmla="*/ 8094 h 10000"/>
                <a:gd name="connsiteX64" fmla="*/ 6959 w 10000"/>
                <a:gd name="connsiteY64" fmla="*/ 8467 h 10000"/>
                <a:gd name="connsiteX65" fmla="*/ 6602 w 10000"/>
                <a:gd name="connsiteY65" fmla="*/ 8841 h 10000"/>
                <a:gd name="connsiteX66" fmla="*/ 6336 w 10000"/>
                <a:gd name="connsiteY66" fmla="*/ 8990 h 10000"/>
                <a:gd name="connsiteX67" fmla="*/ 5929 w 10000"/>
                <a:gd name="connsiteY67" fmla="*/ 9224 h 10000"/>
                <a:gd name="connsiteX68" fmla="*/ 5376 w 10000"/>
                <a:gd name="connsiteY68" fmla="*/ 9578 h 10000"/>
                <a:gd name="connsiteX69" fmla="*/ 4854 w 10000"/>
                <a:gd name="connsiteY69" fmla="*/ 9904 h 10000"/>
                <a:gd name="connsiteX70" fmla="*/ 4145 w 10000"/>
                <a:gd name="connsiteY70" fmla="*/ 9948 h 10000"/>
                <a:gd name="connsiteX0" fmla="*/ 4145 w 10000"/>
                <a:gd name="connsiteY0" fmla="*/ 10110 h 10162"/>
                <a:gd name="connsiteX1" fmla="*/ 3726 w 10000"/>
                <a:gd name="connsiteY1" fmla="*/ 9938 h 10162"/>
                <a:gd name="connsiteX2" fmla="*/ 3150 w 10000"/>
                <a:gd name="connsiteY2" fmla="*/ 9594 h 10162"/>
                <a:gd name="connsiteX3" fmla="*/ 2375 w 10000"/>
                <a:gd name="connsiteY3" fmla="*/ 9267 h 10162"/>
                <a:gd name="connsiteX4" fmla="*/ 1619 w 10000"/>
                <a:gd name="connsiteY4" fmla="*/ 9158 h 10162"/>
                <a:gd name="connsiteX5" fmla="*/ 1211 w 10000"/>
                <a:gd name="connsiteY5" fmla="*/ 8884 h 10162"/>
                <a:gd name="connsiteX6" fmla="*/ 299 w 10000"/>
                <a:gd name="connsiteY6" fmla="*/ 8256 h 10162"/>
                <a:gd name="connsiteX7" fmla="*/ 0 w 10000"/>
                <a:gd name="connsiteY7" fmla="*/ 8196 h 10162"/>
                <a:gd name="connsiteX8" fmla="*/ 143 w 10000"/>
                <a:gd name="connsiteY8" fmla="*/ 7925 h 10162"/>
                <a:gd name="connsiteX9" fmla="*/ 346 w 10000"/>
                <a:gd name="connsiteY9" fmla="*/ 7611 h 10162"/>
                <a:gd name="connsiteX10" fmla="*/ 744 w 10000"/>
                <a:gd name="connsiteY10" fmla="*/ 7069 h 10162"/>
                <a:gd name="connsiteX11" fmla="*/ 1077 w 10000"/>
                <a:gd name="connsiteY11" fmla="*/ 6623 h 10162"/>
                <a:gd name="connsiteX12" fmla="*/ 1019 w 10000"/>
                <a:gd name="connsiteY12" fmla="*/ 6170 h 10162"/>
                <a:gd name="connsiteX13" fmla="*/ 675 w 10000"/>
                <a:gd name="connsiteY13" fmla="*/ 5331 h 10162"/>
                <a:gd name="connsiteX14" fmla="*/ 246 w 10000"/>
                <a:gd name="connsiteY14" fmla="*/ 3589 h 10162"/>
                <a:gd name="connsiteX15" fmla="*/ 626 w 10000"/>
                <a:gd name="connsiteY15" fmla="*/ 2471 h 10162"/>
                <a:gd name="connsiteX16" fmla="*/ 1051 w 10000"/>
                <a:gd name="connsiteY16" fmla="*/ 2233 h 10162"/>
                <a:gd name="connsiteX17" fmla="*/ 1174 w 10000"/>
                <a:gd name="connsiteY17" fmla="*/ 1289 h 10162"/>
                <a:gd name="connsiteX18" fmla="*/ 1872 w 10000"/>
                <a:gd name="connsiteY18" fmla="*/ 1508 h 10162"/>
                <a:gd name="connsiteX19" fmla="*/ 2179 w 10000"/>
                <a:gd name="connsiteY19" fmla="*/ 1700 h 10162"/>
                <a:gd name="connsiteX20" fmla="*/ 2645 w 10000"/>
                <a:gd name="connsiteY20" fmla="*/ 2035 h 10162"/>
                <a:gd name="connsiteX21" fmla="*/ 3318 w 10000"/>
                <a:gd name="connsiteY21" fmla="*/ 1860 h 10162"/>
                <a:gd name="connsiteX22" fmla="*/ 3674 w 10000"/>
                <a:gd name="connsiteY22" fmla="*/ 55 h 10162"/>
                <a:gd name="connsiteX23" fmla="*/ 4008 w 10000"/>
                <a:gd name="connsiteY23" fmla="*/ 178 h 10162"/>
                <a:gd name="connsiteX24" fmla="*/ 4165 w 10000"/>
                <a:gd name="connsiteY24" fmla="*/ 234 h 10162"/>
                <a:gd name="connsiteX25" fmla="*/ 4477 w 10000"/>
                <a:gd name="connsiteY25" fmla="*/ 813 h 10162"/>
                <a:gd name="connsiteX26" fmla="*/ 4542 w 10000"/>
                <a:gd name="connsiteY26" fmla="*/ 981 h 10162"/>
                <a:gd name="connsiteX27" fmla="*/ 4676 w 10000"/>
                <a:gd name="connsiteY27" fmla="*/ 1265 h 10162"/>
                <a:gd name="connsiteX28" fmla="*/ 5309 w 10000"/>
                <a:gd name="connsiteY28" fmla="*/ 1727 h 10162"/>
                <a:gd name="connsiteX29" fmla="*/ 5650 w 10000"/>
                <a:gd name="connsiteY29" fmla="*/ 1890 h 10162"/>
                <a:gd name="connsiteX30" fmla="*/ 5643 w 10000"/>
                <a:gd name="connsiteY30" fmla="*/ 2753 h 10162"/>
                <a:gd name="connsiteX31" fmla="*/ 5688 w 10000"/>
                <a:gd name="connsiteY31" fmla="*/ 3565 h 10162"/>
                <a:gd name="connsiteX32" fmla="*/ 6450 w 10000"/>
                <a:gd name="connsiteY32" fmla="*/ 3717 h 10162"/>
                <a:gd name="connsiteX33" fmla="*/ 7104 w 10000"/>
                <a:gd name="connsiteY33" fmla="*/ 3252 h 10162"/>
                <a:gd name="connsiteX34" fmla="*/ 7073 w 10000"/>
                <a:gd name="connsiteY34" fmla="*/ 3311 h 10162"/>
                <a:gd name="connsiteX35" fmla="*/ 7645 w 10000"/>
                <a:gd name="connsiteY35" fmla="*/ 4425 h 10162"/>
                <a:gd name="connsiteX36" fmla="*/ 7820 w 10000"/>
                <a:gd name="connsiteY36" fmla="*/ 4710 h 10162"/>
                <a:gd name="connsiteX37" fmla="*/ 7898 w 10000"/>
                <a:gd name="connsiteY37" fmla="*/ 4898 h 10162"/>
                <a:gd name="connsiteX38" fmla="*/ 10000 w 10000"/>
                <a:gd name="connsiteY38" fmla="*/ 5016 h 10162"/>
                <a:gd name="connsiteX39" fmla="*/ 9737 w 10000"/>
                <a:gd name="connsiteY39" fmla="*/ 6184 h 10162"/>
                <a:gd name="connsiteX40" fmla="*/ 9458 w 10000"/>
                <a:gd name="connsiteY40" fmla="*/ 7327 h 10162"/>
                <a:gd name="connsiteX41" fmla="*/ 9583 w 10000"/>
                <a:gd name="connsiteY41" fmla="*/ 7694 h 10162"/>
                <a:gd name="connsiteX42" fmla="*/ 9654 w 10000"/>
                <a:gd name="connsiteY42" fmla="*/ 8348 h 10162"/>
                <a:gd name="connsiteX43" fmla="*/ 9560 w 10000"/>
                <a:gd name="connsiteY43" fmla="*/ 8202 h 10162"/>
                <a:gd name="connsiteX44" fmla="*/ 9453 w 10000"/>
                <a:gd name="connsiteY44" fmla="*/ 8120 h 10162"/>
                <a:gd name="connsiteX45" fmla="*/ 9202 w 10000"/>
                <a:gd name="connsiteY45" fmla="*/ 7988 h 10162"/>
                <a:gd name="connsiteX46" fmla="*/ 8954 w 10000"/>
                <a:gd name="connsiteY46" fmla="*/ 7932 h 10162"/>
                <a:gd name="connsiteX47" fmla="*/ 9064 w 10000"/>
                <a:gd name="connsiteY47" fmla="*/ 8130 h 10162"/>
                <a:gd name="connsiteX48" fmla="*/ 9772 w 10000"/>
                <a:gd name="connsiteY48" fmla="*/ 8636 h 10162"/>
                <a:gd name="connsiteX49" fmla="*/ 9347 w 10000"/>
                <a:gd name="connsiteY49" fmla="*/ 8438 h 10162"/>
                <a:gd name="connsiteX50" fmla="*/ 8702 w 10000"/>
                <a:gd name="connsiteY50" fmla="*/ 8163 h 10162"/>
                <a:gd name="connsiteX51" fmla="*/ 8419 w 10000"/>
                <a:gd name="connsiteY51" fmla="*/ 7942 h 10162"/>
                <a:gd name="connsiteX52" fmla="*/ 8582 w 10000"/>
                <a:gd name="connsiteY52" fmla="*/ 7935 h 10162"/>
                <a:gd name="connsiteX53" fmla="*/ 8637 w 10000"/>
                <a:gd name="connsiteY53" fmla="*/ 7892 h 10162"/>
                <a:gd name="connsiteX54" fmla="*/ 8508 w 10000"/>
                <a:gd name="connsiteY54" fmla="*/ 7694 h 10162"/>
                <a:gd name="connsiteX55" fmla="*/ 8266 w 10000"/>
                <a:gd name="connsiteY55" fmla="*/ 7737 h 10162"/>
                <a:gd name="connsiteX56" fmla="*/ 8070 w 10000"/>
                <a:gd name="connsiteY56" fmla="*/ 7694 h 10162"/>
                <a:gd name="connsiteX57" fmla="*/ 7761 w 10000"/>
                <a:gd name="connsiteY57" fmla="*/ 7614 h 10162"/>
                <a:gd name="connsiteX58" fmla="*/ 7840 w 10000"/>
                <a:gd name="connsiteY58" fmla="*/ 7922 h 10162"/>
                <a:gd name="connsiteX59" fmla="*/ 7913 w 10000"/>
                <a:gd name="connsiteY59" fmla="*/ 7958 h 10162"/>
                <a:gd name="connsiteX60" fmla="*/ 7692 w 10000"/>
                <a:gd name="connsiteY60" fmla="*/ 8097 h 10162"/>
                <a:gd name="connsiteX61" fmla="*/ 7851 w 10000"/>
                <a:gd name="connsiteY61" fmla="*/ 8107 h 10162"/>
                <a:gd name="connsiteX62" fmla="*/ 8070 w 10000"/>
                <a:gd name="connsiteY62" fmla="*/ 8163 h 10162"/>
                <a:gd name="connsiteX63" fmla="*/ 7590 w 10000"/>
                <a:gd name="connsiteY63" fmla="*/ 8256 h 10162"/>
                <a:gd name="connsiteX64" fmla="*/ 6959 w 10000"/>
                <a:gd name="connsiteY64" fmla="*/ 8629 h 10162"/>
                <a:gd name="connsiteX65" fmla="*/ 6602 w 10000"/>
                <a:gd name="connsiteY65" fmla="*/ 9003 h 10162"/>
                <a:gd name="connsiteX66" fmla="*/ 6336 w 10000"/>
                <a:gd name="connsiteY66" fmla="*/ 9152 h 10162"/>
                <a:gd name="connsiteX67" fmla="*/ 5929 w 10000"/>
                <a:gd name="connsiteY67" fmla="*/ 9386 h 10162"/>
                <a:gd name="connsiteX68" fmla="*/ 5376 w 10000"/>
                <a:gd name="connsiteY68" fmla="*/ 9740 h 10162"/>
                <a:gd name="connsiteX69" fmla="*/ 4854 w 10000"/>
                <a:gd name="connsiteY69" fmla="*/ 10066 h 10162"/>
                <a:gd name="connsiteX70" fmla="*/ 4145 w 10000"/>
                <a:gd name="connsiteY70" fmla="*/ 10110 h 10162"/>
                <a:gd name="connsiteX0" fmla="*/ 4145 w 10000"/>
                <a:gd name="connsiteY0" fmla="*/ 10110 h 10162"/>
                <a:gd name="connsiteX1" fmla="*/ 3726 w 10000"/>
                <a:gd name="connsiteY1" fmla="*/ 9938 h 10162"/>
                <a:gd name="connsiteX2" fmla="*/ 3150 w 10000"/>
                <a:gd name="connsiteY2" fmla="*/ 9594 h 10162"/>
                <a:gd name="connsiteX3" fmla="*/ 2375 w 10000"/>
                <a:gd name="connsiteY3" fmla="*/ 9267 h 10162"/>
                <a:gd name="connsiteX4" fmla="*/ 1619 w 10000"/>
                <a:gd name="connsiteY4" fmla="*/ 9158 h 10162"/>
                <a:gd name="connsiteX5" fmla="*/ 1211 w 10000"/>
                <a:gd name="connsiteY5" fmla="*/ 8884 h 10162"/>
                <a:gd name="connsiteX6" fmla="*/ 299 w 10000"/>
                <a:gd name="connsiteY6" fmla="*/ 8256 h 10162"/>
                <a:gd name="connsiteX7" fmla="*/ 0 w 10000"/>
                <a:gd name="connsiteY7" fmla="*/ 8196 h 10162"/>
                <a:gd name="connsiteX8" fmla="*/ 143 w 10000"/>
                <a:gd name="connsiteY8" fmla="*/ 7925 h 10162"/>
                <a:gd name="connsiteX9" fmla="*/ 346 w 10000"/>
                <a:gd name="connsiteY9" fmla="*/ 7611 h 10162"/>
                <a:gd name="connsiteX10" fmla="*/ 744 w 10000"/>
                <a:gd name="connsiteY10" fmla="*/ 7069 h 10162"/>
                <a:gd name="connsiteX11" fmla="*/ 1077 w 10000"/>
                <a:gd name="connsiteY11" fmla="*/ 6623 h 10162"/>
                <a:gd name="connsiteX12" fmla="*/ 1019 w 10000"/>
                <a:gd name="connsiteY12" fmla="*/ 6170 h 10162"/>
                <a:gd name="connsiteX13" fmla="*/ 675 w 10000"/>
                <a:gd name="connsiteY13" fmla="*/ 5331 h 10162"/>
                <a:gd name="connsiteX14" fmla="*/ 246 w 10000"/>
                <a:gd name="connsiteY14" fmla="*/ 3589 h 10162"/>
                <a:gd name="connsiteX15" fmla="*/ 626 w 10000"/>
                <a:gd name="connsiteY15" fmla="*/ 2471 h 10162"/>
                <a:gd name="connsiteX16" fmla="*/ 1051 w 10000"/>
                <a:gd name="connsiteY16" fmla="*/ 2233 h 10162"/>
                <a:gd name="connsiteX17" fmla="*/ 1174 w 10000"/>
                <a:gd name="connsiteY17" fmla="*/ 1289 h 10162"/>
                <a:gd name="connsiteX18" fmla="*/ 1872 w 10000"/>
                <a:gd name="connsiteY18" fmla="*/ 1508 h 10162"/>
                <a:gd name="connsiteX19" fmla="*/ 2179 w 10000"/>
                <a:gd name="connsiteY19" fmla="*/ 1700 h 10162"/>
                <a:gd name="connsiteX20" fmla="*/ 2645 w 10000"/>
                <a:gd name="connsiteY20" fmla="*/ 2035 h 10162"/>
                <a:gd name="connsiteX21" fmla="*/ 3318 w 10000"/>
                <a:gd name="connsiteY21" fmla="*/ 1860 h 10162"/>
                <a:gd name="connsiteX22" fmla="*/ 3674 w 10000"/>
                <a:gd name="connsiteY22" fmla="*/ 55 h 10162"/>
                <a:gd name="connsiteX23" fmla="*/ 4008 w 10000"/>
                <a:gd name="connsiteY23" fmla="*/ 178 h 10162"/>
                <a:gd name="connsiteX24" fmla="*/ 4165 w 10000"/>
                <a:gd name="connsiteY24" fmla="*/ 234 h 10162"/>
                <a:gd name="connsiteX25" fmla="*/ 4477 w 10000"/>
                <a:gd name="connsiteY25" fmla="*/ 813 h 10162"/>
                <a:gd name="connsiteX26" fmla="*/ 4542 w 10000"/>
                <a:gd name="connsiteY26" fmla="*/ 981 h 10162"/>
                <a:gd name="connsiteX27" fmla="*/ 4676 w 10000"/>
                <a:gd name="connsiteY27" fmla="*/ 1265 h 10162"/>
                <a:gd name="connsiteX28" fmla="*/ 5309 w 10000"/>
                <a:gd name="connsiteY28" fmla="*/ 1727 h 10162"/>
                <a:gd name="connsiteX29" fmla="*/ 5650 w 10000"/>
                <a:gd name="connsiteY29" fmla="*/ 1890 h 10162"/>
                <a:gd name="connsiteX30" fmla="*/ 6069 w 10000"/>
                <a:gd name="connsiteY30" fmla="*/ 2810 h 10162"/>
                <a:gd name="connsiteX31" fmla="*/ 5688 w 10000"/>
                <a:gd name="connsiteY31" fmla="*/ 3565 h 10162"/>
                <a:gd name="connsiteX32" fmla="*/ 6450 w 10000"/>
                <a:gd name="connsiteY32" fmla="*/ 3717 h 10162"/>
                <a:gd name="connsiteX33" fmla="*/ 7104 w 10000"/>
                <a:gd name="connsiteY33" fmla="*/ 3252 h 10162"/>
                <a:gd name="connsiteX34" fmla="*/ 7073 w 10000"/>
                <a:gd name="connsiteY34" fmla="*/ 3311 h 10162"/>
                <a:gd name="connsiteX35" fmla="*/ 7645 w 10000"/>
                <a:gd name="connsiteY35" fmla="*/ 4425 h 10162"/>
                <a:gd name="connsiteX36" fmla="*/ 7820 w 10000"/>
                <a:gd name="connsiteY36" fmla="*/ 4710 h 10162"/>
                <a:gd name="connsiteX37" fmla="*/ 7898 w 10000"/>
                <a:gd name="connsiteY37" fmla="*/ 4898 h 10162"/>
                <a:gd name="connsiteX38" fmla="*/ 10000 w 10000"/>
                <a:gd name="connsiteY38" fmla="*/ 5016 h 10162"/>
                <a:gd name="connsiteX39" fmla="*/ 9737 w 10000"/>
                <a:gd name="connsiteY39" fmla="*/ 6184 h 10162"/>
                <a:gd name="connsiteX40" fmla="*/ 9458 w 10000"/>
                <a:gd name="connsiteY40" fmla="*/ 7327 h 10162"/>
                <a:gd name="connsiteX41" fmla="*/ 9583 w 10000"/>
                <a:gd name="connsiteY41" fmla="*/ 7694 h 10162"/>
                <a:gd name="connsiteX42" fmla="*/ 9654 w 10000"/>
                <a:gd name="connsiteY42" fmla="*/ 8348 h 10162"/>
                <a:gd name="connsiteX43" fmla="*/ 9560 w 10000"/>
                <a:gd name="connsiteY43" fmla="*/ 8202 h 10162"/>
                <a:gd name="connsiteX44" fmla="*/ 9453 w 10000"/>
                <a:gd name="connsiteY44" fmla="*/ 8120 h 10162"/>
                <a:gd name="connsiteX45" fmla="*/ 9202 w 10000"/>
                <a:gd name="connsiteY45" fmla="*/ 7988 h 10162"/>
                <a:gd name="connsiteX46" fmla="*/ 8954 w 10000"/>
                <a:gd name="connsiteY46" fmla="*/ 7932 h 10162"/>
                <a:gd name="connsiteX47" fmla="*/ 9064 w 10000"/>
                <a:gd name="connsiteY47" fmla="*/ 8130 h 10162"/>
                <a:gd name="connsiteX48" fmla="*/ 9772 w 10000"/>
                <a:gd name="connsiteY48" fmla="*/ 8636 h 10162"/>
                <a:gd name="connsiteX49" fmla="*/ 9347 w 10000"/>
                <a:gd name="connsiteY49" fmla="*/ 8438 h 10162"/>
                <a:gd name="connsiteX50" fmla="*/ 8702 w 10000"/>
                <a:gd name="connsiteY50" fmla="*/ 8163 h 10162"/>
                <a:gd name="connsiteX51" fmla="*/ 8419 w 10000"/>
                <a:gd name="connsiteY51" fmla="*/ 7942 h 10162"/>
                <a:gd name="connsiteX52" fmla="*/ 8582 w 10000"/>
                <a:gd name="connsiteY52" fmla="*/ 7935 h 10162"/>
                <a:gd name="connsiteX53" fmla="*/ 8637 w 10000"/>
                <a:gd name="connsiteY53" fmla="*/ 7892 h 10162"/>
                <a:gd name="connsiteX54" fmla="*/ 8508 w 10000"/>
                <a:gd name="connsiteY54" fmla="*/ 7694 h 10162"/>
                <a:gd name="connsiteX55" fmla="*/ 8266 w 10000"/>
                <a:gd name="connsiteY55" fmla="*/ 7737 h 10162"/>
                <a:gd name="connsiteX56" fmla="*/ 8070 w 10000"/>
                <a:gd name="connsiteY56" fmla="*/ 7694 h 10162"/>
                <a:gd name="connsiteX57" fmla="*/ 7761 w 10000"/>
                <a:gd name="connsiteY57" fmla="*/ 7614 h 10162"/>
                <a:gd name="connsiteX58" fmla="*/ 7840 w 10000"/>
                <a:gd name="connsiteY58" fmla="*/ 7922 h 10162"/>
                <a:gd name="connsiteX59" fmla="*/ 7913 w 10000"/>
                <a:gd name="connsiteY59" fmla="*/ 7958 h 10162"/>
                <a:gd name="connsiteX60" fmla="*/ 7692 w 10000"/>
                <a:gd name="connsiteY60" fmla="*/ 8097 h 10162"/>
                <a:gd name="connsiteX61" fmla="*/ 7851 w 10000"/>
                <a:gd name="connsiteY61" fmla="*/ 8107 h 10162"/>
                <a:gd name="connsiteX62" fmla="*/ 8070 w 10000"/>
                <a:gd name="connsiteY62" fmla="*/ 8163 h 10162"/>
                <a:gd name="connsiteX63" fmla="*/ 7590 w 10000"/>
                <a:gd name="connsiteY63" fmla="*/ 8256 h 10162"/>
                <a:gd name="connsiteX64" fmla="*/ 6959 w 10000"/>
                <a:gd name="connsiteY64" fmla="*/ 8629 h 10162"/>
                <a:gd name="connsiteX65" fmla="*/ 6602 w 10000"/>
                <a:gd name="connsiteY65" fmla="*/ 9003 h 10162"/>
                <a:gd name="connsiteX66" fmla="*/ 6336 w 10000"/>
                <a:gd name="connsiteY66" fmla="*/ 9152 h 10162"/>
                <a:gd name="connsiteX67" fmla="*/ 5929 w 10000"/>
                <a:gd name="connsiteY67" fmla="*/ 9386 h 10162"/>
                <a:gd name="connsiteX68" fmla="*/ 5376 w 10000"/>
                <a:gd name="connsiteY68" fmla="*/ 9740 h 10162"/>
                <a:gd name="connsiteX69" fmla="*/ 4854 w 10000"/>
                <a:gd name="connsiteY69" fmla="*/ 10066 h 10162"/>
                <a:gd name="connsiteX70" fmla="*/ 4145 w 10000"/>
                <a:gd name="connsiteY70" fmla="*/ 10110 h 10162"/>
                <a:gd name="connsiteX0" fmla="*/ 4145 w 10000"/>
                <a:gd name="connsiteY0" fmla="*/ 10110 h 10162"/>
                <a:gd name="connsiteX1" fmla="*/ 3726 w 10000"/>
                <a:gd name="connsiteY1" fmla="*/ 9938 h 10162"/>
                <a:gd name="connsiteX2" fmla="*/ 3150 w 10000"/>
                <a:gd name="connsiteY2" fmla="*/ 9594 h 10162"/>
                <a:gd name="connsiteX3" fmla="*/ 2375 w 10000"/>
                <a:gd name="connsiteY3" fmla="*/ 9267 h 10162"/>
                <a:gd name="connsiteX4" fmla="*/ 1619 w 10000"/>
                <a:gd name="connsiteY4" fmla="*/ 9158 h 10162"/>
                <a:gd name="connsiteX5" fmla="*/ 1211 w 10000"/>
                <a:gd name="connsiteY5" fmla="*/ 8884 h 10162"/>
                <a:gd name="connsiteX6" fmla="*/ 299 w 10000"/>
                <a:gd name="connsiteY6" fmla="*/ 8256 h 10162"/>
                <a:gd name="connsiteX7" fmla="*/ 0 w 10000"/>
                <a:gd name="connsiteY7" fmla="*/ 8196 h 10162"/>
                <a:gd name="connsiteX8" fmla="*/ 143 w 10000"/>
                <a:gd name="connsiteY8" fmla="*/ 7925 h 10162"/>
                <a:gd name="connsiteX9" fmla="*/ 346 w 10000"/>
                <a:gd name="connsiteY9" fmla="*/ 7611 h 10162"/>
                <a:gd name="connsiteX10" fmla="*/ 744 w 10000"/>
                <a:gd name="connsiteY10" fmla="*/ 7069 h 10162"/>
                <a:gd name="connsiteX11" fmla="*/ 1077 w 10000"/>
                <a:gd name="connsiteY11" fmla="*/ 6623 h 10162"/>
                <a:gd name="connsiteX12" fmla="*/ 1019 w 10000"/>
                <a:gd name="connsiteY12" fmla="*/ 6170 h 10162"/>
                <a:gd name="connsiteX13" fmla="*/ 675 w 10000"/>
                <a:gd name="connsiteY13" fmla="*/ 5331 h 10162"/>
                <a:gd name="connsiteX14" fmla="*/ 246 w 10000"/>
                <a:gd name="connsiteY14" fmla="*/ 3589 h 10162"/>
                <a:gd name="connsiteX15" fmla="*/ 626 w 10000"/>
                <a:gd name="connsiteY15" fmla="*/ 2471 h 10162"/>
                <a:gd name="connsiteX16" fmla="*/ 1051 w 10000"/>
                <a:gd name="connsiteY16" fmla="*/ 2233 h 10162"/>
                <a:gd name="connsiteX17" fmla="*/ 1174 w 10000"/>
                <a:gd name="connsiteY17" fmla="*/ 1289 h 10162"/>
                <a:gd name="connsiteX18" fmla="*/ 1872 w 10000"/>
                <a:gd name="connsiteY18" fmla="*/ 1508 h 10162"/>
                <a:gd name="connsiteX19" fmla="*/ 2179 w 10000"/>
                <a:gd name="connsiteY19" fmla="*/ 1700 h 10162"/>
                <a:gd name="connsiteX20" fmla="*/ 2645 w 10000"/>
                <a:gd name="connsiteY20" fmla="*/ 2035 h 10162"/>
                <a:gd name="connsiteX21" fmla="*/ 3318 w 10000"/>
                <a:gd name="connsiteY21" fmla="*/ 1860 h 10162"/>
                <a:gd name="connsiteX22" fmla="*/ 3674 w 10000"/>
                <a:gd name="connsiteY22" fmla="*/ 55 h 10162"/>
                <a:gd name="connsiteX23" fmla="*/ 4008 w 10000"/>
                <a:gd name="connsiteY23" fmla="*/ 178 h 10162"/>
                <a:gd name="connsiteX24" fmla="*/ 4165 w 10000"/>
                <a:gd name="connsiteY24" fmla="*/ 234 h 10162"/>
                <a:gd name="connsiteX25" fmla="*/ 4477 w 10000"/>
                <a:gd name="connsiteY25" fmla="*/ 813 h 10162"/>
                <a:gd name="connsiteX26" fmla="*/ 4542 w 10000"/>
                <a:gd name="connsiteY26" fmla="*/ 981 h 10162"/>
                <a:gd name="connsiteX27" fmla="*/ 4676 w 10000"/>
                <a:gd name="connsiteY27" fmla="*/ 1265 h 10162"/>
                <a:gd name="connsiteX28" fmla="*/ 5309 w 10000"/>
                <a:gd name="connsiteY28" fmla="*/ 1727 h 10162"/>
                <a:gd name="connsiteX29" fmla="*/ 5650 w 10000"/>
                <a:gd name="connsiteY29" fmla="*/ 1890 h 10162"/>
                <a:gd name="connsiteX30" fmla="*/ 6069 w 10000"/>
                <a:gd name="connsiteY30" fmla="*/ 2810 h 10162"/>
                <a:gd name="connsiteX31" fmla="*/ 5688 w 10000"/>
                <a:gd name="connsiteY31" fmla="*/ 3565 h 10162"/>
                <a:gd name="connsiteX32" fmla="*/ 6644 w 10000"/>
                <a:gd name="connsiteY32" fmla="*/ 3376 h 10162"/>
                <a:gd name="connsiteX33" fmla="*/ 7104 w 10000"/>
                <a:gd name="connsiteY33" fmla="*/ 3252 h 10162"/>
                <a:gd name="connsiteX34" fmla="*/ 7073 w 10000"/>
                <a:gd name="connsiteY34" fmla="*/ 3311 h 10162"/>
                <a:gd name="connsiteX35" fmla="*/ 7645 w 10000"/>
                <a:gd name="connsiteY35" fmla="*/ 4425 h 10162"/>
                <a:gd name="connsiteX36" fmla="*/ 7820 w 10000"/>
                <a:gd name="connsiteY36" fmla="*/ 4710 h 10162"/>
                <a:gd name="connsiteX37" fmla="*/ 7898 w 10000"/>
                <a:gd name="connsiteY37" fmla="*/ 4898 h 10162"/>
                <a:gd name="connsiteX38" fmla="*/ 10000 w 10000"/>
                <a:gd name="connsiteY38" fmla="*/ 5016 h 10162"/>
                <a:gd name="connsiteX39" fmla="*/ 9737 w 10000"/>
                <a:gd name="connsiteY39" fmla="*/ 6184 h 10162"/>
                <a:gd name="connsiteX40" fmla="*/ 9458 w 10000"/>
                <a:gd name="connsiteY40" fmla="*/ 7327 h 10162"/>
                <a:gd name="connsiteX41" fmla="*/ 9583 w 10000"/>
                <a:gd name="connsiteY41" fmla="*/ 7694 h 10162"/>
                <a:gd name="connsiteX42" fmla="*/ 9654 w 10000"/>
                <a:gd name="connsiteY42" fmla="*/ 8348 h 10162"/>
                <a:gd name="connsiteX43" fmla="*/ 9560 w 10000"/>
                <a:gd name="connsiteY43" fmla="*/ 8202 h 10162"/>
                <a:gd name="connsiteX44" fmla="*/ 9453 w 10000"/>
                <a:gd name="connsiteY44" fmla="*/ 8120 h 10162"/>
                <a:gd name="connsiteX45" fmla="*/ 9202 w 10000"/>
                <a:gd name="connsiteY45" fmla="*/ 7988 h 10162"/>
                <a:gd name="connsiteX46" fmla="*/ 8954 w 10000"/>
                <a:gd name="connsiteY46" fmla="*/ 7932 h 10162"/>
                <a:gd name="connsiteX47" fmla="*/ 9064 w 10000"/>
                <a:gd name="connsiteY47" fmla="*/ 8130 h 10162"/>
                <a:gd name="connsiteX48" fmla="*/ 9772 w 10000"/>
                <a:gd name="connsiteY48" fmla="*/ 8636 h 10162"/>
                <a:gd name="connsiteX49" fmla="*/ 9347 w 10000"/>
                <a:gd name="connsiteY49" fmla="*/ 8438 h 10162"/>
                <a:gd name="connsiteX50" fmla="*/ 8702 w 10000"/>
                <a:gd name="connsiteY50" fmla="*/ 8163 h 10162"/>
                <a:gd name="connsiteX51" fmla="*/ 8419 w 10000"/>
                <a:gd name="connsiteY51" fmla="*/ 7942 h 10162"/>
                <a:gd name="connsiteX52" fmla="*/ 8582 w 10000"/>
                <a:gd name="connsiteY52" fmla="*/ 7935 h 10162"/>
                <a:gd name="connsiteX53" fmla="*/ 8637 w 10000"/>
                <a:gd name="connsiteY53" fmla="*/ 7892 h 10162"/>
                <a:gd name="connsiteX54" fmla="*/ 8508 w 10000"/>
                <a:gd name="connsiteY54" fmla="*/ 7694 h 10162"/>
                <a:gd name="connsiteX55" fmla="*/ 8266 w 10000"/>
                <a:gd name="connsiteY55" fmla="*/ 7737 h 10162"/>
                <a:gd name="connsiteX56" fmla="*/ 8070 w 10000"/>
                <a:gd name="connsiteY56" fmla="*/ 7694 h 10162"/>
                <a:gd name="connsiteX57" fmla="*/ 7761 w 10000"/>
                <a:gd name="connsiteY57" fmla="*/ 7614 h 10162"/>
                <a:gd name="connsiteX58" fmla="*/ 7840 w 10000"/>
                <a:gd name="connsiteY58" fmla="*/ 7922 h 10162"/>
                <a:gd name="connsiteX59" fmla="*/ 7913 w 10000"/>
                <a:gd name="connsiteY59" fmla="*/ 7958 h 10162"/>
                <a:gd name="connsiteX60" fmla="*/ 7692 w 10000"/>
                <a:gd name="connsiteY60" fmla="*/ 8097 h 10162"/>
                <a:gd name="connsiteX61" fmla="*/ 7851 w 10000"/>
                <a:gd name="connsiteY61" fmla="*/ 8107 h 10162"/>
                <a:gd name="connsiteX62" fmla="*/ 8070 w 10000"/>
                <a:gd name="connsiteY62" fmla="*/ 8163 h 10162"/>
                <a:gd name="connsiteX63" fmla="*/ 7590 w 10000"/>
                <a:gd name="connsiteY63" fmla="*/ 8256 h 10162"/>
                <a:gd name="connsiteX64" fmla="*/ 6959 w 10000"/>
                <a:gd name="connsiteY64" fmla="*/ 8629 h 10162"/>
                <a:gd name="connsiteX65" fmla="*/ 6602 w 10000"/>
                <a:gd name="connsiteY65" fmla="*/ 9003 h 10162"/>
                <a:gd name="connsiteX66" fmla="*/ 6336 w 10000"/>
                <a:gd name="connsiteY66" fmla="*/ 9152 h 10162"/>
                <a:gd name="connsiteX67" fmla="*/ 5929 w 10000"/>
                <a:gd name="connsiteY67" fmla="*/ 9386 h 10162"/>
                <a:gd name="connsiteX68" fmla="*/ 5376 w 10000"/>
                <a:gd name="connsiteY68" fmla="*/ 9740 h 10162"/>
                <a:gd name="connsiteX69" fmla="*/ 4854 w 10000"/>
                <a:gd name="connsiteY69" fmla="*/ 10066 h 10162"/>
                <a:gd name="connsiteX70" fmla="*/ 4145 w 10000"/>
                <a:gd name="connsiteY70" fmla="*/ 10110 h 10162"/>
                <a:gd name="connsiteX0" fmla="*/ 4145 w 10000"/>
                <a:gd name="connsiteY0" fmla="*/ 10110 h 10162"/>
                <a:gd name="connsiteX1" fmla="*/ 3726 w 10000"/>
                <a:gd name="connsiteY1" fmla="*/ 9938 h 10162"/>
                <a:gd name="connsiteX2" fmla="*/ 3150 w 10000"/>
                <a:gd name="connsiteY2" fmla="*/ 9594 h 10162"/>
                <a:gd name="connsiteX3" fmla="*/ 2375 w 10000"/>
                <a:gd name="connsiteY3" fmla="*/ 9267 h 10162"/>
                <a:gd name="connsiteX4" fmla="*/ 1619 w 10000"/>
                <a:gd name="connsiteY4" fmla="*/ 9158 h 10162"/>
                <a:gd name="connsiteX5" fmla="*/ 1211 w 10000"/>
                <a:gd name="connsiteY5" fmla="*/ 8884 h 10162"/>
                <a:gd name="connsiteX6" fmla="*/ 299 w 10000"/>
                <a:gd name="connsiteY6" fmla="*/ 8256 h 10162"/>
                <a:gd name="connsiteX7" fmla="*/ 0 w 10000"/>
                <a:gd name="connsiteY7" fmla="*/ 8196 h 10162"/>
                <a:gd name="connsiteX8" fmla="*/ 143 w 10000"/>
                <a:gd name="connsiteY8" fmla="*/ 7925 h 10162"/>
                <a:gd name="connsiteX9" fmla="*/ 346 w 10000"/>
                <a:gd name="connsiteY9" fmla="*/ 7611 h 10162"/>
                <a:gd name="connsiteX10" fmla="*/ 744 w 10000"/>
                <a:gd name="connsiteY10" fmla="*/ 7069 h 10162"/>
                <a:gd name="connsiteX11" fmla="*/ 1077 w 10000"/>
                <a:gd name="connsiteY11" fmla="*/ 6623 h 10162"/>
                <a:gd name="connsiteX12" fmla="*/ 1019 w 10000"/>
                <a:gd name="connsiteY12" fmla="*/ 6170 h 10162"/>
                <a:gd name="connsiteX13" fmla="*/ 675 w 10000"/>
                <a:gd name="connsiteY13" fmla="*/ 5331 h 10162"/>
                <a:gd name="connsiteX14" fmla="*/ 246 w 10000"/>
                <a:gd name="connsiteY14" fmla="*/ 3589 h 10162"/>
                <a:gd name="connsiteX15" fmla="*/ 626 w 10000"/>
                <a:gd name="connsiteY15" fmla="*/ 2471 h 10162"/>
                <a:gd name="connsiteX16" fmla="*/ 1051 w 10000"/>
                <a:gd name="connsiteY16" fmla="*/ 2233 h 10162"/>
                <a:gd name="connsiteX17" fmla="*/ 1174 w 10000"/>
                <a:gd name="connsiteY17" fmla="*/ 1289 h 10162"/>
                <a:gd name="connsiteX18" fmla="*/ 1872 w 10000"/>
                <a:gd name="connsiteY18" fmla="*/ 1508 h 10162"/>
                <a:gd name="connsiteX19" fmla="*/ 2179 w 10000"/>
                <a:gd name="connsiteY19" fmla="*/ 1700 h 10162"/>
                <a:gd name="connsiteX20" fmla="*/ 2645 w 10000"/>
                <a:gd name="connsiteY20" fmla="*/ 2035 h 10162"/>
                <a:gd name="connsiteX21" fmla="*/ 3318 w 10000"/>
                <a:gd name="connsiteY21" fmla="*/ 1860 h 10162"/>
                <a:gd name="connsiteX22" fmla="*/ 3674 w 10000"/>
                <a:gd name="connsiteY22" fmla="*/ 55 h 10162"/>
                <a:gd name="connsiteX23" fmla="*/ 4008 w 10000"/>
                <a:gd name="connsiteY23" fmla="*/ 178 h 10162"/>
                <a:gd name="connsiteX24" fmla="*/ 4165 w 10000"/>
                <a:gd name="connsiteY24" fmla="*/ 234 h 10162"/>
                <a:gd name="connsiteX25" fmla="*/ 4477 w 10000"/>
                <a:gd name="connsiteY25" fmla="*/ 813 h 10162"/>
                <a:gd name="connsiteX26" fmla="*/ 4542 w 10000"/>
                <a:gd name="connsiteY26" fmla="*/ 981 h 10162"/>
                <a:gd name="connsiteX27" fmla="*/ 4676 w 10000"/>
                <a:gd name="connsiteY27" fmla="*/ 1265 h 10162"/>
                <a:gd name="connsiteX28" fmla="*/ 5309 w 10000"/>
                <a:gd name="connsiteY28" fmla="*/ 1727 h 10162"/>
                <a:gd name="connsiteX29" fmla="*/ 5650 w 10000"/>
                <a:gd name="connsiteY29" fmla="*/ 1890 h 10162"/>
                <a:gd name="connsiteX30" fmla="*/ 6069 w 10000"/>
                <a:gd name="connsiteY30" fmla="*/ 2810 h 10162"/>
                <a:gd name="connsiteX31" fmla="*/ 6644 w 10000"/>
                <a:gd name="connsiteY31" fmla="*/ 3376 h 10162"/>
                <a:gd name="connsiteX32" fmla="*/ 7104 w 10000"/>
                <a:gd name="connsiteY32" fmla="*/ 3252 h 10162"/>
                <a:gd name="connsiteX33" fmla="*/ 7073 w 10000"/>
                <a:gd name="connsiteY33" fmla="*/ 3311 h 10162"/>
                <a:gd name="connsiteX34" fmla="*/ 7645 w 10000"/>
                <a:gd name="connsiteY34" fmla="*/ 4425 h 10162"/>
                <a:gd name="connsiteX35" fmla="*/ 7820 w 10000"/>
                <a:gd name="connsiteY35" fmla="*/ 4710 h 10162"/>
                <a:gd name="connsiteX36" fmla="*/ 7898 w 10000"/>
                <a:gd name="connsiteY36" fmla="*/ 4898 h 10162"/>
                <a:gd name="connsiteX37" fmla="*/ 10000 w 10000"/>
                <a:gd name="connsiteY37" fmla="*/ 5016 h 10162"/>
                <a:gd name="connsiteX38" fmla="*/ 9737 w 10000"/>
                <a:gd name="connsiteY38" fmla="*/ 6184 h 10162"/>
                <a:gd name="connsiteX39" fmla="*/ 9458 w 10000"/>
                <a:gd name="connsiteY39" fmla="*/ 7327 h 10162"/>
                <a:gd name="connsiteX40" fmla="*/ 9583 w 10000"/>
                <a:gd name="connsiteY40" fmla="*/ 7694 h 10162"/>
                <a:gd name="connsiteX41" fmla="*/ 9654 w 10000"/>
                <a:gd name="connsiteY41" fmla="*/ 8348 h 10162"/>
                <a:gd name="connsiteX42" fmla="*/ 9560 w 10000"/>
                <a:gd name="connsiteY42" fmla="*/ 8202 h 10162"/>
                <a:gd name="connsiteX43" fmla="*/ 9453 w 10000"/>
                <a:gd name="connsiteY43" fmla="*/ 8120 h 10162"/>
                <a:gd name="connsiteX44" fmla="*/ 9202 w 10000"/>
                <a:gd name="connsiteY44" fmla="*/ 7988 h 10162"/>
                <a:gd name="connsiteX45" fmla="*/ 8954 w 10000"/>
                <a:gd name="connsiteY45" fmla="*/ 7932 h 10162"/>
                <a:gd name="connsiteX46" fmla="*/ 9064 w 10000"/>
                <a:gd name="connsiteY46" fmla="*/ 8130 h 10162"/>
                <a:gd name="connsiteX47" fmla="*/ 9772 w 10000"/>
                <a:gd name="connsiteY47" fmla="*/ 8636 h 10162"/>
                <a:gd name="connsiteX48" fmla="*/ 9347 w 10000"/>
                <a:gd name="connsiteY48" fmla="*/ 8438 h 10162"/>
                <a:gd name="connsiteX49" fmla="*/ 8702 w 10000"/>
                <a:gd name="connsiteY49" fmla="*/ 8163 h 10162"/>
                <a:gd name="connsiteX50" fmla="*/ 8419 w 10000"/>
                <a:gd name="connsiteY50" fmla="*/ 7942 h 10162"/>
                <a:gd name="connsiteX51" fmla="*/ 8582 w 10000"/>
                <a:gd name="connsiteY51" fmla="*/ 7935 h 10162"/>
                <a:gd name="connsiteX52" fmla="*/ 8637 w 10000"/>
                <a:gd name="connsiteY52" fmla="*/ 7892 h 10162"/>
                <a:gd name="connsiteX53" fmla="*/ 8508 w 10000"/>
                <a:gd name="connsiteY53" fmla="*/ 7694 h 10162"/>
                <a:gd name="connsiteX54" fmla="*/ 8266 w 10000"/>
                <a:gd name="connsiteY54" fmla="*/ 7737 h 10162"/>
                <a:gd name="connsiteX55" fmla="*/ 8070 w 10000"/>
                <a:gd name="connsiteY55" fmla="*/ 7694 h 10162"/>
                <a:gd name="connsiteX56" fmla="*/ 7761 w 10000"/>
                <a:gd name="connsiteY56" fmla="*/ 7614 h 10162"/>
                <a:gd name="connsiteX57" fmla="*/ 7840 w 10000"/>
                <a:gd name="connsiteY57" fmla="*/ 7922 h 10162"/>
                <a:gd name="connsiteX58" fmla="*/ 7913 w 10000"/>
                <a:gd name="connsiteY58" fmla="*/ 7958 h 10162"/>
                <a:gd name="connsiteX59" fmla="*/ 7692 w 10000"/>
                <a:gd name="connsiteY59" fmla="*/ 8097 h 10162"/>
                <a:gd name="connsiteX60" fmla="*/ 7851 w 10000"/>
                <a:gd name="connsiteY60" fmla="*/ 8107 h 10162"/>
                <a:gd name="connsiteX61" fmla="*/ 8070 w 10000"/>
                <a:gd name="connsiteY61" fmla="*/ 8163 h 10162"/>
                <a:gd name="connsiteX62" fmla="*/ 7590 w 10000"/>
                <a:gd name="connsiteY62" fmla="*/ 8256 h 10162"/>
                <a:gd name="connsiteX63" fmla="*/ 6959 w 10000"/>
                <a:gd name="connsiteY63" fmla="*/ 8629 h 10162"/>
                <a:gd name="connsiteX64" fmla="*/ 6602 w 10000"/>
                <a:gd name="connsiteY64" fmla="*/ 9003 h 10162"/>
                <a:gd name="connsiteX65" fmla="*/ 6336 w 10000"/>
                <a:gd name="connsiteY65" fmla="*/ 9152 h 10162"/>
                <a:gd name="connsiteX66" fmla="*/ 5929 w 10000"/>
                <a:gd name="connsiteY66" fmla="*/ 9386 h 10162"/>
                <a:gd name="connsiteX67" fmla="*/ 5376 w 10000"/>
                <a:gd name="connsiteY67" fmla="*/ 9740 h 10162"/>
                <a:gd name="connsiteX68" fmla="*/ 4854 w 10000"/>
                <a:gd name="connsiteY68" fmla="*/ 10066 h 10162"/>
                <a:gd name="connsiteX69" fmla="*/ 4145 w 10000"/>
                <a:gd name="connsiteY69" fmla="*/ 10110 h 10162"/>
                <a:gd name="connsiteX0" fmla="*/ 4145 w 10000"/>
                <a:gd name="connsiteY0" fmla="*/ 10110 h 10162"/>
                <a:gd name="connsiteX1" fmla="*/ 3726 w 10000"/>
                <a:gd name="connsiteY1" fmla="*/ 9938 h 10162"/>
                <a:gd name="connsiteX2" fmla="*/ 3150 w 10000"/>
                <a:gd name="connsiteY2" fmla="*/ 9594 h 10162"/>
                <a:gd name="connsiteX3" fmla="*/ 2375 w 10000"/>
                <a:gd name="connsiteY3" fmla="*/ 9267 h 10162"/>
                <a:gd name="connsiteX4" fmla="*/ 1619 w 10000"/>
                <a:gd name="connsiteY4" fmla="*/ 9158 h 10162"/>
                <a:gd name="connsiteX5" fmla="*/ 1211 w 10000"/>
                <a:gd name="connsiteY5" fmla="*/ 8884 h 10162"/>
                <a:gd name="connsiteX6" fmla="*/ 299 w 10000"/>
                <a:gd name="connsiteY6" fmla="*/ 8256 h 10162"/>
                <a:gd name="connsiteX7" fmla="*/ 0 w 10000"/>
                <a:gd name="connsiteY7" fmla="*/ 8196 h 10162"/>
                <a:gd name="connsiteX8" fmla="*/ 143 w 10000"/>
                <a:gd name="connsiteY8" fmla="*/ 7925 h 10162"/>
                <a:gd name="connsiteX9" fmla="*/ 346 w 10000"/>
                <a:gd name="connsiteY9" fmla="*/ 7611 h 10162"/>
                <a:gd name="connsiteX10" fmla="*/ 744 w 10000"/>
                <a:gd name="connsiteY10" fmla="*/ 7069 h 10162"/>
                <a:gd name="connsiteX11" fmla="*/ 1077 w 10000"/>
                <a:gd name="connsiteY11" fmla="*/ 6623 h 10162"/>
                <a:gd name="connsiteX12" fmla="*/ 1019 w 10000"/>
                <a:gd name="connsiteY12" fmla="*/ 6170 h 10162"/>
                <a:gd name="connsiteX13" fmla="*/ 675 w 10000"/>
                <a:gd name="connsiteY13" fmla="*/ 5331 h 10162"/>
                <a:gd name="connsiteX14" fmla="*/ 246 w 10000"/>
                <a:gd name="connsiteY14" fmla="*/ 3589 h 10162"/>
                <a:gd name="connsiteX15" fmla="*/ 626 w 10000"/>
                <a:gd name="connsiteY15" fmla="*/ 2471 h 10162"/>
                <a:gd name="connsiteX16" fmla="*/ 1051 w 10000"/>
                <a:gd name="connsiteY16" fmla="*/ 2233 h 10162"/>
                <a:gd name="connsiteX17" fmla="*/ 1174 w 10000"/>
                <a:gd name="connsiteY17" fmla="*/ 1289 h 10162"/>
                <a:gd name="connsiteX18" fmla="*/ 1872 w 10000"/>
                <a:gd name="connsiteY18" fmla="*/ 1508 h 10162"/>
                <a:gd name="connsiteX19" fmla="*/ 2179 w 10000"/>
                <a:gd name="connsiteY19" fmla="*/ 1700 h 10162"/>
                <a:gd name="connsiteX20" fmla="*/ 2645 w 10000"/>
                <a:gd name="connsiteY20" fmla="*/ 2035 h 10162"/>
                <a:gd name="connsiteX21" fmla="*/ 3318 w 10000"/>
                <a:gd name="connsiteY21" fmla="*/ 1860 h 10162"/>
                <a:gd name="connsiteX22" fmla="*/ 3674 w 10000"/>
                <a:gd name="connsiteY22" fmla="*/ 55 h 10162"/>
                <a:gd name="connsiteX23" fmla="*/ 4008 w 10000"/>
                <a:gd name="connsiteY23" fmla="*/ 178 h 10162"/>
                <a:gd name="connsiteX24" fmla="*/ 4165 w 10000"/>
                <a:gd name="connsiteY24" fmla="*/ 234 h 10162"/>
                <a:gd name="connsiteX25" fmla="*/ 4477 w 10000"/>
                <a:gd name="connsiteY25" fmla="*/ 813 h 10162"/>
                <a:gd name="connsiteX26" fmla="*/ 4542 w 10000"/>
                <a:gd name="connsiteY26" fmla="*/ 981 h 10162"/>
                <a:gd name="connsiteX27" fmla="*/ 4676 w 10000"/>
                <a:gd name="connsiteY27" fmla="*/ 1265 h 10162"/>
                <a:gd name="connsiteX28" fmla="*/ 5309 w 10000"/>
                <a:gd name="connsiteY28" fmla="*/ 1727 h 10162"/>
                <a:gd name="connsiteX29" fmla="*/ 5650 w 10000"/>
                <a:gd name="connsiteY29" fmla="*/ 1890 h 10162"/>
                <a:gd name="connsiteX30" fmla="*/ 6069 w 10000"/>
                <a:gd name="connsiteY30" fmla="*/ 2810 h 10162"/>
                <a:gd name="connsiteX31" fmla="*/ 6644 w 10000"/>
                <a:gd name="connsiteY31" fmla="*/ 3376 h 10162"/>
                <a:gd name="connsiteX32" fmla="*/ 7104 w 10000"/>
                <a:gd name="connsiteY32" fmla="*/ 3252 h 10162"/>
                <a:gd name="connsiteX33" fmla="*/ 7645 w 10000"/>
                <a:gd name="connsiteY33" fmla="*/ 4425 h 10162"/>
                <a:gd name="connsiteX34" fmla="*/ 7820 w 10000"/>
                <a:gd name="connsiteY34" fmla="*/ 4710 h 10162"/>
                <a:gd name="connsiteX35" fmla="*/ 7898 w 10000"/>
                <a:gd name="connsiteY35" fmla="*/ 4898 h 10162"/>
                <a:gd name="connsiteX36" fmla="*/ 10000 w 10000"/>
                <a:gd name="connsiteY36" fmla="*/ 5016 h 10162"/>
                <a:gd name="connsiteX37" fmla="*/ 9737 w 10000"/>
                <a:gd name="connsiteY37" fmla="*/ 6184 h 10162"/>
                <a:gd name="connsiteX38" fmla="*/ 9458 w 10000"/>
                <a:gd name="connsiteY38" fmla="*/ 7327 h 10162"/>
                <a:gd name="connsiteX39" fmla="*/ 9583 w 10000"/>
                <a:gd name="connsiteY39" fmla="*/ 7694 h 10162"/>
                <a:gd name="connsiteX40" fmla="*/ 9654 w 10000"/>
                <a:gd name="connsiteY40" fmla="*/ 8348 h 10162"/>
                <a:gd name="connsiteX41" fmla="*/ 9560 w 10000"/>
                <a:gd name="connsiteY41" fmla="*/ 8202 h 10162"/>
                <a:gd name="connsiteX42" fmla="*/ 9453 w 10000"/>
                <a:gd name="connsiteY42" fmla="*/ 8120 h 10162"/>
                <a:gd name="connsiteX43" fmla="*/ 9202 w 10000"/>
                <a:gd name="connsiteY43" fmla="*/ 7988 h 10162"/>
                <a:gd name="connsiteX44" fmla="*/ 8954 w 10000"/>
                <a:gd name="connsiteY44" fmla="*/ 7932 h 10162"/>
                <a:gd name="connsiteX45" fmla="*/ 9064 w 10000"/>
                <a:gd name="connsiteY45" fmla="*/ 8130 h 10162"/>
                <a:gd name="connsiteX46" fmla="*/ 9772 w 10000"/>
                <a:gd name="connsiteY46" fmla="*/ 8636 h 10162"/>
                <a:gd name="connsiteX47" fmla="*/ 9347 w 10000"/>
                <a:gd name="connsiteY47" fmla="*/ 8438 h 10162"/>
                <a:gd name="connsiteX48" fmla="*/ 8702 w 10000"/>
                <a:gd name="connsiteY48" fmla="*/ 8163 h 10162"/>
                <a:gd name="connsiteX49" fmla="*/ 8419 w 10000"/>
                <a:gd name="connsiteY49" fmla="*/ 7942 h 10162"/>
                <a:gd name="connsiteX50" fmla="*/ 8582 w 10000"/>
                <a:gd name="connsiteY50" fmla="*/ 7935 h 10162"/>
                <a:gd name="connsiteX51" fmla="*/ 8637 w 10000"/>
                <a:gd name="connsiteY51" fmla="*/ 7892 h 10162"/>
                <a:gd name="connsiteX52" fmla="*/ 8508 w 10000"/>
                <a:gd name="connsiteY52" fmla="*/ 7694 h 10162"/>
                <a:gd name="connsiteX53" fmla="*/ 8266 w 10000"/>
                <a:gd name="connsiteY53" fmla="*/ 7737 h 10162"/>
                <a:gd name="connsiteX54" fmla="*/ 8070 w 10000"/>
                <a:gd name="connsiteY54" fmla="*/ 7694 h 10162"/>
                <a:gd name="connsiteX55" fmla="*/ 7761 w 10000"/>
                <a:gd name="connsiteY55" fmla="*/ 7614 h 10162"/>
                <a:gd name="connsiteX56" fmla="*/ 7840 w 10000"/>
                <a:gd name="connsiteY56" fmla="*/ 7922 h 10162"/>
                <a:gd name="connsiteX57" fmla="*/ 7913 w 10000"/>
                <a:gd name="connsiteY57" fmla="*/ 7958 h 10162"/>
                <a:gd name="connsiteX58" fmla="*/ 7692 w 10000"/>
                <a:gd name="connsiteY58" fmla="*/ 8097 h 10162"/>
                <a:gd name="connsiteX59" fmla="*/ 7851 w 10000"/>
                <a:gd name="connsiteY59" fmla="*/ 8107 h 10162"/>
                <a:gd name="connsiteX60" fmla="*/ 8070 w 10000"/>
                <a:gd name="connsiteY60" fmla="*/ 8163 h 10162"/>
                <a:gd name="connsiteX61" fmla="*/ 7590 w 10000"/>
                <a:gd name="connsiteY61" fmla="*/ 8256 h 10162"/>
                <a:gd name="connsiteX62" fmla="*/ 6959 w 10000"/>
                <a:gd name="connsiteY62" fmla="*/ 8629 h 10162"/>
                <a:gd name="connsiteX63" fmla="*/ 6602 w 10000"/>
                <a:gd name="connsiteY63" fmla="*/ 9003 h 10162"/>
                <a:gd name="connsiteX64" fmla="*/ 6336 w 10000"/>
                <a:gd name="connsiteY64" fmla="*/ 9152 h 10162"/>
                <a:gd name="connsiteX65" fmla="*/ 5929 w 10000"/>
                <a:gd name="connsiteY65" fmla="*/ 9386 h 10162"/>
                <a:gd name="connsiteX66" fmla="*/ 5376 w 10000"/>
                <a:gd name="connsiteY66" fmla="*/ 9740 h 10162"/>
                <a:gd name="connsiteX67" fmla="*/ 4854 w 10000"/>
                <a:gd name="connsiteY67" fmla="*/ 10066 h 10162"/>
                <a:gd name="connsiteX68" fmla="*/ 4145 w 10000"/>
                <a:gd name="connsiteY68" fmla="*/ 10110 h 10162"/>
                <a:gd name="connsiteX0" fmla="*/ 4145 w 10000"/>
                <a:gd name="connsiteY0" fmla="*/ 10110 h 10162"/>
                <a:gd name="connsiteX1" fmla="*/ 3726 w 10000"/>
                <a:gd name="connsiteY1" fmla="*/ 9938 h 10162"/>
                <a:gd name="connsiteX2" fmla="*/ 3150 w 10000"/>
                <a:gd name="connsiteY2" fmla="*/ 9594 h 10162"/>
                <a:gd name="connsiteX3" fmla="*/ 2375 w 10000"/>
                <a:gd name="connsiteY3" fmla="*/ 9267 h 10162"/>
                <a:gd name="connsiteX4" fmla="*/ 1619 w 10000"/>
                <a:gd name="connsiteY4" fmla="*/ 9158 h 10162"/>
                <a:gd name="connsiteX5" fmla="*/ 1211 w 10000"/>
                <a:gd name="connsiteY5" fmla="*/ 8884 h 10162"/>
                <a:gd name="connsiteX6" fmla="*/ 299 w 10000"/>
                <a:gd name="connsiteY6" fmla="*/ 8256 h 10162"/>
                <a:gd name="connsiteX7" fmla="*/ 0 w 10000"/>
                <a:gd name="connsiteY7" fmla="*/ 8196 h 10162"/>
                <a:gd name="connsiteX8" fmla="*/ 143 w 10000"/>
                <a:gd name="connsiteY8" fmla="*/ 7925 h 10162"/>
                <a:gd name="connsiteX9" fmla="*/ 346 w 10000"/>
                <a:gd name="connsiteY9" fmla="*/ 7611 h 10162"/>
                <a:gd name="connsiteX10" fmla="*/ 744 w 10000"/>
                <a:gd name="connsiteY10" fmla="*/ 7069 h 10162"/>
                <a:gd name="connsiteX11" fmla="*/ 1077 w 10000"/>
                <a:gd name="connsiteY11" fmla="*/ 6623 h 10162"/>
                <a:gd name="connsiteX12" fmla="*/ 1019 w 10000"/>
                <a:gd name="connsiteY12" fmla="*/ 6170 h 10162"/>
                <a:gd name="connsiteX13" fmla="*/ 675 w 10000"/>
                <a:gd name="connsiteY13" fmla="*/ 5331 h 10162"/>
                <a:gd name="connsiteX14" fmla="*/ 246 w 10000"/>
                <a:gd name="connsiteY14" fmla="*/ 3589 h 10162"/>
                <a:gd name="connsiteX15" fmla="*/ 626 w 10000"/>
                <a:gd name="connsiteY15" fmla="*/ 2471 h 10162"/>
                <a:gd name="connsiteX16" fmla="*/ 1051 w 10000"/>
                <a:gd name="connsiteY16" fmla="*/ 2233 h 10162"/>
                <a:gd name="connsiteX17" fmla="*/ 1174 w 10000"/>
                <a:gd name="connsiteY17" fmla="*/ 1289 h 10162"/>
                <a:gd name="connsiteX18" fmla="*/ 1872 w 10000"/>
                <a:gd name="connsiteY18" fmla="*/ 1508 h 10162"/>
                <a:gd name="connsiteX19" fmla="*/ 2179 w 10000"/>
                <a:gd name="connsiteY19" fmla="*/ 1700 h 10162"/>
                <a:gd name="connsiteX20" fmla="*/ 2645 w 10000"/>
                <a:gd name="connsiteY20" fmla="*/ 2035 h 10162"/>
                <a:gd name="connsiteX21" fmla="*/ 3318 w 10000"/>
                <a:gd name="connsiteY21" fmla="*/ 1860 h 10162"/>
                <a:gd name="connsiteX22" fmla="*/ 3674 w 10000"/>
                <a:gd name="connsiteY22" fmla="*/ 55 h 10162"/>
                <a:gd name="connsiteX23" fmla="*/ 4008 w 10000"/>
                <a:gd name="connsiteY23" fmla="*/ 178 h 10162"/>
                <a:gd name="connsiteX24" fmla="*/ 4165 w 10000"/>
                <a:gd name="connsiteY24" fmla="*/ 234 h 10162"/>
                <a:gd name="connsiteX25" fmla="*/ 4477 w 10000"/>
                <a:gd name="connsiteY25" fmla="*/ 813 h 10162"/>
                <a:gd name="connsiteX26" fmla="*/ 4542 w 10000"/>
                <a:gd name="connsiteY26" fmla="*/ 981 h 10162"/>
                <a:gd name="connsiteX27" fmla="*/ 4676 w 10000"/>
                <a:gd name="connsiteY27" fmla="*/ 1265 h 10162"/>
                <a:gd name="connsiteX28" fmla="*/ 5309 w 10000"/>
                <a:gd name="connsiteY28" fmla="*/ 1727 h 10162"/>
                <a:gd name="connsiteX29" fmla="*/ 5650 w 10000"/>
                <a:gd name="connsiteY29" fmla="*/ 1890 h 10162"/>
                <a:gd name="connsiteX30" fmla="*/ 6069 w 10000"/>
                <a:gd name="connsiteY30" fmla="*/ 2810 h 10162"/>
                <a:gd name="connsiteX31" fmla="*/ 6799 w 10000"/>
                <a:gd name="connsiteY31" fmla="*/ 2978 h 10162"/>
                <a:gd name="connsiteX32" fmla="*/ 7104 w 10000"/>
                <a:gd name="connsiteY32" fmla="*/ 3252 h 10162"/>
                <a:gd name="connsiteX33" fmla="*/ 7645 w 10000"/>
                <a:gd name="connsiteY33" fmla="*/ 4425 h 10162"/>
                <a:gd name="connsiteX34" fmla="*/ 7820 w 10000"/>
                <a:gd name="connsiteY34" fmla="*/ 4710 h 10162"/>
                <a:gd name="connsiteX35" fmla="*/ 7898 w 10000"/>
                <a:gd name="connsiteY35" fmla="*/ 4898 h 10162"/>
                <a:gd name="connsiteX36" fmla="*/ 10000 w 10000"/>
                <a:gd name="connsiteY36" fmla="*/ 5016 h 10162"/>
                <a:gd name="connsiteX37" fmla="*/ 9737 w 10000"/>
                <a:gd name="connsiteY37" fmla="*/ 6184 h 10162"/>
                <a:gd name="connsiteX38" fmla="*/ 9458 w 10000"/>
                <a:gd name="connsiteY38" fmla="*/ 7327 h 10162"/>
                <a:gd name="connsiteX39" fmla="*/ 9583 w 10000"/>
                <a:gd name="connsiteY39" fmla="*/ 7694 h 10162"/>
                <a:gd name="connsiteX40" fmla="*/ 9654 w 10000"/>
                <a:gd name="connsiteY40" fmla="*/ 8348 h 10162"/>
                <a:gd name="connsiteX41" fmla="*/ 9560 w 10000"/>
                <a:gd name="connsiteY41" fmla="*/ 8202 h 10162"/>
                <a:gd name="connsiteX42" fmla="*/ 9453 w 10000"/>
                <a:gd name="connsiteY42" fmla="*/ 8120 h 10162"/>
                <a:gd name="connsiteX43" fmla="*/ 9202 w 10000"/>
                <a:gd name="connsiteY43" fmla="*/ 7988 h 10162"/>
                <a:gd name="connsiteX44" fmla="*/ 8954 w 10000"/>
                <a:gd name="connsiteY44" fmla="*/ 7932 h 10162"/>
                <a:gd name="connsiteX45" fmla="*/ 9064 w 10000"/>
                <a:gd name="connsiteY45" fmla="*/ 8130 h 10162"/>
                <a:gd name="connsiteX46" fmla="*/ 9772 w 10000"/>
                <a:gd name="connsiteY46" fmla="*/ 8636 h 10162"/>
                <a:gd name="connsiteX47" fmla="*/ 9347 w 10000"/>
                <a:gd name="connsiteY47" fmla="*/ 8438 h 10162"/>
                <a:gd name="connsiteX48" fmla="*/ 8702 w 10000"/>
                <a:gd name="connsiteY48" fmla="*/ 8163 h 10162"/>
                <a:gd name="connsiteX49" fmla="*/ 8419 w 10000"/>
                <a:gd name="connsiteY49" fmla="*/ 7942 h 10162"/>
                <a:gd name="connsiteX50" fmla="*/ 8582 w 10000"/>
                <a:gd name="connsiteY50" fmla="*/ 7935 h 10162"/>
                <a:gd name="connsiteX51" fmla="*/ 8637 w 10000"/>
                <a:gd name="connsiteY51" fmla="*/ 7892 h 10162"/>
                <a:gd name="connsiteX52" fmla="*/ 8508 w 10000"/>
                <a:gd name="connsiteY52" fmla="*/ 7694 h 10162"/>
                <a:gd name="connsiteX53" fmla="*/ 8266 w 10000"/>
                <a:gd name="connsiteY53" fmla="*/ 7737 h 10162"/>
                <a:gd name="connsiteX54" fmla="*/ 8070 w 10000"/>
                <a:gd name="connsiteY54" fmla="*/ 7694 h 10162"/>
                <a:gd name="connsiteX55" fmla="*/ 7761 w 10000"/>
                <a:gd name="connsiteY55" fmla="*/ 7614 h 10162"/>
                <a:gd name="connsiteX56" fmla="*/ 7840 w 10000"/>
                <a:gd name="connsiteY56" fmla="*/ 7922 h 10162"/>
                <a:gd name="connsiteX57" fmla="*/ 7913 w 10000"/>
                <a:gd name="connsiteY57" fmla="*/ 7958 h 10162"/>
                <a:gd name="connsiteX58" fmla="*/ 7692 w 10000"/>
                <a:gd name="connsiteY58" fmla="*/ 8097 h 10162"/>
                <a:gd name="connsiteX59" fmla="*/ 7851 w 10000"/>
                <a:gd name="connsiteY59" fmla="*/ 8107 h 10162"/>
                <a:gd name="connsiteX60" fmla="*/ 8070 w 10000"/>
                <a:gd name="connsiteY60" fmla="*/ 8163 h 10162"/>
                <a:gd name="connsiteX61" fmla="*/ 7590 w 10000"/>
                <a:gd name="connsiteY61" fmla="*/ 8256 h 10162"/>
                <a:gd name="connsiteX62" fmla="*/ 6959 w 10000"/>
                <a:gd name="connsiteY62" fmla="*/ 8629 h 10162"/>
                <a:gd name="connsiteX63" fmla="*/ 6602 w 10000"/>
                <a:gd name="connsiteY63" fmla="*/ 9003 h 10162"/>
                <a:gd name="connsiteX64" fmla="*/ 6336 w 10000"/>
                <a:gd name="connsiteY64" fmla="*/ 9152 h 10162"/>
                <a:gd name="connsiteX65" fmla="*/ 5929 w 10000"/>
                <a:gd name="connsiteY65" fmla="*/ 9386 h 10162"/>
                <a:gd name="connsiteX66" fmla="*/ 5376 w 10000"/>
                <a:gd name="connsiteY66" fmla="*/ 9740 h 10162"/>
                <a:gd name="connsiteX67" fmla="*/ 4854 w 10000"/>
                <a:gd name="connsiteY67" fmla="*/ 10066 h 10162"/>
                <a:gd name="connsiteX68" fmla="*/ 4145 w 10000"/>
                <a:gd name="connsiteY68" fmla="*/ 10110 h 1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00" h="10162">
                  <a:moveTo>
                    <a:pt x="4145" y="10110"/>
                  </a:moveTo>
                  <a:cubicBezTo>
                    <a:pt x="4089" y="10063"/>
                    <a:pt x="3901" y="9984"/>
                    <a:pt x="3726" y="9938"/>
                  </a:cubicBezTo>
                  <a:cubicBezTo>
                    <a:pt x="3550" y="9889"/>
                    <a:pt x="3291" y="9733"/>
                    <a:pt x="3150" y="9594"/>
                  </a:cubicBezTo>
                  <a:cubicBezTo>
                    <a:pt x="2949" y="9396"/>
                    <a:pt x="2777" y="9323"/>
                    <a:pt x="2375" y="9267"/>
                  </a:cubicBezTo>
                  <a:lnTo>
                    <a:pt x="1619" y="9158"/>
                  </a:lnTo>
                  <a:cubicBezTo>
                    <a:pt x="1476" y="9134"/>
                    <a:pt x="1311" y="9026"/>
                    <a:pt x="1211" y="8884"/>
                  </a:cubicBezTo>
                  <a:cubicBezTo>
                    <a:pt x="901" y="8454"/>
                    <a:pt x="615" y="8256"/>
                    <a:pt x="299" y="8256"/>
                  </a:cubicBezTo>
                  <a:cubicBezTo>
                    <a:pt x="134" y="8256"/>
                    <a:pt x="0" y="8230"/>
                    <a:pt x="0" y="8196"/>
                  </a:cubicBezTo>
                  <a:cubicBezTo>
                    <a:pt x="0" y="8163"/>
                    <a:pt x="65" y="8041"/>
                    <a:pt x="143" y="7925"/>
                  </a:cubicBezTo>
                  <a:cubicBezTo>
                    <a:pt x="219" y="7806"/>
                    <a:pt x="313" y="7664"/>
                    <a:pt x="346" y="7611"/>
                  </a:cubicBezTo>
                  <a:cubicBezTo>
                    <a:pt x="382" y="7558"/>
                    <a:pt x="561" y="7314"/>
                    <a:pt x="744" y="7069"/>
                  </a:cubicBezTo>
                  <a:lnTo>
                    <a:pt x="1077" y="6623"/>
                  </a:lnTo>
                  <a:cubicBezTo>
                    <a:pt x="1058" y="6472"/>
                    <a:pt x="1038" y="6321"/>
                    <a:pt x="1019" y="6170"/>
                  </a:cubicBezTo>
                  <a:cubicBezTo>
                    <a:pt x="972" y="5806"/>
                    <a:pt x="903" y="5638"/>
                    <a:pt x="675" y="5331"/>
                  </a:cubicBezTo>
                  <a:cubicBezTo>
                    <a:pt x="342" y="4877"/>
                    <a:pt x="261" y="4551"/>
                    <a:pt x="246" y="3589"/>
                  </a:cubicBezTo>
                  <a:cubicBezTo>
                    <a:pt x="230" y="2720"/>
                    <a:pt x="492" y="2697"/>
                    <a:pt x="626" y="2471"/>
                  </a:cubicBezTo>
                  <a:cubicBezTo>
                    <a:pt x="760" y="2245"/>
                    <a:pt x="960" y="2430"/>
                    <a:pt x="1051" y="2233"/>
                  </a:cubicBezTo>
                  <a:cubicBezTo>
                    <a:pt x="976" y="2025"/>
                    <a:pt x="1092" y="1500"/>
                    <a:pt x="1174" y="1289"/>
                  </a:cubicBezTo>
                  <a:cubicBezTo>
                    <a:pt x="1292" y="975"/>
                    <a:pt x="1705" y="1440"/>
                    <a:pt x="1872" y="1508"/>
                  </a:cubicBezTo>
                  <a:cubicBezTo>
                    <a:pt x="2039" y="1576"/>
                    <a:pt x="2106" y="1604"/>
                    <a:pt x="2179" y="1700"/>
                  </a:cubicBezTo>
                  <a:cubicBezTo>
                    <a:pt x="2308" y="1788"/>
                    <a:pt x="2455" y="2008"/>
                    <a:pt x="2645" y="2035"/>
                  </a:cubicBezTo>
                  <a:cubicBezTo>
                    <a:pt x="2835" y="2062"/>
                    <a:pt x="3147" y="2190"/>
                    <a:pt x="3318" y="1860"/>
                  </a:cubicBezTo>
                  <a:cubicBezTo>
                    <a:pt x="3489" y="1530"/>
                    <a:pt x="3672" y="369"/>
                    <a:pt x="3674" y="55"/>
                  </a:cubicBezTo>
                  <a:cubicBezTo>
                    <a:pt x="3676" y="-107"/>
                    <a:pt x="3937" y="135"/>
                    <a:pt x="4008" y="178"/>
                  </a:cubicBezTo>
                  <a:cubicBezTo>
                    <a:pt x="4064" y="207"/>
                    <a:pt x="4133" y="234"/>
                    <a:pt x="4165" y="234"/>
                  </a:cubicBezTo>
                  <a:cubicBezTo>
                    <a:pt x="4261" y="234"/>
                    <a:pt x="4477" y="634"/>
                    <a:pt x="4477" y="813"/>
                  </a:cubicBezTo>
                  <a:cubicBezTo>
                    <a:pt x="4477" y="905"/>
                    <a:pt x="4506" y="981"/>
                    <a:pt x="4542" y="981"/>
                  </a:cubicBezTo>
                  <a:cubicBezTo>
                    <a:pt x="4580" y="981"/>
                    <a:pt x="4640" y="1110"/>
                    <a:pt x="4676" y="1265"/>
                  </a:cubicBezTo>
                  <a:cubicBezTo>
                    <a:pt x="4754" y="1593"/>
                    <a:pt x="4937" y="1727"/>
                    <a:pt x="5309" y="1727"/>
                  </a:cubicBezTo>
                  <a:cubicBezTo>
                    <a:pt x="5480" y="1727"/>
                    <a:pt x="5523" y="1710"/>
                    <a:pt x="5650" y="1890"/>
                  </a:cubicBezTo>
                  <a:cubicBezTo>
                    <a:pt x="5777" y="2071"/>
                    <a:pt x="5878" y="2629"/>
                    <a:pt x="6069" y="2810"/>
                  </a:cubicBezTo>
                  <a:cubicBezTo>
                    <a:pt x="6261" y="2991"/>
                    <a:pt x="6627" y="2904"/>
                    <a:pt x="6799" y="2978"/>
                  </a:cubicBezTo>
                  <a:cubicBezTo>
                    <a:pt x="6972" y="3052"/>
                    <a:pt x="6963" y="3011"/>
                    <a:pt x="7104" y="3252"/>
                  </a:cubicBezTo>
                  <a:cubicBezTo>
                    <a:pt x="7245" y="3493"/>
                    <a:pt x="7526" y="4182"/>
                    <a:pt x="7645" y="4425"/>
                  </a:cubicBezTo>
                  <a:cubicBezTo>
                    <a:pt x="7764" y="4668"/>
                    <a:pt x="7820" y="4590"/>
                    <a:pt x="7820" y="4710"/>
                  </a:cubicBezTo>
                  <a:cubicBezTo>
                    <a:pt x="7820" y="4812"/>
                    <a:pt x="7853" y="4898"/>
                    <a:pt x="7898" y="4898"/>
                  </a:cubicBezTo>
                  <a:cubicBezTo>
                    <a:pt x="8279" y="4901"/>
                    <a:pt x="9987" y="4997"/>
                    <a:pt x="10000" y="5016"/>
                  </a:cubicBezTo>
                  <a:cubicBezTo>
                    <a:pt x="10009" y="5030"/>
                    <a:pt x="9891" y="5555"/>
                    <a:pt x="9737" y="6184"/>
                  </a:cubicBezTo>
                  <a:lnTo>
                    <a:pt x="9458" y="7327"/>
                  </a:lnTo>
                  <a:cubicBezTo>
                    <a:pt x="9500" y="7449"/>
                    <a:pt x="9541" y="7571"/>
                    <a:pt x="9583" y="7694"/>
                  </a:cubicBezTo>
                  <a:cubicBezTo>
                    <a:pt x="9719" y="8084"/>
                    <a:pt x="9748" y="8348"/>
                    <a:pt x="9654" y="8348"/>
                  </a:cubicBezTo>
                  <a:cubicBezTo>
                    <a:pt x="9623" y="8348"/>
                    <a:pt x="9580" y="8282"/>
                    <a:pt x="9560" y="8202"/>
                  </a:cubicBezTo>
                  <a:cubicBezTo>
                    <a:pt x="9540" y="8123"/>
                    <a:pt x="9491" y="8087"/>
                    <a:pt x="9453" y="8120"/>
                  </a:cubicBezTo>
                  <a:cubicBezTo>
                    <a:pt x="9414" y="8156"/>
                    <a:pt x="9300" y="8097"/>
                    <a:pt x="9202" y="7988"/>
                  </a:cubicBezTo>
                  <a:cubicBezTo>
                    <a:pt x="8988" y="7753"/>
                    <a:pt x="8954" y="7743"/>
                    <a:pt x="8954" y="7932"/>
                  </a:cubicBezTo>
                  <a:cubicBezTo>
                    <a:pt x="8954" y="8011"/>
                    <a:pt x="9004" y="8100"/>
                    <a:pt x="9064" y="8130"/>
                  </a:cubicBezTo>
                  <a:cubicBezTo>
                    <a:pt x="9345" y="8269"/>
                    <a:pt x="9772" y="8576"/>
                    <a:pt x="9772" y="8636"/>
                  </a:cubicBezTo>
                  <a:cubicBezTo>
                    <a:pt x="9772" y="8675"/>
                    <a:pt x="9583" y="8582"/>
                    <a:pt x="9347" y="8438"/>
                  </a:cubicBezTo>
                  <a:cubicBezTo>
                    <a:pt x="9113" y="8289"/>
                    <a:pt x="8823" y="8166"/>
                    <a:pt x="8702" y="8163"/>
                  </a:cubicBezTo>
                  <a:cubicBezTo>
                    <a:pt x="8425" y="8160"/>
                    <a:pt x="8261" y="8030"/>
                    <a:pt x="8419" y="7942"/>
                  </a:cubicBezTo>
                  <a:cubicBezTo>
                    <a:pt x="8477" y="7909"/>
                    <a:pt x="8550" y="7905"/>
                    <a:pt x="8582" y="7935"/>
                  </a:cubicBezTo>
                  <a:cubicBezTo>
                    <a:pt x="8613" y="7965"/>
                    <a:pt x="8637" y="7945"/>
                    <a:pt x="8637" y="7892"/>
                  </a:cubicBezTo>
                  <a:cubicBezTo>
                    <a:pt x="8637" y="7839"/>
                    <a:pt x="8579" y="7750"/>
                    <a:pt x="8508" y="7694"/>
                  </a:cubicBezTo>
                  <a:cubicBezTo>
                    <a:pt x="8403" y="7611"/>
                    <a:pt x="8352" y="7621"/>
                    <a:pt x="8266" y="7737"/>
                  </a:cubicBezTo>
                  <a:cubicBezTo>
                    <a:pt x="8119" y="7932"/>
                    <a:pt x="8070" y="7922"/>
                    <a:pt x="8070" y="7694"/>
                  </a:cubicBezTo>
                  <a:cubicBezTo>
                    <a:pt x="8070" y="7406"/>
                    <a:pt x="7900" y="7363"/>
                    <a:pt x="7761" y="7614"/>
                  </a:cubicBezTo>
                  <a:cubicBezTo>
                    <a:pt x="7619" y="7879"/>
                    <a:pt x="7652" y="8007"/>
                    <a:pt x="7840" y="7922"/>
                  </a:cubicBezTo>
                  <a:cubicBezTo>
                    <a:pt x="7933" y="7882"/>
                    <a:pt x="7956" y="7892"/>
                    <a:pt x="7913" y="7958"/>
                  </a:cubicBezTo>
                  <a:cubicBezTo>
                    <a:pt x="7878" y="8011"/>
                    <a:pt x="7779" y="8074"/>
                    <a:pt x="7692" y="8097"/>
                  </a:cubicBezTo>
                  <a:cubicBezTo>
                    <a:pt x="7605" y="8120"/>
                    <a:pt x="7677" y="8127"/>
                    <a:pt x="7851" y="8107"/>
                  </a:cubicBezTo>
                  <a:cubicBezTo>
                    <a:pt x="8067" y="8084"/>
                    <a:pt x="8136" y="8100"/>
                    <a:pt x="8070" y="8163"/>
                  </a:cubicBezTo>
                  <a:cubicBezTo>
                    <a:pt x="8018" y="8212"/>
                    <a:pt x="7802" y="8253"/>
                    <a:pt x="7590" y="8256"/>
                  </a:cubicBezTo>
                  <a:cubicBezTo>
                    <a:pt x="7224" y="8256"/>
                    <a:pt x="7191" y="8276"/>
                    <a:pt x="6959" y="8629"/>
                  </a:cubicBezTo>
                  <a:cubicBezTo>
                    <a:pt x="6825" y="8834"/>
                    <a:pt x="6664" y="9003"/>
                    <a:pt x="6602" y="9003"/>
                  </a:cubicBezTo>
                  <a:cubicBezTo>
                    <a:pt x="6542" y="9003"/>
                    <a:pt x="6421" y="9069"/>
                    <a:pt x="6336" y="9152"/>
                  </a:cubicBezTo>
                  <a:cubicBezTo>
                    <a:pt x="6252" y="9234"/>
                    <a:pt x="6068" y="9340"/>
                    <a:pt x="5929" y="9386"/>
                  </a:cubicBezTo>
                  <a:cubicBezTo>
                    <a:pt x="5791" y="9432"/>
                    <a:pt x="5541" y="9591"/>
                    <a:pt x="5376" y="9740"/>
                  </a:cubicBezTo>
                  <a:cubicBezTo>
                    <a:pt x="5210" y="9892"/>
                    <a:pt x="4975" y="10037"/>
                    <a:pt x="4854" y="10066"/>
                  </a:cubicBezTo>
                  <a:cubicBezTo>
                    <a:pt x="4366" y="10182"/>
                    <a:pt x="4243" y="10189"/>
                    <a:pt x="4145" y="10110"/>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19" name="aguascalientes"/>
            <p:cNvSpPr/>
            <p:nvPr/>
          </p:nvSpPr>
          <p:spPr>
            <a:xfrm>
              <a:off x="4523710" y="4816637"/>
              <a:ext cx="265288" cy="241610"/>
            </a:xfrm>
            <a:custGeom>
              <a:avLst/>
              <a:gdLst>
                <a:gd name="connsiteX0" fmla="*/ 0 w 313765"/>
                <a:gd name="connsiteY0" fmla="*/ 0 h 336177"/>
                <a:gd name="connsiteX1" fmla="*/ 313765 w 313765"/>
                <a:gd name="connsiteY1" fmla="*/ 0 h 336177"/>
                <a:gd name="connsiteX2" fmla="*/ 313765 w 313765"/>
                <a:gd name="connsiteY2" fmla="*/ 336177 h 336177"/>
                <a:gd name="connsiteX3" fmla="*/ 0 w 313765"/>
                <a:gd name="connsiteY3" fmla="*/ 336177 h 336177"/>
                <a:gd name="connsiteX4" fmla="*/ 0 w 313765"/>
                <a:gd name="connsiteY4" fmla="*/ 0 h 336177"/>
                <a:gd name="connsiteX0" fmla="*/ 0 w 365053"/>
                <a:gd name="connsiteY0" fmla="*/ 0 h 336177"/>
                <a:gd name="connsiteX1" fmla="*/ 365053 w 365053"/>
                <a:gd name="connsiteY1" fmla="*/ 65942 h 336177"/>
                <a:gd name="connsiteX2" fmla="*/ 313765 w 365053"/>
                <a:gd name="connsiteY2" fmla="*/ 336177 h 336177"/>
                <a:gd name="connsiteX3" fmla="*/ 0 w 365053"/>
                <a:gd name="connsiteY3" fmla="*/ 336177 h 336177"/>
                <a:gd name="connsiteX4" fmla="*/ 0 w 365053"/>
                <a:gd name="connsiteY4" fmla="*/ 0 h 336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053" h="336177">
                  <a:moveTo>
                    <a:pt x="0" y="0"/>
                  </a:moveTo>
                  <a:lnTo>
                    <a:pt x="365053" y="65942"/>
                  </a:lnTo>
                  <a:lnTo>
                    <a:pt x="313765" y="336177"/>
                  </a:lnTo>
                  <a:lnTo>
                    <a:pt x="0" y="336177"/>
                  </a:lnTo>
                  <a:lnTo>
                    <a:pt x="0" y="0"/>
                  </a:lnTo>
                  <a:close/>
                </a:path>
              </a:pathLst>
            </a:custGeom>
            <a:solidFill>
              <a:srgbClr val="00B0F0"/>
            </a:solidFill>
            <a:ln w="12700" cap="flat" cmpd="sng" algn="ctr">
              <a:solidFill>
                <a:srgbClr val="5B9BD5">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eaLnBrk="1" fontAlgn="auto" hangingPunct="1">
                <a:spcBef>
                  <a:spcPts val="0"/>
                </a:spcBef>
                <a:spcAft>
                  <a:spcPts val="0"/>
                </a:spcAft>
                <a:defRPr/>
              </a:pPr>
              <a:endParaRPr lang="es-ES" kern="0" dirty="0">
                <a:solidFill>
                  <a:sysClr val="window" lastClr="FFFFFF"/>
                </a:solidFill>
                <a:latin typeface="Calibri" panose="020F0502020204030204"/>
                <a:ea typeface=""/>
                <a:cs typeface=""/>
              </a:endParaRPr>
            </a:p>
          </p:txBody>
        </p:sp>
        <p:sp>
          <p:nvSpPr>
            <p:cNvPr id="20" name="jalisco"/>
            <p:cNvSpPr>
              <a:spLocks/>
            </p:cNvSpPr>
            <p:nvPr/>
          </p:nvSpPr>
          <p:spPr bwMode="auto">
            <a:xfrm>
              <a:off x="3995939" y="4749330"/>
              <a:ext cx="817368" cy="768462"/>
            </a:xfrm>
            <a:custGeom>
              <a:avLst/>
              <a:gdLst>
                <a:gd name="T0" fmla="*/ 2064 w 4004"/>
                <a:gd name="T1" fmla="*/ 3736 h 3976"/>
                <a:gd name="T2" fmla="*/ 2008 w 4004"/>
                <a:gd name="T3" fmla="*/ 3426 h 3976"/>
                <a:gd name="T4" fmla="*/ 1493 w 4004"/>
                <a:gd name="T5" fmla="*/ 3495 h 3976"/>
                <a:gd name="T6" fmla="*/ 865 w 4004"/>
                <a:gd name="T7" fmla="*/ 3607 h 3976"/>
                <a:gd name="T8" fmla="*/ 541 w 4004"/>
                <a:gd name="T9" fmla="*/ 3322 h 3976"/>
                <a:gd name="T10" fmla="*/ 288 w 4004"/>
                <a:gd name="T11" fmla="*/ 3002 h 3976"/>
                <a:gd name="T12" fmla="*/ 118 w 4004"/>
                <a:gd name="T13" fmla="*/ 2699 h 3976"/>
                <a:gd name="T14" fmla="*/ 44 w 4004"/>
                <a:gd name="T15" fmla="*/ 2380 h 3976"/>
                <a:gd name="T16" fmla="*/ 383 w 4004"/>
                <a:gd name="T17" fmla="*/ 2225 h 3976"/>
                <a:gd name="T18" fmla="*/ 841 w 4004"/>
                <a:gd name="T19" fmla="*/ 1865 h 3976"/>
                <a:gd name="T20" fmla="*/ 1313 w 4004"/>
                <a:gd name="T21" fmla="*/ 2075 h 3976"/>
                <a:gd name="T22" fmla="*/ 1417 w 4004"/>
                <a:gd name="T23" fmla="*/ 1797 h 3976"/>
                <a:gd name="T24" fmla="*/ 1439 w 4004"/>
                <a:gd name="T25" fmla="*/ 1526 h 3976"/>
                <a:gd name="T26" fmla="*/ 1570 w 4004"/>
                <a:gd name="T27" fmla="*/ 1280 h 3976"/>
                <a:gd name="T28" fmla="*/ 1459 w 4004"/>
                <a:gd name="T29" fmla="*/ 855 h 3976"/>
                <a:gd name="T30" fmla="*/ 1405 w 4004"/>
                <a:gd name="T31" fmla="*/ 546 h 3976"/>
                <a:gd name="T32" fmla="*/ 1722 w 4004"/>
                <a:gd name="T33" fmla="*/ 219 h 3976"/>
                <a:gd name="T34" fmla="*/ 1774 w 4004"/>
                <a:gd name="T35" fmla="*/ 10 h 3976"/>
                <a:gd name="T36" fmla="*/ 1708 w 4004"/>
                <a:gd name="T37" fmla="*/ 439 h 3976"/>
                <a:gd name="T38" fmla="*/ 1869 w 4004"/>
                <a:gd name="T39" fmla="*/ 277 h 3976"/>
                <a:gd name="T40" fmla="*/ 1956 w 4004"/>
                <a:gd name="T41" fmla="*/ 298 h 3976"/>
                <a:gd name="T42" fmla="*/ 1890 w 4004"/>
                <a:gd name="T43" fmla="*/ 648 h 3976"/>
                <a:gd name="T44" fmla="*/ 2150 w 4004"/>
                <a:gd name="T45" fmla="*/ 530 h 3976"/>
                <a:gd name="T46" fmla="*/ 2372 w 4004"/>
                <a:gd name="T47" fmla="*/ 658 h 3976"/>
                <a:gd name="T48" fmla="*/ 2130 w 4004"/>
                <a:gd name="T49" fmla="*/ 844 h 3976"/>
                <a:gd name="T50" fmla="*/ 2206 w 4004"/>
                <a:gd name="T51" fmla="*/ 907 h 3976"/>
                <a:gd name="T52" fmla="*/ 1975 w 4004"/>
                <a:gd name="T53" fmla="*/ 1000 h 3976"/>
                <a:gd name="T54" fmla="*/ 1937 w 4004"/>
                <a:gd name="T55" fmla="*/ 1101 h 3976"/>
                <a:gd name="T56" fmla="*/ 1792 w 4004"/>
                <a:gd name="T57" fmla="*/ 1406 h 3976"/>
                <a:gd name="T58" fmla="*/ 1734 w 4004"/>
                <a:gd name="T59" fmla="*/ 1658 h 3976"/>
                <a:gd name="T60" fmla="*/ 1969 w 4004"/>
                <a:gd name="T61" fmla="*/ 1739 h 3976"/>
                <a:gd name="T62" fmla="*/ 2780 w 4004"/>
                <a:gd name="T63" fmla="*/ 1596 h 3976"/>
                <a:gd name="T64" fmla="*/ 2868 w 4004"/>
                <a:gd name="T65" fmla="*/ 1157 h 3976"/>
                <a:gd name="T66" fmla="*/ 3469 w 4004"/>
                <a:gd name="T67" fmla="*/ 1116 h 3976"/>
                <a:gd name="T68" fmla="*/ 3737 w 4004"/>
                <a:gd name="T69" fmla="*/ 875 h 3976"/>
                <a:gd name="T70" fmla="*/ 3963 w 4004"/>
                <a:gd name="T71" fmla="*/ 1049 h 3976"/>
                <a:gd name="T72" fmla="*/ 3908 w 4004"/>
                <a:gd name="T73" fmla="*/ 1299 h 3976"/>
                <a:gd name="T74" fmla="*/ 3792 w 4004"/>
                <a:gd name="T75" fmla="*/ 1640 h 3976"/>
                <a:gd name="T76" fmla="*/ 3572 w 4004"/>
                <a:gd name="T77" fmla="*/ 1928 h 3976"/>
                <a:gd name="T78" fmla="*/ 3446 w 4004"/>
                <a:gd name="T79" fmla="*/ 2401 h 3976"/>
                <a:gd name="T80" fmla="*/ 2913 w 4004"/>
                <a:gd name="T81" fmla="*/ 2614 h 3976"/>
                <a:gd name="T82" fmla="*/ 2410 w 4004"/>
                <a:gd name="T83" fmla="*/ 2836 h 3976"/>
                <a:gd name="T84" fmla="*/ 2663 w 4004"/>
                <a:gd name="T85" fmla="*/ 3015 h 3976"/>
                <a:gd name="T86" fmla="*/ 2772 w 4004"/>
                <a:gd name="T87" fmla="*/ 3340 h 3976"/>
                <a:gd name="T88" fmla="*/ 2953 w 4004"/>
                <a:gd name="T89" fmla="*/ 3473 h 3976"/>
                <a:gd name="T90" fmla="*/ 2530 w 4004"/>
                <a:gd name="T91" fmla="*/ 3828 h 3976"/>
                <a:gd name="T92" fmla="*/ 2139 w 4004"/>
                <a:gd name="T93" fmla="*/ 3951 h 3976"/>
                <a:gd name="connsiteX0" fmla="*/ 5055 w 9948"/>
                <a:gd name="connsiteY0" fmla="*/ 9860 h 9954"/>
                <a:gd name="connsiteX1" fmla="*/ 5123 w 9948"/>
                <a:gd name="connsiteY1" fmla="*/ 9374 h 9954"/>
                <a:gd name="connsiteX2" fmla="*/ 5088 w 9948"/>
                <a:gd name="connsiteY2" fmla="*/ 8806 h 9954"/>
                <a:gd name="connsiteX3" fmla="*/ 4983 w 9948"/>
                <a:gd name="connsiteY3" fmla="*/ 8595 h 9954"/>
                <a:gd name="connsiteX4" fmla="*/ 4371 w 9948"/>
                <a:gd name="connsiteY4" fmla="*/ 8612 h 9954"/>
                <a:gd name="connsiteX5" fmla="*/ 3697 w 9948"/>
                <a:gd name="connsiteY5" fmla="*/ 8768 h 9954"/>
                <a:gd name="connsiteX6" fmla="*/ 2940 w 9948"/>
                <a:gd name="connsiteY6" fmla="*/ 9037 h 9954"/>
                <a:gd name="connsiteX7" fmla="*/ 2128 w 9948"/>
                <a:gd name="connsiteY7" fmla="*/ 9050 h 9954"/>
                <a:gd name="connsiteX8" fmla="*/ 1904 w 9948"/>
                <a:gd name="connsiteY8" fmla="*/ 8934 h 9954"/>
                <a:gd name="connsiteX9" fmla="*/ 1319 w 9948"/>
                <a:gd name="connsiteY9" fmla="*/ 8333 h 9954"/>
                <a:gd name="connsiteX10" fmla="*/ 1042 w 9948"/>
                <a:gd name="connsiteY10" fmla="*/ 8036 h 9954"/>
                <a:gd name="connsiteX11" fmla="*/ 687 w 9948"/>
                <a:gd name="connsiteY11" fmla="*/ 7528 h 9954"/>
                <a:gd name="connsiteX12" fmla="*/ 315 w 9948"/>
                <a:gd name="connsiteY12" fmla="*/ 6957 h 9954"/>
                <a:gd name="connsiteX13" fmla="*/ 263 w 9948"/>
                <a:gd name="connsiteY13" fmla="*/ 6766 h 9954"/>
                <a:gd name="connsiteX14" fmla="*/ 113 w 9948"/>
                <a:gd name="connsiteY14" fmla="*/ 6341 h 9954"/>
                <a:gd name="connsiteX15" fmla="*/ 78 w 9948"/>
                <a:gd name="connsiteY15" fmla="*/ 5964 h 9954"/>
                <a:gd name="connsiteX16" fmla="*/ 522 w 9948"/>
                <a:gd name="connsiteY16" fmla="*/ 5775 h 9954"/>
                <a:gd name="connsiteX17" fmla="*/ 925 w 9948"/>
                <a:gd name="connsiteY17" fmla="*/ 5574 h 9954"/>
                <a:gd name="connsiteX18" fmla="*/ 1701 w 9948"/>
                <a:gd name="connsiteY18" fmla="*/ 4817 h 9954"/>
                <a:gd name="connsiteX19" fmla="*/ 2068 w 9948"/>
                <a:gd name="connsiteY19" fmla="*/ 4669 h 9954"/>
                <a:gd name="connsiteX20" fmla="*/ 2935 w 9948"/>
                <a:gd name="connsiteY20" fmla="*/ 4910 h 9954"/>
                <a:gd name="connsiteX21" fmla="*/ 3247 w 9948"/>
                <a:gd name="connsiteY21" fmla="*/ 5197 h 9954"/>
                <a:gd name="connsiteX22" fmla="*/ 3342 w 9948"/>
                <a:gd name="connsiteY22" fmla="*/ 4867 h 9954"/>
                <a:gd name="connsiteX23" fmla="*/ 3507 w 9948"/>
                <a:gd name="connsiteY23" fmla="*/ 4498 h 9954"/>
                <a:gd name="connsiteX24" fmla="*/ 3472 w 9948"/>
                <a:gd name="connsiteY24" fmla="*/ 4065 h 9954"/>
                <a:gd name="connsiteX25" fmla="*/ 3562 w 9948"/>
                <a:gd name="connsiteY25" fmla="*/ 3816 h 9954"/>
                <a:gd name="connsiteX26" fmla="*/ 4034 w 9948"/>
                <a:gd name="connsiteY26" fmla="*/ 3549 h 9954"/>
                <a:gd name="connsiteX27" fmla="*/ 3889 w 9948"/>
                <a:gd name="connsiteY27" fmla="*/ 3197 h 9954"/>
                <a:gd name="connsiteX28" fmla="*/ 3777 w 9948"/>
                <a:gd name="connsiteY28" fmla="*/ 2762 h 9954"/>
                <a:gd name="connsiteX29" fmla="*/ 3612 w 9948"/>
                <a:gd name="connsiteY29" fmla="*/ 2128 h 9954"/>
                <a:gd name="connsiteX30" fmla="*/ 3365 w 9948"/>
                <a:gd name="connsiteY30" fmla="*/ 1854 h 9954"/>
                <a:gd name="connsiteX31" fmla="*/ 3477 w 9948"/>
                <a:gd name="connsiteY31" fmla="*/ 1351 h 9954"/>
                <a:gd name="connsiteX32" fmla="*/ 4069 w 9948"/>
                <a:gd name="connsiteY32" fmla="*/ 738 h 9954"/>
                <a:gd name="connsiteX33" fmla="*/ 4269 w 9948"/>
                <a:gd name="connsiteY33" fmla="*/ 529 h 9954"/>
                <a:gd name="connsiteX34" fmla="*/ 4206 w 9948"/>
                <a:gd name="connsiteY34" fmla="*/ 272 h 9954"/>
                <a:gd name="connsiteX35" fmla="*/ 4399 w 9948"/>
                <a:gd name="connsiteY35" fmla="*/ 3 h 9954"/>
                <a:gd name="connsiteX36" fmla="*/ 4548 w 9948"/>
                <a:gd name="connsiteY36" fmla="*/ 202 h 9954"/>
                <a:gd name="connsiteX37" fmla="*/ 4234 w 9948"/>
                <a:gd name="connsiteY37" fmla="*/ 1082 h 9954"/>
                <a:gd name="connsiteX38" fmla="*/ 4289 w 9948"/>
                <a:gd name="connsiteY38" fmla="*/ 1253 h 9954"/>
                <a:gd name="connsiteX39" fmla="*/ 4636 w 9948"/>
                <a:gd name="connsiteY39" fmla="*/ 675 h 9954"/>
                <a:gd name="connsiteX40" fmla="*/ 4811 w 9948"/>
                <a:gd name="connsiteY40" fmla="*/ 559 h 9954"/>
                <a:gd name="connsiteX41" fmla="*/ 4853 w 9948"/>
                <a:gd name="connsiteY41" fmla="*/ 727 h 9954"/>
                <a:gd name="connsiteX42" fmla="*/ 4738 w 9948"/>
                <a:gd name="connsiteY42" fmla="*/ 1208 h 9954"/>
                <a:gd name="connsiteX43" fmla="*/ 4688 w 9948"/>
                <a:gd name="connsiteY43" fmla="*/ 1608 h 9954"/>
                <a:gd name="connsiteX44" fmla="*/ 4911 w 9948"/>
                <a:gd name="connsiteY44" fmla="*/ 1658 h 9954"/>
                <a:gd name="connsiteX45" fmla="*/ 5338 w 9948"/>
                <a:gd name="connsiteY45" fmla="*/ 1311 h 9954"/>
                <a:gd name="connsiteX46" fmla="*/ 5812 w 9948"/>
                <a:gd name="connsiteY46" fmla="*/ 997 h 9954"/>
                <a:gd name="connsiteX47" fmla="*/ 5892 w 9948"/>
                <a:gd name="connsiteY47" fmla="*/ 1633 h 9954"/>
                <a:gd name="connsiteX48" fmla="*/ 5530 w 9948"/>
                <a:gd name="connsiteY48" fmla="*/ 2030 h 9954"/>
                <a:gd name="connsiteX49" fmla="*/ 5288 w 9948"/>
                <a:gd name="connsiteY49" fmla="*/ 2101 h 9954"/>
                <a:gd name="connsiteX50" fmla="*/ 5368 w 9948"/>
                <a:gd name="connsiteY50" fmla="*/ 2191 h 9954"/>
                <a:gd name="connsiteX51" fmla="*/ 5020 w 9948"/>
                <a:gd name="connsiteY51" fmla="*/ 2385 h 9954"/>
                <a:gd name="connsiteX52" fmla="*/ 4901 w 9948"/>
                <a:gd name="connsiteY52" fmla="*/ 2493 h 9954"/>
                <a:gd name="connsiteX53" fmla="*/ 4843 w 9948"/>
                <a:gd name="connsiteY53" fmla="*/ 2616 h 9954"/>
                <a:gd name="connsiteX54" fmla="*/ 4806 w 9948"/>
                <a:gd name="connsiteY54" fmla="*/ 2747 h 9954"/>
                <a:gd name="connsiteX55" fmla="*/ 4703 w 9948"/>
                <a:gd name="connsiteY55" fmla="*/ 3006 h 9954"/>
                <a:gd name="connsiteX56" fmla="*/ 4444 w 9948"/>
                <a:gd name="connsiteY56" fmla="*/ 3514 h 9954"/>
                <a:gd name="connsiteX57" fmla="*/ 4231 w 9948"/>
                <a:gd name="connsiteY57" fmla="*/ 3894 h 9954"/>
                <a:gd name="connsiteX58" fmla="*/ 4299 w 9948"/>
                <a:gd name="connsiteY58" fmla="*/ 4148 h 9954"/>
                <a:gd name="connsiteX59" fmla="*/ 4533 w 9948"/>
                <a:gd name="connsiteY59" fmla="*/ 4304 h 9954"/>
                <a:gd name="connsiteX60" fmla="*/ 4886 w 9948"/>
                <a:gd name="connsiteY60" fmla="*/ 4352 h 9954"/>
                <a:gd name="connsiteX61" fmla="*/ 5477 w 9948"/>
                <a:gd name="connsiteY61" fmla="*/ 4286 h 9954"/>
                <a:gd name="connsiteX62" fmla="*/ 6911 w 9948"/>
                <a:gd name="connsiteY62" fmla="*/ 3992 h 9954"/>
                <a:gd name="connsiteX63" fmla="*/ 7101 w 9948"/>
                <a:gd name="connsiteY63" fmla="*/ 3220 h 9954"/>
                <a:gd name="connsiteX64" fmla="*/ 7131 w 9948"/>
                <a:gd name="connsiteY64" fmla="*/ 2888 h 9954"/>
                <a:gd name="connsiteX65" fmla="*/ 7668 w 9948"/>
                <a:gd name="connsiteY65" fmla="*/ 2966 h 9954"/>
                <a:gd name="connsiteX66" fmla="*/ 8632 w 9948"/>
                <a:gd name="connsiteY66" fmla="*/ 2785 h 9954"/>
                <a:gd name="connsiteX67" fmla="*/ 9076 w 9948"/>
                <a:gd name="connsiteY67" fmla="*/ 2380 h 9954"/>
                <a:gd name="connsiteX68" fmla="*/ 9301 w 9948"/>
                <a:gd name="connsiteY68" fmla="*/ 2179 h 9954"/>
                <a:gd name="connsiteX69" fmla="*/ 9526 w 9948"/>
                <a:gd name="connsiteY69" fmla="*/ 2398 h 9954"/>
                <a:gd name="connsiteX70" fmla="*/ 9866 w 9948"/>
                <a:gd name="connsiteY70" fmla="*/ 2616 h 9954"/>
                <a:gd name="connsiteX71" fmla="*/ 9916 w 9948"/>
                <a:gd name="connsiteY71" fmla="*/ 2838 h 9954"/>
                <a:gd name="connsiteX72" fmla="*/ 9728 w 9948"/>
                <a:gd name="connsiteY72" fmla="*/ 3245 h 9954"/>
                <a:gd name="connsiteX73" fmla="*/ 9626 w 9948"/>
                <a:gd name="connsiteY73" fmla="*/ 3723 h 9954"/>
                <a:gd name="connsiteX74" fmla="*/ 9439 w 9948"/>
                <a:gd name="connsiteY74" fmla="*/ 4103 h 9954"/>
                <a:gd name="connsiteX75" fmla="*/ 9186 w 9948"/>
                <a:gd name="connsiteY75" fmla="*/ 4354 h 9954"/>
                <a:gd name="connsiteX76" fmla="*/ 8889 w 9948"/>
                <a:gd name="connsiteY76" fmla="*/ 4827 h 9954"/>
                <a:gd name="connsiteX77" fmla="*/ 8614 w 9948"/>
                <a:gd name="connsiteY77" fmla="*/ 5619 h 9954"/>
                <a:gd name="connsiteX78" fmla="*/ 8574 w 9948"/>
                <a:gd name="connsiteY78" fmla="*/ 6017 h 9954"/>
                <a:gd name="connsiteX79" fmla="*/ 8092 w 9948"/>
                <a:gd name="connsiteY79" fmla="*/ 6276 h 9954"/>
                <a:gd name="connsiteX80" fmla="*/ 7243 w 9948"/>
                <a:gd name="connsiteY80" fmla="*/ 6552 h 9954"/>
                <a:gd name="connsiteX81" fmla="*/ 6689 w 9948"/>
                <a:gd name="connsiteY81" fmla="*/ 6731 h 9954"/>
                <a:gd name="connsiteX82" fmla="*/ 5987 w 9948"/>
                <a:gd name="connsiteY82" fmla="*/ 7111 h 9954"/>
                <a:gd name="connsiteX83" fmla="*/ 6134 w 9948"/>
                <a:gd name="connsiteY83" fmla="*/ 7443 h 9954"/>
                <a:gd name="connsiteX84" fmla="*/ 6619 w 9948"/>
                <a:gd name="connsiteY84" fmla="*/ 7561 h 9954"/>
                <a:gd name="connsiteX85" fmla="*/ 6879 w 9948"/>
                <a:gd name="connsiteY85" fmla="*/ 7860 h 9954"/>
                <a:gd name="connsiteX86" fmla="*/ 6891 w 9948"/>
                <a:gd name="connsiteY86" fmla="*/ 8378 h 9954"/>
                <a:gd name="connsiteX87" fmla="*/ 7133 w 9948"/>
                <a:gd name="connsiteY87" fmla="*/ 8680 h 9954"/>
                <a:gd name="connsiteX88" fmla="*/ 7343 w 9948"/>
                <a:gd name="connsiteY88" fmla="*/ 8713 h 9954"/>
                <a:gd name="connsiteX89" fmla="*/ 6881 w 9948"/>
                <a:gd name="connsiteY89" fmla="*/ 9244 h 9954"/>
                <a:gd name="connsiteX90" fmla="*/ 6287 w 9948"/>
                <a:gd name="connsiteY90" fmla="*/ 9606 h 9954"/>
                <a:gd name="connsiteX91" fmla="*/ 5730 w 9948"/>
                <a:gd name="connsiteY91" fmla="*/ 9887 h 9954"/>
                <a:gd name="connsiteX92" fmla="*/ 5310 w 9948"/>
                <a:gd name="connsiteY92" fmla="*/ 9915 h 9954"/>
                <a:gd name="connsiteX93" fmla="*/ 5055 w 9948"/>
                <a:gd name="connsiteY93" fmla="*/ 9860 h 9954"/>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1002 h 10000"/>
                <a:gd name="connsiteX47" fmla="*/ 5923 w 10000"/>
                <a:gd name="connsiteY47" fmla="*/ 1641 h 10000"/>
                <a:gd name="connsiteX48" fmla="*/ 5559 w 10000"/>
                <a:gd name="connsiteY48" fmla="*/ 2039 h 10000"/>
                <a:gd name="connsiteX49" fmla="*/ 5316 w 10000"/>
                <a:gd name="connsiteY49" fmla="*/ 2111 h 10000"/>
                <a:gd name="connsiteX50" fmla="*/ 5396 w 10000"/>
                <a:gd name="connsiteY50" fmla="*/ 2201 h 10000"/>
                <a:gd name="connsiteX51" fmla="*/ 5046 w 10000"/>
                <a:gd name="connsiteY51" fmla="*/ 2396 h 10000"/>
                <a:gd name="connsiteX52" fmla="*/ 4927 w 10000"/>
                <a:gd name="connsiteY52" fmla="*/ 2505 h 10000"/>
                <a:gd name="connsiteX53" fmla="*/ 4868 w 10000"/>
                <a:gd name="connsiteY53" fmla="*/ 2628 h 10000"/>
                <a:gd name="connsiteX54" fmla="*/ 4728 w 10000"/>
                <a:gd name="connsiteY54" fmla="*/ 3020 h 10000"/>
                <a:gd name="connsiteX55" fmla="*/ 4467 w 10000"/>
                <a:gd name="connsiteY55" fmla="*/ 3530 h 10000"/>
                <a:gd name="connsiteX56" fmla="*/ 4253 w 10000"/>
                <a:gd name="connsiteY56" fmla="*/ 3912 h 10000"/>
                <a:gd name="connsiteX57" fmla="*/ 4321 w 10000"/>
                <a:gd name="connsiteY57" fmla="*/ 4167 h 10000"/>
                <a:gd name="connsiteX58" fmla="*/ 4557 w 10000"/>
                <a:gd name="connsiteY58" fmla="*/ 4324 h 10000"/>
                <a:gd name="connsiteX59" fmla="*/ 4912 w 10000"/>
                <a:gd name="connsiteY59" fmla="*/ 4372 h 10000"/>
                <a:gd name="connsiteX60" fmla="*/ 5506 w 10000"/>
                <a:gd name="connsiteY60" fmla="*/ 4306 h 10000"/>
                <a:gd name="connsiteX61" fmla="*/ 6947 w 10000"/>
                <a:gd name="connsiteY61" fmla="*/ 4010 h 10000"/>
                <a:gd name="connsiteX62" fmla="*/ 7138 w 10000"/>
                <a:gd name="connsiteY62" fmla="*/ 3235 h 10000"/>
                <a:gd name="connsiteX63" fmla="*/ 7168 w 10000"/>
                <a:gd name="connsiteY63" fmla="*/ 2901 h 10000"/>
                <a:gd name="connsiteX64" fmla="*/ 7708 w 10000"/>
                <a:gd name="connsiteY64" fmla="*/ 2980 h 10000"/>
                <a:gd name="connsiteX65" fmla="*/ 8677 w 10000"/>
                <a:gd name="connsiteY65" fmla="*/ 2798 h 10000"/>
                <a:gd name="connsiteX66" fmla="*/ 9123 w 10000"/>
                <a:gd name="connsiteY66" fmla="*/ 2391 h 10000"/>
                <a:gd name="connsiteX67" fmla="*/ 9350 w 10000"/>
                <a:gd name="connsiteY67" fmla="*/ 2189 h 10000"/>
                <a:gd name="connsiteX68" fmla="*/ 9576 w 10000"/>
                <a:gd name="connsiteY68" fmla="*/ 2409 h 10000"/>
                <a:gd name="connsiteX69" fmla="*/ 9918 w 10000"/>
                <a:gd name="connsiteY69" fmla="*/ 2628 h 10000"/>
                <a:gd name="connsiteX70" fmla="*/ 9968 w 10000"/>
                <a:gd name="connsiteY70" fmla="*/ 2851 h 10000"/>
                <a:gd name="connsiteX71" fmla="*/ 9779 w 10000"/>
                <a:gd name="connsiteY71" fmla="*/ 3260 h 10000"/>
                <a:gd name="connsiteX72" fmla="*/ 9676 w 10000"/>
                <a:gd name="connsiteY72" fmla="*/ 3740 h 10000"/>
                <a:gd name="connsiteX73" fmla="*/ 9488 w 10000"/>
                <a:gd name="connsiteY73" fmla="*/ 4122 h 10000"/>
                <a:gd name="connsiteX74" fmla="*/ 9234 w 10000"/>
                <a:gd name="connsiteY74" fmla="*/ 4374 h 10000"/>
                <a:gd name="connsiteX75" fmla="*/ 8935 w 10000"/>
                <a:gd name="connsiteY75" fmla="*/ 4849 h 10000"/>
                <a:gd name="connsiteX76" fmla="*/ 8659 w 10000"/>
                <a:gd name="connsiteY76" fmla="*/ 5645 h 10000"/>
                <a:gd name="connsiteX77" fmla="*/ 8619 w 10000"/>
                <a:gd name="connsiteY77" fmla="*/ 6045 h 10000"/>
                <a:gd name="connsiteX78" fmla="*/ 8134 w 10000"/>
                <a:gd name="connsiteY78" fmla="*/ 6305 h 10000"/>
                <a:gd name="connsiteX79" fmla="*/ 7281 w 10000"/>
                <a:gd name="connsiteY79" fmla="*/ 6582 h 10000"/>
                <a:gd name="connsiteX80" fmla="*/ 6724 w 10000"/>
                <a:gd name="connsiteY80" fmla="*/ 6762 h 10000"/>
                <a:gd name="connsiteX81" fmla="*/ 6018 w 10000"/>
                <a:gd name="connsiteY81" fmla="*/ 7144 h 10000"/>
                <a:gd name="connsiteX82" fmla="*/ 6166 w 10000"/>
                <a:gd name="connsiteY82" fmla="*/ 7477 h 10000"/>
                <a:gd name="connsiteX83" fmla="*/ 6654 w 10000"/>
                <a:gd name="connsiteY83" fmla="*/ 7596 h 10000"/>
                <a:gd name="connsiteX84" fmla="*/ 6915 w 10000"/>
                <a:gd name="connsiteY84" fmla="*/ 7896 h 10000"/>
                <a:gd name="connsiteX85" fmla="*/ 6927 w 10000"/>
                <a:gd name="connsiteY85" fmla="*/ 8417 h 10000"/>
                <a:gd name="connsiteX86" fmla="*/ 7170 w 10000"/>
                <a:gd name="connsiteY86" fmla="*/ 8720 h 10000"/>
                <a:gd name="connsiteX87" fmla="*/ 7381 w 10000"/>
                <a:gd name="connsiteY87" fmla="*/ 8753 h 10000"/>
                <a:gd name="connsiteX88" fmla="*/ 6917 w 10000"/>
                <a:gd name="connsiteY88" fmla="*/ 9287 h 10000"/>
                <a:gd name="connsiteX89" fmla="*/ 6320 w 10000"/>
                <a:gd name="connsiteY89" fmla="*/ 9650 h 10000"/>
                <a:gd name="connsiteX90" fmla="*/ 5760 w 10000"/>
                <a:gd name="connsiteY90" fmla="*/ 9933 h 10000"/>
                <a:gd name="connsiteX91" fmla="*/ 5338 w 10000"/>
                <a:gd name="connsiteY91" fmla="*/ 9961 h 10000"/>
                <a:gd name="connsiteX92" fmla="*/ 5081 w 10000"/>
                <a:gd name="connsiteY92"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1002 h 10000"/>
                <a:gd name="connsiteX47" fmla="*/ 5923 w 10000"/>
                <a:gd name="connsiteY47" fmla="*/ 1641 h 10000"/>
                <a:gd name="connsiteX48" fmla="*/ 5559 w 10000"/>
                <a:gd name="connsiteY48" fmla="*/ 2039 h 10000"/>
                <a:gd name="connsiteX49" fmla="*/ 5316 w 10000"/>
                <a:gd name="connsiteY49" fmla="*/ 2111 h 10000"/>
                <a:gd name="connsiteX50" fmla="*/ 5396 w 10000"/>
                <a:gd name="connsiteY50" fmla="*/ 2201 h 10000"/>
                <a:gd name="connsiteX51" fmla="*/ 5046 w 10000"/>
                <a:gd name="connsiteY51" fmla="*/ 2396 h 10000"/>
                <a:gd name="connsiteX52" fmla="*/ 4868 w 10000"/>
                <a:gd name="connsiteY52" fmla="*/ 2628 h 10000"/>
                <a:gd name="connsiteX53" fmla="*/ 4728 w 10000"/>
                <a:gd name="connsiteY53" fmla="*/ 3020 h 10000"/>
                <a:gd name="connsiteX54" fmla="*/ 4467 w 10000"/>
                <a:gd name="connsiteY54" fmla="*/ 3530 h 10000"/>
                <a:gd name="connsiteX55" fmla="*/ 4253 w 10000"/>
                <a:gd name="connsiteY55" fmla="*/ 3912 h 10000"/>
                <a:gd name="connsiteX56" fmla="*/ 4321 w 10000"/>
                <a:gd name="connsiteY56" fmla="*/ 4167 h 10000"/>
                <a:gd name="connsiteX57" fmla="*/ 4557 w 10000"/>
                <a:gd name="connsiteY57" fmla="*/ 4324 h 10000"/>
                <a:gd name="connsiteX58" fmla="*/ 4912 w 10000"/>
                <a:gd name="connsiteY58" fmla="*/ 4372 h 10000"/>
                <a:gd name="connsiteX59" fmla="*/ 5506 w 10000"/>
                <a:gd name="connsiteY59" fmla="*/ 4306 h 10000"/>
                <a:gd name="connsiteX60" fmla="*/ 6947 w 10000"/>
                <a:gd name="connsiteY60" fmla="*/ 4010 h 10000"/>
                <a:gd name="connsiteX61" fmla="*/ 7138 w 10000"/>
                <a:gd name="connsiteY61" fmla="*/ 3235 h 10000"/>
                <a:gd name="connsiteX62" fmla="*/ 7168 w 10000"/>
                <a:gd name="connsiteY62" fmla="*/ 2901 h 10000"/>
                <a:gd name="connsiteX63" fmla="*/ 7708 w 10000"/>
                <a:gd name="connsiteY63" fmla="*/ 2980 h 10000"/>
                <a:gd name="connsiteX64" fmla="*/ 8677 w 10000"/>
                <a:gd name="connsiteY64" fmla="*/ 2798 h 10000"/>
                <a:gd name="connsiteX65" fmla="*/ 9123 w 10000"/>
                <a:gd name="connsiteY65" fmla="*/ 2391 h 10000"/>
                <a:gd name="connsiteX66" fmla="*/ 9350 w 10000"/>
                <a:gd name="connsiteY66" fmla="*/ 2189 h 10000"/>
                <a:gd name="connsiteX67" fmla="*/ 9576 w 10000"/>
                <a:gd name="connsiteY67" fmla="*/ 2409 h 10000"/>
                <a:gd name="connsiteX68" fmla="*/ 9918 w 10000"/>
                <a:gd name="connsiteY68" fmla="*/ 2628 h 10000"/>
                <a:gd name="connsiteX69" fmla="*/ 9968 w 10000"/>
                <a:gd name="connsiteY69" fmla="*/ 2851 h 10000"/>
                <a:gd name="connsiteX70" fmla="*/ 9779 w 10000"/>
                <a:gd name="connsiteY70" fmla="*/ 3260 h 10000"/>
                <a:gd name="connsiteX71" fmla="*/ 9676 w 10000"/>
                <a:gd name="connsiteY71" fmla="*/ 3740 h 10000"/>
                <a:gd name="connsiteX72" fmla="*/ 9488 w 10000"/>
                <a:gd name="connsiteY72" fmla="*/ 4122 h 10000"/>
                <a:gd name="connsiteX73" fmla="*/ 9234 w 10000"/>
                <a:gd name="connsiteY73" fmla="*/ 4374 h 10000"/>
                <a:gd name="connsiteX74" fmla="*/ 8935 w 10000"/>
                <a:gd name="connsiteY74" fmla="*/ 4849 h 10000"/>
                <a:gd name="connsiteX75" fmla="*/ 8659 w 10000"/>
                <a:gd name="connsiteY75" fmla="*/ 5645 h 10000"/>
                <a:gd name="connsiteX76" fmla="*/ 8619 w 10000"/>
                <a:gd name="connsiteY76" fmla="*/ 6045 h 10000"/>
                <a:gd name="connsiteX77" fmla="*/ 8134 w 10000"/>
                <a:gd name="connsiteY77" fmla="*/ 6305 h 10000"/>
                <a:gd name="connsiteX78" fmla="*/ 7281 w 10000"/>
                <a:gd name="connsiteY78" fmla="*/ 6582 h 10000"/>
                <a:gd name="connsiteX79" fmla="*/ 6724 w 10000"/>
                <a:gd name="connsiteY79" fmla="*/ 6762 h 10000"/>
                <a:gd name="connsiteX80" fmla="*/ 6018 w 10000"/>
                <a:gd name="connsiteY80" fmla="*/ 7144 h 10000"/>
                <a:gd name="connsiteX81" fmla="*/ 6166 w 10000"/>
                <a:gd name="connsiteY81" fmla="*/ 7477 h 10000"/>
                <a:gd name="connsiteX82" fmla="*/ 6654 w 10000"/>
                <a:gd name="connsiteY82" fmla="*/ 7596 h 10000"/>
                <a:gd name="connsiteX83" fmla="*/ 6915 w 10000"/>
                <a:gd name="connsiteY83" fmla="*/ 7896 h 10000"/>
                <a:gd name="connsiteX84" fmla="*/ 6927 w 10000"/>
                <a:gd name="connsiteY84" fmla="*/ 8417 h 10000"/>
                <a:gd name="connsiteX85" fmla="*/ 7170 w 10000"/>
                <a:gd name="connsiteY85" fmla="*/ 8720 h 10000"/>
                <a:gd name="connsiteX86" fmla="*/ 7381 w 10000"/>
                <a:gd name="connsiteY86" fmla="*/ 8753 h 10000"/>
                <a:gd name="connsiteX87" fmla="*/ 6917 w 10000"/>
                <a:gd name="connsiteY87" fmla="*/ 9287 h 10000"/>
                <a:gd name="connsiteX88" fmla="*/ 6320 w 10000"/>
                <a:gd name="connsiteY88" fmla="*/ 9650 h 10000"/>
                <a:gd name="connsiteX89" fmla="*/ 5760 w 10000"/>
                <a:gd name="connsiteY89" fmla="*/ 9933 h 10000"/>
                <a:gd name="connsiteX90" fmla="*/ 5338 w 10000"/>
                <a:gd name="connsiteY90" fmla="*/ 9961 h 10000"/>
                <a:gd name="connsiteX91" fmla="*/ 5081 w 10000"/>
                <a:gd name="connsiteY91"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1002 h 10000"/>
                <a:gd name="connsiteX47" fmla="*/ 5923 w 10000"/>
                <a:gd name="connsiteY47" fmla="*/ 1641 h 10000"/>
                <a:gd name="connsiteX48" fmla="*/ 5559 w 10000"/>
                <a:gd name="connsiteY48" fmla="*/ 2039 h 10000"/>
                <a:gd name="connsiteX49" fmla="*/ 5316 w 10000"/>
                <a:gd name="connsiteY49" fmla="*/ 2111 h 10000"/>
                <a:gd name="connsiteX50" fmla="*/ 5046 w 10000"/>
                <a:gd name="connsiteY50" fmla="*/ 2396 h 10000"/>
                <a:gd name="connsiteX51" fmla="*/ 4868 w 10000"/>
                <a:gd name="connsiteY51" fmla="*/ 2628 h 10000"/>
                <a:gd name="connsiteX52" fmla="*/ 4728 w 10000"/>
                <a:gd name="connsiteY52" fmla="*/ 3020 h 10000"/>
                <a:gd name="connsiteX53" fmla="*/ 4467 w 10000"/>
                <a:gd name="connsiteY53" fmla="*/ 3530 h 10000"/>
                <a:gd name="connsiteX54" fmla="*/ 4253 w 10000"/>
                <a:gd name="connsiteY54" fmla="*/ 3912 h 10000"/>
                <a:gd name="connsiteX55" fmla="*/ 4321 w 10000"/>
                <a:gd name="connsiteY55" fmla="*/ 4167 h 10000"/>
                <a:gd name="connsiteX56" fmla="*/ 4557 w 10000"/>
                <a:gd name="connsiteY56" fmla="*/ 4324 h 10000"/>
                <a:gd name="connsiteX57" fmla="*/ 4912 w 10000"/>
                <a:gd name="connsiteY57" fmla="*/ 4372 h 10000"/>
                <a:gd name="connsiteX58" fmla="*/ 5506 w 10000"/>
                <a:gd name="connsiteY58" fmla="*/ 4306 h 10000"/>
                <a:gd name="connsiteX59" fmla="*/ 6947 w 10000"/>
                <a:gd name="connsiteY59" fmla="*/ 4010 h 10000"/>
                <a:gd name="connsiteX60" fmla="*/ 7138 w 10000"/>
                <a:gd name="connsiteY60" fmla="*/ 3235 h 10000"/>
                <a:gd name="connsiteX61" fmla="*/ 7168 w 10000"/>
                <a:gd name="connsiteY61" fmla="*/ 2901 h 10000"/>
                <a:gd name="connsiteX62" fmla="*/ 7708 w 10000"/>
                <a:gd name="connsiteY62" fmla="*/ 2980 h 10000"/>
                <a:gd name="connsiteX63" fmla="*/ 8677 w 10000"/>
                <a:gd name="connsiteY63" fmla="*/ 2798 h 10000"/>
                <a:gd name="connsiteX64" fmla="*/ 9123 w 10000"/>
                <a:gd name="connsiteY64" fmla="*/ 2391 h 10000"/>
                <a:gd name="connsiteX65" fmla="*/ 9350 w 10000"/>
                <a:gd name="connsiteY65" fmla="*/ 2189 h 10000"/>
                <a:gd name="connsiteX66" fmla="*/ 9576 w 10000"/>
                <a:gd name="connsiteY66" fmla="*/ 2409 h 10000"/>
                <a:gd name="connsiteX67" fmla="*/ 9918 w 10000"/>
                <a:gd name="connsiteY67" fmla="*/ 2628 h 10000"/>
                <a:gd name="connsiteX68" fmla="*/ 9968 w 10000"/>
                <a:gd name="connsiteY68" fmla="*/ 2851 h 10000"/>
                <a:gd name="connsiteX69" fmla="*/ 9779 w 10000"/>
                <a:gd name="connsiteY69" fmla="*/ 3260 h 10000"/>
                <a:gd name="connsiteX70" fmla="*/ 9676 w 10000"/>
                <a:gd name="connsiteY70" fmla="*/ 3740 h 10000"/>
                <a:gd name="connsiteX71" fmla="*/ 9488 w 10000"/>
                <a:gd name="connsiteY71" fmla="*/ 4122 h 10000"/>
                <a:gd name="connsiteX72" fmla="*/ 9234 w 10000"/>
                <a:gd name="connsiteY72" fmla="*/ 4374 h 10000"/>
                <a:gd name="connsiteX73" fmla="*/ 8935 w 10000"/>
                <a:gd name="connsiteY73" fmla="*/ 4849 h 10000"/>
                <a:gd name="connsiteX74" fmla="*/ 8659 w 10000"/>
                <a:gd name="connsiteY74" fmla="*/ 5645 h 10000"/>
                <a:gd name="connsiteX75" fmla="*/ 8619 w 10000"/>
                <a:gd name="connsiteY75" fmla="*/ 6045 h 10000"/>
                <a:gd name="connsiteX76" fmla="*/ 8134 w 10000"/>
                <a:gd name="connsiteY76" fmla="*/ 6305 h 10000"/>
                <a:gd name="connsiteX77" fmla="*/ 7281 w 10000"/>
                <a:gd name="connsiteY77" fmla="*/ 6582 h 10000"/>
                <a:gd name="connsiteX78" fmla="*/ 6724 w 10000"/>
                <a:gd name="connsiteY78" fmla="*/ 6762 h 10000"/>
                <a:gd name="connsiteX79" fmla="*/ 6018 w 10000"/>
                <a:gd name="connsiteY79" fmla="*/ 7144 h 10000"/>
                <a:gd name="connsiteX80" fmla="*/ 6166 w 10000"/>
                <a:gd name="connsiteY80" fmla="*/ 7477 h 10000"/>
                <a:gd name="connsiteX81" fmla="*/ 6654 w 10000"/>
                <a:gd name="connsiteY81" fmla="*/ 7596 h 10000"/>
                <a:gd name="connsiteX82" fmla="*/ 6915 w 10000"/>
                <a:gd name="connsiteY82" fmla="*/ 7896 h 10000"/>
                <a:gd name="connsiteX83" fmla="*/ 6927 w 10000"/>
                <a:gd name="connsiteY83" fmla="*/ 8417 h 10000"/>
                <a:gd name="connsiteX84" fmla="*/ 7170 w 10000"/>
                <a:gd name="connsiteY84" fmla="*/ 8720 h 10000"/>
                <a:gd name="connsiteX85" fmla="*/ 7381 w 10000"/>
                <a:gd name="connsiteY85" fmla="*/ 8753 h 10000"/>
                <a:gd name="connsiteX86" fmla="*/ 6917 w 10000"/>
                <a:gd name="connsiteY86" fmla="*/ 9287 h 10000"/>
                <a:gd name="connsiteX87" fmla="*/ 6320 w 10000"/>
                <a:gd name="connsiteY87" fmla="*/ 9650 h 10000"/>
                <a:gd name="connsiteX88" fmla="*/ 5760 w 10000"/>
                <a:gd name="connsiteY88" fmla="*/ 9933 h 10000"/>
                <a:gd name="connsiteX89" fmla="*/ 5338 w 10000"/>
                <a:gd name="connsiteY89" fmla="*/ 9961 h 10000"/>
                <a:gd name="connsiteX90" fmla="*/ 5081 w 10000"/>
                <a:gd name="connsiteY90"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1002 h 10000"/>
                <a:gd name="connsiteX47" fmla="*/ 5923 w 10000"/>
                <a:gd name="connsiteY47" fmla="*/ 1641 h 10000"/>
                <a:gd name="connsiteX48" fmla="*/ 5559 w 10000"/>
                <a:gd name="connsiteY48" fmla="*/ 2039 h 10000"/>
                <a:gd name="connsiteX49" fmla="*/ 5836 w 10000"/>
                <a:gd name="connsiteY49" fmla="*/ 2630 h 10000"/>
                <a:gd name="connsiteX50" fmla="*/ 5046 w 10000"/>
                <a:gd name="connsiteY50" fmla="*/ 2396 h 10000"/>
                <a:gd name="connsiteX51" fmla="*/ 4868 w 10000"/>
                <a:gd name="connsiteY51" fmla="*/ 2628 h 10000"/>
                <a:gd name="connsiteX52" fmla="*/ 4728 w 10000"/>
                <a:gd name="connsiteY52" fmla="*/ 3020 h 10000"/>
                <a:gd name="connsiteX53" fmla="*/ 4467 w 10000"/>
                <a:gd name="connsiteY53" fmla="*/ 3530 h 10000"/>
                <a:gd name="connsiteX54" fmla="*/ 4253 w 10000"/>
                <a:gd name="connsiteY54" fmla="*/ 3912 h 10000"/>
                <a:gd name="connsiteX55" fmla="*/ 4321 w 10000"/>
                <a:gd name="connsiteY55" fmla="*/ 4167 h 10000"/>
                <a:gd name="connsiteX56" fmla="*/ 4557 w 10000"/>
                <a:gd name="connsiteY56" fmla="*/ 4324 h 10000"/>
                <a:gd name="connsiteX57" fmla="*/ 4912 w 10000"/>
                <a:gd name="connsiteY57" fmla="*/ 4372 h 10000"/>
                <a:gd name="connsiteX58" fmla="*/ 5506 w 10000"/>
                <a:gd name="connsiteY58" fmla="*/ 4306 h 10000"/>
                <a:gd name="connsiteX59" fmla="*/ 6947 w 10000"/>
                <a:gd name="connsiteY59" fmla="*/ 4010 h 10000"/>
                <a:gd name="connsiteX60" fmla="*/ 7138 w 10000"/>
                <a:gd name="connsiteY60" fmla="*/ 3235 h 10000"/>
                <a:gd name="connsiteX61" fmla="*/ 7168 w 10000"/>
                <a:gd name="connsiteY61" fmla="*/ 2901 h 10000"/>
                <a:gd name="connsiteX62" fmla="*/ 7708 w 10000"/>
                <a:gd name="connsiteY62" fmla="*/ 2980 h 10000"/>
                <a:gd name="connsiteX63" fmla="*/ 8677 w 10000"/>
                <a:gd name="connsiteY63" fmla="*/ 2798 h 10000"/>
                <a:gd name="connsiteX64" fmla="*/ 9123 w 10000"/>
                <a:gd name="connsiteY64" fmla="*/ 2391 h 10000"/>
                <a:gd name="connsiteX65" fmla="*/ 9350 w 10000"/>
                <a:gd name="connsiteY65" fmla="*/ 2189 h 10000"/>
                <a:gd name="connsiteX66" fmla="*/ 9576 w 10000"/>
                <a:gd name="connsiteY66" fmla="*/ 2409 h 10000"/>
                <a:gd name="connsiteX67" fmla="*/ 9918 w 10000"/>
                <a:gd name="connsiteY67" fmla="*/ 2628 h 10000"/>
                <a:gd name="connsiteX68" fmla="*/ 9968 w 10000"/>
                <a:gd name="connsiteY68" fmla="*/ 2851 h 10000"/>
                <a:gd name="connsiteX69" fmla="*/ 9779 w 10000"/>
                <a:gd name="connsiteY69" fmla="*/ 3260 h 10000"/>
                <a:gd name="connsiteX70" fmla="*/ 9676 w 10000"/>
                <a:gd name="connsiteY70" fmla="*/ 3740 h 10000"/>
                <a:gd name="connsiteX71" fmla="*/ 9488 w 10000"/>
                <a:gd name="connsiteY71" fmla="*/ 4122 h 10000"/>
                <a:gd name="connsiteX72" fmla="*/ 9234 w 10000"/>
                <a:gd name="connsiteY72" fmla="*/ 4374 h 10000"/>
                <a:gd name="connsiteX73" fmla="*/ 8935 w 10000"/>
                <a:gd name="connsiteY73" fmla="*/ 4849 h 10000"/>
                <a:gd name="connsiteX74" fmla="*/ 8659 w 10000"/>
                <a:gd name="connsiteY74" fmla="*/ 5645 h 10000"/>
                <a:gd name="connsiteX75" fmla="*/ 8619 w 10000"/>
                <a:gd name="connsiteY75" fmla="*/ 6045 h 10000"/>
                <a:gd name="connsiteX76" fmla="*/ 8134 w 10000"/>
                <a:gd name="connsiteY76" fmla="*/ 6305 h 10000"/>
                <a:gd name="connsiteX77" fmla="*/ 7281 w 10000"/>
                <a:gd name="connsiteY77" fmla="*/ 6582 h 10000"/>
                <a:gd name="connsiteX78" fmla="*/ 6724 w 10000"/>
                <a:gd name="connsiteY78" fmla="*/ 6762 h 10000"/>
                <a:gd name="connsiteX79" fmla="*/ 6018 w 10000"/>
                <a:gd name="connsiteY79" fmla="*/ 7144 h 10000"/>
                <a:gd name="connsiteX80" fmla="*/ 6166 w 10000"/>
                <a:gd name="connsiteY80" fmla="*/ 7477 h 10000"/>
                <a:gd name="connsiteX81" fmla="*/ 6654 w 10000"/>
                <a:gd name="connsiteY81" fmla="*/ 7596 h 10000"/>
                <a:gd name="connsiteX82" fmla="*/ 6915 w 10000"/>
                <a:gd name="connsiteY82" fmla="*/ 7896 h 10000"/>
                <a:gd name="connsiteX83" fmla="*/ 6927 w 10000"/>
                <a:gd name="connsiteY83" fmla="*/ 8417 h 10000"/>
                <a:gd name="connsiteX84" fmla="*/ 7170 w 10000"/>
                <a:gd name="connsiteY84" fmla="*/ 8720 h 10000"/>
                <a:gd name="connsiteX85" fmla="*/ 7381 w 10000"/>
                <a:gd name="connsiteY85" fmla="*/ 8753 h 10000"/>
                <a:gd name="connsiteX86" fmla="*/ 6917 w 10000"/>
                <a:gd name="connsiteY86" fmla="*/ 9287 h 10000"/>
                <a:gd name="connsiteX87" fmla="*/ 6320 w 10000"/>
                <a:gd name="connsiteY87" fmla="*/ 9650 h 10000"/>
                <a:gd name="connsiteX88" fmla="*/ 5760 w 10000"/>
                <a:gd name="connsiteY88" fmla="*/ 9933 h 10000"/>
                <a:gd name="connsiteX89" fmla="*/ 5338 w 10000"/>
                <a:gd name="connsiteY89" fmla="*/ 9961 h 10000"/>
                <a:gd name="connsiteX90" fmla="*/ 5081 w 10000"/>
                <a:gd name="connsiteY90"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1002 h 10000"/>
                <a:gd name="connsiteX47" fmla="*/ 5923 w 10000"/>
                <a:gd name="connsiteY47" fmla="*/ 1641 h 10000"/>
                <a:gd name="connsiteX48" fmla="*/ 5559 w 10000"/>
                <a:gd name="connsiteY48" fmla="*/ 2039 h 10000"/>
                <a:gd name="connsiteX49" fmla="*/ 5836 w 10000"/>
                <a:gd name="connsiteY49" fmla="*/ 2630 h 10000"/>
                <a:gd name="connsiteX50" fmla="*/ 4868 w 10000"/>
                <a:gd name="connsiteY50" fmla="*/ 2628 h 10000"/>
                <a:gd name="connsiteX51" fmla="*/ 4728 w 10000"/>
                <a:gd name="connsiteY51" fmla="*/ 3020 h 10000"/>
                <a:gd name="connsiteX52" fmla="*/ 4467 w 10000"/>
                <a:gd name="connsiteY52" fmla="*/ 3530 h 10000"/>
                <a:gd name="connsiteX53" fmla="*/ 4253 w 10000"/>
                <a:gd name="connsiteY53" fmla="*/ 3912 h 10000"/>
                <a:gd name="connsiteX54" fmla="*/ 4321 w 10000"/>
                <a:gd name="connsiteY54" fmla="*/ 4167 h 10000"/>
                <a:gd name="connsiteX55" fmla="*/ 4557 w 10000"/>
                <a:gd name="connsiteY55" fmla="*/ 4324 h 10000"/>
                <a:gd name="connsiteX56" fmla="*/ 4912 w 10000"/>
                <a:gd name="connsiteY56" fmla="*/ 4372 h 10000"/>
                <a:gd name="connsiteX57" fmla="*/ 5506 w 10000"/>
                <a:gd name="connsiteY57" fmla="*/ 4306 h 10000"/>
                <a:gd name="connsiteX58" fmla="*/ 6947 w 10000"/>
                <a:gd name="connsiteY58" fmla="*/ 4010 h 10000"/>
                <a:gd name="connsiteX59" fmla="*/ 7138 w 10000"/>
                <a:gd name="connsiteY59" fmla="*/ 3235 h 10000"/>
                <a:gd name="connsiteX60" fmla="*/ 7168 w 10000"/>
                <a:gd name="connsiteY60" fmla="*/ 2901 h 10000"/>
                <a:gd name="connsiteX61" fmla="*/ 7708 w 10000"/>
                <a:gd name="connsiteY61" fmla="*/ 2980 h 10000"/>
                <a:gd name="connsiteX62" fmla="*/ 8677 w 10000"/>
                <a:gd name="connsiteY62" fmla="*/ 2798 h 10000"/>
                <a:gd name="connsiteX63" fmla="*/ 9123 w 10000"/>
                <a:gd name="connsiteY63" fmla="*/ 2391 h 10000"/>
                <a:gd name="connsiteX64" fmla="*/ 9350 w 10000"/>
                <a:gd name="connsiteY64" fmla="*/ 2189 h 10000"/>
                <a:gd name="connsiteX65" fmla="*/ 9576 w 10000"/>
                <a:gd name="connsiteY65" fmla="*/ 2409 h 10000"/>
                <a:gd name="connsiteX66" fmla="*/ 9918 w 10000"/>
                <a:gd name="connsiteY66" fmla="*/ 2628 h 10000"/>
                <a:gd name="connsiteX67" fmla="*/ 9968 w 10000"/>
                <a:gd name="connsiteY67" fmla="*/ 2851 h 10000"/>
                <a:gd name="connsiteX68" fmla="*/ 9779 w 10000"/>
                <a:gd name="connsiteY68" fmla="*/ 3260 h 10000"/>
                <a:gd name="connsiteX69" fmla="*/ 9676 w 10000"/>
                <a:gd name="connsiteY69" fmla="*/ 3740 h 10000"/>
                <a:gd name="connsiteX70" fmla="*/ 9488 w 10000"/>
                <a:gd name="connsiteY70" fmla="*/ 4122 h 10000"/>
                <a:gd name="connsiteX71" fmla="*/ 9234 w 10000"/>
                <a:gd name="connsiteY71" fmla="*/ 4374 h 10000"/>
                <a:gd name="connsiteX72" fmla="*/ 8935 w 10000"/>
                <a:gd name="connsiteY72" fmla="*/ 4849 h 10000"/>
                <a:gd name="connsiteX73" fmla="*/ 8659 w 10000"/>
                <a:gd name="connsiteY73" fmla="*/ 5645 h 10000"/>
                <a:gd name="connsiteX74" fmla="*/ 8619 w 10000"/>
                <a:gd name="connsiteY74" fmla="*/ 6045 h 10000"/>
                <a:gd name="connsiteX75" fmla="*/ 8134 w 10000"/>
                <a:gd name="connsiteY75" fmla="*/ 6305 h 10000"/>
                <a:gd name="connsiteX76" fmla="*/ 7281 w 10000"/>
                <a:gd name="connsiteY76" fmla="*/ 6582 h 10000"/>
                <a:gd name="connsiteX77" fmla="*/ 6724 w 10000"/>
                <a:gd name="connsiteY77" fmla="*/ 6762 h 10000"/>
                <a:gd name="connsiteX78" fmla="*/ 6018 w 10000"/>
                <a:gd name="connsiteY78" fmla="*/ 7144 h 10000"/>
                <a:gd name="connsiteX79" fmla="*/ 6166 w 10000"/>
                <a:gd name="connsiteY79" fmla="*/ 7477 h 10000"/>
                <a:gd name="connsiteX80" fmla="*/ 6654 w 10000"/>
                <a:gd name="connsiteY80" fmla="*/ 7596 h 10000"/>
                <a:gd name="connsiteX81" fmla="*/ 6915 w 10000"/>
                <a:gd name="connsiteY81" fmla="*/ 7896 h 10000"/>
                <a:gd name="connsiteX82" fmla="*/ 6927 w 10000"/>
                <a:gd name="connsiteY82" fmla="*/ 8417 h 10000"/>
                <a:gd name="connsiteX83" fmla="*/ 7170 w 10000"/>
                <a:gd name="connsiteY83" fmla="*/ 8720 h 10000"/>
                <a:gd name="connsiteX84" fmla="*/ 7381 w 10000"/>
                <a:gd name="connsiteY84" fmla="*/ 8753 h 10000"/>
                <a:gd name="connsiteX85" fmla="*/ 6917 w 10000"/>
                <a:gd name="connsiteY85" fmla="*/ 9287 h 10000"/>
                <a:gd name="connsiteX86" fmla="*/ 6320 w 10000"/>
                <a:gd name="connsiteY86" fmla="*/ 9650 h 10000"/>
                <a:gd name="connsiteX87" fmla="*/ 5760 w 10000"/>
                <a:gd name="connsiteY87" fmla="*/ 9933 h 10000"/>
                <a:gd name="connsiteX88" fmla="*/ 5338 w 10000"/>
                <a:gd name="connsiteY88" fmla="*/ 9961 h 10000"/>
                <a:gd name="connsiteX89" fmla="*/ 5081 w 10000"/>
                <a:gd name="connsiteY89"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1002 h 10000"/>
                <a:gd name="connsiteX47" fmla="*/ 5923 w 10000"/>
                <a:gd name="connsiteY47" fmla="*/ 1641 h 10000"/>
                <a:gd name="connsiteX48" fmla="*/ 6079 w 10000"/>
                <a:gd name="connsiteY48" fmla="*/ 2228 h 10000"/>
                <a:gd name="connsiteX49" fmla="*/ 5836 w 10000"/>
                <a:gd name="connsiteY49" fmla="*/ 2630 h 10000"/>
                <a:gd name="connsiteX50" fmla="*/ 4868 w 10000"/>
                <a:gd name="connsiteY50" fmla="*/ 2628 h 10000"/>
                <a:gd name="connsiteX51" fmla="*/ 4728 w 10000"/>
                <a:gd name="connsiteY51" fmla="*/ 3020 h 10000"/>
                <a:gd name="connsiteX52" fmla="*/ 4467 w 10000"/>
                <a:gd name="connsiteY52" fmla="*/ 3530 h 10000"/>
                <a:gd name="connsiteX53" fmla="*/ 4253 w 10000"/>
                <a:gd name="connsiteY53" fmla="*/ 3912 h 10000"/>
                <a:gd name="connsiteX54" fmla="*/ 4321 w 10000"/>
                <a:gd name="connsiteY54" fmla="*/ 4167 h 10000"/>
                <a:gd name="connsiteX55" fmla="*/ 4557 w 10000"/>
                <a:gd name="connsiteY55" fmla="*/ 4324 h 10000"/>
                <a:gd name="connsiteX56" fmla="*/ 4912 w 10000"/>
                <a:gd name="connsiteY56" fmla="*/ 4372 h 10000"/>
                <a:gd name="connsiteX57" fmla="*/ 5506 w 10000"/>
                <a:gd name="connsiteY57" fmla="*/ 4306 h 10000"/>
                <a:gd name="connsiteX58" fmla="*/ 6947 w 10000"/>
                <a:gd name="connsiteY58" fmla="*/ 4010 h 10000"/>
                <a:gd name="connsiteX59" fmla="*/ 7138 w 10000"/>
                <a:gd name="connsiteY59" fmla="*/ 3235 h 10000"/>
                <a:gd name="connsiteX60" fmla="*/ 7168 w 10000"/>
                <a:gd name="connsiteY60" fmla="*/ 2901 h 10000"/>
                <a:gd name="connsiteX61" fmla="*/ 7708 w 10000"/>
                <a:gd name="connsiteY61" fmla="*/ 2980 h 10000"/>
                <a:gd name="connsiteX62" fmla="*/ 8677 w 10000"/>
                <a:gd name="connsiteY62" fmla="*/ 2798 h 10000"/>
                <a:gd name="connsiteX63" fmla="*/ 9123 w 10000"/>
                <a:gd name="connsiteY63" fmla="*/ 2391 h 10000"/>
                <a:gd name="connsiteX64" fmla="*/ 9350 w 10000"/>
                <a:gd name="connsiteY64" fmla="*/ 2189 h 10000"/>
                <a:gd name="connsiteX65" fmla="*/ 9576 w 10000"/>
                <a:gd name="connsiteY65" fmla="*/ 2409 h 10000"/>
                <a:gd name="connsiteX66" fmla="*/ 9918 w 10000"/>
                <a:gd name="connsiteY66" fmla="*/ 2628 h 10000"/>
                <a:gd name="connsiteX67" fmla="*/ 9968 w 10000"/>
                <a:gd name="connsiteY67" fmla="*/ 2851 h 10000"/>
                <a:gd name="connsiteX68" fmla="*/ 9779 w 10000"/>
                <a:gd name="connsiteY68" fmla="*/ 3260 h 10000"/>
                <a:gd name="connsiteX69" fmla="*/ 9676 w 10000"/>
                <a:gd name="connsiteY69" fmla="*/ 3740 h 10000"/>
                <a:gd name="connsiteX70" fmla="*/ 9488 w 10000"/>
                <a:gd name="connsiteY70" fmla="*/ 4122 h 10000"/>
                <a:gd name="connsiteX71" fmla="*/ 9234 w 10000"/>
                <a:gd name="connsiteY71" fmla="*/ 4374 h 10000"/>
                <a:gd name="connsiteX72" fmla="*/ 8935 w 10000"/>
                <a:gd name="connsiteY72" fmla="*/ 4849 h 10000"/>
                <a:gd name="connsiteX73" fmla="*/ 8659 w 10000"/>
                <a:gd name="connsiteY73" fmla="*/ 5645 h 10000"/>
                <a:gd name="connsiteX74" fmla="*/ 8619 w 10000"/>
                <a:gd name="connsiteY74" fmla="*/ 6045 h 10000"/>
                <a:gd name="connsiteX75" fmla="*/ 8134 w 10000"/>
                <a:gd name="connsiteY75" fmla="*/ 6305 h 10000"/>
                <a:gd name="connsiteX76" fmla="*/ 7281 w 10000"/>
                <a:gd name="connsiteY76" fmla="*/ 6582 h 10000"/>
                <a:gd name="connsiteX77" fmla="*/ 6724 w 10000"/>
                <a:gd name="connsiteY77" fmla="*/ 6762 h 10000"/>
                <a:gd name="connsiteX78" fmla="*/ 6018 w 10000"/>
                <a:gd name="connsiteY78" fmla="*/ 7144 h 10000"/>
                <a:gd name="connsiteX79" fmla="*/ 6166 w 10000"/>
                <a:gd name="connsiteY79" fmla="*/ 7477 h 10000"/>
                <a:gd name="connsiteX80" fmla="*/ 6654 w 10000"/>
                <a:gd name="connsiteY80" fmla="*/ 7596 h 10000"/>
                <a:gd name="connsiteX81" fmla="*/ 6915 w 10000"/>
                <a:gd name="connsiteY81" fmla="*/ 7896 h 10000"/>
                <a:gd name="connsiteX82" fmla="*/ 6927 w 10000"/>
                <a:gd name="connsiteY82" fmla="*/ 8417 h 10000"/>
                <a:gd name="connsiteX83" fmla="*/ 7170 w 10000"/>
                <a:gd name="connsiteY83" fmla="*/ 8720 h 10000"/>
                <a:gd name="connsiteX84" fmla="*/ 7381 w 10000"/>
                <a:gd name="connsiteY84" fmla="*/ 8753 h 10000"/>
                <a:gd name="connsiteX85" fmla="*/ 6917 w 10000"/>
                <a:gd name="connsiteY85" fmla="*/ 9287 h 10000"/>
                <a:gd name="connsiteX86" fmla="*/ 6320 w 10000"/>
                <a:gd name="connsiteY86" fmla="*/ 9650 h 10000"/>
                <a:gd name="connsiteX87" fmla="*/ 5760 w 10000"/>
                <a:gd name="connsiteY87" fmla="*/ 9933 h 10000"/>
                <a:gd name="connsiteX88" fmla="*/ 5338 w 10000"/>
                <a:gd name="connsiteY88" fmla="*/ 9961 h 10000"/>
                <a:gd name="connsiteX89" fmla="*/ 5081 w 10000"/>
                <a:gd name="connsiteY89"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1002 h 10000"/>
                <a:gd name="connsiteX47" fmla="*/ 6348 w 10000"/>
                <a:gd name="connsiteY47" fmla="*/ 1594 h 10000"/>
                <a:gd name="connsiteX48" fmla="*/ 6079 w 10000"/>
                <a:gd name="connsiteY48" fmla="*/ 2228 h 10000"/>
                <a:gd name="connsiteX49" fmla="*/ 5836 w 10000"/>
                <a:gd name="connsiteY49" fmla="*/ 2630 h 10000"/>
                <a:gd name="connsiteX50" fmla="*/ 4868 w 10000"/>
                <a:gd name="connsiteY50" fmla="*/ 2628 h 10000"/>
                <a:gd name="connsiteX51" fmla="*/ 4728 w 10000"/>
                <a:gd name="connsiteY51" fmla="*/ 3020 h 10000"/>
                <a:gd name="connsiteX52" fmla="*/ 4467 w 10000"/>
                <a:gd name="connsiteY52" fmla="*/ 3530 h 10000"/>
                <a:gd name="connsiteX53" fmla="*/ 4253 w 10000"/>
                <a:gd name="connsiteY53" fmla="*/ 3912 h 10000"/>
                <a:gd name="connsiteX54" fmla="*/ 4321 w 10000"/>
                <a:gd name="connsiteY54" fmla="*/ 4167 h 10000"/>
                <a:gd name="connsiteX55" fmla="*/ 4557 w 10000"/>
                <a:gd name="connsiteY55" fmla="*/ 4324 h 10000"/>
                <a:gd name="connsiteX56" fmla="*/ 4912 w 10000"/>
                <a:gd name="connsiteY56" fmla="*/ 4372 h 10000"/>
                <a:gd name="connsiteX57" fmla="*/ 5506 w 10000"/>
                <a:gd name="connsiteY57" fmla="*/ 4306 h 10000"/>
                <a:gd name="connsiteX58" fmla="*/ 6947 w 10000"/>
                <a:gd name="connsiteY58" fmla="*/ 4010 h 10000"/>
                <a:gd name="connsiteX59" fmla="*/ 7138 w 10000"/>
                <a:gd name="connsiteY59" fmla="*/ 3235 h 10000"/>
                <a:gd name="connsiteX60" fmla="*/ 7168 w 10000"/>
                <a:gd name="connsiteY60" fmla="*/ 2901 h 10000"/>
                <a:gd name="connsiteX61" fmla="*/ 7708 w 10000"/>
                <a:gd name="connsiteY61" fmla="*/ 2980 h 10000"/>
                <a:gd name="connsiteX62" fmla="*/ 8677 w 10000"/>
                <a:gd name="connsiteY62" fmla="*/ 2798 h 10000"/>
                <a:gd name="connsiteX63" fmla="*/ 9123 w 10000"/>
                <a:gd name="connsiteY63" fmla="*/ 2391 h 10000"/>
                <a:gd name="connsiteX64" fmla="*/ 9350 w 10000"/>
                <a:gd name="connsiteY64" fmla="*/ 2189 h 10000"/>
                <a:gd name="connsiteX65" fmla="*/ 9576 w 10000"/>
                <a:gd name="connsiteY65" fmla="*/ 2409 h 10000"/>
                <a:gd name="connsiteX66" fmla="*/ 9918 w 10000"/>
                <a:gd name="connsiteY66" fmla="*/ 2628 h 10000"/>
                <a:gd name="connsiteX67" fmla="*/ 9968 w 10000"/>
                <a:gd name="connsiteY67" fmla="*/ 2851 h 10000"/>
                <a:gd name="connsiteX68" fmla="*/ 9779 w 10000"/>
                <a:gd name="connsiteY68" fmla="*/ 3260 h 10000"/>
                <a:gd name="connsiteX69" fmla="*/ 9676 w 10000"/>
                <a:gd name="connsiteY69" fmla="*/ 3740 h 10000"/>
                <a:gd name="connsiteX70" fmla="*/ 9488 w 10000"/>
                <a:gd name="connsiteY70" fmla="*/ 4122 h 10000"/>
                <a:gd name="connsiteX71" fmla="*/ 9234 w 10000"/>
                <a:gd name="connsiteY71" fmla="*/ 4374 h 10000"/>
                <a:gd name="connsiteX72" fmla="*/ 8935 w 10000"/>
                <a:gd name="connsiteY72" fmla="*/ 4849 h 10000"/>
                <a:gd name="connsiteX73" fmla="*/ 8659 w 10000"/>
                <a:gd name="connsiteY73" fmla="*/ 5645 h 10000"/>
                <a:gd name="connsiteX74" fmla="*/ 8619 w 10000"/>
                <a:gd name="connsiteY74" fmla="*/ 6045 h 10000"/>
                <a:gd name="connsiteX75" fmla="*/ 8134 w 10000"/>
                <a:gd name="connsiteY75" fmla="*/ 6305 h 10000"/>
                <a:gd name="connsiteX76" fmla="*/ 7281 w 10000"/>
                <a:gd name="connsiteY76" fmla="*/ 6582 h 10000"/>
                <a:gd name="connsiteX77" fmla="*/ 6724 w 10000"/>
                <a:gd name="connsiteY77" fmla="*/ 6762 h 10000"/>
                <a:gd name="connsiteX78" fmla="*/ 6018 w 10000"/>
                <a:gd name="connsiteY78" fmla="*/ 7144 h 10000"/>
                <a:gd name="connsiteX79" fmla="*/ 6166 w 10000"/>
                <a:gd name="connsiteY79" fmla="*/ 7477 h 10000"/>
                <a:gd name="connsiteX80" fmla="*/ 6654 w 10000"/>
                <a:gd name="connsiteY80" fmla="*/ 7596 h 10000"/>
                <a:gd name="connsiteX81" fmla="*/ 6915 w 10000"/>
                <a:gd name="connsiteY81" fmla="*/ 7896 h 10000"/>
                <a:gd name="connsiteX82" fmla="*/ 6927 w 10000"/>
                <a:gd name="connsiteY82" fmla="*/ 8417 h 10000"/>
                <a:gd name="connsiteX83" fmla="*/ 7170 w 10000"/>
                <a:gd name="connsiteY83" fmla="*/ 8720 h 10000"/>
                <a:gd name="connsiteX84" fmla="*/ 7381 w 10000"/>
                <a:gd name="connsiteY84" fmla="*/ 8753 h 10000"/>
                <a:gd name="connsiteX85" fmla="*/ 6917 w 10000"/>
                <a:gd name="connsiteY85" fmla="*/ 9287 h 10000"/>
                <a:gd name="connsiteX86" fmla="*/ 6320 w 10000"/>
                <a:gd name="connsiteY86" fmla="*/ 9650 h 10000"/>
                <a:gd name="connsiteX87" fmla="*/ 5760 w 10000"/>
                <a:gd name="connsiteY87" fmla="*/ 9933 h 10000"/>
                <a:gd name="connsiteX88" fmla="*/ 5338 w 10000"/>
                <a:gd name="connsiteY88" fmla="*/ 9961 h 10000"/>
                <a:gd name="connsiteX89" fmla="*/ 5081 w 10000"/>
                <a:gd name="connsiteY89"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366 w 10000"/>
                <a:gd name="connsiteY45" fmla="*/ 1317 h 10000"/>
                <a:gd name="connsiteX46" fmla="*/ 5842 w 10000"/>
                <a:gd name="connsiteY46" fmla="*/ 624 h 10000"/>
                <a:gd name="connsiteX47" fmla="*/ 6348 w 10000"/>
                <a:gd name="connsiteY47" fmla="*/ 1594 h 10000"/>
                <a:gd name="connsiteX48" fmla="*/ 6079 w 10000"/>
                <a:gd name="connsiteY48" fmla="*/ 2228 h 10000"/>
                <a:gd name="connsiteX49" fmla="*/ 5836 w 10000"/>
                <a:gd name="connsiteY49" fmla="*/ 2630 h 10000"/>
                <a:gd name="connsiteX50" fmla="*/ 4868 w 10000"/>
                <a:gd name="connsiteY50" fmla="*/ 2628 h 10000"/>
                <a:gd name="connsiteX51" fmla="*/ 4728 w 10000"/>
                <a:gd name="connsiteY51" fmla="*/ 3020 h 10000"/>
                <a:gd name="connsiteX52" fmla="*/ 4467 w 10000"/>
                <a:gd name="connsiteY52" fmla="*/ 3530 h 10000"/>
                <a:gd name="connsiteX53" fmla="*/ 4253 w 10000"/>
                <a:gd name="connsiteY53" fmla="*/ 3912 h 10000"/>
                <a:gd name="connsiteX54" fmla="*/ 4321 w 10000"/>
                <a:gd name="connsiteY54" fmla="*/ 4167 h 10000"/>
                <a:gd name="connsiteX55" fmla="*/ 4557 w 10000"/>
                <a:gd name="connsiteY55" fmla="*/ 4324 h 10000"/>
                <a:gd name="connsiteX56" fmla="*/ 4912 w 10000"/>
                <a:gd name="connsiteY56" fmla="*/ 4372 h 10000"/>
                <a:gd name="connsiteX57" fmla="*/ 5506 w 10000"/>
                <a:gd name="connsiteY57" fmla="*/ 4306 h 10000"/>
                <a:gd name="connsiteX58" fmla="*/ 6947 w 10000"/>
                <a:gd name="connsiteY58" fmla="*/ 4010 h 10000"/>
                <a:gd name="connsiteX59" fmla="*/ 7138 w 10000"/>
                <a:gd name="connsiteY59" fmla="*/ 3235 h 10000"/>
                <a:gd name="connsiteX60" fmla="*/ 7168 w 10000"/>
                <a:gd name="connsiteY60" fmla="*/ 2901 h 10000"/>
                <a:gd name="connsiteX61" fmla="*/ 7708 w 10000"/>
                <a:gd name="connsiteY61" fmla="*/ 2980 h 10000"/>
                <a:gd name="connsiteX62" fmla="*/ 8677 w 10000"/>
                <a:gd name="connsiteY62" fmla="*/ 2798 h 10000"/>
                <a:gd name="connsiteX63" fmla="*/ 9123 w 10000"/>
                <a:gd name="connsiteY63" fmla="*/ 2391 h 10000"/>
                <a:gd name="connsiteX64" fmla="*/ 9350 w 10000"/>
                <a:gd name="connsiteY64" fmla="*/ 2189 h 10000"/>
                <a:gd name="connsiteX65" fmla="*/ 9576 w 10000"/>
                <a:gd name="connsiteY65" fmla="*/ 2409 h 10000"/>
                <a:gd name="connsiteX66" fmla="*/ 9918 w 10000"/>
                <a:gd name="connsiteY66" fmla="*/ 2628 h 10000"/>
                <a:gd name="connsiteX67" fmla="*/ 9968 w 10000"/>
                <a:gd name="connsiteY67" fmla="*/ 2851 h 10000"/>
                <a:gd name="connsiteX68" fmla="*/ 9779 w 10000"/>
                <a:gd name="connsiteY68" fmla="*/ 3260 h 10000"/>
                <a:gd name="connsiteX69" fmla="*/ 9676 w 10000"/>
                <a:gd name="connsiteY69" fmla="*/ 3740 h 10000"/>
                <a:gd name="connsiteX70" fmla="*/ 9488 w 10000"/>
                <a:gd name="connsiteY70" fmla="*/ 4122 h 10000"/>
                <a:gd name="connsiteX71" fmla="*/ 9234 w 10000"/>
                <a:gd name="connsiteY71" fmla="*/ 4374 h 10000"/>
                <a:gd name="connsiteX72" fmla="*/ 8935 w 10000"/>
                <a:gd name="connsiteY72" fmla="*/ 4849 h 10000"/>
                <a:gd name="connsiteX73" fmla="*/ 8659 w 10000"/>
                <a:gd name="connsiteY73" fmla="*/ 5645 h 10000"/>
                <a:gd name="connsiteX74" fmla="*/ 8619 w 10000"/>
                <a:gd name="connsiteY74" fmla="*/ 6045 h 10000"/>
                <a:gd name="connsiteX75" fmla="*/ 8134 w 10000"/>
                <a:gd name="connsiteY75" fmla="*/ 6305 h 10000"/>
                <a:gd name="connsiteX76" fmla="*/ 7281 w 10000"/>
                <a:gd name="connsiteY76" fmla="*/ 6582 h 10000"/>
                <a:gd name="connsiteX77" fmla="*/ 6724 w 10000"/>
                <a:gd name="connsiteY77" fmla="*/ 6762 h 10000"/>
                <a:gd name="connsiteX78" fmla="*/ 6018 w 10000"/>
                <a:gd name="connsiteY78" fmla="*/ 7144 h 10000"/>
                <a:gd name="connsiteX79" fmla="*/ 6166 w 10000"/>
                <a:gd name="connsiteY79" fmla="*/ 7477 h 10000"/>
                <a:gd name="connsiteX80" fmla="*/ 6654 w 10000"/>
                <a:gd name="connsiteY80" fmla="*/ 7596 h 10000"/>
                <a:gd name="connsiteX81" fmla="*/ 6915 w 10000"/>
                <a:gd name="connsiteY81" fmla="*/ 7896 h 10000"/>
                <a:gd name="connsiteX82" fmla="*/ 6927 w 10000"/>
                <a:gd name="connsiteY82" fmla="*/ 8417 h 10000"/>
                <a:gd name="connsiteX83" fmla="*/ 7170 w 10000"/>
                <a:gd name="connsiteY83" fmla="*/ 8720 h 10000"/>
                <a:gd name="connsiteX84" fmla="*/ 7381 w 10000"/>
                <a:gd name="connsiteY84" fmla="*/ 8753 h 10000"/>
                <a:gd name="connsiteX85" fmla="*/ 6917 w 10000"/>
                <a:gd name="connsiteY85" fmla="*/ 9287 h 10000"/>
                <a:gd name="connsiteX86" fmla="*/ 6320 w 10000"/>
                <a:gd name="connsiteY86" fmla="*/ 9650 h 10000"/>
                <a:gd name="connsiteX87" fmla="*/ 5760 w 10000"/>
                <a:gd name="connsiteY87" fmla="*/ 9933 h 10000"/>
                <a:gd name="connsiteX88" fmla="*/ 5338 w 10000"/>
                <a:gd name="connsiteY88" fmla="*/ 9961 h 10000"/>
                <a:gd name="connsiteX89" fmla="*/ 5081 w 10000"/>
                <a:gd name="connsiteY89"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311 w 10000"/>
                <a:gd name="connsiteY38" fmla="*/ 1259 h 10000"/>
                <a:gd name="connsiteX39" fmla="*/ 4660 w 10000"/>
                <a:gd name="connsiteY39" fmla="*/ 678 h 10000"/>
                <a:gd name="connsiteX40" fmla="*/ 4836 w 10000"/>
                <a:gd name="connsiteY40" fmla="*/ 562 h 10000"/>
                <a:gd name="connsiteX41" fmla="*/ 4878 w 10000"/>
                <a:gd name="connsiteY41" fmla="*/ 730 h 10000"/>
                <a:gd name="connsiteX42" fmla="*/ 4763 w 10000"/>
                <a:gd name="connsiteY42" fmla="*/ 1214 h 10000"/>
                <a:gd name="connsiteX43" fmla="*/ 4713 w 10000"/>
                <a:gd name="connsiteY43" fmla="*/ 1615 h 10000"/>
                <a:gd name="connsiteX44" fmla="*/ 4937 w 10000"/>
                <a:gd name="connsiteY44" fmla="*/ 1666 h 10000"/>
                <a:gd name="connsiteX45" fmla="*/ 5177 w 10000"/>
                <a:gd name="connsiteY45" fmla="*/ 1128 h 10000"/>
                <a:gd name="connsiteX46" fmla="*/ 5842 w 10000"/>
                <a:gd name="connsiteY46" fmla="*/ 624 h 10000"/>
                <a:gd name="connsiteX47" fmla="*/ 6348 w 10000"/>
                <a:gd name="connsiteY47" fmla="*/ 1594 h 10000"/>
                <a:gd name="connsiteX48" fmla="*/ 6079 w 10000"/>
                <a:gd name="connsiteY48" fmla="*/ 2228 h 10000"/>
                <a:gd name="connsiteX49" fmla="*/ 5836 w 10000"/>
                <a:gd name="connsiteY49" fmla="*/ 2630 h 10000"/>
                <a:gd name="connsiteX50" fmla="*/ 4868 w 10000"/>
                <a:gd name="connsiteY50" fmla="*/ 2628 h 10000"/>
                <a:gd name="connsiteX51" fmla="*/ 4728 w 10000"/>
                <a:gd name="connsiteY51" fmla="*/ 3020 h 10000"/>
                <a:gd name="connsiteX52" fmla="*/ 4467 w 10000"/>
                <a:gd name="connsiteY52" fmla="*/ 3530 h 10000"/>
                <a:gd name="connsiteX53" fmla="*/ 4253 w 10000"/>
                <a:gd name="connsiteY53" fmla="*/ 3912 h 10000"/>
                <a:gd name="connsiteX54" fmla="*/ 4321 w 10000"/>
                <a:gd name="connsiteY54" fmla="*/ 4167 h 10000"/>
                <a:gd name="connsiteX55" fmla="*/ 4557 w 10000"/>
                <a:gd name="connsiteY55" fmla="*/ 4324 h 10000"/>
                <a:gd name="connsiteX56" fmla="*/ 4912 w 10000"/>
                <a:gd name="connsiteY56" fmla="*/ 4372 h 10000"/>
                <a:gd name="connsiteX57" fmla="*/ 5506 w 10000"/>
                <a:gd name="connsiteY57" fmla="*/ 4306 h 10000"/>
                <a:gd name="connsiteX58" fmla="*/ 6947 w 10000"/>
                <a:gd name="connsiteY58" fmla="*/ 4010 h 10000"/>
                <a:gd name="connsiteX59" fmla="*/ 7138 w 10000"/>
                <a:gd name="connsiteY59" fmla="*/ 3235 h 10000"/>
                <a:gd name="connsiteX60" fmla="*/ 7168 w 10000"/>
                <a:gd name="connsiteY60" fmla="*/ 2901 h 10000"/>
                <a:gd name="connsiteX61" fmla="*/ 7708 w 10000"/>
                <a:gd name="connsiteY61" fmla="*/ 2980 h 10000"/>
                <a:gd name="connsiteX62" fmla="*/ 8677 w 10000"/>
                <a:gd name="connsiteY62" fmla="*/ 2798 h 10000"/>
                <a:gd name="connsiteX63" fmla="*/ 9123 w 10000"/>
                <a:gd name="connsiteY63" fmla="*/ 2391 h 10000"/>
                <a:gd name="connsiteX64" fmla="*/ 9350 w 10000"/>
                <a:gd name="connsiteY64" fmla="*/ 2189 h 10000"/>
                <a:gd name="connsiteX65" fmla="*/ 9576 w 10000"/>
                <a:gd name="connsiteY65" fmla="*/ 2409 h 10000"/>
                <a:gd name="connsiteX66" fmla="*/ 9918 w 10000"/>
                <a:gd name="connsiteY66" fmla="*/ 2628 h 10000"/>
                <a:gd name="connsiteX67" fmla="*/ 9968 w 10000"/>
                <a:gd name="connsiteY67" fmla="*/ 2851 h 10000"/>
                <a:gd name="connsiteX68" fmla="*/ 9779 w 10000"/>
                <a:gd name="connsiteY68" fmla="*/ 3260 h 10000"/>
                <a:gd name="connsiteX69" fmla="*/ 9676 w 10000"/>
                <a:gd name="connsiteY69" fmla="*/ 3740 h 10000"/>
                <a:gd name="connsiteX70" fmla="*/ 9488 w 10000"/>
                <a:gd name="connsiteY70" fmla="*/ 4122 h 10000"/>
                <a:gd name="connsiteX71" fmla="*/ 9234 w 10000"/>
                <a:gd name="connsiteY71" fmla="*/ 4374 h 10000"/>
                <a:gd name="connsiteX72" fmla="*/ 8935 w 10000"/>
                <a:gd name="connsiteY72" fmla="*/ 4849 h 10000"/>
                <a:gd name="connsiteX73" fmla="*/ 8659 w 10000"/>
                <a:gd name="connsiteY73" fmla="*/ 5645 h 10000"/>
                <a:gd name="connsiteX74" fmla="*/ 8619 w 10000"/>
                <a:gd name="connsiteY74" fmla="*/ 6045 h 10000"/>
                <a:gd name="connsiteX75" fmla="*/ 8134 w 10000"/>
                <a:gd name="connsiteY75" fmla="*/ 6305 h 10000"/>
                <a:gd name="connsiteX76" fmla="*/ 7281 w 10000"/>
                <a:gd name="connsiteY76" fmla="*/ 6582 h 10000"/>
                <a:gd name="connsiteX77" fmla="*/ 6724 w 10000"/>
                <a:gd name="connsiteY77" fmla="*/ 6762 h 10000"/>
                <a:gd name="connsiteX78" fmla="*/ 6018 w 10000"/>
                <a:gd name="connsiteY78" fmla="*/ 7144 h 10000"/>
                <a:gd name="connsiteX79" fmla="*/ 6166 w 10000"/>
                <a:gd name="connsiteY79" fmla="*/ 7477 h 10000"/>
                <a:gd name="connsiteX80" fmla="*/ 6654 w 10000"/>
                <a:gd name="connsiteY80" fmla="*/ 7596 h 10000"/>
                <a:gd name="connsiteX81" fmla="*/ 6915 w 10000"/>
                <a:gd name="connsiteY81" fmla="*/ 7896 h 10000"/>
                <a:gd name="connsiteX82" fmla="*/ 6927 w 10000"/>
                <a:gd name="connsiteY82" fmla="*/ 8417 h 10000"/>
                <a:gd name="connsiteX83" fmla="*/ 7170 w 10000"/>
                <a:gd name="connsiteY83" fmla="*/ 8720 h 10000"/>
                <a:gd name="connsiteX84" fmla="*/ 7381 w 10000"/>
                <a:gd name="connsiteY84" fmla="*/ 8753 h 10000"/>
                <a:gd name="connsiteX85" fmla="*/ 6917 w 10000"/>
                <a:gd name="connsiteY85" fmla="*/ 9287 h 10000"/>
                <a:gd name="connsiteX86" fmla="*/ 6320 w 10000"/>
                <a:gd name="connsiteY86" fmla="*/ 9650 h 10000"/>
                <a:gd name="connsiteX87" fmla="*/ 5760 w 10000"/>
                <a:gd name="connsiteY87" fmla="*/ 9933 h 10000"/>
                <a:gd name="connsiteX88" fmla="*/ 5338 w 10000"/>
                <a:gd name="connsiteY88" fmla="*/ 9961 h 10000"/>
                <a:gd name="connsiteX89" fmla="*/ 5081 w 10000"/>
                <a:gd name="connsiteY89"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660 w 10000"/>
                <a:gd name="connsiteY38" fmla="*/ 678 h 10000"/>
                <a:gd name="connsiteX39" fmla="*/ 4836 w 10000"/>
                <a:gd name="connsiteY39" fmla="*/ 562 h 10000"/>
                <a:gd name="connsiteX40" fmla="*/ 4878 w 10000"/>
                <a:gd name="connsiteY40" fmla="*/ 730 h 10000"/>
                <a:gd name="connsiteX41" fmla="*/ 4763 w 10000"/>
                <a:gd name="connsiteY41" fmla="*/ 1214 h 10000"/>
                <a:gd name="connsiteX42" fmla="*/ 4713 w 10000"/>
                <a:gd name="connsiteY42" fmla="*/ 1615 h 10000"/>
                <a:gd name="connsiteX43" fmla="*/ 4937 w 10000"/>
                <a:gd name="connsiteY43" fmla="*/ 1666 h 10000"/>
                <a:gd name="connsiteX44" fmla="*/ 5177 w 10000"/>
                <a:gd name="connsiteY44" fmla="*/ 1128 h 10000"/>
                <a:gd name="connsiteX45" fmla="*/ 5842 w 10000"/>
                <a:gd name="connsiteY45" fmla="*/ 624 h 10000"/>
                <a:gd name="connsiteX46" fmla="*/ 6348 w 10000"/>
                <a:gd name="connsiteY46" fmla="*/ 1594 h 10000"/>
                <a:gd name="connsiteX47" fmla="*/ 6079 w 10000"/>
                <a:gd name="connsiteY47" fmla="*/ 2228 h 10000"/>
                <a:gd name="connsiteX48" fmla="*/ 5836 w 10000"/>
                <a:gd name="connsiteY48" fmla="*/ 2630 h 10000"/>
                <a:gd name="connsiteX49" fmla="*/ 4868 w 10000"/>
                <a:gd name="connsiteY49" fmla="*/ 2628 h 10000"/>
                <a:gd name="connsiteX50" fmla="*/ 4728 w 10000"/>
                <a:gd name="connsiteY50" fmla="*/ 3020 h 10000"/>
                <a:gd name="connsiteX51" fmla="*/ 4467 w 10000"/>
                <a:gd name="connsiteY51" fmla="*/ 3530 h 10000"/>
                <a:gd name="connsiteX52" fmla="*/ 4253 w 10000"/>
                <a:gd name="connsiteY52" fmla="*/ 3912 h 10000"/>
                <a:gd name="connsiteX53" fmla="*/ 4321 w 10000"/>
                <a:gd name="connsiteY53" fmla="*/ 4167 h 10000"/>
                <a:gd name="connsiteX54" fmla="*/ 4557 w 10000"/>
                <a:gd name="connsiteY54" fmla="*/ 4324 h 10000"/>
                <a:gd name="connsiteX55" fmla="*/ 4912 w 10000"/>
                <a:gd name="connsiteY55" fmla="*/ 4372 h 10000"/>
                <a:gd name="connsiteX56" fmla="*/ 5506 w 10000"/>
                <a:gd name="connsiteY56" fmla="*/ 4306 h 10000"/>
                <a:gd name="connsiteX57" fmla="*/ 6947 w 10000"/>
                <a:gd name="connsiteY57" fmla="*/ 4010 h 10000"/>
                <a:gd name="connsiteX58" fmla="*/ 7138 w 10000"/>
                <a:gd name="connsiteY58" fmla="*/ 3235 h 10000"/>
                <a:gd name="connsiteX59" fmla="*/ 7168 w 10000"/>
                <a:gd name="connsiteY59" fmla="*/ 2901 h 10000"/>
                <a:gd name="connsiteX60" fmla="*/ 7708 w 10000"/>
                <a:gd name="connsiteY60" fmla="*/ 2980 h 10000"/>
                <a:gd name="connsiteX61" fmla="*/ 8677 w 10000"/>
                <a:gd name="connsiteY61" fmla="*/ 2798 h 10000"/>
                <a:gd name="connsiteX62" fmla="*/ 9123 w 10000"/>
                <a:gd name="connsiteY62" fmla="*/ 2391 h 10000"/>
                <a:gd name="connsiteX63" fmla="*/ 9350 w 10000"/>
                <a:gd name="connsiteY63" fmla="*/ 2189 h 10000"/>
                <a:gd name="connsiteX64" fmla="*/ 9576 w 10000"/>
                <a:gd name="connsiteY64" fmla="*/ 2409 h 10000"/>
                <a:gd name="connsiteX65" fmla="*/ 9918 w 10000"/>
                <a:gd name="connsiteY65" fmla="*/ 2628 h 10000"/>
                <a:gd name="connsiteX66" fmla="*/ 9968 w 10000"/>
                <a:gd name="connsiteY66" fmla="*/ 2851 h 10000"/>
                <a:gd name="connsiteX67" fmla="*/ 9779 w 10000"/>
                <a:gd name="connsiteY67" fmla="*/ 3260 h 10000"/>
                <a:gd name="connsiteX68" fmla="*/ 9676 w 10000"/>
                <a:gd name="connsiteY68" fmla="*/ 3740 h 10000"/>
                <a:gd name="connsiteX69" fmla="*/ 9488 w 10000"/>
                <a:gd name="connsiteY69" fmla="*/ 4122 h 10000"/>
                <a:gd name="connsiteX70" fmla="*/ 9234 w 10000"/>
                <a:gd name="connsiteY70" fmla="*/ 4374 h 10000"/>
                <a:gd name="connsiteX71" fmla="*/ 8935 w 10000"/>
                <a:gd name="connsiteY71" fmla="*/ 4849 h 10000"/>
                <a:gd name="connsiteX72" fmla="*/ 8659 w 10000"/>
                <a:gd name="connsiteY72" fmla="*/ 5645 h 10000"/>
                <a:gd name="connsiteX73" fmla="*/ 8619 w 10000"/>
                <a:gd name="connsiteY73" fmla="*/ 6045 h 10000"/>
                <a:gd name="connsiteX74" fmla="*/ 8134 w 10000"/>
                <a:gd name="connsiteY74" fmla="*/ 6305 h 10000"/>
                <a:gd name="connsiteX75" fmla="*/ 7281 w 10000"/>
                <a:gd name="connsiteY75" fmla="*/ 6582 h 10000"/>
                <a:gd name="connsiteX76" fmla="*/ 6724 w 10000"/>
                <a:gd name="connsiteY76" fmla="*/ 6762 h 10000"/>
                <a:gd name="connsiteX77" fmla="*/ 6018 w 10000"/>
                <a:gd name="connsiteY77" fmla="*/ 7144 h 10000"/>
                <a:gd name="connsiteX78" fmla="*/ 6166 w 10000"/>
                <a:gd name="connsiteY78" fmla="*/ 7477 h 10000"/>
                <a:gd name="connsiteX79" fmla="*/ 6654 w 10000"/>
                <a:gd name="connsiteY79" fmla="*/ 7596 h 10000"/>
                <a:gd name="connsiteX80" fmla="*/ 6915 w 10000"/>
                <a:gd name="connsiteY80" fmla="*/ 7896 h 10000"/>
                <a:gd name="connsiteX81" fmla="*/ 6927 w 10000"/>
                <a:gd name="connsiteY81" fmla="*/ 8417 h 10000"/>
                <a:gd name="connsiteX82" fmla="*/ 7170 w 10000"/>
                <a:gd name="connsiteY82" fmla="*/ 8720 h 10000"/>
                <a:gd name="connsiteX83" fmla="*/ 7381 w 10000"/>
                <a:gd name="connsiteY83" fmla="*/ 8753 h 10000"/>
                <a:gd name="connsiteX84" fmla="*/ 6917 w 10000"/>
                <a:gd name="connsiteY84" fmla="*/ 9287 h 10000"/>
                <a:gd name="connsiteX85" fmla="*/ 6320 w 10000"/>
                <a:gd name="connsiteY85" fmla="*/ 9650 h 10000"/>
                <a:gd name="connsiteX86" fmla="*/ 5760 w 10000"/>
                <a:gd name="connsiteY86" fmla="*/ 9933 h 10000"/>
                <a:gd name="connsiteX87" fmla="*/ 5338 w 10000"/>
                <a:gd name="connsiteY87" fmla="*/ 9961 h 10000"/>
                <a:gd name="connsiteX88" fmla="*/ 5081 w 10000"/>
                <a:gd name="connsiteY88"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256 w 10000"/>
                <a:gd name="connsiteY37" fmla="*/ 1087 h 10000"/>
                <a:gd name="connsiteX38" fmla="*/ 4836 w 10000"/>
                <a:gd name="connsiteY38" fmla="*/ 562 h 10000"/>
                <a:gd name="connsiteX39" fmla="*/ 4878 w 10000"/>
                <a:gd name="connsiteY39" fmla="*/ 730 h 10000"/>
                <a:gd name="connsiteX40" fmla="*/ 4763 w 10000"/>
                <a:gd name="connsiteY40" fmla="*/ 1214 h 10000"/>
                <a:gd name="connsiteX41" fmla="*/ 4713 w 10000"/>
                <a:gd name="connsiteY41" fmla="*/ 1615 h 10000"/>
                <a:gd name="connsiteX42" fmla="*/ 4937 w 10000"/>
                <a:gd name="connsiteY42" fmla="*/ 1666 h 10000"/>
                <a:gd name="connsiteX43" fmla="*/ 5177 w 10000"/>
                <a:gd name="connsiteY43" fmla="*/ 1128 h 10000"/>
                <a:gd name="connsiteX44" fmla="*/ 5842 w 10000"/>
                <a:gd name="connsiteY44" fmla="*/ 624 h 10000"/>
                <a:gd name="connsiteX45" fmla="*/ 6348 w 10000"/>
                <a:gd name="connsiteY45" fmla="*/ 1594 h 10000"/>
                <a:gd name="connsiteX46" fmla="*/ 6079 w 10000"/>
                <a:gd name="connsiteY46" fmla="*/ 2228 h 10000"/>
                <a:gd name="connsiteX47" fmla="*/ 5836 w 10000"/>
                <a:gd name="connsiteY47" fmla="*/ 2630 h 10000"/>
                <a:gd name="connsiteX48" fmla="*/ 4868 w 10000"/>
                <a:gd name="connsiteY48" fmla="*/ 2628 h 10000"/>
                <a:gd name="connsiteX49" fmla="*/ 4728 w 10000"/>
                <a:gd name="connsiteY49" fmla="*/ 3020 h 10000"/>
                <a:gd name="connsiteX50" fmla="*/ 4467 w 10000"/>
                <a:gd name="connsiteY50" fmla="*/ 3530 h 10000"/>
                <a:gd name="connsiteX51" fmla="*/ 4253 w 10000"/>
                <a:gd name="connsiteY51" fmla="*/ 3912 h 10000"/>
                <a:gd name="connsiteX52" fmla="*/ 4321 w 10000"/>
                <a:gd name="connsiteY52" fmla="*/ 4167 h 10000"/>
                <a:gd name="connsiteX53" fmla="*/ 4557 w 10000"/>
                <a:gd name="connsiteY53" fmla="*/ 4324 h 10000"/>
                <a:gd name="connsiteX54" fmla="*/ 4912 w 10000"/>
                <a:gd name="connsiteY54" fmla="*/ 4372 h 10000"/>
                <a:gd name="connsiteX55" fmla="*/ 5506 w 10000"/>
                <a:gd name="connsiteY55" fmla="*/ 4306 h 10000"/>
                <a:gd name="connsiteX56" fmla="*/ 6947 w 10000"/>
                <a:gd name="connsiteY56" fmla="*/ 4010 h 10000"/>
                <a:gd name="connsiteX57" fmla="*/ 7138 w 10000"/>
                <a:gd name="connsiteY57" fmla="*/ 3235 h 10000"/>
                <a:gd name="connsiteX58" fmla="*/ 7168 w 10000"/>
                <a:gd name="connsiteY58" fmla="*/ 2901 h 10000"/>
                <a:gd name="connsiteX59" fmla="*/ 7708 w 10000"/>
                <a:gd name="connsiteY59" fmla="*/ 2980 h 10000"/>
                <a:gd name="connsiteX60" fmla="*/ 8677 w 10000"/>
                <a:gd name="connsiteY60" fmla="*/ 2798 h 10000"/>
                <a:gd name="connsiteX61" fmla="*/ 9123 w 10000"/>
                <a:gd name="connsiteY61" fmla="*/ 2391 h 10000"/>
                <a:gd name="connsiteX62" fmla="*/ 9350 w 10000"/>
                <a:gd name="connsiteY62" fmla="*/ 2189 h 10000"/>
                <a:gd name="connsiteX63" fmla="*/ 9576 w 10000"/>
                <a:gd name="connsiteY63" fmla="*/ 2409 h 10000"/>
                <a:gd name="connsiteX64" fmla="*/ 9918 w 10000"/>
                <a:gd name="connsiteY64" fmla="*/ 2628 h 10000"/>
                <a:gd name="connsiteX65" fmla="*/ 9968 w 10000"/>
                <a:gd name="connsiteY65" fmla="*/ 2851 h 10000"/>
                <a:gd name="connsiteX66" fmla="*/ 9779 w 10000"/>
                <a:gd name="connsiteY66" fmla="*/ 3260 h 10000"/>
                <a:gd name="connsiteX67" fmla="*/ 9676 w 10000"/>
                <a:gd name="connsiteY67" fmla="*/ 3740 h 10000"/>
                <a:gd name="connsiteX68" fmla="*/ 9488 w 10000"/>
                <a:gd name="connsiteY68" fmla="*/ 4122 h 10000"/>
                <a:gd name="connsiteX69" fmla="*/ 9234 w 10000"/>
                <a:gd name="connsiteY69" fmla="*/ 4374 h 10000"/>
                <a:gd name="connsiteX70" fmla="*/ 8935 w 10000"/>
                <a:gd name="connsiteY70" fmla="*/ 4849 h 10000"/>
                <a:gd name="connsiteX71" fmla="*/ 8659 w 10000"/>
                <a:gd name="connsiteY71" fmla="*/ 5645 h 10000"/>
                <a:gd name="connsiteX72" fmla="*/ 8619 w 10000"/>
                <a:gd name="connsiteY72" fmla="*/ 6045 h 10000"/>
                <a:gd name="connsiteX73" fmla="*/ 8134 w 10000"/>
                <a:gd name="connsiteY73" fmla="*/ 6305 h 10000"/>
                <a:gd name="connsiteX74" fmla="*/ 7281 w 10000"/>
                <a:gd name="connsiteY74" fmla="*/ 6582 h 10000"/>
                <a:gd name="connsiteX75" fmla="*/ 6724 w 10000"/>
                <a:gd name="connsiteY75" fmla="*/ 6762 h 10000"/>
                <a:gd name="connsiteX76" fmla="*/ 6018 w 10000"/>
                <a:gd name="connsiteY76" fmla="*/ 7144 h 10000"/>
                <a:gd name="connsiteX77" fmla="*/ 6166 w 10000"/>
                <a:gd name="connsiteY77" fmla="*/ 7477 h 10000"/>
                <a:gd name="connsiteX78" fmla="*/ 6654 w 10000"/>
                <a:gd name="connsiteY78" fmla="*/ 7596 h 10000"/>
                <a:gd name="connsiteX79" fmla="*/ 6915 w 10000"/>
                <a:gd name="connsiteY79" fmla="*/ 7896 h 10000"/>
                <a:gd name="connsiteX80" fmla="*/ 6927 w 10000"/>
                <a:gd name="connsiteY80" fmla="*/ 8417 h 10000"/>
                <a:gd name="connsiteX81" fmla="*/ 7170 w 10000"/>
                <a:gd name="connsiteY81" fmla="*/ 8720 h 10000"/>
                <a:gd name="connsiteX82" fmla="*/ 7381 w 10000"/>
                <a:gd name="connsiteY82" fmla="*/ 8753 h 10000"/>
                <a:gd name="connsiteX83" fmla="*/ 6917 w 10000"/>
                <a:gd name="connsiteY83" fmla="*/ 9287 h 10000"/>
                <a:gd name="connsiteX84" fmla="*/ 6320 w 10000"/>
                <a:gd name="connsiteY84" fmla="*/ 9650 h 10000"/>
                <a:gd name="connsiteX85" fmla="*/ 5760 w 10000"/>
                <a:gd name="connsiteY85" fmla="*/ 9933 h 10000"/>
                <a:gd name="connsiteX86" fmla="*/ 5338 w 10000"/>
                <a:gd name="connsiteY86" fmla="*/ 9961 h 10000"/>
                <a:gd name="connsiteX87" fmla="*/ 5081 w 10000"/>
                <a:gd name="connsiteY87"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91 w 10000"/>
                <a:gd name="connsiteY33" fmla="*/ 531 h 10000"/>
                <a:gd name="connsiteX34" fmla="*/ 4228 w 10000"/>
                <a:gd name="connsiteY34" fmla="*/ 273 h 10000"/>
                <a:gd name="connsiteX35" fmla="*/ 4422 w 10000"/>
                <a:gd name="connsiteY35" fmla="*/ 3 h 10000"/>
                <a:gd name="connsiteX36" fmla="*/ 4572 w 10000"/>
                <a:gd name="connsiteY36" fmla="*/ 203 h 10000"/>
                <a:gd name="connsiteX37" fmla="*/ 4836 w 10000"/>
                <a:gd name="connsiteY37" fmla="*/ 562 h 10000"/>
                <a:gd name="connsiteX38" fmla="*/ 4878 w 10000"/>
                <a:gd name="connsiteY38" fmla="*/ 730 h 10000"/>
                <a:gd name="connsiteX39" fmla="*/ 4763 w 10000"/>
                <a:gd name="connsiteY39" fmla="*/ 1214 h 10000"/>
                <a:gd name="connsiteX40" fmla="*/ 4713 w 10000"/>
                <a:gd name="connsiteY40" fmla="*/ 1615 h 10000"/>
                <a:gd name="connsiteX41" fmla="*/ 4937 w 10000"/>
                <a:gd name="connsiteY41" fmla="*/ 1666 h 10000"/>
                <a:gd name="connsiteX42" fmla="*/ 5177 w 10000"/>
                <a:gd name="connsiteY42" fmla="*/ 1128 h 10000"/>
                <a:gd name="connsiteX43" fmla="*/ 5842 w 10000"/>
                <a:gd name="connsiteY43" fmla="*/ 624 h 10000"/>
                <a:gd name="connsiteX44" fmla="*/ 6348 w 10000"/>
                <a:gd name="connsiteY44" fmla="*/ 1594 h 10000"/>
                <a:gd name="connsiteX45" fmla="*/ 6079 w 10000"/>
                <a:gd name="connsiteY45" fmla="*/ 2228 h 10000"/>
                <a:gd name="connsiteX46" fmla="*/ 5836 w 10000"/>
                <a:gd name="connsiteY46" fmla="*/ 2630 h 10000"/>
                <a:gd name="connsiteX47" fmla="*/ 4868 w 10000"/>
                <a:gd name="connsiteY47" fmla="*/ 2628 h 10000"/>
                <a:gd name="connsiteX48" fmla="*/ 4728 w 10000"/>
                <a:gd name="connsiteY48" fmla="*/ 3020 h 10000"/>
                <a:gd name="connsiteX49" fmla="*/ 4467 w 10000"/>
                <a:gd name="connsiteY49" fmla="*/ 3530 h 10000"/>
                <a:gd name="connsiteX50" fmla="*/ 4253 w 10000"/>
                <a:gd name="connsiteY50" fmla="*/ 3912 h 10000"/>
                <a:gd name="connsiteX51" fmla="*/ 4321 w 10000"/>
                <a:gd name="connsiteY51" fmla="*/ 4167 h 10000"/>
                <a:gd name="connsiteX52" fmla="*/ 4557 w 10000"/>
                <a:gd name="connsiteY52" fmla="*/ 4324 h 10000"/>
                <a:gd name="connsiteX53" fmla="*/ 4912 w 10000"/>
                <a:gd name="connsiteY53" fmla="*/ 4372 h 10000"/>
                <a:gd name="connsiteX54" fmla="*/ 5506 w 10000"/>
                <a:gd name="connsiteY54" fmla="*/ 4306 h 10000"/>
                <a:gd name="connsiteX55" fmla="*/ 6947 w 10000"/>
                <a:gd name="connsiteY55" fmla="*/ 4010 h 10000"/>
                <a:gd name="connsiteX56" fmla="*/ 7138 w 10000"/>
                <a:gd name="connsiteY56" fmla="*/ 3235 h 10000"/>
                <a:gd name="connsiteX57" fmla="*/ 7168 w 10000"/>
                <a:gd name="connsiteY57" fmla="*/ 2901 h 10000"/>
                <a:gd name="connsiteX58" fmla="*/ 7708 w 10000"/>
                <a:gd name="connsiteY58" fmla="*/ 2980 h 10000"/>
                <a:gd name="connsiteX59" fmla="*/ 8677 w 10000"/>
                <a:gd name="connsiteY59" fmla="*/ 2798 h 10000"/>
                <a:gd name="connsiteX60" fmla="*/ 9123 w 10000"/>
                <a:gd name="connsiteY60" fmla="*/ 2391 h 10000"/>
                <a:gd name="connsiteX61" fmla="*/ 9350 w 10000"/>
                <a:gd name="connsiteY61" fmla="*/ 2189 h 10000"/>
                <a:gd name="connsiteX62" fmla="*/ 9576 w 10000"/>
                <a:gd name="connsiteY62" fmla="*/ 2409 h 10000"/>
                <a:gd name="connsiteX63" fmla="*/ 9918 w 10000"/>
                <a:gd name="connsiteY63" fmla="*/ 2628 h 10000"/>
                <a:gd name="connsiteX64" fmla="*/ 9968 w 10000"/>
                <a:gd name="connsiteY64" fmla="*/ 2851 h 10000"/>
                <a:gd name="connsiteX65" fmla="*/ 9779 w 10000"/>
                <a:gd name="connsiteY65" fmla="*/ 3260 h 10000"/>
                <a:gd name="connsiteX66" fmla="*/ 9676 w 10000"/>
                <a:gd name="connsiteY66" fmla="*/ 3740 h 10000"/>
                <a:gd name="connsiteX67" fmla="*/ 9488 w 10000"/>
                <a:gd name="connsiteY67" fmla="*/ 4122 h 10000"/>
                <a:gd name="connsiteX68" fmla="*/ 9234 w 10000"/>
                <a:gd name="connsiteY68" fmla="*/ 4374 h 10000"/>
                <a:gd name="connsiteX69" fmla="*/ 8935 w 10000"/>
                <a:gd name="connsiteY69" fmla="*/ 4849 h 10000"/>
                <a:gd name="connsiteX70" fmla="*/ 8659 w 10000"/>
                <a:gd name="connsiteY70" fmla="*/ 5645 h 10000"/>
                <a:gd name="connsiteX71" fmla="*/ 8619 w 10000"/>
                <a:gd name="connsiteY71" fmla="*/ 6045 h 10000"/>
                <a:gd name="connsiteX72" fmla="*/ 8134 w 10000"/>
                <a:gd name="connsiteY72" fmla="*/ 6305 h 10000"/>
                <a:gd name="connsiteX73" fmla="*/ 7281 w 10000"/>
                <a:gd name="connsiteY73" fmla="*/ 6582 h 10000"/>
                <a:gd name="connsiteX74" fmla="*/ 6724 w 10000"/>
                <a:gd name="connsiteY74" fmla="*/ 6762 h 10000"/>
                <a:gd name="connsiteX75" fmla="*/ 6018 w 10000"/>
                <a:gd name="connsiteY75" fmla="*/ 7144 h 10000"/>
                <a:gd name="connsiteX76" fmla="*/ 6166 w 10000"/>
                <a:gd name="connsiteY76" fmla="*/ 7477 h 10000"/>
                <a:gd name="connsiteX77" fmla="*/ 6654 w 10000"/>
                <a:gd name="connsiteY77" fmla="*/ 7596 h 10000"/>
                <a:gd name="connsiteX78" fmla="*/ 6915 w 10000"/>
                <a:gd name="connsiteY78" fmla="*/ 7896 h 10000"/>
                <a:gd name="connsiteX79" fmla="*/ 6927 w 10000"/>
                <a:gd name="connsiteY79" fmla="*/ 8417 h 10000"/>
                <a:gd name="connsiteX80" fmla="*/ 7170 w 10000"/>
                <a:gd name="connsiteY80" fmla="*/ 8720 h 10000"/>
                <a:gd name="connsiteX81" fmla="*/ 7381 w 10000"/>
                <a:gd name="connsiteY81" fmla="*/ 8753 h 10000"/>
                <a:gd name="connsiteX82" fmla="*/ 6917 w 10000"/>
                <a:gd name="connsiteY82" fmla="*/ 9287 h 10000"/>
                <a:gd name="connsiteX83" fmla="*/ 6320 w 10000"/>
                <a:gd name="connsiteY83" fmla="*/ 9650 h 10000"/>
                <a:gd name="connsiteX84" fmla="*/ 5760 w 10000"/>
                <a:gd name="connsiteY84" fmla="*/ 9933 h 10000"/>
                <a:gd name="connsiteX85" fmla="*/ 5338 w 10000"/>
                <a:gd name="connsiteY85" fmla="*/ 9961 h 10000"/>
                <a:gd name="connsiteX86" fmla="*/ 5081 w 10000"/>
                <a:gd name="connsiteY86"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4090 w 10000"/>
                <a:gd name="connsiteY32" fmla="*/ 741 h 10000"/>
                <a:gd name="connsiteX33" fmla="*/ 4228 w 10000"/>
                <a:gd name="connsiteY33" fmla="*/ 273 h 10000"/>
                <a:gd name="connsiteX34" fmla="*/ 4422 w 10000"/>
                <a:gd name="connsiteY34" fmla="*/ 3 h 10000"/>
                <a:gd name="connsiteX35" fmla="*/ 4572 w 10000"/>
                <a:gd name="connsiteY35" fmla="*/ 203 h 10000"/>
                <a:gd name="connsiteX36" fmla="*/ 4836 w 10000"/>
                <a:gd name="connsiteY36" fmla="*/ 562 h 10000"/>
                <a:gd name="connsiteX37" fmla="*/ 4878 w 10000"/>
                <a:gd name="connsiteY37" fmla="*/ 730 h 10000"/>
                <a:gd name="connsiteX38" fmla="*/ 4763 w 10000"/>
                <a:gd name="connsiteY38" fmla="*/ 1214 h 10000"/>
                <a:gd name="connsiteX39" fmla="*/ 4713 w 10000"/>
                <a:gd name="connsiteY39" fmla="*/ 1615 h 10000"/>
                <a:gd name="connsiteX40" fmla="*/ 4937 w 10000"/>
                <a:gd name="connsiteY40" fmla="*/ 1666 h 10000"/>
                <a:gd name="connsiteX41" fmla="*/ 5177 w 10000"/>
                <a:gd name="connsiteY41" fmla="*/ 1128 h 10000"/>
                <a:gd name="connsiteX42" fmla="*/ 5842 w 10000"/>
                <a:gd name="connsiteY42" fmla="*/ 624 h 10000"/>
                <a:gd name="connsiteX43" fmla="*/ 6348 w 10000"/>
                <a:gd name="connsiteY43" fmla="*/ 1594 h 10000"/>
                <a:gd name="connsiteX44" fmla="*/ 6079 w 10000"/>
                <a:gd name="connsiteY44" fmla="*/ 2228 h 10000"/>
                <a:gd name="connsiteX45" fmla="*/ 5836 w 10000"/>
                <a:gd name="connsiteY45" fmla="*/ 2630 h 10000"/>
                <a:gd name="connsiteX46" fmla="*/ 4868 w 10000"/>
                <a:gd name="connsiteY46" fmla="*/ 2628 h 10000"/>
                <a:gd name="connsiteX47" fmla="*/ 4728 w 10000"/>
                <a:gd name="connsiteY47" fmla="*/ 3020 h 10000"/>
                <a:gd name="connsiteX48" fmla="*/ 4467 w 10000"/>
                <a:gd name="connsiteY48" fmla="*/ 3530 h 10000"/>
                <a:gd name="connsiteX49" fmla="*/ 4253 w 10000"/>
                <a:gd name="connsiteY49" fmla="*/ 3912 h 10000"/>
                <a:gd name="connsiteX50" fmla="*/ 4321 w 10000"/>
                <a:gd name="connsiteY50" fmla="*/ 4167 h 10000"/>
                <a:gd name="connsiteX51" fmla="*/ 4557 w 10000"/>
                <a:gd name="connsiteY51" fmla="*/ 4324 h 10000"/>
                <a:gd name="connsiteX52" fmla="*/ 4912 w 10000"/>
                <a:gd name="connsiteY52" fmla="*/ 4372 h 10000"/>
                <a:gd name="connsiteX53" fmla="*/ 5506 w 10000"/>
                <a:gd name="connsiteY53" fmla="*/ 4306 h 10000"/>
                <a:gd name="connsiteX54" fmla="*/ 6947 w 10000"/>
                <a:gd name="connsiteY54" fmla="*/ 4010 h 10000"/>
                <a:gd name="connsiteX55" fmla="*/ 7138 w 10000"/>
                <a:gd name="connsiteY55" fmla="*/ 3235 h 10000"/>
                <a:gd name="connsiteX56" fmla="*/ 7168 w 10000"/>
                <a:gd name="connsiteY56" fmla="*/ 2901 h 10000"/>
                <a:gd name="connsiteX57" fmla="*/ 7708 w 10000"/>
                <a:gd name="connsiteY57" fmla="*/ 2980 h 10000"/>
                <a:gd name="connsiteX58" fmla="*/ 8677 w 10000"/>
                <a:gd name="connsiteY58" fmla="*/ 2798 h 10000"/>
                <a:gd name="connsiteX59" fmla="*/ 9123 w 10000"/>
                <a:gd name="connsiteY59" fmla="*/ 2391 h 10000"/>
                <a:gd name="connsiteX60" fmla="*/ 9350 w 10000"/>
                <a:gd name="connsiteY60" fmla="*/ 2189 h 10000"/>
                <a:gd name="connsiteX61" fmla="*/ 9576 w 10000"/>
                <a:gd name="connsiteY61" fmla="*/ 2409 h 10000"/>
                <a:gd name="connsiteX62" fmla="*/ 9918 w 10000"/>
                <a:gd name="connsiteY62" fmla="*/ 2628 h 10000"/>
                <a:gd name="connsiteX63" fmla="*/ 9968 w 10000"/>
                <a:gd name="connsiteY63" fmla="*/ 2851 h 10000"/>
                <a:gd name="connsiteX64" fmla="*/ 9779 w 10000"/>
                <a:gd name="connsiteY64" fmla="*/ 3260 h 10000"/>
                <a:gd name="connsiteX65" fmla="*/ 9676 w 10000"/>
                <a:gd name="connsiteY65" fmla="*/ 3740 h 10000"/>
                <a:gd name="connsiteX66" fmla="*/ 9488 w 10000"/>
                <a:gd name="connsiteY66" fmla="*/ 4122 h 10000"/>
                <a:gd name="connsiteX67" fmla="*/ 9234 w 10000"/>
                <a:gd name="connsiteY67" fmla="*/ 4374 h 10000"/>
                <a:gd name="connsiteX68" fmla="*/ 8935 w 10000"/>
                <a:gd name="connsiteY68" fmla="*/ 4849 h 10000"/>
                <a:gd name="connsiteX69" fmla="*/ 8659 w 10000"/>
                <a:gd name="connsiteY69" fmla="*/ 5645 h 10000"/>
                <a:gd name="connsiteX70" fmla="*/ 8619 w 10000"/>
                <a:gd name="connsiteY70" fmla="*/ 6045 h 10000"/>
                <a:gd name="connsiteX71" fmla="*/ 8134 w 10000"/>
                <a:gd name="connsiteY71" fmla="*/ 6305 h 10000"/>
                <a:gd name="connsiteX72" fmla="*/ 7281 w 10000"/>
                <a:gd name="connsiteY72" fmla="*/ 6582 h 10000"/>
                <a:gd name="connsiteX73" fmla="*/ 6724 w 10000"/>
                <a:gd name="connsiteY73" fmla="*/ 6762 h 10000"/>
                <a:gd name="connsiteX74" fmla="*/ 6018 w 10000"/>
                <a:gd name="connsiteY74" fmla="*/ 7144 h 10000"/>
                <a:gd name="connsiteX75" fmla="*/ 6166 w 10000"/>
                <a:gd name="connsiteY75" fmla="*/ 7477 h 10000"/>
                <a:gd name="connsiteX76" fmla="*/ 6654 w 10000"/>
                <a:gd name="connsiteY76" fmla="*/ 7596 h 10000"/>
                <a:gd name="connsiteX77" fmla="*/ 6915 w 10000"/>
                <a:gd name="connsiteY77" fmla="*/ 7896 h 10000"/>
                <a:gd name="connsiteX78" fmla="*/ 6927 w 10000"/>
                <a:gd name="connsiteY78" fmla="*/ 8417 h 10000"/>
                <a:gd name="connsiteX79" fmla="*/ 7170 w 10000"/>
                <a:gd name="connsiteY79" fmla="*/ 8720 h 10000"/>
                <a:gd name="connsiteX80" fmla="*/ 7381 w 10000"/>
                <a:gd name="connsiteY80" fmla="*/ 8753 h 10000"/>
                <a:gd name="connsiteX81" fmla="*/ 6917 w 10000"/>
                <a:gd name="connsiteY81" fmla="*/ 9287 h 10000"/>
                <a:gd name="connsiteX82" fmla="*/ 6320 w 10000"/>
                <a:gd name="connsiteY82" fmla="*/ 9650 h 10000"/>
                <a:gd name="connsiteX83" fmla="*/ 5760 w 10000"/>
                <a:gd name="connsiteY83" fmla="*/ 9933 h 10000"/>
                <a:gd name="connsiteX84" fmla="*/ 5338 w 10000"/>
                <a:gd name="connsiteY84" fmla="*/ 9961 h 10000"/>
                <a:gd name="connsiteX85" fmla="*/ 5081 w 10000"/>
                <a:gd name="connsiteY85"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495 w 10000"/>
                <a:gd name="connsiteY31" fmla="*/ 1357 h 10000"/>
                <a:gd name="connsiteX32" fmla="*/ 3523 w 10000"/>
                <a:gd name="connsiteY32" fmla="*/ 411 h 10000"/>
                <a:gd name="connsiteX33" fmla="*/ 4228 w 10000"/>
                <a:gd name="connsiteY33" fmla="*/ 273 h 10000"/>
                <a:gd name="connsiteX34" fmla="*/ 4422 w 10000"/>
                <a:gd name="connsiteY34" fmla="*/ 3 h 10000"/>
                <a:gd name="connsiteX35" fmla="*/ 4572 w 10000"/>
                <a:gd name="connsiteY35" fmla="*/ 203 h 10000"/>
                <a:gd name="connsiteX36" fmla="*/ 4836 w 10000"/>
                <a:gd name="connsiteY36" fmla="*/ 562 h 10000"/>
                <a:gd name="connsiteX37" fmla="*/ 4878 w 10000"/>
                <a:gd name="connsiteY37" fmla="*/ 730 h 10000"/>
                <a:gd name="connsiteX38" fmla="*/ 4763 w 10000"/>
                <a:gd name="connsiteY38" fmla="*/ 1214 h 10000"/>
                <a:gd name="connsiteX39" fmla="*/ 4713 w 10000"/>
                <a:gd name="connsiteY39" fmla="*/ 1615 h 10000"/>
                <a:gd name="connsiteX40" fmla="*/ 4937 w 10000"/>
                <a:gd name="connsiteY40" fmla="*/ 1666 h 10000"/>
                <a:gd name="connsiteX41" fmla="*/ 5177 w 10000"/>
                <a:gd name="connsiteY41" fmla="*/ 1128 h 10000"/>
                <a:gd name="connsiteX42" fmla="*/ 5842 w 10000"/>
                <a:gd name="connsiteY42" fmla="*/ 624 h 10000"/>
                <a:gd name="connsiteX43" fmla="*/ 6348 w 10000"/>
                <a:gd name="connsiteY43" fmla="*/ 1594 h 10000"/>
                <a:gd name="connsiteX44" fmla="*/ 6079 w 10000"/>
                <a:gd name="connsiteY44" fmla="*/ 2228 h 10000"/>
                <a:gd name="connsiteX45" fmla="*/ 5836 w 10000"/>
                <a:gd name="connsiteY45" fmla="*/ 2630 h 10000"/>
                <a:gd name="connsiteX46" fmla="*/ 4868 w 10000"/>
                <a:gd name="connsiteY46" fmla="*/ 2628 h 10000"/>
                <a:gd name="connsiteX47" fmla="*/ 4728 w 10000"/>
                <a:gd name="connsiteY47" fmla="*/ 3020 h 10000"/>
                <a:gd name="connsiteX48" fmla="*/ 4467 w 10000"/>
                <a:gd name="connsiteY48" fmla="*/ 3530 h 10000"/>
                <a:gd name="connsiteX49" fmla="*/ 4253 w 10000"/>
                <a:gd name="connsiteY49" fmla="*/ 3912 h 10000"/>
                <a:gd name="connsiteX50" fmla="*/ 4321 w 10000"/>
                <a:gd name="connsiteY50" fmla="*/ 4167 h 10000"/>
                <a:gd name="connsiteX51" fmla="*/ 4557 w 10000"/>
                <a:gd name="connsiteY51" fmla="*/ 4324 h 10000"/>
                <a:gd name="connsiteX52" fmla="*/ 4912 w 10000"/>
                <a:gd name="connsiteY52" fmla="*/ 4372 h 10000"/>
                <a:gd name="connsiteX53" fmla="*/ 5506 w 10000"/>
                <a:gd name="connsiteY53" fmla="*/ 4306 h 10000"/>
                <a:gd name="connsiteX54" fmla="*/ 6947 w 10000"/>
                <a:gd name="connsiteY54" fmla="*/ 4010 h 10000"/>
                <a:gd name="connsiteX55" fmla="*/ 7138 w 10000"/>
                <a:gd name="connsiteY55" fmla="*/ 3235 h 10000"/>
                <a:gd name="connsiteX56" fmla="*/ 7168 w 10000"/>
                <a:gd name="connsiteY56" fmla="*/ 2901 h 10000"/>
                <a:gd name="connsiteX57" fmla="*/ 7708 w 10000"/>
                <a:gd name="connsiteY57" fmla="*/ 2980 h 10000"/>
                <a:gd name="connsiteX58" fmla="*/ 8677 w 10000"/>
                <a:gd name="connsiteY58" fmla="*/ 2798 h 10000"/>
                <a:gd name="connsiteX59" fmla="*/ 9123 w 10000"/>
                <a:gd name="connsiteY59" fmla="*/ 2391 h 10000"/>
                <a:gd name="connsiteX60" fmla="*/ 9350 w 10000"/>
                <a:gd name="connsiteY60" fmla="*/ 2189 h 10000"/>
                <a:gd name="connsiteX61" fmla="*/ 9576 w 10000"/>
                <a:gd name="connsiteY61" fmla="*/ 2409 h 10000"/>
                <a:gd name="connsiteX62" fmla="*/ 9918 w 10000"/>
                <a:gd name="connsiteY62" fmla="*/ 2628 h 10000"/>
                <a:gd name="connsiteX63" fmla="*/ 9968 w 10000"/>
                <a:gd name="connsiteY63" fmla="*/ 2851 h 10000"/>
                <a:gd name="connsiteX64" fmla="*/ 9779 w 10000"/>
                <a:gd name="connsiteY64" fmla="*/ 3260 h 10000"/>
                <a:gd name="connsiteX65" fmla="*/ 9676 w 10000"/>
                <a:gd name="connsiteY65" fmla="*/ 3740 h 10000"/>
                <a:gd name="connsiteX66" fmla="*/ 9488 w 10000"/>
                <a:gd name="connsiteY66" fmla="*/ 4122 h 10000"/>
                <a:gd name="connsiteX67" fmla="*/ 9234 w 10000"/>
                <a:gd name="connsiteY67" fmla="*/ 4374 h 10000"/>
                <a:gd name="connsiteX68" fmla="*/ 8935 w 10000"/>
                <a:gd name="connsiteY68" fmla="*/ 4849 h 10000"/>
                <a:gd name="connsiteX69" fmla="*/ 8659 w 10000"/>
                <a:gd name="connsiteY69" fmla="*/ 5645 h 10000"/>
                <a:gd name="connsiteX70" fmla="*/ 8619 w 10000"/>
                <a:gd name="connsiteY70" fmla="*/ 6045 h 10000"/>
                <a:gd name="connsiteX71" fmla="*/ 8134 w 10000"/>
                <a:gd name="connsiteY71" fmla="*/ 6305 h 10000"/>
                <a:gd name="connsiteX72" fmla="*/ 7281 w 10000"/>
                <a:gd name="connsiteY72" fmla="*/ 6582 h 10000"/>
                <a:gd name="connsiteX73" fmla="*/ 6724 w 10000"/>
                <a:gd name="connsiteY73" fmla="*/ 6762 h 10000"/>
                <a:gd name="connsiteX74" fmla="*/ 6018 w 10000"/>
                <a:gd name="connsiteY74" fmla="*/ 7144 h 10000"/>
                <a:gd name="connsiteX75" fmla="*/ 6166 w 10000"/>
                <a:gd name="connsiteY75" fmla="*/ 7477 h 10000"/>
                <a:gd name="connsiteX76" fmla="*/ 6654 w 10000"/>
                <a:gd name="connsiteY76" fmla="*/ 7596 h 10000"/>
                <a:gd name="connsiteX77" fmla="*/ 6915 w 10000"/>
                <a:gd name="connsiteY77" fmla="*/ 7896 h 10000"/>
                <a:gd name="connsiteX78" fmla="*/ 6927 w 10000"/>
                <a:gd name="connsiteY78" fmla="*/ 8417 h 10000"/>
                <a:gd name="connsiteX79" fmla="*/ 7170 w 10000"/>
                <a:gd name="connsiteY79" fmla="*/ 8720 h 10000"/>
                <a:gd name="connsiteX80" fmla="*/ 7381 w 10000"/>
                <a:gd name="connsiteY80" fmla="*/ 8753 h 10000"/>
                <a:gd name="connsiteX81" fmla="*/ 6917 w 10000"/>
                <a:gd name="connsiteY81" fmla="*/ 9287 h 10000"/>
                <a:gd name="connsiteX82" fmla="*/ 6320 w 10000"/>
                <a:gd name="connsiteY82" fmla="*/ 9650 h 10000"/>
                <a:gd name="connsiteX83" fmla="*/ 5760 w 10000"/>
                <a:gd name="connsiteY83" fmla="*/ 9933 h 10000"/>
                <a:gd name="connsiteX84" fmla="*/ 5338 w 10000"/>
                <a:gd name="connsiteY84" fmla="*/ 9961 h 10000"/>
                <a:gd name="connsiteX85" fmla="*/ 5081 w 10000"/>
                <a:gd name="connsiteY85"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2950 w 10000"/>
                <a:gd name="connsiteY20" fmla="*/ 493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070 w 10000"/>
                <a:gd name="connsiteY31" fmla="*/ 1357 h 10000"/>
                <a:gd name="connsiteX32" fmla="*/ 3523 w 10000"/>
                <a:gd name="connsiteY32" fmla="*/ 411 h 10000"/>
                <a:gd name="connsiteX33" fmla="*/ 4228 w 10000"/>
                <a:gd name="connsiteY33" fmla="*/ 273 h 10000"/>
                <a:gd name="connsiteX34" fmla="*/ 4422 w 10000"/>
                <a:gd name="connsiteY34" fmla="*/ 3 h 10000"/>
                <a:gd name="connsiteX35" fmla="*/ 4572 w 10000"/>
                <a:gd name="connsiteY35" fmla="*/ 203 h 10000"/>
                <a:gd name="connsiteX36" fmla="*/ 4836 w 10000"/>
                <a:gd name="connsiteY36" fmla="*/ 562 h 10000"/>
                <a:gd name="connsiteX37" fmla="*/ 4878 w 10000"/>
                <a:gd name="connsiteY37" fmla="*/ 730 h 10000"/>
                <a:gd name="connsiteX38" fmla="*/ 4763 w 10000"/>
                <a:gd name="connsiteY38" fmla="*/ 1214 h 10000"/>
                <a:gd name="connsiteX39" fmla="*/ 4713 w 10000"/>
                <a:gd name="connsiteY39" fmla="*/ 1615 h 10000"/>
                <a:gd name="connsiteX40" fmla="*/ 4937 w 10000"/>
                <a:gd name="connsiteY40" fmla="*/ 1666 h 10000"/>
                <a:gd name="connsiteX41" fmla="*/ 5177 w 10000"/>
                <a:gd name="connsiteY41" fmla="*/ 1128 h 10000"/>
                <a:gd name="connsiteX42" fmla="*/ 5842 w 10000"/>
                <a:gd name="connsiteY42" fmla="*/ 624 h 10000"/>
                <a:gd name="connsiteX43" fmla="*/ 6348 w 10000"/>
                <a:gd name="connsiteY43" fmla="*/ 1594 h 10000"/>
                <a:gd name="connsiteX44" fmla="*/ 6079 w 10000"/>
                <a:gd name="connsiteY44" fmla="*/ 2228 h 10000"/>
                <a:gd name="connsiteX45" fmla="*/ 5836 w 10000"/>
                <a:gd name="connsiteY45" fmla="*/ 2630 h 10000"/>
                <a:gd name="connsiteX46" fmla="*/ 4868 w 10000"/>
                <a:gd name="connsiteY46" fmla="*/ 2628 h 10000"/>
                <a:gd name="connsiteX47" fmla="*/ 4728 w 10000"/>
                <a:gd name="connsiteY47" fmla="*/ 3020 h 10000"/>
                <a:gd name="connsiteX48" fmla="*/ 4467 w 10000"/>
                <a:gd name="connsiteY48" fmla="*/ 3530 h 10000"/>
                <a:gd name="connsiteX49" fmla="*/ 4253 w 10000"/>
                <a:gd name="connsiteY49" fmla="*/ 3912 h 10000"/>
                <a:gd name="connsiteX50" fmla="*/ 4321 w 10000"/>
                <a:gd name="connsiteY50" fmla="*/ 4167 h 10000"/>
                <a:gd name="connsiteX51" fmla="*/ 4557 w 10000"/>
                <a:gd name="connsiteY51" fmla="*/ 4324 h 10000"/>
                <a:gd name="connsiteX52" fmla="*/ 4912 w 10000"/>
                <a:gd name="connsiteY52" fmla="*/ 4372 h 10000"/>
                <a:gd name="connsiteX53" fmla="*/ 5506 w 10000"/>
                <a:gd name="connsiteY53" fmla="*/ 4306 h 10000"/>
                <a:gd name="connsiteX54" fmla="*/ 6947 w 10000"/>
                <a:gd name="connsiteY54" fmla="*/ 4010 h 10000"/>
                <a:gd name="connsiteX55" fmla="*/ 7138 w 10000"/>
                <a:gd name="connsiteY55" fmla="*/ 3235 h 10000"/>
                <a:gd name="connsiteX56" fmla="*/ 7168 w 10000"/>
                <a:gd name="connsiteY56" fmla="*/ 2901 h 10000"/>
                <a:gd name="connsiteX57" fmla="*/ 7708 w 10000"/>
                <a:gd name="connsiteY57" fmla="*/ 2980 h 10000"/>
                <a:gd name="connsiteX58" fmla="*/ 8677 w 10000"/>
                <a:gd name="connsiteY58" fmla="*/ 2798 h 10000"/>
                <a:gd name="connsiteX59" fmla="*/ 9123 w 10000"/>
                <a:gd name="connsiteY59" fmla="*/ 2391 h 10000"/>
                <a:gd name="connsiteX60" fmla="*/ 9350 w 10000"/>
                <a:gd name="connsiteY60" fmla="*/ 2189 h 10000"/>
                <a:gd name="connsiteX61" fmla="*/ 9576 w 10000"/>
                <a:gd name="connsiteY61" fmla="*/ 2409 h 10000"/>
                <a:gd name="connsiteX62" fmla="*/ 9918 w 10000"/>
                <a:gd name="connsiteY62" fmla="*/ 2628 h 10000"/>
                <a:gd name="connsiteX63" fmla="*/ 9968 w 10000"/>
                <a:gd name="connsiteY63" fmla="*/ 2851 h 10000"/>
                <a:gd name="connsiteX64" fmla="*/ 9779 w 10000"/>
                <a:gd name="connsiteY64" fmla="*/ 3260 h 10000"/>
                <a:gd name="connsiteX65" fmla="*/ 9676 w 10000"/>
                <a:gd name="connsiteY65" fmla="*/ 3740 h 10000"/>
                <a:gd name="connsiteX66" fmla="*/ 9488 w 10000"/>
                <a:gd name="connsiteY66" fmla="*/ 4122 h 10000"/>
                <a:gd name="connsiteX67" fmla="*/ 9234 w 10000"/>
                <a:gd name="connsiteY67" fmla="*/ 4374 h 10000"/>
                <a:gd name="connsiteX68" fmla="*/ 8935 w 10000"/>
                <a:gd name="connsiteY68" fmla="*/ 4849 h 10000"/>
                <a:gd name="connsiteX69" fmla="*/ 8659 w 10000"/>
                <a:gd name="connsiteY69" fmla="*/ 5645 h 10000"/>
                <a:gd name="connsiteX70" fmla="*/ 8619 w 10000"/>
                <a:gd name="connsiteY70" fmla="*/ 6045 h 10000"/>
                <a:gd name="connsiteX71" fmla="*/ 8134 w 10000"/>
                <a:gd name="connsiteY71" fmla="*/ 6305 h 10000"/>
                <a:gd name="connsiteX72" fmla="*/ 7281 w 10000"/>
                <a:gd name="connsiteY72" fmla="*/ 6582 h 10000"/>
                <a:gd name="connsiteX73" fmla="*/ 6724 w 10000"/>
                <a:gd name="connsiteY73" fmla="*/ 6762 h 10000"/>
                <a:gd name="connsiteX74" fmla="*/ 6018 w 10000"/>
                <a:gd name="connsiteY74" fmla="*/ 7144 h 10000"/>
                <a:gd name="connsiteX75" fmla="*/ 6166 w 10000"/>
                <a:gd name="connsiteY75" fmla="*/ 7477 h 10000"/>
                <a:gd name="connsiteX76" fmla="*/ 6654 w 10000"/>
                <a:gd name="connsiteY76" fmla="*/ 7596 h 10000"/>
                <a:gd name="connsiteX77" fmla="*/ 6915 w 10000"/>
                <a:gd name="connsiteY77" fmla="*/ 7896 h 10000"/>
                <a:gd name="connsiteX78" fmla="*/ 6927 w 10000"/>
                <a:gd name="connsiteY78" fmla="*/ 8417 h 10000"/>
                <a:gd name="connsiteX79" fmla="*/ 7170 w 10000"/>
                <a:gd name="connsiteY79" fmla="*/ 8720 h 10000"/>
                <a:gd name="connsiteX80" fmla="*/ 7381 w 10000"/>
                <a:gd name="connsiteY80" fmla="*/ 8753 h 10000"/>
                <a:gd name="connsiteX81" fmla="*/ 6917 w 10000"/>
                <a:gd name="connsiteY81" fmla="*/ 9287 h 10000"/>
                <a:gd name="connsiteX82" fmla="*/ 6320 w 10000"/>
                <a:gd name="connsiteY82" fmla="*/ 9650 h 10000"/>
                <a:gd name="connsiteX83" fmla="*/ 5760 w 10000"/>
                <a:gd name="connsiteY83" fmla="*/ 9933 h 10000"/>
                <a:gd name="connsiteX84" fmla="*/ 5338 w 10000"/>
                <a:gd name="connsiteY84" fmla="*/ 9961 h 10000"/>
                <a:gd name="connsiteX85" fmla="*/ 5081 w 10000"/>
                <a:gd name="connsiteY85"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2079 w 10000"/>
                <a:gd name="connsiteY19" fmla="*/ 4691 h 10000"/>
                <a:gd name="connsiteX20" fmla="*/ 3092 w 10000"/>
                <a:gd name="connsiteY20" fmla="*/ 460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070 w 10000"/>
                <a:gd name="connsiteY31" fmla="*/ 1357 h 10000"/>
                <a:gd name="connsiteX32" fmla="*/ 3523 w 10000"/>
                <a:gd name="connsiteY32" fmla="*/ 411 h 10000"/>
                <a:gd name="connsiteX33" fmla="*/ 4228 w 10000"/>
                <a:gd name="connsiteY33" fmla="*/ 273 h 10000"/>
                <a:gd name="connsiteX34" fmla="*/ 4422 w 10000"/>
                <a:gd name="connsiteY34" fmla="*/ 3 h 10000"/>
                <a:gd name="connsiteX35" fmla="*/ 4572 w 10000"/>
                <a:gd name="connsiteY35" fmla="*/ 203 h 10000"/>
                <a:gd name="connsiteX36" fmla="*/ 4836 w 10000"/>
                <a:gd name="connsiteY36" fmla="*/ 562 h 10000"/>
                <a:gd name="connsiteX37" fmla="*/ 4878 w 10000"/>
                <a:gd name="connsiteY37" fmla="*/ 730 h 10000"/>
                <a:gd name="connsiteX38" fmla="*/ 4763 w 10000"/>
                <a:gd name="connsiteY38" fmla="*/ 1214 h 10000"/>
                <a:gd name="connsiteX39" fmla="*/ 4713 w 10000"/>
                <a:gd name="connsiteY39" fmla="*/ 1615 h 10000"/>
                <a:gd name="connsiteX40" fmla="*/ 4937 w 10000"/>
                <a:gd name="connsiteY40" fmla="*/ 1666 h 10000"/>
                <a:gd name="connsiteX41" fmla="*/ 5177 w 10000"/>
                <a:gd name="connsiteY41" fmla="*/ 1128 h 10000"/>
                <a:gd name="connsiteX42" fmla="*/ 5842 w 10000"/>
                <a:gd name="connsiteY42" fmla="*/ 624 h 10000"/>
                <a:gd name="connsiteX43" fmla="*/ 6348 w 10000"/>
                <a:gd name="connsiteY43" fmla="*/ 1594 h 10000"/>
                <a:gd name="connsiteX44" fmla="*/ 6079 w 10000"/>
                <a:gd name="connsiteY44" fmla="*/ 2228 h 10000"/>
                <a:gd name="connsiteX45" fmla="*/ 5836 w 10000"/>
                <a:gd name="connsiteY45" fmla="*/ 2630 h 10000"/>
                <a:gd name="connsiteX46" fmla="*/ 4868 w 10000"/>
                <a:gd name="connsiteY46" fmla="*/ 2628 h 10000"/>
                <a:gd name="connsiteX47" fmla="*/ 4728 w 10000"/>
                <a:gd name="connsiteY47" fmla="*/ 3020 h 10000"/>
                <a:gd name="connsiteX48" fmla="*/ 4467 w 10000"/>
                <a:gd name="connsiteY48" fmla="*/ 3530 h 10000"/>
                <a:gd name="connsiteX49" fmla="*/ 4253 w 10000"/>
                <a:gd name="connsiteY49" fmla="*/ 3912 h 10000"/>
                <a:gd name="connsiteX50" fmla="*/ 4321 w 10000"/>
                <a:gd name="connsiteY50" fmla="*/ 4167 h 10000"/>
                <a:gd name="connsiteX51" fmla="*/ 4557 w 10000"/>
                <a:gd name="connsiteY51" fmla="*/ 4324 h 10000"/>
                <a:gd name="connsiteX52" fmla="*/ 4912 w 10000"/>
                <a:gd name="connsiteY52" fmla="*/ 4372 h 10000"/>
                <a:gd name="connsiteX53" fmla="*/ 5506 w 10000"/>
                <a:gd name="connsiteY53" fmla="*/ 4306 h 10000"/>
                <a:gd name="connsiteX54" fmla="*/ 6947 w 10000"/>
                <a:gd name="connsiteY54" fmla="*/ 4010 h 10000"/>
                <a:gd name="connsiteX55" fmla="*/ 7138 w 10000"/>
                <a:gd name="connsiteY55" fmla="*/ 3235 h 10000"/>
                <a:gd name="connsiteX56" fmla="*/ 7168 w 10000"/>
                <a:gd name="connsiteY56" fmla="*/ 2901 h 10000"/>
                <a:gd name="connsiteX57" fmla="*/ 7708 w 10000"/>
                <a:gd name="connsiteY57" fmla="*/ 2980 h 10000"/>
                <a:gd name="connsiteX58" fmla="*/ 8677 w 10000"/>
                <a:gd name="connsiteY58" fmla="*/ 2798 h 10000"/>
                <a:gd name="connsiteX59" fmla="*/ 9123 w 10000"/>
                <a:gd name="connsiteY59" fmla="*/ 2391 h 10000"/>
                <a:gd name="connsiteX60" fmla="*/ 9350 w 10000"/>
                <a:gd name="connsiteY60" fmla="*/ 2189 h 10000"/>
                <a:gd name="connsiteX61" fmla="*/ 9576 w 10000"/>
                <a:gd name="connsiteY61" fmla="*/ 2409 h 10000"/>
                <a:gd name="connsiteX62" fmla="*/ 9918 w 10000"/>
                <a:gd name="connsiteY62" fmla="*/ 2628 h 10000"/>
                <a:gd name="connsiteX63" fmla="*/ 9968 w 10000"/>
                <a:gd name="connsiteY63" fmla="*/ 2851 h 10000"/>
                <a:gd name="connsiteX64" fmla="*/ 9779 w 10000"/>
                <a:gd name="connsiteY64" fmla="*/ 3260 h 10000"/>
                <a:gd name="connsiteX65" fmla="*/ 9676 w 10000"/>
                <a:gd name="connsiteY65" fmla="*/ 3740 h 10000"/>
                <a:gd name="connsiteX66" fmla="*/ 9488 w 10000"/>
                <a:gd name="connsiteY66" fmla="*/ 4122 h 10000"/>
                <a:gd name="connsiteX67" fmla="*/ 9234 w 10000"/>
                <a:gd name="connsiteY67" fmla="*/ 4374 h 10000"/>
                <a:gd name="connsiteX68" fmla="*/ 8935 w 10000"/>
                <a:gd name="connsiteY68" fmla="*/ 4849 h 10000"/>
                <a:gd name="connsiteX69" fmla="*/ 8659 w 10000"/>
                <a:gd name="connsiteY69" fmla="*/ 5645 h 10000"/>
                <a:gd name="connsiteX70" fmla="*/ 8619 w 10000"/>
                <a:gd name="connsiteY70" fmla="*/ 6045 h 10000"/>
                <a:gd name="connsiteX71" fmla="*/ 8134 w 10000"/>
                <a:gd name="connsiteY71" fmla="*/ 6305 h 10000"/>
                <a:gd name="connsiteX72" fmla="*/ 7281 w 10000"/>
                <a:gd name="connsiteY72" fmla="*/ 6582 h 10000"/>
                <a:gd name="connsiteX73" fmla="*/ 6724 w 10000"/>
                <a:gd name="connsiteY73" fmla="*/ 6762 h 10000"/>
                <a:gd name="connsiteX74" fmla="*/ 6018 w 10000"/>
                <a:gd name="connsiteY74" fmla="*/ 7144 h 10000"/>
                <a:gd name="connsiteX75" fmla="*/ 6166 w 10000"/>
                <a:gd name="connsiteY75" fmla="*/ 7477 h 10000"/>
                <a:gd name="connsiteX76" fmla="*/ 6654 w 10000"/>
                <a:gd name="connsiteY76" fmla="*/ 7596 h 10000"/>
                <a:gd name="connsiteX77" fmla="*/ 6915 w 10000"/>
                <a:gd name="connsiteY77" fmla="*/ 7896 h 10000"/>
                <a:gd name="connsiteX78" fmla="*/ 6927 w 10000"/>
                <a:gd name="connsiteY78" fmla="*/ 8417 h 10000"/>
                <a:gd name="connsiteX79" fmla="*/ 7170 w 10000"/>
                <a:gd name="connsiteY79" fmla="*/ 8720 h 10000"/>
                <a:gd name="connsiteX80" fmla="*/ 7381 w 10000"/>
                <a:gd name="connsiteY80" fmla="*/ 8753 h 10000"/>
                <a:gd name="connsiteX81" fmla="*/ 6917 w 10000"/>
                <a:gd name="connsiteY81" fmla="*/ 9287 h 10000"/>
                <a:gd name="connsiteX82" fmla="*/ 6320 w 10000"/>
                <a:gd name="connsiteY82" fmla="*/ 9650 h 10000"/>
                <a:gd name="connsiteX83" fmla="*/ 5760 w 10000"/>
                <a:gd name="connsiteY83" fmla="*/ 9933 h 10000"/>
                <a:gd name="connsiteX84" fmla="*/ 5338 w 10000"/>
                <a:gd name="connsiteY84" fmla="*/ 9961 h 10000"/>
                <a:gd name="connsiteX85" fmla="*/ 5081 w 10000"/>
                <a:gd name="connsiteY85"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1985 w 10000"/>
                <a:gd name="connsiteY19" fmla="*/ 4361 h 10000"/>
                <a:gd name="connsiteX20" fmla="*/ 3092 w 10000"/>
                <a:gd name="connsiteY20" fmla="*/ 4603 h 10000"/>
                <a:gd name="connsiteX21" fmla="*/ 3264 w 10000"/>
                <a:gd name="connsiteY21" fmla="*/ 5221 h 10000"/>
                <a:gd name="connsiteX22" fmla="*/ 3359 w 10000"/>
                <a:gd name="connsiteY22" fmla="*/ 4889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070 w 10000"/>
                <a:gd name="connsiteY31" fmla="*/ 1357 h 10000"/>
                <a:gd name="connsiteX32" fmla="*/ 3523 w 10000"/>
                <a:gd name="connsiteY32" fmla="*/ 411 h 10000"/>
                <a:gd name="connsiteX33" fmla="*/ 4228 w 10000"/>
                <a:gd name="connsiteY33" fmla="*/ 273 h 10000"/>
                <a:gd name="connsiteX34" fmla="*/ 4422 w 10000"/>
                <a:gd name="connsiteY34" fmla="*/ 3 h 10000"/>
                <a:gd name="connsiteX35" fmla="*/ 4572 w 10000"/>
                <a:gd name="connsiteY35" fmla="*/ 203 h 10000"/>
                <a:gd name="connsiteX36" fmla="*/ 4836 w 10000"/>
                <a:gd name="connsiteY36" fmla="*/ 562 h 10000"/>
                <a:gd name="connsiteX37" fmla="*/ 4878 w 10000"/>
                <a:gd name="connsiteY37" fmla="*/ 730 h 10000"/>
                <a:gd name="connsiteX38" fmla="*/ 4763 w 10000"/>
                <a:gd name="connsiteY38" fmla="*/ 1214 h 10000"/>
                <a:gd name="connsiteX39" fmla="*/ 4713 w 10000"/>
                <a:gd name="connsiteY39" fmla="*/ 1615 h 10000"/>
                <a:gd name="connsiteX40" fmla="*/ 4937 w 10000"/>
                <a:gd name="connsiteY40" fmla="*/ 1666 h 10000"/>
                <a:gd name="connsiteX41" fmla="*/ 5177 w 10000"/>
                <a:gd name="connsiteY41" fmla="*/ 1128 h 10000"/>
                <a:gd name="connsiteX42" fmla="*/ 5842 w 10000"/>
                <a:gd name="connsiteY42" fmla="*/ 624 h 10000"/>
                <a:gd name="connsiteX43" fmla="*/ 6348 w 10000"/>
                <a:gd name="connsiteY43" fmla="*/ 1594 h 10000"/>
                <a:gd name="connsiteX44" fmla="*/ 6079 w 10000"/>
                <a:gd name="connsiteY44" fmla="*/ 2228 h 10000"/>
                <a:gd name="connsiteX45" fmla="*/ 5836 w 10000"/>
                <a:gd name="connsiteY45" fmla="*/ 2630 h 10000"/>
                <a:gd name="connsiteX46" fmla="*/ 4868 w 10000"/>
                <a:gd name="connsiteY46" fmla="*/ 2628 h 10000"/>
                <a:gd name="connsiteX47" fmla="*/ 4728 w 10000"/>
                <a:gd name="connsiteY47" fmla="*/ 3020 h 10000"/>
                <a:gd name="connsiteX48" fmla="*/ 4467 w 10000"/>
                <a:gd name="connsiteY48" fmla="*/ 3530 h 10000"/>
                <a:gd name="connsiteX49" fmla="*/ 4253 w 10000"/>
                <a:gd name="connsiteY49" fmla="*/ 3912 h 10000"/>
                <a:gd name="connsiteX50" fmla="*/ 4321 w 10000"/>
                <a:gd name="connsiteY50" fmla="*/ 4167 h 10000"/>
                <a:gd name="connsiteX51" fmla="*/ 4557 w 10000"/>
                <a:gd name="connsiteY51" fmla="*/ 4324 h 10000"/>
                <a:gd name="connsiteX52" fmla="*/ 4912 w 10000"/>
                <a:gd name="connsiteY52" fmla="*/ 4372 h 10000"/>
                <a:gd name="connsiteX53" fmla="*/ 5506 w 10000"/>
                <a:gd name="connsiteY53" fmla="*/ 4306 h 10000"/>
                <a:gd name="connsiteX54" fmla="*/ 6947 w 10000"/>
                <a:gd name="connsiteY54" fmla="*/ 4010 h 10000"/>
                <a:gd name="connsiteX55" fmla="*/ 7138 w 10000"/>
                <a:gd name="connsiteY55" fmla="*/ 3235 h 10000"/>
                <a:gd name="connsiteX56" fmla="*/ 7168 w 10000"/>
                <a:gd name="connsiteY56" fmla="*/ 2901 h 10000"/>
                <a:gd name="connsiteX57" fmla="*/ 7708 w 10000"/>
                <a:gd name="connsiteY57" fmla="*/ 2980 h 10000"/>
                <a:gd name="connsiteX58" fmla="*/ 8677 w 10000"/>
                <a:gd name="connsiteY58" fmla="*/ 2798 h 10000"/>
                <a:gd name="connsiteX59" fmla="*/ 9123 w 10000"/>
                <a:gd name="connsiteY59" fmla="*/ 2391 h 10000"/>
                <a:gd name="connsiteX60" fmla="*/ 9350 w 10000"/>
                <a:gd name="connsiteY60" fmla="*/ 2189 h 10000"/>
                <a:gd name="connsiteX61" fmla="*/ 9576 w 10000"/>
                <a:gd name="connsiteY61" fmla="*/ 2409 h 10000"/>
                <a:gd name="connsiteX62" fmla="*/ 9918 w 10000"/>
                <a:gd name="connsiteY62" fmla="*/ 2628 h 10000"/>
                <a:gd name="connsiteX63" fmla="*/ 9968 w 10000"/>
                <a:gd name="connsiteY63" fmla="*/ 2851 h 10000"/>
                <a:gd name="connsiteX64" fmla="*/ 9779 w 10000"/>
                <a:gd name="connsiteY64" fmla="*/ 3260 h 10000"/>
                <a:gd name="connsiteX65" fmla="*/ 9676 w 10000"/>
                <a:gd name="connsiteY65" fmla="*/ 3740 h 10000"/>
                <a:gd name="connsiteX66" fmla="*/ 9488 w 10000"/>
                <a:gd name="connsiteY66" fmla="*/ 4122 h 10000"/>
                <a:gd name="connsiteX67" fmla="*/ 9234 w 10000"/>
                <a:gd name="connsiteY67" fmla="*/ 4374 h 10000"/>
                <a:gd name="connsiteX68" fmla="*/ 8935 w 10000"/>
                <a:gd name="connsiteY68" fmla="*/ 4849 h 10000"/>
                <a:gd name="connsiteX69" fmla="*/ 8659 w 10000"/>
                <a:gd name="connsiteY69" fmla="*/ 5645 h 10000"/>
                <a:gd name="connsiteX70" fmla="*/ 8619 w 10000"/>
                <a:gd name="connsiteY70" fmla="*/ 6045 h 10000"/>
                <a:gd name="connsiteX71" fmla="*/ 8134 w 10000"/>
                <a:gd name="connsiteY71" fmla="*/ 6305 h 10000"/>
                <a:gd name="connsiteX72" fmla="*/ 7281 w 10000"/>
                <a:gd name="connsiteY72" fmla="*/ 6582 h 10000"/>
                <a:gd name="connsiteX73" fmla="*/ 6724 w 10000"/>
                <a:gd name="connsiteY73" fmla="*/ 6762 h 10000"/>
                <a:gd name="connsiteX74" fmla="*/ 6018 w 10000"/>
                <a:gd name="connsiteY74" fmla="*/ 7144 h 10000"/>
                <a:gd name="connsiteX75" fmla="*/ 6166 w 10000"/>
                <a:gd name="connsiteY75" fmla="*/ 7477 h 10000"/>
                <a:gd name="connsiteX76" fmla="*/ 6654 w 10000"/>
                <a:gd name="connsiteY76" fmla="*/ 7596 h 10000"/>
                <a:gd name="connsiteX77" fmla="*/ 6915 w 10000"/>
                <a:gd name="connsiteY77" fmla="*/ 7896 h 10000"/>
                <a:gd name="connsiteX78" fmla="*/ 6927 w 10000"/>
                <a:gd name="connsiteY78" fmla="*/ 8417 h 10000"/>
                <a:gd name="connsiteX79" fmla="*/ 7170 w 10000"/>
                <a:gd name="connsiteY79" fmla="*/ 8720 h 10000"/>
                <a:gd name="connsiteX80" fmla="*/ 7381 w 10000"/>
                <a:gd name="connsiteY80" fmla="*/ 8753 h 10000"/>
                <a:gd name="connsiteX81" fmla="*/ 6917 w 10000"/>
                <a:gd name="connsiteY81" fmla="*/ 9287 h 10000"/>
                <a:gd name="connsiteX82" fmla="*/ 6320 w 10000"/>
                <a:gd name="connsiteY82" fmla="*/ 9650 h 10000"/>
                <a:gd name="connsiteX83" fmla="*/ 5760 w 10000"/>
                <a:gd name="connsiteY83" fmla="*/ 9933 h 10000"/>
                <a:gd name="connsiteX84" fmla="*/ 5338 w 10000"/>
                <a:gd name="connsiteY84" fmla="*/ 9961 h 10000"/>
                <a:gd name="connsiteX85" fmla="*/ 5081 w 10000"/>
                <a:gd name="connsiteY85"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1985 w 10000"/>
                <a:gd name="connsiteY19" fmla="*/ 4361 h 10000"/>
                <a:gd name="connsiteX20" fmla="*/ 3092 w 10000"/>
                <a:gd name="connsiteY20" fmla="*/ 4603 h 10000"/>
                <a:gd name="connsiteX21" fmla="*/ 3264 w 10000"/>
                <a:gd name="connsiteY21" fmla="*/ 5221 h 10000"/>
                <a:gd name="connsiteX22" fmla="*/ 3359 w 10000"/>
                <a:gd name="connsiteY22" fmla="*/ 4606 h 10000"/>
                <a:gd name="connsiteX23" fmla="*/ 3525 w 10000"/>
                <a:gd name="connsiteY23" fmla="*/ 4519 h 10000"/>
                <a:gd name="connsiteX24" fmla="*/ 3490 w 10000"/>
                <a:gd name="connsiteY24" fmla="*/ 4084 h 10000"/>
                <a:gd name="connsiteX25" fmla="*/ 3581 w 10000"/>
                <a:gd name="connsiteY25" fmla="*/ 3834 h 10000"/>
                <a:gd name="connsiteX26" fmla="*/ 4055 w 10000"/>
                <a:gd name="connsiteY26" fmla="*/ 3565 h 10000"/>
                <a:gd name="connsiteX27" fmla="*/ 3909 w 10000"/>
                <a:gd name="connsiteY27" fmla="*/ 3212 h 10000"/>
                <a:gd name="connsiteX28" fmla="*/ 3797 w 10000"/>
                <a:gd name="connsiteY28" fmla="*/ 2775 h 10000"/>
                <a:gd name="connsiteX29" fmla="*/ 3631 w 10000"/>
                <a:gd name="connsiteY29" fmla="*/ 2138 h 10000"/>
                <a:gd name="connsiteX30" fmla="*/ 3383 w 10000"/>
                <a:gd name="connsiteY30" fmla="*/ 1863 h 10000"/>
                <a:gd name="connsiteX31" fmla="*/ 3070 w 10000"/>
                <a:gd name="connsiteY31" fmla="*/ 1357 h 10000"/>
                <a:gd name="connsiteX32" fmla="*/ 3523 w 10000"/>
                <a:gd name="connsiteY32" fmla="*/ 411 h 10000"/>
                <a:gd name="connsiteX33" fmla="*/ 4228 w 10000"/>
                <a:gd name="connsiteY33" fmla="*/ 273 h 10000"/>
                <a:gd name="connsiteX34" fmla="*/ 4422 w 10000"/>
                <a:gd name="connsiteY34" fmla="*/ 3 h 10000"/>
                <a:gd name="connsiteX35" fmla="*/ 4572 w 10000"/>
                <a:gd name="connsiteY35" fmla="*/ 203 h 10000"/>
                <a:gd name="connsiteX36" fmla="*/ 4836 w 10000"/>
                <a:gd name="connsiteY36" fmla="*/ 562 h 10000"/>
                <a:gd name="connsiteX37" fmla="*/ 4878 w 10000"/>
                <a:gd name="connsiteY37" fmla="*/ 730 h 10000"/>
                <a:gd name="connsiteX38" fmla="*/ 4763 w 10000"/>
                <a:gd name="connsiteY38" fmla="*/ 1214 h 10000"/>
                <a:gd name="connsiteX39" fmla="*/ 4713 w 10000"/>
                <a:gd name="connsiteY39" fmla="*/ 1615 h 10000"/>
                <a:gd name="connsiteX40" fmla="*/ 4937 w 10000"/>
                <a:gd name="connsiteY40" fmla="*/ 1666 h 10000"/>
                <a:gd name="connsiteX41" fmla="*/ 5177 w 10000"/>
                <a:gd name="connsiteY41" fmla="*/ 1128 h 10000"/>
                <a:gd name="connsiteX42" fmla="*/ 5842 w 10000"/>
                <a:gd name="connsiteY42" fmla="*/ 624 h 10000"/>
                <a:gd name="connsiteX43" fmla="*/ 6348 w 10000"/>
                <a:gd name="connsiteY43" fmla="*/ 1594 h 10000"/>
                <a:gd name="connsiteX44" fmla="*/ 6079 w 10000"/>
                <a:gd name="connsiteY44" fmla="*/ 2228 h 10000"/>
                <a:gd name="connsiteX45" fmla="*/ 5836 w 10000"/>
                <a:gd name="connsiteY45" fmla="*/ 2630 h 10000"/>
                <a:gd name="connsiteX46" fmla="*/ 4868 w 10000"/>
                <a:gd name="connsiteY46" fmla="*/ 2628 h 10000"/>
                <a:gd name="connsiteX47" fmla="*/ 4728 w 10000"/>
                <a:gd name="connsiteY47" fmla="*/ 3020 h 10000"/>
                <a:gd name="connsiteX48" fmla="*/ 4467 w 10000"/>
                <a:gd name="connsiteY48" fmla="*/ 3530 h 10000"/>
                <a:gd name="connsiteX49" fmla="*/ 4253 w 10000"/>
                <a:gd name="connsiteY49" fmla="*/ 3912 h 10000"/>
                <a:gd name="connsiteX50" fmla="*/ 4321 w 10000"/>
                <a:gd name="connsiteY50" fmla="*/ 4167 h 10000"/>
                <a:gd name="connsiteX51" fmla="*/ 4557 w 10000"/>
                <a:gd name="connsiteY51" fmla="*/ 4324 h 10000"/>
                <a:gd name="connsiteX52" fmla="*/ 4912 w 10000"/>
                <a:gd name="connsiteY52" fmla="*/ 4372 h 10000"/>
                <a:gd name="connsiteX53" fmla="*/ 5506 w 10000"/>
                <a:gd name="connsiteY53" fmla="*/ 4306 h 10000"/>
                <a:gd name="connsiteX54" fmla="*/ 6947 w 10000"/>
                <a:gd name="connsiteY54" fmla="*/ 4010 h 10000"/>
                <a:gd name="connsiteX55" fmla="*/ 7138 w 10000"/>
                <a:gd name="connsiteY55" fmla="*/ 3235 h 10000"/>
                <a:gd name="connsiteX56" fmla="*/ 7168 w 10000"/>
                <a:gd name="connsiteY56" fmla="*/ 2901 h 10000"/>
                <a:gd name="connsiteX57" fmla="*/ 7708 w 10000"/>
                <a:gd name="connsiteY57" fmla="*/ 2980 h 10000"/>
                <a:gd name="connsiteX58" fmla="*/ 8677 w 10000"/>
                <a:gd name="connsiteY58" fmla="*/ 2798 h 10000"/>
                <a:gd name="connsiteX59" fmla="*/ 9123 w 10000"/>
                <a:gd name="connsiteY59" fmla="*/ 2391 h 10000"/>
                <a:gd name="connsiteX60" fmla="*/ 9350 w 10000"/>
                <a:gd name="connsiteY60" fmla="*/ 2189 h 10000"/>
                <a:gd name="connsiteX61" fmla="*/ 9576 w 10000"/>
                <a:gd name="connsiteY61" fmla="*/ 2409 h 10000"/>
                <a:gd name="connsiteX62" fmla="*/ 9918 w 10000"/>
                <a:gd name="connsiteY62" fmla="*/ 2628 h 10000"/>
                <a:gd name="connsiteX63" fmla="*/ 9968 w 10000"/>
                <a:gd name="connsiteY63" fmla="*/ 2851 h 10000"/>
                <a:gd name="connsiteX64" fmla="*/ 9779 w 10000"/>
                <a:gd name="connsiteY64" fmla="*/ 3260 h 10000"/>
                <a:gd name="connsiteX65" fmla="*/ 9676 w 10000"/>
                <a:gd name="connsiteY65" fmla="*/ 3740 h 10000"/>
                <a:gd name="connsiteX66" fmla="*/ 9488 w 10000"/>
                <a:gd name="connsiteY66" fmla="*/ 4122 h 10000"/>
                <a:gd name="connsiteX67" fmla="*/ 9234 w 10000"/>
                <a:gd name="connsiteY67" fmla="*/ 4374 h 10000"/>
                <a:gd name="connsiteX68" fmla="*/ 8935 w 10000"/>
                <a:gd name="connsiteY68" fmla="*/ 4849 h 10000"/>
                <a:gd name="connsiteX69" fmla="*/ 8659 w 10000"/>
                <a:gd name="connsiteY69" fmla="*/ 5645 h 10000"/>
                <a:gd name="connsiteX70" fmla="*/ 8619 w 10000"/>
                <a:gd name="connsiteY70" fmla="*/ 6045 h 10000"/>
                <a:gd name="connsiteX71" fmla="*/ 8134 w 10000"/>
                <a:gd name="connsiteY71" fmla="*/ 6305 h 10000"/>
                <a:gd name="connsiteX72" fmla="*/ 7281 w 10000"/>
                <a:gd name="connsiteY72" fmla="*/ 6582 h 10000"/>
                <a:gd name="connsiteX73" fmla="*/ 6724 w 10000"/>
                <a:gd name="connsiteY73" fmla="*/ 6762 h 10000"/>
                <a:gd name="connsiteX74" fmla="*/ 6018 w 10000"/>
                <a:gd name="connsiteY74" fmla="*/ 7144 h 10000"/>
                <a:gd name="connsiteX75" fmla="*/ 6166 w 10000"/>
                <a:gd name="connsiteY75" fmla="*/ 7477 h 10000"/>
                <a:gd name="connsiteX76" fmla="*/ 6654 w 10000"/>
                <a:gd name="connsiteY76" fmla="*/ 7596 h 10000"/>
                <a:gd name="connsiteX77" fmla="*/ 6915 w 10000"/>
                <a:gd name="connsiteY77" fmla="*/ 7896 h 10000"/>
                <a:gd name="connsiteX78" fmla="*/ 6927 w 10000"/>
                <a:gd name="connsiteY78" fmla="*/ 8417 h 10000"/>
                <a:gd name="connsiteX79" fmla="*/ 7170 w 10000"/>
                <a:gd name="connsiteY79" fmla="*/ 8720 h 10000"/>
                <a:gd name="connsiteX80" fmla="*/ 7381 w 10000"/>
                <a:gd name="connsiteY80" fmla="*/ 8753 h 10000"/>
                <a:gd name="connsiteX81" fmla="*/ 6917 w 10000"/>
                <a:gd name="connsiteY81" fmla="*/ 9287 h 10000"/>
                <a:gd name="connsiteX82" fmla="*/ 6320 w 10000"/>
                <a:gd name="connsiteY82" fmla="*/ 9650 h 10000"/>
                <a:gd name="connsiteX83" fmla="*/ 5760 w 10000"/>
                <a:gd name="connsiteY83" fmla="*/ 9933 h 10000"/>
                <a:gd name="connsiteX84" fmla="*/ 5338 w 10000"/>
                <a:gd name="connsiteY84" fmla="*/ 9961 h 10000"/>
                <a:gd name="connsiteX85" fmla="*/ 5081 w 10000"/>
                <a:gd name="connsiteY85"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2955 w 10000"/>
                <a:gd name="connsiteY6" fmla="*/ 9079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1985 w 10000"/>
                <a:gd name="connsiteY19" fmla="*/ 4361 h 10000"/>
                <a:gd name="connsiteX20" fmla="*/ 3092 w 10000"/>
                <a:gd name="connsiteY20" fmla="*/ 4603 h 10000"/>
                <a:gd name="connsiteX21" fmla="*/ 3359 w 10000"/>
                <a:gd name="connsiteY21" fmla="*/ 4606 h 10000"/>
                <a:gd name="connsiteX22" fmla="*/ 3525 w 10000"/>
                <a:gd name="connsiteY22" fmla="*/ 4519 h 10000"/>
                <a:gd name="connsiteX23" fmla="*/ 3490 w 10000"/>
                <a:gd name="connsiteY23" fmla="*/ 4084 h 10000"/>
                <a:gd name="connsiteX24" fmla="*/ 3581 w 10000"/>
                <a:gd name="connsiteY24" fmla="*/ 3834 h 10000"/>
                <a:gd name="connsiteX25" fmla="*/ 4055 w 10000"/>
                <a:gd name="connsiteY25" fmla="*/ 3565 h 10000"/>
                <a:gd name="connsiteX26" fmla="*/ 3909 w 10000"/>
                <a:gd name="connsiteY26" fmla="*/ 3212 h 10000"/>
                <a:gd name="connsiteX27" fmla="*/ 3797 w 10000"/>
                <a:gd name="connsiteY27" fmla="*/ 2775 h 10000"/>
                <a:gd name="connsiteX28" fmla="*/ 3631 w 10000"/>
                <a:gd name="connsiteY28" fmla="*/ 2138 h 10000"/>
                <a:gd name="connsiteX29" fmla="*/ 3383 w 10000"/>
                <a:gd name="connsiteY29" fmla="*/ 1863 h 10000"/>
                <a:gd name="connsiteX30" fmla="*/ 3070 w 10000"/>
                <a:gd name="connsiteY30" fmla="*/ 1357 h 10000"/>
                <a:gd name="connsiteX31" fmla="*/ 3523 w 10000"/>
                <a:gd name="connsiteY31" fmla="*/ 411 h 10000"/>
                <a:gd name="connsiteX32" fmla="*/ 4228 w 10000"/>
                <a:gd name="connsiteY32" fmla="*/ 273 h 10000"/>
                <a:gd name="connsiteX33" fmla="*/ 4422 w 10000"/>
                <a:gd name="connsiteY33" fmla="*/ 3 h 10000"/>
                <a:gd name="connsiteX34" fmla="*/ 4572 w 10000"/>
                <a:gd name="connsiteY34" fmla="*/ 203 h 10000"/>
                <a:gd name="connsiteX35" fmla="*/ 4836 w 10000"/>
                <a:gd name="connsiteY35" fmla="*/ 562 h 10000"/>
                <a:gd name="connsiteX36" fmla="*/ 4878 w 10000"/>
                <a:gd name="connsiteY36" fmla="*/ 730 h 10000"/>
                <a:gd name="connsiteX37" fmla="*/ 4763 w 10000"/>
                <a:gd name="connsiteY37" fmla="*/ 1214 h 10000"/>
                <a:gd name="connsiteX38" fmla="*/ 4713 w 10000"/>
                <a:gd name="connsiteY38" fmla="*/ 1615 h 10000"/>
                <a:gd name="connsiteX39" fmla="*/ 4937 w 10000"/>
                <a:gd name="connsiteY39" fmla="*/ 1666 h 10000"/>
                <a:gd name="connsiteX40" fmla="*/ 5177 w 10000"/>
                <a:gd name="connsiteY40" fmla="*/ 1128 h 10000"/>
                <a:gd name="connsiteX41" fmla="*/ 5842 w 10000"/>
                <a:gd name="connsiteY41" fmla="*/ 624 h 10000"/>
                <a:gd name="connsiteX42" fmla="*/ 6348 w 10000"/>
                <a:gd name="connsiteY42" fmla="*/ 1594 h 10000"/>
                <a:gd name="connsiteX43" fmla="*/ 6079 w 10000"/>
                <a:gd name="connsiteY43" fmla="*/ 2228 h 10000"/>
                <a:gd name="connsiteX44" fmla="*/ 5836 w 10000"/>
                <a:gd name="connsiteY44" fmla="*/ 2630 h 10000"/>
                <a:gd name="connsiteX45" fmla="*/ 4868 w 10000"/>
                <a:gd name="connsiteY45" fmla="*/ 2628 h 10000"/>
                <a:gd name="connsiteX46" fmla="*/ 4728 w 10000"/>
                <a:gd name="connsiteY46" fmla="*/ 3020 h 10000"/>
                <a:gd name="connsiteX47" fmla="*/ 4467 w 10000"/>
                <a:gd name="connsiteY47" fmla="*/ 3530 h 10000"/>
                <a:gd name="connsiteX48" fmla="*/ 4253 w 10000"/>
                <a:gd name="connsiteY48" fmla="*/ 3912 h 10000"/>
                <a:gd name="connsiteX49" fmla="*/ 4321 w 10000"/>
                <a:gd name="connsiteY49" fmla="*/ 4167 h 10000"/>
                <a:gd name="connsiteX50" fmla="*/ 4557 w 10000"/>
                <a:gd name="connsiteY50" fmla="*/ 4324 h 10000"/>
                <a:gd name="connsiteX51" fmla="*/ 4912 w 10000"/>
                <a:gd name="connsiteY51" fmla="*/ 4372 h 10000"/>
                <a:gd name="connsiteX52" fmla="*/ 5506 w 10000"/>
                <a:gd name="connsiteY52" fmla="*/ 4306 h 10000"/>
                <a:gd name="connsiteX53" fmla="*/ 6947 w 10000"/>
                <a:gd name="connsiteY53" fmla="*/ 4010 h 10000"/>
                <a:gd name="connsiteX54" fmla="*/ 7138 w 10000"/>
                <a:gd name="connsiteY54" fmla="*/ 3235 h 10000"/>
                <a:gd name="connsiteX55" fmla="*/ 7168 w 10000"/>
                <a:gd name="connsiteY55" fmla="*/ 2901 h 10000"/>
                <a:gd name="connsiteX56" fmla="*/ 7708 w 10000"/>
                <a:gd name="connsiteY56" fmla="*/ 2980 h 10000"/>
                <a:gd name="connsiteX57" fmla="*/ 8677 w 10000"/>
                <a:gd name="connsiteY57" fmla="*/ 2798 h 10000"/>
                <a:gd name="connsiteX58" fmla="*/ 9123 w 10000"/>
                <a:gd name="connsiteY58" fmla="*/ 2391 h 10000"/>
                <a:gd name="connsiteX59" fmla="*/ 9350 w 10000"/>
                <a:gd name="connsiteY59" fmla="*/ 2189 h 10000"/>
                <a:gd name="connsiteX60" fmla="*/ 9576 w 10000"/>
                <a:gd name="connsiteY60" fmla="*/ 2409 h 10000"/>
                <a:gd name="connsiteX61" fmla="*/ 9918 w 10000"/>
                <a:gd name="connsiteY61" fmla="*/ 2628 h 10000"/>
                <a:gd name="connsiteX62" fmla="*/ 9968 w 10000"/>
                <a:gd name="connsiteY62" fmla="*/ 2851 h 10000"/>
                <a:gd name="connsiteX63" fmla="*/ 9779 w 10000"/>
                <a:gd name="connsiteY63" fmla="*/ 3260 h 10000"/>
                <a:gd name="connsiteX64" fmla="*/ 9676 w 10000"/>
                <a:gd name="connsiteY64" fmla="*/ 3740 h 10000"/>
                <a:gd name="connsiteX65" fmla="*/ 9488 w 10000"/>
                <a:gd name="connsiteY65" fmla="*/ 4122 h 10000"/>
                <a:gd name="connsiteX66" fmla="*/ 9234 w 10000"/>
                <a:gd name="connsiteY66" fmla="*/ 4374 h 10000"/>
                <a:gd name="connsiteX67" fmla="*/ 8935 w 10000"/>
                <a:gd name="connsiteY67" fmla="*/ 4849 h 10000"/>
                <a:gd name="connsiteX68" fmla="*/ 8659 w 10000"/>
                <a:gd name="connsiteY68" fmla="*/ 5645 h 10000"/>
                <a:gd name="connsiteX69" fmla="*/ 8619 w 10000"/>
                <a:gd name="connsiteY69" fmla="*/ 6045 h 10000"/>
                <a:gd name="connsiteX70" fmla="*/ 8134 w 10000"/>
                <a:gd name="connsiteY70" fmla="*/ 6305 h 10000"/>
                <a:gd name="connsiteX71" fmla="*/ 7281 w 10000"/>
                <a:gd name="connsiteY71" fmla="*/ 6582 h 10000"/>
                <a:gd name="connsiteX72" fmla="*/ 6724 w 10000"/>
                <a:gd name="connsiteY72" fmla="*/ 6762 h 10000"/>
                <a:gd name="connsiteX73" fmla="*/ 6018 w 10000"/>
                <a:gd name="connsiteY73" fmla="*/ 7144 h 10000"/>
                <a:gd name="connsiteX74" fmla="*/ 6166 w 10000"/>
                <a:gd name="connsiteY74" fmla="*/ 7477 h 10000"/>
                <a:gd name="connsiteX75" fmla="*/ 6654 w 10000"/>
                <a:gd name="connsiteY75" fmla="*/ 7596 h 10000"/>
                <a:gd name="connsiteX76" fmla="*/ 6915 w 10000"/>
                <a:gd name="connsiteY76" fmla="*/ 7896 h 10000"/>
                <a:gd name="connsiteX77" fmla="*/ 6927 w 10000"/>
                <a:gd name="connsiteY77" fmla="*/ 8417 h 10000"/>
                <a:gd name="connsiteX78" fmla="*/ 7170 w 10000"/>
                <a:gd name="connsiteY78" fmla="*/ 8720 h 10000"/>
                <a:gd name="connsiteX79" fmla="*/ 7381 w 10000"/>
                <a:gd name="connsiteY79" fmla="*/ 8753 h 10000"/>
                <a:gd name="connsiteX80" fmla="*/ 6917 w 10000"/>
                <a:gd name="connsiteY80" fmla="*/ 9287 h 10000"/>
                <a:gd name="connsiteX81" fmla="*/ 6320 w 10000"/>
                <a:gd name="connsiteY81" fmla="*/ 9650 h 10000"/>
                <a:gd name="connsiteX82" fmla="*/ 5760 w 10000"/>
                <a:gd name="connsiteY82" fmla="*/ 9933 h 10000"/>
                <a:gd name="connsiteX83" fmla="*/ 5338 w 10000"/>
                <a:gd name="connsiteY83" fmla="*/ 9961 h 10000"/>
                <a:gd name="connsiteX84" fmla="*/ 5081 w 10000"/>
                <a:gd name="connsiteY84" fmla="*/ 9906 h 10000"/>
                <a:gd name="connsiteX0" fmla="*/ 5081 w 10000"/>
                <a:gd name="connsiteY0" fmla="*/ 9906 h 10000"/>
                <a:gd name="connsiteX1" fmla="*/ 5150 w 10000"/>
                <a:gd name="connsiteY1" fmla="*/ 9417 h 10000"/>
                <a:gd name="connsiteX2" fmla="*/ 5115 w 10000"/>
                <a:gd name="connsiteY2" fmla="*/ 8847 h 10000"/>
                <a:gd name="connsiteX3" fmla="*/ 5009 w 10000"/>
                <a:gd name="connsiteY3" fmla="*/ 8635 h 10000"/>
                <a:gd name="connsiteX4" fmla="*/ 4394 w 10000"/>
                <a:gd name="connsiteY4" fmla="*/ 8652 h 10000"/>
                <a:gd name="connsiteX5" fmla="*/ 3716 w 10000"/>
                <a:gd name="connsiteY5" fmla="*/ 8809 h 10000"/>
                <a:gd name="connsiteX6" fmla="*/ 3238 w 10000"/>
                <a:gd name="connsiteY6" fmla="*/ 9173 h 10000"/>
                <a:gd name="connsiteX7" fmla="*/ 2139 w 10000"/>
                <a:gd name="connsiteY7" fmla="*/ 9092 h 10000"/>
                <a:gd name="connsiteX8" fmla="*/ 1914 w 10000"/>
                <a:gd name="connsiteY8" fmla="*/ 8975 h 10000"/>
                <a:gd name="connsiteX9" fmla="*/ 1326 w 10000"/>
                <a:gd name="connsiteY9" fmla="*/ 8372 h 10000"/>
                <a:gd name="connsiteX10" fmla="*/ 1047 w 10000"/>
                <a:gd name="connsiteY10" fmla="*/ 8073 h 10000"/>
                <a:gd name="connsiteX11" fmla="*/ 691 w 10000"/>
                <a:gd name="connsiteY11" fmla="*/ 7563 h 10000"/>
                <a:gd name="connsiteX12" fmla="*/ 317 w 10000"/>
                <a:gd name="connsiteY12" fmla="*/ 6989 h 10000"/>
                <a:gd name="connsiteX13" fmla="*/ 264 w 10000"/>
                <a:gd name="connsiteY13" fmla="*/ 6797 h 10000"/>
                <a:gd name="connsiteX14" fmla="*/ 114 w 10000"/>
                <a:gd name="connsiteY14" fmla="*/ 6370 h 10000"/>
                <a:gd name="connsiteX15" fmla="*/ 78 w 10000"/>
                <a:gd name="connsiteY15" fmla="*/ 5992 h 10000"/>
                <a:gd name="connsiteX16" fmla="*/ 525 w 10000"/>
                <a:gd name="connsiteY16" fmla="*/ 5802 h 10000"/>
                <a:gd name="connsiteX17" fmla="*/ 930 w 10000"/>
                <a:gd name="connsiteY17" fmla="*/ 5600 h 10000"/>
                <a:gd name="connsiteX18" fmla="*/ 1710 w 10000"/>
                <a:gd name="connsiteY18" fmla="*/ 4839 h 10000"/>
                <a:gd name="connsiteX19" fmla="*/ 1985 w 10000"/>
                <a:gd name="connsiteY19" fmla="*/ 4361 h 10000"/>
                <a:gd name="connsiteX20" fmla="*/ 3092 w 10000"/>
                <a:gd name="connsiteY20" fmla="*/ 4603 h 10000"/>
                <a:gd name="connsiteX21" fmla="*/ 3359 w 10000"/>
                <a:gd name="connsiteY21" fmla="*/ 4606 h 10000"/>
                <a:gd name="connsiteX22" fmla="*/ 3525 w 10000"/>
                <a:gd name="connsiteY22" fmla="*/ 4519 h 10000"/>
                <a:gd name="connsiteX23" fmla="*/ 3490 w 10000"/>
                <a:gd name="connsiteY23" fmla="*/ 4084 h 10000"/>
                <a:gd name="connsiteX24" fmla="*/ 3581 w 10000"/>
                <a:gd name="connsiteY24" fmla="*/ 3834 h 10000"/>
                <a:gd name="connsiteX25" fmla="*/ 4055 w 10000"/>
                <a:gd name="connsiteY25" fmla="*/ 3565 h 10000"/>
                <a:gd name="connsiteX26" fmla="*/ 3909 w 10000"/>
                <a:gd name="connsiteY26" fmla="*/ 3212 h 10000"/>
                <a:gd name="connsiteX27" fmla="*/ 3797 w 10000"/>
                <a:gd name="connsiteY27" fmla="*/ 2775 h 10000"/>
                <a:gd name="connsiteX28" fmla="*/ 3631 w 10000"/>
                <a:gd name="connsiteY28" fmla="*/ 2138 h 10000"/>
                <a:gd name="connsiteX29" fmla="*/ 3383 w 10000"/>
                <a:gd name="connsiteY29" fmla="*/ 1863 h 10000"/>
                <a:gd name="connsiteX30" fmla="*/ 3070 w 10000"/>
                <a:gd name="connsiteY30" fmla="*/ 1357 h 10000"/>
                <a:gd name="connsiteX31" fmla="*/ 3523 w 10000"/>
                <a:gd name="connsiteY31" fmla="*/ 411 h 10000"/>
                <a:gd name="connsiteX32" fmla="*/ 4228 w 10000"/>
                <a:gd name="connsiteY32" fmla="*/ 273 h 10000"/>
                <a:gd name="connsiteX33" fmla="*/ 4422 w 10000"/>
                <a:gd name="connsiteY33" fmla="*/ 3 h 10000"/>
                <a:gd name="connsiteX34" fmla="*/ 4572 w 10000"/>
                <a:gd name="connsiteY34" fmla="*/ 203 h 10000"/>
                <a:gd name="connsiteX35" fmla="*/ 4836 w 10000"/>
                <a:gd name="connsiteY35" fmla="*/ 562 h 10000"/>
                <a:gd name="connsiteX36" fmla="*/ 4878 w 10000"/>
                <a:gd name="connsiteY36" fmla="*/ 730 h 10000"/>
                <a:gd name="connsiteX37" fmla="*/ 4763 w 10000"/>
                <a:gd name="connsiteY37" fmla="*/ 1214 h 10000"/>
                <a:gd name="connsiteX38" fmla="*/ 4713 w 10000"/>
                <a:gd name="connsiteY38" fmla="*/ 1615 h 10000"/>
                <a:gd name="connsiteX39" fmla="*/ 4937 w 10000"/>
                <a:gd name="connsiteY39" fmla="*/ 1666 h 10000"/>
                <a:gd name="connsiteX40" fmla="*/ 5177 w 10000"/>
                <a:gd name="connsiteY40" fmla="*/ 1128 h 10000"/>
                <a:gd name="connsiteX41" fmla="*/ 5842 w 10000"/>
                <a:gd name="connsiteY41" fmla="*/ 624 h 10000"/>
                <a:gd name="connsiteX42" fmla="*/ 6348 w 10000"/>
                <a:gd name="connsiteY42" fmla="*/ 1594 h 10000"/>
                <a:gd name="connsiteX43" fmla="*/ 6079 w 10000"/>
                <a:gd name="connsiteY43" fmla="*/ 2228 h 10000"/>
                <a:gd name="connsiteX44" fmla="*/ 5836 w 10000"/>
                <a:gd name="connsiteY44" fmla="*/ 2630 h 10000"/>
                <a:gd name="connsiteX45" fmla="*/ 4868 w 10000"/>
                <a:gd name="connsiteY45" fmla="*/ 2628 h 10000"/>
                <a:gd name="connsiteX46" fmla="*/ 4728 w 10000"/>
                <a:gd name="connsiteY46" fmla="*/ 3020 h 10000"/>
                <a:gd name="connsiteX47" fmla="*/ 4467 w 10000"/>
                <a:gd name="connsiteY47" fmla="*/ 3530 h 10000"/>
                <a:gd name="connsiteX48" fmla="*/ 4253 w 10000"/>
                <a:gd name="connsiteY48" fmla="*/ 3912 h 10000"/>
                <a:gd name="connsiteX49" fmla="*/ 4321 w 10000"/>
                <a:gd name="connsiteY49" fmla="*/ 4167 h 10000"/>
                <a:gd name="connsiteX50" fmla="*/ 4557 w 10000"/>
                <a:gd name="connsiteY50" fmla="*/ 4324 h 10000"/>
                <a:gd name="connsiteX51" fmla="*/ 4912 w 10000"/>
                <a:gd name="connsiteY51" fmla="*/ 4372 h 10000"/>
                <a:gd name="connsiteX52" fmla="*/ 5506 w 10000"/>
                <a:gd name="connsiteY52" fmla="*/ 4306 h 10000"/>
                <a:gd name="connsiteX53" fmla="*/ 6947 w 10000"/>
                <a:gd name="connsiteY53" fmla="*/ 4010 h 10000"/>
                <a:gd name="connsiteX54" fmla="*/ 7138 w 10000"/>
                <a:gd name="connsiteY54" fmla="*/ 3235 h 10000"/>
                <a:gd name="connsiteX55" fmla="*/ 7168 w 10000"/>
                <a:gd name="connsiteY55" fmla="*/ 2901 h 10000"/>
                <a:gd name="connsiteX56" fmla="*/ 7708 w 10000"/>
                <a:gd name="connsiteY56" fmla="*/ 2980 h 10000"/>
                <a:gd name="connsiteX57" fmla="*/ 8677 w 10000"/>
                <a:gd name="connsiteY57" fmla="*/ 2798 h 10000"/>
                <a:gd name="connsiteX58" fmla="*/ 9123 w 10000"/>
                <a:gd name="connsiteY58" fmla="*/ 2391 h 10000"/>
                <a:gd name="connsiteX59" fmla="*/ 9350 w 10000"/>
                <a:gd name="connsiteY59" fmla="*/ 2189 h 10000"/>
                <a:gd name="connsiteX60" fmla="*/ 9576 w 10000"/>
                <a:gd name="connsiteY60" fmla="*/ 2409 h 10000"/>
                <a:gd name="connsiteX61" fmla="*/ 9918 w 10000"/>
                <a:gd name="connsiteY61" fmla="*/ 2628 h 10000"/>
                <a:gd name="connsiteX62" fmla="*/ 9968 w 10000"/>
                <a:gd name="connsiteY62" fmla="*/ 2851 h 10000"/>
                <a:gd name="connsiteX63" fmla="*/ 9779 w 10000"/>
                <a:gd name="connsiteY63" fmla="*/ 3260 h 10000"/>
                <a:gd name="connsiteX64" fmla="*/ 9676 w 10000"/>
                <a:gd name="connsiteY64" fmla="*/ 3740 h 10000"/>
                <a:gd name="connsiteX65" fmla="*/ 9488 w 10000"/>
                <a:gd name="connsiteY65" fmla="*/ 4122 h 10000"/>
                <a:gd name="connsiteX66" fmla="*/ 9234 w 10000"/>
                <a:gd name="connsiteY66" fmla="*/ 4374 h 10000"/>
                <a:gd name="connsiteX67" fmla="*/ 8935 w 10000"/>
                <a:gd name="connsiteY67" fmla="*/ 4849 h 10000"/>
                <a:gd name="connsiteX68" fmla="*/ 8659 w 10000"/>
                <a:gd name="connsiteY68" fmla="*/ 5645 h 10000"/>
                <a:gd name="connsiteX69" fmla="*/ 8619 w 10000"/>
                <a:gd name="connsiteY69" fmla="*/ 6045 h 10000"/>
                <a:gd name="connsiteX70" fmla="*/ 8134 w 10000"/>
                <a:gd name="connsiteY70" fmla="*/ 6305 h 10000"/>
                <a:gd name="connsiteX71" fmla="*/ 7281 w 10000"/>
                <a:gd name="connsiteY71" fmla="*/ 6582 h 10000"/>
                <a:gd name="connsiteX72" fmla="*/ 6724 w 10000"/>
                <a:gd name="connsiteY72" fmla="*/ 6762 h 10000"/>
                <a:gd name="connsiteX73" fmla="*/ 6018 w 10000"/>
                <a:gd name="connsiteY73" fmla="*/ 7144 h 10000"/>
                <a:gd name="connsiteX74" fmla="*/ 6166 w 10000"/>
                <a:gd name="connsiteY74" fmla="*/ 7477 h 10000"/>
                <a:gd name="connsiteX75" fmla="*/ 6654 w 10000"/>
                <a:gd name="connsiteY75" fmla="*/ 7596 h 10000"/>
                <a:gd name="connsiteX76" fmla="*/ 6915 w 10000"/>
                <a:gd name="connsiteY76" fmla="*/ 7896 h 10000"/>
                <a:gd name="connsiteX77" fmla="*/ 6927 w 10000"/>
                <a:gd name="connsiteY77" fmla="*/ 8417 h 10000"/>
                <a:gd name="connsiteX78" fmla="*/ 7170 w 10000"/>
                <a:gd name="connsiteY78" fmla="*/ 8720 h 10000"/>
                <a:gd name="connsiteX79" fmla="*/ 7381 w 10000"/>
                <a:gd name="connsiteY79" fmla="*/ 8753 h 10000"/>
                <a:gd name="connsiteX80" fmla="*/ 6917 w 10000"/>
                <a:gd name="connsiteY80" fmla="*/ 9287 h 10000"/>
                <a:gd name="connsiteX81" fmla="*/ 6320 w 10000"/>
                <a:gd name="connsiteY81" fmla="*/ 9650 h 10000"/>
                <a:gd name="connsiteX82" fmla="*/ 5760 w 10000"/>
                <a:gd name="connsiteY82" fmla="*/ 9933 h 10000"/>
                <a:gd name="connsiteX83" fmla="*/ 5338 w 10000"/>
                <a:gd name="connsiteY83" fmla="*/ 9961 h 10000"/>
                <a:gd name="connsiteX84" fmla="*/ 5081 w 10000"/>
                <a:gd name="connsiteY84" fmla="*/ 9906 h 10000"/>
                <a:gd name="connsiteX0" fmla="*/ 5081 w 10000"/>
                <a:gd name="connsiteY0" fmla="*/ 10128 h 10222"/>
                <a:gd name="connsiteX1" fmla="*/ 5150 w 10000"/>
                <a:gd name="connsiteY1" fmla="*/ 9639 h 10222"/>
                <a:gd name="connsiteX2" fmla="*/ 5115 w 10000"/>
                <a:gd name="connsiteY2" fmla="*/ 9069 h 10222"/>
                <a:gd name="connsiteX3" fmla="*/ 5009 w 10000"/>
                <a:gd name="connsiteY3" fmla="*/ 8857 h 10222"/>
                <a:gd name="connsiteX4" fmla="*/ 4394 w 10000"/>
                <a:gd name="connsiteY4" fmla="*/ 8874 h 10222"/>
                <a:gd name="connsiteX5" fmla="*/ 3716 w 10000"/>
                <a:gd name="connsiteY5" fmla="*/ 9031 h 10222"/>
                <a:gd name="connsiteX6" fmla="*/ 3238 w 10000"/>
                <a:gd name="connsiteY6" fmla="*/ 9395 h 10222"/>
                <a:gd name="connsiteX7" fmla="*/ 2139 w 10000"/>
                <a:gd name="connsiteY7" fmla="*/ 9314 h 10222"/>
                <a:gd name="connsiteX8" fmla="*/ 1914 w 10000"/>
                <a:gd name="connsiteY8" fmla="*/ 9197 h 10222"/>
                <a:gd name="connsiteX9" fmla="*/ 1326 w 10000"/>
                <a:gd name="connsiteY9" fmla="*/ 8594 h 10222"/>
                <a:gd name="connsiteX10" fmla="*/ 1047 w 10000"/>
                <a:gd name="connsiteY10" fmla="*/ 8295 h 10222"/>
                <a:gd name="connsiteX11" fmla="*/ 691 w 10000"/>
                <a:gd name="connsiteY11" fmla="*/ 7785 h 10222"/>
                <a:gd name="connsiteX12" fmla="*/ 317 w 10000"/>
                <a:gd name="connsiteY12" fmla="*/ 7211 h 10222"/>
                <a:gd name="connsiteX13" fmla="*/ 264 w 10000"/>
                <a:gd name="connsiteY13" fmla="*/ 7019 h 10222"/>
                <a:gd name="connsiteX14" fmla="*/ 114 w 10000"/>
                <a:gd name="connsiteY14" fmla="*/ 6592 h 10222"/>
                <a:gd name="connsiteX15" fmla="*/ 78 w 10000"/>
                <a:gd name="connsiteY15" fmla="*/ 6214 h 10222"/>
                <a:gd name="connsiteX16" fmla="*/ 525 w 10000"/>
                <a:gd name="connsiteY16" fmla="*/ 6024 h 10222"/>
                <a:gd name="connsiteX17" fmla="*/ 930 w 10000"/>
                <a:gd name="connsiteY17" fmla="*/ 5822 h 10222"/>
                <a:gd name="connsiteX18" fmla="*/ 1710 w 10000"/>
                <a:gd name="connsiteY18" fmla="*/ 5061 h 10222"/>
                <a:gd name="connsiteX19" fmla="*/ 1985 w 10000"/>
                <a:gd name="connsiteY19" fmla="*/ 4583 h 10222"/>
                <a:gd name="connsiteX20" fmla="*/ 3092 w 10000"/>
                <a:gd name="connsiteY20" fmla="*/ 4825 h 10222"/>
                <a:gd name="connsiteX21" fmla="*/ 3359 w 10000"/>
                <a:gd name="connsiteY21" fmla="*/ 4828 h 10222"/>
                <a:gd name="connsiteX22" fmla="*/ 3525 w 10000"/>
                <a:gd name="connsiteY22" fmla="*/ 4741 h 10222"/>
                <a:gd name="connsiteX23" fmla="*/ 3490 w 10000"/>
                <a:gd name="connsiteY23" fmla="*/ 4306 h 10222"/>
                <a:gd name="connsiteX24" fmla="*/ 3581 w 10000"/>
                <a:gd name="connsiteY24" fmla="*/ 4056 h 10222"/>
                <a:gd name="connsiteX25" fmla="*/ 4055 w 10000"/>
                <a:gd name="connsiteY25" fmla="*/ 3787 h 10222"/>
                <a:gd name="connsiteX26" fmla="*/ 3909 w 10000"/>
                <a:gd name="connsiteY26" fmla="*/ 3434 h 10222"/>
                <a:gd name="connsiteX27" fmla="*/ 3797 w 10000"/>
                <a:gd name="connsiteY27" fmla="*/ 2997 h 10222"/>
                <a:gd name="connsiteX28" fmla="*/ 3631 w 10000"/>
                <a:gd name="connsiteY28" fmla="*/ 2360 h 10222"/>
                <a:gd name="connsiteX29" fmla="*/ 3383 w 10000"/>
                <a:gd name="connsiteY29" fmla="*/ 2085 h 10222"/>
                <a:gd name="connsiteX30" fmla="*/ 3070 w 10000"/>
                <a:gd name="connsiteY30" fmla="*/ 1579 h 10222"/>
                <a:gd name="connsiteX31" fmla="*/ 3523 w 10000"/>
                <a:gd name="connsiteY31" fmla="*/ 633 h 10222"/>
                <a:gd name="connsiteX32" fmla="*/ 4181 w 10000"/>
                <a:gd name="connsiteY32" fmla="*/ 23 h 10222"/>
                <a:gd name="connsiteX33" fmla="*/ 4422 w 10000"/>
                <a:gd name="connsiteY33" fmla="*/ 225 h 10222"/>
                <a:gd name="connsiteX34" fmla="*/ 4572 w 10000"/>
                <a:gd name="connsiteY34" fmla="*/ 425 h 10222"/>
                <a:gd name="connsiteX35" fmla="*/ 4836 w 10000"/>
                <a:gd name="connsiteY35" fmla="*/ 784 h 10222"/>
                <a:gd name="connsiteX36" fmla="*/ 4878 w 10000"/>
                <a:gd name="connsiteY36" fmla="*/ 952 h 10222"/>
                <a:gd name="connsiteX37" fmla="*/ 4763 w 10000"/>
                <a:gd name="connsiteY37" fmla="*/ 1436 h 10222"/>
                <a:gd name="connsiteX38" fmla="*/ 4713 w 10000"/>
                <a:gd name="connsiteY38" fmla="*/ 1837 h 10222"/>
                <a:gd name="connsiteX39" fmla="*/ 4937 w 10000"/>
                <a:gd name="connsiteY39" fmla="*/ 1888 h 10222"/>
                <a:gd name="connsiteX40" fmla="*/ 5177 w 10000"/>
                <a:gd name="connsiteY40" fmla="*/ 1350 h 10222"/>
                <a:gd name="connsiteX41" fmla="*/ 5842 w 10000"/>
                <a:gd name="connsiteY41" fmla="*/ 846 h 10222"/>
                <a:gd name="connsiteX42" fmla="*/ 6348 w 10000"/>
                <a:gd name="connsiteY42" fmla="*/ 1816 h 10222"/>
                <a:gd name="connsiteX43" fmla="*/ 6079 w 10000"/>
                <a:gd name="connsiteY43" fmla="*/ 2450 h 10222"/>
                <a:gd name="connsiteX44" fmla="*/ 5836 w 10000"/>
                <a:gd name="connsiteY44" fmla="*/ 2852 h 10222"/>
                <a:gd name="connsiteX45" fmla="*/ 4868 w 10000"/>
                <a:gd name="connsiteY45" fmla="*/ 2850 h 10222"/>
                <a:gd name="connsiteX46" fmla="*/ 4728 w 10000"/>
                <a:gd name="connsiteY46" fmla="*/ 3242 h 10222"/>
                <a:gd name="connsiteX47" fmla="*/ 4467 w 10000"/>
                <a:gd name="connsiteY47" fmla="*/ 3752 h 10222"/>
                <a:gd name="connsiteX48" fmla="*/ 4253 w 10000"/>
                <a:gd name="connsiteY48" fmla="*/ 4134 h 10222"/>
                <a:gd name="connsiteX49" fmla="*/ 4321 w 10000"/>
                <a:gd name="connsiteY49" fmla="*/ 4389 h 10222"/>
                <a:gd name="connsiteX50" fmla="*/ 4557 w 10000"/>
                <a:gd name="connsiteY50" fmla="*/ 4546 h 10222"/>
                <a:gd name="connsiteX51" fmla="*/ 4912 w 10000"/>
                <a:gd name="connsiteY51" fmla="*/ 4594 h 10222"/>
                <a:gd name="connsiteX52" fmla="*/ 5506 w 10000"/>
                <a:gd name="connsiteY52" fmla="*/ 4528 h 10222"/>
                <a:gd name="connsiteX53" fmla="*/ 6947 w 10000"/>
                <a:gd name="connsiteY53" fmla="*/ 4232 h 10222"/>
                <a:gd name="connsiteX54" fmla="*/ 7138 w 10000"/>
                <a:gd name="connsiteY54" fmla="*/ 3457 h 10222"/>
                <a:gd name="connsiteX55" fmla="*/ 7168 w 10000"/>
                <a:gd name="connsiteY55" fmla="*/ 3123 h 10222"/>
                <a:gd name="connsiteX56" fmla="*/ 7708 w 10000"/>
                <a:gd name="connsiteY56" fmla="*/ 3202 h 10222"/>
                <a:gd name="connsiteX57" fmla="*/ 8677 w 10000"/>
                <a:gd name="connsiteY57" fmla="*/ 3020 h 10222"/>
                <a:gd name="connsiteX58" fmla="*/ 9123 w 10000"/>
                <a:gd name="connsiteY58" fmla="*/ 2613 h 10222"/>
                <a:gd name="connsiteX59" fmla="*/ 9350 w 10000"/>
                <a:gd name="connsiteY59" fmla="*/ 2411 h 10222"/>
                <a:gd name="connsiteX60" fmla="*/ 9576 w 10000"/>
                <a:gd name="connsiteY60" fmla="*/ 2631 h 10222"/>
                <a:gd name="connsiteX61" fmla="*/ 9918 w 10000"/>
                <a:gd name="connsiteY61" fmla="*/ 2850 h 10222"/>
                <a:gd name="connsiteX62" fmla="*/ 9968 w 10000"/>
                <a:gd name="connsiteY62" fmla="*/ 3073 h 10222"/>
                <a:gd name="connsiteX63" fmla="*/ 9779 w 10000"/>
                <a:gd name="connsiteY63" fmla="*/ 3482 h 10222"/>
                <a:gd name="connsiteX64" fmla="*/ 9676 w 10000"/>
                <a:gd name="connsiteY64" fmla="*/ 3962 h 10222"/>
                <a:gd name="connsiteX65" fmla="*/ 9488 w 10000"/>
                <a:gd name="connsiteY65" fmla="*/ 4344 h 10222"/>
                <a:gd name="connsiteX66" fmla="*/ 9234 w 10000"/>
                <a:gd name="connsiteY66" fmla="*/ 4596 h 10222"/>
                <a:gd name="connsiteX67" fmla="*/ 8935 w 10000"/>
                <a:gd name="connsiteY67" fmla="*/ 5071 h 10222"/>
                <a:gd name="connsiteX68" fmla="*/ 8659 w 10000"/>
                <a:gd name="connsiteY68" fmla="*/ 5867 h 10222"/>
                <a:gd name="connsiteX69" fmla="*/ 8619 w 10000"/>
                <a:gd name="connsiteY69" fmla="*/ 6267 h 10222"/>
                <a:gd name="connsiteX70" fmla="*/ 8134 w 10000"/>
                <a:gd name="connsiteY70" fmla="*/ 6527 h 10222"/>
                <a:gd name="connsiteX71" fmla="*/ 7281 w 10000"/>
                <a:gd name="connsiteY71" fmla="*/ 6804 h 10222"/>
                <a:gd name="connsiteX72" fmla="*/ 6724 w 10000"/>
                <a:gd name="connsiteY72" fmla="*/ 6984 h 10222"/>
                <a:gd name="connsiteX73" fmla="*/ 6018 w 10000"/>
                <a:gd name="connsiteY73" fmla="*/ 7366 h 10222"/>
                <a:gd name="connsiteX74" fmla="*/ 6166 w 10000"/>
                <a:gd name="connsiteY74" fmla="*/ 7699 h 10222"/>
                <a:gd name="connsiteX75" fmla="*/ 6654 w 10000"/>
                <a:gd name="connsiteY75" fmla="*/ 7818 h 10222"/>
                <a:gd name="connsiteX76" fmla="*/ 6915 w 10000"/>
                <a:gd name="connsiteY76" fmla="*/ 8118 h 10222"/>
                <a:gd name="connsiteX77" fmla="*/ 6927 w 10000"/>
                <a:gd name="connsiteY77" fmla="*/ 8639 h 10222"/>
                <a:gd name="connsiteX78" fmla="*/ 7170 w 10000"/>
                <a:gd name="connsiteY78" fmla="*/ 8942 h 10222"/>
                <a:gd name="connsiteX79" fmla="*/ 7381 w 10000"/>
                <a:gd name="connsiteY79" fmla="*/ 8975 h 10222"/>
                <a:gd name="connsiteX80" fmla="*/ 6917 w 10000"/>
                <a:gd name="connsiteY80" fmla="*/ 9509 h 10222"/>
                <a:gd name="connsiteX81" fmla="*/ 6320 w 10000"/>
                <a:gd name="connsiteY81" fmla="*/ 9872 h 10222"/>
                <a:gd name="connsiteX82" fmla="*/ 5760 w 10000"/>
                <a:gd name="connsiteY82" fmla="*/ 10155 h 10222"/>
                <a:gd name="connsiteX83" fmla="*/ 5338 w 10000"/>
                <a:gd name="connsiteY83" fmla="*/ 10183 h 10222"/>
                <a:gd name="connsiteX84" fmla="*/ 5081 w 10000"/>
                <a:gd name="connsiteY84" fmla="*/ 10128 h 1022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4878 w 10000"/>
                <a:gd name="connsiteY36" fmla="*/ 962 h 10232"/>
                <a:gd name="connsiteX37" fmla="*/ 4763 w 10000"/>
                <a:gd name="connsiteY37" fmla="*/ 1446 h 10232"/>
                <a:gd name="connsiteX38" fmla="*/ 4713 w 10000"/>
                <a:gd name="connsiteY38" fmla="*/ 1847 h 10232"/>
                <a:gd name="connsiteX39" fmla="*/ 4937 w 10000"/>
                <a:gd name="connsiteY39" fmla="*/ 1898 h 10232"/>
                <a:gd name="connsiteX40" fmla="*/ 5177 w 10000"/>
                <a:gd name="connsiteY40" fmla="*/ 1360 h 10232"/>
                <a:gd name="connsiteX41" fmla="*/ 5842 w 10000"/>
                <a:gd name="connsiteY41" fmla="*/ 856 h 10232"/>
                <a:gd name="connsiteX42" fmla="*/ 6348 w 10000"/>
                <a:gd name="connsiteY42" fmla="*/ 1826 h 10232"/>
                <a:gd name="connsiteX43" fmla="*/ 6079 w 10000"/>
                <a:gd name="connsiteY43" fmla="*/ 2460 h 10232"/>
                <a:gd name="connsiteX44" fmla="*/ 5836 w 10000"/>
                <a:gd name="connsiteY44" fmla="*/ 2862 h 10232"/>
                <a:gd name="connsiteX45" fmla="*/ 4868 w 10000"/>
                <a:gd name="connsiteY45" fmla="*/ 2860 h 10232"/>
                <a:gd name="connsiteX46" fmla="*/ 4728 w 10000"/>
                <a:gd name="connsiteY46" fmla="*/ 3252 h 10232"/>
                <a:gd name="connsiteX47" fmla="*/ 4467 w 10000"/>
                <a:gd name="connsiteY47" fmla="*/ 3762 h 10232"/>
                <a:gd name="connsiteX48" fmla="*/ 4253 w 10000"/>
                <a:gd name="connsiteY48" fmla="*/ 4144 h 10232"/>
                <a:gd name="connsiteX49" fmla="*/ 4321 w 10000"/>
                <a:gd name="connsiteY49" fmla="*/ 4399 h 10232"/>
                <a:gd name="connsiteX50" fmla="*/ 4557 w 10000"/>
                <a:gd name="connsiteY50" fmla="*/ 4556 h 10232"/>
                <a:gd name="connsiteX51" fmla="*/ 4912 w 10000"/>
                <a:gd name="connsiteY51" fmla="*/ 4604 h 10232"/>
                <a:gd name="connsiteX52" fmla="*/ 5506 w 10000"/>
                <a:gd name="connsiteY52" fmla="*/ 4538 h 10232"/>
                <a:gd name="connsiteX53" fmla="*/ 6947 w 10000"/>
                <a:gd name="connsiteY53" fmla="*/ 4242 h 10232"/>
                <a:gd name="connsiteX54" fmla="*/ 7138 w 10000"/>
                <a:gd name="connsiteY54" fmla="*/ 3467 h 10232"/>
                <a:gd name="connsiteX55" fmla="*/ 7168 w 10000"/>
                <a:gd name="connsiteY55" fmla="*/ 3133 h 10232"/>
                <a:gd name="connsiteX56" fmla="*/ 7708 w 10000"/>
                <a:gd name="connsiteY56" fmla="*/ 3212 h 10232"/>
                <a:gd name="connsiteX57" fmla="*/ 8677 w 10000"/>
                <a:gd name="connsiteY57" fmla="*/ 3030 h 10232"/>
                <a:gd name="connsiteX58" fmla="*/ 9123 w 10000"/>
                <a:gd name="connsiteY58" fmla="*/ 2623 h 10232"/>
                <a:gd name="connsiteX59" fmla="*/ 9350 w 10000"/>
                <a:gd name="connsiteY59" fmla="*/ 2421 h 10232"/>
                <a:gd name="connsiteX60" fmla="*/ 9576 w 10000"/>
                <a:gd name="connsiteY60" fmla="*/ 2641 h 10232"/>
                <a:gd name="connsiteX61" fmla="*/ 9918 w 10000"/>
                <a:gd name="connsiteY61" fmla="*/ 2860 h 10232"/>
                <a:gd name="connsiteX62" fmla="*/ 9968 w 10000"/>
                <a:gd name="connsiteY62" fmla="*/ 3083 h 10232"/>
                <a:gd name="connsiteX63" fmla="*/ 9779 w 10000"/>
                <a:gd name="connsiteY63" fmla="*/ 3492 h 10232"/>
                <a:gd name="connsiteX64" fmla="*/ 9676 w 10000"/>
                <a:gd name="connsiteY64" fmla="*/ 3972 h 10232"/>
                <a:gd name="connsiteX65" fmla="*/ 9488 w 10000"/>
                <a:gd name="connsiteY65" fmla="*/ 4354 h 10232"/>
                <a:gd name="connsiteX66" fmla="*/ 9234 w 10000"/>
                <a:gd name="connsiteY66" fmla="*/ 4606 h 10232"/>
                <a:gd name="connsiteX67" fmla="*/ 8935 w 10000"/>
                <a:gd name="connsiteY67" fmla="*/ 5081 h 10232"/>
                <a:gd name="connsiteX68" fmla="*/ 8659 w 10000"/>
                <a:gd name="connsiteY68" fmla="*/ 5877 h 10232"/>
                <a:gd name="connsiteX69" fmla="*/ 8619 w 10000"/>
                <a:gd name="connsiteY69" fmla="*/ 6277 h 10232"/>
                <a:gd name="connsiteX70" fmla="*/ 8134 w 10000"/>
                <a:gd name="connsiteY70" fmla="*/ 6537 h 10232"/>
                <a:gd name="connsiteX71" fmla="*/ 7281 w 10000"/>
                <a:gd name="connsiteY71" fmla="*/ 6814 h 10232"/>
                <a:gd name="connsiteX72" fmla="*/ 6724 w 10000"/>
                <a:gd name="connsiteY72" fmla="*/ 6994 h 10232"/>
                <a:gd name="connsiteX73" fmla="*/ 6018 w 10000"/>
                <a:gd name="connsiteY73" fmla="*/ 7376 h 10232"/>
                <a:gd name="connsiteX74" fmla="*/ 6166 w 10000"/>
                <a:gd name="connsiteY74" fmla="*/ 7709 h 10232"/>
                <a:gd name="connsiteX75" fmla="*/ 6654 w 10000"/>
                <a:gd name="connsiteY75" fmla="*/ 7828 h 10232"/>
                <a:gd name="connsiteX76" fmla="*/ 6915 w 10000"/>
                <a:gd name="connsiteY76" fmla="*/ 8128 h 10232"/>
                <a:gd name="connsiteX77" fmla="*/ 6927 w 10000"/>
                <a:gd name="connsiteY77" fmla="*/ 8649 h 10232"/>
                <a:gd name="connsiteX78" fmla="*/ 7170 w 10000"/>
                <a:gd name="connsiteY78" fmla="*/ 8952 h 10232"/>
                <a:gd name="connsiteX79" fmla="*/ 7381 w 10000"/>
                <a:gd name="connsiteY79" fmla="*/ 8985 h 10232"/>
                <a:gd name="connsiteX80" fmla="*/ 6917 w 10000"/>
                <a:gd name="connsiteY80" fmla="*/ 9519 h 10232"/>
                <a:gd name="connsiteX81" fmla="*/ 6320 w 10000"/>
                <a:gd name="connsiteY81" fmla="*/ 9882 h 10232"/>
                <a:gd name="connsiteX82" fmla="*/ 5760 w 10000"/>
                <a:gd name="connsiteY82" fmla="*/ 10165 h 10232"/>
                <a:gd name="connsiteX83" fmla="*/ 5338 w 10000"/>
                <a:gd name="connsiteY83" fmla="*/ 10193 h 10232"/>
                <a:gd name="connsiteX84" fmla="*/ 5081 w 10000"/>
                <a:gd name="connsiteY8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4763 w 10000"/>
                <a:gd name="connsiteY36" fmla="*/ 1446 h 10232"/>
                <a:gd name="connsiteX37" fmla="*/ 4713 w 10000"/>
                <a:gd name="connsiteY37" fmla="*/ 1847 h 10232"/>
                <a:gd name="connsiteX38" fmla="*/ 4937 w 10000"/>
                <a:gd name="connsiteY38" fmla="*/ 1898 h 10232"/>
                <a:gd name="connsiteX39" fmla="*/ 5177 w 10000"/>
                <a:gd name="connsiteY39" fmla="*/ 1360 h 10232"/>
                <a:gd name="connsiteX40" fmla="*/ 5842 w 10000"/>
                <a:gd name="connsiteY40" fmla="*/ 856 h 10232"/>
                <a:gd name="connsiteX41" fmla="*/ 6348 w 10000"/>
                <a:gd name="connsiteY41" fmla="*/ 1826 h 10232"/>
                <a:gd name="connsiteX42" fmla="*/ 6079 w 10000"/>
                <a:gd name="connsiteY42" fmla="*/ 2460 h 10232"/>
                <a:gd name="connsiteX43" fmla="*/ 5836 w 10000"/>
                <a:gd name="connsiteY43" fmla="*/ 2862 h 10232"/>
                <a:gd name="connsiteX44" fmla="*/ 4868 w 10000"/>
                <a:gd name="connsiteY44" fmla="*/ 2860 h 10232"/>
                <a:gd name="connsiteX45" fmla="*/ 4728 w 10000"/>
                <a:gd name="connsiteY45" fmla="*/ 3252 h 10232"/>
                <a:gd name="connsiteX46" fmla="*/ 4467 w 10000"/>
                <a:gd name="connsiteY46" fmla="*/ 3762 h 10232"/>
                <a:gd name="connsiteX47" fmla="*/ 4253 w 10000"/>
                <a:gd name="connsiteY47" fmla="*/ 4144 h 10232"/>
                <a:gd name="connsiteX48" fmla="*/ 4321 w 10000"/>
                <a:gd name="connsiteY48" fmla="*/ 4399 h 10232"/>
                <a:gd name="connsiteX49" fmla="*/ 4557 w 10000"/>
                <a:gd name="connsiteY49" fmla="*/ 4556 h 10232"/>
                <a:gd name="connsiteX50" fmla="*/ 4912 w 10000"/>
                <a:gd name="connsiteY50" fmla="*/ 4604 h 10232"/>
                <a:gd name="connsiteX51" fmla="*/ 5506 w 10000"/>
                <a:gd name="connsiteY51" fmla="*/ 4538 h 10232"/>
                <a:gd name="connsiteX52" fmla="*/ 6947 w 10000"/>
                <a:gd name="connsiteY52" fmla="*/ 4242 h 10232"/>
                <a:gd name="connsiteX53" fmla="*/ 7138 w 10000"/>
                <a:gd name="connsiteY53" fmla="*/ 3467 h 10232"/>
                <a:gd name="connsiteX54" fmla="*/ 7168 w 10000"/>
                <a:gd name="connsiteY54" fmla="*/ 3133 h 10232"/>
                <a:gd name="connsiteX55" fmla="*/ 7708 w 10000"/>
                <a:gd name="connsiteY55" fmla="*/ 3212 h 10232"/>
                <a:gd name="connsiteX56" fmla="*/ 8677 w 10000"/>
                <a:gd name="connsiteY56" fmla="*/ 3030 h 10232"/>
                <a:gd name="connsiteX57" fmla="*/ 9123 w 10000"/>
                <a:gd name="connsiteY57" fmla="*/ 2623 h 10232"/>
                <a:gd name="connsiteX58" fmla="*/ 9350 w 10000"/>
                <a:gd name="connsiteY58" fmla="*/ 2421 h 10232"/>
                <a:gd name="connsiteX59" fmla="*/ 9576 w 10000"/>
                <a:gd name="connsiteY59" fmla="*/ 2641 h 10232"/>
                <a:gd name="connsiteX60" fmla="*/ 9918 w 10000"/>
                <a:gd name="connsiteY60" fmla="*/ 2860 h 10232"/>
                <a:gd name="connsiteX61" fmla="*/ 9968 w 10000"/>
                <a:gd name="connsiteY61" fmla="*/ 3083 h 10232"/>
                <a:gd name="connsiteX62" fmla="*/ 9779 w 10000"/>
                <a:gd name="connsiteY62" fmla="*/ 3492 h 10232"/>
                <a:gd name="connsiteX63" fmla="*/ 9676 w 10000"/>
                <a:gd name="connsiteY63" fmla="*/ 3972 h 10232"/>
                <a:gd name="connsiteX64" fmla="*/ 9488 w 10000"/>
                <a:gd name="connsiteY64" fmla="*/ 4354 h 10232"/>
                <a:gd name="connsiteX65" fmla="*/ 9234 w 10000"/>
                <a:gd name="connsiteY65" fmla="*/ 4606 h 10232"/>
                <a:gd name="connsiteX66" fmla="*/ 8935 w 10000"/>
                <a:gd name="connsiteY66" fmla="*/ 5081 h 10232"/>
                <a:gd name="connsiteX67" fmla="*/ 8659 w 10000"/>
                <a:gd name="connsiteY67" fmla="*/ 5877 h 10232"/>
                <a:gd name="connsiteX68" fmla="*/ 8619 w 10000"/>
                <a:gd name="connsiteY68" fmla="*/ 6277 h 10232"/>
                <a:gd name="connsiteX69" fmla="*/ 8134 w 10000"/>
                <a:gd name="connsiteY69" fmla="*/ 6537 h 10232"/>
                <a:gd name="connsiteX70" fmla="*/ 7281 w 10000"/>
                <a:gd name="connsiteY70" fmla="*/ 6814 h 10232"/>
                <a:gd name="connsiteX71" fmla="*/ 6724 w 10000"/>
                <a:gd name="connsiteY71" fmla="*/ 6994 h 10232"/>
                <a:gd name="connsiteX72" fmla="*/ 6018 w 10000"/>
                <a:gd name="connsiteY72" fmla="*/ 7376 h 10232"/>
                <a:gd name="connsiteX73" fmla="*/ 6166 w 10000"/>
                <a:gd name="connsiteY73" fmla="*/ 7709 h 10232"/>
                <a:gd name="connsiteX74" fmla="*/ 6654 w 10000"/>
                <a:gd name="connsiteY74" fmla="*/ 7828 h 10232"/>
                <a:gd name="connsiteX75" fmla="*/ 6915 w 10000"/>
                <a:gd name="connsiteY75" fmla="*/ 8128 h 10232"/>
                <a:gd name="connsiteX76" fmla="*/ 6927 w 10000"/>
                <a:gd name="connsiteY76" fmla="*/ 8649 h 10232"/>
                <a:gd name="connsiteX77" fmla="*/ 7170 w 10000"/>
                <a:gd name="connsiteY77" fmla="*/ 8952 h 10232"/>
                <a:gd name="connsiteX78" fmla="*/ 7381 w 10000"/>
                <a:gd name="connsiteY78" fmla="*/ 8985 h 10232"/>
                <a:gd name="connsiteX79" fmla="*/ 6917 w 10000"/>
                <a:gd name="connsiteY79" fmla="*/ 9519 h 10232"/>
                <a:gd name="connsiteX80" fmla="*/ 6320 w 10000"/>
                <a:gd name="connsiteY80" fmla="*/ 9882 h 10232"/>
                <a:gd name="connsiteX81" fmla="*/ 5760 w 10000"/>
                <a:gd name="connsiteY81" fmla="*/ 10165 h 10232"/>
                <a:gd name="connsiteX82" fmla="*/ 5338 w 10000"/>
                <a:gd name="connsiteY82" fmla="*/ 10193 h 10232"/>
                <a:gd name="connsiteX83" fmla="*/ 5081 w 10000"/>
                <a:gd name="connsiteY83"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4763 w 10000"/>
                <a:gd name="connsiteY36" fmla="*/ 1446 h 10232"/>
                <a:gd name="connsiteX37" fmla="*/ 4713 w 10000"/>
                <a:gd name="connsiteY37" fmla="*/ 1847 h 10232"/>
                <a:gd name="connsiteX38" fmla="*/ 5177 w 10000"/>
                <a:gd name="connsiteY38" fmla="*/ 1360 h 10232"/>
                <a:gd name="connsiteX39" fmla="*/ 5842 w 10000"/>
                <a:gd name="connsiteY39" fmla="*/ 856 h 10232"/>
                <a:gd name="connsiteX40" fmla="*/ 6348 w 10000"/>
                <a:gd name="connsiteY40" fmla="*/ 1826 h 10232"/>
                <a:gd name="connsiteX41" fmla="*/ 6079 w 10000"/>
                <a:gd name="connsiteY41" fmla="*/ 2460 h 10232"/>
                <a:gd name="connsiteX42" fmla="*/ 5836 w 10000"/>
                <a:gd name="connsiteY42" fmla="*/ 2862 h 10232"/>
                <a:gd name="connsiteX43" fmla="*/ 4868 w 10000"/>
                <a:gd name="connsiteY43" fmla="*/ 2860 h 10232"/>
                <a:gd name="connsiteX44" fmla="*/ 4728 w 10000"/>
                <a:gd name="connsiteY44" fmla="*/ 3252 h 10232"/>
                <a:gd name="connsiteX45" fmla="*/ 4467 w 10000"/>
                <a:gd name="connsiteY45" fmla="*/ 3762 h 10232"/>
                <a:gd name="connsiteX46" fmla="*/ 4253 w 10000"/>
                <a:gd name="connsiteY46" fmla="*/ 4144 h 10232"/>
                <a:gd name="connsiteX47" fmla="*/ 4321 w 10000"/>
                <a:gd name="connsiteY47" fmla="*/ 4399 h 10232"/>
                <a:gd name="connsiteX48" fmla="*/ 4557 w 10000"/>
                <a:gd name="connsiteY48" fmla="*/ 4556 h 10232"/>
                <a:gd name="connsiteX49" fmla="*/ 4912 w 10000"/>
                <a:gd name="connsiteY49" fmla="*/ 4604 h 10232"/>
                <a:gd name="connsiteX50" fmla="*/ 5506 w 10000"/>
                <a:gd name="connsiteY50" fmla="*/ 4538 h 10232"/>
                <a:gd name="connsiteX51" fmla="*/ 6947 w 10000"/>
                <a:gd name="connsiteY51" fmla="*/ 4242 h 10232"/>
                <a:gd name="connsiteX52" fmla="*/ 7138 w 10000"/>
                <a:gd name="connsiteY52" fmla="*/ 3467 h 10232"/>
                <a:gd name="connsiteX53" fmla="*/ 7168 w 10000"/>
                <a:gd name="connsiteY53" fmla="*/ 3133 h 10232"/>
                <a:gd name="connsiteX54" fmla="*/ 7708 w 10000"/>
                <a:gd name="connsiteY54" fmla="*/ 3212 h 10232"/>
                <a:gd name="connsiteX55" fmla="*/ 8677 w 10000"/>
                <a:gd name="connsiteY55" fmla="*/ 3030 h 10232"/>
                <a:gd name="connsiteX56" fmla="*/ 9123 w 10000"/>
                <a:gd name="connsiteY56" fmla="*/ 2623 h 10232"/>
                <a:gd name="connsiteX57" fmla="*/ 9350 w 10000"/>
                <a:gd name="connsiteY57" fmla="*/ 2421 h 10232"/>
                <a:gd name="connsiteX58" fmla="*/ 9576 w 10000"/>
                <a:gd name="connsiteY58" fmla="*/ 2641 h 10232"/>
                <a:gd name="connsiteX59" fmla="*/ 9918 w 10000"/>
                <a:gd name="connsiteY59" fmla="*/ 2860 h 10232"/>
                <a:gd name="connsiteX60" fmla="*/ 9968 w 10000"/>
                <a:gd name="connsiteY60" fmla="*/ 3083 h 10232"/>
                <a:gd name="connsiteX61" fmla="*/ 9779 w 10000"/>
                <a:gd name="connsiteY61" fmla="*/ 3492 h 10232"/>
                <a:gd name="connsiteX62" fmla="*/ 9676 w 10000"/>
                <a:gd name="connsiteY62" fmla="*/ 3972 h 10232"/>
                <a:gd name="connsiteX63" fmla="*/ 9488 w 10000"/>
                <a:gd name="connsiteY63" fmla="*/ 4354 h 10232"/>
                <a:gd name="connsiteX64" fmla="*/ 9234 w 10000"/>
                <a:gd name="connsiteY64" fmla="*/ 4606 h 10232"/>
                <a:gd name="connsiteX65" fmla="*/ 8935 w 10000"/>
                <a:gd name="connsiteY65" fmla="*/ 5081 h 10232"/>
                <a:gd name="connsiteX66" fmla="*/ 8659 w 10000"/>
                <a:gd name="connsiteY66" fmla="*/ 5877 h 10232"/>
                <a:gd name="connsiteX67" fmla="*/ 8619 w 10000"/>
                <a:gd name="connsiteY67" fmla="*/ 6277 h 10232"/>
                <a:gd name="connsiteX68" fmla="*/ 8134 w 10000"/>
                <a:gd name="connsiteY68" fmla="*/ 6537 h 10232"/>
                <a:gd name="connsiteX69" fmla="*/ 7281 w 10000"/>
                <a:gd name="connsiteY69" fmla="*/ 6814 h 10232"/>
                <a:gd name="connsiteX70" fmla="*/ 6724 w 10000"/>
                <a:gd name="connsiteY70" fmla="*/ 6994 h 10232"/>
                <a:gd name="connsiteX71" fmla="*/ 6018 w 10000"/>
                <a:gd name="connsiteY71" fmla="*/ 7376 h 10232"/>
                <a:gd name="connsiteX72" fmla="*/ 6166 w 10000"/>
                <a:gd name="connsiteY72" fmla="*/ 7709 h 10232"/>
                <a:gd name="connsiteX73" fmla="*/ 6654 w 10000"/>
                <a:gd name="connsiteY73" fmla="*/ 7828 h 10232"/>
                <a:gd name="connsiteX74" fmla="*/ 6915 w 10000"/>
                <a:gd name="connsiteY74" fmla="*/ 8128 h 10232"/>
                <a:gd name="connsiteX75" fmla="*/ 6927 w 10000"/>
                <a:gd name="connsiteY75" fmla="*/ 8649 h 10232"/>
                <a:gd name="connsiteX76" fmla="*/ 7170 w 10000"/>
                <a:gd name="connsiteY76" fmla="*/ 8952 h 10232"/>
                <a:gd name="connsiteX77" fmla="*/ 7381 w 10000"/>
                <a:gd name="connsiteY77" fmla="*/ 8985 h 10232"/>
                <a:gd name="connsiteX78" fmla="*/ 6917 w 10000"/>
                <a:gd name="connsiteY78" fmla="*/ 9519 h 10232"/>
                <a:gd name="connsiteX79" fmla="*/ 6320 w 10000"/>
                <a:gd name="connsiteY79" fmla="*/ 9882 h 10232"/>
                <a:gd name="connsiteX80" fmla="*/ 5760 w 10000"/>
                <a:gd name="connsiteY80" fmla="*/ 10165 h 10232"/>
                <a:gd name="connsiteX81" fmla="*/ 5338 w 10000"/>
                <a:gd name="connsiteY81" fmla="*/ 10193 h 10232"/>
                <a:gd name="connsiteX82" fmla="*/ 5081 w 10000"/>
                <a:gd name="connsiteY82"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4763 w 10000"/>
                <a:gd name="connsiteY36" fmla="*/ 1446 h 10232"/>
                <a:gd name="connsiteX37" fmla="*/ 5177 w 10000"/>
                <a:gd name="connsiteY37" fmla="*/ 1360 h 10232"/>
                <a:gd name="connsiteX38" fmla="*/ 5842 w 10000"/>
                <a:gd name="connsiteY38" fmla="*/ 856 h 10232"/>
                <a:gd name="connsiteX39" fmla="*/ 6348 w 10000"/>
                <a:gd name="connsiteY39" fmla="*/ 1826 h 10232"/>
                <a:gd name="connsiteX40" fmla="*/ 6079 w 10000"/>
                <a:gd name="connsiteY40" fmla="*/ 2460 h 10232"/>
                <a:gd name="connsiteX41" fmla="*/ 5836 w 10000"/>
                <a:gd name="connsiteY41" fmla="*/ 2862 h 10232"/>
                <a:gd name="connsiteX42" fmla="*/ 4868 w 10000"/>
                <a:gd name="connsiteY42" fmla="*/ 2860 h 10232"/>
                <a:gd name="connsiteX43" fmla="*/ 4728 w 10000"/>
                <a:gd name="connsiteY43" fmla="*/ 3252 h 10232"/>
                <a:gd name="connsiteX44" fmla="*/ 4467 w 10000"/>
                <a:gd name="connsiteY44" fmla="*/ 3762 h 10232"/>
                <a:gd name="connsiteX45" fmla="*/ 4253 w 10000"/>
                <a:gd name="connsiteY45" fmla="*/ 4144 h 10232"/>
                <a:gd name="connsiteX46" fmla="*/ 4321 w 10000"/>
                <a:gd name="connsiteY46" fmla="*/ 4399 h 10232"/>
                <a:gd name="connsiteX47" fmla="*/ 4557 w 10000"/>
                <a:gd name="connsiteY47" fmla="*/ 4556 h 10232"/>
                <a:gd name="connsiteX48" fmla="*/ 4912 w 10000"/>
                <a:gd name="connsiteY48" fmla="*/ 4604 h 10232"/>
                <a:gd name="connsiteX49" fmla="*/ 5506 w 10000"/>
                <a:gd name="connsiteY49" fmla="*/ 4538 h 10232"/>
                <a:gd name="connsiteX50" fmla="*/ 6947 w 10000"/>
                <a:gd name="connsiteY50" fmla="*/ 4242 h 10232"/>
                <a:gd name="connsiteX51" fmla="*/ 7138 w 10000"/>
                <a:gd name="connsiteY51" fmla="*/ 3467 h 10232"/>
                <a:gd name="connsiteX52" fmla="*/ 7168 w 10000"/>
                <a:gd name="connsiteY52" fmla="*/ 3133 h 10232"/>
                <a:gd name="connsiteX53" fmla="*/ 7708 w 10000"/>
                <a:gd name="connsiteY53" fmla="*/ 3212 h 10232"/>
                <a:gd name="connsiteX54" fmla="*/ 8677 w 10000"/>
                <a:gd name="connsiteY54" fmla="*/ 3030 h 10232"/>
                <a:gd name="connsiteX55" fmla="*/ 9123 w 10000"/>
                <a:gd name="connsiteY55" fmla="*/ 2623 h 10232"/>
                <a:gd name="connsiteX56" fmla="*/ 9350 w 10000"/>
                <a:gd name="connsiteY56" fmla="*/ 2421 h 10232"/>
                <a:gd name="connsiteX57" fmla="*/ 9576 w 10000"/>
                <a:gd name="connsiteY57" fmla="*/ 2641 h 10232"/>
                <a:gd name="connsiteX58" fmla="*/ 9918 w 10000"/>
                <a:gd name="connsiteY58" fmla="*/ 2860 h 10232"/>
                <a:gd name="connsiteX59" fmla="*/ 9968 w 10000"/>
                <a:gd name="connsiteY59" fmla="*/ 3083 h 10232"/>
                <a:gd name="connsiteX60" fmla="*/ 9779 w 10000"/>
                <a:gd name="connsiteY60" fmla="*/ 3492 h 10232"/>
                <a:gd name="connsiteX61" fmla="*/ 9676 w 10000"/>
                <a:gd name="connsiteY61" fmla="*/ 3972 h 10232"/>
                <a:gd name="connsiteX62" fmla="*/ 9488 w 10000"/>
                <a:gd name="connsiteY62" fmla="*/ 4354 h 10232"/>
                <a:gd name="connsiteX63" fmla="*/ 9234 w 10000"/>
                <a:gd name="connsiteY63" fmla="*/ 4606 h 10232"/>
                <a:gd name="connsiteX64" fmla="*/ 8935 w 10000"/>
                <a:gd name="connsiteY64" fmla="*/ 5081 h 10232"/>
                <a:gd name="connsiteX65" fmla="*/ 8659 w 10000"/>
                <a:gd name="connsiteY65" fmla="*/ 5877 h 10232"/>
                <a:gd name="connsiteX66" fmla="*/ 8619 w 10000"/>
                <a:gd name="connsiteY66" fmla="*/ 6277 h 10232"/>
                <a:gd name="connsiteX67" fmla="*/ 8134 w 10000"/>
                <a:gd name="connsiteY67" fmla="*/ 6537 h 10232"/>
                <a:gd name="connsiteX68" fmla="*/ 7281 w 10000"/>
                <a:gd name="connsiteY68" fmla="*/ 6814 h 10232"/>
                <a:gd name="connsiteX69" fmla="*/ 6724 w 10000"/>
                <a:gd name="connsiteY69" fmla="*/ 6994 h 10232"/>
                <a:gd name="connsiteX70" fmla="*/ 6018 w 10000"/>
                <a:gd name="connsiteY70" fmla="*/ 7376 h 10232"/>
                <a:gd name="connsiteX71" fmla="*/ 6166 w 10000"/>
                <a:gd name="connsiteY71" fmla="*/ 7709 h 10232"/>
                <a:gd name="connsiteX72" fmla="*/ 6654 w 10000"/>
                <a:gd name="connsiteY72" fmla="*/ 7828 h 10232"/>
                <a:gd name="connsiteX73" fmla="*/ 6915 w 10000"/>
                <a:gd name="connsiteY73" fmla="*/ 8128 h 10232"/>
                <a:gd name="connsiteX74" fmla="*/ 6927 w 10000"/>
                <a:gd name="connsiteY74" fmla="*/ 8649 h 10232"/>
                <a:gd name="connsiteX75" fmla="*/ 7170 w 10000"/>
                <a:gd name="connsiteY75" fmla="*/ 8952 h 10232"/>
                <a:gd name="connsiteX76" fmla="*/ 7381 w 10000"/>
                <a:gd name="connsiteY76" fmla="*/ 8985 h 10232"/>
                <a:gd name="connsiteX77" fmla="*/ 6917 w 10000"/>
                <a:gd name="connsiteY77" fmla="*/ 9519 h 10232"/>
                <a:gd name="connsiteX78" fmla="*/ 6320 w 10000"/>
                <a:gd name="connsiteY78" fmla="*/ 9882 h 10232"/>
                <a:gd name="connsiteX79" fmla="*/ 5760 w 10000"/>
                <a:gd name="connsiteY79" fmla="*/ 10165 h 10232"/>
                <a:gd name="connsiteX80" fmla="*/ 5338 w 10000"/>
                <a:gd name="connsiteY80" fmla="*/ 10193 h 10232"/>
                <a:gd name="connsiteX81" fmla="*/ 5081 w 10000"/>
                <a:gd name="connsiteY81"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177 w 10000"/>
                <a:gd name="connsiteY36" fmla="*/ 1360 h 10232"/>
                <a:gd name="connsiteX37" fmla="*/ 5842 w 10000"/>
                <a:gd name="connsiteY37" fmla="*/ 856 h 10232"/>
                <a:gd name="connsiteX38" fmla="*/ 6348 w 10000"/>
                <a:gd name="connsiteY38" fmla="*/ 1826 h 10232"/>
                <a:gd name="connsiteX39" fmla="*/ 6079 w 10000"/>
                <a:gd name="connsiteY39" fmla="*/ 2460 h 10232"/>
                <a:gd name="connsiteX40" fmla="*/ 5836 w 10000"/>
                <a:gd name="connsiteY40" fmla="*/ 2862 h 10232"/>
                <a:gd name="connsiteX41" fmla="*/ 4868 w 10000"/>
                <a:gd name="connsiteY41" fmla="*/ 2860 h 10232"/>
                <a:gd name="connsiteX42" fmla="*/ 4728 w 10000"/>
                <a:gd name="connsiteY42" fmla="*/ 3252 h 10232"/>
                <a:gd name="connsiteX43" fmla="*/ 4467 w 10000"/>
                <a:gd name="connsiteY43" fmla="*/ 3762 h 10232"/>
                <a:gd name="connsiteX44" fmla="*/ 4253 w 10000"/>
                <a:gd name="connsiteY44" fmla="*/ 4144 h 10232"/>
                <a:gd name="connsiteX45" fmla="*/ 4321 w 10000"/>
                <a:gd name="connsiteY45" fmla="*/ 4399 h 10232"/>
                <a:gd name="connsiteX46" fmla="*/ 4557 w 10000"/>
                <a:gd name="connsiteY46" fmla="*/ 4556 h 10232"/>
                <a:gd name="connsiteX47" fmla="*/ 4912 w 10000"/>
                <a:gd name="connsiteY47" fmla="*/ 4604 h 10232"/>
                <a:gd name="connsiteX48" fmla="*/ 5506 w 10000"/>
                <a:gd name="connsiteY48" fmla="*/ 4538 h 10232"/>
                <a:gd name="connsiteX49" fmla="*/ 6947 w 10000"/>
                <a:gd name="connsiteY49" fmla="*/ 4242 h 10232"/>
                <a:gd name="connsiteX50" fmla="*/ 7138 w 10000"/>
                <a:gd name="connsiteY50" fmla="*/ 3467 h 10232"/>
                <a:gd name="connsiteX51" fmla="*/ 7168 w 10000"/>
                <a:gd name="connsiteY51" fmla="*/ 3133 h 10232"/>
                <a:gd name="connsiteX52" fmla="*/ 7708 w 10000"/>
                <a:gd name="connsiteY52" fmla="*/ 3212 h 10232"/>
                <a:gd name="connsiteX53" fmla="*/ 8677 w 10000"/>
                <a:gd name="connsiteY53" fmla="*/ 3030 h 10232"/>
                <a:gd name="connsiteX54" fmla="*/ 9123 w 10000"/>
                <a:gd name="connsiteY54" fmla="*/ 2623 h 10232"/>
                <a:gd name="connsiteX55" fmla="*/ 9350 w 10000"/>
                <a:gd name="connsiteY55" fmla="*/ 2421 h 10232"/>
                <a:gd name="connsiteX56" fmla="*/ 9576 w 10000"/>
                <a:gd name="connsiteY56" fmla="*/ 2641 h 10232"/>
                <a:gd name="connsiteX57" fmla="*/ 9918 w 10000"/>
                <a:gd name="connsiteY57" fmla="*/ 2860 h 10232"/>
                <a:gd name="connsiteX58" fmla="*/ 9968 w 10000"/>
                <a:gd name="connsiteY58" fmla="*/ 3083 h 10232"/>
                <a:gd name="connsiteX59" fmla="*/ 9779 w 10000"/>
                <a:gd name="connsiteY59" fmla="*/ 3492 h 10232"/>
                <a:gd name="connsiteX60" fmla="*/ 9676 w 10000"/>
                <a:gd name="connsiteY60" fmla="*/ 3972 h 10232"/>
                <a:gd name="connsiteX61" fmla="*/ 9488 w 10000"/>
                <a:gd name="connsiteY61" fmla="*/ 4354 h 10232"/>
                <a:gd name="connsiteX62" fmla="*/ 9234 w 10000"/>
                <a:gd name="connsiteY62" fmla="*/ 4606 h 10232"/>
                <a:gd name="connsiteX63" fmla="*/ 8935 w 10000"/>
                <a:gd name="connsiteY63" fmla="*/ 5081 h 10232"/>
                <a:gd name="connsiteX64" fmla="*/ 8659 w 10000"/>
                <a:gd name="connsiteY64" fmla="*/ 5877 h 10232"/>
                <a:gd name="connsiteX65" fmla="*/ 8619 w 10000"/>
                <a:gd name="connsiteY65" fmla="*/ 6277 h 10232"/>
                <a:gd name="connsiteX66" fmla="*/ 8134 w 10000"/>
                <a:gd name="connsiteY66" fmla="*/ 6537 h 10232"/>
                <a:gd name="connsiteX67" fmla="*/ 7281 w 10000"/>
                <a:gd name="connsiteY67" fmla="*/ 6814 h 10232"/>
                <a:gd name="connsiteX68" fmla="*/ 6724 w 10000"/>
                <a:gd name="connsiteY68" fmla="*/ 6994 h 10232"/>
                <a:gd name="connsiteX69" fmla="*/ 6018 w 10000"/>
                <a:gd name="connsiteY69" fmla="*/ 7376 h 10232"/>
                <a:gd name="connsiteX70" fmla="*/ 6166 w 10000"/>
                <a:gd name="connsiteY70" fmla="*/ 7709 h 10232"/>
                <a:gd name="connsiteX71" fmla="*/ 6654 w 10000"/>
                <a:gd name="connsiteY71" fmla="*/ 7828 h 10232"/>
                <a:gd name="connsiteX72" fmla="*/ 6915 w 10000"/>
                <a:gd name="connsiteY72" fmla="*/ 8128 h 10232"/>
                <a:gd name="connsiteX73" fmla="*/ 6927 w 10000"/>
                <a:gd name="connsiteY73" fmla="*/ 8649 h 10232"/>
                <a:gd name="connsiteX74" fmla="*/ 7170 w 10000"/>
                <a:gd name="connsiteY74" fmla="*/ 8952 h 10232"/>
                <a:gd name="connsiteX75" fmla="*/ 7381 w 10000"/>
                <a:gd name="connsiteY75" fmla="*/ 8985 h 10232"/>
                <a:gd name="connsiteX76" fmla="*/ 6917 w 10000"/>
                <a:gd name="connsiteY76" fmla="*/ 9519 h 10232"/>
                <a:gd name="connsiteX77" fmla="*/ 6320 w 10000"/>
                <a:gd name="connsiteY77" fmla="*/ 9882 h 10232"/>
                <a:gd name="connsiteX78" fmla="*/ 5760 w 10000"/>
                <a:gd name="connsiteY78" fmla="*/ 10165 h 10232"/>
                <a:gd name="connsiteX79" fmla="*/ 5338 w 10000"/>
                <a:gd name="connsiteY79" fmla="*/ 10193 h 10232"/>
                <a:gd name="connsiteX80" fmla="*/ 5081 w 10000"/>
                <a:gd name="connsiteY80"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4868 w 10000"/>
                <a:gd name="connsiteY40" fmla="*/ 2860 h 10232"/>
                <a:gd name="connsiteX41" fmla="*/ 4728 w 10000"/>
                <a:gd name="connsiteY41" fmla="*/ 3252 h 10232"/>
                <a:gd name="connsiteX42" fmla="*/ 4467 w 10000"/>
                <a:gd name="connsiteY42" fmla="*/ 3762 h 10232"/>
                <a:gd name="connsiteX43" fmla="*/ 4253 w 10000"/>
                <a:gd name="connsiteY43" fmla="*/ 4144 h 10232"/>
                <a:gd name="connsiteX44" fmla="*/ 4321 w 10000"/>
                <a:gd name="connsiteY44" fmla="*/ 4399 h 10232"/>
                <a:gd name="connsiteX45" fmla="*/ 4557 w 10000"/>
                <a:gd name="connsiteY45" fmla="*/ 4556 h 10232"/>
                <a:gd name="connsiteX46" fmla="*/ 4912 w 10000"/>
                <a:gd name="connsiteY46" fmla="*/ 4604 h 10232"/>
                <a:gd name="connsiteX47" fmla="*/ 5506 w 10000"/>
                <a:gd name="connsiteY47" fmla="*/ 4538 h 10232"/>
                <a:gd name="connsiteX48" fmla="*/ 6947 w 10000"/>
                <a:gd name="connsiteY48" fmla="*/ 4242 h 10232"/>
                <a:gd name="connsiteX49" fmla="*/ 7138 w 10000"/>
                <a:gd name="connsiteY49" fmla="*/ 3467 h 10232"/>
                <a:gd name="connsiteX50" fmla="*/ 7168 w 10000"/>
                <a:gd name="connsiteY50" fmla="*/ 3133 h 10232"/>
                <a:gd name="connsiteX51" fmla="*/ 7708 w 10000"/>
                <a:gd name="connsiteY51" fmla="*/ 3212 h 10232"/>
                <a:gd name="connsiteX52" fmla="*/ 8677 w 10000"/>
                <a:gd name="connsiteY52" fmla="*/ 3030 h 10232"/>
                <a:gd name="connsiteX53" fmla="*/ 9123 w 10000"/>
                <a:gd name="connsiteY53" fmla="*/ 2623 h 10232"/>
                <a:gd name="connsiteX54" fmla="*/ 9350 w 10000"/>
                <a:gd name="connsiteY54" fmla="*/ 2421 h 10232"/>
                <a:gd name="connsiteX55" fmla="*/ 9576 w 10000"/>
                <a:gd name="connsiteY55" fmla="*/ 2641 h 10232"/>
                <a:gd name="connsiteX56" fmla="*/ 9918 w 10000"/>
                <a:gd name="connsiteY56" fmla="*/ 2860 h 10232"/>
                <a:gd name="connsiteX57" fmla="*/ 9968 w 10000"/>
                <a:gd name="connsiteY57" fmla="*/ 3083 h 10232"/>
                <a:gd name="connsiteX58" fmla="*/ 9779 w 10000"/>
                <a:gd name="connsiteY58" fmla="*/ 3492 h 10232"/>
                <a:gd name="connsiteX59" fmla="*/ 9676 w 10000"/>
                <a:gd name="connsiteY59" fmla="*/ 3972 h 10232"/>
                <a:gd name="connsiteX60" fmla="*/ 9488 w 10000"/>
                <a:gd name="connsiteY60" fmla="*/ 4354 h 10232"/>
                <a:gd name="connsiteX61" fmla="*/ 9234 w 10000"/>
                <a:gd name="connsiteY61" fmla="*/ 4606 h 10232"/>
                <a:gd name="connsiteX62" fmla="*/ 8935 w 10000"/>
                <a:gd name="connsiteY62" fmla="*/ 5081 h 10232"/>
                <a:gd name="connsiteX63" fmla="*/ 8659 w 10000"/>
                <a:gd name="connsiteY63" fmla="*/ 5877 h 10232"/>
                <a:gd name="connsiteX64" fmla="*/ 8619 w 10000"/>
                <a:gd name="connsiteY64" fmla="*/ 6277 h 10232"/>
                <a:gd name="connsiteX65" fmla="*/ 8134 w 10000"/>
                <a:gd name="connsiteY65" fmla="*/ 6537 h 10232"/>
                <a:gd name="connsiteX66" fmla="*/ 7281 w 10000"/>
                <a:gd name="connsiteY66" fmla="*/ 6814 h 10232"/>
                <a:gd name="connsiteX67" fmla="*/ 6724 w 10000"/>
                <a:gd name="connsiteY67" fmla="*/ 6994 h 10232"/>
                <a:gd name="connsiteX68" fmla="*/ 6018 w 10000"/>
                <a:gd name="connsiteY68" fmla="*/ 7376 h 10232"/>
                <a:gd name="connsiteX69" fmla="*/ 6166 w 10000"/>
                <a:gd name="connsiteY69" fmla="*/ 7709 h 10232"/>
                <a:gd name="connsiteX70" fmla="*/ 6654 w 10000"/>
                <a:gd name="connsiteY70" fmla="*/ 7828 h 10232"/>
                <a:gd name="connsiteX71" fmla="*/ 6915 w 10000"/>
                <a:gd name="connsiteY71" fmla="*/ 8128 h 10232"/>
                <a:gd name="connsiteX72" fmla="*/ 6927 w 10000"/>
                <a:gd name="connsiteY72" fmla="*/ 8649 h 10232"/>
                <a:gd name="connsiteX73" fmla="*/ 7170 w 10000"/>
                <a:gd name="connsiteY73" fmla="*/ 8952 h 10232"/>
                <a:gd name="connsiteX74" fmla="*/ 7381 w 10000"/>
                <a:gd name="connsiteY74" fmla="*/ 8985 h 10232"/>
                <a:gd name="connsiteX75" fmla="*/ 6917 w 10000"/>
                <a:gd name="connsiteY75" fmla="*/ 9519 h 10232"/>
                <a:gd name="connsiteX76" fmla="*/ 6320 w 10000"/>
                <a:gd name="connsiteY76" fmla="*/ 9882 h 10232"/>
                <a:gd name="connsiteX77" fmla="*/ 5760 w 10000"/>
                <a:gd name="connsiteY77" fmla="*/ 10165 h 10232"/>
                <a:gd name="connsiteX78" fmla="*/ 5338 w 10000"/>
                <a:gd name="connsiteY78" fmla="*/ 10193 h 10232"/>
                <a:gd name="connsiteX79" fmla="*/ 5081 w 10000"/>
                <a:gd name="connsiteY79"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4868 w 10000"/>
                <a:gd name="connsiteY40" fmla="*/ 2860 h 10232"/>
                <a:gd name="connsiteX41" fmla="*/ 4728 w 10000"/>
                <a:gd name="connsiteY41" fmla="*/ 3252 h 10232"/>
                <a:gd name="connsiteX42" fmla="*/ 4253 w 10000"/>
                <a:gd name="connsiteY42" fmla="*/ 4144 h 10232"/>
                <a:gd name="connsiteX43" fmla="*/ 4321 w 10000"/>
                <a:gd name="connsiteY43" fmla="*/ 4399 h 10232"/>
                <a:gd name="connsiteX44" fmla="*/ 4557 w 10000"/>
                <a:gd name="connsiteY44" fmla="*/ 4556 h 10232"/>
                <a:gd name="connsiteX45" fmla="*/ 4912 w 10000"/>
                <a:gd name="connsiteY45" fmla="*/ 4604 h 10232"/>
                <a:gd name="connsiteX46" fmla="*/ 5506 w 10000"/>
                <a:gd name="connsiteY46" fmla="*/ 4538 h 10232"/>
                <a:gd name="connsiteX47" fmla="*/ 6947 w 10000"/>
                <a:gd name="connsiteY47" fmla="*/ 4242 h 10232"/>
                <a:gd name="connsiteX48" fmla="*/ 7138 w 10000"/>
                <a:gd name="connsiteY48" fmla="*/ 3467 h 10232"/>
                <a:gd name="connsiteX49" fmla="*/ 7168 w 10000"/>
                <a:gd name="connsiteY49" fmla="*/ 3133 h 10232"/>
                <a:gd name="connsiteX50" fmla="*/ 7708 w 10000"/>
                <a:gd name="connsiteY50" fmla="*/ 3212 h 10232"/>
                <a:gd name="connsiteX51" fmla="*/ 8677 w 10000"/>
                <a:gd name="connsiteY51" fmla="*/ 3030 h 10232"/>
                <a:gd name="connsiteX52" fmla="*/ 9123 w 10000"/>
                <a:gd name="connsiteY52" fmla="*/ 2623 h 10232"/>
                <a:gd name="connsiteX53" fmla="*/ 9350 w 10000"/>
                <a:gd name="connsiteY53" fmla="*/ 2421 h 10232"/>
                <a:gd name="connsiteX54" fmla="*/ 9576 w 10000"/>
                <a:gd name="connsiteY54" fmla="*/ 2641 h 10232"/>
                <a:gd name="connsiteX55" fmla="*/ 9918 w 10000"/>
                <a:gd name="connsiteY55" fmla="*/ 2860 h 10232"/>
                <a:gd name="connsiteX56" fmla="*/ 9968 w 10000"/>
                <a:gd name="connsiteY56" fmla="*/ 3083 h 10232"/>
                <a:gd name="connsiteX57" fmla="*/ 9779 w 10000"/>
                <a:gd name="connsiteY57" fmla="*/ 3492 h 10232"/>
                <a:gd name="connsiteX58" fmla="*/ 9676 w 10000"/>
                <a:gd name="connsiteY58" fmla="*/ 3972 h 10232"/>
                <a:gd name="connsiteX59" fmla="*/ 9488 w 10000"/>
                <a:gd name="connsiteY59" fmla="*/ 4354 h 10232"/>
                <a:gd name="connsiteX60" fmla="*/ 9234 w 10000"/>
                <a:gd name="connsiteY60" fmla="*/ 4606 h 10232"/>
                <a:gd name="connsiteX61" fmla="*/ 8935 w 10000"/>
                <a:gd name="connsiteY61" fmla="*/ 5081 h 10232"/>
                <a:gd name="connsiteX62" fmla="*/ 8659 w 10000"/>
                <a:gd name="connsiteY62" fmla="*/ 5877 h 10232"/>
                <a:gd name="connsiteX63" fmla="*/ 8619 w 10000"/>
                <a:gd name="connsiteY63" fmla="*/ 6277 h 10232"/>
                <a:gd name="connsiteX64" fmla="*/ 8134 w 10000"/>
                <a:gd name="connsiteY64" fmla="*/ 6537 h 10232"/>
                <a:gd name="connsiteX65" fmla="*/ 7281 w 10000"/>
                <a:gd name="connsiteY65" fmla="*/ 6814 h 10232"/>
                <a:gd name="connsiteX66" fmla="*/ 6724 w 10000"/>
                <a:gd name="connsiteY66" fmla="*/ 6994 h 10232"/>
                <a:gd name="connsiteX67" fmla="*/ 6018 w 10000"/>
                <a:gd name="connsiteY67" fmla="*/ 7376 h 10232"/>
                <a:gd name="connsiteX68" fmla="*/ 6166 w 10000"/>
                <a:gd name="connsiteY68" fmla="*/ 7709 h 10232"/>
                <a:gd name="connsiteX69" fmla="*/ 6654 w 10000"/>
                <a:gd name="connsiteY69" fmla="*/ 7828 h 10232"/>
                <a:gd name="connsiteX70" fmla="*/ 6915 w 10000"/>
                <a:gd name="connsiteY70" fmla="*/ 8128 h 10232"/>
                <a:gd name="connsiteX71" fmla="*/ 6927 w 10000"/>
                <a:gd name="connsiteY71" fmla="*/ 8649 h 10232"/>
                <a:gd name="connsiteX72" fmla="*/ 7170 w 10000"/>
                <a:gd name="connsiteY72" fmla="*/ 8952 h 10232"/>
                <a:gd name="connsiteX73" fmla="*/ 7381 w 10000"/>
                <a:gd name="connsiteY73" fmla="*/ 8985 h 10232"/>
                <a:gd name="connsiteX74" fmla="*/ 6917 w 10000"/>
                <a:gd name="connsiteY74" fmla="*/ 9519 h 10232"/>
                <a:gd name="connsiteX75" fmla="*/ 6320 w 10000"/>
                <a:gd name="connsiteY75" fmla="*/ 9882 h 10232"/>
                <a:gd name="connsiteX76" fmla="*/ 5760 w 10000"/>
                <a:gd name="connsiteY76" fmla="*/ 10165 h 10232"/>
                <a:gd name="connsiteX77" fmla="*/ 5338 w 10000"/>
                <a:gd name="connsiteY77" fmla="*/ 10193 h 10232"/>
                <a:gd name="connsiteX78" fmla="*/ 5081 w 10000"/>
                <a:gd name="connsiteY78"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4868 w 10000"/>
                <a:gd name="connsiteY40" fmla="*/ 2860 h 10232"/>
                <a:gd name="connsiteX41" fmla="*/ 4253 w 10000"/>
                <a:gd name="connsiteY41" fmla="*/ 4144 h 10232"/>
                <a:gd name="connsiteX42" fmla="*/ 4321 w 10000"/>
                <a:gd name="connsiteY42" fmla="*/ 4399 h 10232"/>
                <a:gd name="connsiteX43" fmla="*/ 4557 w 10000"/>
                <a:gd name="connsiteY43" fmla="*/ 4556 h 10232"/>
                <a:gd name="connsiteX44" fmla="*/ 4912 w 10000"/>
                <a:gd name="connsiteY44" fmla="*/ 4604 h 10232"/>
                <a:gd name="connsiteX45" fmla="*/ 5506 w 10000"/>
                <a:gd name="connsiteY45" fmla="*/ 4538 h 10232"/>
                <a:gd name="connsiteX46" fmla="*/ 6947 w 10000"/>
                <a:gd name="connsiteY46" fmla="*/ 4242 h 10232"/>
                <a:gd name="connsiteX47" fmla="*/ 7138 w 10000"/>
                <a:gd name="connsiteY47" fmla="*/ 3467 h 10232"/>
                <a:gd name="connsiteX48" fmla="*/ 7168 w 10000"/>
                <a:gd name="connsiteY48" fmla="*/ 3133 h 10232"/>
                <a:gd name="connsiteX49" fmla="*/ 7708 w 10000"/>
                <a:gd name="connsiteY49" fmla="*/ 3212 h 10232"/>
                <a:gd name="connsiteX50" fmla="*/ 8677 w 10000"/>
                <a:gd name="connsiteY50" fmla="*/ 3030 h 10232"/>
                <a:gd name="connsiteX51" fmla="*/ 9123 w 10000"/>
                <a:gd name="connsiteY51" fmla="*/ 2623 h 10232"/>
                <a:gd name="connsiteX52" fmla="*/ 9350 w 10000"/>
                <a:gd name="connsiteY52" fmla="*/ 2421 h 10232"/>
                <a:gd name="connsiteX53" fmla="*/ 9576 w 10000"/>
                <a:gd name="connsiteY53" fmla="*/ 2641 h 10232"/>
                <a:gd name="connsiteX54" fmla="*/ 9918 w 10000"/>
                <a:gd name="connsiteY54" fmla="*/ 2860 h 10232"/>
                <a:gd name="connsiteX55" fmla="*/ 9968 w 10000"/>
                <a:gd name="connsiteY55" fmla="*/ 3083 h 10232"/>
                <a:gd name="connsiteX56" fmla="*/ 9779 w 10000"/>
                <a:gd name="connsiteY56" fmla="*/ 3492 h 10232"/>
                <a:gd name="connsiteX57" fmla="*/ 9676 w 10000"/>
                <a:gd name="connsiteY57" fmla="*/ 3972 h 10232"/>
                <a:gd name="connsiteX58" fmla="*/ 9488 w 10000"/>
                <a:gd name="connsiteY58" fmla="*/ 4354 h 10232"/>
                <a:gd name="connsiteX59" fmla="*/ 9234 w 10000"/>
                <a:gd name="connsiteY59" fmla="*/ 4606 h 10232"/>
                <a:gd name="connsiteX60" fmla="*/ 8935 w 10000"/>
                <a:gd name="connsiteY60" fmla="*/ 5081 h 10232"/>
                <a:gd name="connsiteX61" fmla="*/ 8659 w 10000"/>
                <a:gd name="connsiteY61" fmla="*/ 5877 h 10232"/>
                <a:gd name="connsiteX62" fmla="*/ 8619 w 10000"/>
                <a:gd name="connsiteY62" fmla="*/ 6277 h 10232"/>
                <a:gd name="connsiteX63" fmla="*/ 8134 w 10000"/>
                <a:gd name="connsiteY63" fmla="*/ 6537 h 10232"/>
                <a:gd name="connsiteX64" fmla="*/ 7281 w 10000"/>
                <a:gd name="connsiteY64" fmla="*/ 6814 h 10232"/>
                <a:gd name="connsiteX65" fmla="*/ 6724 w 10000"/>
                <a:gd name="connsiteY65" fmla="*/ 6994 h 10232"/>
                <a:gd name="connsiteX66" fmla="*/ 6018 w 10000"/>
                <a:gd name="connsiteY66" fmla="*/ 7376 h 10232"/>
                <a:gd name="connsiteX67" fmla="*/ 6166 w 10000"/>
                <a:gd name="connsiteY67" fmla="*/ 7709 h 10232"/>
                <a:gd name="connsiteX68" fmla="*/ 6654 w 10000"/>
                <a:gd name="connsiteY68" fmla="*/ 7828 h 10232"/>
                <a:gd name="connsiteX69" fmla="*/ 6915 w 10000"/>
                <a:gd name="connsiteY69" fmla="*/ 8128 h 10232"/>
                <a:gd name="connsiteX70" fmla="*/ 6927 w 10000"/>
                <a:gd name="connsiteY70" fmla="*/ 8649 h 10232"/>
                <a:gd name="connsiteX71" fmla="*/ 7170 w 10000"/>
                <a:gd name="connsiteY71" fmla="*/ 8952 h 10232"/>
                <a:gd name="connsiteX72" fmla="*/ 7381 w 10000"/>
                <a:gd name="connsiteY72" fmla="*/ 8985 h 10232"/>
                <a:gd name="connsiteX73" fmla="*/ 6917 w 10000"/>
                <a:gd name="connsiteY73" fmla="*/ 9519 h 10232"/>
                <a:gd name="connsiteX74" fmla="*/ 6320 w 10000"/>
                <a:gd name="connsiteY74" fmla="*/ 9882 h 10232"/>
                <a:gd name="connsiteX75" fmla="*/ 5760 w 10000"/>
                <a:gd name="connsiteY75" fmla="*/ 10165 h 10232"/>
                <a:gd name="connsiteX76" fmla="*/ 5338 w 10000"/>
                <a:gd name="connsiteY76" fmla="*/ 10193 h 10232"/>
                <a:gd name="connsiteX77" fmla="*/ 5081 w 10000"/>
                <a:gd name="connsiteY77"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4253 w 10000"/>
                <a:gd name="connsiteY41" fmla="*/ 4144 h 10232"/>
                <a:gd name="connsiteX42" fmla="*/ 4321 w 10000"/>
                <a:gd name="connsiteY42" fmla="*/ 4399 h 10232"/>
                <a:gd name="connsiteX43" fmla="*/ 4557 w 10000"/>
                <a:gd name="connsiteY43" fmla="*/ 4556 h 10232"/>
                <a:gd name="connsiteX44" fmla="*/ 4912 w 10000"/>
                <a:gd name="connsiteY44" fmla="*/ 4604 h 10232"/>
                <a:gd name="connsiteX45" fmla="*/ 5506 w 10000"/>
                <a:gd name="connsiteY45" fmla="*/ 4538 h 10232"/>
                <a:gd name="connsiteX46" fmla="*/ 6947 w 10000"/>
                <a:gd name="connsiteY46" fmla="*/ 4242 h 10232"/>
                <a:gd name="connsiteX47" fmla="*/ 7138 w 10000"/>
                <a:gd name="connsiteY47" fmla="*/ 3467 h 10232"/>
                <a:gd name="connsiteX48" fmla="*/ 7168 w 10000"/>
                <a:gd name="connsiteY48" fmla="*/ 3133 h 10232"/>
                <a:gd name="connsiteX49" fmla="*/ 7708 w 10000"/>
                <a:gd name="connsiteY49" fmla="*/ 3212 h 10232"/>
                <a:gd name="connsiteX50" fmla="*/ 8677 w 10000"/>
                <a:gd name="connsiteY50" fmla="*/ 3030 h 10232"/>
                <a:gd name="connsiteX51" fmla="*/ 9123 w 10000"/>
                <a:gd name="connsiteY51" fmla="*/ 2623 h 10232"/>
                <a:gd name="connsiteX52" fmla="*/ 9350 w 10000"/>
                <a:gd name="connsiteY52" fmla="*/ 2421 h 10232"/>
                <a:gd name="connsiteX53" fmla="*/ 9576 w 10000"/>
                <a:gd name="connsiteY53" fmla="*/ 2641 h 10232"/>
                <a:gd name="connsiteX54" fmla="*/ 9918 w 10000"/>
                <a:gd name="connsiteY54" fmla="*/ 2860 h 10232"/>
                <a:gd name="connsiteX55" fmla="*/ 9968 w 10000"/>
                <a:gd name="connsiteY55" fmla="*/ 3083 h 10232"/>
                <a:gd name="connsiteX56" fmla="*/ 9779 w 10000"/>
                <a:gd name="connsiteY56" fmla="*/ 3492 h 10232"/>
                <a:gd name="connsiteX57" fmla="*/ 9676 w 10000"/>
                <a:gd name="connsiteY57" fmla="*/ 3972 h 10232"/>
                <a:gd name="connsiteX58" fmla="*/ 9488 w 10000"/>
                <a:gd name="connsiteY58" fmla="*/ 4354 h 10232"/>
                <a:gd name="connsiteX59" fmla="*/ 9234 w 10000"/>
                <a:gd name="connsiteY59" fmla="*/ 4606 h 10232"/>
                <a:gd name="connsiteX60" fmla="*/ 8935 w 10000"/>
                <a:gd name="connsiteY60" fmla="*/ 5081 h 10232"/>
                <a:gd name="connsiteX61" fmla="*/ 8659 w 10000"/>
                <a:gd name="connsiteY61" fmla="*/ 5877 h 10232"/>
                <a:gd name="connsiteX62" fmla="*/ 8619 w 10000"/>
                <a:gd name="connsiteY62" fmla="*/ 6277 h 10232"/>
                <a:gd name="connsiteX63" fmla="*/ 8134 w 10000"/>
                <a:gd name="connsiteY63" fmla="*/ 6537 h 10232"/>
                <a:gd name="connsiteX64" fmla="*/ 7281 w 10000"/>
                <a:gd name="connsiteY64" fmla="*/ 6814 h 10232"/>
                <a:gd name="connsiteX65" fmla="*/ 6724 w 10000"/>
                <a:gd name="connsiteY65" fmla="*/ 6994 h 10232"/>
                <a:gd name="connsiteX66" fmla="*/ 6018 w 10000"/>
                <a:gd name="connsiteY66" fmla="*/ 7376 h 10232"/>
                <a:gd name="connsiteX67" fmla="*/ 6166 w 10000"/>
                <a:gd name="connsiteY67" fmla="*/ 7709 h 10232"/>
                <a:gd name="connsiteX68" fmla="*/ 6654 w 10000"/>
                <a:gd name="connsiteY68" fmla="*/ 7828 h 10232"/>
                <a:gd name="connsiteX69" fmla="*/ 6915 w 10000"/>
                <a:gd name="connsiteY69" fmla="*/ 8128 h 10232"/>
                <a:gd name="connsiteX70" fmla="*/ 6927 w 10000"/>
                <a:gd name="connsiteY70" fmla="*/ 8649 h 10232"/>
                <a:gd name="connsiteX71" fmla="*/ 7170 w 10000"/>
                <a:gd name="connsiteY71" fmla="*/ 8952 h 10232"/>
                <a:gd name="connsiteX72" fmla="*/ 7381 w 10000"/>
                <a:gd name="connsiteY72" fmla="*/ 8985 h 10232"/>
                <a:gd name="connsiteX73" fmla="*/ 6917 w 10000"/>
                <a:gd name="connsiteY73" fmla="*/ 9519 h 10232"/>
                <a:gd name="connsiteX74" fmla="*/ 6320 w 10000"/>
                <a:gd name="connsiteY74" fmla="*/ 9882 h 10232"/>
                <a:gd name="connsiteX75" fmla="*/ 5760 w 10000"/>
                <a:gd name="connsiteY75" fmla="*/ 10165 h 10232"/>
                <a:gd name="connsiteX76" fmla="*/ 5338 w 10000"/>
                <a:gd name="connsiteY76" fmla="*/ 10193 h 10232"/>
                <a:gd name="connsiteX77" fmla="*/ 5081 w 10000"/>
                <a:gd name="connsiteY77"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4321 w 10000"/>
                <a:gd name="connsiteY41" fmla="*/ 4399 h 10232"/>
                <a:gd name="connsiteX42" fmla="*/ 4557 w 10000"/>
                <a:gd name="connsiteY42" fmla="*/ 4556 h 10232"/>
                <a:gd name="connsiteX43" fmla="*/ 4912 w 10000"/>
                <a:gd name="connsiteY43" fmla="*/ 4604 h 10232"/>
                <a:gd name="connsiteX44" fmla="*/ 5506 w 10000"/>
                <a:gd name="connsiteY44" fmla="*/ 4538 h 10232"/>
                <a:gd name="connsiteX45" fmla="*/ 6947 w 10000"/>
                <a:gd name="connsiteY45" fmla="*/ 4242 h 10232"/>
                <a:gd name="connsiteX46" fmla="*/ 7138 w 10000"/>
                <a:gd name="connsiteY46" fmla="*/ 3467 h 10232"/>
                <a:gd name="connsiteX47" fmla="*/ 7168 w 10000"/>
                <a:gd name="connsiteY47" fmla="*/ 3133 h 10232"/>
                <a:gd name="connsiteX48" fmla="*/ 7708 w 10000"/>
                <a:gd name="connsiteY48" fmla="*/ 3212 h 10232"/>
                <a:gd name="connsiteX49" fmla="*/ 8677 w 10000"/>
                <a:gd name="connsiteY49" fmla="*/ 3030 h 10232"/>
                <a:gd name="connsiteX50" fmla="*/ 9123 w 10000"/>
                <a:gd name="connsiteY50" fmla="*/ 2623 h 10232"/>
                <a:gd name="connsiteX51" fmla="*/ 9350 w 10000"/>
                <a:gd name="connsiteY51" fmla="*/ 2421 h 10232"/>
                <a:gd name="connsiteX52" fmla="*/ 9576 w 10000"/>
                <a:gd name="connsiteY52" fmla="*/ 2641 h 10232"/>
                <a:gd name="connsiteX53" fmla="*/ 9918 w 10000"/>
                <a:gd name="connsiteY53" fmla="*/ 2860 h 10232"/>
                <a:gd name="connsiteX54" fmla="*/ 9968 w 10000"/>
                <a:gd name="connsiteY54" fmla="*/ 3083 h 10232"/>
                <a:gd name="connsiteX55" fmla="*/ 9779 w 10000"/>
                <a:gd name="connsiteY55" fmla="*/ 3492 h 10232"/>
                <a:gd name="connsiteX56" fmla="*/ 9676 w 10000"/>
                <a:gd name="connsiteY56" fmla="*/ 3972 h 10232"/>
                <a:gd name="connsiteX57" fmla="*/ 9488 w 10000"/>
                <a:gd name="connsiteY57" fmla="*/ 4354 h 10232"/>
                <a:gd name="connsiteX58" fmla="*/ 9234 w 10000"/>
                <a:gd name="connsiteY58" fmla="*/ 4606 h 10232"/>
                <a:gd name="connsiteX59" fmla="*/ 8935 w 10000"/>
                <a:gd name="connsiteY59" fmla="*/ 5081 h 10232"/>
                <a:gd name="connsiteX60" fmla="*/ 8659 w 10000"/>
                <a:gd name="connsiteY60" fmla="*/ 5877 h 10232"/>
                <a:gd name="connsiteX61" fmla="*/ 8619 w 10000"/>
                <a:gd name="connsiteY61" fmla="*/ 6277 h 10232"/>
                <a:gd name="connsiteX62" fmla="*/ 8134 w 10000"/>
                <a:gd name="connsiteY62" fmla="*/ 6537 h 10232"/>
                <a:gd name="connsiteX63" fmla="*/ 7281 w 10000"/>
                <a:gd name="connsiteY63" fmla="*/ 6814 h 10232"/>
                <a:gd name="connsiteX64" fmla="*/ 6724 w 10000"/>
                <a:gd name="connsiteY64" fmla="*/ 6994 h 10232"/>
                <a:gd name="connsiteX65" fmla="*/ 6018 w 10000"/>
                <a:gd name="connsiteY65" fmla="*/ 7376 h 10232"/>
                <a:gd name="connsiteX66" fmla="*/ 6166 w 10000"/>
                <a:gd name="connsiteY66" fmla="*/ 7709 h 10232"/>
                <a:gd name="connsiteX67" fmla="*/ 6654 w 10000"/>
                <a:gd name="connsiteY67" fmla="*/ 7828 h 10232"/>
                <a:gd name="connsiteX68" fmla="*/ 6915 w 10000"/>
                <a:gd name="connsiteY68" fmla="*/ 8128 h 10232"/>
                <a:gd name="connsiteX69" fmla="*/ 6927 w 10000"/>
                <a:gd name="connsiteY69" fmla="*/ 8649 h 10232"/>
                <a:gd name="connsiteX70" fmla="*/ 7170 w 10000"/>
                <a:gd name="connsiteY70" fmla="*/ 8952 h 10232"/>
                <a:gd name="connsiteX71" fmla="*/ 7381 w 10000"/>
                <a:gd name="connsiteY71" fmla="*/ 8985 h 10232"/>
                <a:gd name="connsiteX72" fmla="*/ 6917 w 10000"/>
                <a:gd name="connsiteY72" fmla="*/ 9519 h 10232"/>
                <a:gd name="connsiteX73" fmla="*/ 6320 w 10000"/>
                <a:gd name="connsiteY73" fmla="*/ 9882 h 10232"/>
                <a:gd name="connsiteX74" fmla="*/ 5760 w 10000"/>
                <a:gd name="connsiteY74" fmla="*/ 10165 h 10232"/>
                <a:gd name="connsiteX75" fmla="*/ 5338 w 10000"/>
                <a:gd name="connsiteY75" fmla="*/ 10193 h 10232"/>
                <a:gd name="connsiteX76" fmla="*/ 5081 w 10000"/>
                <a:gd name="connsiteY76"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4557 w 10000"/>
                <a:gd name="connsiteY42" fmla="*/ 4556 h 10232"/>
                <a:gd name="connsiteX43" fmla="*/ 4912 w 10000"/>
                <a:gd name="connsiteY43" fmla="*/ 4604 h 10232"/>
                <a:gd name="connsiteX44" fmla="*/ 5506 w 10000"/>
                <a:gd name="connsiteY44" fmla="*/ 4538 h 10232"/>
                <a:gd name="connsiteX45" fmla="*/ 6947 w 10000"/>
                <a:gd name="connsiteY45" fmla="*/ 4242 h 10232"/>
                <a:gd name="connsiteX46" fmla="*/ 7138 w 10000"/>
                <a:gd name="connsiteY46" fmla="*/ 3467 h 10232"/>
                <a:gd name="connsiteX47" fmla="*/ 7168 w 10000"/>
                <a:gd name="connsiteY47" fmla="*/ 3133 h 10232"/>
                <a:gd name="connsiteX48" fmla="*/ 7708 w 10000"/>
                <a:gd name="connsiteY48" fmla="*/ 3212 h 10232"/>
                <a:gd name="connsiteX49" fmla="*/ 8677 w 10000"/>
                <a:gd name="connsiteY49" fmla="*/ 3030 h 10232"/>
                <a:gd name="connsiteX50" fmla="*/ 9123 w 10000"/>
                <a:gd name="connsiteY50" fmla="*/ 2623 h 10232"/>
                <a:gd name="connsiteX51" fmla="*/ 9350 w 10000"/>
                <a:gd name="connsiteY51" fmla="*/ 2421 h 10232"/>
                <a:gd name="connsiteX52" fmla="*/ 9576 w 10000"/>
                <a:gd name="connsiteY52" fmla="*/ 2641 h 10232"/>
                <a:gd name="connsiteX53" fmla="*/ 9918 w 10000"/>
                <a:gd name="connsiteY53" fmla="*/ 2860 h 10232"/>
                <a:gd name="connsiteX54" fmla="*/ 9968 w 10000"/>
                <a:gd name="connsiteY54" fmla="*/ 3083 h 10232"/>
                <a:gd name="connsiteX55" fmla="*/ 9779 w 10000"/>
                <a:gd name="connsiteY55" fmla="*/ 3492 h 10232"/>
                <a:gd name="connsiteX56" fmla="*/ 9676 w 10000"/>
                <a:gd name="connsiteY56" fmla="*/ 3972 h 10232"/>
                <a:gd name="connsiteX57" fmla="*/ 9488 w 10000"/>
                <a:gd name="connsiteY57" fmla="*/ 4354 h 10232"/>
                <a:gd name="connsiteX58" fmla="*/ 9234 w 10000"/>
                <a:gd name="connsiteY58" fmla="*/ 4606 h 10232"/>
                <a:gd name="connsiteX59" fmla="*/ 8935 w 10000"/>
                <a:gd name="connsiteY59" fmla="*/ 5081 h 10232"/>
                <a:gd name="connsiteX60" fmla="*/ 8659 w 10000"/>
                <a:gd name="connsiteY60" fmla="*/ 5877 h 10232"/>
                <a:gd name="connsiteX61" fmla="*/ 8619 w 10000"/>
                <a:gd name="connsiteY61" fmla="*/ 6277 h 10232"/>
                <a:gd name="connsiteX62" fmla="*/ 8134 w 10000"/>
                <a:gd name="connsiteY62" fmla="*/ 6537 h 10232"/>
                <a:gd name="connsiteX63" fmla="*/ 7281 w 10000"/>
                <a:gd name="connsiteY63" fmla="*/ 6814 h 10232"/>
                <a:gd name="connsiteX64" fmla="*/ 6724 w 10000"/>
                <a:gd name="connsiteY64" fmla="*/ 6994 h 10232"/>
                <a:gd name="connsiteX65" fmla="*/ 6018 w 10000"/>
                <a:gd name="connsiteY65" fmla="*/ 7376 h 10232"/>
                <a:gd name="connsiteX66" fmla="*/ 6166 w 10000"/>
                <a:gd name="connsiteY66" fmla="*/ 7709 h 10232"/>
                <a:gd name="connsiteX67" fmla="*/ 6654 w 10000"/>
                <a:gd name="connsiteY67" fmla="*/ 7828 h 10232"/>
                <a:gd name="connsiteX68" fmla="*/ 6915 w 10000"/>
                <a:gd name="connsiteY68" fmla="*/ 8128 h 10232"/>
                <a:gd name="connsiteX69" fmla="*/ 6927 w 10000"/>
                <a:gd name="connsiteY69" fmla="*/ 8649 h 10232"/>
                <a:gd name="connsiteX70" fmla="*/ 7170 w 10000"/>
                <a:gd name="connsiteY70" fmla="*/ 8952 h 10232"/>
                <a:gd name="connsiteX71" fmla="*/ 7381 w 10000"/>
                <a:gd name="connsiteY71" fmla="*/ 8985 h 10232"/>
                <a:gd name="connsiteX72" fmla="*/ 6917 w 10000"/>
                <a:gd name="connsiteY72" fmla="*/ 9519 h 10232"/>
                <a:gd name="connsiteX73" fmla="*/ 6320 w 10000"/>
                <a:gd name="connsiteY73" fmla="*/ 9882 h 10232"/>
                <a:gd name="connsiteX74" fmla="*/ 5760 w 10000"/>
                <a:gd name="connsiteY74" fmla="*/ 10165 h 10232"/>
                <a:gd name="connsiteX75" fmla="*/ 5338 w 10000"/>
                <a:gd name="connsiteY75" fmla="*/ 10193 h 10232"/>
                <a:gd name="connsiteX76" fmla="*/ 5081 w 10000"/>
                <a:gd name="connsiteY76"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4912 w 10000"/>
                <a:gd name="connsiteY42" fmla="*/ 4604 h 10232"/>
                <a:gd name="connsiteX43" fmla="*/ 5506 w 10000"/>
                <a:gd name="connsiteY43" fmla="*/ 4538 h 10232"/>
                <a:gd name="connsiteX44" fmla="*/ 6947 w 10000"/>
                <a:gd name="connsiteY44" fmla="*/ 4242 h 10232"/>
                <a:gd name="connsiteX45" fmla="*/ 7138 w 10000"/>
                <a:gd name="connsiteY45" fmla="*/ 3467 h 10232"/>
                <a:gd name="connsiteX46" fmla="*/ 7168 w 10000"/>
                <a:gd name="connsiteY46" fmla="*/ 3133 h 10232"/>
                <a:gd name="connsiteX47" fmla="*/ 7708 w 10000"/>
                <a:gd name="connsiteY47" fmla="*/ 3212 h 10232"/>
                <a:gd name="connsiteX48" fmla="*/ 8677 w 10000"/>
                <a:gd name="connsiteY48" fmla="*/ 3030 h 10232"/>
                <a:gd name="connsiteX49" fmla="*/ 9123 w 10000"/>
                <a:gd name="connsiteY49" fmla="*/ 2623 h 10232"/>
                <a:gd name="connsiteX50" fmla="*/ 9350 w 10000"/>
                <a:gd name="connsiteY50" fmla="*/ 2421 h 10232"/>
                <a:gd name="connsiteX51" fmla="*/ 9576 w 10000"/>
                <a:gd name="connsiteY51" fmla="*/ 2641 h 10232"/>
                <a:gd name="connsiteX52" fmla="*/ 9918 w 10000"/>
                <a:gd name="connsiteY52" fmla="*/ 2860 h 10232"/>
                <a:gd name="connsiteX53" fmla="*/ 9968 w 10000"/>
                <a:gd name="connsiteY53" fmla="*/ 3083 h 10232"/>
                <a:gd name="connsiteX54" fmla="*/ 9779 w 10000"/>
                <a:gd name="connsiteY54" fmla="*/ 3492 h 10232"/>
                <a:gd name="connsiteX55" fmla="*/ 9676 w 10000"/>
                <a:gd name="connsiteY55" fmla="*/ 3972 h 10232"/>
                <a:gd name="connsiteX56" fmla="*/ 9488 w 10000"/>
                <a:gd name="connsiteY56" fmla="*/ 4354 h 10232"/>
                <a:gd name="connsiteX57" fmla="*/ 9234 w 10000"/>
                <a:gd name="connsiteY57" fmla="*/ 4606 h 10232"/>
                <a:gd name="connsiteX58" fmla="*/ 8935 w 10000"/>
                <a:gd name="connsiteY58" fmla="*/ 5081 h 10232"/>
                <a:gd name="connsiteX59" fmla="*/ 8659 w 10000"/>
                <a:gd name="connsiteY59" fmla="*/ 5877 h 10232"/>
                <a:gd name="connsiteX60" fmla="*/ 8619 w 10000"/>
                <a:gd name="connsiteY60" fmla="*/ 6277 h 10232"/>
                <a:gd name="connsiteX61" fmla="*/ 8134 w 10000"/>
                <a:gd name="connsiteY61" fmla="*/ 6537 h 10232"/>
                <a:gd name="connsiteX62" fmla="*/ 7281 w 10000"/>
                <a:gd name="connsiteY62" fmla="*/ 6814 h 10232"/>
                <a:gd name="connsiteX63" fmla="*/ 6724 w 10000"/>
                <a:gd name="connsiteY63" fmla="*/ 6994 h 10232"/>
                <a:gd name="connsiteX64" fmla="*/ 6018 w 10000"/>
                <a:gd name="connsiteY64" fmla="*/ 7376 h 10232"/>
                <a:gd name="connsiteX65" fmla="*/ 6166 w 10000"/>
                <a:gd name="connsiteY65" fmla="*/ 7709 h 10232"/>
                <a:gd name="connsiteX66" fmla="*/ 6654 w 10000"/>
                <a:gd name="connsiteY66" fmla="*/ 7828 h 10232"/>
                <a:gd name="connsiteX67" fmla="*/ 6915 w 10000"/>
                <a:gd name="connsiteY67" fmla="*/ 8128 h 10232"/>
                <a:gd name="connsiteX68" fmla="*/ 6927 w 10000"/>
                <a:gd name="connsiteY68" fmla="*/ 8649 h 10232"/>
                <a:gd name="connsiteX69" fmla="*/ 7170 w 10000"/>
                <a:gd name="connsiteY69" fmla="*/ 8952 h 10232"/>
                <a:gd name="connsiteX70" fmla="*/ 7381 w 10000"/>
                <a:gd name="connsiteY70" fmla="*/ 8985 h 10232"/>
                <a:gd name="connsiteX71" fmla="*/ 6917 w 10000"/>
                <a:gd name="connsiteY71" fmla="*/ 9519 h 10232"/>
                <a:gd name="connsiteX72" fmla="*/ 6320 w 10000"/>
                <a:gd name="connsiteY72" fmla="*/ 9882 h 10232"/>
                <a:gd name="connsiteX73" fmla="*/ 5760 w 10000"/>
                <a:gd name="connsiteY73" fmla="*/ 10165 h 10232"/>
                <a:gd name="connsiteX74" fmla="*/ 5338 w 10000"/>
                <a:gd name="connsiteY74" fmla="*/ 10193 h 10232"/>
                <a:gd name="connsiteX75" fmla="*/ 5081 w 10000"/>
                <a:gd name="connsiteY75"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506 w 10000"/>
                <a:gd name="connsiteY42" fmla="*/ 4538 h 10232"/>
                <a:gd name="connsiteX43" fmla="*/ 6947 w 10000"/>
                <a:gd name="connsiteY43" fmla="*/ 4242 h 10232"/>
                <a:gd name="connsiteX44" fmla="*/ 7138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166 w 10000"/>
                <a:gd name="connsiteY64" fmla="*/ 7709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947 w 10000"/>
                <a:gd name="connsiteY43" fmla="*/ 4242 h 10232"/>
                <a:gd name="connsiteX44" fmla="*/ 7138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166 w 10000"/>
                <a:gd name="connsiteY64" fmla="*/ 7709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947 w 10000"/>
                <a:gd name="connsiteY43" fmla="*/ 4242 h 10232"/>
                <a:gd name="connsiteX44" fmla="*/ 6949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166 w 10000"/>
                <a:gd name="connsiteY64" fmla="*/ 7709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4055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616 w 10000"/>
                <a:gd name="connsiteY43" fmla="*/ 4006 h 10232"/>
                <a:gd name="connsiteX44" fmla="*/ 6949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166 w 10000"/>
                <a:gd name="connsiteY64" fmla="*/ 7709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581 w 10000"/>
                <a:gd name="connsiteY24" fmla="*/ 4066 h 10232"/>
                <a:gd name="connsiteX25" fmla="*/ 3724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616 w 10000"/>
                <a:gd name="connsiteY43" fmla="*/ 4006 h 10232"/>
                <a:gd name="connsiteX44" fmla="*/ 6949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166 w 10000"/>
                <a:gd name="connsiteY64" fmla="*/ 7709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3716 w 10000"/>
                <a:gd name="connsiteY5" fmla="*/ 9041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298 w 10000"/>
                <a:gd name="connsiteY24" fmla="*/ 3877 h 10232"/>
                <a:gd name="connsiteX25" fmla="*/ 3724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616 w 10000"/>
                <a:gd name="connsiteY43" fmla="*/ 4006 h 10232"/>
                <a:gd name="connsiteX44" fmla="*/ 6949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166 w 10000"/>
                <a:gd name="connsiteY64" fmla="*/ 7709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4130 w 10000"/>
                <a:gd name="connsiteY5" fmla="*/ 9455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298 w 10000"/>
                <a:gd name="connsiteY24" fmla="*/ 3877 h 10232"/>
                <a:gd name="connsiteX25" fmla="*/ 3724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616 w 10000"/>
                <a:gd name="connsiteY43" fmla="*/ 4006 h 10232"/>
                <a:gd name="connsiteX44" fmla="*/ 6949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166 w 10000"/>
                <a:gd name="connsiteY64" fmla="*/ 7709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4130 w 10000"/>
                <a:gd name="connsiteY5" fmla="*/ 9455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298 w 10000"/>
                <a:gd name="connsiteY24" fmla="*/ 3877 h 10232"/>
                <a:gd name="connsiteX25" fmla="*/ 3724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616 w 10000"/>
                <a:gd name="connsiteY43" fmla="*/ 4006 h 10232"/>
                <a:gd name="connsiteX44" fmla="*/ 6949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018 w 10000"/>
                <a:gd name="connsiteY63" fmla="*/ 7376 h 10232"/>
                <a:gd name="connsiteX64" fmla="*/ 6580 w 10000"/>
                <a:gd name="connsiteY64" fmla="*/ 7502 h 10232"/>
                <a:gd name="connsiteX65" fmla="*/ 6654 w 10000"/>
                <a:gd name="connsiteY65" fmla="*/ 7828 h 10232"/>
                <a:gd name="connsiteX66" fmla="*/ 6915 w 10000"/>
                <a:gd name="connsiteY66" fmla="*/ 8128 h 10232"/>
                <a:gd name="connsiteX67" fmla="*/ 6927 w 10000"/>
                <a:gd name="connsiteY67" fmla="*/ 8649 h 10232"/>
                <a:gd name="connsiteX68" fmla="*/ 7170 w 10000"/>
                <a:gd name="connsiteY68" fmla="*/ 8952 h 10232"/>
                <a:gd name="connsiteX69" fmla="*/ 7381 w 10000"/>
                <a:gd name="connsiteY69" fmla="*/ 8985 h 10232"/>
                <a:gd name="connsiteX70" fmla="*/ 6917 w 10000"/>
                <a:gd name="connsiteY70" fmla="*/ 9519 h 10232"/>
                <a:gd name="connsiteX71" fmla="*/ 6320 w 10000"/>
                <a:gd name="connsiteY71" fmla="*/ 9882 h 10232"/>
                <a:gd name="connsiteX72" fmla="*/ 5760 w 10000"/>
                <a:gd name="connsiteY72" fmla="*/ 10165 h 10232"/>
                <a:gd name="connsiteX73" fmla="*/ 5338 w 10000"/>
                <a:gd name="connsiteY73" fmla="*/ 10193 h 10232"/>
                <a:gd name="connsiteX74" fmla="*/ 5081 w 10000"/>
                <a:gd name="connsiteY74" fmla="*/ 10138 h 10232"/>
                <a:gd name="connsiteX0" fmla="*/ 5081 w 10000"/>
                <a:gd name="connsiteY0" fmla="*/ 10138 h 10232"/>
                <a:gd name="connsiteX1" fmla="*/ 5150 w 10000"/>
                <a:gd name="connsiteY1" fmla="*/ 9649 h 10232"/>
                <a:gd name="connsiteX2" fmla="*/ 5115 w 10000"/>
                <a:gd name="connsiteY2" fmla="*/ 9079 h 10232"/>
                <a:gd name="connsiteX3" fmla="*/ 5009 w 10000"/>
                <a:gd name="connsiteY3" fmla="*/ 8867 h 10232"/>
                <a:gd name="connsiteX4" fmla="*/ 4394 w 10000"/>
                <a:gd name="connsiteY4" fmla="*/ 8884 h 10232"/>
                <a:gd name="connsiteX5" fmla="*/ 4130 w 10000"/>
                <a:gd name="connsiteY5" fmla="*/ 9455 h 10232"/>
                <a:gd name="connsiteX6" fmla="*/ 3238 w 10000"/>
                <a:gd name="connsiteY6" fmla="*/ 9405 h 10232"/>
                <a:gd name="connsiteX7" fmla="*/ 2139 w 10000"/>
                <a:gd name="connsiteY7" fmla="*/ 9324 h 10232"/>
                <a:gd name="connsiteX8" fmla="*/ 1914 w 10000"/>
                <a:gd name="connsiteY8" fmla="*/ 9207 h 10232"/>
                <a:gd name="connsiteX9" fmla="*/ 1326 w 10000"/>
                <a:gd name="connsiteY9" fmla="*/ 8604 h 10232"/>
                <a:gd name="connsiteX10" fmla="*/ 1047 w 10000"/>
                <a:gd name="connsiteY10" fmla="*/ 8305 h 10232"/>
                <a:gd name="connsiteX11" fmla="*/ 691 w 10000"/>
                <a:gd name="connsiteY11" fmla="*/ 7795 h 10232"/>
                <a:gd name="connsiteX12" fmla="*/ 317 w 10000"/>
                <a:gd name="connsiteY12" fmla="*/ 7221 h 10232"/>
                <a:gd name="connsiteX13" fmla="*/ 264 w 10000"/>
                <a:gd name="connsiteY13" fmla="*/ 7029 h 10232"/>
                <a:gd name="connsiteX14" fmla="*/ 114 w 10000"/>
                <a:gd name="connsiteY14" fmla="*/ 6602 h 10232"/>
                <a:gd name="connsiteX15" fmla="*/ 78 w 10000"/>
                <a:gd name="connsiteY15" fmla="*/ 6224 h 10232"/>
                <a:gd name="connsiteX16" fmla="*/ 525 w 10000"/>
                <a:gd name="connsiteY16" fmla="*/ 6034 h 10232"/>
                <a:gd name="connsiteX17" fmla="*/ 930 w 10000"/>
                <a:gd name="connsiteY17" fmla="*/ 5832 h 10232"/>
                <a:gd name="connsiteX18" fmla="*/ 1710 w 10000"/>
                <a:gd name="connsiteY18" fmla="*/ 5071 h 10232"/>
                <a:gd name="connsiteX19" fmla="*/ 1985 w 10000"/>
                <a:gd name="connsiteY19" fmla="*/ 4593 h 10232"/>
                <a:gd name="connsiteX20" fmla="*/ 3092 w 10000"/>
                <a:gd name="connsiteY20" fmla="*/ 4835 h 10232"/>
                <a:gd name="connsiteX21" fmla="*/ 3359 w 10000"/>
                <a:gd name="connsiteY21" fmla="*/ 4838 h 10232"/>
                <a:gd name="connsiteX22" fmla="*/ 3525 w 10000"/>
                <a:gd name="connsiteY22" fmla="*/ 4751 h 10232"/>
                <a:gd name="connsiteX23" fmla="*/ 3490 w 10000"/>
                <a:gd name="connsiteY23" fmla="*/ 4316 h 10232"/>
                <a:gd name="connsiteX24" fmla="*/ 3298 w 10000"/>
                <a:gd name="connsiteY24" fmla="*/ 3877 h 10232"/>
                <a:gd name="connsiteX25" fmla="*/ 3724 w 10000"/>
                <a:gd name="connsiteY25" fmla="*/ 3797 h 10232"/>
                <a:gd name="connsiteX26" fmla="*/ 3909 w 10000"/>
                <a:gd name="connsiteY26" fmla="*/ 3444 h 10232"/>
                <a:gd name="connsiteX27" fmla="*/ 3797 w 10000"/>
                <a:gd name="connsiteY27" fmla="*/ 3007 h 10232"/>
                <a:gd name="connsiteX28" fmla="*/ 3631 w 10000"/>
                <a:gd name="connsiteY28" fmla="*/ 2370 h 10232"/>
                <a:gd name="connsiteX29" fmla="*/ 3383 w 10000"/>
                <a:gd name="connsiteY29" fmla="*/ 2095 h 10232"/>
                <a:gd name="connsiteX30" fmla="*/ 3070 w 10000"/>
                <a:gd name="connsiteY30" fmla="*/ 1589 h 10232"/>
                <a:gd name="connsiteX31" fmla="*/ 3523 w 10000"/>
                <a:gd name="connsiteY31" fmla="*/ 643 h 10232"/>
                <a:gd name="connsiteX32" fmla="*/ 4181 w 10000"/>
                <a:gd name="connsiteY32" fmla="*/ 33 h 10232"/>
                <a:gd name="connsiteX33" fmla="*/ 4800 w 10000"/>
                <a:gd name="connsiteY33" fmla="*/ 141 h 10232"/>
                <a:gd name="connsiteX34" fmla="*/ 4572 w 10000"/>
                <a:gd name="connsiteY34" fmla="*/ 435 h 10232"/>
                <a:gd name="connsiteX35" fmla="*/ 4836 w 10000"/>
                <a:gd name="connsiteY35" fmla="*/ 794 h 10232"/>
                <a:gd name="connsiteX36" fmla="*/ 5842 w 10000"/>
                <a:gd name="connsiteY36" fmla="*/ 856 h 10232"/>
                <a:gd name="connsiteX37" fmla="*/ 6348 w 10000"/>
                <a:gd name="connsiteY37" fmla="*/ 1826 h 10232"/>
                <a:gd name="connsiteX38" fmla="*/ 6079 w 10000"/>
                <a:gd name="connsiteY38" fmla="*/ 2460 h 10232"/>
                <a:gd name="connsiteX39" fmla="*/ 5836 w 10000"/>
                <a:gd name="connsiteY39" fmla="*/ 2862 h 10232"/>
                <a:gd name="connsiteX40" fmla="*/ 5246 w 10000"/>
                <a:gd name="connsiteY40" fmla="*/ 3427 h 10232"/>
                <a:gd name="connsiteX41" fmla="*/ 5030 w 10000"/>
                <a:gd name="connsiteY41" fmla="*/ 4116 h 10232"/>
                <a:gd name="connsiteX42" fmla="*/ 5742 w 10000"/>
                <a:gd name="connsiteY42" fmla="*/ 4113 h 10232"/>
                <a:gd name="connsiteX43" fmla="*/ 6616 w 10000"/>
                <a:gd name="connsiteY43" fmla="*/ 4006 h 10232"/>
                <a:gd name="connsiteX44" fmla="*/ 6949 w 10000"/>
                <a:gd name="connsiteY44" fmla="*/ 3467 h 10232"/>
                <a:gd name="connsiteX45" fmla="*/ 7168 w 10000"/>
                <a:gd name="connsiteY45" fmla="*/ 3133 h 10232"/>
                <a:gd name="connsiteX46" fmla="*/ 7708 w 10000"/>
                <a:gd name="connsiteY46" fmla="*/ 3212 h 10232"/>
                <a:gd name="connsiteX47" fmla="*/ 8677 w 10000"/>
                <a:gd name="connsiteY47" fmla="*/ 3030 h 10232"/>
                <a:gd name="connsiteX48" fmla="*/ 9123 w 10000"/>
                <a:gd name="connsiteY48" fmla="*/ 2623 h 10232"/>
                <a:gd name="connsiteX49" fmla="*/ 9350 w 10000"/>
                <a:gd name="connsiteY49" fmla="*/ 2421 h 10232"/>
                <a:gd name="connsiteX50" fmla="*/ 9576 w 10000"/>
                <a:gd name="connsiteY50" fmla="*/ 2641 h 10232"/>
                <a:gd name="connsiteX51" fmla="*/ 9918 w 10000"/>
                <a:gd name="connsiteY51" fmla="*/ 2860 h 10232"/>
                <a:gd name="connsiteX52" fmla="*/ 9968 w 10000"/>
                <a:gd name="connsiteY52" fmla="*/ 3083 h 10232"/>
                <a:gd name="connsiteX53" fmla="*/ 9779 w 10000"/>
                <a:gd name="connsiteY53" fmla="*/ 3492 h 10232"/>
                <a:gd name="connsiteX54" fmla="*/ 9676 w 10000"/>
                <a:gd name="connsiteY54" fmla="*/ 3972 h 10232"/>
                <a:gd name="connsiteX55" fmla="*/ 9488 w 10000"/>
                <a:gd name="connsiteY55" fmla="*/ 4354 h 10232"/>
                <a:gd name="connsiteX56" fmla="*/ 9234 w 10000"/>
                <a:gd name="connsiteY56" fmla="*/ 4606 h 10232"/>
                <a:gd name="connsiteX57" fmla="*/ 8935 w 10000"/>
                <a:gd name="connsiteY57" fmla="*/ 5081 h 10232"/>
                <a:gd name="connsiteX58" fmla="*/ 8659 w 10000"/>
                <a:gd name="connsiteY58" fmla="*/ 5877 h 10232"/>
                <a:gd name="connsiteX59" fmla="*/ 8619 w 10000"/>
                <a:gd name="connsiteY59" fmla="*/ 6277 h 10232"/>
                <a:gd name="connsiteX60" fmla="*/ 8134 w 10000"/>
                <a:gd name="connsiteY60" fmla="*/ 6537 h 10232"/>
                <a:gd name="connsiteX61" fmla="*/ 7281 w 10000"/>
                <a:gd name="connsiteY61" fmla="*/ 6814 h 10232"/>
                <a:gd name="connsiteX62" fmla="*/ 6724 w 10000"/>
                <a:gd name="connsiteY62" fmla="*/ 6994 h 10232"/>
                <a:gd name="connsiteX63" fmla="*/ 6580 w 10000"/>
                <a:gd name="connsiteY63" fmla="*/ 7502 h 10232"/>
                <a:gd name="connsiteX64" fmla="*/ 6654 w 10000"/>
                <a:gd name="connsiteY64" fmla="*/ 7828 h 10232"/>
                <a:gd name="connsiteX65" fmla="*/ 6915 w 10000"/>
                <a:gd name="connsiteY65" fmla="*/ 8128 h 10232"/>
                <a:gd name="connsiteX66" fmla="*/ 6927 w 10000"/>
                <a:gd name="connsiteY66" fmla="*/ 8649 h 10232"/>
                <a:gd name="connsiteX67" fmla="*/ 7170 w 10000"/>
                <a:gd name="connsiteY67" fmla="*/ 8952 h 10232"/>
                <a:gd name="connsiteX68" fmla="*/ 7381 w 10000"/>
                <a:gd name="connsiteY68" fmla="*/ 8985 h 10232"/>
                <a:gd name="connsiteX69" fmla="*/ 6917 w 10000"/>
                <a:gd name="connsiteY69" fmla="*/ 9519 h 10232"/>
                <a:gd name="connsiteX70" fmla="*/ 6320 w 10000"/>
                <a:gd name="connsiteY70" fmla="*/ 9882 h 10232"/>
                <a:gd name="connsiteX71" fmla="*/ 5760 w 10000"/>
                <a:gd name="connsiteY71" fmla="*/ 10165 h 10232"/>
                <a:gd name="connsiteX72" fmla="*/ 5338 w 10000"/>
                <a:gd name="connsiteY72" fmla="*/ 10193 h 10232"/>
                <a:gd name="connsiteX73" fmla="*/ 5081 w 10000"/>
                <a:gd name="connsiteY73" fmla="*/ 10138 h 1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000" h="10232">
                  <a:moveTo>
                    <a:pt x="5081" y="10138"/>
                  </a:moveTo>
                  <a:cubicBezTo>
                    <a:pt x="5081" y="10069"/>
                    <a:pt x="5112" y="9849"/>
                    <a:pt x="5150" y="9649"/>
                  </a:cubicBezTo>
                  <a:cubicBezTo>
                    <a:pt x="5202" y="9367"/>
                    <a:pt x="5195" y="9242"/>
                    <a:pt x="5115" y="9079"/>
                  </a:cubicBezTo>
                  <a:cubicBezTo>
                    <a:pt x="5080" y="9008"/>
                    <a:pt x="5044" y="8938"/>
                    <a:pt x="5009" y="8867"/>
                  </a:cubicBezTo>
                  <a:lnTo>
                    <a:pt x="4394" y="8884"/>
                  </a:lnTo>
                  <a:cubicBezTo>
                    <a:pt x="3859" y="8899"/>
                    <a:pt x="4186" y="9334"/>
                    <a:pt x="4130" y="9455"/>
                  </a:cubicBezTo>
                  <a:cubicBezTo>
                    <a:pt x="4082" y="9566"/>
                    <a:pt x="3570" y="9427"/>
                    <a:pt x="3238" y="9405"/>
                  </a:cubicBezTo>
                  <a:cubicBezTo>
                    <a:pt x="2906" y="9383"/>
                    <a:pt x="2248" y="9430"/>
                    <a:pt x="2139" y="9324"/>
                  </a:cubicBezTo>
                  <a:cubicBezTo>
                    <a:pt x="2077" y="9259"/>
                    <a:pt x="1976" y="9207"/>
                    <a:pt x="1914" y="9207"/>
                  </a:cubicBezTo>
                  <a:cubicBezTo>
                    <a:pt x="1778" y="9207"/>
                    <a:pt x="1472" y="8889"/>
                    <a:pt x="1326" y="8604"/>
                  </a:cubicBezTo>
                  <a:cubicBezTo>
                    <a:pt x="1269" y="8487"/>
                    <a:pt x="1143" y="8351"/>
                    <a:pt x="1047" y="8305"/>
                  </a:cubicBezTo>
                  <a:cubicBezTo>
                    <a:pt x="875" y="8217"/>
                    <a:pt x="696" y="7965"/>
                    <a:pt x="691" y="7795"/>
                  </a:cubicBezTo>
                  <a:cubicBezTo>
                    <a:pt x="689" y="7696"/>
                    <a:pt x="405" y="7262"/>
                    <a:pt x="317" y="7221"/>
                  </a:cubicBezTo>
                  <a:cubicBezTo>
                    <a:pt x="290" y="7209"/>
                    <a:pt x="264" y="7123"/>
                    <a:pt x="264" y="7029"/>
                  </a:cubicBezTo>
                  <a:cubicBezTo>
                    <a:pt x="264" y="6939"/>
                    <a:pt x="196" y="6747"/>
                    <a:pt x="114" y="6602"/>
                  </a:cubicBezTo>
                  <a:cubicBezTo>
                    <a:pt x="-30" y="6360"/>
                    <a:pt x="-32" y="6337"/>
                    <a:pt x="78" y="6224"/>
                  </a:cubicBezTo>
                  <a:cubicBezTo>
                    <a:pt x="144" y="6158"/>
                    <a:pt x="345" y="6072"/>
                    <a:pt x="525" y="6034"/>
                  </a:cubicBezTo>
                  <a:cubicBezTo>
                    <a:pt x="704" y="5994"/>
                    <a:pt x="887" y="5905"/>
                    <a:pt x="930" y="5832"/>
                  </a:cubicBezTo>
                  <a:cubicBezTo>
                    <a:pt x="1105" y="5543"/>
                    <a:pt x="1534" y="5278"/>
                    <a:pt x="1710" y="5071"/>
                  </a:cubicBezTo>
                  <a:cubicBezTo>
                    <a:pt x="1886" y="4865"/>
                    <a:pt x="1755" y="4632"/>
                    <a:pt x="1985" y="4593"/>
                  </a:cubicBezTo>
                  <a:cubicBezTo>
                    <a:pt x="2215" y="4554"/>
                    <a:pt x="2678" y="4453"/>
                    <a:pt x="3092" y="4835"/>
                  </a:cubicBezTo>
                  <a:cubicBezTo>
                    <a:pt x="3321" y="4876"/>
                    <a:pt x="3287" y="4852"/>
                    <a:pt x="3359" y="4838"/>
                  </a:cubicBezTo>
                  <a:cubicBezTo>
                    <a:pt x="3413" y="4660"/>
                    <a:pt x="3485" y="4773"/>
                    <a:pt x="3525" y="4751"/>
                  </a:cubicBezTo>
                  <a:cubicBezTo>
                    <a:pt x="3628" y="4684"/>
                    <a:pt x="3528" y="4462"/>
                    <a:pt x="3490" y="4316"/>
                  </a:cubicBezTo>
                  <a:cubicBezTo>
                    <a:pt x="3452" y="4170"/>
                    <a:pt x="3142" y="3791"/>
                    <a:pt x="3298" y="3877"/>
                  </a:cubicBezTo>
                  <a:cubicBezTo>
                    <a:pt x="3460" y="3970"/>
                    <a:pt x="3669" y="4015"/>
                    <a:pt x="3724" y="3797"/>
                  </a:cubicBezTo>
                  <a:cubicBezTo>
                    <a:pt x="3761" y="3652"/>
                    <a:pt x="3897" y="3576"/>
                    <a:pt x="3909" y="3444"/>
                  </a:cubicBezTo>
                  <a:cubicBezTo>
                    <a:pt x="3921" y="3312"/>
                    <a:pt x="3721" y="3262"/>
                    <a:pt x="3797" y="3007"/>
                  </a:cubicBezTo>
                  <a:cubicBezTo>
                    <a:pt x="3904" y="2651"/>
                    <a:pt x="3912" y="2686"/>
                    <a:pt x="3631" y="2370"/>
                  </a:cubicBezTo>
                  <a:lnTo>
                    <a:pt x="3383" y="2095"/>
                  </a:lnTo>
                  <a:cubicBezTo>
                    <a:pt x="3420" y="1926"/>
                    <a:pt x="3033" y="1758"/>
                    <a:pt x="3070" y="1589"/>
                  </a:cubicBezTo>
                  <a:cubicBezTo>
                    <a:pt x="3188" y="1057"/>
                    <a:pt x="3338" y="902"/>
                    <a:pt x="3523" y="643"/>
                  </a:cubicBezTo>
                  <a:cubicBezTo>
                    <a:pt x="3708" y="384"/>
                    <a:pt x="4126" y="156"/>
                    <a:pt x="4181" y="33"/>
                  </a:cubicBezTo>
                  <a:cubicBezTo>
                    <a:pt x="4025" y="-65"/>
                    <a:pt x="4735" y="74"/>
                    <a:pt x="4800" y="141"/>
                  </a:cubicBezTo>
                  <a:cubicBezTo>
                    <a:pt x="4865" y="208"/>
                    <a:pt x="4566" y="326"/>
                    <a:pt x="4572" y="435"/>
                  </a:cubicBezTo>
                  <a:cubicBezTo>
                    <a:pt x="4578" y="544"/>
                    <a:pt x="4624" y="724"/>
                    <a:pt x="4836" y="794"/>
                  </a:cubicBezTo>
                  <a:cubicBezTo>
                    <a:pt x="5048" y="864"/>
                    <a:pt x="5590" y="684"/>
                    <a:pt x="5842" y="856"/>
                  </a:cubicBezTo>
                  <a:cubicBezTo>
                    <a:pt x="6094" y="1028"/>
                    <a:pt x="6309" y="1559"/>
                    <a:pt x="6348" y="1826"/>
                  </a:cubicBezTo>
                  <a:cubicBezTo>
                    <a:pt x="6387" y="2093"/>
                    <a:pt x="6164" y="2287"/>
                    <a:pt x="6079" y="2460"/>
                  </a:cubicBezTo>
                  <a:cubicBezTo>
                    <a:pt x="5994" y="2633"/>
                    <a:pt x="5975" y="2701"/>
                    <a:pt x="5836" y="2862"/>
                  </a:cubicBezTo>
                  <a:cubicBezTo>
                    <a:pt x="5697" y="3023"/>
                    <a:pt x="5380" y="3218"/>
                    <a:pt x="5246" y="3427"/>
                  </a:cubicBezTo>
                  <a:cubicBezTo>
                    <a:pt x="5112" y="3636"/>
                    <a:pt x="4947" y="4002"/>
                    <a:pt x="5030" y="4116"/>
                  </a:cubicBezTo>
                  <a:cubicBezTo>
                    <a:pt x="5113" y="4230"/>
                    <a:pt x="5478" y="4131"/>
                    <a:pt x="5742" y="4113"/>
                  </a:cubicBezTo>
                  <a:cubicBezTo>
                    <a:pt x="6006" y="4095"/>
                    <a:pt x="6415" y="4114"/>
                    <a:pt x="6616" y="4006"/>
                  </a:cubicBezTo>
                  <a:cubicBezTo>
                    <a:pt x="6817" y="3898"/>
                    <a:pt x="6857" y="3612"/>
                    <a:pt x="6949" y="3467"/>
                  </a:cubicBezTo>
                  <a:cubicBezTo>
                    <a:pt x="7041" y="3322"/>
                    <a:pt x="6957" y="3232"/>
                    <a:pt x="7168" y="3133"/>
                  </a:cubicBezTo>
                  <a:cubicBezTo>
                    <a:pt x="7311" y="3070"/>
                    <a:pt x="7412" y="3083"/>
                    <a:pt x="7708" y="3212"/>
                  </a:cubicBezTo>
                  <a:cubicBezTo>
                    <a:pt x="8127" y="3394"/>
                    <a:pt x="8320" y="3358"/>
                    <a:pt x="8677" y="3030"/>
                  </a:cubicBezTo>
                  <a:cubicBezTo>
                    <a:pt x="8800" y="2916"/>
                    <a:pt x="9001" y="2735"/>
                    <a:pt x="9123" y="2623"/>
                  </a:cubicBezTo>
                  <a:lnTo>
                    <a:pt x="9350" y="2421"/>
                  </a:lnTo>
                  <a:lnTo>
                    <a:pt x="9576" y="2641"/>
                  </a:lnTo>
                  <a:cubicBezTo>
                    <a:pt x="9698" y="2762"/>
                    <a:pt x="9852" y="2860"/>
                    <a:pt x="9918" y="2860"/>
                  </a:cubicBezTo>
                  <a:cubicBezTo>
                    <a:pt x="10013" y="2860"/>
                    <a:pt x="10020" y="2898"/>
                    <a:pt x="9968" y="3083"/>
                  </a:cubicBezTo>
                  <a:cubicBezTo>
                    <a:pt x="9935" y="3207"/>
                    <a:pt x="9849" y="3391"/>
                    <a:pt x="9779" y="3492"/>
                  </a:cubicBezTo>
                  <a:cubicBezTo>
                    <a:pt x="9696" y="3616"/>
                    <a:pt x="9661" y="3780"/>
                    <a:pt x="9676" y="3972"/>
                  </a:cubicBezTo>
                  <a:cubicBezTo>
                    <a:pt x="9696" y="4237"/>
                    <a:pt x="9678" y="4273"/>
                    <a:pt x="9488" y="4354"/>
                  </a:cubicBezTo>
                  <a:cubicBezTo>
                    <a:pt x="9368" y="4404"/>
                    <a:pt x="9257" y="4513"/>
                    <a:pt x="9234" y="4606"/>
                  </a:cubicBezTo>
                  <a:cubicBezTo>
                    <a:pt x="9212" y="4698"/>
                    <a:pt x="9076" y="4910"/>
                    <a:pt x="8935" y="5081"/>
                  </a:cubicBezTo>
                  <a:cubicBezTo>
                    <a:pt x="8559" y="5533"/>
                    <a:pt x="8516" y="5660"/>
                    <a:pt x="8659" y="5877"/>
                  </a:cubicBezTo>
                  <a:cubicBezTo>
                    <a:pt x="8773" y="6052"/>
                    <a:pt x="8770" y="6069"/>
                    <a:pt x="8619" y="6277"/>
                  </a:cubicBezTo>
                  <a:cubicBezTo>
                    <a:pt x="8496" y="6444"/>
                    <a:pt x="8389" y="6502"/>
                    <a:pt x="8134" y="6537"/>
                  </a:cubicBezTo>
                  <a:cubicBezTo>
                    <a:pt x="7690" y="6595"/>
                    <a:pt x="7376" y="6699"/>
                    <a:pt x="7281" y="6814"/>
                  </a:cubicBezTo>
                  <a:cubicBezTo>
                    <a:pt x="7236" y="6871"/>
                    <a:pt x="6841" y="6879"/>
                    <a:pt x="6724" y="6994"/>
                  </a:cubicBezTo>
                  <a:cubicBezTo>
                    <a:pt x="6607" y="7109"/>
                    <a:pt x="6592" y="7363"/>
                    <a:pt x="6580" y="7502"/>
                  </a:cubicBezTo>
                  <a:cubicBezTo>
                    <a:pt x="6568" y="7641"/>
                    <a:pt x="6598" y="7724"/>
                    <a:pt x="6654" y="7828"/>
                  </a:cubicBezTo>
                  <a:cubicBezTo>
                    <a:pt x="6710" y="7932"/>
                    <a:pt x="6980" y="7957"/>
                    <a:pt x="6915" y="8128"/>
                  </a:cubicBezTo>
                  <a:cubicBezTo>
                    <a:pt x="6870" y="8248"/>
                    <a:pt x="6875" y="8422"/>
                    <a:pt x="6927" y="8649"/>
                  </a:cubicBezTo>
                  <a:cubicBezTo>
                    <a:pt x="7000" y="8957"/>
                    <a:pt x="7025" y="8987"/>
                    <a:pt x="7170" y="8952"/>
                  </a:cubicBezTo>
                  <a:cubicBezTo>
                    <a:pt x="7261" y="8930"/>
                    <a:pt x="7354" y="8945"/>
                    <a:pt x="7381" y="8985"/>
                  </a:cubicBezTo>
                  <a:cubicBezTo>
                    <a:pt x="7457" y="9109"/>
                    <a:pt x="7138" y="9476"/>
                    <a:pt x="6917" y="9519"/>
                  </a:cubicBezTo>
                  <a:cubicBezTo>
                    <a:pt x="6806" y="9541"/>
                    <a:pt x="6538" y="9706"/>
                    <a:pt x="6320" y="9882"/>
                  </a:cubicBezTo>
                  <a:cubicBezTo>
                    <a:pt x="6018" y="10130"/>
                    <a:pt x="5886" y="10196"/>
                    <a:pt x="5760" y="10165"/>
                  </a:cubicBezTo>
                  <a:cubicBezTo>
                    <a:pt x="5669" y="10143"/>
                    <a:pt x="5478" y="10155"/>
                    <a:pt x="5338" y="10193"/>
                  </a:cubicBezTo>
                  <a:cubicBezTo>
                    <a:pt x="5115" y="10256"/>
                    <a:pt x="5081" y="10248"/>
                    <a:pt x="5081" y="10138"/>
                  </a:cubicBezTo>
                  <a:close/>
                </a:path>
              </a:pathLst>
            </a:custGeom>
            <a:solidFill>
              <a:srgbClr val="0070C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1" name="coahuila"/>
            <p:cNvSpPr>
              <a:spLocks/>
            </p:cNvSpPr>
            <p:nvPr/>
          </p:nvSpPr>
          <p:spPr bwMode="auto">
            <a:xfrm>
              <a:off x="4397914" y="3407525"/>
              <a:ext cx="760914" cy="1049685"/>
            </a:xfrm>
            <a:custGeom>
              <a:avLst/>
              <a:gdLst>
                <a:gd name="T0" fmla="*/ 2629 w 3681"/>
                <a:gd name="T1" fmla="*/ 5408 h 5479"/>
                <a:gd name="T2" fmla="*/ 2233 w 3681"/>
                <a:gd name="T3" fmla="*/ 5148 h 5479"/>
                <a:gd name="T4" fmla="*/ 2025 w 3681"/>
                <a:gd name="T5" fmla="*/ 5040 h 5479"/>
                <a:gd name="T6" fmla="*/ 1305 w 3681"/>
                <a:gd name="T7" fmla="*/ 4797 h 5479"/>
                <a:gd name="T8" fmla="*/ 889 w 3681"/>
                <a:gd name="T9" fmla="*/ 5161 h 5479"/>
                <a:gd name="T10" fmla="*/ 454 w 3681"/>
                <a:gd name="T11" fmla="*/ 4871 h 5479"/>
                <a:gd name="T12" fmla="*/ 388 w 3681"/>
                <a:gd name="T13" fmla="*/ 4603 h 5479"/>
                <a:gd name="T14" fmla="*/ 335 w 3681"/>
                <a:gd name="T15" fmla="*/ 4433 h 5479"/>
                <a:gd name="T16" fmla="*/ 492 w 3681"/>
                <a:gd name="T17" fmla="*/ 3982 h 5479"/>
                <a:gd name="T18" fmla="*/ 314 w 3681"/>
                <a:gd name="T19" fmla="*/ 3291 h 5479"/>
                <a:gd name="T20" fmla="*/ 0 w 3681"/>
                <a:gd name="T21" fmla="*/ 2020 h 5479"/>
                <a:gd name="T22" fmla="*/ 210 w 3681"/>
                <a:gd name="T23" fmla="*/ 1729 h 5479"/>
                <a:gd name="T24" fmla="*/ 469 w 3681"/>
                <a:gd name="T25" fmla="*/ 1309 h 5479"/>
                <a:gd name="T26" fmla="*/ 837 w 3681"/>
                <a:gd name="T27" fmla="*/ 721 h 5479"/>
                <a:gd name="T28" fmla="*/ 1231 w 3681"/>
                <a:gd name="T29" fmla="*/ 116 h 5479"/>
                <a:gd name="T30" fmla="*/ 1452 w 3681"/>
                <a:gd name="T31" fmla="*/ 16 h 5479"/>
                <a:gd name="T32" fmla="*/ 2406 w 3681"/>
                <a:gd name="T33" fmla="*/ 233 h 5479"/>
                <a:gd name="T34" fmla="*/ 2422 w 3681"/>
                <a:gd name="T35" fmla="*/ 351 h 5479"/>
                <a:gd name="T36" fmla="*/ 2437 w 3681"/>
                <a:gd name="T37" fmla="*/ 423 h 5479"/>
                <a:gd name="T38" fmla="*/ 2565 w 3681"/>
                <a:gd name="T39" fmla="*/ 447 h 5479"/>
                <a:gd name="T40" fmla="*/ 2928 w 3681"/>
                <a:gd name="T41" fmla="*/ 742 h 5479"/>
                <a:gd name="T42" fmla="*/ 3055 w 3681"/>
                <a:gd name="T43" fmla="*/ 1012 h 5479"/>
                <a:gd name="T44" fmla="*/ 3186 w 3681"/>
                <a:gd name="T45" fmla="*/ 1323 h 5479"/>
                <a:gd name="T46" fmla="*/ 3438 w 3681"/>
                <a:gd name="T47" fmla="*/ 1721 h 5479"/>
                <a:gd name="T48" fmla="*/ 3600 w 3681"/>
                <a:gd name="T49" fmla="*/ 1899 h 5479"/>
                <a:gd name="T50" fmla="*/ 3516 w 3681"/>
                <a:gd name="T51" fmla="*/ 2290 h 5479"/>
                <a:gd name="T52" fmla="*/ 3290 w 3681"/>
                <a:gd name="T53" fmla="*/ 2181 h 5479"/>
                <a:gd name="T54" fmla="*/ 2990 w 3681"/>
                <a:gd name="T55" fmla="*/ 2558 h 5479"/>
                <a:gd name="T56" fmla="*/ 2785 w 3681"/>
                <a:gd name="T57" fmla="*/ 2910 h 5479"/>
                <a:gd name="T58" fmla="*/ 2944 w 3681"/>
                <a:gd name="T59" fmla="*/ 2897 h 5479"/>
                <a:gd name="T60" fmla="*/ 2407 w 3681"/>
                <a:gd name="T61" fmla="*/ 3610 h 5479"/>
                <a:gd name="T62" fmla="*/ 2673 w 3681"/>
                <a:gd name="T63" fmla="*/ 4049 h 5479"/>
                <a:gd name="T64" fmla="*/ 2928 w 3681"/>
                <a:gd name="T65" fmla="*/ 4501 h 5479"/>
                <a:gd name="T66" fmla="*/ 3058 w 3681"/>
                <a:gd name="T67" fmla="*/ 4641 h 5479"/>
                <a:gd name="T68" fmla="*/ 3261 w 3681"/>
                <a:gd name="T69" fmla="*/ 4730 h 5479"/>
                <a:gd name="T70" fmla="*/ 2773 w 3681"/>
                <a:gd name="T71" fmla="*/ 4820 h 5479"/>
                <a:gd name="T72" fmla="*/ 2770 w 3681"/>
                <a:gd name="T73" fmla="*/ 5129 h 5479"/>
                <a:gd name="T74" fmla="*/ 2747 w 3681"/>
                <a:gd name="T75" fmla="*/ 5382 h 5479"/>
                <a:gd name="connsiteX0" fmla="*/ 7357 w 9929"/>
                <a:gd name="connsiteY0" fmla="*/ 9916 h 9952"/>
                <a:gd name="connsiteX1" fmla="*/ 7142 w 9929"/>
                <a:gd name="connsiteY1" fmla="*/ 9855 h 9952"/>
                <a:gd name="connsiteX2" fmla="*/ 6528 w 9929"/>
                <a:gd name="connsiteY2" fmla="*/ 9509 h 9952"/>
                <a:gd name="connsiteX3" fmla="*/ 6066 w 9929"/>
                <a:gd name="connsiteY3" fmla="*/ 9381 h 9952"/>
                <a:gd name="connsiteX4" fmla="*/ 5678 w 9929"/>
                <a:gd name="connsiteY4" fmla="*/ 9297 h 9952"/>
                <a:gd name="connsiteX5" fmla="*/ 5501 w 9929"/>
                <a:gd name="connsiteY5" fmla="*/ 9184 h 9952"/>
                <a:gd name="connsiteX6" fmla="*/ 5327 w 9929"/>
                <a:gd name="connsiteY6" fmla="*/ 9107 h 9952"/>
                <a:gd name="connsiteX7" fmla="*/ 3545 w 9929"/>
                <a:gd name="connsiteY7" fmla="*/ 8740 h 9952"/>
                <a:gd name="connsiteX8" fmla="*/ 3016 w 9929"/>
                <a:gd name="connsiteY8" fmla="*/ 9317 h 9952"/>
                <a:gd name="connsiteX9" fmla="*/ 2415 w 9929"/>
                <a:gd name="connsiteY9" fmla="*/ 9405 h 9952"/>
                <a:gd name="connsiteX10" fmla="*/ 1953 w 9929"/>
                <a:gd name="connsiteY10" fmla="*/ 9315 h 9952"/>
                <a:gd name="connsiteX11" fmla="*/ 1233 w 9929"/>
                <a:gd name="connsiteY11" fmla="*/ 8875 h 9952"/>
                <a:gd name="connsiteX12" fmla="*/ 864 w 9929"/>
                <a:gd name="connsiteY12" fmla="*/ 8424 h 9952"/>
                <a:gd name="connsiteX13" fmla="*/ 1054 w 9929"/>
                <a:gd name="connsiteY13" fmla="*/ 8386 h 9952"/>
                <a:gd name="connsiteX14" fmla="*/ 1079 w 9929"/>
                <a:gd name="connsiteY14" fmla="*/ 8196 h 9952"/>
                <a:gd name="connsiteX15" fmla="*/ 910 w 9929"/>
                <a:gd name="connsiteY15" fmla="*/ 8076 h 9952"/>
                <a:gd name="connsiteX16" fmla="*/ 1098 w 9929"/>
                <a:gd name="connsiteY16" fmla="*/ 7857 h 9952"/>
                <a:gd name="connsiteX17" fmla="*/ 1337 w 9929"/>
                <a:gd name="connsiteY17" fmla="*/ 7253 h 9952"/>
                <a:gd name="connsiteX18" fmla="*/ 1440 w 9929"/>
                <a:gd name="connsiteY18" fmla="*/ 6702 h 9952"/>
                <a:gd name="connsiteX19" fmla="*/ 853 w 9929"/>
                <a:gd name="connsiteY19" fmla="*/ 5992 h 9952"/>
                <a:gd name="connsiteX20" fmla="*/ 283 w 9929"/>
                <a:gd name="connsiteY20" fmla="*/ 4729 h 9952"/>
                <a:gd name="connsiteX21" fmla="*/ 0 w 9929"/>
                <a:gd name="connsiteY21" fmla="*/ 3672 h 9952"/>
                <a:gd name="connsiteX22" fmla="*/ 255 w 9929"/>
                <a:gd name="connsiteY22" fmla="*/ 3414 h 9952"/>
                <a:gd name="connsiteX23" fmla="*/ 570 w 9929"/>
                <a:gd name="connsiteY23" fmla="*/ 3141 h 9952"/>
                <a:gd name="connsiteX24" fmla="*/ 633 w 9929"/>
                <a:gd name="connsiteY24" fmla="*/ 3079 h 9952"/>
                <a:gd name="connsiteX25" fmla="*/ 1274 w 9929"/>
                <a:gd name="connsiteY25" fmla="*/ 2374 h 9952"/>
                <a:gd name="connsiteX26" fmla="*/ 1975 w 9929"/>
                <a:gd name="connsiteY26" fmla="*/ 1587 h 9952"/>
                <a:gd name="connsiteX27" fmla="*/ 2274 w 9929"/>
                <a:gd name="connsiteY27" fmla="*/ 1301 h 9952"/>
                <a:gd name="connsiteX28" fmla="*/ 2899 w 9929"/>
                <a:gd name="connsiteY28" fmla="*/ 682 h 9952"/>
                <a:gd name="connsiteX29" fmla="*/ 3344 w 9929"/>
                <a:gd name="connsiteY29" fmla="*/ 197 h 9952"/>
                <a:gd name="connsiteX30" fmla="*/ 3553 w 9929"/>
                <a:gd name="connsiteY30" fmla="*/ 87 h 9952"/>
                <a:gd name="connsiteX31" fmla="*/ 3945 w 9929"/>
                <a:gd name="connsiteY31" fmla="*/ 14 h 9952"/>
                <a:gd name="connsiteX32" fmla="*/ 5748 w 9929"/>
                <a:gd name="connsiteY32" fmla="*/ 111 h 9952"/>
                <a:gd name="connsiteX33" fmla="*/ 6536 w 9929"/>
                <a:gd name="connsiteY33" fmla="*/ 410 h 9952"/>
                <a:gd name="connsiteX34" fmla="*/ 6669 w 9929"/>
                <a:gd name="connsiteY34" fmla="*/ 505 h 9952"/>
                <a:gd name="connsiteX35" fmla="*/ 6580 w 9929"/>
                <a:gd name="connsiteY35" fmla="*/ 626 h 9952"/>
                <a:gd name="connsiteX36" fmla="*/ 6455 w 9929"/>
                <a:gd name="connsiteY36" fmla="*/ 786 h 9952"/>
                <a:gd name="connsiteX37" fmla="*/ 6620 w 9929"/>
                <a:gd name="connsiteY37" fmla="*/ 757 h 9952"/>
                <a:gd name="connsiteX38" fmla="*/ 6688 w 9929"/>
                <a:gd name="connsiteY38" fmla="*/ 737 h 9952"/>
                <a:gd name="connsiteX39" fmla="*/ 6968 w 9929"/>
                <a:gd name="connsiteY39" fmla="*/ 801 h 9952"/>
                <a:gd name="connsiteX40" fmla="*/ 7756 w 9929"/>
                <a:gd name="connsiteY40" fmla="*/ 1142 h 9952"/>
                <a:gd name="connsiteX41" fmla="*/ 7954 w 9929"/>
                <a:gd name="connsiteY41" fmla="*/ 1339 h 9952"/>
                <a:gd name="connsiteX42" fmla="*/ 8147 w 9929"/>
                <a:gd name="connsiteY42" fmla="*/ 1578 h 9952"/>
                <a:gd name="connsiteX43" fmla="*/ 8299 w 9929"/>
                <a:gd name="connsiteY43" fmla="*/ 1832 h 9952"/>
                <a:gd name="connsiteX44" fmla="*/ 8452 w 9929"/>
                <a:gd name="connsiteY44" fmla="*/ 2111 h 9952"/>
                <a:gd name="connsiteX45" fmla="*/ 8655 w 9929"/>
                <a:gd name="connsiteY45" fmla="*/ 2400 h 9952"/>
                <a:gd name="connsiteX46" fmla="*/ 8870 w 9929"/>
                <a:gd name="connsiteY46" fmla="*/ 2662 h 9952"/>
                <a:gd name="connsiteX47" fmla="*/ 9340 w 9929"/>
                <a:gd name="connsiteY47" fmla="*/ 3126 h 9952"/>
                <a:gd name="connsiteX48" fmla="*/ 9603 w 9929"/>
                <a:gd name="connsiteY48" fmla="*/ 3279 h 9952"/>
                <a:gd name="connsiteX49" fmla="*/ 9780 w 9929"/>
                <a:gd name="connsiteY49" fmla="*/ 3451 h 9952"/>
                <a:gd name="connsiteX50" fmla="*/ 9723 w 9929"/>
                <a:gd name="connsiteY50" fmla="*/ 4057 h 9952"/>
                <a:gd name="connsiteX51" fmla="*/ 9552 w 9929"/>
                <a:gd name="connsiteY51" fmla="*/ 4165 h 9952"/>
                <a:gd name="connsiteX52" fmla="*/ 9351 w 9929"/>
                <a:gd name="connsiteY52" fmla="*/ 4030 h 9952"/>
                <a:gd name="connsiteX53" fmla="*/ 8938 w 9929"/>
                <a:gd name="connsiteY53" fmla="*/ 3966 h 9952"/>
                <a:gd name="connsiteX54" fmla="*/ 8669 w 9929"/>
                <a:gd name="connsiteY54" fmla="*/ 4258 h 9952"/>
                <a:gd name="connsiteX55" fmla="*/ 8123 w 9929"/>
                <a:gd name="connsiteY55" fmla="*/ 4654 h 9952"/>
                <a:gd name="connsiteX56" fmla="*/ 7381 w 9929"/>
                <a:gd name="connsiteY56" fmla="*/ 5154 h 9952"/>
                <a:gd name="connsiteX57" fmla="*/ 7566 w 9929"/>
                <a:gd name="connsiteY57" fmla="*/ 5296 h 9952"/>
                <a:gd name="connsiteX58" fmla="*/ 7805 w 9929"/>
                <a:gd name="connsiteY58" fmla="*/ 5240 h 9952"/>
                <a:gd name="connsiteX59" fmla="*/ 7998 w 9929"/>
                <a:gd name="connsiteY59" fmla="*/ 5272 h 9952"/>
                <a:gd name="connsiteX60" fmla="*/ 7647 w 9929"/>
                <a:gd name="connsiteY60" fmla="*/ 5992 h 9952"/>
                <a:gd name="connsiteX61" fmla="*/ 6539 w 9929"/>
                <a:gd name="connsiteY61" fmla="*/ 6574 h 9952"/>
                <a:gd name="connsiteX62" fmla="*/ 6876 w 9929"/>
                <a:gd name="connsiteY62" fmla="*/ 6877 h 9952"/>
                <a:gd name="connsiteX63" fmla="*/ 7262 w 9929"/>
                <a:gd name="connsiteY63" fmla="*/ 7375 h 9952"/>
                <a:gd name="connsiteX64" fmla="*/ 7710 w 9929"/>
                <a:gd name="connsiteY64" fmla="*/ 8001 h 9952"/>
                <a:gd name="connsiteX65" fmla="*/ 7954 w 9929"/>
                <a:gd name="connsiteY65" fmla="*/ 8200 h 9952"/>
                <a:gd name="connsiteX66" fmla="*/ 8106 w 9929"/>
                <a:gd name="connsiteY66" fmla="*/ 8355 h 9952"/>
                <a:gd name="connsiteX67" fmla="*/ 8308 w 9929"/>
                <a:gd name="connsiteY67" fmla="*/ 8456 h 9952"/>
                <a:gd name="connsiteX68" fmla="*/ 8601 w 9929"/>
                <a:gd name="connsiteY68" fmla="*/ 8532 h 9952"/>
                <a:gd name="connsiteX69" fmla="*/ 8859 w 9929"/>
                <a:gd name="connsiteY69" fmla="*/ 8618 h 9952"/>
                <a:gd name="connsiteX70" fmla="*/ 8106 w 9929"/>
                <a:gd name="connsiteY70" fmla="*/ 8642 h 9952"/>
                <a:gd name="connsiteX71" fmla="*/ 7533 w 9929"/>
                <a:gd name="connsiteY71" fmla="*/ 8782 h 9952"/>
                <a:gd name="connsiteX72" fmla="*/ 7495 w 9929"/>
                <a:gd name="connsiteY72" fmla="*/ 9211 h 9952"/>
                <a:gd name="connsiteX73" fmla="*/ 7525 w 9929"/>
                <a:gd name="connsiteY73" fmla="*/ 9346 h 9952"/>
                <a:gd name="connsiteX74" fmla="*/ 7476 w 9929"/>
                <a:gd name="connsiteY74" fmla="*/ 9510 h 9952"/>
                <a:gd name="connsiteX75" fmla="*/ 7463 w 9929"/>
                <a:gd name="connsiteY75" fmla="*/ 9808 h 9952"/>
                <a:gd name="connsiteX76" fmla="*/ 7357 w 9929"/>
                <a:gd name="connsiteY76" fmla="*/ 9916 h 9952"/>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1087 w 10000"/>
                <a:gd name="connsiteY14" fmla="*/ 8236 h 10000"/>
                <a:gd name="connsiteX15" fmla="*/ 917 w 10000"/>
                <a:gd name="connsiteY15" fmla="*/ 8115 h 10000"/>
                <a:gd name="connsiteX16" fmla="*/ 1106 w 10000"/>
                <a:gd name="connsiteY16" fmla="*/ 7895 h 10000"/>
                <a:gd name="connsiteX17" fmla="*/ 1347 w 10000"/>
                <a:gd name="connsiteY17" fmla="*/ 7288 h 10000"/>
                <a:gd name="connsiteX18" fmla="*/ 1450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18 w 10000"/>
                <a:gd name="connsiteY52" fmla="*/ 4049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164 w 10000"/>
                <a:gd name="connsiteY70" fmla="*/ 8684 h 10000"/>
                <a:gd name="connsiteX71" fmla="*/ 7587 w 10000"/>
                <a:gd name="connsiteY71" fmla="*/ 8824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1087 w 10000"/>
                <a:gd name="connsiteY14" fmla="*/ 8236 h 10000"/>
                <a:gd name="connsiteX15" fmla="*/ 917 w 10000"/>
                <a:gd name="connsiteY15" fmla="*/ 8115 h 10000"/>
                <a:gd name="connsiteX16" fmla="*/ 1106 w 10000"/>
                <a:gd name="connsiteY16" fmla="*/ 7895 h 10000"/>
                <a:gd name="connsiteX17" fmla="*/ 1347 w 10000"/>
                <a:gd name="connsiteY17" fmla="*/ 7288 h 10000"/>
                <a:gd name="connsiteX18" fmla="*/ 1450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164 w 10000"/>
                <a:gd name="connsiteY70" fmla="*/ 8684 h 10000"/>
                <a:gd name="connsiteX71" fmla="*/ 7587 w 10000"/>
                <a:gd name="connsiteY71" fmla="*/ 8824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917 w 10000"/>
                <a:gd name="connsiteY15" fmla="*/ 8115 h 10000"/>
                <a:gd name="connsiteX16" fmla="*/ 1106 w 10000"/>
                <a:gd name="connsiteY16" fmla="*/ 7895 h 10000"/>
                <a:gd name="connsiteX17" fmla="*/ 1347 w 10000"/>
                <a:gd name="connsiteY17" fmla="*/ 7288 h 10000"/>
                <a:gd name="connsiteX18" fmla="*/ 1450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164 w 10000"/>
                <a:gd name="connsiteY70" fmla="*/ 8684 h 10000"/>
                <a:gd name="connsiteX71" fmla="*/ 7587 w 10000"/>
                <a:gd name="connsiteY71" fmla="*/ 8824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347 w 10000"/>
                <a:gd name="connsiteY17" fmla="*/ 7288 h 10000"/>
                <a:gd name="connsiteX18" fmla="*/ 1450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164 w 10000"/>
                <a:gd name="connsiteY70" fmla="*/ 8684 h 10000"/>
                <a:gd name="connsiteX71" fmla="*/ 7587 w 10000"/>
                <a:gd name="connsiteY71" fmla="*/ 8824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450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164 w 10000"/>
                <a:gd name="connsiteY70" fmla="*/ 8684 h 10000"/>
                <a:gd name="connsiteX71" fmla="*/ 7587 w 10000"/>
                <a:gd name="connsiteY71" fmla="*/ 8824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164 w 10000"/>
                <a:gd name="connsiteY70" fmla="*/ 8684 h 10000"/>
                <a:gd name="connsiteX71" fmla="*/ 7587 w 10000"/>
                <a:gd name="connsiteY71" fmla="*/ 8824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470 w 10000"/>
                <a:gd name="connsiteY70" fmla="*/ 8889 h 10000"/>
                <a:gd name="connsiteX71" fmla="*/ 7587 w 10000"/>
                <a:gd name="connsiteY71" fmla="*/ 8824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7861 w 10000"/>
                <a:gd name="connsiteY58" fmla="*/ 5265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470 w 10000"/>
                <a:gd name="connsiteY70" fmla="*/ 8889 h 10000"/>
                <a:gd name="connsiteX71" fmla="*/ 7791 w 10000"/>
                <a:gd name="connsiteY71" fmla="*/ 8960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8218 w 10000"/>
                <a:gd name="connsiteY58" fmla="*/ 5094 h 10000"/>
                <a:gd name="connsiteX59" fmla="*/ 8055 w 10000"/>
                <a:gd name="connsiteY59" fmla="*/ 5297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470 w 10000"/>
                <a:gd name="connsiteY70" fmla="*/ 8889 h 10000"/>
                <a:gd name="connsiteX71" fmla="*/ 7791 w 10000"/>
                <a:gd name="connsiteY71" fmla="*/ 8960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8218 w 10000"/>
                <a:gd name="connsiteY58" fmla="*/ 5094 h 10000"/>
                <a:gd name="connsiteX59" fmla="*/ 8565 w 10000"/>
                <a:gd name="connsiteY59" fmla="*/ 5399 h 10000"/>
                <a:gd name="connsiteX60" fmla="*/ 7702 w 10000"/>
                <a:gd name="connsiteY60" fmla="*/ 6021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470 w 10000"/>
                <a:gd name="connsiteY70" fmla="*/ 8889 h 10000"/>
                <a:gd name="connsiteX71" fmla="*/ 7791 w 10000"/>
                <a:gd name="connsiteY71" fmla="*/ 8960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434 w 10000"/>
                <a:gd name="connsiteY56" fmla="*/ 5179 h 10000"/>
                <a:gd name="connsiteX57" fmla="*/ 7620 w 10000"/>
                <a:gd name="connsiteY57" fmla="*/ 5322 h 10000"/>
                <a:gd name="connsiteX58" fmla="*/ 8218 w 10000"/>
                <a:gd name="connsiteY58" fmla="*/ 5094 h 10000"/>
                <a:gd name="connsiteX59" fmla="*/ 8565 w 10000"/>
                <a:gd name="connsiteY59" fmla="*/ 5399 h 10000"/>
                <a:gd name="connsiteX60" fmla="*/ 8008 w 10000"/>
                <a:gd name="connsiteY60" fmla="*/ 6362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470 w 10000"/>
                <a:gd name="connsiteY70" fmla="*/ 8889 h 10000"/>
                <a:gd name="connsiteX71" fmla="*/ 7791 w 10000"/>
                <a:gd name="connsiteY71" fmla="*/ 8960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893 w 10000"/>
                <a:gd name="connsiteY56" fmla="*/ 5145 h 10000"/>
                <a:gd name="connsiteX57" fmla="*/ 7620 w 10000"/>
                <a:gd name="connsiteY57" fmla="*/ 5322 h 10000"/>
                <a:gd name="connsiteX58" fmla="*/ 8218 w 10000"/>
                <a:gd name="connsiteY58" fmla="*/ 5094 h 10000"/>
                <a:gd name="connsiteX59" fmla="*/ 8565 w 10000"/>
                <a:gd name="connsiteY59" fmla="*/ 5399 h 10000"/>
                <a:gd name="connsiteX60" fmla="*/ 8008 w 10000"/>
                <a:gd name="connsiteY60" fmla="*/ 6362 h 10000"/>
                <a:gd name="connsiteX61" fmla="*/ 6586 w 10000"/>
                <a:gd name="connsiteY61" fmla="*/ 6606 h 10000"/>
                <a:gd name="connsiteX62" fmla="*/ 6925 w 10000"/>
                <a:gd name="connsiteY62" fmla="*/ 6910 h 10000"/>
                <a:gd name="connsiteX63" fmla="*/ 7314 w 10000"/>
                <a:gd name="connsiteY63" fmla="*/ 7411 h 10000"/>
                <a:gd name="connsiteX64" fmla="*/ 7765 w 10000"/>
                <a:gd name="connsiteY64" fmla="*/ 8040 h 10000"/>
                <a:gd name="connsiteX65" fmla="*/ 8011 w 10000"/>
                <a:gd name="connsiteY65" fmla="*/ 8240 h 10000"/>
                <a:gd name="connsiteX66" fmla="*/ 8164 w 10000"/>
                <a:gd name="connsiteY66" fmla="*/ 8395 h 10000"/>
                <a:gd name="connsiteX67" fmla="*/ 8367 w 10000"/>
                <a:gd name="connsiteY67" fmla="*/ 8497 h 10000"/>
                <a:gd name="connsiteX68" fmla="*/ 8663 w 10000"/>
                <a:gd name="connsiteY68" fmla="*/ 8573 h 10000"/>
                <a:gd name="connsiteX69" fmla="*/ 8922 w 10000"/>
                <a:gd name="connsiteY69" fmla="*/ 8660 h 10000"/>
                <a:gd name="connsiteX70" fmla="*/ 8470 w 10000"/>
                <a:gd name="connsiteY70" fmla="*/ 8889 h 10000"/>
                <a:gd name="connsiteX71" fmla="*/ 7791 w 10000"/>
                <a:gd name="connsiteY71" fmla="*/ 8960 h 10000"/>
                <a:gd name="connsiteX72" fmla="*/ 7549 w 10000"/>
                <a:gd name="connsiteY72" fmla="*/ 9255 h 10000"/>
                <a:gd name="connsiteX73" fmla="*/ 7579 w 10000"/>
                <a:gd name="connsiteY73" fmla="*/ 9391 h 10000"/>
                <a:gd name="connsiteX74" fmla="*/ 7529 w 10000"/>
                <a:gd name="connsiteY74" fmla="*/ 9556 h 10000"/>
                <a:gd name="connsiteX75" fmla="*/ 7516 w 10000"/>
                <a:gd name="connsiteY75" fmla="*/ 9855 h 10000"/>
                <a:gd name="connsiteX76" fmla="*/ 7410 w 10000"/>
                <a:gd name="connsiteY76" fmla="*/ 9964 h 10000"/>
                <a:gd name="connsiteX0" fmla="*/ 7410 w 10000"/>
                <a:gd name="connsiteY0" fmla="*/ 9964 h 10000"/>
                <a:gd name="connsiteX1" fmla="*/ 7193 w 10000"/>
                <a:gd name="connsiteY1" fmla="*/ 9903 h 10000"/>
                <a:gd name="connsiteX2" fmla="*/ 6575 w 10000"/>
                <a:gd name="connsiteY2" fmla="*/ 9555 h 10000"/>
                <a:gd name="connsiteX3" fmla="*/ 6109 w 10000"/>
                <a:gd name="connsiteY3" fmla="*/ 9426 h 10000"/>
                <a:gd name="connsiteX4" fmla="*/ 5719 w 10000"/>
                <a:gd name="connsiteY4" fmla="*/ 9342 h 10000"/>
                <a:gd name="connsiteX5" fmla="*/ 5540 w 10000"/>
                <a:gd name="connsiteY5" fmla="*/ 9228 h 10000"/>
                <a:gd name="connsiteX6" fmla="*/ 5365 w 10000"/>
                <a:gd name="connsiteY6" fmla="*/ 9151 h 10000"/>
                <a:gd name="connsiteX7" fmla="*/ 3570 w 10000"/>
                <a:gd name="connsiteY7" fmla="*/ 8782 h 10000"/>
                <a:gd name="connsiteX8" fmla="*/ 3038 w 10000"/>
                <a:gd name="connsiteY8" fmla="*/ 9362 h 10000"/>
                <a:gd name="connsiteX9" fmla="*/ 2432 w 10000"/>
                <a:gd name="connsiteY9" fmla="*/ 9450 h 10000"/>
                <a:gd name="connsiteX10" fmla="*/ 1967 w 10000"/>
                <a:gd name="connsiteY10" fmla="*/ 9360 h 10000"/>
                <a:gd name="connsiteX11" fmla="*/ 1242 w 10000"/>
                <a:gd name="connsiteY11" fmla="*/ 8918 h 10000"/>
                <a:gd name="connsiteX12" fmla="*/ 870 w 10000"/>
                <a:gd name="connsiteY12" fmla="*/ 8465 h 10000"/>
                <a:gd name="connsiteX13" fmla="*/ 1062 w 10000"/>
                <a:gd name="connsiteY13" fmla="*/ 8426 h 10000"/>
                <a:gd name="connsiteX14" fmla="*/ 475 w 10000"/>
                <a:gd name="connsiteY14" fmla="*/ 8304 h 10000"/>
                <a:gd name="connsiteX15" fmla="*/ 560 w 10000"/>
                <a:gd name="connsiteY15" fmla="*/ 7910 h 10000"/>
                <a:gd name="connsiteX16" fmla="*/ 1106 w 10000"/>
                <a:gd name="connsiteY16" fmla="*/ 7895 h 10000"/>
                <a:gd name="connsiteX17" fmla="*/ 1143 w 10000"/>
                <a:gd name="connsiteY17" fmla="*/ 7322 h 10000"/>
                <a:gd name="connsiteX18" fmla="*/ 1195 w 10000"/>
                <a:gd name="connsiteY18" fmla="*/ 6734 h 10000"/>
                <a:gd name="connsiteX19" fmla="*/ 859 w 10000"/>
                <a:gd name="connsiteY19" fmla="*/ 6021 h 10000"/>
                <a:gd name="connsiteX20" fmla="*/ 285 w 10000"/>
                <a:gd name="connsiteY20" fmla="*/ 4752 h 10000"/>
                <a:gd name="connsiteX21" fmla="*/ 0 w 10000"/>
                <a:gd name="connsiteY21" fmla="*/ 3690 h 10000"/>
                <a:gd name="connsiteX22" fmla="*/ 257 w 10000"/>
                <a:gd name="connsiteY22" fmla="*/ 3430 h 10000"/>
                <a:gd name="connsiteX23" fmla="*/ 574 w 10000"/>
                <a:gd name="connsiteY23" fmla="*/ 3156 h 10000"/>
                <a:gd name="connsiteX24" fmla="*/ 638 w 10000"/>
                <a:gd name="connsiteY24" fmla="*/ 3094 h 10000"/>
                <a:gd name="connsiteX25" fmla="*/ 1283 w 10000"/>
                <a:gd name="connsiteY25" fmla="*/ 2385 h 10000"/>
                <a:gd name="connsiteX26" fmla="*/ 1989 w 10000"/>
                <a:gd name="connsiteY26" fmla="*/ 1595 h 10000"/>
                <a:gd name="connsiteX27" fmla="*/ 2290 w 10000"/>
                <a:gd name="connsiteY27" fmla="*/ 1307 h 10000"/>
                <a:gd name="connsiteX28" fmla="*/ 2920 w 10000"/>
                <a:gd name="connsiteY28" fmla="*/ 685 h 10000"/>
                <a:gd name="connsiteX29" fmla="*/ 3368 w 10000"/>
                <a:gd name="connsiteY29" fmla="*/ 198 h 10000"/>
                <a:gd name="connsiteX30" fmla="*/ 3578 w 10000"/>
                <a:gd name="connsiteY30" fmla="*/ 87 h 10000"/>
                <a:gd name="connsiteX31" fmla="*/ 3973 w 10000"/>
                <a:gd name="connsiteY31" fmla="*/ 14 h 10000"/>
                <a:gd name="connsiteX32" fmla="*/ 5789 w 10000"/>
                <a:gd name="connsiteY32" fmla="*/ 112 h 10000"/>
                <a:gd name="connsiteX33" fmla="*/ 6583 w 10000"/>
                <a:gd name="connsiteY33" fmla="*/ 412 h 10000"/>
                <a:gd name="connsiteX34" fmla="*/ 6717 w 10000"/>
                <a:gd name="connsiteY34" fmla="*/ 507 h 10000"/>
                <a:gd name="connsiteX35" fmla="*/ 6627 w 10000"/>
                <a:gd name="connsiteY35" fmla="*/ 629 h 10000"/>
                <a:gd name="connsiteX36" fmla="*/ 6501 w 10000"/>
                <a:gd name="connsiteY36" fmla="*/ 790 h 10000"/>
                <a:gd name="connsiteX37" fmla="*/ 6667 w 10000"/>
                <a:gd name="connsiteY37" fmla="*/ 761 h 10000"/>
                <a:gd name="connsiteX38" fmla="*/ 6736 w 10000"/>
                <a:gd name="connsiteY38" fmla="*/ 741 h 10000"/>
                <a:gd name="connsiteX39" fmla="*/ 7018 w 10000"/>
                <a:gd name="connsiteY39" fmla="*/ 805 h 10000"/>
                <a:gd name="connsiteX40" fmla="*/ 7811 w 10000"/>
                <a:gd name="connsiteY40" fmla="*/ 1148 h 10000"/>
                <a:gd name="connsiteX41" fmla="*/ 8011 w 10000"/>
                <a:gd name="connsiteY41" fmla="*/ 1345 h 10000"/>
                <a:gd name="connsiteX42" fmla="*/ 8205 w 10000"/>
                <a:gd name="connsiteY42" fmla="*/ 1586 h 10000"/>
                <a:gd name="connsiteX43" fmla="*/ 8358 w 10000"/>
                <a:gd name="connsiteY43" fmla="*/ 1841 h 10000"/>
                <a:gd name="connsiteX44" fmla="*/ 8512 w 10000"/>
                <a:gd name="connsiteY44" fmla="*/ 2121 h 10000"/>
                <a:gd name="connsiteX45" fmla="*/ 8717 w 10000"/>
                <a:gd name="connsiteY45" fmla="*/ 2412 h 10000"/>
                <a:gd name="connsiteX46" fmla="*/ 8933 w 10000"/>
                <a:gd name="connsiteY46" fmla="*/ 2675 h 10000"/>
                <a:gd name="connsiteX47" fmla="*/ 9407 w 10000"/>
                <a:gd name="connsiteY47" fmla="*/ 3141 h 10000"/>
                <a:gd name="connsiteX48" fmla="*/ 9672 w 10000"/>
                <a:gd name="connsiteY48" fmla="*/ 3295 h 10000"/>
                <a:gd name="connsiteX49" fmla="*/ 9850 w 10000"/>
                <a:gd name="connsiteY49" fmla="*/ 3468 h 10000"/>
                <a:gd name="connsiteX50" fmla="*/ 9793 w 10000"/>
                <a:gd name="connsiteY50" fmla="*/ 4077 h 10000"/>
                <a:gd name="connsiteX51" fmla="*/ 9620 w 10000"/>
                <a:gd name="connsiteY51" fmla="*/ 4185 h 10000"/>
                <a:gd name="connsiteX52" fmla="*/ 9469 w 10000"/>
                <a:gd name="connsiteY52" fmla="*/ 4322 h 10000"/>
                <a:gd name="connsiteX53" fmla="*/ 9104 w 10000"/>
                <a:gd name="connsiteY53" fmla="*/ 4292 h 10000"/>
                <a:gd name="connsiteX54" fmla="*/ 8731 w 10000"/>
                <a:gd name="connsiteY54" fmla="*/ 4279 h 10000"/>
                <a:gd name="connsiteX55" fmla="*/ 8181 w 10000"/>
                <a:gd name="connsiteY55" fmla="*/ 4676 h 10000"/>
                <a:gd name="connsiteX56" fmla="*/ 7893 w 10000"/>
                <a:gd name="connsiteY56" fmla="*/ 5145 h 10000"/>
                <a:gd name="connsiteX57" fmla="*/ 8218 w 10000"/>
                <a:gd name="connsiteY57" fmla="*/ 5094 h 10000"/>
                <a:gd name="connsiteX58" fmla="*/ 8565 w 10000"/>
                <a:gd name="connsiteY58" fmla="*/ 5399 h 10000"/>
                <a:gd name="connsiteX59" fmla="*/ 8008 w 10000"/>
                <a:gd name="connsiteY59" fmla="*/ 6362 h 10000"/>
                <a:gd name="connsiteX60" fmla="*/ 6586 w 10000"/>
                <a:gd name="connsiteY60" fmla="*/ 6606 h 10000"/>
                <a:gd name="connsiteX61" fmla="*/ 6925 w 10000"/>
                <a:gd name="connsiteY61" fmla="*/ 6910 h 10000"/>
                <a:gd name="connsiteX62" fmla="*/ 7314 w 10000"/>
                <a:gd name="connsiteY62" fmla="*/ 7411 h 10000"/>
                <a:gd name="connsiteX63" fmla="*/ 7765 w 10000"/>
                <a:gd name="connsiteY63" fmla="*/ 8040 h 10000"/>
                <a:gd name="connsiteX64" fmla="*/ 8011 w 10000"/>
                <a:gd name="connsiteY64" fmla="*/ 8240 h 10000"/>
                <a:gd name="connsiteX65" fmla="*/ 8164 w 10000"/>
                <a:gd name="connsiteY65" fmla="*/ 8395 h 10000"/>
                <a:gd name="connsiteX66" fmla="*/ 8367 w 10000"/>
                <a:gd name="connsiteY66" fmla="*/ 8497 h 10000"/>
                <a:gd name="connsiteX67" fmla="*/ 8663 w 10000"/>
                <a:gd name="connsiteY67" fmla="*/ 8573 h 10000"/>
                <a:gd name="connsiteX68" fmla="*/ 8922 w 10000"/>
                <a:gd name="connsiteY68" fmla="*/ 8660 h 10000"/>
                <a:gd name="connsiteX69" fmla="*/ 8470 w 10000"/>
                <a:gd name="connsiteY69" fmla="*/ 8889 h 10000"/>
                <a:gd name="connsiteX70" fmla="*/ 7791 w 10000"/>
                <a:gd name="connsiteY70" fmla="*/ 8960 h 10000"/>
                <a:gd name="connsiteX71" fmla="*/ 7549 w 10000"/>
                <a:gd name="connsiteY71" fmla="*/ 9255 h 10000"/>
                <a:gd name="connsiteX72" fmla="*/ 7579 w 10000"/>
                <a:gd name="connsiteY72" fmla="*/ 9391 h 10000"/>
                <a:gd name="connsiteX73" fmla="*/ 7529 w 10000"/>
                <a:gd name="connsiteY73" fmla="*/ 9556 h 10000"/>
                <a:gd name="connsiteX74" fmla="*/ 7516 w 10000"/>
                <a:gd name="connsiteY74" fmla="*/ 9855 h 10000"/>
                <a:gd name="connsiteX75" fmla="*/ 7410 w 10000"/>
                <a:gd name="connsiteY75" fmla="*/ 99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410" y="9964"/>
                  </a:moveTo>
                  <a:cubicBezTo>
                    <a:pt x="7371" y="9895"/>
                    <a:pt x="7311" y="9879"/>
                    <a:pt x="7193" y="9903"/>
                  </a:cubicBezTo>
                  <a:cubicBezTo>
                    <a:pt x="6999" y="9944"/>
                    <a:pt x="6720" y="9786"/>
                    <a:pt x="6575" y="9555"/>
                  </a:cubicBezTo>
                  <a:cubicBezTo>
                    <a:pt x="6482" y="9404"/>
                    <a:pt x="6465" y="9398"/>
                    <a:pt x="6109" y="9426"/>
                  </a:cubicBezTo>
                  <a:cubicBezTo>
                    <a:pt x="5776" y="9453"/>
                    <a:pt x="5741" y="9446"/>
                    <a:pt x="5719" y="9342"/>
                  </a:cubicBezTo>
                  <a:cubicBezTo>
                    <a:pt x="5702" y="9268"/>
                    <a:pt x="5639" y="9228"/>
                    <a:pt x="5540" y="9228"/>
                  </a:cubicBezTo>
                  <a:cubicBezTo>
                    <a:pt x="5456" y="9228"/>
                    <a:pt x="5376" y="9193"/>
                    <a:pt x="5365" y="9151"/>
                  </a:cubicBezTo>
                  <a:cubicBezTo>
                    <a:pt x="5333" y="9039"/>
                    <a:pt x="3958" y="8747"/>
                    <a:pt x="3570" y="8782"/>
                  </a:cubicBezTo>
                  <a:cubicBezTo>
                    <a:pt x="3183" y="8817"/>
                    <a:pt x="3353" y="8857"/>
                    <a:pt x="3038" y="9362"/>
                  </a:cubicBezTo>
                  <a:cubicBezTo>
                    <a:pt x="2923" y="9544"/>
                    <a:pt x="2525" y="9504"/>
                    <a:pt x="2432" y="9450"/>
                  </a:cubicBezTo>
                  <a:cubicBezTo>
                    <a:pt x="2370" y="9415"/>
                    <a:pt x="2161" y="9375"/>
                    <a:pt x="1967" y="9360"/>
                  </a:cubicBezTo>
                  <a:cubicBezTo>
                    <a:pt x="1623" y="9333"/>
                    <a:pt x="1608" y="9324"/>
                    <a:pt x="1242" y="8918"/>
                  </a:cubicBezTo>
                  <a:cubicBezTo>
                    <a:pt x="1037" y="8691"/>
                    <a:pt x="870" y="8487"/>
                    <a:pt x="870" y="8465"/>
                  </a:cubicBezTo>
                  <a:cubicBezTo>
                    <a:pt x="870" y="8444"/>
                    <a:pt x="1128" y="8453"/>
                    <a:pt x="1062" y="8426"/>
                  </a:cubicBezTo>
                  <a:cubicBezTo>
                    <a:pt x="996" y="8399"/>
                    <a:pt x="690" y="8458"/>
                    <a:pt x="475" y="8304"/>
                  </a:cubicBezTo>
                  <a:cubicBezTo>
                    <a:pt x="418" y="8264"/>
                    <a:pt x="617" y="7950"/>
                    <a:pt x="560" y="7910"/>
                  </a:cubicBezTo>
                  <a:lnTo>
                    <a:pt x="1106" y="7895"/>
                  </a:lnTo>
                  <a:cubicBezTo>
                    <a:pt x="1234" y="7744"/>
                    <a:pt x="1104" y="7587"/>
                    <a:pt x="1143" y="7322"/>
                  </a:cubicBezTo>
                  <a:cubicBezTo>
                    <a:pt x="1170" y="7109"/>
                    <a:pt x="1168" y="6826"/>
                    <a:pt x="1195" y="6734"/>
                  </a:cubicBezTo>
                  <a:cubicBezTo>
                    <a:pt x="1253" y="6548"/>
                    <a:pt x="1011" y="6351"/>
                    <a:pt x="859" y="6021"/>
                  </a:cubicBezTo>
                  <a:cubicBezTo>
                    <a:pt x="707" y="5691"/>
                    <a:pt x="566" y="5808"/>
                    <a:pt x="285" y="4752"/>
                  </a:cubicBezTo>
                  <a:lnTo>
                    <a:pt x="0" y="3690"/>
                  </a:lnTo>
                  <a:lnTo>
                    <a:pt x="257" y="3430"/>
                  </a:lnTo>
                  <a:cubicBezTo>
                    <a:pt x="400" y="3290"/>
                    <a:pt x="542" y="3165"/>
                    <a:pt x="574" y="3156"/>
                  </a:cubicBezTo>
                  <a:cubicBezTo>
                    <a:pt x="610" y="3147"/>
                    <a:pt x="638" y="3117"/>
                    <a:pt x="638" y="3094"/>
                  </a:cubicBezTo>
                  <a:cubicBezTo>
                    <a:pt x="638" y="3068"/>
                    <a:pt x="928" y="2749"/>
                    <a:pt x="1283" y="2385"/>
                  </a:cubicBezTo>
                  <a:cubicBezTo>
                    <a:pt x="1642" y="2021"/>
                    <a:pt x="1956" y="1665"/>
                    <a:pt x="1989" y="1595"/>
                  </a:cubicBezTo>
                  <a:cubicBezTo>
                    <a:pt x="2019" y="1523"/>
                    <a:pt x="2156" y="1394"/>
                    <a:pt x="2290" y="1307"/>
                  </a:cubicBezTo>
                  <a:cubicBezTo>
                    <a:pt x="2632" y="1087"/>
                    <a:pt x="2856" y="863"/>
                    <a:pt x="2920" y="685"/>
                  </a:cubicBezTo>
                  <a:cubicBezTo>
                    <a:pt x="2979" y="511"/>
                    <a:pt x="3267" y="198"/>
                    <a:pt x="3368" y="198"/>
                  </a:cubicBezTo>
                  <a:cubicBezTo>
                    <a:pt x="3406" y="198"/>
                    <a:pt x="3502" y="148"/>
                    <a:pt x="3578" y="87"/>
                  </a:cubicBezTo>
                  <a:cubicBezTo>
                    <a:pt x="3693" y="0"/>
                    <a:pt x="3771" y="-15"/>
                    <a:pt x="3973" y="14"/>
                  </a:cubicBezTo>
                  <a:cubicBezTo>
                    <a:pt x="4219" y="51"/>
                    <a:pt x="4794" y="82"/>
                    <a:pt x="5789" y="112"/>
                  </a:cubicBezTo>
                  <a:cubicBezTo>
                    <a:pt x="6304" y="128"/>
                    <a:pt x="6583" y="234"/>
                    <a:pt x="6583" y="412"/>
                  </a:cubicBezTo>
                  <a:cubicBezTo>
                    <a:pt x="6583" y="469"/>
                    <a:pt x="6638" y="507"/>
                    <a:pt x="6717" y="507"/>
                  </a:cubicBezTo>
                  <a:cubicBezTo>
                    <a:pt x="6821" y="507"/>
                    <a:pt x="6799" y="537"/>
                    <a:pt x="6627" y="629"/>
                  </a:cubicBezTo>
                  <a:cubicBezTo>
                    <a:pt x="6463" y="716"/>
                    <a:pt x="6430" y="761"/>
                    <a:pt x="6501" y="790"/>
                  </a:cubicBezTo>
                  <a:cubicBezTo>
                    <a:pt x="6559" y="814"/>
                    <a:pt x="6627" y="801"/>
                    <a:pt x="6667" y="761"/>
                  </a:cubicBezTo>
                  <a:cubicBezTo>
                    <a:pt x="6704" y="720"/>
                    <a:pt x="6736" y="711"/>
                    <a:pt x="6736" y="741"/>
                  </a:cubicBezTo>
                  <a:cubicBezTo>
                    <a:pt x="6736" y="768"/>
                    <a:pt x="6862" y="798"/>
                    <a:pt x="7018" y="805"/>
                  </a:cubicBezTo>
                  <a:cubicBezTo>
                    <a:pt x="7281" y="818"/>
                    <a:pt x="7797" y="1041"/>
                    <a:pt x="7811" y="1148"/>
                  </a:cubicBezTo>
                  <a:cubicBezTo>
                    <a:pt x="7814" y="1172"/>
                    <a:pt x="7904" y="1259"/>
                    <a:pt x="8011" y="1345"/>
                  </a:cubicBezTo>
                  <a:cubicBezTo>
                    <a:pt x="8118" y="1430"/>
                    <a:pt x="8205" y="1538"/>
                    <a:pt x="8205" y="1586"/>
                  </a:cubicBezTo>
                  <a:cubicBezTo>
                    <a:pt x="8205" y="1634"/>
                    <a:pt x="8274" y="1747"/>
                    <a:pt x="8358" y="1841"/>
                  </a:cubicBezTo>
                  <a:cubicBezTo>
                    <a:pt x="8444" y="1934"/>
                    <a:pt x="8512" y="2061"/>
                    <a:pt x="8512" y="2121"/>
                  </a:cubicBezTo>
                  <a:cubicBezTo>
                    <a:pt x="8512" y="2182"/>
                    <a:pt x="8605" y="2312"/>
                    <a:pt x="8717" y="2412"/>
                  </a:cubicBezTo>
                  <a:cubicBezTo>
                    <a:pt x="8830" y="2510"/>
                    <a:pt x="8927" y="2628"/>
                    <a:pt x="8933" y="2675"/>
                  </a:cubicBezTo>
                  <a:cubicBezTo>
                    <a:pt x="8958" y="2839"/>
                    <a:pt x="9141" y="3020"/>
                    <a:pt x="9407" y="3141"/>
                  </a:cubicBezTo>
                  <a:cubicBezTo>
                    <a:pt x="9552" y="3209"/>
                    <a:pt x="9672" y="3279"/>
                    <a:pt x="9672" y="3295"/>
                  </a:cubicBezTo>
                  <a:cubicBezTo>
                    <a:pt x="9672" y="3314"/>
                    <a:pt x="9751" y="3390"/>
                    <a:pt x="9850" y="3468"/>
                  </a:cubicBezTo>
                  <a:cubicBezTo>
                    <a:pt x="10072" y="3640"/>
                    <a:pt x="10044" y="3917"/>
                    <a:pt x="9793" y="4077"/>
                  </a:cubicBezTo>
                  <a:lnTo>
                    <a:pt x="9620" y="4185"/>
                  </a:lnTo>
                  <a:cubicBezTo>
                    <a:pt x="9570" y="4231"/>
                    <a:pt x="9519" y="4276"/>
                    <a:pt x="9469" y="4322"/>
                  </a:cubicBezTo>
                  <a:cubicBezTo>
                    <a:pt x="9283" y="4199"/>
                    <a:pt x="9227" y="4299"/>
                    <a:pt x="9104" y="4292"/>
                  </a:cubicBezTo>
                  <a:cubicBezTo>
                    <a:pt x="8981" y="4285"/>
                    <a:pt x="8774" y="4102"/>
                    <a:pt x="8731" y="4279"/>
                  </a:cubicBezTo>
                  <a:cubicBezTo>
                    <a:pt x="8654" y="4572"/>
                    <a:pt x="8321" y="4532"/>
                    <a:pt x="8181" y="4676"/>
                  </a:cubicBezTo>
                  <a:cubicBezTo>
                    <a:pt x="8041" y="4820"/>
                    <a:pt x="7899" y="4925"/>
                    <a:pt x="7893" y="5145"/>
                  </a:cubicBezTo>
                  <a:cubicBezTo>
                    <a:pt x="7899" y="5215"/>
                    <a:pt x="8106" y="5052"/>
                    <a:pt x="8218" y="5094"/>
                  </a:cubicBezTo>
                  <a:cubicBezTo>
                    <a:pt x="8330" y="5136"/>
                    <a:pt x="8600" y="5188"/>
                    <a:pt x="8565" y="5399"/>
                  </a:cubicBezTo>
                  <a:cubicBezTo>
                    <a:pt x="8530" y="5610"/>
                    <a:pt x="8338" y="6161"/>
                    <a:pt x="8008" y="6362"/>
                  </a:cubicBezTo>
                  <a:cubicBezTo>
                    <a:pt x="7678" y="6563"/>
                    <a:pt x="6594" y="6492"/>
                    <a:pt x="6586" y="6606"/>
                  </a:cubicBezTo>
                  <a:cubicBezTo>
                    <a:pt x="6586" y="6642"/>
                    <a:pt x="6736" y="6780"/>
                    <a:pt x="6925" y="6910"/>
                  </a:cubicBezTo>
                  <a:cubicBezTo>
                    <a:pt x="7209" y="7106"/>
                    <a:pt x="7273" y="7189"/>
                    <a:pt x="7314" y="7411"/>
                  </a:cubicBezTo>
                  <a:cubicBezTo>
                    <a:pt x="7384" y="7783"/>
                    <a:pt x="7480" y="7919"/>
                    <a:pt x="7765" y="8040"/>
                  </a:cubicBezTo>
                  <a:cubicBezTo>
                    <a:pt x="7899" y="8097"/>
                    <a:pt x="8011" y="8186"/>
                    <a:pt x="8011" y="8240"/>
                  </a:cubicBezTo>
                  <a:cubicBezTo>
                    <a:pt x="8011" y="8293"/>
                    <a:pt x="8079" y="8362"/>
                    <a:pt x="8164" y="8395"/>
                  </a:cubicBezTo>
                  <a:cubicBezTo>
                    <a:pt x="8250" y="8426"/>
                    <a:pt x="8342" y="8473"/>
                    <a:pt x="8367" y="8497"/>
                  </a:cubicBezTo>
                  <a:cubicBezTo>
                    <a:pt x="8395" y="8520"/>
                    <a:pt x="8526" y="8555"/>
                    <a:pt x="8663" y="8573"/>
                  </a:cubicBezTo>
                  <a:cubicBezTo>
                    <a:pt x="8796" y="8591"/>
                    <a:pt x="8914" y="8630"/>
                    <a:pt x="8922" y="8660"/>
                  </a:cubicBezTo>
                  <a:cubicBezTo>
                    <a:pt x="8945" y="8733"/>
                    <a:pt x="8596" y="8960"/>
                    <a:pt x="8470" y="8889"/>
                  </a:cubicBezTo>
                  <a:cubicBezTo>
                    <a:pt x="8326" y="8809"/>
                    <a:pt x="7982" y="8800"/>
                    <a:pt x="7791" y="8960"/>
                  </a:cubicBezTo>
                  <a:cubicBezTo>
                    <a:pt x="7608" y="9118"/>
                    <a:pt x="7584" y="9183"/>
                    <a:pt x="7549" y="9255"/>
                  </a:cubicBezTo>
                  <a:cubicBezTo>
                    <a:pt x="7514" y="9327"/>
                    <a:pt x="7644" y="9336"/>
                    <a:pt x="7579" y="9391"/>
                  </a:cubicBezTo>
                  <a:cubicBezTo>
                    <a:pt x="7529" y="9430"/>
                    <a:pt x="7507" y="9505"/>
                    <a:pt x="7529" y="9556"/>
                  </a:cubicBezTo>
                  <a:cubicBezTo>
                    <a:pt x="7549" y="9609"/>
                    <a:pt x="7544" y="9744"/>
                    <a:pt x="7516" y="9855"/>
                  </a:cubicBezTo>
                  <a:cubicBezTo>
                    <a:pt x="7478" y="10007"/>
                    <a:pt x="7453" y="10033"/>
                    <a:pt x="7410" y="9964"/>
                  </a:cubicBezTo>
                  <a:close/>
                </a:path>
              </a:pathLst>
            </a:custGeom>
            <a:solidFill>
              <a:srgbClr val="33CC33"/>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2" name="df"/>
            <p:cNvSpPr/>
            <p:nvPr/>
          </p:nvSpPr>
          <p:spPr>
            <a:xfrm>
              <a:off x="5238892" y="5398200"/>
              <a:ext cx="119591" cy="145829"/>
            </a:xfrm>
            <a:custGeom>
              <a:avLst/>
              <a:gdLst>
                <a:gd name="connsiteX0" fmla="*/ 0 w 182218"/>
                <a:gd name="connsiteY0" fmla="*/ 0 h 198782"/>
                <a:gd name="connsiteX1" fmla="*/ 182218 w 182218"/>
                <a:gd name="connsiteY1" fmla="*/ 0 h 198782"/>
                <a:gd name="connsiteX2" fmla="*/ 182218 w 182218"/>
                <a:gd name="connsiteY2" fmla="*/ 198782 h 198782"/>
                <a:gd name="connsiteX3" fmla="*/ 0 w 182218"/>
                <a:gd name="connsiteY3" fmla="*/ 198782 h 198782"/>
                <a:gd name="connsiteX4" fmla="*/ 0 w 182218"/>
                <a:gd name="connsiteY4" fmla="*/ 0 h 198782"/>
                <a:gd name="connsiteX0" fmla="*/ 0 w 182218"/>
                <a:gd name="connsiteY0" fmla="*/ 0 h 198782"/>
                <a:gd name="connsiteX1" fmla="*/ 182218 w 182218"/>
                <a:gd name="connsiteY1" fmla="*/ 0 h 198782"/>
                <a:gd name="connsiteX2" fmla="*/ 182218 w 182218"/>
                <a:gd name="connsiteY2" fmla="*/ 198782 h 198782"/>
                <a:gd name="connsiteX3" fmla="*/ 65171 w 182218"/>
                <a:gd name="connsiteY3" fmla="*/ 198782 h 198782"/>
                <a:gd name="connsiteX4" fmla="*/ 0 w 182218"/>
                <a:gd name="connsiteY4" fmla="*/ 0 h 198782"/>
                <a:gd name="connsiteX0" fmla="*/ 0 w 137100"/>
                <a:gd name="connsiteY0" fmla="*/ 0 h 198782"/>
                <a:gd name="connsiteX1" fmla="*/ 137100 w 137100"/>
                <a:gd name="connsiteY1" fmla="*/ 0 h 198782"/>
                <a:gd name="connsiteX2" fmla="*/ 137100 w 137100"/>
                <a:gd name="connsiteY2" fmla="*/ 198782 h 198782"/>
                <a:gd name="connsiteX3" fmla="*/ 20053 w 137100"/>
                <a:gd name="connsiteY3" fmla="*/ 198782 h 198782"/>
                <a:gd name="connsiteX4" fmla="*/ 0 w 137100"/>
                <a:gd name="connsiteY4" fmla="*/ 0 h 198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00" h="198782">
                  <a:moveTo>
                    <a:pt x="0" y="0"/>
                  </a:moveTo>
                  <a:lnTo>
                    <a:pt x="137100" y="0"/>
                  </a:lnTo>
                  <a:lnTo>
                    <a:pt x="137100" y="198782"/>
                  </a:lnTo>
                  <a:lnTo>
                    <a:pt x="20053" y="198782"/>
                  </a:lnTo>
                  <a:lnTo>
                    <a:pt x="0" y="0"/>
                  </a:lnTo>
                  <a:close/>
                </a:path>
              </a:pathLst>
            </a:custGeom>
            <a:solidFill>
              <a:schemeClr val="bg2">
                <a:lumMod val="75000"/>
              </a:schemeClr>
            </a:solidFill>
            <a:ln w="12700" cap="flat" cmpd="sng" algn="ctr">
              <a:solidFill>
                <a:srgbClr val="5B9BD5">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eaLnBrk="1" fontAlgn="auto" hangingPunct="1">
                <a:spcBef>
                  <a:spcPts val="0"/>
                </a:spcBef>
                <a:spcAft>
                  <a:spcPts val="0"/>
                </a:spcAft>
                <a:defRPr/>
              </a:pPr>
              <a:endParaRPr lang="es-ES" kern="0" dirty="0">
                <a:solidFill>
                  <a:sysClr val="window" lastClr="FFFFFF"/>
                </a:solidFill>
                <a:latin typeface="Calibri" panose="020F0502020204030204"/>
                <a:ea typeface=""/>
                <a:cs typeface=""/>
              </a:endParaRPr>
            </a:p>
          </p:txBody>
        </p:sp>
        <p:sp>
          <p:nvSpPr>
            <p:cNvPr id="23" name="AutoShape 29"/>
            <p:cNvSpPr>
              <a:spLocks noChangeAspect="1" noChangeArrowheads="1" noTextEdit="1"/>
            </p:cNvSpPr>
            <p:nvPr/>
          </p:nvSpPr>
          <p:spPr bwMode="auto">
            <a:xfrm>
              <a:off x="2491109" y="2739872"/>
              <a:ext cx="1077512" cy="131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4" name="B_california"/>
            <p:cNvSpPr>
              <a:spLocks/>
            </p:cNvSpPr>
            <p:nvPr/>
          </p:nvSpPr>
          <p:spPr bwMode="auto">
            <a:xfrm>
              <a:off x="2085023" y="2682589"/>
              <a:ext cx="676041" cy="969558"/>
            </a:xfrm>
            <a:custGeom>
              <a:avLst/>
              <a:gdLst>
                <a:gd name="T0" fmla="*/ 2074 w 3246"/>
                <a:gd name="T1" fmla="*/ 4944 h 5063"/>
                <a:gd name="T2" fmla="*/ 2103 w 3246"/>
                <a:gd name="T3" fmla="*/ 4742 h 5063"/>
                <a:gd name="T4" fmla="*/ 2131 w 3246"/>
                <a:gd name="T5" fmla="*/ 4524 h 5063"/>
                <a:gd name="T6" fmla="*/ 1920 w 3246"/>
                <a:gd name="T7" fmla="*/ 4127 h 5063"/>
                <a:gd name="T8" fmla="*/ 1723 w 3246"/>
                <a:gd name="T9" fmla="*/ 3883 h 5063"/>
                <a:gd name="T10" fmla="*/ 1207 w 3246"/>
                <a:gd name="T11" fmla="*/ 3320 h 5063"/>
                <a:gd name="T12" fmla="*/ 875 w 3246"/>
                <a:gd name="T13" fmla="*/ 2914 h 5063"/>
                <a:gd name="T14" fmla="*/ 802 w 3246"/>
                <a:gd name="T15" fmla="*/ 2714 h 5063"/>
                <a:gd name="T16" fmla="*/ 747 w 3246"/>
                <a:gd name="T17" fmla="*/ 2270 h 5063"/>
                <a:gd name="T18" fmla="*/ 706 w 3246"/>
                <a:gd name="T19" fmla="*/ 2269 h 5063"/>
                <a:gd name="T20" fmla="*/ 649 w 3246"/>
                <a:gd name="T21" fmla="*/ 2099 h 5063"/>
                <a:gd name="T22" fmla="*/ 508 w 3246"/>
                <a:gd name="T23" fmla="*/ 1563 h 5063"/>
                <a:gd name="T24" fmla="*/ 308 w 3246"/>
                <a:gd name="T25" fmla="*/ 1096 h 5063"/>
                <a:gd name="T26" fmla="*/ 249 w 3246"/>
                <a:gd name="T27" fmla="*/ 864 h 5063"/>
                <a:gd name="T28" fmla="*/ 289 w 3246"/>
                <a:gd name="T29" fmla="*/ 824 h 5063"/>
                <a:gd name="T30" fmla="*/ 325 w 3246"/>
                <a:gd name="T31" fmla="*/ 745 h 5063"/>
                <a:gd name="T32" fmla="*/ 228 w 3246"/>
                <a:gd name="T33" fmla="*/ 627 h 5063"/>
                <a:gd name="T34" fmla="*/ 68 w 3246"/>
                <a:gd name="T35" fmla="*/ 202 h 5063"/>
                <a:gd name="T36" fmla="*/ 1087 w 3246"/>
                <a:gd name="T37" fmla="*/ 54 h 5063"/>
                <a:gd name="T38" fmla="*/ 1947 w 3246"/>
                <a:gd name="T39" fmla="*/ 317 h 5063"/>
                <a:gd name="T40" fmla="*/ 1783 w 3246"/>
                <a:gd name="T41" fmla="*/ 893 h 5063"/>
                <a:gd name="T42" fmla="*/ 1870 w 3246"/>
                <a:gd name="T43" fmla="*/ 1033 h 5063"/>
                <a:gd name="T44" fmla="*/ 1803 w 3246"/>
                <a:gd name="T45" fmla="*/ 1605 h 5063"/>
                <a:gd name="T46" fmla="*/ 1875 w 3246"/>
                <a:gd name="T47" fmla="*/ 2342 h 5063"/>
                <a:gd name="T48" fmla="*/ 1948 w 3246"/>
                <a:gd name="T49" fmla="*/ 2877 h 5063"/>
                <a:gd name="T50" fmla="*/ 2022 w 3246"/>
                <a:gd name="T51" fmla="*/ 3045 h 5063"/>
                <a:gd name="T52" fmla="*/ 2183 w 3246"/>
                <a:gd name="T53" fmla="*/ 3190 h 5063"/>
                <a:gd name="T54" fmla="*/ 2402 w 3246"/>
                <a:gd name="T55" fmla="*/ 3459 h 5063"/>
                <a:gd name="T56" fmla="*/ 2650 w 3246"/>
                <a:gd name="T57" fmla="*/ 3761 h 5063"/>
                <a:gd name="T58" fmla="*/ 2656 w 3246"/>
                <a:gd name="T59" fmla="*/ 3989 h 5063"/>
                <a:gd name="T60" fmla="*/ 2722 w 3246"/>
                <a:gd name="T61" fmla="*/ 4114 h 5063"/>
                <a:gd name="T62" fmla="*/ 2865 w 3246"/>
                <a:gd name="T63" fmla="*/ 4230 h 5063"/>
                <a:gd name="T64" fmla="*/ 3078 w 3246"/>
                <a:gd name="T65" fmla="*/ 4569 h 5063"/>
                <a:gd name="T66" fmla="*/ 3221 w 3246"/>
                <a:gd name="T67" fmla="*/ 4825 h 5063"/>
                <a:gd name="T68" fmla="*/ 3140 w 3246"/>
                <a:gd name="T69" fmla="*/ 5059 h 5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6" h="5063">
                  <a:moveTo>
                    <a:pt x="2561" y="5007"/>
                  </a:moveTo>
                  <a:cubicBezTo>
                    <a:pt x="2300" y="4980"/>
                    <a:pt x="2081" y="4952"/>
                    <a:pt x="2074" y="4944"/>
                  </a:cubicBezTo>
                  <a:cubicBezTo>
                    <a:pt x="2066" y="4936"/>
                    <a:pt x="2079" y="4884"/>
                    <a:pt x="2102" y="4828"/>
                  </a:cubicBezTo>
                  <a:cubicBezTo>
                    <a:pt x="2140" y="4737"/>
                    <a:pt x="2140" y="4728"/>
                    <a:pt x="2103" y="4742"/>
                  </a:cubicBezTo>
                  <a:cubicBezTo>
                    <a:pt x="2056" y="4760"/>
                    <a:pt x="2044" y="4696"/>
                    <a:pt x="2087" y="4652"/>
                  </a:cubicBezTo>
                  <a:cubicBezTo>
                    <a:pt x="2101" y="4637"/>
                    <a:pt x="2121" y="4580"/>
                    <a:pt x="2131" y="4524"/>
                  </a:cubicBezTo>
                  <a:cubicBezTo>
                    <a:pt x="2147" y="4436"/>
                    <a:pt x="2139" y="4412"/>
                    <a:pt x="2064" y="4341"/>
                  </a:cubicBezTo>
                  <a:cubicBezTo>
                    <a:pt x="2016" y="4297"/>
                    <a:pt x="1952" y="4200"/>
                    <a:pt x="1920" y="4127"/>
                  </a:cubicBezTo>
                  <a:cubicBezTo>
                    <a:pt x="1889" y="4054"/>
                    <a:pt x="1839" y="3986"/>
                    <a:pt x="1809" y="3977"/>
                  </a:cubicBezTo>
                  <a:cubicBezTo>
                    <a:pt x="1779" y="3967"/>
                    <a:pt x="1741" y="3925"/>
                    <a:pt x="1723" y="3883"/>
                  </a:cubicBezTo>
                  <a:cubicBezTo>
                    <a:pt x="1638" y="3675"/>
                    <a:pt x="1437" y="3426"/>
                    <a:pt x="1354" y="3426"/>
                  </a:cubicBezTo>
                  <a:cubicBezTo>
                    <a:pt x="1329" y="3426"/>
                    <a:pt x="1263" y="3378"/>
                    <a:pt x="1207" y="3320"/>
                  </a:cubicBezTo>
                  <a:cubicBezTo>
                    <a:pt x="1152" y="3262"/>
                    <a:pt x="1055" y="3170"/>
                    <a:pt x="991" y="3116"/>
                  </a:cubicBezTo>
                  <a:cubicBezTo>
                    <a:pt x="894" y="3034"/>
                    <a:pt x="875" y="3000"/>
                    <a:pt x="875" y="2914"/>
                  </a:cubicBezTo>
                  <a:cubicBezTo>
                    <a:pt x="875" y="2848"/>
                    <a:pt x="860" y="2805"/>
                    <a:pt x="832" y="2794"/>
                  </a:cubicBezTo>
                  <a:cubicBezTo>
                    <a:pt x="805" y="2784"/>
                    <a:pt x="794" y="2754"/>
                    <a:pt x="802" y="2714"/>
                  </a:cubicBezTo>
                  <a:cubicBezTo>
                    <a:pt x="848" y="2488"/>
                    <a:pt x="845" y="2419"/>
                    <a:pt x="789" y="2358"/>
                  </a:cubicBezTo>
                  <a:cubicBezTo>
                    <a:pt x="757" y="2324"/>
                    <a:pt x="738" y="2285"/>
                    <a:pt x="747" y="2270"/>
                  </a:cubicBezTo>
                  <a:cubicBezTo>
                    <a:pt x="756" y="2256"/>
                    <a:pt x="750" y="2236"/>
                    <a:pt x="735" y="2227"/>
                  </a:cubicBezTo>
                  <a:cubicBezTo>
                    <a:pt x="719" y="2217"/>
                    <a:pt x="706" y="2235"/>
                    <a:pt x="706" y="2269"/>
                  </a:cubicBezTo>
                  <a:cubicBezTo>
                    <a:pt x="706" y="2302"/>
                    <a:pt x="693" y="2321"/>
                    <a:pt x="678" y="2311"/>
                  </a:cubicBezTo>
                  <a:cubicBezTo>
                    <a:pt x="662" y="2301"/>
                    <a:pt x="649" y="2206"/>
                    <a:pt x="649" y="2099"/>
                  </a:cubicBezTo>
                  <a:cubicBezTo>
                    <a:pt x="649" y="1912"/>
                    <a:pt x="587" y="1704"/>
                    <a:pt x="531" y="1704"/>
                  </a:cubicBezTo>
                  <a:cubicBezTo>
                    <a:pt x="519" y="1704"/>
                    <a:pt x="508" y="1641"/>
                    <a:pt x="508" y="1563"/>
                  </a:cubicBezTo>
                  <a:cubicBezTo>
                    <a:pt x="508" y="1457"/>
                    <a:pt x="486" y="1382"/>
                    <a:pt x="421" y="1266"/>
                  </a:cubicBezTo>
                  <a:cubicBezTo>
                    <a:pt x="373" y="1181"/>
                    <a:pt x="322" y="1105"/>
                    <a:pt x="308" y="1096"/>
                  </a:cubicBezTo>
                  <a:cubicBezTo>
                    <a:pt x="294" y="1087"/>
                    <a:pt x="282" y="1039"/>
                    <a:pt x="282" y="989"/>
                  </a:cubicBezTo>
                  <a:cubicBezTo>
                    <a:pt x="282" y="938"/>
                    <a:pt x="267" y="882"/>
                    <a:pt x="249" y="864"/>
                  </a:cubicBezTo>
                  <a:cubicBezTo>
                    <a:pt x="231" y="845"/>
                    <a:pt x="225" y="821"/>
                    <a:pt x="235" y="811"/>
                  </a:cubicBezTo>
                  <a:cubicBezTo>
                    <a:pt x="246" y="800"/>
                    <a:pt x="270" y="806"/>
                    <a:pt x="289" y="824"/>
                  </a:cubicBezTo>
                  <a:cubicBezTo>
                    <a:pt x="338" y="874"/>
                    <a:pt x="367" y="865"/>
                    <a:pt x="367" y="801"/>
                  </a:cubicBezTo>
                  <a:cubicBezTo>
                    <a:pt x="367" y="770"/>
                    <a:pt x="348" y="745"/>
                    <a:pt x="325" y="745"/>
                  </a:cubicBezTo>
                  <a:cubicBezTo>
                    <a:pt x="302" y="745"/>
                    <a:pt x="282" y="731"/>
                    <a:pt x="282" y="715"/>
                  </a:cubicBezTo>
                  <a:cubicBezTo>
                    <a:pt x="282" y="699"/>
                    <a:pt x="258" y="660"/>
                    <a:pt x="228" y="627"/>
                  </a:cubicBezTo>
                  <a:cubicBezTo>
                    <a:pt x="198" y="595"/>
                    <a:pt x="165" y="516"/>
                    <a:pt x="155" y="452"/>
                  </a:cubicBezTo>
                  <a:cubicBezTo>
                    <a:pt x="145" y="388"/>
                    <a:pt x="106" y="275"/>
                    <a:pt x="68" y="202"/>
                  </a:cubicBezTo>
                  <a:cubicBezTo>
                    <a:pt x="31" y="129"/>
                    <a:pt x="0" y="55"/>
                    <a:pt x="0" y="40"/>
                  </a:cubicBezTo>
                  <a:cubicBezTo>
                    <a:pt x="0" y="0"/>
                    <a:pt x="257" y="3"/>
                    <a:pt x="1087" y="54"/>
                  </a:cubicBezTo>
                  <a:cubicBezTo>
                    <a:pt x="1914" y="104"/>
                    <a:pt x="2089" y="120"/>
                    <a:pt x="2089" y="149"/>
                  </a:cubicBezTo>
                  <a:cubicBezTo>
                    <a:pt x="2089" y="160"/>
                    <a:pt x="2025" y="236"/>
                    <a:pt x="1947" y="317"/>
                  </a:cubicBezTo>
                  <a:cubicBezTo>
                    <a:pt x="1837" y="431"/>
                    <a:pt x="1811" y="475"/>
                    <a:pt x="1830" y="512"/>
                  </a:cubicBezTo>
                  <a:cubicBezTo>
                    <a:pt x="1909" y="668"/>
                    <a:pt x="1877" y="928"/>
                    <a:pt x="1783" y="893"/>
                  </a:cubicBezTo>
                  <a:cubicBezTo>
                    <a:pt x="1741" y="877"/>
                    <a:pt x="1740" y="880"/>
                    <a:pt x="1778" y="929"/>
                  </a:cubicBezTo>
                  <a:cubicBezTo>
                    <a:pt x="1802" y="958"/>
                    <a:pt x="1843" y="1005"/>
                    <a:pt x="1870" y="1033"/>
                  </a:cubicBezTo>
                  <a:cubicBezTo>
                    <a:pt x="1923" y="1087"/>
                    <a:pt x="1934" y="1168"/>
                    <a:pt x="1896" y="1212"/>
                  </a:cubicBezTo>
                  <a:cubicBezTo>
                    <a:pt x="1852" y="1263"/>
                    <a:pt x="1804" y="1465"/>
                    <a:pt x="1803" y="1605"/>
                  </a:cubicBezTo>
                  <a:cubicBezTo>
                    <a:pt x="1801" y="1818"/>
                    <a:pt x="1806" y="1847"/>
                    <a:pt x="1849" y="1863"/>
                  </a:cubicBezTo>
                  <a:cubicBezTo>
                    <a:pt x="1881" y="1876"/>
                    <a:pt x="1885" y="1965"/>
                    <a:pt x="1875" y="2342"/>
                  </a:cubicBezTo>
                  <a:cubicBezTo>
                    <a:pt x="1864" y="2739"/>
                    <a:pt x="1868" y="2809"/>
                    <a:pt x="1905" y="2823"/>
                  </a:cubicBezTo>
                  <a:cubicBezTo>
                    <a:pt x="1928" y="2832"/>
                    <a:pt x="1948" y="2856"/>
                    <a:pt x="1948" y="2877"/>
                  </a:cubicBezTo>
                  <a:cubicBezTo>
                    <a:pt x="1948" y="2897"/>
                    <a:pt x="1968" y="2934"/>
                    <a:pt x="1993" y="2959"/>
                  </a:cubicBezTo>
                  <a:cubicBezTo>
                    <a:pt x="2017" y="2984"/>
                    <a:pt x="2031" y="3022"/>
                    <a:pt x="2022" y="3045"/>
                  </a:cubicBezTo>
                  <a:cubicBezTo>
                    <a:pt x="2006" y="3087"/>
                    <a:pt x="2044" y="3123"/>
                    <a:pt x="2115" y="3134"/>
                  </a:cubicBezTo>
                  <a:cubicBezTo>
                    <a:pt x="2137" y="3137"/>
                    <a:pt x="2168" y="3163"/>
                    <a:pt x="2183" y="3190"/>
                  </a:cubicBezTo>
                  <a:cubicBezTo>
                    <a:pt x="2199" y="3218"/>
                    <a:pt x="2239" y="3268"/>
                    <a:pt x="2273" y="3303"/>
                  </a:cubicBezTo>
                  <a:cubicBezTo>
                    <a:pt x="2308" y="3337"/>
                    <a:pt x="2366" y="3407"/>
                    <a:pt x="2402" y="3459"/>
                  </a:cubicBezTo>
                  <a:cubicBezTo>
                    <a:pt x="2439" y="3510"/>
                    <a:pt x="2511" y="3589"/>
                    <a:pt x="2562" y="3634"/>
                  </a:cubicBezTo>
                  <a:cubicBezTo>
                    <a:pt x="2613" y="3679"/>
                    <a:pt x="2653" y="3736"/>
                    <a:pt x="2650" y="3761"/>
                  </a:cubicBezTo>
                  <a:cubicBezTo>
                    <a:pt x="2647" y="3786"/>
                    <a:pt x="2654" y="3843"/>
                    <a:pt x="2667" y="3887"/>
                  </a:cubicBezTo>
                  <a:cubicBezTo>
                    <a:pt x="2681" y="3941"/>
                    <a:pt x="2678" y="3975"/>
                    <a:pt x="2656" y="3989"/>
                  </a:cubicBezTo>
                  <a:cubicBezTo>
                    <a:pt x="2631" y="4004"/>
                    <a:pt x="2631" y="4030"/>
                    <a:pt x="2653" y="4089"/>
                  </a:cubicBezTo>
                  <a:cubicBezTo>
                    <a:pt x="2682" y="4164"/>
                    <a:pt x="2685" y="4166"/>
                    <a:pt x="2722" y="4114"/>
                  </a:cubicBezTo>
                  <a:cubicBezTo>
                    <a:pt x="2767" y="4053"/>
                    <a:pt x="2808" y="4080"/>
                    <a:pt x="2808" y="4169"/>
                  </a:cubicBezTo>
                  <a:cubicBezTo>
                    <a:pt x="2808" y="4211"/>
                    <a:pt x="2826" y="4230"/>
                    <a:pt x="2865" y="4230"/>
                  </a:cubicBezTo>
                  <a:cubicBezTo>
                    <a:pt x="2912" y="4230"/>
                    <a:pt x="2922" y="4250"/>
                    <a:pt x="2925" y="4351"/>
                  </a:cubicBezTo>
                  <a:cubicBezTo>
                    <a:pt x="2930" y="4493"/>
                    <a:pt x="2966" y="4545"/>
                    <a:pt x="3078" y="4569"/>
                  </a:cubicBezTo>
                  <a:cubicBezTo>
                    <a:pt x="3148" y="4585"/>
                    <a:pt x="3164" y="4605"/>
                    <a:pt x="3179" y="4699"/>
                  </a:cubicBezTo>
                  <a:cubicBezTo>
                    <a:pt x="3189" y="4760"/>
                    <a:pt x="3208" y="4817"/>
                    <a:pt x="3221" y="4825"/>
                  </a:cubicBezTo>
                  <a:cubicBezTo>
                    <a:pt x="3235" y="4833"/>
                    <a:pt x="3246" y="4890"/>
                    <a:pt x="3246" y="4951"/>
                  </a:cubicBezTo>
                  <a:cubicBezTo>
                    <a:pt x="3246" y="5062"/>
                    <a:pt x="3245" y="5063"/>
                    <a:pt x="3140" y="5059"/>
                  </a:cubicBezTo>
                  <a:cubicBezTo>
                    <a:pt x="3082" y="5057"/>
                    <a:pt x="2821" y="5033"/>
                    <a:pt x="2561" y="5007"/>
                  </a:cubicBezTo>
                  <a:close/>
                </a:path>
              </a:pathLst>
            </a:custGeom>
            <a:solidFill>
              <a:srgbClr val="33CC33"/>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5" name="AutoShape 12"/>
            <p:cNvSpPr>
              <a:spLocks noChangeAspect="1" noChangeArrowheads="1" noTextEdit="1"/>
            </p:cNvSpPr>
            <p:nvPr/>
          </p:nvSpPr>
          <p:spPr bwMode="auto">
            <a:xfrm>
              <a:off x="2320369" y="3599107"/>
              <a:ext cx="1012907" cy="109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6" name="california_sur"/>
            <p:cNvSpPr>
              <a:spLocks/>
            </p:cNvSpPr>
            <p:nvPr/>
          </p:nvSpPr>
          <p:spPr bwMode="auto">
            <a:xfrm>
              <a:off x="2313446" y="3599107"/>
              <a:ext cx="1019829" cy="1092609"/>
            </a:xfrm>
            <a:custGeom>
              <a:avLst/>
              <a:gdLst>
                <a:gd name="T0" fmla="*/ 4041 w 4756"/>
                <a:gd name="T1" fmla="*/ 5441 h 5730"/>
                <a:gd name="T2" fmla="*/ 3721 w 4756"/>
                <a:gd name="T3" fmla="*/ 4884 h 5730"/>
                <a:gd name="T4" fmla="*/ 2978 w 4756"/>
                <a:gd name="T5" fmla="*/ 4162 h 5730"/>
                <a:gd name="T6" fmla="*/ 2836 w 4756"/>
                <a:gd name="T7" fmla="*/ 4066 h 5730"/>
                <a:gd name="T8" fmla="*/ 2850 w 4756"/>
                <a:gd name="T9" fmla="*/ 4023 h 5730"/>
                <a:gd name="T10" fmla="*/ 2625 w 4756"/>
                <a:gd name="T11" fmla="*/ 3881 h 5730"/>
                <a:gd name="T12" fmla="*/ 2560 w 4756"/>
                <a:gd name="T13" fmla="*/ 3714 h 5730"/>
                <a:gd name="T14" fmla="*/ 2491 w 4756"/>
                <a:gd name="T15" fmla="*/ 3627 h 5730"/>
                <a:gd name="T16" fmla="*/ 2436 w 4756"/>
                <a:gd name="T17" fmla="*/ 3627 h 5730"/>
                <a:gd name="T18" fmla="*/ 2347 w 4756"/>
                <a:gd name="T19" fmla="*/ 3516 h 5730"/>
                <a:gd name="T20" fmla="*/ 2353 w 4756"/>
                <a:gd name="T21" fmla="*/ 3451 h 5730"/>
                <a:gd name="T22" fmla="*/ 2381 w 4756"/>
                <a:gd name="T23" fmla="*/ 3399 h 5730"/>
                <a:gd name="T24" fmla="*/ 2462 w 4756"/>
                <a:gd name="T25" fmla="*/ 2988 h 5730"/>
                <a:gd name="T26" fmla="*/ 2491 w 4756"/>
                <a:gd name="T27" fmla="*/ 2894 h 5730"/>
                <a:gd name="T28" fmla="*/ 2515 w 4756"/>
                <a:gd name="T29" fmla="*/ 2717 h 5730"/>
                <a:gd name="T30" fmla="*/ 2491 w 4756"/>
                <a:gd name="T31" fmla="*/ 2696 h 5730"/>
                <a:gd name="T32" fmla="*/ 2362 w 4756"/>
                <a:gd name="T33" fmla="*/ 2250 h 5730"/>
                <a:gd name="T34" fmla="*/ 2208 w 4756"/>
                <a:gd name="T35" fmla="*/ 2075 h 5730"/>
                <a:gd name="T36" fmla="*/ 1972 w 4756"/>
                <a:gd name="T37" fmla="*/ 1949 h 5730"/>
                <a:gd name="T38" fmla="*/ 1911 w 4756"/>
                <a:gd name="T39" fmla="*/ 1835 h 5730"/>
                <a:gd name="T40" fmla="*/ 1715 w 4756"/>
                <a:gd name="T41" fmla="*/ 1582 h 5730"/>
                <a:gd name="T42" fmla="*/ 1672 w 4756"/>
                <a:gd name="T43" fmla="*/ 1426 h 5730"/>
                <a:gd name="T44" fmla="*/ 1678 w 4756"/>
                <a:gd name="T45" fmla="*/ 1214 h 5730"/>
                <a:gd name="T46" fmla="*/ 1472 w 4756"/>
                <a:gd name="T47" fmla="*/ 1407 h 5730"/>
                <a:gd name="T48" fmla="*/ 1375 w 4756"/>
                <a:gd name="T49" fmla="*/ 1299 h 5730"/>
                <a:gd name="T50" fmla="*/ 1302 w 4756"/>
                <a:gd name="T51" fmla="*/ 1432 h 5730"/>
                <a:gd name="T52" fmla="*/ 1181 w 4756"/>
                <a:gd name="T53" fmla="*/ 1367 h 5730"/>
                <a:gd name="T54" fmla="*/ 953 w 4756"/>
                <a:gd name="T55" fmla="*/ 1158 h 5730"/>
                <a:gd name="T56" fmla="*/ 648 w 4756"/>
                <a:gd name="T57" fmla="*/ 948 h 5730"/>
                <a:gd name="T58" fmla="*/ 342 w 4756"/>
                <a:gd name="T59" fmla="*/ 528 h 5730"/>
                <a:gd name="T60" fmla="*/ 169 w 4756"/>
                <a:gd name="T61" fmla="*/ 340 h 5730"/>
                <a:gd name="T62" fmla="*/ 301 w 4756"/>
                <a:gd name="T63" fmla="*/ 210 h 5730"/>
                <a:gd name="T64" fmla="*/ 713 w 4756"/>
                <a:gd name="T65" fmla="*/ 228 h 5730"/>
                <a:gd name="T66" fmla="*/ 867 w 4756"/>
                <a:gd name="T67" fmla="*/ 281 h 5730"/>
                <a:gd name="T68" fmla="*/ 938 w 4756"/>
                <a:gd name="T69" fmla="*/ 226 h 5730"/>
                <a:gd name="T70" fmla="*/ 816 w 4756"/>
                <a:gd name="T71" fmla="*/ 183 h 5730"/>
                <a:gd name="T72" fmla="*/ 804 w 4756"/>
                <a:gd name="T73" fmla="*/ 82 h 5730"/>
                <a:gd name="T74" fmla="*/ 1551 w 4756"/>
                <a:gd name="T75" fmla="*/ 188 h 5730"/>
                <a:gd name="T76" fmla="*/ 2293 w 4756"/>
                <a:gd name="T77" fmla="*/ 636 h 5730"/>
                <a:gd name="T78" fmla="*/ 2621 w 4756"/>
                <a:gd name="T79" fmla="*/ 1184 h 5730"/>
                <a:gd name="T80" fmla="*/ 2714 w 4756"/>
                <a:gd name="T81" fmla="*/ 1424 h 5730"/>
                <a:gd name="T82" fmla="*/ 2885 w 4756"/>
                <a:gd name="T83" fmla="*/ 1819 h 5730"/>
                <a:gd name="T84" fmla="*/ 2825 w 4756"/>
                <a:gd name="T85" fmla="*/ 1440 h 5730"/>
                <a:gd name="T86" fmla="*/ 3101 w 4756"/>
                <a:gd name="T87" fmla="*/ 1835 h 5730"/>
                <a:gd name="T88" fmla="*/ 3202 w 4756"/>
                <a:gd name="T89" fmla="*/ 2279 h 5730"/>
                <a:gd name="T90" fmla="*/ 3256 w 4756"/>
                <a:gd name="T91" fmla="*/ 2714 h 5730"/>
                <a:gd name="T92" fmla="*/ 3439 w 4756"/>
                <a:gd name="T93" fmla="*/ 2999 h 5730"/>
                <a:gd name="T94" fmla="*/ 3648 w 4756"/>
                <a:gd name="T95" fmla="*/ 3769 h 5730"/>
                <a:gd name="T96" fmla="*/ 3854 w 4756"/>
                <a:gd name="T97" fmla="*/ 4349 h 5730"/>
                <a:gd name="T98" fmla="*/ 3931 w 4756"/>
                <a:gd name="T99" fmla="*/ 4432 h 5730"/>
                <a:gd name="T100" fmla="*/ 3984 w 4756"/>
                <a:gd name="T101" fmla="*/ 4208 h 5730"/>
                <a:gd name="T102" fmla="*/ 4297 w 4756"/>
                <a:gd name="T103" fmla="*/ 4506 h 5730"/>
                <a:gd name="T104" fmla="*/ 4438 w 4756"/>
                <a:gd name="T105" fmla="*/ 4607 h 5730"/>
                <a:gd name="T106" fmla="*/ 4599 w 4756"/>
                <a:gd name="T107" fmla="*/ 5031 h 5730"/>
                <a:gd name="T108" fmla="*/ 4508 w 4756"/>
                <a:gd name="T109" fmla="*/ 5589 h 5730"/>
                <a:gd name="T110" fmla="*/ 4205 w 4756"/>
                <a:gd name="T111" fmla="*/ 5730 h 5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56" h="5730">
                  <a:moveTo>
                    <a:pt x="4128" y="5660"/>
                  </a:moveTo>
                  <a:cubicBezTo>
                    <a:pt x="4085" y="5614"/>
                    <a:pt x="4055" y="5537"/>
                    <a:pt x="4041" y="5441"/>
                  </a:cubicBezTo>
                  <a:cubicBezTo>
                    <a:pt x="4030" y="5359"/>
                    <a:pt x="3985" y="5218"/>
                    <a:pt x="3940" y="5126"/>
                  </a:cubicBezTo>
                  <a:cubicBezTo>
                    <a:pt x="3874" y="4990"/>
                    <a:pt x="3834" y="4946"/>
                    <a:pt x="3721" y="4884"/>
                  </a:cubicBezTo>
                  <a:cubicBezTo>
                    <a:pt x="3633" y="4835"/>
                    <a:pt x="3564" y="4771"/>
                    <a:pt x="3532" y="4708"/>
                  </a:cubicBezTo>
                  <a:cubicBezTo>
                    <a:pt x="3458" y="4564"/>
                    <a:pt x="3071" y="4182"/>
                    <a:pt x="2978" y="4162"/>
                  </a:cubicBezTo>
                  <a:cubicBezTo>
                    <a:pt x="2855" y="4135"/>
                    <a:pt x="2745" y="4088"/>
                    <a:pt x="2745" y="4063"/>
                  </a:cubicBezTo>
                  <a:cubicBezTo>
                    <a:pt x="2745" y="4051"/>
                    <a:pt x="2786" y="4052"/>
                    <a:pt x="2836" y="4066"/>
                  </a:cubicBezTo>
                  <a:lnTo>
                    <a:pt x="2928" y="4091"/>
                  </a:lnTo>
                  <a:lnTo>
                    <a:pt x="2850" y="4023"/>
                  </a:lnTo>
                  <a:cubicBezTo>
                    <a:pt x="2808" y="3985"/>
                    <a:pt x="2773" y="3931"/>
                    <a:pt x="2773" y="3902"/>
                  </a:cubicBezTo>
                  <a:cubicBezTo>
                    <a:pt x="2773" y="3844"/>
                    <a:pt x="2663" y="3829"/>
                    <a:pt x="2625" y="3881"/>
                  </a:cubicBezTo>
                  <a:cubicBezTo>
                    <a:pt x="2614" y="3897"/>
                    <a:pt x="2604" y="3878"/>
                    <a:pt x="2603" y="3839"/>
                  </a:cubicBezTo>
                  <a:cubicBezTo>
                    <a:pt x="2602" y="3800"/>
                    <a:pt x="2583" y="3744"/>
                    <a:pt x="2560" y="3714"/>
                  </a:cubicBezTo>
                  <a:cubicBezTo>
                    <a:pt x="2538" y="3684"/>
                    <a:pt x="2517" y="3633"/>
                    <a:pt x="2516" y="3601"/>
                  </a:cubicBezTo>
                  <a:cubicBezTo>
                    <a:pt x="2513" y="3560"/>
                    <a:pt x="2506" y="3568"/>
                    <a:pt x="2491" y="3627"/>
                  </a:cubicBezTo>
                  <a:cubicBezTo>
                    <a:pt x="2470" y="3707"/>
                    <a:pt x="2469" y="3708"/>
                    <a:pt x="2464" y="3642"/>
                  </a:cubicBezTo>
                  <a:cubicBezTo>
                    <a:pt x="2459" y="3577"/>
                    <a:pt x="2457" y="3576"/>
                    <a:pt x="2436" y="3627"/>
                  </a:cubicBezTo>
                  <a:cubicBezTo>
                    <a:pt x="2417" y="3677"/>
                    <a:pt x="2411" y="3672"/>
                    <a:pt x="2394" y="3592"/>
                  </a:cubicBezTo>
                  <a:cubicBezTo>
                    <a:pt x="2382" y="3541"/>
                    <a:pt x="2361" y="3507"/>
                    <a:pt x="2347" y="3516"/>
                  </a:cubicBezTo>
                  <a:cubicBezTo>
                    <a:pt x="2333" y="3525"/>
                    <a:pt x="2321" y="3512"/>
                    <a:pt x="2321" y="3488"/>
                  </a:cubicBezTo>
                  <a:cubicBezTo>
                    <a:pt x="2321" y="3464"/>
                    <a:pt x="2336" y="3447"/>
                    <a:pt x="2353" y="3451"/>
                  </a:cubicBezTo>
                  <a:cubicBezTo>
                    <a:pt x="2371" y="3455"/>
                    <a:pt x="2391" y="3440"/>
                    <a:pt x="2399" y="3419"/>
                  </a:cubicBezTo>
                  <a:cubicBezTo>
                    <a:pt x="2408" y="3395"/>
                    <a:pt x="2401" y="3387"/>
                    <a:pt x="2381" y="3399"/>
                  </a:cubicBezTo>
                  <a:cubicBezTo>
                    <a:pt x="2337" y="3427"/>
                    <a:pt x="2341" y="3392"/>
                    <a:pt x="2406" y="3204"/>
                  </a:cubicBezTo>
                  <a:cubicBezTo>
                    <a:pt x="2437" y="3114"/>
                    <a:pt x="2462" y="3017"/>
                    <a:pt x="2462" y="2988"/>
                  </a:cubicBezTo>
                  <a:cubicBezTo>
                    <a:pt x="2462" y="2959"/>
                    <a:pt x="2477" y="2936"/>
                    <a:pt x="2494" y="2936"/>
                  </a:cubicBezTo>
                  <a:cubicBezTo>
                    <a:pt x="2516" y="2936"/>
                    <a:pt x="2515" y="2923"/>
                    <a:pt x="2491" y="2894"/>
                  </a:cubicBezTo>
                  <a:cubicBezTo>
                    <a:pt x="2466" y="2864"/>
                    <a:pt x="2465" y="2851"/>
                    <a:pt x="2487" y="2851"/>
                  </a:cubicBezTo>
                  <a:cubicBezTo>
                    <a:pt x="2507" y="2851"/>
                    <a:pt x="2517" y="2800"/>
                    <a:pt x="2515" y="2717"/>
                  </a:cubicBezTo>
                  <a:lnTo>
                    <a:pt x="2511" y="2583"/>
                  </a:lnTo>
                  <a:lnTo>
                    <a:pt x="2491" y="2696"/>
                  </a:lnTo>
                  <a:cubicBezTo>
                    <a:pt x="2471" y="2808"/>
                    <a:pt x="2470" y="2808"/>
                    <a:pt x="2465" y="2654"/>
                  </a:cubicBezTo>
                  <a:cubicBezTo>
                    <a:pt x="2459" y="2461"/>
                    <a:pt x="2401" y="2237"/>
                    <a:pt x="2362" y="2250"/>
                  </a:cubicBezTo>
                  <a:cubicBezTo>
                    <a:pt x="2346" y="2255"/>
                    <a:pt x="2317" y="2214"/>
                    <a:pt x="2297" y="2159"/>
                  </a:cubicBezTo>
                  <a:cubicBezTo>
                    <a:pt x="2268" y="2081"/>
                    <a:pt x="2249" y="2062"/>
                    <a:pt x="2208" y="2075"/>
                  </a:cubicBezTo>
                  <a:cubicBezTo>
                    <a:pt x="2176" y="2085"/>
                    <a:pt x="2134" y="2072"/>
                    <a:pt x="2103" y="2041"/>
                  </a:cubicBezTo>
                  <a:cubicBezTo>
                    <a:pt x="2075" y="2013"/>
                    <a:pt x="2016" y="1972"/>
                    <a:pt x="1972" y="1949"/>
                  </a:cubicBezTo>
                  <a:cubicBezTo>
                    <a:pt x="1928" y="1926"/>
                    <a:pt x="1907" y="1903"/>
                    <a:pt x="1924" y="1897"/>
                  </a:cubicBezTo>
                  <a:cubicBezTo>
                    <a:pt x="1970" y="1882"/>
                    <a:pt x="1961" y="1835"/>
                    <a:pt x="1911" y="1835"/>
                  </a:cubicBezTo>
                  <a:cubicBezTo>
                    <a:pt x="1842" y="1835"/>
                    <a:pt x="1731" y="1750"/>
                    <a:pt x="1746" y="1709"/>
                  </a:cubicBezTo>
                  <a:cubicBezTo>
                    <a:pt x="1754" y="1688"/>
                    <a:pt x="1740" y="1631"/>
                    <a:pt x="1715" y="1582"/>
                  </a:cubicBezTo>
                  <a:cubicBezTo>
                    <a:pt x="1677" y="1508"/>
                    <a:pt x="1675" y="1485"/>
                    <a:pt x="1705" y="1448"/>
                  </a:cubicBezTo>
                  <a:cubicBezTo>
                    <a:pt x="1738" y="1409"/>
                    <a:pt x="1734" y="1407"/>
                    <a:pt x="1672" y="1426"/>
                  </a:cubicBezTo>
                  <a:cubicBezTo>
                    <a:pt x="1604" y="1447"/>
                    <a:pt x="1603" y="1446"/>
                    <a:pt x="1651" y="1392"/>
                  </a:cubicBezTo>
                  <a:cubicBezTo>
                    <a:pt x="1701" y="1336"/>
                    <a:pt x="1719" y="1214"/>
                    <a:pt x="1678" y="1214"/>
                  </a:cubicBezTo>
                  <a:cubicBezTo>
                    <a:pt x="1665" y="1214"/>
                    <a:pt x="1633" y="1264"/>
                    <a:pt x="1606" y="1325"/>
                  </a:cubicBezTo>
                  <a:cubicBezTo>
                    <a:pt x="1559" y="1432"/>
                    <a:pt x="1554" y="1435"/>
                    <a:pt x="1472" y="1407"/>
                  </a:cubicBezTo>
                  <a:cubicBezTo>
                    <a:pt x="1417" y="1388"/>
                    <a:pt x="1392" y="1363"/>
                    <a:pt x="1401" y="1338"/>
                  </a:cubicBezTo>
                  <a:cubicBezTo>
                    <a:pt x="1410" y="1316"/>
                    <a:pt x="1399" y="1299"/>
                    <a:pt x="1375" y="1299"/>
                  </a:cubicBezTo>
                  <a:cubicBezTo>
                    <a:pt x="1352" y="1299"/>
                    <a:pt x="1334" y="1322"/>
                    <a:pt x="1334" y="1350"/>
                  </a:cubicBezTo>
                  <a:cubicBezTo>
                    <a:pt x="1334" y="1378"/>
                    <a:pt x="1319" y="1415"/>
                    <a:pt x="1302" y="1432"/>
                  </a:cubicBezTo>
                  <a:cubicBezTo>
                    <a:pt x="1266" y="1468"/>
                    <a:pt x="1184" y="1448"/>
                    <a:pt x="1208" y="1409"/>
                  </a:cubicBezTo>
                  <a:cubicBezTo>
                    <a:pt x="1217" y="1395"/>
                    <a:pt x="1205" y="1376"/>
                    <a:pt x="1181" y="1367"/>
                  </a:cubicBezTo>
                  <a:cubicBezTo>
                    <a:pt x="1157" y="1357"/>
                    <a:pt x="1110" y="1307"/>
                    <a:pt x="1078" y="1254"/>
                  </a:cubicBezTo>
                  <a:cubicBezTo>
                    <a:pt x="1038" y="1189"/>
                    <a:pt x="997" y="1158"/>
                    <a:pt x="953" y="1158"/>
                  </a:cubicBezTo>
                  <a:cubicBezTo>
                    <a:pt x="908" y="1158"/>
                    <a:pt x="867" y="1127"/>
                    <a:pt x="827" y="1062"/>
                  </a:cubicBezTo>
                  <a:cubicBezTo>
                    <a:pt x="765" y="961"/>
                    <a:pt x="708" y="925"/>
                    <a:pt x="648" y="948"/>
                  </a:cubicBezTo>
                  <a:cubicBezTo>
                    <a:pt x="581" y="974"/>
                    <a:pt x="487" y="853"/>
                    <a:pt x="486" y="741"/>
                  </a:cubicBezTo>
                  <a:cubicBezTo>
                    <a:pt x="485" y="615"/>
                    <a:pt x="443" y="553"/>
                    <a:pt x="342" y="528"/>
                  </a:cubicBezTo>
                  <a:cubicBezTo>
                    <a:pt x="292" y="516"/>
                    <a:pt x="257" y="480"/>
                    <a:pt x="237" y="424"/>
                  </a:cubicBezTo>
                  <a:cubicBezTo>
                    <a:pt x="221" y="378"/>
                    <a:pt x="190" y="340"/>
                    <a:pt x="169" y="340"/>
                  </a:cubicBezTo>
                  <a:cubicBezTo>
                    <a:pt x="119" y="340"/>
                    <a:pt x="0" y="178"/>
                    <a:pt x="34" y="157"/>
                  </a:cubicBezTo>
                  <a:cubicBezTo>
                    <a:pt x="70" y="135"/>
                    <a:pt x="169" y="154"/>
                    <a:pt x="301" y="210"/>
                  </a:cubicBezTo>
                  <a:cubicBezTo>
                    <a:pt x="436" y="266"/>
                    <a:pt x="544" y="267"/>
                    <a:pt x="616" y="213"/>
                  </a:cubicBezTo>
                  <a:cubicBezTo>
                    <a:pt x="690" y="157"/>
                    <a:pt x="713" y="160"/>
                    <a:pt x="713" y="228"/>
                  </a:cubicBezTo>
                  <a:cubicBezTo>
                    <a:pt x="713" y="261"/>
                    <a:pt x="739" y="295"/>
                    <a:pt x="776" y="309"/>
                  </a:cubicBezTo>
                  <a:cubicBezTo>
                    <a:pt x="847" y="336"/>
                    <a:pt x="892" y="322"/>
                    <a:pt x="867" y="281"/>
                  </a:cubicBezTo>
                  <a:cubicBezTo>
                    <a:pt x="858" y="267"/>
                    <a:pt x="870" y="255"/>
                    <a:pt x="894" y="255"/>
                  </a:cubicBezTo>
                  <a:cubicBezTo>
                    <a:pt x="919" y="255"/>
                    <a:pt x="938" y="242"/>
                    <a:pt x="938" y="226"/>
                  </a:cubicBezTo>
                  <a:cubicBezTo>
                    <a:pt x="938" y="210"/>
                    <a:pt x="909" y="205"/>
                    <a:pt x="868" y="215"/>
                  </a:cubicBezTo>
                  <a:cubicBezTo>
                    <a:pt x="808" y="230"/>
                    <a:pt x="800" y="225"/>
                    <a:pt x="816" y="183"/>
                  </a:cubicBezTo>
                  <a:cubicBezTo>
                    <a:pt x="831" y="143"/>
                    <a:pt x="825" y="136"/>
                    <a:pt x="788" y="150"/>
                  </a:cubicBezTo>
                  <a:cubicBezTo>
                    <a:pt x="750" y="165"/>
                    <a:pt x="753" y="151"/>
                    <a:pt x="804" y="82"/>
                  </a:cubicBezTo>
                  <a:cubicBezTo>
                    <a:pt x="863" y="2"/>
                    <a:pt x="869" y="0"/>
                    <a:pt x="877" y="54"/>
                  </a:cubicBezTo>
                  <a:cubicBezTo>
                    <a:pt x="888" y="128"/>
                    <a:pt x="889" y="128"/>
                    <a:pt x="1551" y="188"/>
                  </a:cubicBezTo>
                  <a:cubicBezTo>
                    <a:pt x="1849" y="215"/>
                    <a:pt x="2086" y="247"/>
                    <a:pt x="2079" y="258"/>
                  </a:cubicBezTo>
                  <a:cubicBezTo>
                    <a:pt x="2051" y="303"/>
                    <a:pt x="2218" y="597"/>
                    <a:pt x="2293" y="636"/>
                  </a:cubicBezTo>
                  <a:cubicBezTo>
                    <a:pt x="2376" y="679"/>
                    <a:pt x="2486" y="880"/>
                    <a:pt x="2511" y="1036"/>
                  </a:cubicBezTo>
                  <a:cubicBezTo>
                    <a:pt x="2522" y="1103"/>
                    <a:pt x="2552" y="1144"/>
                    <a:pt x="2621" y="1184"/>
                  </a:cubicBezTo>
                  <a:cubicBezTo>
                    <a:pt x="2703" y="1233"/>
                    <a:pt x="2713" y="1251"/>
                    <a:pt x="2699" y="1323"/>
                  </a:cubicBezTo>
                  <a:cubicBezTo>
                    <a:pt x="2690" y="1370"/>
                    <a:pt x="2696" y="1413"/>
                    <a:pt x="2714" y="1424"/>
                  </a:cubicBezTo>
                  <a:cubicBezTo>
                    <a:pt x="2731" y="1435"/>
                    <a:pt x="2745" y="1503"/>
                    <a:pt x="2745" y="1576"/>
                  </a:cubicBezTo>
                  <a:cubicBezTo>
                    <a:pt x="2746" y="1725"/>
                    <a:pt x="2831" y="1873"/>
                    <a:pt x="2885" y="1819"/>
                  </a:cubicBezTo>
                  <a:cubicBezTo>
                    <a:pt x="2907" y="1797"/>
                    <a:pt x="2899" y="1768"/>
                    <a:pt x="2858" y="1716"/>
                  </a:cubicBezTo>
                  <a:cubicBezTo>
                    <a:pt x="2802" y="1644"/>
                    <a:pt x="2777" y="1440"/>
                    <a:pt x="2825" y="1440"/>
                  </a:cubicBezTo>
                  <a:cubicBezTo>
                    <a:pt x="2869" y="1440"/>
                    <a:pt x="3028" y="1664"/>
                    <a:pt x="3045" y="1750"/>
                  </a:cubicBezTo>
                  <a:cubicBezTo>
                    <a:pt x="3054" y="1797"/>
                    <a:pt x="3080" y="1835"/>
                    <a:pt x="3101" y="1835"/>
                  </a:cubicBezTo>
                  <a:cubicBezTo>
                    <a:pt x="3126" y="1835"/>
                    <a:pt x="3139" y="1867"/>
                    <a:pt x="3139" y="1927"/>
                  </a:cubicBezTo>
                  <a:cubicBezTo>
                    <a:pt x="3137" y="2057"/>
                    <a:pt x="3170" y="2238"/>
                    <a:pt x="3202" y="2279"/>
                  </a:cubicBezTo>
                  <a:cubicBezTo>
                    <a:pt x="3220" y="2301"/>
                    <a:pt x="3218" y="2348"/>
                    <a:pt x="3196" y="2416"/>
                  </a:cubicBezTo>
                  <a:cubicBezTo>
                    <a:pt x="3164" y="2511"/>
                    <a:pt x="3169" y="2534"/>
                    <a:pt x="3256" y="2714"/>
                  </a:cubicBezTo>
                  <a:cubicBezTo>
                    <a:pt x="3308" y="2821"/>
                    <a:pt x="3370" y="2914"/>
                    <a:pt x="3394" y="2922"/>
                  </a:cubicBezTo>
                  <a:cubicBezTo>
                    <a:pt x="3417" y="2929"/>
                    <a:pt x="3437" y="2964"/>
                    <a:pt x="3439" y="2999"/>
                  </a:cubicBezTo>
                  <a:cubicBezTo>
                    <a:pt x="3447" y="3180"/>
                    <a:pt x="3487" y="3325"/>
                    <a:pt x="3563" y="3448"/>
                  </a:cubicBezTo>
                  <a:cubicBezTo>
                    <a:pt x="3667" y="3617"/>
                    <a:pt x="3693" y="3714"/>
                    <a:pt x="3648" y="3769"/>
                  </a:cubicBezTo>
                  <a:cubicBezTo>
                    <a:pt x="3623" y="3798"/>
                    <a:pt x="3619" y="3866"/>
                    <a:pt x="3633" y="4001"/>
                  </a:cubicBezTo>
                  <a:cubicBezTo>
                    <a:pt x="3659" y="4238"/>
                    <a:pt x="3727" y="4346"/>
                    <a:pt x="3854" y="4349"/>
                  </a:cubicBezTo>
                  <a:cubicBezTo>
                    <a:pt x="3904" y="4351"/>
                    <a:pt x="3928" y="4358"/>
                    <a:pt x="3909" y="4366"/>
                  </a:cubicBezTo>
                  <a:cubicBezTo>
                    <a:pt x="3853" y="4388"/>
                    <a:pt x="3868" y="4432"/>
                    <a:pt x="3931" y="4432"/>
                  </a:cubicBezTo>
                  <a:cubicBezTo>
                    <a:pt x="3981" y="4432"/>
                    <a:pt x="3987" y="4419"/>
                    <a:pt x="3973" y="4340"/>
                  </a:cubicBezTo>
                  <a:cubicBezTo>
                    <a:pt x="3964" y="4290"/>
                    <a:pt x="3969" y="4230"/>
                    <a:pt x="3984" y="4208"/>
                  </a:cubicBezTo>
                  <a:cubicBezTo>
                    <a:pt x="4005" y="4175"/>
                    <a:pt x="4039" y="4197"/>
                    <a:pt x="4154" y="4317"/>
                  </a:cubicBezTo>
                  <a:cubicBezTo>
                    <a:pt x="4232" y="4399"/>
                    <a:pt x="4297" y="4484"/>
                    <a:pt x="4297" y="4506"/>
                  </a:cubicBezTo>
                  <a:cubicBezTo>
                    <a:pt x="4297" y="4528"/>
                    <a:pt x="4326" y="4545"/>
                    <a:pt x="4367" y="4545"/>
                  </a:cubicBezTo>
                  <a:cubicBezTo>
                    <a:pt x="4421" y="4545"/>
                    <a:pt x="4438" y="4559"/>
                    <a:pt x="4438" y="4607"/>
                  </a:cubicBezTo>
                  <a:cubicBezTo>
                    <a:pt x="4438" y="4642"/>
                    <a:pt x="4454" y="4739"/>
                    <a:pt x="4473" y="4824"/>
                  </a:cubicBezTo>
                  <a:cubicBezTo>
                    <a:pt x="4502" y="4949"/>
                    <a:pt x="4526" y="4988"/>
                    <a:pt x="4599" y="5031"/>
                  </a:cubicBezTo>
                  <a:cubicBezTo>
                    <a:pt x="4751" y="5122"/>
                    <a:pt x="4756" y="5370"/>
                    <a:pt x="4609" y="5525"/>
                  </a:cubicBezTo>
                  <a:cubicBezTo>
                    <a:pt x="4576" y="5560"/>
                    <a:pt x="4531" y="5589"/>
                    <a:pt x="4508" y="5589"/>
                  </a:cubicBezTo>
                  <a:cubicBezTo>
                    <a:pt x="4486" y="5589"/>
                    <a:pt x="4411" y="5621"/>
                    <a:pt x="4342" y="5659"/>
                  </a:cubicBezTo>
                  <a:cubicBezTo>
                    <a:pt x="4272" y="5698"/>
                    <a:pt x="4211" y="5730"/>
                    <a:pt x="4205" y="5730"/>
                  </a:cubicBezTo>
                  <a:cubicBezTo>
                    <a:pt x="4199" y="5730"/>
                    <a:pt x="4164" y="5698"/>
                    <a:pt x="4128" y="5660"/>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7" name="Oval 24"/>
            <p:cNvSpPr>
              <a:spLocks noChangeArrowheads="1"/>
            </p:cNvSpPr>
            <p:nvPr/>
          </p:nvSpPr>
          <p:spPr bwMode="auto">
            <a:xfrm>
              <a:off x="3070242" y="4123136"/>
              <a:ext cx="6922" cy="636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8" name="Freeform 26"/>
            <p:cNvSpPr>
              <a:spLocks/>
            </p:cNvSpPr>
            <p:nvPr/>
          </p:nvSpPr>
          <p:spPr bwMode="auto">
            <a:xfrm>
              <a:off x="2871815" y="3800657"/>
              <a:ext cx="6922" cy="12730"/>
            </a:xfrm>
            <a:custGeom>
              <a:avLst/>
              <a:gdLst>
                <a:gd name="T0" fmla="*/ 0 w 56"/>
                <a:gd name="T1" fmla="*/ 36 h 80"/>
                <a:gd name="T2" fmla="*/ 28 w 56"/>
                <a:gd name="T3" fmla="*/ 9 h 80"/>
                <a:gd name="T4" fmla="*/ 56 w 56"/>
                <a:gd name="T5" fmla="*/ 53 h 80"/>
                <a:gd name="T6" fmla="*/ 28 w 56"/>
                <a:gd name="T7" fmla="*/ 80 h 80"/>
                <a:gd name="T8" fmla="*/ 0 w 56"/>
                <a:gd name="T9" fmla="*/ 36 h 80"/>
              </a:gdLst>
              <a:ahLst/>
              <a:cxnLst>
                <a:cxn ang="0">
                  <a:pos x="T0" y="T1"/>
                </a:cxn>
                <a:cxn ang="0">
                  <a:pos x="T2" y="T3"/>
                </a:cxn>
                <a:cxn ang="0">
                  <a:pos x="T4" y="T5"/>
                </a:cxn>
                <a:cxn ang="0">
                  <a:pos x="T6" y="T7"/>
                </a:cxn>
                <a:cxn ang="0">
                  <a:pos x="T8" y="T9"/>
                </a:cxn>
              </a:cxnLst>
              <a:rect l="0" t="0" r="r" b="b"/>
              <a:pathLst>
                <a:path w="56" h="80">
                  <a:moveTo>
                    <a:pt x="0" y="36"/>
                  </a:moveTo>
                  <a:cubicBezTo>
                    <a:pt x="0" y="12"/>
                    <a:pt x="12" y="0"/>
                    <a:pt x="28" y="9"/>
                  </a:cubicBezTo>
                  <a:cubicBezTo>
                    <a:pt x="43" y="19"/>
                    <a:pt x="56" y="39"/>
                    <a:pt x="56" y="53"/>
                  </a:cubicBezTo>
                  <a:cubicBezTo>
                    <a:pt x="56" y="68"/>
                    <a:pt x="43" y="80"/>
                    <a:pt x="28" y="80"/>
                  </a:cubicBezTo>
                  <a:cubicBezTo>
                    <a:pt x="12" y="80"/>
                    <a:pt x="0" y="60"/>
                    <a:pt x="0" y="36"/>
                  </a:cubicBezTo>
                  <a:close/>
                </a:path>
              </a:pathLst>
            </a:custGeom>
            <a:solidFill>
              <a:srgbClr val="FFFFFF"/>
            </a:solidFill>
            <a:ln w="0">
              <a:solidFill>
                <a:srgbClr val="000000"/>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29" name="sonora"/>
            <p:cNvSpPr>
              <a:spLocks/>
            </p:cNvSpPr>
            <p:nvPr/>
          </p:nvSpPr>
          <p:spPr bwMode="auto">
            <a:xfrm>
              <a:off x="2491109" y="2739872"/>
              <a:ext cx="1077512" cy="1313251"/>
            </a:xfrm>
            <a:custGeom>
              <a:avLst/>
              <a:gdLst>
                <a:gd name="T0" fmla="*/ 4260 w 5277"/>
                <a:gd name="T1" fmla="*/ 6504 h 6802"/>
                <a:gd name="T2" fmla="*/ 4173 w 5277"/>
                <a:gd name="T3" fmla="*/ 6291 h 6802"/>
                <a:gd name="T4" fmla="*/ 4080 w 5277"/>
                <a:gd name="T5" fmla="*/ 6287 h 6802"/>
                <a:gd name="T6" fmla="*/ 4094 w 5277"/>
                <a:gd name="T7" fmla="*/ 6375 h 6802"/>
                <a:gd name="T8" fmla="*/ 3991 w 5277"/>
                <a:gd name="T9" fmla="*/ 6329 h 6802"/>
                <a:gd name="T10" fmla="*/ 3778 w 5277"/>
                <a:gd name="T11" fmla="*/ 5980 h 6802"/>
                <a:gd name="T12" fmla="*/ 3608 w 5277"/>
                <a:gd name="T13" fmla="*/ 5869 h 6802"/>
                <a:gd name="T14" fmla="*/ 3280 w 5277"/>
                <a:gd name="T15" fmla="*/ 5728 h 6802"/>
                <a:gd name="T16" fmla="*/ 3224 w 5277"/>
                <a:gd name="T17" fmla="*/ 5536 h 6802"/>
                <a:gd name="T18" fmla="*/ 3182 w 5277"/>
                <a:gd name="T19" fmla="*/ 5303 h 6802"/>
                <a:gd name="T20" fmla="*/ 3222 w 5277"/>
                <a:gd name="T21" fmla="*/ 5134 h 6802"/>
                <a:gd name="T22" fmla="*/ 3108 w 5277"/>
                <a:gd name="T23" fmla="*/ 5030 h 6802"/>
                <a:gd name="T24" fmla="*/ 2987 w 5277"/>
                <a:gd name="T25" fmla="*/ 4917 h 6802"/>
                <a:gd name="T26" fmla="*/ 2940 w 5277"/>
                <a:gd name="T27" fmla="*/ 4920 h 6802"/>
                <a:gd name="T28" fmla="*/ 2845 w 5277"/>
                <a:gd name="T29" fmla="*/ 4968 h 6802"/>
                <a:gd name="T30" fmla="*/ 2735 w 5277"/>
                <a:gd name="T31" fmla="*/ 4851 h 6802"/>
                <a:gd name="T32" fmla="*/ 2459 w 5277"/>
                <a:gd name="T33" fmla="*/ 4482 h 6802"/>
                <a:gd name="T34" fmla="*/ 2267 w 5277"/>
                <a:gd name="T35" fmla="*/ 4247 h 6802"/>
                <a:gd name="T36" fmla="*/ 2266 w 5277"/>
                <a:gd name="T37" fmla="*/ 4059 h 6802"/>
                <a:gd name="T38" fmla="*/ 1995 w 5277"/>
                <a:gd name="T39" fmla="*/ 3827 h 6802"/>
                <a:gd name="T40" fmla="*/ 1848 w 5277"/>
                <a:gd name="T41" fmla="*/ 3463 h 6802"/>
                <a:gd name="T42" fmla="*/ 1691 w 5277"/>
                <a:gd name="T43" fmla="*/ 3066 h 6802"/>
                <a:gd name="T44" fmla="*/ 1551 w 5277"/>
                <a:gd name="T45" fmla="*/ 2695 h 6802"/>
                <a:gd name="T46" fmla="*/ 1383 w 5277"/>
                <a:gd name="T47" fmla="*/ 2206 h 6802"/>
                <a:gd name="T48" fmla="*/ 1153 w 5277"/>
                <a:gd name="T49" fmla="*/ 1651 h 6802"/>
                <a:gd name="T50" fmla="*/ 1104 w 5277"/>
                <a:gd name="T51" fmla="*/ 1405 h 6802"/>
                <a:gd name="T52" fmla="*/ 1033 w 5277"/>
                <a:gd name="T53" fmla="*/ 1197 h 6802"/>
                <a:gd name="T54" fmla="*/ 1001 w 5277"/>
                <a:gd name="T55" fmla="*/ 1280 h 6802"/>
                <a:gd name="T56" fmla="*/ 742 w 5277"/>
                <a:gd name="T57" fmla="*/ 1216 h 6802"/>
                <a:gd name="T58" fmla="*/ 490 w 5277"/>
                <a:gd name="T59" fmla="*/ 990 h 6802"/>
                <a:gd name="T60" fmla="*/ 364 w 5277"/>
                <a:gd name="T61" fmla="*/ 897 h 6802"/>
                <a:gd name="T62" fmla="*/ 66 w 5277"/>
                <a:gd name="T63" fmla="*/ 652 h 6802"/>
                <a:gd name="T64" fmla="*/ 12 w 5277"/>
                <a:gd name="T65" fmla="*/ 192 h 6802"/>
                <a:gd name="T66" fmla="*/ 123 w 5277"/>
                <a:gd name="T67" fmla="*/ 0 h 6802"/>
                <a:gd name="T68" fmla="*/ 1463 w 5277"/>
                <a:gd name="T69" fmla="*/ 703 h 6802"/>
                <a:gd name="T70" fmla="*/ 5041 w 5277"/>
                <a:gd name="T71" fmla="*/ 1792 h 6802"/>
                <a:gd name="T72" fmla="*/ 5100 w 5277"/>
                <a:gd name="T73" fmla="*/ 1928 h 6802"/>
                <a:gd name="T74" fmla="*/ 5238 w 5277"/>
                <a:gd name="T75" fmla="*/ 2678 h 6802"/>
                <a:gd name="T76" fmla="*/ 5164 w 5277"/>
                <a:gd name="T77" fmla="*/ 3716 h 6802"/>
                <a:gd name="T78" fmla="*/ 5127 w 5277"/>
                <a:gd name="T79" fmla="*/ 4583 h 6802"/>
                <a:gd name="T80" fmla="*/ 4947 w 5277"/>
                <a:gd name="T81" fmla="*/ 4800 h 6802"/>
                <a:gd name="T82" fmla="*/ 4832 w 5277"/>
                <a:gd name="T83" fmla="*/ 5302 h 6802"/>
                <a:gd name="T84" fmla="*/ 5074 w 5277"/>
                <a:gd name="T85" fmla="*/ 6093 h 6802"/>
                <a:gd name="T86" fmla="*/ 4680 w 5277"/>
                <a:gd name="T87" fmla="*/ 6646 h 6802"/>
                <a:gd name="T88" fmla="*/ 4455 w 5277"/>
                <a:gd name="T89" fmla="*/ 6698 h 6802"/>
                <a:gd name="T90" fmla="*/ 4319 w 5277"/>
                <a:gd name="T91" fmla="*/ 6792 h 6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7" h="6802">
                  <a:moveTo>
                    <a:pt x="4301" y="6663"/>
                  </a:moveTo>
                  <a:cubicBezTo>
                    <a:pt x="4318" y="6536"/>
                    <a:pt x="4314" y="6521"/>
                    <a:pt x="4260" y="6504"/>
                  </a:cubicBezTo>
                  <a:cubicBezTo>
                    <a:pt x="4178" y="6477"/>
                    <a:pt x="4128" y="6383"/>
                    <a:pt x="4190" y="6370"/>
                  </a:cubicBezTo>
                  <a:cubicBezTo>
                    <a:pt x="4229" y="6363"/>
                    <a:pt x="4226" y="6351"/>
                    <a:pt x="4173" y="6291"/>
                  </a:cubicBezTo>
                  <a:cubicBezTo>
                    <a:pt x="4130" y="6241"/>
                    <a:pt x="4116" y="6235"/>
                    <a:pt x="4127" y="6270"/>
                  </a:cubicBezTo>
                  <a:cubicBezTo>
                    <a:pt x="4141" y="6314"/>
                    <a:pt x="4135" y="6316"/>
                    <a:pt x="4080" y="6287"/>
                  </a:cubicBezTo>
                  <a:cubicBezTo>
                    <a:pt x="4018" y="6255"/>
                    <a:pt x="4018" y="6255"/>
                    <a:pt x="4071" y="6315"/>
                  </a:cubicBezTo>
                  <a:cubicBezTo>
                    <a:pt x="4101" y="6348"/>
                    <a:pt x="4111" y="6375"/>
                    <a:pt x="4094" y="6375"/>
                  </a:cubicBezTo>
                  <a:cubicBezTo>
                    <a:pt x="4077" y="6375"/>
                    <a:pt x="4055" y="6362"/>
                    <a:pt x="4044" y="6345"/>
                  </a:cubicBezTo>
                  <a:cubicBezTo>
                    <a:pt x="4034" y="6329"/>
                    <a:pt x="4010" y="6321"/>
                    <a:pt x="3991" y="6329"/>
                  </a:cubicBezTo>
                  <a:cubicBezTo>
                    <a:pt x="3971" y="6336"/>
                    <a:pt x="3941" y="6333"/>
                    <a:pt x="3924" y="6323"/>
                  </a:cubicBezTo>
                  <a:cubicBezTo>
                    <a:pt x="3879" y="6295"/>
                    <a:pt x="3744" y="5980"/>
                    <a:pt x="3778" y="5980"/>
                  </a:cubicBezTo>
                  <a:cubicBezTo>
                    <a:pt x="3793" y="5980"/>
                    <a:pt x="3806" y="5968"/>
                    <a:pt x="3806" y="5952"/>
                  </a:cubicBezTo>
                  <a:cubicBezTo>
                    <a:pt x="3806" y="5916"/>
                    <a:pt x="3627" y="5841"/>
                    <a:pt x="3608" y="5869"/>
                  </a:cubicBezTo>
                  <a:cubicBezTo>
                    <a:pt x="3600" y="5881"/>
                    <a:pt x="3518" y="5854"/>
                    <a:pt x="3425" y="5810"/>
                  </a:cubicBezTo>
                  <a:cubicBezTo>
                    <a:pt x="3331" y="5765"/>
                    <a:pt x="3266" y="5728"/>
                    <a:pt x="3280" y="5728"/>
                  </a:cubicBezTo>
                  <a:cubicBezTo>
                    <a:pt x="3293" y="5727"/>
                    <a:pt x="3288" y="5707"/>
                    <a:pt x="3269" y="5683"/>
                  </a:cubicBezTo>
                  <a:cubicBezTo>
                    <a:pt x="3249" y="5660"/>
                    <a:pt x="3229" y="5593"/>
                    <a:pt x="3224" y="5536"/>
                  </a:cubicBezTo>
                  <a:cubicBezTo>
                    <a:pt x="3219" y="5478"/>
                    <a:pt x="3201" y="5426"/>
                    <a:pt x="3185" y="5421"/>
                  </a:cubicBezTo>
                  <a:cubicBezTo>
                    <a:pt x="3150" y="5409"/>
                    <a:pt x="3147" y="5303"/>
                    <a:pt x="3182" y="5303"/>
                  </a:cubicBezTo>
                  <a:cubicBezTo>
                    <a:pt x="3196" y="5303"/>
                    <a:pt x="3206" y="5274"/>
                    <a:pt x="3205" y="5240"/>
                  </a:cubicBezTo>
                  <a:cubicBezTo>
                    <a:pt x="3205" y="5205"/>
                    <a:pt x="3212" y="5157"/>
                    <a:pt x="3222" y="5134"/>
                  </a:cubicBezTo>
                  <a:cubicBezTo>
                    <a:pt x="3233" y="5107"/>
                    <a:pt x="3212" y="5072"/>
                    <a:pt x="3165" y="5037"/>
                  </a:cubicBezTo>
                  <a:cubicBezTo>
                    <a:pt x="3100" y="4990"/>
                    <a:pt x="3093" y="4989"/>
                    <a:pt x="3108" y="5030"/>
                  </a:cubicBezTo>
                  <a:cubicBezTo>
                    <a:pt x="3125" y="5074"/>
                    <a:pt x="3122" y="5074"/>
                    <a:pt x="3057" y="5032"/>
                  </a:cubicBezTo>
                  <a:cubicBezTo>
                    <a:pt x="3014" y="5004"/>
                    <a:pt x="2987" y="4959"/>
                    <a:pt x="2987" y="4917"/>
                  </a:cubicBezTo>
                  <a:cubicBezTo>
                    <a:pt x="2987" y="4875"/>
                    <a:pt x="2975" y="4856"/>
                    <a:pt x="2957" y="4867"/>
                  </a:cubicBezTo>
                  <a:cubicBezTo>
                    <a:pt x="2940" y="4877"/>
                    <a:pt x="2933" y="4901"/>
                    <a:pt x="2940" y="4920"/>
                  </a:cubicBezTo>
                  <a:cubicBezTo>
                    <a:pt x="2948" y="4940"/>
                    <a:pt x="2942" y="4973"/>
                    <a:pt x="2928" y="4995"/>
                  </a:cubicBezTo>
                  <a:cubicBezTo>
                    <a:pt x="2906" y="5028"/>
                    <a:pt x="2891" y="5023"/>
                    <a:pt x="2845" y="4968"/>
                  </a:cubicBezTo>
                  <a:cubicBezTo>
                    <a:pt x="2815" y="4932"/>
                    <a:pt x="2790" y="4884"/>
                    <a:pt x="2790" y="4861"/>
                  </a:cubicBezTo>
                  <a:cubicBezTo>
                    <a:pt x="2790" y="4830"/>
                    <a:pt x="2777" y="4828"/>
                    <a:pt x="2735" y="4851"/>
                  </a:cubicBezTo>
                  <a:cubicBezTo>
                    <a:pt x="2670" y="4885"/>
                    <a:pt x="2667" y="4881"/>
                    <a:pt x="2618" y="4686"/>
                  </a:cubicBezTo>
                  <a:cubicBezTo>
                    <a:pt x="2583" y="4546"/>
                    <a:pt x="2569" y="4529"/>
                    <a:pt x="2459" y="4482"/>
                  </a:cubicBezTo>
                  <a:cubicBezTo>
                    <a:pt x="2388" y="4452"/>
                    <a:pt x="2338" y="4411"/>
                    <a:pt x="2338" y="4385"/>
                  </a:cubicBezTo>
                  <a:cubicBezTo>
                    <a:pt x="2338" y="4360"/>
                    <a:pt x="2306" y="4298"/>
                    <a:pt x="2267" y="4247"/>
                  </a:cubicBezTo>
                  <a:cubicBezTo>
                    <a:pt x="2187" y="4141"/>
                    <a:pt x="2178" y="4089"/>
                    <a:pt x="2241" y="4089"/>
                  </a:cubicBezTo>
                  <a:cubicBezTo>
                    <a:pt x="2265" y="4089"/>
                    <a:pt x="2277" y="4076"/>
                    <a:pt x="2266" y="4059"/>
                  </a:cubicBezTo>
                  <a:cubicBezTo>
                    <a:pt x="2256" y="4043"/>
                    <a:pt x="2231" y="4036"/>
                    <a:pt x="2210" y="4044"/>
                  </a:cubicBezTo>
                  <a:cubicBezTo>
                    <a:pt x="2171" y="4059"/>
                    <a:pt x="2003" y="3889"/>
                    <a:pt x="1995" y="3827"/>
                  </a:cubicBezTo>
                  <a:cubicBezTo>
                    <a:pt x="1993" y="3809"/>
                    <a:pt x="1988" y="3759"/>
                    <a:pt x="1985" y="3718"/>
                  </a:cubicBezTo>
                  <a:cubicBezTo>
                    <a:pt x="1976" y="3588"/>
                    <a:pt x="1913" y="3472"/>
                    <a:pt x="1848" y="3463"/>
                  </a:cubicBezTo>
                  <a:cubicBezTo>
                    <a:pt x="1797" y="3456"/>
                    <a:pt x="1788" y="3436"/>
                    <a:pt x="1788" y="3327"/>
                  </a:cubicBezTo>
                  <a:cubicBezTo>
                    <a:pt x="1788" y="3228"/>
                    <a:pt x="1767" y="3172"/>
                    <a:pt x="1691" y="3066"/>
                  </a:cubicBezTo>
                  <a:cubicBezTo>
                    <a:pt x="1638" y="2993"/>
                    <a:pt x="1585" y="2932"/>
                    <a:pt x="1574" y="2932"/>
                  </a:cubicBezTo>
                  <a:cubicBezTo>
                    <a:pt x="1562" y="2932"/>
                    <a:pt x="1552" y="2826"/>
                    <a:pt x="1551" y="2695"/>
                  </a:cubicBezTo>
                  <a:cubicBezTo>
                    <a:pt x="1548" y="2427"/>
                    <a:pt x="1536" y="2379"/>
                    <a:pt x="1468" y="2361"/>
                  </a:cubicBezTo>
                  <a:cubicBezTo>
                    <a:pt x="1438" y="2353"/>
                    <a:pt x="1406" y="2295"/>
                    <a:pt x="1383" y="2206"/>
                  </a:cubicBezTo>
                  <a:cubicBezTo>
                    <a:pt x="1363" y="2128"/>
                    <a:pt x="1303" y="1997"/>
                    <a:pt x="1250" y="1914"/>
                  </a:cubicBezTo>
                  <a:cubicBezTo>
                    <a:pt x="1181" y="1807"/>
                    <a:pt x="1153" y="1731"/>
                    <a:pt x="1153" y="1651"/>
                  </a:cubicBezTo>
                  <a:cubicBezTo>
                    <a:pt x="1153" y="1585"/>
                    <a:pt x="1133" y="1518"/>
                    <a:pt x="1104" y="1486"/>
                  </a:cubicBezTo>
                  <a:cubicBezTo>
                    <a:pt x="1058" y="1435"/>
                    <a:pt x="1058" y="1431"/>
                    <a:pt x="1104" y="1405"/>
                  </a:cubicBezTo>
                  <a:cubicBezTo>
                    <a:pt x="1168" y="1369"/>
                    <a:pt x="1165" y="1335"/>
                    <a:pt x="1093" y="1259"/>
                  </a:cubicBezTo>
                  <a:lnTo>
                    <a:pt x="1033" y="1197"/>
                  </a:lnTo>
                  <a:lnTo>
                    <a:pt x="1053" y="1260"/>
                  </a:lnTo>
                  <a:cubicBezTo>
                    <a:pt x="1074" y="1331"/>
                    <a:pt x="1027" y="1349"/>
                    <a:pt x="1001" y="1280"/>
                  </a:cubicBezTo>
                  <a:cubicBezTo>
                    <a:pt x="991" y="1255"/>
                    <a:pt x="974" y="1242"/>
                    <a:pt x="961" y="1250"/>
                  </a:cubicBezTo>
                  <a:cubicBezTo>
                    <a:pt x="949" y="1257"/>
                    <a:pt x="850" y="1242"/>
                    <a:pt x="742" y="1216"/>
                  </a:cubicBezTo>
                  <a:cubicBezTo>
                    <a:pt x="558" y="1171"/>
                    <a:pt x="546" y="1164"/>
                    <a:pt x="554" y="1096"/>
                  </a:cubicBezTo>
                  <a:cubicBezTo>
                    <a:pt x="561" y="1041"/>
                    <a:pt x="545" y="1016"/>
                    <a:pt x="490" y="990"/>
                  </a:cubicBezTo>
                  <a:cubicBezTo>
                    <a:pt x="450" y="972"/>
                    <a:pt x="410" y="937"/>
                    <a:pt x="400" y="912"/>
                  </a:cubicBezTo>
                  <a:cubicBezTo>
                    <a:pt x="389" y="884"/>
                    <a:pt x="376" y="879"/>
                    <a:pt x="364" y="897"/>
                  </a:cubicBezTo>
                  <a:cubicBezTo>
                    <a:pt x="340" y="936"/>
                    <a:pt x="137" y="801"/>
                    <a:pt x="137" y="746"/>
                  </a:cubicBezTo>
                  <a:cubicBezTo>
                    <a:pt x="137" y="725"/>
                    <a:pt x="105" y="682"/>
                    <a:pt x="66" y="652"/>
                  </a:cubicBezTo>
                  <a:cubicBezTo>
                    <a:pt x="5" y="603"/>
                    <a:pt x="0" y="586"/>
                    <a:pt x="25" y="513"/>
                  </a:cubicBezTo>
                  <a:cubicBezTo>
                    <a:pt x="54" y="430"/>
                    <a:pt x="48" y="278"/>
                    <a:pt x="12" y="192"/>
                  </a:cubicBezTo>
                  <a:cubicBezTo>
                    <a:pt x="0" y="164"/>
                    <a:pt x="17" y="119"/>
                    <a:pt x="58" y="73"/>
                  </a:cubicBezTo>
                  <a:lnTo>
                    <a:pt x="123" y="0"/>
                  </a:lnTo>
                  <a:lnTo>
                    <a:pt x="588" y="242"/>
                  </a:lnTo>
                  <a:cubicBezTo>
                    <a:pt x="844" y="376"/>
                    <a:pt x="1238" y="583"/>
                    <a:pt x="1463" y="703"/>
                  </a:cubicBezTo>
                  <a:cubicBezTo>
                    <a:pt x="3218" y="1640"/>
                    <a:pt x="3188" y="1625"/>
                    <a:pt x="3382" y="1642"/>
                  </a:cubicBezTo>
                  <a:cubicBezTo>
                    <a:pt x="4161" y="1707"/>
                    <a:pt x="4964" y="1780"/>
                    <a:pt x="5041" y="1792"/>
                  </a:cubicBezTo>
                  <a:cubicBezTo>
                    <a:pt x="5121" y="1804"/>
                    <a:pt x="5129" y="1813"/>
                    <a:pt x="5104" y="1860"/>
                  </a:cubicBezTo>
                  <a:cubicBezTo>
                    <a:pt x="5088" y="1889"/>
                    <a:pt x="5086" y="1920"/>
                    <a:pt x="5100" y="1928"/>
                  </a:cubicBezTo>
                  <a:cubicBezTo>
                    <a:pt x="5113" y="1936"/>
                    <a:pt x="5140" y="2080"/>
                    <a:pt x="5159" y="2247"/>
                  </a:cubicBezTo>
                  <a:cubicBezTo>
                    <a:pt x="5179" y="2414"/>
                    <a:pt x="5214" y="2609"/>
                    <a:pt x="5238" y="2678"/>
                  </a:cubicBezTo>
                  <a:cubicBezTo>
                    <a:pt x="5272" y="2779"/>
                    <a:pt x="5277" y="2884"/>
                    <a:pt x="5263" y="3186"/>
                  </a:cubicBezTo>
                  <a:cubicBezTo>
                    <a:pt x="5242" y="3643"/>
                    <a:pt x="5226" y="3726"/>
                    <a:pt x="5164" y="3716"/>
                  </a:cubicBezTo>
                  <a:cubicBezTo>
                    <a:pt x="5129" y="3710"/>
                    <a:pt x="5119" y="3730"/>
                    <a:pt x="5121" y="3793"/>
                  </a:cubicBezTo>
                  <a:cubicBezTo>
                    <a:pt x="5124" y="3867"/>
                    <a:pt x="5127" y="4225"/>
                    <a:pt x="5127" y="4583"/>
                  </a:cubicBezTo>
                  <a:cubicBezTo>
                    <a:pt x="5127" y="4645"/>
                    <a:pt x="5132" y="4722"/>
                    <a:pt x="5137" y="4753"/>
                  </a:cubicBezTo>
                  <a:cubicBezTo>
                    <a:pt x="5146" y="4805"/>
                    <a:pt x="5133" y="4809"/>
                    <a:pt x="4947" y="4800"/>
                  </a:cubicBezTo>
                  <a:cubicBezTo>
                    <a:pt x="4696" y="4788"/>
                    <a:pt x="4666" y="4814"/>
                    <a:pt x="4709" y="5009"/>
                  </a:cubicBezTo>
                  <a:cubicBezTo>
                    <a:pt x="4726" y="5084"/>
                    <a:pt x="4781" y="5215"/>
                    <a:pt x="4832" y="5302"/>
                  </a:cubicBezTo>
                  <a:cubicBezTo>
                    <a:pt x="4995" y="5580"/>
                    <a:pt x="5034" y="5712"/>
                    <a:pt x="4988" y="5832"/>
                  </a:cubicBezTo>
                  <a:cubicBezTo>
                    <a:pt x="4960" y="5905"/>
                    <a:pt x="5022" y="6093"/>
                    <a:pt x="5074" y="6093"/>
                  </a:cubicBezTo>
                  <a:cubicBezTo>
                    <a:pt x="5090" y="6093"/>
                    <a:pt x="5104" y="6130"/>
                    <a:pt x="5104" y="6174"/>
                  </a:cubicBezTo>
                  <a:cubicBezTo>
                    <a:pt x="5104" y="6283"/>
                    <a:pt x="4920" y="6487"/>
                    <a:pt x="4680" y="6646"/>
                  </a:cubicBezTo>
                  <a:cubicBezTo>
                    <a:pt x="4576" y="6715"/>
                    <a:pt x="4483" y="6771"/>
                    <a:pt x="4473" y="6771"/>
                  </a:cubicBezTo>
                  <a:cubicBezTo>
                    <a:pt x="4463" y="6771"/>
                    <a:pt x="4455" y="6738"/>
                    <a:pt x="4455" y="6698"/>
                  </a:cubicBezTo>
                  <a:cubicBezTo>
                    <a:pt x="4455" y="6608"/>
                    <a:pt x="4392" y="6620"/>
                    <a:pt x="4370" y="6714"/>
                  </a:cubicBezTo>
                  <a:cubicBezTo>
                    <a:pt x="4361" y="6751"/>
                    <a:pt x="4338" y="6786"/>
                    <a:pt x="4319" y="6792"/>
                  </a:cubicBezTo>
                  <a:cubicBezTo>
                    <a:pt x="4291" y="6802"/>
                    <a:pt x="4287" y="6771"/>
                    <a:pt x="4301" y="6663"/>
                  </a:cubicBezTo>
                  <a:close/>
                </a:path>
              </a:pathLst>
            </a:custGeom>
            <a:solidFill>
              <a:srgbClr val="EE7421"/>
            </a:solidFill>
            <a:ln w="3175">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0" name="AutoShape 37"/>
            <p:cNvSpPr>
              <a:spLocks noChangeAspect="1" noChangeArrowheads="1" noTextEdit="1"/>
            </p:cNvSpPr>
            <p:nvPr/>
          </p:nvSpPr>
          <p:spPr bwMode="auto">
            <a:xfrm>
              <a:off x="3457870" y="2992338"/>
              <a:ext cx="1082126" cy="120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1" name="chihuahua"/>
            <p:cNvSpPr>
              <a:spLocks/>
            </p:cNvSpPr>
            <p:nvPr/>
          </p:nvSpPr>
          <p:spPr bwMode="auto">
            <a:xfrm>
              <a:off x="3457870" y="2992338"/>
              <a:ext cx="1082126" cy="1202930"/>
            </a:xfrm>
            <a:custGeom>
              <a:avLst/>
              <a:gdLst>
                <a:gd name="T0" fmla="*/ 1538 w 5075"/>
                <a:gd name="T1" fmla="*/ 6157 h 6240"/>
                <a:gd name="T2" fmla="*/ 1336 w 5075"/>
                <a:gd name="T3" fmla="*/ 5827 h 6240"/>
                <a:gd name="T4" fmla="*/ 983 w 5075"/>
                <a:gd name="T5" fmla="*/ 5668 h 6240"/>
                <a:gd name="T6" fmla="*/ 849 w 5075"/>
                <a:gd name="T7" fmla="*/ 5094 h 6240"/>
                <a:gd name="T8" fmla="*/ 645 w 5075"/>
                <a:gd name="T9" fmla="*/ 4877 h 6240"/>
                <a:gd name="T10" fmla="*/ 267 w 5075"/>
                <a:gd name="T11" fmla="*/ 4660 h 6240"/>
                <a:gd name="T12" fmla="*/ 275 w 5075"/>
                <a:gd name="T13" fmla="*/ 4205 h 6240"/>
                <a:gd name="T14" fmla="*/ 71 w 5075"/>
                <a:gd name="T15" fmla="*/ 3870 h 6240"/>
                <a:gd name="T16" fmla="*/ 0 w 5075"/>
                <a:gd name="T17" fmla="*/ 3514 h 6240"/>
                <a:gd name="T18" fmla="*/ 408 w 5075"/>
                <a:gd name="T19" fmla="*/ 3324 h 6240"/>
                <a:gd name="T20" fmla="*/ 412 w 5075"/>
                <a:gd name="T21" fmla="*/ 2774 h 6240"/>
                <a:gd name="T22" fmla="*/ 529 w 5075"/>
                <a:gd name="T23" fmla="*/ 2216 h 6240"/>
                <a:gd name="T24" fmla="*/ 442 w 5075"/>
                <a:gd name="T25" fmla="*/ 917 h 6240"/>
                <a:gd name="T26" fmla="*/ 691 w 5075"/>
                <a:gd name="T27" fmla="*/ 513 h 6240"/>
                <a:gd name="T28" fmla="*/ 729 w 5075"/>
                <a:gd name="T29" fmla="*/ 0 h 6240"/>
                <a:gd name="T30" fmla="*/ 2224 w 5075"/>
                <a:gd name="T31" fmla="*/ 91 h 6240"/>
                <a:gd name="T32" fmla="*/ 2511 w 5075"/>
                <a:gd name="T33" fmla="*/ 240 h 6240"/>
                <a:gd name="T34" fmla="*/ 2921 w 5075"/>
                <a:gd name="T35" fmla="*/ 718 h 6240"/>
                <a:gd name="T36" fmla="*/ 3288 w 5075"/>
                <a:gd name="T37" fmla="*/ 1129 h 6240"/>
                <a:gd name="T38" fmla="*/ 3699 w 5075"/>
                <a:gd name="T39" fmla="*/ 1532 h 6240"/>
                <a:gd name="T40" fmla="*/ 3829 w 5075"/>
                <a:gd name="T41" fmla="*/ 1911 h 6240"/>
                <a:gd name="T42" fmla="*/ 3909 w 5075"/>
                <a:gd name="T43" fmla="*/ 2254 h 6240"/>
                <a:gd name="T44" fmla="*/ 4247 w 5075"/>
                <a:gd name="T45" fmla="*/ 2570 h 6240"/>
                <a:gd name="T46" fmla="*/ 4586 w 5075"/>
                <a:gd name="T47" fmla="*/ 2822 h 6240"/>
                <a:gd name="T48" fmla="*/ 4816 w 5075"/>
                <a:gd name="T49" fmla="*/ 2954 h 6240"/>
                <a:gd name="T50" fmla="*/ 4742 w 5075"/>
                <a:gd name="T51" fmla="*/ 3588 h 6240"/>
                <a:gd name="T52" fmla="*/ 4462 w 5075"/>
                <a:gd name="T53" fmla="*/ 4671 h 6240"/>
                <a:gd name="T54" fmla="*/ 3903 w 5075"/>
                <a:gd name="T55" fmla="*/ 5473 h 6240"/>
                <a:gd name="T56" fmla="*/ 3453 w 5075"/>
                <a:gd name="T57" fmla="*/ 5468 h 6240"/>
                <a:gd name="T58" fmla="*/ 3191 w 5075"/>
                <a:gd name="T59" fmla="*/ 5463 h 6240"/>
                <a:gd name="T60" fmla="*/ 2806 w 5075"/>
                <a:gd name="T61" fmla="*/ 5263 h 6240"/>
                <a:gd name="T62" fmla="*/ 2487 w 5075"/>
                <a:gd name="T63" fmla="*/ 5123 h 6240"/>
                <a:gd name="T64" fmla="*/ 2307 w 5075"/>
                <a:gd name="T65" fmla="*/ 5394 h 6240"/>
                <a:gd name="T66" fmla="*/ 2101 w 5075"/>
                <a:gd name="T67" fmla="*/ 5651 h 6240"/>
                <a:gd name="T68" fmla="*/ 2017 w 5075"/>
                <a:gd name="T69" fmla="*/ 5981 h 6240"/>
                <a:gd name="T70" fmla="*/ 1798 w 5075"/>
                <a:gd name="T71" fmla="*/ 6232 h 6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75" h="6240">
                  <a:moveTo>
                    <a:pt x="1658" y="6217"/>
                  </a:moveTo>
                  <a:cubicBezTo>
                    <a:pt x="1568" y="6209"/>
                    <a:pt x="1538" y="6194"/>
                    <a:pt x="1538" y="6157"/>
                  </a:cubicBezTo>
                  <a:cubicBezTo>
                    <a:pt x="1538" y="6131"/>
                    <a:pt x="1495" y="6064"/>
                    <a:pt x="1442" y="6010"/>
                  </a:cubicBezTo>
                  <a:cubicBezTo>
                    <a:pt x="1387" y="5953"/>
                    <a:pt x="1341" y="5874"/>
                    <a:pt x="1336" y="5827"/>
                  </a:cubicBezTo>
                  <a:cubicBezTo>
                    <a:pt x="1327" y="5750"/>
                    <a:pt x="1316" y="5742"/>
                    <a:pt x="1171" y="5719"/>
                  </a:cubicBezTo>
                  <a:cubicBezTo>
                    <a:pt x="1086" y="5706"/>
                    <a:pt x="1001" y="5683"/>
                    <a:pt x="983" y="5668"/>
                  </a:cubicBezTo>
                  <a:cubicBezTo>
                    <a:pt x="964" y="5653"/>
                    <a:pt x="941" y="5569"/>
                    <a:pt x="930" y="5480"/>
                  </a:cubicBezTo>
                  <a:cubicBezTo>
                    <a:pt x="920" y="5392"/>
                    <a:pt x="883" y="5219"/>
                    <a:pt x="849" y="5094"/>
                  </a:cubicBezTo>
                  <a:lnTo>
                    <a:pt x="787" y="4869"/>
                  </a:lnTo>
                  <a:lnTo>
                    <a:pt x="645" y="4877"/>
                  </a:lnTo>
                  <a:cubicBezTo>
                    <a:pt x="511" y="4885"/>
                    <a:pt x="494" y="4878"/>
                    <a:pt x="384" y="4773"/>
                  </a:cubicBezTo>
                  <a:lnTo>
                    <a:pt x="267" y="4660"/>
                  </a:lnTo>
                  <a:lnTo>
                    <a:pt x="285" y="4433"/>
                  </a:lnTo>
                  <a:cubicBezTo>
                    <a:pt x="298" y="4282"/>
                    <a:pt x="295" y="4205"/>
                    <a:pt x="275" y="4205"/>
                  </a:cubicBezTo>
                  <a:cubicBezTo>
                    <a:pt x="259" y="4205"/>
                    <a:pt x="221" y="4158"/>
                    <a:pt x="192" y="4100"/>
                  </a:cubicBezTo>
                  <a:cubicBezTo>
                    <a:pt x="162" y="4041"/>
                    <a:pt x="107" y="3938"/>
                    <a:pt x="71" y="3870"/>
                  </a:cubicBezTo>
                  <a:cubicBezTo>
                    <a:pt x="34" y="3801"/>
                    <a:pt x="3" y="3694"/>
                    <a:pt x="2" y="3630"/>
                  </a:cubicBezTo>
                  <a:lnTo>
                    <a:pt x="0" y="3514"/>
                  </a:lnTo>
                  <a:lnTo>
                    <a:pt x="219" y="3523"/>
                  </a:lnTo>
                  <a:cubicBezTo>
                    <a:pt x="463" y="3533"/>
                    <a:pt x="465" y="3531"/>
                    <a:pt x="408" y="3324"/>
                  </a:cubicBezTo>
                  <a:cubicBezTo>
                    <a:pt x="390" y="3260"/>
                    <a:pt x="389" y="3199"/>
                    <a:pt x="404" y="3169"/>
                  </a:cubicBezTo>
                  <a:cubicBezTo>
                    <a:pt x="418" y="3141"/>
                    <a:pt x="421" y="2964"/>
                    <a:pt x="412" y="2774"/>
                  </a:cubicBezTo>
                  <a:cubicBezTo>
                    <a:pt x="396" y="2444"/>
                    <a:pt x="398" y="2429"/>
                    <a:pt x="452" y="2421"/>
                  </a:cubicBezTo>
                  <a:cubicBezTo>
                    <a:pt x="499" y="2414"/>
                    <a:pt x="511" y="2383"/>
                    <a:pt x="529" y="2216"/>
                  </a:cubicBezTo>
                  <a:cubicBezTo>
                    <a:pt x="566" y="1871"/>
                    <a:pt x="566" y="1431"/>
                    <a:pt x="528" y="1363"/>
                  </a:cubicBezTo>
                  <a:cubicBezTo>
                    <a:pt x="508" y="1328"/>
                    <a:pt x="470" y="1128"/>
                    <a:pt x="442" y="917"/>
                  </a:cubicBezTo>
                  <a:cubicBezTo>
                    <a:pt x="385" y="480"/>
                    <a:pt x="390" y="462"/>
                    <a:pt x="578" y="494"/>
                  </a:cubicBezTo>
                  <a:lnTo>
                    <a:pt x="691" y="513"/>
                  </a:lnTo>
                  <a:lnTo>
                    <a:pt x="691" y="257"/>
                  </a:lnTo>
                  <a:cubicBezTo>
                    <a:pt x="691" y="62"/>
                    <a:pt x="701" y="0"/>
                    <a:pt x="729" y="0"/>
                  </a:cubicBezTo>
                  <a:cubicBezTo>
                    <a:pt x="750" y="0"/>
                    <a:pt x="1045" y="19"/>
                    <a:pt x="1385" y="42"/>
                  </a:cubicBezTo>
                  <a:cubicBezTo>
                    <a:pt x="1725" y="65"/>
                    <a:pt x="2103" y="87"/>
                    <a:pt x="2224" y="91"/>
                  </a:cubicBezTo>
                  <a:lnTo>
                    <a:pt x="2444" y="99"/>
                  </a:lnTo>
                  <a:lnTo>
                    <a:pt x="2511" y="240"/>
                  </a:lnTo>
                  <a:cubicBezTo>
                    <a:pt x="2576" y="376"/>
                    <a:pt x="2746" y="593"/>
                    <a:pt x="2788" y="593"/>
                  </a:cubicBezTo>
                  <a:cubicBezTo>
                    <a:pt x="2809" y="593"/>
                    <a:pt x="2921" y="697"/>
                    <a:pt x="2921" y="718"/>
                  </a:cubicBezTo>
                  <a:cubicBezTo>
                    <a:pt x="2921" y="724"/>
                    <a:pt x="3004" y="815"/>
                    <a:pt x="3104" y="919"/>
                  </a:cubicBezTo>
                  <a:cubicBezTo>
                    <a:pt x="3205" y="1022"/>
                    <a:pt x="3288" y="1117"/>
                    <a:pt x="3288" y="1129"/>
                  </a:cubicBezTo>
                  <a:cubicBezTo>
                    <a:pt x="3288" y="1141"/>
                    <a:pt x="3322" y="1160"/>
                    <a:pt x="3364" y="1170"/>
                  </a:cubicBezTo>
                  <a:cubicBezTo>
                    <a:pt x="3463" y="1195"/>
                    <a:pt x="3675" y="1424"/>
                    <a:pt x="3699" y="1532"/>
                  </a:cubicBezTo>
                  <a:cubicBezTo>
                    <a:pt x="3709" y="1578"/>
                    <a:pt x="3743" y="1660"/>
                    <a:pt x="3775" y="1714"/>
                  </a:cubicBezTo>
                  <a:cubicBezTo>
                    <a:pt x="3807" y="1769"/>
                    <a:pt x="3831" y="1856"/>
                    <a:pt x="3829" y="1911"/>
                  </a:cubicBezTo>
                  <a:cubicBezTo>
                    <a:pt x="3827" y="1965"/>
                    <a:pt x="3844" y="2054"/>
                    <a:pt x="3867" y="2109"/>
                  </a:cubicBezTo>
                  <a:cubicBezTo>
                    <a:pt x="3890" y="2164"/>
                    <a:pt x="3909" y="2229"/>
                    <a:pt x="3909" y="2254"/>
                  </a:cubicBezTo>
                  <a:cubicBezTo>
                    <a:pt x="3909" y="2280"/>
                    <a:pt x="3985" y="2356"/>
                    <a:pt x="4078" y="2424"/>
                  </a:cubicBezTo>
                  <a:cubicBezTo>
                    <a:pt x="4171" y="2491"/>
                    <a:pt x="4247" y="2557"/>
                    <a:pt x="4247" y="2570"/>
                  </a:cubicBezTo>
                  <a:cubicBezTo>
                    <a:pt x="4247" y="2622"/>
                    <a:pt x="4380" y="2732"/>
                    <a:pt x="4466" y="2751"/>
                  </a:cubicBezTo>
                  <a:cubicBezTo>
                    <a:pt x="4517" y="2762"/>
                    <a:pt x="4571" y="2794"/>
                    <a:pt x="4586" y="2822"/>
                  </a:cubicBezTo>
                  <a:cubicBezTo>
                    <a:pt x="4601" y="2851"/>
                    <a:pt x="4651" y="2883"/>
                    <a:pt x="4697" y="2893"/>
                  </a:cubicBezTo>
                  <a:cubicBezTo>
                    <a:pt x="4742" y="2903"/>
                    <a:pt x="4796" y="2930"/>
                    <a:pt x="4816" y="2954"/>
                  </a:cubicBezTo>
                  <a:cubicBezTo>
                    <a:pt x="4848" y="2993"/>
                    <a:pt x="4962" y="3053"/>
                    <a:pt x="5014" y="3060"/>
                  </a:cubicBezTo>
                  <a:cubicBezTo>
                    <a:pt x="5075" y="3068"/>
                    <a:pt x="5036" y="3144"/>
                    <a:pt x="4742" y="3588"/>
                  </a:cubicBezTo>
                  <a:cubicBezTo>
                    <a:pt x="4562" y="3857"/>
                    <a:pt x="4405" y="4097"/>
                    <a:pt x="4393" y="4121"/>
                  </a:cubicBezTo>
                  <a:cubicBezTo>
                    <a:pt x="4379" y="4146"/>
                    <a:pt x="4407" y="4370"/>
                    <a:pt x="4462" y="4671"/>
                  </a:cubicBezTo>
                  <a:cubicBezTo>
                    <a:pt x="4583" y="5326"/>
                    <a:pt x="4583" y="5290"/>
                    <a:pt x="4452" y="5264"/>
                  </a:cubicBezTo>
                  <a:cubicBezTo>
                    <a:pt x="4123" y="5198"/>
                    <a:pt x="4102" y="5206"/>
                    <a:pt x="3903" y="5473"/>
                  </a:cubicBezTo>
                  <a:cubicBezTo>
                    <a:pt x="3789" y="5626"/>
                    <a:pt x="3758" y="5638"/>
                    <a:pt x="3717" y="5547"/>
                  </a:cubicBezTo>
                  <a:cubicBezTo>
                    <a:pt x="3678" y="5463"/>
                    <a:pt x="3561" y="5427"/>
                    <a:pt x="3453" y="5468"/>
                  </a:cubicBezTo>
                  <a:cubicBezTo>
                    <a:pt x="3392" y="5491"/>
                    <a:pt x="3367" y="5489"/>
                    <a:pt x="3342" y="5458"/>
                  </a:cubicBezTo>
                  <a:cubicBezTo>
                    <a:pt x="3299" y="5407"/>
                    <a:pt x="3246" y="5408"/>
                    <a:pt x="3191" y="5463"/>
                  </a:cubicBezTo>
                  <a:cubicBezTo>
                    <a:pt x="3131" y="5523"/>
                    <a:pt x="3050" y="5493"/>
                    <a:pt x="2961" y="5376"/>
                  </a:cubicBezTo>
                  <a:cubicBezTo>
                    <a:pt x="2921" y="5323"/>
                    <a:pt x="2853" y="5273"/>
                    <a:pt x="2806" y="5263"/>
                  </a:cubicBezTo>
                  <a:cubicBezTo>
                    <a:pt x="2761" y="5253"/>
                    <a:pt x="2689" y="5208"/>
                    <a:pt x="2646" y="5163"/>
                  </a:cubicBezTo>
                  <a:cubicBezTo>
                    <a:pt x="2560" y="5071"/>
                    <a:pt x="2512" y="5059"/>
                    <a:pt x="2487" y="5123"/>
                  </a:cubicBezTo>
                  <a:cubicBezTo>
                    <a:pt x="2479" y="5146"/>
                    <a:pt x="2455" y="5165"/>
                    <a:pt x="2435" y="5166"/>
                  </a:cubicBezTo>
                  <a:cubicBezTo>
                    <a:pt x="2371" y="5167"/>
                    <a:pt x="2293" y="5304"/>
                    <a:pt x="2307" y="5394"/>
                  </a:cubicBezTo>
                  <a:cubicBezTo>
                    <a:pt x="2321" y="5490"/>
                    <a:pt x="2310" y="5500"/>
                    <a:pt x="2188" y="5514"/>
                  </a:cubicBezTo>
                  <a:cubicBezTo>
                    <a:pt x="2074" y="5528"/>
                    <a:pt x="2073" y="5529"/>
                    <a:pt x="2101" y="5651"/>
                  </a:cubicBezTo>
                  <a:cubicBezTo>
                    <a:pt x="2120" y="5736"/>
                    <a:pt x="2115" y="5764"/>
                    <a:pt x="2071" y="5803"/>
                  </a:cubicBezTo>
                  <a:cubicBezTo>
                    <a:pt x="2034" y="5837"/>
                    <a:pt x="2018" y="5890"/>
                    <a:pt x="2017" y="5981"/>
                  </a:cubicBezTo>
                  <a:cubicBezTo>
                    <a:pt x="2017" y="6052"/>
                    <a:pt x="2008" y="6123"/>
                    <a:pt x="1996" y="6139"/>
                  </a:cubicBezTo>
                  <a:cubicBezTo>
                    <a:pt x="1973" y="6172"/>
                    <a:pt x="1828" y="6240"/>
                    <a:pt x="1798" y="6232"/>
                  </a:cubicBezTo>
                  <a:cubicBezTo>
                    <a:pt x="1787" y="6230"/>
                    <a:pt x="1724" y="6223"/>
                    <a:pt x="1658" y="6217"/>
                  </a:cubicBezTo>
                  <a:close/>
                </a:path>
              </a:pathLst>
            </a:custGeom>
            <a:solidFill>
              <a:srgbClr val="33CC33"/>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2" name="AutoShape 42"/>
            <p:cNvSpPr>
              <a:spLocks noChangeAspect="1" noChangeArrowheads="1" noTextEdit="1"/>
            </p:cNvSpPr>
            <p:nvPr/>
          </p:nvSpPr>
          <p:spPr bwMode="auto">
            <a:xfrm>
              <a:off x="4567683" y="3418774"/>
              <a:ext cx="766025" cy="105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3" name="AutoShape 53"/>
            <p:cNvSpPr>
              <a:spLocks noChangeAspect="1" noChangeArrowheads="1" noTextEdit="1"/>
            </p:cNvSpPr>
            <p:nvPr/>
          </p:nvSpPr>
          <p:spPr bwMode="auto">
            <a:xfrm>
              <a:off x="3794736" y="3961896"/>
              <a:ext cx="862932" cy="89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4" name="durango"/>
            <p:cNvSpPr>
              <a:spLocks/>
            </p:cNvSpPr>
            <p:nvPr/>
          </p:nvSpPr>
          <p:spPr bwMode="auto">
            <a:xfrm>
              <a:off x="3795871" y="3965065"/>
              <a:ext cx="854876" cy="878692"/>
            </a:xfrm>
            <a:custGeom>
              <a:avLst/>
              <a:gdLst>
                <a:gd name="T0" fmla="*/ 2161 w 4156"/>
                <a:gd name="T1" fmla="*/ 4442 h 4576"/>
                <a:gd name="T2" fmla="*/ 1876 w 4156"/>
                <a:gd name="T3" fmla="*/ 4367 h 4576"/>
                <a:gd name="T4" fmla="*/ 1878 w 4156"/>
                <a:gd name="T5" fmla="*/ 4121 h 4576"/>
                <a:gd name="T6" fmla="*/ 1489 w 4156"/>
                <a:gd name="T7" fmla="*/ 3828 h 4576"/>
                <a:gd name="T8" fmla="*/ 1358 w 4156"/>
                <a:gd name="T9" fmla="*/ 3728 h 4576"/>
                <a:gd name="T10" fmla="*/ 1130 w 4156"/>
                <a:gd name="T11" fmla="*/ 3432 h 4576"/>
                <a:gd name="T12" fmla="*/ 1061 w 4156"/>
                <a:gd name="T13" fmla="*/ 3204 h 4576"/>
                <a:gd name="T14" fmla="*/ 808 w 4156"/>
                <a:gd name="T15" fmla="*/ 2517 h 4576"/>
                <a:gd name="T16" fmla="*/ 424 w 4156"/>
                <a:gd name="T17" fmla="*/ 2412 h 4576"/>
                <a:gd name="T18" fmla="*/ 57 w 4156"/>
                <a:gd name="T19" fmla="*/ 1830 h 4576"/>
                <a:gd name="T20" fmla="*/ 14 w 4156"/>
                <a:gd name="T21" fmla="*/ 1402 h 4576"/>
                <a:gd name="T22" fmla="*/ 185 w 4156"/>
                <a:gd name="T23" fmla="*/ 1160 h 4576"/>
                <a:gd name="T24" fmla="*/ 536 w 4156"/>
                <a:gd name="T25" fmla="*/ 904 h 4576"/>
                <a:gd name="T26" fmla="*/ 632 w 4156"/>
                <a:gd name="T27" fmla="*/ 564 h 4576"/>
                <a:gd name="T28" fmla="*/ 796 w 4156"/>
                <a:gd name="T29" fmla="*/ 424 h 4576"/>
                <a:gd name="T30" fmla="*/ 949 w 4156"/>
                <a:gd name="T31" fmla="*/ 116 h 4576"/>
                <a:gd name="T32" fmla="*/ 1106 w 4156"/>
                <a:gd name="T33" fmla="*/ 83 h 4576"/>
                <a:gd name="T34" fmla="*/ 1428 w 4156"/>
                <a:gd name="T35" fmla="*/ 300 h 4576"/>
                <a:gd name="T36" fmla="*/ 1828 w 4156"/>
                <a:gd name="T37" fmla="*/ 402 h 4576"/>
                <a:gd name="T38" fmla="*/ 2188 w 4156"/>
                <a:gd name="T39" fmla="*/ 483 h 4576"/>
                <a:gd name="T40" fmla="*/ 2667 w 4156"/>
                <a:gd name="T41" fmla="*/ 166 h 4576"/>
                <a:gd name="T42" fmla="*/ 2958 w 4156"/>
                <a:gd name="T43" fmla="*/ 201 h 4576"/>
                <a:gd name="T44" fmla="*/ 3372 w 4156"/>
                <a:gd name="T45" fmla="*/ 594 h 4576"/>
                <a:gd name="T46" fmla="*/ 3343 w 4156"/>
                <a:gd name="T47" fmla="*/ 1030 h 4576"/>
                <a:gd name="T48" fmla="*/ 3248 w 4156"/>
                <a:gd name="T49" fmla="*/ 1542 h 4576"/>
                <a:gd name="T50" fmla="*/ 3313 w 4156"/>
                <a:gd name="T51" fmla="*/ 1922 h 4576"/>
                <a:gd name="T52" fmla="*/ 3787 w 4156"/>
                <a:gd name="T53" fmla="*/ 2251 h 4576"/>
                <a:gd name="T54" fmla="*/ 3999 w 4156"/>
                <a:gd name="T55" fmla="*/ 1958 h 4576"/>
                <a:gd name="T56" fmla="*/ 4156 w 4156"/>
                <a:gd name="T57" fmla="*/ 2567 h 4576"/>
                <a:gd name="T58" fmla="*/ 3754 w 4156"/>
                <a:gd name="T59" fmla="*/ 2585 h 4576"/>
                <a:gd name="T60" fmla="*/ 2909 w 4156"/>
                <a:gd name="T61" fmla="*/ 2910 h 4576"/>
                <a:gd name="T62" fmla="*/ 2773 w 4156"/>
                <a:gd name="T63" fmla="*/ 3333 h 4576"/>
                <a:gd name="T64" fmla="*/ 2647 w 4156"/>
                <a:gd name="T65" fmla="*/ 3474 h 4576"/>
                <a:gd name="T66" fmla="*/ 2476 w 4156"/>
                <a:gd name="T67" fmla="*/ 4513 h 4576"/>
                <a:gd name="connsiteX0" fmla="*/ 5342 w 9986"/>
                <a:gd name="connsiteY0" fmla="*/ 9900 h 9929"/>
                <a:gd name="connsiteX1" fmla="*/ 5186 w 9986"/>
                <a:gd name="connsiteY1" fmla="*/ 9670 h 9929"/>
                <a:gd name="connsiteX2" fmla="*/ 5058 w 9986"/>
                <a:gd name="connsiteY2" fmla="*/ 9454 h 9929"/>
                <a:gd name="connsiteX3" fmla="*/ 4500 w 9986"/>
                <a:gd name="connsiteY3" fmla="*/ 9506 h 9929"/>
                <a:gd name="connsiteX4" fmla="*/ 4392 w 9986"/>
                <a:gd name="connsiteY4" fmla="*/ 9384 h 9929"/>
                <a:gd name="connsiteX5" fmla="*/ 4505 w 9986"/>
                <a:gd name="connsiteY5" fmla="*/ 8969 h 9929"/>
                <a:gd name="connsiteX6" fmla="*/ 4433 w 9986"/>
                <a:gd name="connsiteY6" fmla="*/ 8599 h 9929"/>
                <a:gd name="connsiteX7" fmla="*/ 3569 w 9986"/>
                <a:gd name="connsiteY7" fmla="*/ 8328 h 9929"/>
                <a:gd name="connsiteX8" fmla="*/ 3432 w 9986"/>
                <a:gd name="connsiteY8" fmla="*/ 8239 h 9929"/>
                <a:gd name="connsiteX9" fmla="*/ 3254 w 9986"/>
                <a:gd name="connsiteY9" fmla="*/ 8110 h 9929"/>
                <a:gd name="connsiteX10" fmla="*/ 2943 w 9986"/>
                <a:gd name="connsiteY10" fmla="*/ 7806 h 9929"/>
                <a:gd name="connsiteX11" fmla="*/ 2705 w 9986"/>
                <a:gd name="connsiteY11" fmla="*/ 7463 h 9929"/>
                <a:gd name="connsiteX12" fmla="*/ 2635 w 9986"/>
                <a:gd name="connsiteY12" fmla="*/ 7258 h 9929"/>
                <a:gd name="connsiteX13" fmla="*/ 2539 w 9986"/>
                <a:gd name="connsiteY13" fmla="*/ 6965 h 9929"/>
                <a:gd name="connsiteX14" fmla="*/ 2397 w 9986"/>
                <a:gd name="connsiteY14" fmla="*/ 6445 h 9929"/>
                <a:gd name="connsiteX15" fmla="*/ 1930 w 9986"/>
                <a:gd name="connsiteY15" fmla="*/ 5463 h 9929"/>
                <a:gd name="connsiteX16" fmla="*/ 1478 w 9986"/>
                <a:gd name="connsiteY16" fmla="*/ 5391 h 9929"/>
                <a:gd name="connsiteX17" fmla="*/ 826 w 9986"/>
                <a:gd name="connsiteY17" fmla="*/ 5435 h 9929"/>
                <a:gd name="connsiteX18" fmla="*/ 388 w 9986"/>
                <a:gd name="connsiteY18" fmla="*/ 4283 h 9929"/>
                <a:gd name="connsiteX19" fmla="*/ 123 w 9986"/>
                <a:gd name="connsiteY19" fmla="*/ 3962 h 9929"/>
                <a:gd name="connsiteX20" fmla="*/ 46 w 9986"/>
                <a:gd name="connsiteY20" fmla="*/ 3709 h 9929"/>
                <a:gd name="connsiteX21" fmla="*/ 20 w 9986"/>
                <a:gd name="connsiteY21" fmla="*/ 3027 h 9929"/>
                <a:gd name="connsiteX22" fmla="*/ 68 w 9986"/>
                <a:gd name="connsiteY22" fmla="*/ 2498 h 9929"/>
                <a:gd name="connsiteX23" fmla="*/ 431 w 9986"/>
                <a:gd name="connsiteY23" fmla="*/ 2498 h 9929"/>
                <a:gd name="connsiteX24" fmla="*/ 1225 w 9986"/>
                <a:gd name="connsiteY24" fmla="*/ 2284 h 9929"/>
                <a:gd name="connsiteX25" fmla="*/ 1276 w 9986"/>
                <a:gd name="connsiteY25" fmla="*/ 1939 h 9929"/>
                <a:gd name="connsiteX26" fmla="*/ 1413 w 9986"/>
                <a:gd name="connsiteY26" fmla="*/ 1543 h 9929"/>
                <a:gd name="connsiteX27" fmla="*/ 1507 w 9986"/>
                <a:gd name="connsiteY27" fmla="*/ 1196 h 9929"/>
                <a:gd name="connsiteX28" fmla="*/ 1613 w 9986"/>
                <a:gd name="connsiteY28" fmla="*/ 957 h 9929"/>
                <a:gd name="connsiteX29" fmla="*/ 1901 w 9986"/>
                <a:gd name="connsiteY29" fmla="*/ 890 h 9929"/>
                <a:gd name="connsiteX30" fmla="*/ 1998 w 9986"/>
                <a:gd name="connsiteY30" fmla="*/ 632 h 9929"/>
                <a:gd name="connsiteX31" fmla="*/ 2269 w 9986"/>
                <a:gd name="connsiteY31" fmla="*/ 216 h 9929"/>
                <a:gd name="connsiteX32" fmla="*/ 2399 w 9986"/>
                <a:gd name="connsiteY32" fmla="*/ 88 h 9929"/>
                <a:gd name="connsiteX33" fmla="*/ 2647 w 9986"/>
                <a:gd name="connsiteY33" fmla="*/ 144 h 9929"/>
                <a:gd name="connsiteX34" fmla="*/ 3047 w 9986"/>
                <a:gd name="connsiteY34" fmla="*/ 372 h 9929"/>
                <a:gd name="connsiteX35" fmla="*/ 3422 w 9986"/>
                <a:gd name="connsiteY35" fmla="*/ 619 h 9929"/>
                <a:gd name="connsiteX36" fmla="*/ 4038 w 9986"/>
                <a:gd name="connsiteY36" fmla="*/ 861 h 9929"/>
                <a:gd name="connsiteX37" fmla="*/ 4384 w 9986"/>
                <a:gd name="connsiteY37" fmla="*/ 841 h 9929"/>
                <a:gd name="connsiteX38" fmla="*/ 4656 w 9986"/>
                <a:gd name="connsiteY38" fmla="*/ 839 h 9929"/>
                <a:gd name="connsiteX39" fmla="*/ 5251 w 9986"/>
                <a:gd name="connsiteY39" fmla="*/ 1019 h 9929"/>
                <a:gd name="connsiteX40" fmla="*/ 5869 w 9986"/>
                <a:gd name="connsiteY40" fmla="*/ 741 h 9929"/>
                <a:gd name="connsiteX41" fmla="*/ 6403 w 9986"/>
                <a:gd name="connsiteY41" fmla="*/ 326 h 9929"/>
                <a:gd name="connsiteX42" fmla="*/ 6779 w 9986"/>
                <a:gd name="connsiteY42" fmla="*/ 341 h 9929"/>
                <a:gd name="connsiteX43" fmla="*/ 7103 w 9986"/>
                <a:gd name="connsiteY43" fmla="*/ 402 h 9929"/>
                <a:gd name="connsiteX44" fmla="*/ 7642 w 9986"/>
                <a:gd name="connsiteY44" fmla="*/ 730 h 9929"/>
                <a:gd name="connsiteX45" fmla="*/ 8100 w 9986"/>
                <a:gd name="connsiteY45" fmla="*/ 1261 h 9929"/>
                <a:gd name="connsiteX46" fmla="*/ 8100 w 9986"/>
                <a:gd name="connsiteY46" fmla="*/ 1700 h 9929"/>
                <a:gd name="connsiteX47" fmla="*/ 8030 w 9986"/>
                <a:gd name="connsiteY47" fmla="*/ 2214 h 9929"/>
                <a:gd name="connsiteX48" fmla="*/ 7902 w 9986"/>
                <a:gd name="connsiteY48" fmla="*/ 2776 h 9929"/>
                <a:gd name="connsiteX49" fmla="*/ 7801 w 9986"/>
                <a:gd name="connsiteY49" fmla="*/ 3333 h 9929"/>
                <a:gd name="connsiteX50" fmla="*/ 7758 w 9986"/>
                <a:gd name="connsiteY50" fmla="*/ 3451 h 9929"/>
                <a:gd name="connsiteX51" fmla="*/ 7958 w 9986"/>
                <a:gd name="connsiteY51" fmla="*/ 4163 h 9929"/>
                <a:gd name="connsiteX52" fmla="*/ 8723 w 9986"/>
                <a:gd name="connsiteY52" fmla="*/ 4779 h 9929"/>
                <a:gd name="connsiteX53" fmla="*/ 9098 w 9986"/>
                <a:gd name="connsiteY53" fmla="*/ 4882 h 9929"/>
                <a:gd name="connsiteX54" fmla="*/ 9423 w 9986"/>
                <a:gd name="connsiteY54" fmla="*/ 4591 h 9929"/>
                <a:gd name="connsiteX55" fmla="*/ 9608 w 9986"/>
                <a:gd name="connsiteY55" fmla="*/ 4242 h 9929"/>
                <a:gd name="connsiteX56" fmla="*/ 9957 w 9986"/>
                <a:gd name="connsiteY56" fmla="*/ 5192 h 9929"/>
                <a:gd name="connsiteX57" fmla="*/ 9986 w 9986"/>
                <a:gd name="connsiteY57" fmla="*/ 5573 h 9929"/>
                <a:gd name="connsiteX58" fmla="*/ 9690 w 9986"/>
                <a:gd name="connsiteY58" fmla="*/ 5612 h 9929"/>
                <a:gd name="connsiteX59" fmla="*/ 9019 w 9986"/>
                <a:gd name="connsiteY59" fmla="*/ 5612 h 9929"/>
                <a:gd name="connsiteX60" fmla="*/ 7751 w 9986"/>
                <a:gd name="connsiteY60" fmla="*/ 5623 h 9929"/>
                <a:gd name="connsiteX61" fmla="*/ 6986 w 9986"/>
                <a:gd name="connsiteY61" fmla="*/ 6322 h 9929"/>
                <a:gd name="connsiteX62" fmla="*/ 6764 w 9986"/>
                <a:gd name="connsiteY62" fmla="*/ 6934 h 9929"/>
                <a:gd name="connsiteX63" fmla="*/ 6658 w 9986"/>
                <a:gd name="connsiteY63" fmla="*/ 7247 h 9929"/>
                <a:gd name="connsiteX64" fmla="*/ 6526 w 9986"/>
                <a:gd name="connsiteY64" fmla="*/ 7356 h 9929"/>
                <a:gd name="connsiteX65" fmla="*/ 6355 w 9986"/>
                <a:gd name="connsiteY65" fmla="*/ 7555 h 9929"/>
                <a:gd name="connsiteX66" fmla="*/ 6052 w 9986"/>
                <a:gd name="connsiteY66" fmla="*/ 9047 h 9929"/>
                <a:gd name="connsiteX67" fmla="*/ 5944 w 9986"/>
                <a:gd name="connsiteY67" fmla="*/ 9825 h 9929"/>
                <a:gd name="connsiteX68" fmla="*/ 5342 w 9986"/>
                <a:gd name="connsiteY68" fmla="*/ 9900 h 9929"/>
                <a:gd name="connsiteX0" fmla="*/ 5349 w 10000"/>
                <a:gd name="connsiteY0" fmla="*/ 9970 h 9999"/>
                <a:gd name="connsiteX1" fmla="*/ 5193 w 10000"/>
                <a:gd name="connsiteY1" fmla="*/ 9738 h 9999"/>
                <a:gd name="connsiteX2" fmla="*/ 5065 w 10000"/>
                <a:gd name="connsiteY2" fmla="*/ 9521 h 9999"/>
                <a:gd name="connsiteX3" fmla="*/ 4506 w 10000"/>
                <a:gd name="connsiteY3" fmla="*/ 9573 h 9999"/>
                <a:gd name="connsiteX4" fmla="*/ 4398 w 10000"/>
                <a:gd name="connsiteY4" fmla="*/ 9450 h 9999"/>
                <a:gd name="connsiteX5" fmla="*/ 4511 w 10000"/>
                <a:gd name="connsiteY5" fmla="*/ 9032 h 9999"/>
                <a:gd name="connsiteX6" fmla="*/ 4439 w 10000"/>
                <a:gd name="connsiteY6" fmla="*/ 8659 h 9999"/>
                <a:gd name="connsiteX7" fmla="*/ 3574 w 10000"/>
                <a:gd name="connsiteY7" fmla="*/ 8387 h 9999"/>
                <a:gd name="connsiteX8" fmla="*/ 3437 w 10000"/>
                <a:gd name="connsiteY8" fmla="*/ 8297 h 9999"/>
                <a:gd name="connsiteX9" fmla="*/ 3259 w 10000"/>
                <a:gd name="connsiteY9" fmla="*/ 8167 h 9999"/>
                <a:gd name="connsiteX10" fmla="*/ 2947 w 10000"/>
                <a:gd name="connsiteY10" fmla="*/ 7861 h 9999"/>
                <a:gd name="connsiteX11" fmla="*/ 2709 w 10000"/>
                <a:gd name="connsiteY11" fmla="*/ 7515 h 9999"/>
                <a:gd name="connsiteX12" fmla="*/ 2639 w 10000"/>
                <a:gd name="connsiteY12" fmla="*/ 7309 h 9999"/>
                <a:gd name="connsiteX13" fmla="*/ 2543 w 10000"/>
                <a:gd name="connsiteY13" fmla="*/ 7014 h 9999"/>
                <a:gd name="connsiteX14" fmla="*/ 2400 w 10000"/>
                <a:gd name="connsiteY14" fmla="*/ 6490 h 9999"/>
                <a:gd name="connsiteX15" fmla="*/ 1933 w 10000"/>
                <a:gd name="connsiteY15" fmla="*/ 5501 h 9999"/>
                <a:gd name="connsiteX16" fmla="*/ 1480 w 10000"/>
                <a:gd name="connsiteY16" fmla="*/ 5712 h 9999"/>
                <a:gd name="connsiteX17" fmla="*/ 827 w 10000"/>
                <a:gd name="connsiteY17" fmla="*/ 5473 h 9999"/>
                <a:gd name="connsiteX18" fmla="*/ 389 w 10000"/>
                <a:gd name="connsiteY18" fmla="*/ 4313 h 9999"/>
                <a:gd name="connsiteX19" fmla="*/ 123 w 10000"/>
                <a:gd name="connsiteY19" fmla="*/ 3989 h 9999"/>
                <a:gd name="connsiteX20" fmla="*/ 46 w 10000"/>
                <a:gd name="connsiteY20" fmla="*/ 3735 h 9999"/>
                <a:gd name="connsiteX21" fmla="*/ 20 w 10000"/>
                <a:gd name="connsiteY21" fmla="*/ 3048 h 9999"/>
                <a:gd name="connsiteX22" fmla="*/ 68 w 10000"/>
                <a:gd name="connsiteY22" fmla="*/ 2515 h 9999"/>
                <a:gd name="connsiteX23" fmla="*/ 432 w 10000"/>
                <a:gd name="connsiteY23" fmla="*/ 2515 h 9999"/>
                <a:gd name="connsiteX24" fmla="*/ 1227 w 10000"/>
                <a:gd name="connsiteY24" fmla="*/ 2299 h 9999"/>
                <a:gd name="connsiteX25" fmla="*/ 1278 w 10000"/>
                <a:gd name="connsiteY25" fmla="*/ 1952 h 9999"/>
                <a:gd name="connsiteX26" fmla="*/ 1415 w 10000"/>
                <a:gd name="connsiteY26" fmla="*/ 1553 h 9999"/>
                <a:gd name="connsiteX27" fmla="*/ 1509 w 10000"/>
                <a:gd name="connsiteY27" fmla="*/ 1204 h 9999"/>
                <a:gd name="connsiteX28" fmla="*/ 1615 w 10000"/>
                <a:gd name="connsiteY28" fmla="*/ 963 h 9999"/>
                <a:gd name="connsiteX29" fmla="*/ 1904 w 10000"/>
                <a:gd name="connsiteY29" fmla="*/ 895 h 9999"/>
                <a:gd name="connsiteX30" fmla="*/ 2001 w 10000"/>
                <a:gd name="connsiteY30" fmla="*/ 636 h 9999"/>
                <a:gd name="connsiteX31" fmla="*/ 2272 w 10000"/>
                <a:gd name="connsiteY31" fmla="*/ 217 h 9999"/>
                <a:gd name="connsiteX32" fmla="*/ 2402 w 10000"/>
                <a:gd name="connsiteY32" fmla="*/ 88 h 9999"/>
                <a:gd name="connsiteX33" fmla="*/ 2651 w 10000"/>
                <a:gd name="connsiteY33" fmla="*/ 144 h 9999"/>
                <a:gd name="connsiteX34" fmla="*/ 3051 w 10000"/>
                <a:gd name="connsiteY34" fmla="*/ 374 h 9999"/>
                <a:gd name="connsiteX35" fmla="*/ 3427 w 10000"/>
                <a:gd name="connsiteY35" fmla="*/ 622 h 9999"/>
                <a:gd name="connsiteX36" fmla="*/ 4044 w 10000"/>
                <a:gd name="connsiteY36" fmla="*/ 866 h 9999"/>
                <a:gd name="connsiteX37" fmla="*/ 4390 w 10000"/>
                <a:gd name="connsiteY37" fmla="*/ 846 h 9999"/>
                <a:gd name="connsiteX38" fmla="*/ 4663 w 10000"/>
                <a:gd name="connsiteY38" fmla="*/ 844 h 9999"/>
                <a:gd name="connsiteX39" fmla="*/ 5258 w 10000"/>
                <a:gd name="connsiteY39" fmla="*/ 1025 h 9999"/>
                <a:gd name="connsiteX40" fmla="*/ 5877 w 10000"/>
                <a:gd name="connsiteY40" fmla="*/ 745 h 9999"/>
                <a:gd name="connsiteX41" fmla="*/ 6412 w 10000"/>
                <a:gd name="connsiteY41" fmla="*/ 327 h 9999"/>
                <a:gd name="connsiteX42" fmla="*/ 6789 w 10000"/>
                <a:gd name="connsiteY42" fmla="*/ 342 h 9999"/>
                <a:gd name="connsiteX43" fmla="*/ 7113 w 10000"/>
                <a:gd name="connsiteY43" fmla="*/ 404 h 9999"/>
                <a:gd name="connsiteX44" fmla="*/ 7653 w 10000"/>
                <a:gd name="connsiteY44" fmla="*/ 734 h 9999"/>
                <a:gd name="connsiteX45" fmla="*/ 8111 w 10000"/>
                <a:gd name="connsiteY45" fmla="*/ 1269 h 9999"/>
                <a:gd name="connsiteX46" fmla="*/ 8111 w 10000"/>
                <a:gd name="connsiteY46" fmla="*/ 1711 h 9999"/>
                <a:gd name="connsiteX47" fmla="*/ 8041 w 10000"/>
                <a:gd name="connsiteY47" fmla="*/ 2229 h 9999"/>
                <a:gd name="connsiteX48" fmla="*/ 7913 w 10000"/>
                <a:gd name="connsiteY48" fmla="*/ 2795 h 9999"/>
                <a:gd name="connsiteX49" fmla="*/ 7812 w 10000"/>
                <a:gd name="connsiteY49" fmla="*/ 3356 h 9999"/>
                <a:gd name="connsiteX50" fmla="*/ 7769 w 10000"/>
                <a:gd name="connsiteY50" fmla="*/ 3475 h 9999"/>
                <a:gd name="connsiteX51" fmla="*/ 7969 w 10000"/>
                <a:gd name="connsiteY51" fmla="*/ 4192 h 9999"/>
                <a:gd name="connsiteX52" fmla="*/ 8735 w 10000"/>
                <a:gd name="connsiteY52" fmla="*/ 4812 h 9999"/>
                <a:gd name="connsiteX53" fmla="*/ 9111 w 10000"/>
                <a:gd name="connsiteY53" fmla="*/ 4916 h 9999"/>
                <a:gd name="connsiteX54" fmla="*/ 9436 w 10000"/>
                <a:gd name="connsiteY54" fmla="*/ 4623 h 9999"/>
                <a:gd name="connsiteX55" fmla="*/ 9621 w 10000"/>
                <a:gd name="connsiteY55" fmla="*/ 4271 h 9999"/>
                <a:gd name="connsiteX56" fmla="*/ 9971 w 10000"/>
                <a:gd name="connsiteY56" fmla="*/ 5228 h 9999"/>
                <a:gd name="connsiteX57" fmla="*/ 10000 w 10000"/>
                <a:gd name="connsiteY57" fmla="*/ 5612 h 9999"/>
                <a:gd name="connsiteX58" fmla="*/ 9704 w 10000"/>
                <a:gd name="connsiteY58" fmla="*/ 5651 h 9999"/>
                <a:gd name="connsiteX59" fmla="*/ 9032 w 10000"/>
                <a:gd name="connsiteY59" fmla="*/ 5651 h 9999"/>
                <a:gd name="connsiteX60" fmla="*/ 7762 w 10000"/>
                <a:gd name="connsiteY60" fmla="*/ 5662 h 9999"/>
                <a:gd name="connsiteX61" fmla="*/ 6996 w 10000"/>
                <a:gd name="connsiteY61" fmla="*/ 6366 h 9999"/>
                <a:gd name="connsiteX62" fmla="*/ 6773 w 10000"/>
                <a:gd name="connsiteY62" fmla="*/ 6983 h 9999"/>
                <a:gd name="connsiteX63" fmla="*/ 6667 w 10000"/>
                <a:gd name="connsiteY63" fmla="*/ 7298 h 9999"/>
                <a:gd name="connsiteX64" fmla="*/ 6535 w 10000"/>
                <a:gd name="connsiteY64" fmla="*/ 7408 h 9999"/>
                <a:gd name="connsiteX65" fmla="*/ 6364 w 10000"/>
                <a:gd name="connsiteY65" fmla="*/ 7608 h 9999"/>
                <a:gd name="connsiteX66" fmla="*/ 6060 w 10000"/>
                <a:gd name="connsiteY66" fmla="*/ 9111 h 9999"/>
                <a:gd name="connsiteX67" fmla="*/ 5952 w 10000"/>
                <a:gd name="connsiteY67" fmla="*/ 9894 h 9999"/>
                <a:gd name="connsiteX68" fmla="*/ 5349 w 10000"/>
                <a:gd name="connsiteY68" fmla="*/ 9970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00" h="9999">
                  <a:moveTo>
                    <a:pt x="5349" y="9970"/>
                  </a:moveTo>
                  <a:cubicBezTo>
                    <a:pt x="5289" y="9937"/>
                    <a:pt x="5217" y="9831"/>
                    <a:pt x="5193" y="9738"/>
                  </a:cubicBezTo>
                  <a:cubicBezTo>
                    <a:pt x="5166" y="9643"/>
                    <a:pt x="5108" y="9547"/>
                    <a:pt x="5065" y="9521"/>
                  </a:cubicBezTo>
                  <a:cubicBezTo>
                    <a:pt x="4933" y="9443"/>
                    <a:pt x="4685" y="9467"/>
                    <a:pt x="4506" y="9573"/>
                  </a:cubicBezTo>
                  <a:cubicBezTo>
                    <a:pt x="4277" y="9710"/>
                    <a:pt x="4212" y="9632"/>
                    <a:pt x="4398" y="9450"/>
                  </a:cubicBezTo>
                  <a:cubicBezTo>
                    <a:pt x="4520" y="9331"/>
                    <a:pt x="4542" y="9257"/>
                    <a:pt x="4511" y="9032"/>
                  </a:cubicBezTo>
                  <a:cubicBezTo>
                    <a:pt x="4489" y="8882"/>
                    <a:pt x="4458" y="8715"/>
                    <a:pt x="4439" y="8659"/>
                  </a:cubicBezTo>
                  <a:cubicBezTo>
                    <a:pt x="4400" y="8548"/>
                    <a:pt x="3725" y="8334"/>
                    <a:pt x="3574" y="8387"/>
                  </a:cubicBezTo>
                  <a:cubicBezTo>
                    <a:pt x="3511" y="8411"/>
                    <a:pt x="3461" y="8378"/>
                    <a:pt x="3437" y="8297"/>
                  </a:cubicBezTo>
                  <a:cubicBezTo>
                    <a:pt x="3415" y="8217"/>
                    <a:pt x="3345" y="8167"/>
                    <a:pt x="3259" y="8167"/>
                  </a:cubicBezTo>
                  <a:cubicBezTo>
                    <a:pt x="3159" y="8167"/>
                    <a:pt x="3070" y="8081"/>
                    <a:pt x="2947" y="7861"/>
                  </a:cubicBezTo>
                  <a:cubicBezTo>
                    <a:pt x="2856" y="7694"/>
                    <a:pt x="2747" y="7538"/>
                    <a:pt x="2709" y="7515"/>
                  </a:cubicBezTo>
                  <a:cubicBezTo>
                    <a:pt x="2670" y="7495"/>
                    <a:pt x="2639" y="7401"/>
                    <a:pt x="2639" y="7309"/>
                  </a:cubicBezTo>
                  <a:cubicBezTo>
                    <a:pt x="2639" y="7216"/>
                    <a:pt x="2596" y="7081"/>
                    <a:pt x="2543" y="7014"/>
                  </a:cubicBezTo>
                  <a:cubicBezTo>
                    <a:pt x="2489" y="6943"/>
                    <a:pt x="2424" y="6708"/>
                    <a:pt x="2400" y="6490"/>
                  </a:cubicBezTo>
                  <a:cubicBezTo>
                    <a:pt x="2352" y="6050"/>
                    <a:pt x="2086" y="5631"/>
                    <a:pt x="1933" y="5501"/>
                  </a:cubicBezTo>
                  <a:cubicBezTo>
                    <a:pt x="1780" y="5371"/>
                    <a:pt x="1664" y="5717"/>
                    <a:pt x="1480" y="5712"/>
                  </a:cubicBezTo>
                  <a:cubicBezTo>
                    <a:pt x="1296" y="5707"/>
                    <a:pt x="1009" y="5706"/>
                    <a:pt x="827" y="5473"/>
                  </a:cubicBezTo>
                  <a:cubicBezTo>
                    <a:pt x="645" y="5240"/>
                    <a:pt x="506" y="4559"/>
                    <a:pt x="389" y="4313"/>
                  </a:cubicBezTo>
                  <a:cubicBezTo>
                    <a:pt x="271" y="4066"/>
                    <a:pt x="123" y="4047"/>
                    <a:pt x="123" y="3989"/>
                  </a:cubicBezTo>
                  <a:cubicBezTo>
                    <a:pt x="123" y="3934"/>
                    <a:pt x="89" y="3818"/>
                    <a:pt x="46" y="3735"/>
                  </a:cubicBezTo>
                  <a:cubicBezTo>
                    <a:pt x="-4" y="3633"/>
                    <a:pt x="-14" y="3402"/>
                    <a:pt x="20" y="3048"/>
                  </a:cubicBezTo>
                  <a:cubicBezTo>
                    <a:pt x="36" y="2870"/>
                    <a:pt x="52" y="2692"/>
                    <a:pt x="68" y="2515"/>
                  </a:cubicBezTo>
                  <a:lnTo>
                    <a:pt x="432" y="2515"/>
                  </a:lnTo>
                  <a:cubicBezTo>
                    <a:pt x="791" y="2515"/>
                    <a:pt x="1131" y="2424"/>
                    <a:pt x="1227" y="2299"/>
                  </a:cubicBezTo>
                  <a:cubicBezTo>
                    <a:pt x="1256" y="2264"/>
                    <a:pt x="1278" y="2108"/>
                    <a:pt x="1278" y="1952"/>
                  </a:cubicBezTo>
                  <a:cubicBezTo>
                    <a:pt x="1280" y="1744"/>
                    <a:pt x="1319" y="1635"/>
                    <a:pt x="1415" y="1553"/>
                  </a:cubicBezTo>
                  <a:cubicBezTo>
                    <a:pt x="1523" y="1462"/>
                    <a:pt x="1542" y="1395"/>
                    <a:pt x="1509" y="1204"/>
                  </a:cubicBezTo>
                  <a:cubicBezTo>
                    <a:pt x="1470" y="985"/>
                    <a:pt x="1480" y="963"/>
                    <a:pt x="1615" y="963"/>
                  </a:cubicBezTo>
                  <a:cubicBezTo>
                    <a:pt x="1696" y="963"/>
                    <a:pt x="1827" y="933"/>
                    <a:pt x="1904" y="895"/>
                  </a:cubicBezTo>
                  <a:cubicBezTo>
                    <a:pt x="2015" y="840"/>
                    <a:pt x="2034" y="787"/>
                    <a:pt x="2001" y="636"/>
                  </a:cubicBezTo>
                  <a:cubicBezTo>
                    <a:pt x="1957" y="437"/>
                    <a:pt x="2099" y="217"/>
                    <a:pt x="2272" y="217"/>
                  </a:cubicBezTo>
                  <a:cubicBezTo>
                    <a:pt x="2318" y="217"/>
                    <a:pt x="2378" y="157"/>
                    <a:pt x="2402" y="88"/>
                  </a:cubicBezTo>
                  <a:cubicBezTo>
                    <a:pt x="2446" y="-38"/>
                    <a:pt x="2455" y="-36"/>
                    <a:pt x="2651" y="144"/>
                  </a:cubicBezTo>
                  <a:cubicBezTo>
                    <a:pt x="2759" y="248"/>
                    <a:pt x="2942" y="352"/>
                    <a:pt x="3051" y="374"/>
                  </a:cubicBezTo>
                  <a:cubicBezTo>
                    <a:pt x="3166" y="396"/>
                    <a:pt x="3328" y="504"/>
                    <a:pt x="3427" y="622"/>
                  </a:cubicBezTo>
                  <a:cubicBezTo>
                    <a:pt x="3634" y="868"/>
                    <a:pt x="3986" y="1009"/>
                    <a:pt x="4044" y="866"/>
                  </a:cubicBezTo>
                  <a:cubicBezTo>
                    <a:pt x="4090" y="758"/>
                    <a:pt x="4282" y="747"/>
                    <a:pt x="4390" y="846"/>
                  </a:cubicBezTo>
                  <a:cubicBezTo>
                    <a:pt x="4448" y="901"/>
                    <a:pt x="4516" y="899"/>
                    <a:pt x="4663" y="844"/>
                  </a:cubicBezTo>
                  <a:cubicBezTo>
                    <a:pt x="4909" y="752"/>
                    <a:pt x="5193" y="838"/>
                    <a:pt x="5258" y="1025"/>
                  </a:cubicBezTo>
                  <a:cubicBezTo>
                    <a:pt x="5337" y="1254"/>
                    <a:pt x="5569" y="1148"/>
                    <a:pt x="5877" y="745"/>
                  </a:cubicBezTo>
                  <a:cubicBezTo>
                    <a:pt x="6111" y="444"/>
                    <a:pt x="6210" y="365"/>
                    <a:pt x="6412" y="327"/>
                  </a:cubicBezTo>
                  <a:cubicBezTo>
                    <a:pt x="6557" y="298"/>
                    <a:pt x="6715" y="305"/>
                    <a:pt x="6789" y="342"/>
                  </a:cubicBezTo>
                  <a:cubicBezTo>
                    <a:pt x="6858" y="376"/>
                    <a:pt x="7005" y="404"/>
                    <a:pt x="7113" y="404"/>
                  </a:cubicBezTo>
                  <a:cubicBezTo>
                    <a:pt x="7265" y="404"/>
                    <a:pt x="7393" y="481"/>
                    <a:pt x="7653" y="734"/>
                  </a:cubicBezTo>
                  <a:cubicBezTo>
                    <a:pt x="7841" y="915"/>
                    <a:pt x="8048" y="1157"/>
                    <a:pt x="8111" y="1269"/>
                  </a:cubicBezTo>
                  <a:cubicBezTo>
                    <a:pt x="8222" y="1465"/>
                    <a:pt x="8222" y="1490"/>
                    <a:pt x="8111" y="1711"/>
                  </a:cubicBezTo>
                  <a:cubicBezTo>
                    <a:pt x="8026" y="1885"/>
                    <a:pt x="8007" y="2024"/>
                    <a:pt x="8041" y="2229"/>
                  </a:cubicBezTo>
                  <a:cubicBezTo>
                    <a:pt x="8079" y="2465"/>
                    <a:pt x="8058" y="2556"/>
                    <a:pt x="7913" y="2795"/>
                  </a:cubicBezTo>
                  <a:cubicBezTo>
                    <a:pt x="7728" y="3096"/>
                    <a:pt x="7694" y="3289"/>
                    <a:pt x="7812" y="3356"/>
                  </a:cubicBezTo>
                  <a:cubicBezTo>
                    <a:pt x="7858" y="3382"/>
                    <a:pt x="7841" y="3426"/>
                    <a:pt x="7769" y="3475"/>
                  </a:cubicBezTo>
                  <a:cubicBezTo>
                    <a:pt x="7617" y="3575"/>
                    <a:pt x="7668" y="3750"/>
                    <a:pt x="7969" y="4192"/>
                  </a:cubicBezTo>
                  <a:cubicBezTo>
                    <a:pt x="8323" y="4713"/>
                    <a:pt x="8446" y="4812"/>
                    <a:pt x="8735" y="4812"/>
                  </a:cubicBezTo>
                  <a:cubicBezTo>
                    <a:pt x="8874" y="4812"/>
                    <a:pt x="9044" y="4859"/>
                    <a:pt x="9111" y="4916"/>
                  </a:cubicBezTo>
                  <a:cubicBezTo>
                    <a:pt x="9265" y="5044"/>
                    <a:pt x="9277" y="5035"/>
                    <a:pt x="9436" y="4623"/>
                  </a:cubicBezTo>
                  <a:cubicBezTo>
                    <a:pt x="9506" y="4439"/>
                    <a:pt x="9590" y="4282"/>
                    <a:pt x="9621" y="4271"/>
                  </a:cubicBezTo>
                  <a:cubicBezTo>
                    <a:pt x="9726" y="4240"/>
                    <a:pt x="9945" y="4839"/>
                    <a:pt x="9971" y="5228"/>
                  </a:cubicBezTo>
                  <a:cubicBezTo>
                    <a:pt x="9981" y="5356"/>
                    <a:pt x="9990" y="5484"/>
                    <a:pt x="10000" y="5612"/>
                  </a:cubicBezTo>
                  <a:lnTo>
                    <a:pt x="9704" y="5651"/>
                  </a:lnTo>
                  <a:cubicBezTo>
                    <a:pt x="9539" y="5671"/>
                    <a:pt x="9239" y="5673"/>
                    <a:pt x="9032" y="5651"/>
                  </a:cubicBezTo>
                  <a:cubicBezTo>
                    <a:pt x="7928" y="5541"/>
                    <a:pt x="7810" y="5543"/>
                    <a:pt x="7762" y="5662"/>
                  </a:cubicBezTo>
                  <a:cubicBezTo>
                    <a:pt x="7702" y="5807"/>
                    <a:pt x="7094" y="6366"/>
                    <a:pt x="6996" y="6366"/>
                  </a:cubicBezTo>
                  <a:cubicBezTo>
                    <a:pt x="6890" y="6366"/>
                    <a:pt x="6798" y="6617"/>
                    <a:pt x="6773" y="6983"/>
                  </a:cubicBezTo>
                  <a:cubicBezTo>
                    <a:pt x="6761" y="7187"/>
                    <a:pt x="6723" y="7298"/>
                    <a:pt x="6667" y="7298"/>
                  </a:cubicBezTo>
                  <a:cubicBezTo>
                    <a:pt x="6619" y="7298"/>
                    <a:pt x="6559" y="7348"/>
                    <a:pt x="6535" y="7408"/>
                  </a:cubicBezTo>
                  <a:cubicBezTo>
                    <a:pt x="6508" y="7467"/>
                    <a:pt x="6431" y="7558"/>
                    <a:pt x="6364" y="7608"/>
                  </a:cubicBezTo>
                  <a:cubicBezTo>
                    <a:pt x="6198" y="7733"/>
                    <a:pt x="6095" y="8237"/>
                    <a:pt x="6060" y="9111"/>
                  </a:cubicBezTo>
                  <a:cubicBezTo>
                    <a:pt x="6043" y="9569"/>
                    <a:pt x="6002" y="9857"/>
                    <a:pt x="5952" y="9894"/>
                  </a:cubicBezTo>
                  <a:cubicBezTo>
                    <a:pt x="5819" y="9991"/>
                    <a:pt x="5470" y="10033"/>
                    <a:pt x="5349" y="9970"/>
                  </a:cubicBezTo>
                  <a:close/>
                </a:path>
              </a:pathLst>
            </a:custGeom>
            <a:solidFill>
              <a:srgbClr val="0070C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5" name="zacatecas"/>
            <p:cNvSpPr>
              <a:spLocks/>
            </p:cNvSpPr>
            <p:nvPr/>
          </p:nvSpPr>
          <p:spPr bwMode="auto">
            <a:xfrm>
              <a:off x="4325417" y="4318319"/>
              <a:ext cx="641431" cy="774374"/>
            </a:xfrm>
            <a:custGeom>
              <a:avLst/>
              <a:gdLst>
                <a:gd name="T0" fmla="*/ 350 w 3086"/>
                <a:gd name="T1" fmla="*/ 4024 h 4065"/>
                <a:gd name="T2" fmla="*/ 258 w 3086"/>
                <a:gd name="T3" fmla="*/ 3943 h 4065"/>
                <a:gd name="T4" fmla="*/ 405 w 3086"/>
                <a:gd name="T5" fmla="*/ 3651 h 4065"/>
                <a:gd name="T6" fmla="*/ 579 w 3086"/>
                <a:gd name="T7" fmla="*/ 3356 h 4065"/>
                <a:gd name="T8" fmla="*/ 860 w 3086"/>
                <a:gd name="T9" fmla="*/ 2718 h 4065"/>
                <a:gd name="T10" fmla="*/ 497 w 3086"/>
                <a:gd name="T11" fmla="*/ 2989 h 4065"/>
                <a:gd name="T12" fmla="*/ 474 w 3086"/>
                <a:gd name="T13" fmla="*/ 2542 h 4065"/>
                <a:gd name="T14" fmla="*/ 263 w 3086"/>
                <a:gd name="T15" fmla="*/ 2797 h 4065"/>
                <a:gd name="T16" fmla="*/ 387 w 3086"/>
                <a:gd name="T17" fmla="*/ 2459 h 4065"/>
                <a:gd name="T18" fmla="*/ 158 w 3086"/>
                <a:gd name="T19" fmla="*/ 2408 h 4065"/>
                <a:gd name="T20" fmla="*/ 204 w 3086"/>
                <a:gd name="T21" fmla="*/ 2563 h 4065"/>
                <a:gd name="T22" fmla="*/ 32 w 3086"/>
                <a:gd name="T23" fmla="*/ 2574 h 4065"/>
                <a:gd name="T24" fmla="*/ 161 w 3086"/>
                <a:gd name="T25" fmla="*/ 1639 h 4065"/>
                <a:gd name="T26" fmla="*/ 280 w 3086"/>
                <a:gd name="T27" fmla="*/ 1540 h 4065"/>
                <a:gd name="T28" fmla="*/ 431 w 3086"/>
                <a:gd name="T29" fmla="*/ 1085 h 4065"/>
                <a:gd name="T30" fmla="*/ 661 w 3086"/>
                <a:gd name="T31" fmla="*/ 867 h 4065"/>
                <a:gd name="T32" fmla="*/ 894 w 3086"/>
                <a:gd name="T33" fmla="*/ 731 h 4065"/>
                <a:gd name="T34" fmla="*/ 1465 w 3086"/>
                <a:gd name="T35" fmla="*/ 779 h 4065"/>
                <a:gd name="T36" fmla="*/ 1643 w 3086"/>
                <a:gd name="T37" fmla="*/ 576 h 4065"/>
                <a:gd name="T38" fmla="*/ 1529 w 3086"/>
                <a:gd name="T39" fmla="*/ 32 h 4065"/>
                <a:gd name="T40" fmla="*/ 2206 w 3086"/>
                <a:gd name="T41" fmla="*/ 143 h 4065"/>
                <a:gd name="T42" fmla="*/ 2348 w 3086"/>
                <a:gd name="T43" fmla="*/ 260 h 4065"/>
                <a:gd name="T44" fmla="*/ 2587 w 3086"/>
                <a:gd name="T45" fmla="*/ 388 h 4065"/>
                <a:gd name="T46" fmla="*/ 2825 w 3086"/>
                <a:gd name="T47" fmla="*/ 554 h 4065"/>
                <a:gd name="T48" fmla="*/ 2989 w 3086"/>
                <a:gd name="T49" fmla="*/ 755 h 4065"/>
                <a:gd name="T50" fmla="*/ 2798 w 3086"/>
                <a:gd name="T51" fmla="*/ 954 h 4065"/>
                <a:gd name="T52" fmla="*/ 2505 w 3086"/>
                <a:gd name="T53" fmla="*/ 1445 h 4065"/>
                <a:gd name="T54" fmla="*/ 1697 w 3086"/>
                <a:gd name="T55" fmla="*/ 1916 h 4065"/>
                <a:gd name="T56" fmla="*/ 1772 w 3086"/>
                <a:gd name="T57" fmla="*/ 2129 h 4065"/>
                <a:gd name="T58" fmla="*/ 2146 w 3086"/>
                <a:gd name="T59" fmla="*/ 2632 h 4065"/>
                <a:gd name="T60" fmla="*/ 2324 w 3086"/>
                <a:gd name="T61" fmla="*/ 2689 h 4065"/>
                <a:gd name="T62" fmla="*/ 2580 w 3086"/>
                <a:gd name="T63" fmla="*/ 2514 h 4065"/>
                <a:gd name="T64" fmla="*/ 2587 w 3086"/>
                <a:gd name="T65" fmla="*/ 2872 h 4065"/>
                <a:gd name="T66" fmla="*/ 2471 w 3086"/>
                <a:gd name="T67" fmla="*/ 3385 h 4065"/>
                <a:gd name="T68" fmla="*/ 2227 w 3086"/>
                <a:gd name="T69" fmla="*/ 3210 h 4065"/>
                <a:gd name="T70" fmla="*/ 1920 w 3086"/>
                <a:gd name="T71" fmla="*/ 2860 h 4065"/>
                <a:gd name="T72" fmla="*/ 1504 w 3086"/>
                <a:gd name="T73" fmla="*/ 2895 h 4065"/>
                <a:gd name="T74" fmla="*/ 1312 w 3086"/>
                <a:gd name="T75" fmla="*/ 3049 h 4065"/>
                <a:gd name="T76" fmla="*/ 1242 w 3086"/>
                <a:gd name="T77" fmla="*/ 3574 h 4065"/>
                <a:gd name="T78" fmla="*/ 1248 w 3086"/>
                <a:gd name="T79" fmla="*/ 3933 h 4065"/>
                <a:gd name="T80" fmla="*/ 520 w 3086"/>
                <a:gd name="T81" fmla="*/ 4046 h 4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86" h="4065">
                  <a:moveTo>
                    <a:pt x="400" y="4059"/>
                  </a:moveTo>
                  <a:cubicBezTo>
                    <a:pt x="372" y="4053"/>
                    <a:pt x="350" y="4037"/>
                    <a:pt x="350" y="4024"/>
                  </a:cubicBezTo>
                  <a:cubicBezTo>
                    <a:pt x="350" y="4010"/>
                    <a:pt x="323" y="3991"/>
                    <a:pt x="290" y="3980"/>
                  </a:cubicBezTo>
                  <a:cubicBezTo>
                    <a:pt x="257" y="3970"/>
                    <a:pt x="242" y="3953"/>
                    <a:pt x="258" y="3943"/>
                  </a:cubicBezTo>
                  <a:cubicBezTo>
                    <a:pt x="273" y="3933"/>
                    <a:pt x="301" y="3878"/>
                    <a:pt x="319" y="3821"/>
                  </a:cubicBezTo>
                  <a:cubicBezTo>
                    <a:pt x="338" y="3764"/>
                    <a:pt x="377" y="3687"/>
                    <a:pt x="405" y="3651"/>
                  </a:cubicBezTo>
                  <a:cubicBezTo>
                    <a:pt x="475" y="3563"/>
                    <a:pt x="547" y="3384"/>
                    <a:pt x="524" y="3359"/>
                  </a:cubicBezTo>
                  <a:cubicBezTo>
                    <a:pt x="514" y="3348"/>
                    <a:pt x="538" y="3346"/>
                    <a:pt x="579" y="3356"/>
                  </a:cubicBezTo>
                  <a:cubicBezTo>
                    <a:pt x="734" y="3393"/>
                    <a:pt x="947" y="3109"/>
                    <a:pt x="954" y="2854"/>
                  </a:cubicBezTo>
                  <a:cubicBezTo>
                    <a:pt x="957" y="2751"/>
                    <a:pt x="951" y="2742"/>
                    <a:pt x="860" y="2718"/>
                  </a:cubicBezTo>
                  <a:cubicBezTo>
                    <a:pt x="722" y="2682"/>
                    <a:pt x="632" y="2735"/>
                    <a:pt x="632" y="2854"/>
                  </a:cubicBezTo>
                  <a:cubicBezTo>
                    <a:pt x="632" y="2961"/>
                    <a:pt x="582" y="3011"/>
                    <a:pt x="497" y="2989"/>
                  </a:cubicBezTo>
                  <a:cubicBezTo>
                    <a:pt x="423" y="2970"/>
                    <a:pt x="422" y="2959"/>
                    <a:pt x="481" y="2747"/>
                  </a:cubicBezTo>
                  <a:cubicBezTo>
                    <a:pt x="526" y="2589"/>
                    <a:pt x="525" y="2581"/>
                    <a:pt x="474" y="2542"/>
                  </a:cubicBezTo>
                  <a:cubicBezTo>
                    <a:pt x="395" y="2482"/>
                    <a:pt x="387" y="2487"/>
                    <a:pt x="336" y="2640"/>
                  </a:cubicBezTo>
                  <a:cubicBezTo>
                    <a:pt x="310" y="2718"/>
                    <a:pt x="278" y="2788"/>
                    <a:pt x="263" y="2797"/>
                  </a:cubicBezTo>
                  <a:cubicBezTo>
                    <a:pt x="231" y="2818"/>
                    <a:pt x="230" y="2824"/>
                    <a:pt x="289" y="2651"/>
                  </a:cubicBezTo>
                  <a:cubicBezTo>
                    <a:pt x="317" y="2572"/>
                    <a:pt x="361" y="2485"/>
                    <a:pt x="387" y="2459"/>
                  </a:cubicBezTo>
                  <a:cubicBezTo>
                    <a:pt x="472" y="2374"/>
                    <a:pt x="438" y="2343"/>
                    <a:pt x="237" y="2323"/>
                  </a:cubicBezTo>
                  <a:cubicBezTo>
                    <a:pt x="177" y="2317"/>
                    <a:pt x="166" y="2329"/>
                    <a:pt x="158" y="2408"/>
                  </a:cubicBezTo>
                  <a:cubicBezTo>
                    <a:pt x="153" y="2463"/>
                    <a:pt x="162" y="2500"/>
                    <a:pt x="181" y="2500"/>
                  </a:cubicBezTo>
                  <a:cubicBezTo>
                    <a:pt x="199" y="2500"/>
                    <a:pt x="209" y="2528"/>
                    <a:pt x="204" y="2563"/>
                  </a:cubicBezTo>
                  <a:cubicBezTo>
                    <a:pt x="197" y="2613"/>
                    <a:pt x="180" y="2625"/>
                    <a:pt x="124" y="2617"/>
                  </a:cubicBezTo>
                  <a:cubicBezTo>
                    <a:pt x="86" y="2611"/>
                    <a:pt x="44" y="2592"/>
                    <a:pt x="32" y="2574"/>
                  </a:cubicBezTo>
                  <a:cubicBezTo>
                    <a:pt x="0" y="2526"/>
                    <a:pt x="27" y="2030"/>
                    <a:pt x="73" y="1840"/>
                  </a:cubicBezTo>
                  <a:cubicBezTo>
                    <a:pt x="95" y="1749"/>
                    <a:pt x="135" y="1659"/>
                    <a:pt x="161" y="1639"/>
                  </a:cubicBezTo>
                  <a:cubicBezTo>
                    <a:pt x="188" y="1620"/>
                    <a:pt x="209" y="1590"/>
                    <a:pt x="209" y="1572"/>
                  </a:cubicBezTo>
                  <a:cubicBezTo>
                    <a:pt x="209" y="1555"/>
                    <a:pt x="241" y="1540"/>
                    <a:pt x="280" y="1540"/>
                  </a:cubicBezTo>
                  <a:cubicBezTo>
                    <a:pt x="347" y="1540"/>
                    <a:pt x="350" y="1533"/>
                    <a:pt x="339" y="1406"/>
                  </a:cubicBezTo>
                  <a:cubicBezTo>
                    <a:pt x="322" y="1211"/>
                    <a:pt x="346" y="1129"/>
                    <a:pt x="431" y="1085"/>
                  </a:cubicBezTo>
                  <a:cubicBezTo>
                    <a:pt x="472" y="1064"/>
                    <a:pt x="530" y="1016"/>
                    <a:pt x="559" y="980"/>
                  </a:cubicBezTo>
                  <a:cubicBezTo>
                    <a:pt x="589" y="943"/>
                    <a:pt x="634" y="892"/>
                    <a:pt x="661" y="867"/>
                  </a:cubicBezTo>
                  <a:cubicBezTo>
                    <a:pt x="687" y="841"/>
                    <a:pt x="717" y="797"/>
                    <a:pt x="727" y="768"/>
                  </a:cubicBezTo>
                  <a:cubicBezTo>
                    <a:pt x="744" y="722"/>
                    <a:pt x="766" y="717"/>
                    <a:pt x="894" y="731"/>
                  </a:cubicBezTo>
                  <a:cubicBezTo>
                    <a:pt x="975" y="740"/>
                    <a:pt x="1099" y="758"/>
                    <a:pt x="1169" y="771"/>
                  </a:cubicBezTo>
                  <a:cubicBezTo>
                    <a:pt x="1238" y="784"/>
                    <a:pt x="1372" y="788"/>
                    <a:pt x="1465" y="779"/>
                  </a:cubicBezTo>
                  <a:lnTo>
                    <a:pt x="1634" y="764"/>
                  </a:lnTo>
                  <a:lnTo>
                    <a:pt x="1643" y="576"/>
                  </a:lnTo>
                  <a:cubicBezTo>
                    <a:pt x="1649" y="428"/>
                    <a:pt x="1636" y="352"/>
                    <a:pt x="1582" y="218"/>
                  </a:cubicBezTo>
                  <a:cubicBezTo>
                    <a:pt x="1544" y="125"/>
                    <a:pt x="1520" y="41"/>
                    <a:pt x="1529" y="32"/>
                  </a:cubicBezTo>
                  <a:cubicBezTo>
                    <a:pt x="1561" y="0"/>
                    <a:pt x="1834" y="19"/>
                    <a:pt x="1945" y="61"/>
                  </a:cubicBezTo>
                  <a:cubicBezTo>
                    <a:pt x="2089" y="115"/>
                    <a:pt x="2096" y="118"/>
                    <a:pt x="2206" y="143"/>
                  </a:cubicBezTo>
                  <a:cubicBezTo>
                    <a:pt x="2258" y="155"/>
                    <a:pt x="2298" y="182"/>
                    <a:pt x="2298" y="206"/>
                  </a:cubicBezTo>
                  <a:cubicBezTo>
                    <a:pt x="2298" y="229"/>
                    <a:pt x="2320" y="253"/>
                    <a:pt x="2348" y="260"/>
                  </a:cubicBezTo>
                  <a:cubicBezTo>
                    <a:pt x="2376" y="268"/>
                    <a:pt x="2411" y="301"/>
                    <a:pt x="2426" y="335"/>
                  </a:cubicBezTo>
                  <a:cubicBezTo>
                    <a:pt x="2449" y="389"/>
                    <a:pt x="2471" y="396"/>
                    <a:pt x="2587" y="388"/>
                  </a:cubicBezTo>
                  <a:cubicBezTo>
                    <a:pt x="2670" y="382"/>
                    <a:pt x="2721" y="390"/>
                    <a:pt x="2721" y="409"/>
                  </a:cubicBezTo>
                  <a:cubicBezTo>
                    <a:pt x="2721" y="426"/>
                    <a:pt x="2768" y="491"/>
                    <a:pt x="2825" y="554"/>
                  </a:cubicBezTo>
                  <a:cubicBezTo>
                    <a:pt x="2906" y="645"/>
                    <a:pt x="2942" y="665"/>
                    <a:pt x="2994" y="652"/>
                  </a:cubicBezTo>
                  <a:cubicBezTo>
                    <a:pt x="3086" y="629"/>
                    <a:pt x="3082" y="713"/>
                    <a:pt x="2989" y="755"/>
                  </a:cubicBezTo>
                  <a:cubicBezTo>
                    <a:pt x="2946" y="774"/>
                    <a:pt x="2908" y="823"/>
                    <a:pt x="2894" y="875"/>
                  </a:cubicBezTo>
                  <a:cubicBezTo>
                    <a:pt x="2875" y="947"/>
                    <a:pt x="2859" y="960"/>
                    <a:pt x="2798" y="954"/>
                  </a:cubicBezTo>
                  <a:cubicBezTo>
                    <a:pt x="2714" y="945"/>
                    <a:pt x="2679" y="1012"/>
                    <a:pt x="2709" y="1128"/>
                  </a:cubicBezTo>
                  <a:cubicBezTo>
                    <a:pt x="2724" y="1190"/>
                    <a:pt x="2695" y="1236"/>
                    <a:pt x="2505" y="1445"/>
                  </a:cubicBezTo>
                  <a:cubicBezTo>
                    <a:pt x="2285" y="1688"/>
                    <a:pt x="2169" y="1766"/>
                    <a:pt x="2029" y="1766"/>
                  </a:cubicBezTo>
                  <a:cubicBezTo>
                    <a:pt x="1936" y="1766"/>
                    <a:pt x="1716" y="1865"/>
                    <a:pt x="1697" y="1916"/>
                  </a:cubicBezTo>
                  <a:cubicBezTo>
                    <a:pt x="1688" y="1938"/>
                    <a:pt x="1706" y="1976"/>
                    <a:pt x="1735" y="2001"/>
                  </a:cubicBezTo>
                  <a:cubicBezTo>
                    <a:pt x="1774" y="2034"/>
                    <a:pt x="1784" y="2069"/>
                    <a:pt x="1772" y="2129"/>
                  </a:cubicBezTo>
                  <a:cubicBezTo>
                    <a:pt x="1746" y="2258"/>
                    <a:pt x="1827" y="2392"/>
                    <a:pt x="1989" y="2487"/>
                  </a:cubicBezTo>
                  <a:cubicBezTo>
                    <a:pt x="2071" y="2535"/>
                    <a:pt x="2137" y="2595"/>
                    <a:pt x="2146" y="2632"/>
                  </a:cubicBezTo>
                  <a:cubicBezTo>
                    <a:pt x="2169" y="2721"/>
                    <a:pt x="2235" y="2773"/>
                    <a:pt x="2257" y="2718"/>
                  </a:cubicBezTo>
                  <a:cubicBezTo>
                    <a:pt x="2266" y="2694"/>
                    <a:pt x="2295" y="2681"/>
                    <a:pt x="2324" y="2689"/>
                  </a:cubicBezTo>
                  <a:cubicBezTo>
                    <a:pt x="2386" y="2705"/>
                    <a:pt x="2523" y="2584"/>
                    <a:pt x="2523" y="2513"/>
                  </a:cubicBezTo>
                  <a:cubicBezTo>
                    <a:pt x="2523" y="2465"/>
                    <a:pt x="2526" y="2465"/>
                    <a:pt x="2580" y="2514"/>
                  </a:cubicBezTo>
                  <a:cubicBezTo>
                    <a:pt x="2650" y="2577"/>
                    <a:pt x="2654" y="2713"/>
                    <a:pt x="2587" y="2750"/>
                  </a:cubicBezTo>
                  <a:cubicBezTo>
                    <a:pt x="2540" y="2777"/>
                    <a:pt x="2540" y="2783"/>
                    <a:pt x="2587" y="2872"/>
                  </a:cubicBezTo>
                  <a:cubicBezTo>
                    <a:pt x="2651" y="2992"/>
                    <a:pt x="2628" y="3187"/>
                    <a:pt x="2536" y="3302"/>
                  </a:cubicBezTo>
                  <a:lnTo>
                    <a:pt x="2471" y="3385"/>
                  </a:lnTo>
                  <a:lnTo>
                    <a:pt x="2378" y="3294"/>
                  </a:lnTo>
                  <a:cubicBezTo>
                    <a:pt x="2324" y="3242"/>
                    <a:pt x="2260" y="3206"/>
                    <a:pt x="2227" y="3210"/>
                  </a:cubicBezTo>
                  <a:cubicBezTo>
                    <a:pt x="2139" y="3220"/>
                    <a:pt x="2044" y="3145"/>
                    <a:pt x="2043" y="3064"/>
                  </a:cubicBezTo>
                  <a:cubicBezTo>
                    <a:pt x="2043" y="3020"/>
                    <a:pt x="1996" y="2943"/>
                    <a:pt x="1920" y="2860"/>
                  </a:cubicBezTo>
                  <a:cubicBezTo>
                    <a:pt x="1815" y="2746"/>
                    <a:pt x="1791" y="2732"/>
                    <a:pt x="1762" y="2767"/>
                  </a:cubicBezTo>
                  <a:cubicBezTo>
                    <a:pt x="1717" y="2822"/>
                    <a:pt x="1569" y="2895"/>
                    <a:pt x="1504" y="2895"/>
                  </a:cubicBezTo>
                  <a:cubicBezTo>
                    <a:pt x="1476" y="2895"/>
                    <a:pt x="1439" y="2920"/>
                    <a:pt x="1423" y="2951"/>
                  </a:cubicBezTo>
                  <a:cubicBezTo>
                    <a:pt x="1406" y="2982"/>
                    <a:pt x="1356" y="3026"/>
                    <a:pt x="1312" y="3049"/>
                  </a:cubicBezTo>
                  <a:cubicBezTo>
                    <a:pt x="1170" y="3123"/>
                    <a:pt x="1140" y="3170"/>
                    <a:pt x="1141" y="3327"/>
                  </a:cubicBezTo>
                  <a:cubicBezTo>
                    <a:pt x="1142" y="3465"/>
                    <a:pt x="1185" y="3570"/>
                    <a:pt x="1242" y="3574"/>
                  </a:cubicBezTo>
                  <a:cubicBezTo>
                    <a:pt x="1293" y="3577"/>
                    <a:pt x="1398" y="3741"/>
                    <a:pt x="1382" y="3792"/>
                  </a:cubicBezTo>
                  <a:cubicBezTo>
                    <a:pt x="1373" y="3819"/>
                    <a:pt x="1313" y="3883"/>
                    <a:pt x="1248" y="3933"/>
                  </a:cubicBezTo>
                  <a:cubicBezTo>
                    <a:pt x="1128" y="4025"/>
                    <a:pt x="999" y="4048"/>
                    <a:pt x="689" y="4029"/>
                  </a:cubicBezTo>
                  <a:cubicBezTo>
                    <a:pt x="635" y="4026"/>
                    <a:pt x="558" y="4034"/>
                    <a:pt x="520" y="4046"/>
                  </a:cubicBezTo>
                  <a:cubicBezTo>
                    <a:pt x="481" y="4059"/>
                    <a:pt x="427" y="4065"/>
                    <a:pt x="400" y="4059"/>
                  </a:cubicBezTo>
                  <a:close/>
                </a:path>
              </a:pathLst>
            </a:custGeom>
            <a:solidFill>
              <a:srgbClr val="FFC00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6" name="AutoShape 63"/>
            <p:cNvSpPr>
              <a:spLocks noChangeAspect="1" noChangeArrowheads="1" noTextEdit="1"/>
            </p:cNvSpPr>
            <p:nvPr/>
          </p:nvSpPr>
          <p:spPr bwMode="auto">
            <a:xfrm>
              <a:off x="3815503" y="4704445"/>
              <a:ext cx="551446" cy="47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7" name="nayarit"/>
            <p:cNvSpPr>
              <a:spLocks/>
            </p:cNvSpPr>
            <p:nvPr/>
          </p:nvSpPr>
          <p:spPr bwMode="auto">
            <a:xfrm>
              <a:off x="4013643" y="4698080"/>
              <a:ext cx="364554" cy="479474"/>
            </a:xfrm>
            <a:custGeom>
              <a:avLst/>
              <a:gdLst>
                <a:gd name="T0" fmla="*/ 368 w 1627"/>
                <a:gd name="T1" fmla="*/ 2463 h 2480"/>
                <a:gd name="T2" fmla="*/ 268 w 1627"/>
                <a:gd name="T3" fmla="*/ 2412 h 2480"/>
                <a:gd name="T4" fmla="*/ 170 w 1627"/>
                <a:gd name="T5" fmla="*/ 2374 h 2480"/>
                <a:gd name="T6" fmla="*/ 312 w 1627"/>
                <a:gd name="T7" fmla="*/ 2213 h 2480"/>
                <a:gd name="T8" fmla="*/ 439 w 1627"/>
                <a:gd name="T9" fmla="*/ 2011 h 2480"/>
                <a:gd name="T10" fmla="*/ 449 w 1627"/>
                <a:gd name="T11" fmla="*/ 1818 h 2480"/>
                <a:gd name="T12" fmla="*/ 424 w 1627"/>
                <a:gd name="T13" fmla="*/ 1635 h 2480"/>
                <a:gd name="T14" fmla="*/ 348 w 1627"/>
                <a:gd name="T15" fmla="*/ 1574 h 2480"/>
                <a:gd name="T16" fmla="*/ 258 w 1627"/>
                <a:gd name="T17" fmla="*/ 1458 h 2480"/>
                <a:gd name="T18" fmla="*/ 238 w 1627"/>
                <a:gd name="T19" fmla="*/ 1352 h 2480"/>
                <a:gd name="T20" fmla="*/ 240 w 1627"/>
                <a:gd name="T21" fmla="*/ 1239 h 2480"/>
                <a:gd name="T22" fmla="*/ 196 w 1627"/>
                <a:gd name="T23" fmla="*/ 1271 h 2480"/>
                <a:gd name="T24" fmla="*/ 72 w 1627"/>
                <a:gd name="T25" fmla="*/ 858 h 2480"/>
                <a:gd name="T26" fmla="*/ 10 w 1627"/>
                <a:gd name="T27" fmla="*/ 569 h 2480"/>
                <a:gd name="T28" fmla="*/ 25 w 1627"/>
                <a:gd name="T29" fmla="*/ 505 h 2480"/>
                <a:gd name="T30" fmla="*/ 56 w 1627"/>
                <a:gd name="T31" fmla="*/ 577 h 2480"/>
                <a:gd name="T32" fmla="*/ 176 w 1627"/>
                <a:gd name="T33" fmla="*/ 641 h 2480"/>
                <a:gd name="T34" fmla="*/ 285 w 1627"/>
                <a:gd name="T35" fmla="*/ 590 h 2480"/>
                <a:gd name="T36" fmla="*/ 245 w 1627"/>
                <a:gd name="T37" fmla="*/ 446 h 2480"/>
                <a:gd name="T38" fmla="*/ 280 w 1627"/>
                <a:gd name="T39" fmla="*/ 254 h 2480"/>
                <a:gd name="T40" fmla="*/ 329 w 1627"/>
                <a:gd name="T41" fmla="*/ 127 h 2480"/>
                <a:gd name="T42" fmla="*/ 624 w 1627"/>
                <a:gd name="T43" fmla="*/ 58 h 2480"/>
                <a:gd name="T44" fmla="*/ 749 w 1627"/>
                <a:gd name="T45" fmla="*/ 192 h 2480"/>
                <a:gd name="T46" fmla="*/ 775 w 1627"/>
                <a:gd name="T47" fmla="*/ 343 h 2480"/>
                <a:gd name="T48" fmla="*/ 714 w 1627"/>
                <a:gd name="T49" fmla="*/ 448 h 2480"/>
                <a:gd name="T50" fmla="*/ 842 w 1627"/>
                <a:gd name="T51" fmla="*/ 545 h 2480"/>
                <a:gd name="T52" fmla="*/ 1044 w 1627"/>
                <a:gd name="T53" fmla="*/ 604 h 2480"/>
                <a:gd name="T54" fmla="*/ 1282 w 1627"/>
                <a:gd name="T55" fmla="*/ 751 h 2480"/>
                <a:gd name="T56" fmla="*/ 1377 w 1627"/>
                <a:gd name="T57" fmla="*/ 736 h 2480"/>
                <a:gd name="T58" fmla="*/ 1338 w 1627"/>
                <a:gd name="T59" fmla="*/ 881 h 2480"/>
                <a:gd name="T60" fmla="*/ 1385 w 1627"/>
                <a:gd name="T61" fmla="*/ 1227 h 2480"/>
                <a:gd name="T62" fmla="*/ 1453 w 1627"/>
                <a:gd name="T63" fmla="*/ 1459 h 2480"/>
                <a:gd name="T64" fmla="*/ 1505 w 1627"/>
                <a:gd name="T65" fmla="*/ 1664 h 2480"/>
                <a:gd name="T66" fmla="*/ 1386 w 1627"/>
                <a:gd name="T67" fmla="*/ 1833 h 2480"/>
                <a:gd name="T68" fmla="*/ 1314 w 1627"/>
                <a:gd name="T69" fmla="*/ 1803 h 2480"/>
                <a:gd name="T70" fmla="*/ 1341 w 1627"/>
                <a:gd name="T71" fmla="*/ 2011 h 2480"/>
                <a:gd name="T72" fmla="*/ 1344 w 1627"/>
                <a:gd name="T73" fmla="*/ 2140 h 2480"/>
                <a:gd name="T74" fmla="*/ 1285 w 1627"/>
                <a:gd name="T75" fmla="*/ 2274 h 2480"/>
                <a:gd name="T76" fmla="*/ 1266 w 1627"/>
                <a:gd name="T77" fmla="*/ 2376 h 2480"/>
                <a:gd name="T78" fmla="*/ 1160 w 1627"/>
                <a:gd name="T79" fmla="*/ 2272 h 2480"/>
                <a:gd name="T80" fmla="*/ 774 w 1627"/>
                <a:gd name="T81" fmla="*/ 2195 h 2480"/>
                <a:gd name="T82" fmla="*/ 638 w 1627"/>
                <a:gd name="T83" fmla="*/ 2255 h 2480"/>
                <a:gd name="T84" fmla="*/ 474 w 1627"/>
                <a:gd name="T85" fmla="*/ 2375 h 2480"/>
                <a:gd name="T86" fmla="*/ 368 w 1627"/>
                <a:gd name="T87" fmla="*/ 2463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7" h="2480">
                  <a:moveTo>
                    <a:pt x="368" y="2463"/>
                  </a:moveTo>
                  <a:cubicBezTo>
                    <a:pt x="367" y="2445"/>
                    <a:pt x="322" y="2422"/>
                    <a:pt x="268" y="2412"/>
                  </a:cubicBezTo>
                  <a:cubicBezTo>
                    <a:pt x="214" y="2402"/>
                    <a:pt x="170" y="2385"/>
                    <a:pt x="170" y="2374"/>
                  </a:cubicBezTo>
                  <a:cubicBezTo>
                    <a:pt x="171" y="2363"/>
                    <a:pt x="235" y="2290"/>
                    <a:pt x="312" y="2213"/>
                  </a:cubicBezTo>
                  <a:cubicBezTo>
                    <a:pt x="418" y="2107"/>
                    <a:pt x="450" y="2057"/>
                    <a:pt x="439" y="2011"/>
                  </a:cubicBezTo>
                  <a:cubicBezTo>
                    <a:pt x="430" y="1978"/>
                    <a:pt x="435" y="1891"/>
                    <a:pt x="449" y="1818"/>
                  </a:cubicBezTo>
                  <a:cubicBezTo>
                    <a:pt x="470" y="1706"/>
                    <a:pt x="466" y="1676"/>
                    <a:pt x="424" y="1635"/>
                  </a:cubicBezTo>
                  <a:cubicBezTo>
                    <a:pt x="396" y="1607"/>
                    <a:pt x="362" y="1580"/>
                    <a:pt x="348" y="1574"/>
                  </a:cubicBezTo>
                  <a:cubicBezTo>
                    <a:pt x="334" y="1568"/>
                    <a:pt x="293" y="1516"/>
                    <a:pt x="258" y="1458"/>
                  </a:cubicBezTo>
                  <a:cubicBezTo>
                    <a:pt x="204" y="1370"/>
                    <a:pt x="200" y="1352"/>
                    <a:pt x="238" y="1352"/>
                  </a:cubicBezTo>
                  <a:cubicBezTo>
                    <a:pt x="294" y="1352"/>
                    <a:pt x="295" y="1285"/>
                    <a:pt x="240" y="1239"/>
                  </a:cubicBezTo>
                  <a:cubicBezTo>
                    <a:pt x="204" y="1210"/>
                    <a:pt x="197" y="1215"/>
                    <a:pt x="196" y="1271"/>
                  </a:cubicBezTo>
                  <a:cubicBezTo>
                    <a:pt x="193" y="1361"/>
                    <a:pt x="130" y="1148"/>
                    <a:pt x="72" y="858"/>
                  </a:cubicBezTo>
                  <a:cubicBezTo>
                    <a:pt x="47" y="734"/>
                    <a:pt x="20" y="604"/>
                    <a:pt x="10" y="569"/>
                  </a:cubicBezTo>
                  <a:cubicBezTo>
                    <a:pt x="0" y="531"/>
                    <a:pt x="6" y="505"/>
                    <a:pt x="25" y="505"/>
                  </a:cubicBezTo>
                  <a:cubicBezTo>
                    <a:pt x="42" y="505"/>
                    <a:pt x="56" y="538"/>
                    <a:pt x="56" y="577"/>
                  </a:cubicBezTo>
                  <a:cubicBezTo>
                    <a:pt x="56" y="645"/>
                    <a:pt x="64" y="649"/>
                    <a:pt x="176" y="641"/>
                  </a:cubicBezTo>
                  <a:cubicBezTo>
                    <a:pt x="267" y="634"/>
                    <a:pt x="294" y="622"/>
                    <a:pt x="285" y="590"/>
                  </a:cubicBezTo>
                  <a:cubicBezTo>
                    <a:pt x="279" y="567"/>
                    <a:pt x="261" y="502"/>
                    <a:pt x="245" y="446"/>
                  </a:cubicBezTo>
                  <a:cubicBezTo>
                    <a:pt x="220" y="358"/>
                    <a:pt x="225" y="332"/>
                    <a:pt x="280" y="254"/>
                  </a:cubicBezTo>
                  <a:cubicBezTo>
                    <a:pt x="315" y="205"/>
                    <a:pt x="337" y="148"/>
                    <a:pt x="329" y="127"/>
                  </a:cubicBezTo>
                  <a:cubicBezTo>
                    <a:pt x="293" y="32"/>
                    <a:pt x="430" y="0"/>
                    <a:pt x="624" y="58"/>
                  </a:cubicBezTo>
                  <a:cubicBezTo>
                    <a:pt x="719" y="86"/>
                    <a:pt x="735" y="104"/>
                    <a:pt x="749" y="192"/>
                  </a:cubicBezTo>
                  <a:cubicBezTo>
                    <a:pt x="758" y="248"/>
                    <a:pt x="770" y="316"/>
                    <a:pt x="775" y="343"/>
                  </a:cubicBezTo>
                  <a:cubicBezTo>
                    <a:pt x="781" y="371"/>
                    <a:pt x="754" y="417"/>
                    <a:pt x="714" y="448"/>
                  </a:cubicBezTo>
                  <a:cubicBezTo>
                    <a:pt x="581" y="553"/>
                    <a:pt x="702" y="643"/>
                    <a:pt x="842" y="545"/>
                  </a:cubicBezTo>
                  <a:cubicBezTo>
                    <a:pt x="933" y="481"/>
                    <a:pt x="1044" y="513"/>
                    <a:pt x="1044" y="604"/>
                  </a:cubicBezTo>
                  <a:cubicBezTo>
                    <a:pt x="1044" y="700"/>
                    <a:pt x="1159" y="771"/>
                    <a:pt x="1282" y="751"/>
                  </a:cubicBezTo>
                  <a:lnTo>
                    <a:pt x="1377" y="736"/>
                  </a:lnTo>
                  <a:lnTo>
                    <a:pt x="1338" y="881"/>
                  </a:lnTo>
                  <a:cubicBezTo>
                    <a:pt x="1282" y="1091"/>
                    <a:pt x="1288" y="1134"/>
                    <a:pt x="1385" y="1227"/>
                  </a:cubicBezTo>
                  <a:cubicBezTo>
                    <a:pt x="1467" y="1305"/>
                    <a:pt x="1471" y="1318"/>
                    <a:pt x="1453" y="1459"/>
                  </a:cubicBezTo>
                  <a:cubicBezTo>
                    <a:pt x="1437" y="1596"/>
                    <a:pt x="1441" y="1613"/>
                    <a:pt x="1505" y="1664"/>
                  </a:cubicBezTo>
                  <a:cubicBezTo>
                    <a:pt x="1627" y="1760"/>
                    <a:pt x="1524" y="1907"/>
                    <a:pt x="1386" y="1833"/>
                  </a:cubicBezTo>
                  <a:cubicBezTo>
                    <a:pt x="1355" y="1817"/>
                    <a:pt x="1323" y="1803"/>
                    <a:pt x="1314" y="1803"/>
                  </a:cubicBezTo>
                  <a:cubicBezTo>
                    <a:pt x="1279" y="1803"/>
                    <a:pt x="1301" y="1971"/>
                    <a:pt x="1341" y="2011"/>
                  </a:cubicBezTo>
                  <a:cubicBezTo>
                    <a:pt x="1393" y="2064"/>
                    <a:pt x="1394" y="2098"/>
                    <a:pt x="1344" y="2140"/>
                  </a:cubicBezTo>
                  <a:cubicBezTo>
                    <a:pt x="1322" y="2158"/>
                    <a:pt x="1296" y="2218"/>
                    <a:pt x="1285" y="2274"/>
                  </a:cubicBezTo>
                  <a:lnTo>
                    <a:pt x="1266" y="2376"/>
                  </a:lnTo>
                  <a:lnTo>
                    <a:pt x="1160" y="2272"/>
                  </a:lnTo>
                  <a:cubicBezTo>
                    <a:pt x="1023" y="2138"/>
                    <a:pt x="882" y="2110"/>
                    <a:pt x="774" y="2195"/>
                  </a:cubicBezTo>
                  <a:cubicBezTo>
                    <a:pt x="732" y="2228"/>
                    <a:pt x="671" y="2255"/>
                    <a:pt x="638" y="2255"/>
                  </a:cubicBezTo>
                  <a:cubicBezTo>
                    <a:pt x="603" y="2254"/>
                    <a:pt x="536" y="2303"/>
                    <a:pt x="474" y="2375"/>
                  </a:cubicBezTo>
                  <a:cubicBezTo>
                    <a:pt x="416" y="2441"/>
                    <a:pt x="368" y="2480"/>
                    <a:pt x="368" y="2463"/>
                  </a:cubicBezTo>
                  <a:close/>
                </a:path>
              </a:pathLst>
            </a:custGeom>
            <a:solidFill>
              <a:srgbClr val="33CC33"/>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8" name="AutoShape 84"/>
            <p:cNvSpPr>
              <a:spLocks noChangeAspect="1" noChangeArrowheads="1" noTextEdit="1"/>
            </p:cNvSpPr>
            <p:nvPr/>
          </p:nvSpPr>
          <p:spPr bwMode="auto">
            <a:xfrm>
              <a:off x="3997101" y="4764224"/>
              <a:ext cx="874469" cy="75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39" name="nuevo_leon"/>
            <p:cNvSpPr>
              <a:spLocks/>
            </p:cNvSpPr>
            <p:nvPr/>
          </p:nvSpPr>
          <p:spPr bwMode="auto">
            <a:xfrm>
              <a:off x="4903735" y="3824105"/>
              <a:ext cx="490425" cy="885851"/>
            </a:xfrm>
            <a:custGeom>
              <a:avLst/>
              <a:gdLst>
                <a:gd name="T0" fmla="*/ 653 w 2514"/>
                <a:gd name="T1" fmla="*/ 4353 h 4699"/>
                <a:gd name="T2" fmla="*/ 519 w 2514"/>
                <a:gd name="T3" fmla="*/ 3702 h 4699"/>
                <a:gd name="T4" fmla="*/ 357 w 2514"/>
                <a:gd name="T5" fmla="*/ 3177 h 4699"/>
                <a:gd name="T6" fmla="*/ 354 w 2514"/>
                <a:gd name="T7" fmla="*/ 2867 h 4699"/>
                <a:gd name="T8" fmla="*/ 633 w 2514"/>
                <a:gd name="T9" fmla="*/ 2651 h 4699"/>
                <a:gd name="T10" fmla="*/ 836 w 2514"/>
                <a:gd name="T11" fmla="*/ 2513 h 4699"/>
                <a:gd name="T12" fmla="*/ 671 w 2514"/>
                <a:gd name="T13" fmla="*/ 2443 h 4699"/>
                <a:gd name="T14" fmla="*/ 556 w 2514"/>
                <a:gd name="T15" fmla="*/ 2369 h 4699"/>
                <a:gd name="T16" fmla="*/ 295 w 2514"/>
                <a:gd name="T17" fmla="*/ 1980 h 4699"/>
                <a:gd name="T18" fmla="*/ 258 w 2514"/>
                <a:gd name="T19" fmla="*/ 1798 h 4699"/>
                <a:gd name="T20" fmla="*/ 0 w 2514"/>
                <a:gd name="T21" fmla="*/ 1470 h 4699"/>
                <a:gd name="T22" fmla="*/ 408 w 2514"/>
                <a:gd name="T23" fmla="*/ 1192 h 4699"/>
                <a:gd name="T24" fmla="*/ 533 w 2514"/>
                <a:gd name="T25" fmla="*/ 1111 h 4699"/>
                <a:gd name="T26" fmla="*/ 426 w 2514"/>
                <a:gd name="T27" fmla="*/ 702 h 4699"/>
                <a:gd name="T28" fmla="*/ 584 w 2514"/>
                <a:gd name="T29" fmla="*/ 445 h 4699"/>
                <a:gd name="T30" fmla="*/ 994 w 2514"/>
                <a:gd name="T31" fmla="*/ 111 h 4699"/>
                <a:gd name="T32" fmla="*/ 1323 w 2514"/>
                <a:gd name="T33" fmla="*/ 47 h 4699"/>
                <a:gd name="T34" fmla="*/ 1216 w 2514"/>
                <a:gd name="T35" fmla="*/ 360 h 4699"/>
                <a:gd name="T36" fmla="*/ 1415 w 2514"/>
                <a:gd name="T37" fmla="*/ 933 h 4699"/>
                <a:gd name="T38" fmla="*/ 1415 w 2514"/>
                <a:gd name="T39" fmla="*/ 1076 h 4699"/>
                <a:gd name="T40" fmla="*/ 1636 w 2514"/>
                <a:gd name="T41" fmla="*/ 1360 h 4699"/>
                <a:gd name="T42" fmla="*/ 1839 w 2514"/>
                <a:gd name="T43" fmla="*/ 1638 h 4699"/>
                <a:gd name="T44" fmla="*/ 2075 w 2514"/>
                <a:gd name="T45" fmla="*/ 1812 h 4699"/>
                <a:gd name="T46" fmla="*/ 2280 w 2514"/>
                <a:gd name="T47" fmla="*/ 1808 h 4699"/>
                <a:gd name="T48" fmla="*/ 2380 w 2514"/>
                <a:gd name="T49" fmla="*/ 2069 h 4699"/>
                <a:gd name="T50" fmla="*/ 2508 w 2514"/>
                <a:gd name="T51" fmla="*/ 2382 h 4699"/>
                <a:gd name="T52" fmla="*/ 1838 w 2514"/>
                <a:gd name="T53" fmla="*/ 2873 h 4699"/>
                <a:gd name="T54" fmla="*/ 1572 w 2514"/>
                <a:gd name="T55" fmla="*/ 3149 h 4699"/>
                <a:gd name="T56" fmla="*/ 1390 w 2514"/>
                <a:gd name="T57" fmla="*/ 3386 h 4699"/>
                <a:gd name="T58" fmla="*/ 1476 w 2514"/>
                <a:gd name="T59" fmla="*/ 3842 h 4699"/>
                <a:gd name="T60" fmla="*/ 1347 w 2514"/>
                <a:gd name="T61" fmla="*/ 4094 h 4699"/>
                <a:gd name="T62" fmla="*/ 1048 w 2514"/>
                <a:gd name="T63" fmla="*/ 4475 h 4699"/>
                <a:gd name="T64" fmla="*/ 876 w 2514"/>
                <a:gd name="T65" fmla="*/ 4624 h 4699"/>
                <a:gd name="T66" fmla="*/ 650 w 2514"/>
                <a:gd name="T67" fmla="*/ 4652 h 4699"/>
                <a:gd name="connsiteX0" fmla="*/ 2586 w 9979"/>
                <a:gd name="connsiteY0" fmla="*/ 9866 h 9938"/>
                <a:gd name="connsiteX1" fmla="*/ 2597 w 9979"/>
                <a:gd name="connsiteY1" fmla="*/ 9230 h 9938"/>
                <a:gd name="connsiteX2" fmla="*/ 2315 w 9979"/>
                <a:gd name="connsiteY2" fmla="*/ 8425 h 9938"/>
                <a:gd name="connsiteX3" fmla="*/ 2064 w 9979"/>
                <a:gd name="connsiteY3" fmla="*/ 7844 h 9938"/>
                <a:gd name="connsiteX4" fmla="*/ 1754 w 9979"/>
                <a:gd name="connsiteY4" fmla="*/ 7268 h 9938"/>
                <a:gd name="connsiteX5" fmla="*/ 1420 w 9979"/>
                <a:gd name="connsiteY5" fmla="*/ 6727 h 9938"/>
                <a:gd name="connsiteX6" fmla="*/ 1523 w 9979"/>
                <a:gd name="connsiteY6" fmla="*/ 6327 h 9938"/>
                <a:gd name="connsiteX7" fmla="*/ 1408 w 9979"/>
                <a:gd name="connsiteY7" fmla="*/ 6067 h 9938"/>
                <a:gd name="connsiteX8" fmla="*/ 1444 w 9979"/>
                <a:gd name="connsiteY8" fmla="*/ 5748 h 9938"/>
                <a:gd name="connsiteX9" fmla="*/ 2518 w 9979"/>
                <a:gd name="connsiteY9" fmla="*/ 5608 h 9938"/>
                <a:gd name="connsiteX10" fmla="*/ 3488 w 9979"/>
                <a:gd name="connsiteY10" fmla="*/ 5501 h 9938"/>
                <a:gd name="connsiteX11" fmla="*/ 3325 w 9979"/>
                <a:gd name="connsiteY11" fmla="*/ 5314 h 9938"/>
                <a:gd name="connsiteX12" fmla="*/ 2884 w 9979"/>
                <a:gd name="connsiteY12" fmla="*/ 5256 h 9938"/>
                <a:gd name="connsiteX13" fmla="*/ 2669 w 9979"/>
                <a:gd name="connsiteY13" fmla="*/ 5165 h 9938"/>
                <a:gd name="connsiteX14" fmla="*/ 2371 w 9979"/>
                <a:gd name="connsiteY14" fmla="*/ 5076 h 9938"/>
                <a:gd name="connsiteX15" fmla="*/ 2212 w 9979"/>
                <a:gd name="connsiteY15" fmla="*/ 5007 h 9938"/>
                <a:gd name="connsiteX16" fmla="*/ 1698 w 9979"/>
                <a:gd name="connsiteY16" fmla="*/ 4650 h 9938"/>
                <a:gd name="connsiteX17" fmla="*/ 1173 w 9979"/>
                <a:gd name="connsiteY17" fmla="*/ 4180 h 9938"/>
                <a:gd name="connsiteX18" fmla="*/ 1134 w 9979"/>
                <a:gd name="connsiteY18" fmla="*/ 3963 h 9938"/>
                <a:gd name="connsiteX19" fmla="*/ 1026 w 9979"/>
                <a:gd name="connsiteY19" fmla="*/ 3792 h 9938"/>
                <a:gd name="connsiteX20" fmla="*/ 513 w 9979"/>
                <a:gd name="connsiteY20" fmla="*/ 3375 h 9938"/>
                <a:gd name="connsiteX21" fmla="*/ 0 w 9979"/>
                <a:gd name="connsiteY21" fmla="*/ 3094 h 9938"/>
                <a:gd name="connsiteX22" fmla="*/ 708 w 9979"/>
                <a:gd name="connsiteY22" fmla="*/ 2769 h 9938"/>
                <a:gd name="connsiteX23" fmla="*/ 1623 w 9979"/>
                <a:gd name="connsiteY23" fmla="*/ 2503 h 9938"/>
                <a:gd name="connsiteX24" fmla="*/ 1850 w 9979"/>
                <a:gd name="connsiteY24" fmla="*/ 2543 h 9938"/>
                <a:gd name="connsiteX25" fmla="*/ 2120 w 9979"/>
                <a:gd name="connsiteY25" fmla="*/ 2330 h 9938"/>
                <a:gd name="connsiteX26" fmla="*/ 2140 w 9979"/>
                <a:gd name="connsiteY26" fmla="*/ 1498 h 9938"/>
                <a:gd name="connsiteX27" fmla="*/ 1695 w 9979"/>
                <a:gd name="connsiteY27" fmla="*/ 1460 h 9938"/>
                <a:gd name="connsiteX28" fmla="*/ 1249 w 9979"/>
                <a:gd name="connsiteY28" fmla="*/ 1422 h 9938"/>
                <a:gd name="connsiteX29" fmla="*/ 2323 w 9979"/>
                <a:gd name="connsiteY29" fmla="*/ 913 h 9938"/>
                <a:gd name="connsiteX30" fmla="*/ 3126 w 9979"/>
                <a:gd name="connsiteY30" fmla="*/ 453 h 9938"/>
                <a:gd name="connsiteX31" fmla="*/ 3954 w 9979"/>
                <a:gd name="connsiteY31" fmla="*/ 202 h 9938"/>
                <a:gd name="connsiteX32" fmla="*/ 4777 w 9979"/>
                <a:gd name="connsiteY32" fmla="*/ 147 h 9938"/>
                <a:gd name="connsiteX33" fmla="*/ 5263 w 9979"/>
                <a:gd name="connsiteY33" fmla="*/ 66 h 9938"/>
                <a:gd name="connsiteX34" fmla="*/ 5322 w 9979"/>
                <a:gd name="connsiteY34" fmla="*/ 194 h 9938"/>
                <a:gd name="connsiteX35" fmla="*/ 5356 w 9979"/>
                <a:gd name="connsiteY35" fmla="*/ 732 h 9938"/>
                <a:gd name="connsiteX36" fmla="*/ 5465 w 9979"/>
                <a:gd name="connsiteY36" fmla="*/ 1590 h 9938"/>
                <a:gd name="connsiteX37" fmla="*/ 5628 w 9979"/>
                <a:gd name="connsiteY37" fmla="*/ 1952 h 9938"/>
                <a:gd name="connsiteX38" fmla="*/ 5768 w 9979"/>
                <a:gd name="connsiteY38" fmla="*/ 2032 h 9938"/>
                <a:gd name="connsiteX39" fmla="*/ 5628 w 9979"/>
                <a:gd name="connsiteY39" fmla="*/ 2256 h 9938"/>
                <a:gd name="connsiteX40" fmla="*/ 5879 w 9979"/>
                <a:gd name="connsiteY40" fmla="*/ 2435 h 9938"/>
                <a:gd name="connsiteX41" fmla="*/ 6508 w 9979"/>
                <a:gd name="connsiteY41" fmla="*/ 2860 h 9938"/>
                <a:gd name="connsiteX42" fmla="*/ 6949 w 9979"/>
                <a:gd name="connsiteY42" fmla="*/ 3241 h 9938"/>
                <a:gd name="connsiteX43" fmla="*/ 7315 w 9979"/>
                <a:gd name="connsiteY43" fmla="*/ 3452 h 9938"/>
                <a:gd name="connsiteX44" fmla="*/ 7788 w 9979"/>
                <a:gd name="connsiteY44" fmla="*/ 3722 h 9938"/>
                <a:gd name="connsiteX45" fmla="*/ 8254 w 9979"/>
                <a:gd name="connsiteY45" fmla="*/ 3822 h 9938"/>
                <a:gd name="connsiteX46" fmla="*/ 8568 w 9979"/>
                <a:gd name="connsiteY46" fmla="*/ 3886 h 9938"/>
                <a:gd name="connsiteX47" fmla="*/ 9069 w 9979"/>
                <a:gd name="connsiteY47" fmla="*/ 3814 h 9938"/>
                <a:gd name="connsiteX48" fmla="*/ 9435 w 9979"/>
                <a:gd name="connsiteY48" fmla="*/ 3814 h 9938"/>
                <a:gd name="connsiteX49" fmla="*/ 9467 w 9979"/>
                <a:gd name="connsiteY49" fmla="*/ 4369 h 9938"/>
                <a:gd name="connsiteX50" fmla="*/ 9761 w 9979"/>
                <a:gd name="connsiteY50" fmla="*/ 4946 h 9938"/>
                <a:gd name="connsiteX51" fmla="*/ 9976 w 9979"/>
                <a:gd name="connsiteY51" fmla="*/ 5035 h 9938"/>
                <a:gd name="connsiteX52" fmla="*/ 8087 w 9979"/>
                <a:gd name="connsiteY52" fmla="*/ 5780 h 9938"/>
                <a:gd name="connsiteX53" fmla="*/ 7311 w 9979"/>
                <a:gd name="connsiteY53" fmla="*/ 6080 h 9938"/>
                <a:gd name="connsiteX54" fmla="*/ 6885 w 9979"/>
                <a:gd name="connsiteY54" fmla="*/ 6457 h 9938"/>
                <a:gd name="connsiteX55" fmla="*/ 6253 w 9979"/>
                <a:gd name="connsiteY55" fmla="*/ 6667 h 9938"/>
                <a:gd name="connsiteX56" fmla="*/ 5605 w 9979"/>
                <a:gd name="connsiteY56" fmla="*/ 6878 h 9938"/>
                <a:gd name="connsiteX57" fmla="*/ 5529 w 9979"/>
                <a:gd name="connsiteY57" fmla="*/ 7172 h 9938"/>
                <a:gd name="connsiteX58" fmla="*/ 5672 w 9979"/>
                <a:gd name="connsiteY58" fmla="*/ 7595 h 9938"/>
                <a:gd name="connsiteX59" fmla="*/ 5871 w 9979"/>
                <a:gd name="connsiteY59" fmla="*/ 8142 h 9938"/>
                <a:gd name="connsiteX60" fmla="*/ 6189 w 9979"/>
                <a:gd name="connsiteY60" fmla="*/ 8442 h 9938"/>
                <a:gd name="connsiteX61" fmla="*/ 5358 w 9979"/>
                <a:gd name="connsiteY61" fmla="*/ 8678 h 9938"/>
                <a:gd name="connsiteX62" fmla="*/ 4419 w 9979"/>
                <a:gd name="connsiteY62" fmla="*/ 9251 h 9938"/>
                <a:gd name="connsiteX63" fmla="*/ 4169 w 9979"/>
                <a:gd name="connsiteY63" fmla="*/ 9489 h 9938"/>
                <a:gd name="connsiteX64" fmla="*/ 3763 w 9979"/>
                <a:gd name="connsiteY64" fmla="*/ 9736 h 9938"/>
                <a:gd name="connsiteX65" fmla="*/ 3484 w 9979"/>
                <a:gd name="connsiteY65" fmla="*/ 9806 h 9938"/>
                <a:gd name="connsiteX66" fmla="*/ 3079 w 9979"/>
                <a:gd name="connsiteY66" fmla="*/ 9860 h 9938"/>
                <a:gd name="connsiteX67" fmla="*/ 2586 w 9979"/>
                <a:gd name="connsiteY67" fmla="*/ 9866 h 9938"/>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5640 w 10000"/>
                <a:gd name="connsiteY38" fmla="*/ 2270 h 10000"/>
                <a:gd name="connsiteX39" fmla="*/ 5891 w 10000"/>
                <a:gd name="connsiteY39" fmla="*/ 2450 h 10000"/>
                <a:gd name="connsiteX40" fmla="*/ 6522 w 10000"/>
                <a:gd name="connsiteY40" fmla="*/ 2878 h 10000"/>
                <a:gd name="connsiteX41" fmla="*/ 6964 w 10000"/>
                <a:gd name="connsiteY41" fmla="*/ 3261 h 10000"/>
                <a:gd name="connsiteX42" fmla="*/ 7330 w 10000"/>
                <a:gd name="connsiteY42" fmla="*/ 3474 h 10000"/>
                <a:gd name="connsiteX43" fmla="*/ 7804 w 10000"/>
                <a:gd name="connsiteY43" fmla="*/ 3745 h 10000"/>
                <a:gd name="connsiteX44" fmla="*/ 8271 w 10000"/>
                <a:gd name="connsiteY44" fmla="*/ 3846 h 10000"/>
                <a:gd name="connsiteX45" fmla="*/ 8586 w 10000"/>
                <a:gd name="connsiteY45" fmla="*/ 3910 h 10000"/>
                <a:gd name="connsiteX46" fmla="*/ 9088 w 10000"/>
                <a:gd name="connsiteY46" fmla="*/ 3838 h 10000"/>
                <a:gd name="connsiteX47" fmla="*/ 9455 w 10000"/>
                <a:gd name="connsiteY47" fmla="*/ 3838 h 10000"/>
                <a:gd name="connsiteX48" fmla="*/ 9487 w 10000"/>
                <a:gd name="connsiteY48" fmla="*/ 4396 h 10000"/>
                <a:gd name="connsiteX49" fmla="*/ 9782 w 10000"/>
                <a:gd name="connsiteY49" fmla="*/ 4977 h 10000"/>
                <a:gd name="connsiteX50" fmla="*/ 9997 w 10000"/>
                <a:gd name="connsiteY50" fmla="*/ 5066 h 10000"/>
                <a:gd name="connsiteX51" fmla="*/ 8104 w 10000"/>
                <a:gd name="connsiteY51" fmla="*/ 5816 h 10000"/>
                <a:gd name="connsiteX52" fmla="*/ 7326 w 10000"/>
                <a:gd name="connsiteY52" fmla="*/ 6118 h 10000"/>
                <a:gd name="connsiteX53" fmla="*/ 6899 w 10000"/>
                <a:gd name="connsiteY53" fmla="*/ 6497 h 10000"/>
                <a:gd name="connsiteX54" fmla="*/ 6266 w 10000"/>
                <a:gd name="connsiteY54" fmla="*/ 6709 h 10000"/>
                <a:gd name="connsiteX55" fmla="*/ 5617 w 10000"/>
                <a:gd name="connsiteY55" fmla="*/ 6921 h 10000"/>
                <a:gd name="connsiteX56" fmla="*/ 5541 w 10000"/>
                <a:gd name="connsiteY56" fmla="*/ 7217 h 10000"/>
                <a:gd name="connsiteX57" fmla="*/ 5684 w 10000"/>
                <a:gd name="connsiteY57" fmla="*/ 7642 h 10000"/>
                <a:gd name="connsiteX58" fmla="*/ 5883 w 10000"/>
                <a:gd name="connsiteY58" fmla="*/ 8193 h 10000"/>
                <a:gd name="connsiteX59" fmla="*/ 6202 w 10000"/>
                <a:gd name="connsiteY59" fmla="*/ 8495 h 10000"/>
                <a:gd name="connsiteX60" fmla="*/ 5369 w 10000"/>
                <a:gd name="connsiteY60" fmla="*/ 8732 h 10000"/>
                <a:gd name="connsiteX61" fmla="*/ 4428 w 10000"/>
                <a:gd name="connsiteY61" fmla="*/ 9309 h 10000"/>
                <a:gd name="connsiteX62" fmla="*/ 4178 w 10000"/>
                <a:gd name="connsiteY62" fmla="*/ 9548 h 10000"/>
                <a:gd name="connsiteX63" fmla="*/ 3771 w 10000"/>
                <a:gd name="connsiteY63" fmla="*/ 9797 h 10000"/>
                <a:gd name="connsiteX64" fmla="*/ 3491 w 10000"/>
                <a:gd name="connsiteY64" fmla="*/ 9867 h 10000"/>
                <a:gd name="connsiteX65" fmla="*/ 3085 w 10000"/>
                <a:gd name="connsiteY65" fmla="*/ 9922 h 10000"/>
                <a:gd name="connsiteX66" fmla="*/ 2591 w 10000"/>
                <a:gd name="connsiteY66"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5640 w 10000"/>
                <a:gd name="connsiteY38" fmla="*/ 2270 h 10000"/>
                <a:gd name="connsiteX39" fmla="*/ 6411 w 10000"/>
                <a:gd name="connsiteY39" fmla="*/ 2410 h 10000"/>
                <a:gd name="connsiteX40" fmla="*/ 6522 w 10000"/>
                <a:gd name="connsiteY40" fmla="*/ 2878 h 10000"/>
                <a:gd name="connsiteX41" fmla="*/ 6964 w 10000"/>
                <a:gd name="connsiteY41" fmla="*/ 3261 h 10000"/>
                <a:gd name="connsiteX42" fmla="*/ 7330 w 10000"/>
                <a:gd name="connsiteY42" fmla="*/ 3474 h 10000"/>
                <a:gd name="connsiteX43" fmla="*/ 7804 w 10000"/>
                <a:gd name="connsiteY43" fmla="*/ 3745 h 10000"/>
                <a:gd name="connsiteX44" fmla="*/ 8271 w 10000"/>
                <a:gd name="connsiteY44" fmla="*/ 3846 h 10000"/>
                <a:gd name="connsiteX45" fmla="*/ 8586 w 10000"/>
                <a:gd name="connsiteY45" fmla="*/ 3910 h 10000"/>
                <a:gd name="connsiteX46" fmla="*/ 9088 w 10000"/>
                <a:gd name="connsiteY46" fmla="*/ 3838 h 10000"/>
                <a:gd name="connsiteX47" fmla="*/ 9455 w 10000"/>
                <a:gd name="connsiteY47" fmla="*/ 3838 h 10000"/>
                <a:gd name="connsiteX48" fmla="*/ 9487 w 10000"/>
                <a:gd name="connsiteY48" fmla="*/ 4396 h 10000"/>
                <a:gd name="connsiteX49" fmla="*/ 9782 w 10000"/>
                <a:gd name="connsiteY49" fmla="*/ 4977 h 10000"/>
                <a:gd name="connsiteX50" fmla="*/ 9997 w 10000"/>
                <a:gd name="connsiteY50" fmla="*/ 5066 h 10000"/>
                <a:gd name="connsiteX51" fmla="*/ 8104 w 10000"/>
                <a:gd name="connsiteY51" fmla="*/ 5816 h 10000"/>
                <a:gd name="connsiteX52" fmla="*/ 7326 w 10000"/>
                <a:gd name="connsiteY52" fmla="*/ 6118 h 10000"/>
                <a:gd name="connsiteX53" fmla="*/ 6899 w 10000"/>
                <a:gd name="connsiteY53" fmla="*/ 6497 h 10000"/>
                <a:gd name="connsiteX54" fmla="*/ 6266 w 10000"/>
                <a:gd name="connsiteY54" fmla="*/ 6709 h 10000"/>
                <a:gd name="connsiteX55" fmla="*/ 5617 w 10000"/>
                <a:gd name="connsiteY55" fmla="*/ 6921 h 10000"/>
                <a:gd name="connsiteX56" fmla="*/ 5541 w 10000"/>
                <a:gd name="connsiteY56" fmla="*/ 7217 h 10000"/>
                <a:gd name="connsiteX57" fmla="*/ 5684 w 10000"/>
                <a:gd name="connsiteY57" fmla="*/ 7642 h 10000"/>
                <a:gd name="connsiteX58" fmla="*/ 5883 w 10000"/>
                <a:gd name="connsiteY58" fmla="*/ 8193 h 10000"/>
                <a:gd name="connsiteX59" fmla="*/ 6202 w 10000"/>
                <a:gd name="connsiteY59" fmla="*/ 8495 h 10000"/>
                <a:gd name="connsiteX60" fmla="*/ 5369 w 10000"/>
                <a:gd name="connsiteY60" fmla="*/ 8732 h 10000"/>
                <a:gd name="connsiteX61" fmla="*/ 4428 w 10000"/>
                <a:gd name="connsiteY61" fmla="*/ 9309 h 10000"/>
                <a:gd name="connsiteX62" fmla="*/ 4178 w 10000"/>
                <a:gd name="connsiteY62" fmla="*/ 9548 h 10000"/>
                <a:gd name="connsiteX63" fmla="*/ 3771 w 10000"/>
                <a:gd name="connsiteY63" fmla="*/ 9797 h 10000"/>
                <a:gd name="connsiteX64" fmla="*/ 3491 w 10000"/>
                <a:gd name="connsiteY64" fmla="*/ 9867 h 10000"/>
                <a:gd name="connsiteX65" fmla="*/ 3085 w 10000"/>
                <a:gd name="connsiteY65" fmla="*/ 9922 h 10000"/>
                <a:gd name="connsiteX66" fmla="*/ 2591 w 10000"/>
                <a:gd name="connsiteY66"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6964 w 10000"/>
                <a:gd name="connsiteY40" fmla="*/ 3261 h 10000"/>
                <a:gd name="connsiteX41" fmla="*/ 7330 w 10000"/>
                <a:gd name="connsiteY41" fmla="*/ 3474 h 10000"/>
                <a:gd name="connsiteX42" fmla="*/ 7804 w 10000"/>
                <a:gd name="connsiteY42" fmla="*/ 3745 h 10000"/>
                <a:gd name="connsiteX43" fmla="*/ 8271 w 10000"/>
                <a:gd name="connsiteY43" fmla="*/ 3846 h 10000"/>
                <a:gd name="connsiteX44" fmla="*/ 8586 w 10000"/>
                <a:gd name="connsiteY44" fmla="*/ 3910 h 10000"/>
                <a:gd name="connsiteX45" fmla="*/ 9088 w 10000"/>
                <a:gd name="connsiteY45" fmla="*/ 3838 h 10000"/>
                <a:gd name="connsiteX46" fmla="*/ 9455 w 10000"/>
                <a:gd name="connsiteY46" fmla="*/ 3838 h 10000"/>
                <a:gd name="connsiteX47" fmla="*/ 9487 w 10000"/>
                <a:gd name="connsiteY47" fmla="*/ 4396 h 10000"/>
                <a:gd name="connsiteX48" fmla="*/ 9782 w 10000"/>
                <a:gd name="connsiteY48" fmla="*/ 4977 h 10000"/>
                <a:gd name="connsiteX49" fmla="*/ 9997 w 10000"/>
                <a:gd name="connsiteY49" fmla="*/ 5066 h 10000"/>
                <a:gd name="connsiteX50" fmla="*/ 8104 w 10000"/>
                <a:gd name="connsiteY50" fmla="*/ 5816 h 10000"/>
                <a:gd name="connsiteX51" fmla="*/ 7326 w 10000"/>
                <a:gd name="connsiteY51" fmla="*/ 6118 h 10000"/>
                <a:gd name="connsiteX52" fmla="*/ 6899 w 10000"/>
                <a:gd name="connsiteY52" fmla="*/ 6497 h 10000"/>
                <a:gd name="connsiteX53" fmla="*/ 6266 w 10000"/>
                <a:gd name="connsiteY53" fmla="*/ 6709 h 10000"/>
                <a:gd name="connsiteX54" fmla="*/ 5617 w 10000"/>
                <a:gd name="connsiteY54" fmla="*/ 6921 h 10000"/>
                <a:gd name="connsiteX55" fmla="*/ 5541 w 10000"/>
                <a:gd name="connsiteY55" fmla="*/ 7217 h 10000"/>
                <a:gd name="connsiteX56" fmla="*/ 5684 w 10000"/>
                <a:gd name="connsiteY56" fmla="*/ 7642 h 10000"/>
                <a:gd name="connsiteX57" fmla="*/ 5883 w 10000"/>
                <a:gd name="connsiteY57" fmla="*/ 8193 h 10000"/>
                <a:gd name="connsiteX58" fmla="*/ 6202 w 10000"/>
                <a:gd name="connsiteY58" fmla="*/ 8495 h 10000"/>
                <a:gd name="connsiteX59" fmla="*/ 5369 w 10000"/>
                <a:gd name="connsiteY59" fmla="*/ 8732 h 10000"/>
                <a:gd name="connsiteX60" fmla="*/ 4428 w 10000"/>
                <a:gd name="connsiteY60" fmla="*/ 9309 h 10000"/>
                <a:gd name="connsiteX61" fmla="*/ 4178 w 10000"/>
                <a:gd name="connsiteY61" fmla="*/ 9548 h 10000"/>
                <a:gd name="connsiteX62" fmla="*/ 3771 w 10000"/>
                <a:gd name="connsiteY62" fmla="*/ 9797 h 10000"/>
                <a:gd name="connsiteX63" fmla="*/ 3491 w 10000"/>
                <a:gd name="connsiteY63" fmla="*/ 9867 h 10000"/>
                <a:gd name="connsiteX64" fmla="*/ 3085 w 10000"/>
                <a:gd name="connsiteY64" fmla="*/ 9922 h 10000"/>
                <a:gd name="connsiteX65" fmla="*/ 2591 w 10000"/>
                <a:gd name="connsiteY65"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7330 w 10000"/>
                <a:gd name="connsiteY40" fmla="*/ 3474 h 10000"/>
                <a:gd name="connsiteX41" fmla="*/ 7804 w 10000"/>
                <a:gd name="connsiteY41" fmla="*/ 3745 h 10000"/>
                <a:gd name="connsiteX42" fmla="*/ 8271 w 10000"/>
                <a:gd name="connsiteY42" fmla="*/ 3846 h 10000"/>
                <a:gd name="connsiteX43" fmla="*/ 8586 w 10000"/>
                <a:gd name="connsiteY43" fmla="*/ 3910 h 10000"/>
                <a:gd name="connsiteX44" fmla="*/ 9088 w 10000"/>
                <a:gd name="connsiteY44" fmla="*/ 3838 h 10000"/>
                <a:gd name="connsiteX45" fmla="*/ 9455 w 10000"/>
                <a:gd name="connsiteY45" fmla="*/ 3838 h 10000"/>
                <a:gd name="connsiteX46" fmla="*/ 9487 w 10000"/>
                <a:gd name="connsiteY46" fmla="*/ 4396 h 10000"/>
                <a:gd name="connsiteX47" fmla="*/ 9782 w 10000"/>
                <a:gd name="connsiteY47" fmla="*/ 4977 h 10000"/>
                <a:gd name="connsiteX48" fmla="*/ 9997 w 10000"/>
                <a:gd name="connsiteY48" fmla="*/ 5066 h 10000"/>
                <a:gd name="connsiteX49" fmla="*/ 8104 w 10000"/>
                <a:gd name="connsiteY49" fmla="*/ 5816 h 10000"/>
                <a:gd name="connsiteX50" fmla="*/ 7326 w 10000"/>
                <a:gd name="connsiteY50" fmla="*/ 6118 h 10000"/>
                <a:gd name="connsiteX51" fmla="*/ 6899 w 10000"/>
                <a:gd name="connsiteY51" fmla="*/ 6497 h 10000"/>
                <a:gd name="connsiteX52" fmla="*/ 6266 w 10000"/>
                <a:gd name="connsiteY52" fmla="*/ 6709 h 10000"/>
                <a:gd name="connsiteX53" fmla="*/ 5617 w 10000"/>
                <a:gd name="connsiteY53" fmla="*/ 6921 h 10000"/>
                <a:gd name="connsiteX54" fmla="*/ 5541 w 10000"/>
                <a:gd name="connsiteY54" fmla="*/ 7217 h 10000"/>
                <a:gd name="connsiteX55" fmla="*/ 5684 w 10000"/>
                <a:gd name="connsiteY55" fmla="*/ 7642 h 10000"/>
                <a:gd name="connsiteX56" fmla="*/ 5883 w 10000"/>
                <a:gd name="connsiteY56" fmla="*/ 8193 h 10000"/>
                <a:gd name="connsiteX57" fmla="*/ 6202 w 10000"/>
                <a:gd name="connsiteY57" fmla="*/ 8495 h 10000"/>
                <a:gd name="connsiteX58" fmla="*/ 5369 w 10000"/>
                <a:gd name="connsiteY58" fmla="*/ 8732 h 10000"/>
                <a:gd name="connsiteX59" fmla="*/ 4428 w 10000"/>
                <a:gd name="connsiteY59" fmla="*/ 9309 h 10000"/>
                <a:gd name="connsiteX60" fmla="*/ 4178 w 10000"/>
                <a:gd name="connsiteY60" fmla="*/ 9548 h 10000"/>
                <a:gd name="connsiteX61" fmla="*/ 3771 w 10000"/>
                <a:gd name="connsiteY61" fmla="*/ 9797 h 10000"/>
                <a:gd name="connsiteX62" fmla="*/ 3491 w 10000"/>
                <a:gd name="connsiteY62" fmla="*/ 9867 h 10000"/>
                <a:gd name="connsiteX63" fmla="*/ 3085 w 10000"/>
                <a:gd name="connsiteY63" fmla="*/ 9922 h 10000"/>
                <a:gd name="connsiteX64" fmla="*/ 2591 w 10000"/>
                <a:gd name="connsiteY64"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7804 w 10000"/>
                <a:gd name="connsiteY41" fmla="*/ 3745 h 10000"/>
                <a:gd name="connsiteX42" fmla="*/ 8271 w 10000"/>
                <a:gd name="connsiteY42" fmla="*/ 3846 h 10000"/>
                <a:gd name="connsiteX43" fmla="*/ 8586 w 10000"/>
                <a:gd name="connsiteY43" fmla="*/ 3910 h 10000"/>
                <a:gd name="connsiteX44" fmla="*/ 9088 w 10000"/>
                <a:gd name="connsiteY44" fmla="*/ 3838 h 10000"/>
                <a:gd name="connsiteX45" fmla="*/ 9455 w 10000"/>
                <a:gd name="connsiteY45" fmla="*/ 3838 h 10000"/>
                <a:gd name="connsiteX46" fmla="*/ 9487 w 10000"/>
                <a:gd name="connsiteY46" fmla="*/ 4396 h 10000"/>
                <a:gd name="connsiteX47" fmla="*/ 9782 w 10000"/>
                <a:gd name="connsiteY47" fmla="*/ 4977 h 10000"/>
                <a:gd name="connsiteX48" fmla="*/ 9997 w 10000"/>
                <a:gd name="connsiteY48" fmla="*/ 5066 h 10000"/>
                <a:gd name="connsiteX49" fmla="*/ 8104 w 10000"/>
                <a:gd name="connsiteY49" fmla="*/ 5816 h 10000"/>
                <a:gd name="connsiteX50" fmla="*/ 7326 w 10000"/>
                <a:gd name="connsiteY50" fmla="*/ 6118 h 10000"/>
                <a:gd name="connsiteX51" fmla="*/ 6899 w 10000"/>
                <a:gd name="connsiteY51" fmla="*/ 6497 h 10000"/>
                <a:gd name="connsiteX52" fmla="*/ 6266 w 10000"/>
                <a:gd name="connsiteY52" fmla="*/ 6709 h 10000"/>
                <a:gd name="connsiteX53" fmla="*/ 5617 w 10000"/>
                <a:gd name="connsiteY53" fmla="*/ 6921 h 10000"/>
                <a:gd name="connsiteX54" fmla="*/ 5541 w 10000"/>
                <a:gd name="connsiteY54" fmla="*/ 7217 h 10000"/>
                <a:gd name="connsiteX55" fmla="*/ 5684 w 10000"/>
                <a:gd name="connsiteY55" fmla="*/ 7642 h 10000"/>
                <a:gd name="connsiteX56" fmla="*/ 5883 w 10000"/>
                <a:gd name="connsiteY56" fmla="*/ 8193 h 10000"/>
                <a:gd name="connsiteX57" fmla="*/ 6202 w 10000"/>
                <a:gd name="connsiteY57" fmla="*/ 8495 h 10000"/>
                <a:gd name="connsiteX58" fmla="*/ 5369 w 10000"/>
                <a:gd name="connsiteY58" fmla="*/ 8732 h 10000"/>
                <a:gd name="connsiteX59" fmla="*/ 4428 w 10000"/>
                <a:gd name="connsiteY59" fmla="*/ 9309 h 10000"/>
                <a:gd name="connsiteX60" fmla="*/ 4178 w 10000"/>
                <a:gd name="connsiteY60" fmla="*/ 9548 h 10000"/>
                <a:gd name="connsiteX61" fmla="*/ 3771 w 10000"/>
                <a:gd name="connsiteY61" fmla="*/ 9797 h 10000"/>
                <a:gd name="connsiteX62" fmla="*/ 3491 w 10000"/>
                <a:gd name="connsiteY62" fmla="*/ 9867 h 10000"/>
                <a:gd name="connsiteX63" fmla="*/ 3085 w 10000"/>
                <a:gd name="connsiteY63" fmla="*/ 9922 h 10000"/>
                <a:gd name="connsiteX64" fmla="*/ 2591 w 10000"/>
                <a:gd name="connsiteY64"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7804 w 10000"/>
                <a:gd name="connsiteY41" fmla="*/ 3745 h 10000"/>
                <a:gd name="connsiteX42" fmla="*/ 8271 w 10000"/>
                <a:gd name="connsiteY42" fmla="*/ 3846 h 10000"/>
                <a:gd name="connsiteX43" fmla="*/ 9088 w 10000"/>
                <a:gd name="connsiteY43" fmla="*/ 3838 h 10000"/>
                <a:gd name="connsiteX44" fmla="*/ 9455 w 10000"/>
                <a:gd name="connsiteY44" fmla="*/ 3838 h 10000"/>
                <a:gd name="connsiteX45" fmla="*/ 9487 w 10000"/>
                <a:gd name="connsiteY45" fmla="*/ 4396 h 10000"/>
                <a:gd name="connsiteX46" fmla="*/ 9782 w 10000"/>
                <a:gd name="connsiteY46" fmla="*/ 4977 h 10000"/>
                <a:gd name="connsiteX47" fmla="*/ 9997 w 10000"/>
                <a:gd name="connsiteY47" fmla="*/ 5066 h 10000"/>
                <a:gd name="connsiteX48" fmla="*/ 8104 w 10000"/>
                <a:gd name="connsiteY48" fmla="*/ 5816 h 10000"/>
                <a:gd name="connsiteX49" fmla="*/ 7326 w 10000"/>
                <a:gd name="connsiteY49" fmla="*/ 6118 h 10000"/>
                <a:gd name="connsiteX50" fmla="*/ 6899 w 10000"/>
                <a:gd name="connsiteY50" fmla="*/ 6497 h 10000"/>
                <a:gd name="connsiteX51" fmla="*/ 6266 w 10000"/>
                <a:gd name="connsiteY51" fmla="*/ 6709 h 10000"/>
                <a:gd name="connsiteX52" fmla="*/ 5617 w 10000"/>
                <a:gd name="connsiteY52" fmla="*/ 6921 h 10000"/>
                <a:gd name="connsiteX53" fmla="*/ 5541 w 10000"/>
                <a:gd name="connsiteY53" fmla="*/ 7217 h 10000"/>
                <a:gd name="connsiteX54" fmla="*/ 5684 w 10000"/>
                <a:gd name="connsiteY54" fmla="*/ 7642 h 10000"/>
                <a:gd name="connsiteX55" fmla="*/ 5883 w 10000"/>
                <a:gd name="connsiteY55" fmla="*/ 8193 h 10000"/>
                <a:gd name="connsiteX56" fmla="*/ 6202 w 10000"/>
                <a:gd name="connsiteY56" fmla="*/ 8495 h 10000"/>
                <a:gd name="connsiteX57" fmla="*/ 5369 w 10000"/>
                <a:gd name="connsiteY57" fmla="*/ 8732 h 10000"/>
                <a:gd name="connsiteX58" fmla="*/ 4428 w 10000"/>
                <a:gd name="connsiteY58" fmla="*/ 9309 h 10000"/>
                <a:gd name="connsiteX59" fmla="*/ 4178 w 10000"/>
                <a:gd name="connsiteY59" fmla="*/ 9548 h 10000"/>
                <a:gd name="connsiteX60" fmla="*/ 3771 w 10000"/>
                <a:gd name="connsiteY60" fmla="*/ 9797 h 10000"/>
                <a:gd name="connsiteX61" fmla="*/ 3491 w 10000"/>
                <a:gd name="connsiteY61" fmla="*/ 9867 h 10000"/>
                <a:gd name="connsiteX62" fmla="*/ 3085 w 10000"/>
                <a:gd name="connsiteY62" fmla="*/ 9922 h 10000"/>
                <a:gd name="connsiteX63" fmla="*/ 2591 w 10000"/>
                <a:gd name="connsiteY63"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7804 w 10000"/>
                <a:gd name="connsiteY41" fmla="*/ 3745 h 10000"/>
                <a:gd name="connsiteX42" fmla="*/ 9088 w 10000"/>
                <a:gd name="connsiteY42" fmla="*/ 3838 h 10000"/>
                <a:gd name="connsiteX43" fmla="*/ 9455 w 10000"/>
                <a:gd name="connsiteY43" fmla="*/ 3838 h 10000"/>
                <a:gd name="connsiteX44" fmla="*/ 9487 w 10000"/>
                <a:gd name="connsiteY44" fmla="*/ 4396 h 10000"/>
                <a:gd name="connsiteX45" fmla="*/ 9782 w 10000"/>
                <a:gd name="connsiteY45" fmla="*/ 4977 h 10000"/>
                <a:gd name="connsiteX46" fmla="*/ 9997 w 10000"/>
                <a:gd name="connsiteY46" fmla="*/ 5066 h 10000"/>
                <a:gd name="connsiteX47" fmla="*/ 8104 w 10000"/>
                <a:gd name="connsiteY47" fmla="*/ 5816 h 10000"/>
                <a:gd name="connsiteX48" fmla="*/ 7326 w 10000"/>
                <a:gd name="connsiteY48" fmla="*/ 6118 h 10000"/>
                <a:gd name="connsiteX49" fmla="*/ 6899 w 10000"/>
                <a:gd name="connsiteY49" fmla="*/ 6497 h 10000"/>
                <a:gd name="connsiteX50" fmla="*/ 6266 w 10000"/>
                <a:gd name="connsiteY50" fmla="*/ 6709 h 10000"/>
                <a:gd name="connsiteX51" fmla="*/ 5617 w 10000"/>
                <a:gd name="connsiteY51" fmla="*/ 6921 h 10000"/>
                <a:gd name="connsiteX52" fmla="*/ 5541 w 10000"/>
                <a:gd name="connsiteY52" fmla="*/ 7217 h 10000"/>
                <a:gd name="connsiteX53" fmla="*/ 5684 w 10000"/>
                <a:gd name="connsiteY53" fmla="*/ 7642 h 10000"/>
                <a:gd name="connsiteX54" fmla="*/ 5883 w 10000"/>
                <a:gd name="connsiteY54" fmla="*/ 8193 h 10000"/>
                <a:gd name="connsiteX55" fmla="*/ 6202 w 10000"/>
                <a:gd name="connsiteY55" fmla="*/ 8495 h 10000"/>
                <a:gd name="connsiteX56" fmla="*/ 5369 w 10000"/>
                <a:gd name="connsiteY56" fmla="*/ 8732 h 10000"/>
                <a:gd name="connsiteX57" fmla="*/ 4428 w 10000"/>
                <a:gd name="connsiteY57" fmla="*/ 9309 h 10000"/>
                <a:gd name="connsiteX58" fmla="*/ 4178 w 10000"/>
                <a:gd name="connsiteY58" fmla="*/ 9548 h 10000"/>
                <a:gd name="connsiteX59" fmla="*/ 3771 w 10000"/>
                <a:gd name="connsiteY59" fmla="*/ 9797 h 10000"/>
                <a:gd name="connsiteX60" fmla="*/ 3491 w 10000"/>
                <a:gd name="connsiteY60" fmla="*/ 9867 h 10000"/>
                <a:gd name="connsiteX61" fmla="*/ 3085 w 10000"/>
                <a:gd name="connsiteY61" fmla="*/ 9922 h 10000"/>
                <a:gd name="connsiteX62" fmla="*/ 2591 w 10000"/>
                <a:gd name="connsiteY62"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3133 w 10000"/>
                <a:gd name="connsiteY30" fmla="*/ 45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9088 w 10000"/>
                <a:gd name="connsiteY41" fmla="*/ 3838 h 10000"/>
                <a:gd name="connsiteX42" fmla="*/ 9455 w 10000"/>
                <a:gd name="connsiteY42" fmla="*/ 3838 h 10000"/>
                <a:gd name="connsiteX43" fmla="*/ 9487 w 10000"/>
                <a:gd name="connsiteY43" fmla="*/ 4396 h 10000"/>
                <a:gd name="connsiteX44" fmla="*/ 9782 w 10000"/>
                <a:gd name="connsiteY44" fmla="*/ 4977 h 10000"/>
                <a:gd name="connsiteX45" fmla="*/ 9997 w 10000"/>
                <a:gd name="connsiteY45" fmla="*/ 5066 h 10000"/>
                <a:gd name="connsiteX46" fmla="*/ 8104 w 10000"/>
                <a:gd name="connsiteY46" fmla="*/ 5816 h 10000"/>
                <a:gd name="connsiteX47" fmla="*/ 7326 w 10000"/>
                <a:gd name="connsiteY47" fmla="*/ 6118 h 10000"/>
                <a:gd name="connsiteX48" fmla="*/ 6899 w 10000"/>
                <a:gd name="connsiteY48" fmla="*/ 6497 h 10000"/>
                <a:gd name="connsiteX49" fmla="*/ 6266 w 10000"/>
                <a:gd name="connsiteY49" fmla="*/ 6709 h 10000"/>
                <a:gd name="connsiteX50" fmla="*/ 5617 w 10000"/>
                <a:gd name="connsiteY50" fmla="*/ 6921 h 10000"/>
                <a:gd name="connsiteX51" fmla="*/ 5541 w 10000"/>
                <a:gd name="connsiteY51" fmla="*/ 7217 h 10000"/>
                <a:gd name="connsiteX52" fmla="*/ 5684 w 10000"/>
                <a:gd name="connsiteY52" fmla="*/ 7642 h 10000"/>
                <a:gd name="connsiteX53" fmla="*/ 5883 w 10000"/>
                <a:gd name="connsiteY53" fmla="*/ 8193 h 10000"/>
                <a:gd name="connsiteX54" fmla="*/ 6202 w 10000"/>
                <a:gd name="connsiteY54" fmla="*/ 8495 h 10000"/>
                <a:gd name="connsiteX55" fmla="*/ 5369 w 10000"/>
                <a:gd name="connsiteY55" fmla="*/ 8732 h 10000"/>
                <a:gd name="connsiteX56" fmla="*/ 4428 w 10000"/>
                <a:gd name="connsiteY56" fmla="*/ 9309 h 10000"/>
                <a:gd name="connsiteX57" fmla="*/ 4178 w 10000"/>
                <a:gd name="connsiteY57" fmla="*/ 9548 h 10000"/>
                <a:gd name="connsiteX58" fmla="*/ 3771 w 10000"/>
                <a:gd name="connsiteY58" fmla="*/ 9797 h 10000"/>
                <a:gd name="connsiteX59" fmla="*/ 3491 w 10000"/>
                <a:gd name="connsiteY59" fmla="*/ 9867 h 10000"/>
                <a:gd name="connsiteX60" fmla="*/ 3085 w 10000"/>
                <a:gd name="connsiteY60" fmla="*/ 9922 h 10000"/>
                <a:gd name="connsiteX61" fmla="*/ 2591 w 10000"/>
                <a:gd name="connsiteY61" fmla="*/ 9928 h 10000"/>
                <a:gd name="connsiteX0" fmla="*/ 2591 w 10000"/>
                <a:gd name="connsiteY0" fmla="*/ 9928 h 10000"/>
                <a:gd name="connsiteX1" fmla="*/ 2602 w 10000"/>
                <a:gd name="connsiteY1" fmla="*/ 928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2687 w 10000"/>
                <a:gd name="connsiteY30" fmla="*/ 29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9088 w 10000"/>
                <a:gd name="connsiteY41" fmla="*/ 3838 h 10000"/>
                <a:gd name="connsiteX42" fmla="*/ 9455 w 10000"/>
                <a:gd name="connsiteY42" fmla="*/ 3838 h 10000"/>
                <a:gd name="connsiteX43" fmla="*/ 9487 w 10000"/>
                <a:gd name="connsiteY43" fmla="*/ 4396 h 10000"/>
                <a:gd name="connsiteX44" fmla="*/ 9782 w 10000"/>
                <a:gd name="connsiteY44" fmla="*/ 4977 h 10000"/>
                <a:gd name="connsiteX45" fmla="*/ 9997 w 10000"/>
                <a:gd name="connsiteY45" fmla="*/ 5066 h 10000"/>
                <a:gd name="connsiteX46" fmla="*/ 8104 w 10000"/>
                <a:gd name="connsiteY46" fmla="*/ 5816 h 10000"/>
                <a:gd name="connsiteX47" fmla="*/ 7326 w 10000"/>
                <a:gd name="connsiteY47" fmla="*/ 6118 h 10000"/>
                <a:gd name="connsiteX48" fmla="*/ 6899 w 10000"/>
                <a:gd name="connsiteY48" fmla="*/ 6497 h 10000"/>
                <a:gd name="connsiteX49" fmla="*/ 6266 w 10000"/>
                <a:gd name="connsiteY49" fmla="*/ 6709 h 10000"/>
                <a:gd name="connsiteX50" fmla="*/ 5617 w 10000"/>
                <a:gd name="connsiteY50" fmla="*/ 6921 h 10000"/>
                <a:gd name="connsiteX51" fmla="*/ 5541 w 10000"/>
                <a:gd name="connsiteY51" fmla="*/ 7217 h 10000"/>
                <a:gd name="connsiteX52" fmla="*/ 5684 w 10000"/>
                <a:gd name="connsiteY52" fmla="*/ 7642 h 10000"/>
                <a:gd name="connsiteX53" fmla="*/ 5883 w 10000"/>
                <a:gd name="connsiteY53" fmla="*/ 8193 h 10000"/>
                <a:gd name="connsiteX54" fmla="*/ 6202 w 10000"/>
                <a:gd name="connsiteY54" fmla="*/ 8495 h 10000"/>
                <a:gd name="connsiteX55" fmla="*/ 5369 w 10000"/>
                <a:gd name="connsiteY55" fmla="*/ 8732 h 10000"/>
                <a:gd name="connsiteX56" fmla="*/ 4428 w 10000"/>
                <a:gd name="connsiteY56" fmla="*/ 9309 h 10000"/>
                <a:gd name="connsiteX57" fmla="*/ 4178 w 10000"/>
                <a:gd name="connsiteY57" fmla="*/ 9548 h 10000"/>
                <a:gd name="connsiteX58" fmla="*/ 3771 w 10000"/>
                <a:gd name="connsiteY58" fmla="*/ 9797 h 10000"/>
                <a:gd name="connsiteX59" fmla="*/ 3491 w 10000"/>
                <a:gd name="connsiteY59" fmla="*/ 9867 h 10000"/>
                <a:gd name="connsiteX60" fmla="*/ 3085 w 10000"/>
                <a:gd name="connsiteY60" fmla="*/ 9922 h 10000"/>
                <a:gd name="connsiteX61" fmla="*/ 2591 w 10000"/>
                <a:gd name="connsiteY61" fmla="*/ 9928 h 10000"/>
                <a:gd name="connsiteX0" fmla="*/ 2591 w 10000"/>
                <a:gd name="connsiteY0" fmla="*/ 9928 h 10000"/>
                <a:gd name="connsiteX1" fmla="*/ 2008 w 10000"/>
                <a:gd name="connsiteY1" fmla="*/ 940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2687 w 10000"/>
                <a:gd name="connsiteY30" fmla="*/ 29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9088 w 10000"/>
                <a:gd name="connsiteY41" fmla="*/ 3838 h 10000"/>
                <a:gd name="connsiteX42" fmla="*/ 9455 w 10000"/>
                <a:gd name="connsiteY42" fmla="*/ 3838 h 10000"/>
                <a:gd name="connsiteX43" fmla="*/ 9487 w 10000"/>
                <a:gd name="connsiteY43" fmla="*/ 4396 h 10000"/>
                <a:gd name="connsiteX44" fmla="*/ 9782 w 10000"/>
                <a:gd name="connsiteY44" fmla="*/ 4977 h 10000"/>
                <a:gd name="connsiteX45" fmla="*/ 9997 w 10000"/>
                <a:gd name="connsiteY45" fmla="*/ 5066 h 10000"/>
                <a:gd name="connsiteX46" fmla="*/ 8104 w 10000"/>
                <a:gd name="connsiteY46" fmla="*/ 5816 h 10000"/>
                <a:gd name="connsiteX47" fmla="*/ 7326 w 10000"/>
                <a:gd name="connsiteY47" fmla="*/ 6118 h 10000"/>
                <a:gd name="connsiteX48" fmla="*/ 6899 w 10000"/>
                <a:gd name="connsiteY48" fmla="*/ 6497 h 10000"/>
                <a:gd name="connsiteX49" fmla="*/ 6266 w 10000"/>
                <a:gd name="connsiteY49" fmla="*/ 6709 h 10000"/>
                <a:gd name="connsiteX50" fmla="*/ 5617 w 10000"/>
                <a:gd name="connsiteY50" fmla="*/ 6921 h 10000"/>
                <a:gd name="connsiteX51" fmla="*/ 5541 w 10000"/>
                <a:gd name="connsiteY51" fmla="*/ 7217 h 10000"/>
                <a:gd name="connsiteX52" fmla="*/ 5684 w 10000"/>
                <a:gd name="connsiteY52" fmla="*/ 7642 h 10000"/>
                <a:gd name="connsiteX53" fmla="*/ 5883 w 10000"/>
                <a:gd name="connsiteY53" fmla="*/ 8193 h 10000"/>
                <a:gd name="connsiteX54" fmla="*/ 6202 w 10000"/>
                <a:gd name="connsiteY54" fmla="*/ 8495 h 10000"/>
                <a:gd name="connsiteX55" fmla="*/ 5369 w 10000"/>
                <a:gd name="connsiteY55" fmla="*/ 8732 h 10000"/>
                <a:gd name="connsiteX56" fmla="*/ 4428 w 10000"/>
                <a:gd name="connsiteY56" fmla="*/ 9309 h 10000"/>
                <a:gd name="connsiteX57" fmla="*/ 4178 w 10000"/>
                <a:gd name="connsiteY57" fmla="*/ 9548 h 10000"/>
                <a:gd name="connsiteX58" fmla="*/ 3771 w 10000"/>
                <a:gd name="connsiteY58" fmla="*/ 9797 h 10000"/>
                <a:gd name="connsiteX59" fmla="*/ 3491 w 10000"/>
                <a:gd name="connsiteY59" fmla="*/ 9867 h 10000"/>
                <a:gd name="connsiteX60" fmla="*/ 3085 w 10000"/>
                <a:gd name="connsiteY60" fmla="*/ 9922 h 10000"/>
                <a:gd name="connsiteX61" fmla="*/ 2591 w 10000"/>
                <a:gd name="connsiteY61" fmla="*/ 9928 h 10000"/>
                <a:gd name="connsiteX0" fmla="*/ 2591 w 10000"/>
                <a:gd name="connsiteY0" fmla="*/ 9928 h 10000"/>
                <a:gd name="connsiteX1" fmla="*/ 2008 w 10000"/>
                <a:gd name="connsiteY1" fmla="*/ 940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2687 w 10000"/>
                <a:gd name="connsiteY30" fmla="*/ 29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5640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9088 w 10000"/>
                <a:gd name="connsiteY41" fmla="*/ 3838 h 10000"/>
                <a:gd name="connsiteX42" fmla="*/ 9455 w 10000"/>
                <a:gd name="connsiteY42" fmla="*/ 3838 h 10000"/>
                <a:gd name="connsiteX43" fmla="*/ 9487 w 10000"/>
                <a:gd name="connsiteY43" fmla="*/ 4396 h 10000"/>
                <a:gd name="connsiteX44" fmla="*/ 9782 w 10000"/>
                <a:gd name="connsiteY44" fmla="*/ 4977 h 10000"/>
                <a:gd name="connsiteX45" fmla="*/ 9997 w 10000"/>
                <a:gd name="connsiteY45" fmla="*/ 5066 h 10000"/>
                <a:gd name="connsiteX46" fmla="*/ 8104 w 10000"/>
                <a:gd name="connsiteY46" fmla="*/ 5816 h 10000"/>
                <a:gd name="connsiteX47" fmla="*/ 7326 w 10000"/>
                <a:gd name="connsiteY47" fmla="*/ 6118 h 10000"/>
                <a:gd name="connsiteX48" fmla="*/ 6899 w 10000"/>
                <a:gd name="connsiteY48" fmla="*/ 6497 h 10000"/>
                <a:gd name="connsiteX49" fmla="*/ 6266 w 10000"/>
                <a:gd name="connsiteY49" fmla="*/ 6709 h 10000"/>
                <a:gd name="connsiteX50" fmla="*/ 5617 w 10000"/>
                <a:gd name="connsiteY50" fmla="*/ 6921 h 10000"/>
                <a:gd name="connsiteX51" fmla="*/ 5541 w 10000"/>
                <a:gd name="connsiteY51" fmla="*/ 7217 h 10000"/>
                <a:gd name="connsiteX52" fmla="*/ 5684 w 10000"/>
                <a:gd name="connsiteY52" fmla="*/ 7642 h 10000"/>
                <a:gd name="connsiteX53" fmla="*/ 5883 w 10000"/>
                <a:gd name="connsiteY53" fmla="*/ 8193 h 10000"/>
                <a:gd name="connsiteX54" fmla="*/ 6202 w 10000"/>
                <a:gd name="connsiteY54" fmla="*/ 8495 h 10000"/>
                <a:gd name="connsiteX55" fmla="*/ 5518 w 10000"/>
                <a:gd name="connsiteY55" fmla="*/ 9053 h 10000"/>
                <a:gd name="connsiteX56" fmla="*/ 4428 w 10000"/>
                <a:gd name="connsiteY56" fmla="*/ 9309 h 10000"/>
                <a:gd name="connsiteX57" fmla="*/ 4178 w 10000"/>
                <a:gd name="connsiteY57" fmla="*/ 9548 h 10000"/>
                <a:gd name="connsiteX58" fmla="*/ 3771 w 10000"/>
                <a:gd name="connsiteY58" fmla="*/ 9797 h 10000"/>
                <a:gd name="connsiteX59" fmla="*/ 3491 w 10000"/>
                <a:gd name="connsiteY59" fmla="*/ 9867 h 10000"/>
                <a:gd name="connsiteX60" fmla="*/ 3085 w 10000"/>
                <a:gd name="connsiteY60" fmla="*/ 9922 h 10000"/>
                <a:gd name="connsiteX61" fmla="*/ 2591 w 10000"/>
                <a:gd name="connsiteY61" fmla="*/ 9928 h 10000"/>
                <a:gd name="connsiteX0" fmla="*/ 2591 w 10000"/>
                <a:gd name="connsiteY0" fmla="*/ 9928 h 10000"/>
                <a:gd name="connsiteX1" fmla="*/ 2008 w 10000"/>
                <a:gd name="connsiteY1" fmla="*/ 9408 h 10000"/>
                <a:gd name="connsiteX2" fmla="*/ 2320 w 10000"/>
                <a:gd name="connsiteY2" fmla="*/ 8478 h 10000"/>
                <a:gd name="connsiteX3" fmla="*/ 2068 w 10000"/>
                <a:gd name="connsiteY3" fmla="*/ 7893 h 10000"/>
                <a:gd name="connsiteX4" fmla="*/ 1758 w 10000"/>
                <a:gd name="connsiteY4" fmla="*/ 7313 h 10000"/>
                <a:gd name="connsiteX5" fmla="*/ 1423 w 10000"/>
                <a:gd name="connsiteY5" fmla="*/ 6769 h 10000"/>
                <a:gd name="connsiteX6" fmla="*/ 1526 w 10000"/>
                <a:gd name="connsiteY6" fmla="*/ 6366 h 10000"/>
                <a:gd name="connsiteX7" fmla="*/ 1411 w 10000"/>
                <a:gd name="connsiteY7" fmla="*/ 6105 h 10000"/>
                <a:gd name="connsiteX8" fmla="*/ 1447 w 10000"/>
                <a:gd name="connsiteY8" fmla="*/ 5784 h 10000"/>
                <a:gd name="connsiteX9" fmla="*/ 2523 w 10000"/>
                <a:gd name="connsiteY9" fmla="*/ 5643 h 10000"/>
                <a:gd name="connsiteX10" fmla="*/ 3495 w 10000"/>
                <a:gd name="connsiteY10" fmla="*/ 5535 h 10000"/>
                <a:gd name="connsiteX11" fmla="*/ 3332 w 10000"/>
                <a:gd name="connsiteY11" fmla="*/ 5347 h 10000"/>
                <a:gd name="connsiteX12" fmla="*/ 2890 w 10000"/>
                <a:gd name="connsiteY12" fmla="*/ 5289 h 10000"/>
                <a:gd name="connsiteX13" fmla="*/ 2675 w 10000"/>
                <a:gd name="connsiteY13" fmla="*/ 5197 h 10000"/>
                <a:gd name="connsiteX14" fmla="*/ 2376 w 10000"/>
                <a:gd name="connsiteY14" fmla="*/ 5108 h 10000"/>
                <a:gd name="connsiteX15" fmla="*/ 2217 w 10000"/>
                <a:gd name="connsiteY15" fmla="*/ 5038 h 10000"/>
                <a:gd name="connsiteX16" fmla="*/ 1702 w 10000"/>
                <a:gd name="connsiteY16" fmla="*/ 4679 h 10000"/>
                <a:gd name="connsiteX17" fmla="*/ 1175 w 10000"/>
                <a:gd name="connsiteY17" fmla="*/ 4206 h 10000"/>
                <a:gd name="connsiteX18" fmla="*/ 1136 w 10000"/>
                <a:gd name="connsiteY18" fmla="*/ 3988 h 10000"/>
                <a:gd name="connsiteX19" fmla="*/ 1028 w 10000"/>
                <a:gd name="connsiteY19" fmla="*/ 3816 h 10000"/>
                <a:gd name="connsiteX20" fmla="*/ 514 w 10000"/>
                <a:gd name="connsiteY20" fmla="*/ 3396 h 10000"/>
                <a:gd name="connsiteX21" fmla="*/ 0 w 10000"/>
                <a:gd name="connsiteY21" fmla="*/ 3113 h 10000"/>
                <a:gd name="connsiteX22" fmla="*/ 709 w 10000"/>
                <a:gd name="connsiteY22" fmla="*/ 2786 h 10000"/>
                <a:gd name="connsiteX23" fmla="*/ 1626 w 10000"/>
                <a:gd name="connsiteY23" fmla="*/ 2519 h 10000"/>
                <a:gd name="connsiteX24" fmla="*/ 1854 w 10000"/>
                <a:gd name="connsiteY24" fmla="*/ 2559 h 10000"/>
                <a:gd name="connsiteX25" fmla="*/ 2124 w 10000"/>
                <a:gd name="connsiteY25" fmla="*/ 2345 h 10000"/>
                <a:gd name="connsiteX26" fmla="*/ 2145 w 10000"/>
                <a:gd name="connsiteY26" fmla="*/ 1507 h 10000"/>
                <a:gd name="connsiteX27" fmla="*/ 1699 w 10000"/>
                <a:gd name="connsiteY27" fmla="*/ 1469 h 10000"/>
                <a:gd name="connsiteX28" fmla="*/ 1252 w 10000"/>
                <a:gd name="connsiteY28" fmla="*/ 1431 h 10000"/>
                <a:gd name="connsiteX29" fmla="*/ 2328 w 10000"/>
                <a:gd name="connsiteY29" fmla="*/ 919 h 10000"/>
                <a:gd name="connsiteX30" fmla="*/ 2687 w 10000"/>
                <a:gd name="connsiteY30" fmla="*/ 296 h 10000"/>
                <a:gd name="connsiteX31" fmla="*/ 3962 w 10000"/>
                <a:gd name="connsiteY31" fmla="*/ 203 h 10000"/>
                <a:gd name="connsiteX32" fmla="*/ 4787 w 10000"/>
                <a:gd name="connsiteY32" fmla="*/ 148 h 10000"/>
                <a:gd name="connsiteX33" fmla="*/ 5274 w 10000"/>
                <a:gd name="connsiteY33" fmla="*/ 66 h 10000"/>
                <a:gd name="connsiteX34" fmla="*/ 5333 w 10000"/>
                <a:gd name="connsiteY34" fmla="*/ 195 h 10000"/>
                <a:gd name="connsiteX35" fmla="*/ 5367 w 10000"/>
                <a:gd name="connsiteY35" fmla="*/ 737 h 10000"/>
                <a:gd name="connsiteX36" fmla="*/ 5477 w 10000"/>
                <a:gd name="connsiteY36" fmla="*/ 1600 h 10000"/>
                <a:gd name="connsiteX37" fmla="*/ 6191 w 10000"/>
                <a:gd name="connsiteY37" fmla="*/ 1964 h 10000"/>
                <a:gd name="connsiteX38" fmla="*/ 6411 w 10000"/>
                <a:gd name="connsiteY38" fmla="*/ 2410 h 10000"/>
                <a:gd name="connsiteX39" fmla="*/ 6522 w 10000"/>
                <a:gd name="connsiteY39" fmla="*/ 2878 h 10000"/>
                <a:gd name="connsiteX40" fmla="*/ 8370 w 10000"/>
                <a:gd name="connsiteY40" fmla="*/ 3434 h 10000"/>
                <a:gd name="connsiteX41" fmla="*/ 9088 w 10000"/>
                <a:gd name="connsiteY41" fmla="*/ 3838 h 10000"/>
                <a:gd name="connsiteX42" fmla="*/ 9455 w 10000"/>
                <a:gd name="connsiteY42" fmla="*/ 3838 h 10000"/>
                <a:gd name="connsiteX43" fmla="*/ 9487 w 10000"/>
                <a:gd name="connsiteY43" fmla="*/ 4396 h 10000"/>
                <a:gd name="connsiteX44" fmla="*/ 9782 w 10000"/>
                <a:gd name="connsiteY44" fmla="*/ 4977 h 10000"/>
                <a:gd name="connsiteX45" fmla="*/ 9997 w 10000"/>
                <a:gd name="connsiteY45" fmla="*/ 5066 h 10000"/>
                <a:gd name="connsiteX46" fmla="*/ 8104 w 10000"/>
                <a:gd name="connsiteY46" fmla="*/ 5816 h 10000"/>
                <a:gd name="connsiteX47" fmla="*/ 7326 w 10000"/>
                <a:gd name="connsiteY47" fmla="*/ 6118 h 10000"/>
                <a:gd name="connsiteX48" fmla="*/ 6899 w 10000"/>
                <a:gd name="connsiteY48" fmla="*/ 6497 h 10000"/>
                <a:gd name="connsiteX49" fmla="*/ 6266 w 10000"/>
                <a:gd name="connsiteY49" fmla="*/ 6709 h 10000"/>
                <a:gd name="connsiteX50" fmla="*/ 5617 w 10000"/>
                <a:gd name="connsiteY50" fmla="*/ 6921 h 10000"/>
                <a:gd name="connsiteX51" fmla="*/ 5541 w 10000"/>
                <a:gd name="connsiteY51" fmla="*/ 7217 h 10000"/>
                <a:gd name="connsiteX52" fmla="*/ 5684 w 10000"/>
                <a:gd name="connsiteY52" fmla="*/ 7642 h 10000"/>
                <a:gd name="connsiteX53" fmla="*/ 5883 w 10000"/>
                <a:gd name="connsiteY53" fmla="*/ 8193 h 10000"/>
                <a:gd name="connsiteX54" fmla="*/ 6202 w 10000"/>
                <a:gd name="connsiteY54" fmla="*/ 8495 h 10000"/>
                <a:gd name="connsiteX55" fmla="*/ 5518 w 10000"/>
                <a:gd name="connsiteY55" fmla="*/ 9053 h 10000"/>
                <a:gd name="connsiteX56" fmla="*/ 4428 w 10000"/>
                <a:gd name="connsiteY56" fmla="*/ 9309 h 10000"/>
                <a:gd name="connsiteX57" fmla="*/ 4178 w 10000"/>
                <a:gd name="connsiteY57" fmla="*/ 9548 h 10000"/>
                <a:gd name="connsiteX58" fmla="*/ 3771 w 10000"/>
                <a:gd name="connsiteY58" fmla="*/ 9797 h 10000"/>
                <a:gd name="connsiteX59" fmla="*/ 3491 w 10000"/>
                <a:gd name="connsiteY59" fmla="*/ 9867 h 10000"/>
                <a:gd name="connsiteX60" fmla="*/ 3085 w 10000"/>
                <a:gd name="connsiteY60" fmla="*/ 9922 h 10000"/>
                <a:gd name="connsiteX61" fmla="*/ 2591 w 10000"/>
                <a:gd name="connsiteY61" fmla="*/ 992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00" h="10000">
                  <a:moveTo>
                    <a:pt x="2591" y="9928"/>
                  </a:moveTo>
                  <a:cubicBezTo>
                    <a:pt x="2587" y="9884"/>
                    <a:pt x="1997" y="9718"/>
                    <a:pt x="2008" y="9408"/>
                  </a:cubicBezTo>
                  <a:cubicBezTo>
                    <a:pt x="2024" y="8887"/>
                    <a:pt x="2310" y="8730"/>
                    <a:pt x="2320" y="8478"/>
                  </a:cubicBezTo>
                  <a:cubicBezTo>
                    <a:pt x="2330" y="8226"/>
                    <a:pt x="2021" y="8187"/>
                    <a:pt x="2068" y="7893"/>
                  </a:cubicBezTo>
                  <a:cubicBezTo>
                    <a:pt x="2116" y="7581"/>
                    <a:pt x="2092" y="7536"/>
                    <a:pt x="1758" y="7313"/>
                  </a:cubicBezTo>
                  <a:cubicBezTo>
                    <a:pt x="1439" y="7103"/>
                    <a:pt x="1395" y="7033"/>
                    <a:pt x="1423" y="6769"/>
                  </a:cubicBezTo>
                  <a:cubicBezTo>
                    <a:pt x="1435" y="6602"/>
                    <a:pt x="1487" y="6422"/>
                    <a:pt x="1526" y="6366"/>
                  </a:cubicBezTo>
                  <a:cubicBezTo>
                    <a:pt x="1574" y="6306"/>
                    <a:pt x="1526" y="6199"/>
                    <a:pt x="1411" y="6105"/>
                  </a:cubicBezTo>
                  <a:cubicBezTo>
                    <a:pt x="1228" y="5953"/>
                    <a:pt x="1228" y="5940"/>
                    <a:pt x="1447" y="5784"/>
                  </a:cubicBezTo>
                  <a:cubicBezTo>
                    <a:pt x="1662" y="5628"/>
                    <a:pt x="1710" y="5621"/>
                    <a:pt x="2523" y="5643"/>
                  </a:cubicBezTo>
                  <a:cubicBezTo>
                    <a:pt x="3293" y="5662"/>
                    <a:pt x="3380" y="5651"/>
                    <a:pt x="3495" y="5535"/>
                  </a:cubicBezTo>
                  <a:cubicBezTo>
                    <a:pt x="3608" y="5425"/>
                    <a:pt x="3588" y="5400"/>
                    <a:pt x="3332" y="5347"/>
                  </a:cubicBezTo>
                  <a:cubicBezTo>
                    <a:pt x="3169" y="5315"/>
                    <a:pt x="2969" y="5289"/>
                    <a:pt x="2890" y="5289"/>
                  </a:cubicBezTo>
                  <a:cubicBezTo>
                    <a:pt x="2806" y="5289"/>
                    <a:pt x="2711" y="5247"/>
                    <a:pt x="2675" y="5197"/>
                  </a:cubicBezTo>
                  <a:cubicBezTo>
                    <a:pt x="2639" y="5148"/>
                    <a:pt x="2503" y="5108"/>
                    <a:pt x="2376" y="5108"/>
                  </a:cubicBezTo>
                  <a:cubicBezTo>
                    <a:pt x="2229" y="5108"/>
                    <a:pt x="2169" y="5082"/>
                    <a:pt x="2217" y="5038"/>
                  </a:cubicBezTo>
                  <a:cubicBezTo>
                    <a:pt x="2264" y="5000"/>
                    <a:pt x="2045" y="4848"/>
                    <a:pt x="1702" y="4679"/>
                  </a:cubicBezTo>
                  <a:cubicBezTo>
                    <a:pt x="1175" y="4419"/>
                    <a:pt x="1116" y="4366"/>
                    <a:pt x="1175" y="4206"/>
                  </a:cubicBezTo>
                  <a:cubicBezTo>
                    <a:pt x="1216" y="4105"/>
                    <a:pt x="1196" y="4007"/>
                    <a:pt x="1136" y="3988"/>
                  </a:cubicBezTo>
                  <a:cubicBezTo>
                    <a:pt x="1076" y="3968"/>
                    <a:pt x="1028" y="3891"/>
                    <a:pt x="1028" y="3816"/>
                  </a:cubicBezTo>
                  <a:cubicBezTo>
                    <a:pt x="1028" y="3737"/>
                    <a:pt x="813" y="3563"/>
                    <a:pt x="514" y="3396"/>
                  </a:cubicBezTo>
                  <a:lnTo>
                    <a:pt x="0" y="3113"/>
                  </a:lnTo>
                  <a:lnTo>
                    <a:pt x="709" y="2786"/>
                  </a:lnTo>
                  <a:cubicBezTo>
                    <a:pt x="1288" y="2519"/>
                    <a:pt x="1455" y="2469"/>
                    <a:pt x="1626" y="2519"/>
                  </a:cubicBezTo>
                  <a:cubicBezTo>
                    <a:pt x="1742" y="2553"/>
                    <a:pt x="1842" y="2570"/>
                    <a:pt x="1854" y="2559"/>
                  </a:cubicBezTo>
                  <a:cubicBezTo>
                    <a:pt x="1866" y="2549"/>
                    <a:pt x="1985" y="2452"/>
                    <a:pt x="2124" y="2345"/>
                  </a:cubicBezTo>
                  <a:cubicBezTo>
                    <a:pt x="2459" y="2086"/>
                    <a:pt x="2471" y="1666"/>
                    <a:pt x="2145" y="1507"/>
                  </a:cubicBezTo>
                  <a:cubicBezTo>
                    <a:pt x="1957" y="1416"/>
                    <a:pt x="1878" y="1409"/>
                    <a:pt x="1699" y="1469"/>
                  </a:cubicBezTo>
                  <a:cubicBezTo>
                    <a:pt x="1391" y="1572"/>
                    <a:pt x="1252" y="1559"/>
                    <a:pt x="1252" y="1431"/>
                  </a:cubicBezTo>
                  <a:cubicBezTo>
                    <a:pt x="1252" y="1244"/>
                    <a:pt x="2089" y="1108"/>
                    <a:pt x="2328" y="919"/>
                  </a:cubicBezTo>
                  <a:cubicBezTo>
                    <a:pt x="2567" y="730"/>
                    <a:pt x="2607" y="611"/>
                    <a:pt x="2687" y="296"/>
                  </a:cubicBezTo>
                  <a:cubicBezTo>
                    <a:pt x="2771" y="-38"/>
                    <a:pt x="3612" y="228"/>
                    <a:pt x="3962" y="203"/>
                  </a:cubicBezTo>
                  <a:cubicBezTo>
                    <a:pt x="4312" y="178"/>
                    <a:pt x="4440" y="366"/>
                    <a:pt x="4787" y="148"/>
                  </a:cubicBezTo>
                  <a:cubicBezTo>
                    <a:pt x="5063" y="-30"/>
                    <a:pt x="5087" y="-34"/>
                    <a:pt x="5274" y="66"/>
                  </a:cubicBezTo>
                  <a:cubicBezTo>
                    <a:pt x="5409" y="139"/>
                    <a:pt x="5318" y="84"/>
                    <a:pt x="5333" y="195"/>
                  </a:cubicBezTo>
                  <a:cubicBezTo>
                    <a:pt x="5349" y="307"/>
                    <a:pt x="4928" y="677"/>
                    <a:pt x="5367" y="737"/>
                  </a:cubicBezTo>
                  <a:cubicBezTo>
                    <a:pt x="5650" y="778"/>
                    <a:pt x="5573" y="1384"/>
                    <a:pt x="5477" y="1600"/>
                  </a:cubicBezTo>
                  <a:cubicBezTo>
                    <a:pt x="5345" y="1893"/>
                    <a:pt x="5912" y="1925"/>
                    <a:pt x="6191" y="1964"/>
                  </a:cubicBezTo>
                  <a:cubicBezTo>
                    <a:pt x="6347" y="2099"/>
                    <a:pt x="6356" y="2258"/>
                    <a:pt x="6411" y="2410"/>
                  </a:cubicBezTo>
                  <a:cubicBezTo>
                    <a:pt x="6466" y="2562"/>
                    <a:pt x="6446" y="2538"/>
                    <a:pt x="6522" y="2878"/>
                  </a:cubicBezTo>
                  <a:cubicBezTo>
                    <a:pt x="6675" y="3055"/>
                    <a:pt x="8156" y="3290"/>
                    <a:pt x="8370" y="3434"/>
                  </a:cubicBezTo>
                  <a:cubicBezTo>
                    <a:pt x="8798" y="3594"/>
                    <a:pt x="8907" y="3771"/>
                    <a:pt x="9088" y="3838"/>
                  </a:cubicBezTo>
                  <a:lnTo>
                    <a:pt x="9455" y="3838"/>
                  </a:lnTo>
                  <a:cubicBezTo>
                    <a:pt x="9466" y="4024"/>
                    <a:pt x="9476" y="4210"/>
                    <a:pt x="9487" y="4396"/>
                  </a:cubicBezTo>
                  <a:cubicBezTo>
                    <a:pt x="9519" y="4930"/>
                    <a:pt x="9535" y="4958"/>
                    <a:pt x="9782" y="4977"/>
                  </a:cubicBezTo>
                  <a:cubicBezTo>
                    <a:pt x="9926" y="4987"/>
                    <a:pt x="10021" y="5028"/>
                    <a:pt x="9997" y="5066"/>
                  </a:cubicBezTo>
                  <a:cubicBezTo>
                    <a:pt x="9922" y="5186"/>
                    <a:pt x="8295" y="5831"/>
                    <a:pt x="8104" y="5816"/>
                  </a:cubicBezTo>
                  <a:cubicBezTo>
                    <a:pt x="7777" y="5790"/>
                    <a:pt x="7326" y="5964"/>
                    <a:pt x="7326" y="6118"/>
                  </a:cubicBezTo>
                  <a:cubicBezTo>
                    <a:pt x="7326" y="6321"/>
                    <a:pt x="7131" y="6497"/>
                    <a:pt x="6899" y="6497"/>
                  </a:cubicBezTo>
                  <a:cubicBezTo>
                    <a:pt x="6796" y="6497"/>
                    <a:pt x="6510" y="6591"/>
                    <a:pt x="6266" y="6709"/>
                  </a:cubicBezTo>
                  <a:cubicBezTo>
                    <a:pt x="6023" y="6824"/>
                    <a:pt x="5732" y="6921"/>
                    <a:pt x="5617" y="6921"/>
                  </a:cubicBezTo>
                  <a:cubicBezTo>
                    <a:pt x="5289" y="6921"/>
                    <a:pt x="5246" y="7088"/>
                    <a:pt x="5541" y="7217"/>
                  </a:cubicBezTo>
                  <a:cubicBezTo>
                    <a:pt x="5788" y="7321"/>
                    <a:pt x="5796" y="7350"/>
                    <a:pt x="5684" y="7642"/>
                  </a:cubicBezTo>
                  <a:cubicBezTo>
                    <a:pt x="5569" y="7940"/>
                    <a:pt x="5581" y="7968"/>
                    <a:pt x="5883" y="8193"/>
                  </a:cubicBezTo>
                  <a:cubicBezTo>
                    <a:pt x="6059" y="8324"/>
                    <a:pt x="6263" y="8352"/>
                    <a:pt x="6202" y="8495"/>
                  </a:cubicBezTo>
                  <a:cubicBezTo>
                    <a:pt x="6141" y="8638"/>
                    <a:pt x="6012" y="9053"/>
                    <a:pt x="5518" y="9053"/>
                  </a:cubicBezTo>
                  <a:cubicBezTo>
                    <a:pt x="4908" y="9053"/>
                    <a:pt x="4520" y="8878"/>
                    <a:pt x="4428" y="9309"/>
                  </a:cubicBezTo>
                  <a:cubicBezTo>
                    <a:pt x="4384" y="9533"/>
                    <a:pt x="4337" y="9576"/>
                    <a:pt x="4178" y="9548"/>
                  </a:cubicBezTo>
                  <a:cubicBezTo>
                    <a:pt x="3934" y="9508"/>
                    <a:pt x="3679" y="9664"/>
                    <a:pt x="3771" y="9797"/>
                  </a:cubicBezTo>
                  <a:cubicBezTo>
                    <a:pt x="3831" y="9878"/>
                    <a:pt x="3783" y="9891"/>
                    <a:pt x="3491" y="9867"/>
                  </a:cubicBezTo>
                  <a:cubicBezTo>
                    <a:pt x="3265" y="9850"/>
                    <a:pt x="3126" y="9867"/>
                    <a:pt x="3085" y="9922"/>
                  </a:cubicBezTo>
                  <a:cubicBezTo>
                    <a:pt x="3013" y="10024"/>
                    <a:pt x="2606" y="10028"/>
                    <a:pt x="2591" y="9928"/>
                  </a:cubicBezTo>
                  <a:close/>
                </a:path>
              </a:pathLst>
            </a:custGeom>
            <a:solidFill>
              <a:srgbClr val="33CC33"/>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0" name="tamaulipas"/>
            <p:cNvSpPr>
              <a:spLocks/>
            </p:cNvSpPr>
            <p:nvPr/>
          </p:nvSpPr>
          <p:spPr bwMode="auto">
            <a:xfrm>
              <a:off x="5091035" y="3836224"/>
              <a:ext cx="572212" cy="1060785"/>
            </a:xfrm>
            <a:custGeom>
              <a:avLst/>
              <a:gdLst>
                <a:gd name="T0" fmla="*/ 1732 w 2711"/>
                <a:gd name="T1" fmla="*/ 5322 h 5525"/>
                <a:gd name="T2" fmla="*/ 1307 w 2711"/>
                <a:gd name="T3" fmla="*/ 5367 h 5525"/>
                <a:gd name="T4" fmla="*/ 800 w 2711"/>
                <a:gd name="T5" fmla="*/ 5249 h 5525"/>
                <a:gd name="T6" fmla="*/ 542 w 2711"/>
                <a:gd name="T7" fmla="*/ 5092 h 5525"/>
                <a:gd name="T8" fmla="*/ 143 w 2711"/>
                <a:gd name="T9" fmla="*/ 5001 h 5525"/>
                <a:gd name="T10" fmla="*/ 177 w 2711"/>
                <a:gd name="T11" fmla="*/ 4794 h 5525"/>
                <a:gd name="T12" fmla="*/ 0 w 2711"/>
                <a:gd name="T13" fmla="*/ 4492 h 5525"/>
                <a:gd name="T14" fmla="*/ 137 w 2711"/>
                <a:gd name="T15" fmla="*/ 4405 h 5525"/>
                <a:gd name="T16" fmla="*/ 203 w 2711"/>
                <a:gd name="T17" fmla="*/ 4073 h 5525"/>
                <a:gd name="T18" fmla="*/ 544 w 2711"/>
                <a:gd name="T19" fmla="*/ 3968 h 5525"/>
                <a:gd name="T20" fmla="*/ 460 w 2711"/>
                <a:gd name="T21" fmla="*/ 3530 h 5525"/>
                <a:gd name="T22" fmla="*/ 458 w 2711"/>
                <a:gd name="T23" fmla="*/ 3157 h 5525"/>
                <a:gd name="T24" fmla="*/ 762 w 2711"/>
                <a:gd name="T25" fmla="*/ 2958 h 5525"/>
                <a:gd name="T26" fmla="*/ 1043 w 2711"/>
                <a:gd name="T27" fmla="*/ 2652 h 5525"/>
                <a:gd name="T28" fmla="*/ 1487 w 2711"/>
                <a:gd name="T29" fmla="*/ 2196 h 5525"/>
                <a:gd name="T30" fmla="*/ 1391 w 2711"/>
                <a:gd name="T31" fmla="*/ 1652 h 5525"/>
                <a:gd name="T32" fmla="*/ 1162 w 2711"/>
                <a:gd name="T33" fmla="*/ 1663 h 5525"/>
                <a:gd name="T34" fmla="*/ 982 w 2711"/>
                <a:gd name="T35" fmla="*/ 1603 h 5525"/>
                <a:gd name="T36" fmla="*/ 817 w 2711"/>
                <a:gd name="T37" fmla="*/ 1406 h 5525"/>
                <a:gd name="T38" fmla="*/ 562 w 2711"/>
                <a:gd name="T39" fmla="*/ 1022 h 5525"/>
                <a:gd name="T40" fmla="*/ 446 w 2711"/>
                <a:gd name="T41" fmla="*/ 785 h 5525"/>
                <a:gd name="T42" fmla="*/ 256 w 2711"/>
                <a:gd name="T43" fmla="*/ 205 h 5525"/>
                <a:gd name="T44" fmla="*/ 301 w 2711"/>
                <a:gd name="T45" fmla="*/ 71 h 5525"/>
                <a:gd name="T46" fmla="*/ 562 w 2711"/>
                <a:gd name="T47" fmla="*/ 242 h 5525"/>
                <a:gd name="T48" fmla="*/ 620 w 2711"/>
                <a:gd name="T49" fmla="*/ 524 h 5525"/>
                <a:gd name="T50" fmla="*/ 730 w 2711"/>
                <a:gd name="T51" fmla="*/ 892 h 5525"/>
                <a:gd name="T52" fmla="*/ 796 w 2711"/>
                <a:gd name="T53" fmla="*/ 990 h 5525"/>
                <a:gd name="T54" fmla="*/ 912 w 2711"/>
                <a:gd name="T55" fmla="*/ 1180 h 5525"/>
                <a:gd name="T56" fmla="*/ 1264 w 2711"/>
                <a:gd name="T57" fmla="*/ 1383 h 5525"/>
                <a:gd name="T58" fmla="*/ 1646 w 2711"/>
                <a:gd name="T59" fmla="*/ 1535 h 5525"/>
                <a:gd name="T60" fmla="*/ 2311 w 2711"/>
                <a:gd name="T61" fmla="*/ 1721 h 5525"/>
                <a:gd name="T62" fmla="*/ 2673 w 2711"/>
                <a:gd name="T63" fmla="*/ 1704 h 5525"/>
                <a:gd name="T64" fmla="*/ 2371 w 2711"/>
                <a:gd name="T65" fmla="*/ 2662 h 5525"/>
                <a:gd name="T66" fmla="*/ 2224 w 2711"/>
                <a:gd name="T67" fmla="*/ 3297 h 5525"/>
                <a:gd name="T68" fmla="*/ 2350 w 2711"/>
                <a:gd name="T69" fmla="*/ 2606 h 5525"/>
                <a:gd name="T70" fmla="*/ 2390 w 2711"/>
                <a:gd name="T71" fmla="*/ 2257 h 5525"/>
                <a:gd name="T72" fmla="*/ 2349 w 2711"/>
                <a:gd name="T73" fmla="*/ 2372 h 5525"/>
                <a:gd name="T74" fmla="*/ 2279 w 2711"/>
                <a:gd name="T75" fmla="*/ 2399 h 5525"/>
                <a:gd name="T76" fmla="*/ 2184 w 2711"/>
                <a:gd name="T77" fmla="*/ 2469 h 5525"/>
                <a:gd name="T78" fmla="*/ 2198 w 2711"/>
                <a:gd name="T79" fmla="*/ 2522 h 5525"/>
                <a:gd name="T80" fmla="*/ 2168 w 2711"/>
                <a:gd name="T81" fmla="*/ 2563 h 5525"/>
                <a:gd name="T82" fmla="*/ 2196 w 2711"/>
                <a:gd name="T83" fmla="*/ 2776 h 5525"/>
                <a:gd name="T84" fmla="*/ 2159 w 2711"/>
                <a:gd name="T85" fmla="*/ 2995 h 5525"/>
                <a:gd name="T86" fmla="*/ 2092 w 2711"/>
                <a:gd name="T87" fmla="*/ 3207 h 5525"/>
                <a:gd name="T88" fmla="*/ 2183 w 2711"/>
                <a:gd name="T89" fmla="*/ 3365 h 5525"/>
                <a:gd name="T90" fmla="*/ 2163 w 2711"/>
                <a:gd name="T91" fmla="*/ 3734 h 5525"/>
                <a:gd name="T92" fmla="*/ 2139 w 2711"/>
                <a:gd name="T93" fmla="*/ 3720 h 5525"/>
                <a:gd name="T94" fmla="*/ 2156 w 2711"/>
                <a:gd name="T95" fmla="*/ 4542 h 5525"/>
                <a:gd name="T96" fmla="*/ 2110 w 2711"/>
                <a:gd name="T97" fmla="*/ 5073 h 5525"/>
                <a:gd name="T98" fmla="*/ 2053 w 2711"/>
                <a:gd name="T99" fmla="*/ 5272 h 5525"/>
                <a:gd name="T100" fmla="*/ 2110 w 2711"/>
                <a:gd name="T101" fmla="*/ 5343 h 5525"/>
                <a:gd name="T102" fmla="*/ 1986 w 2711"/>
                <a:gd name="T103" fmla="*/ 5415 h 5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11" h="5525">
                  <a:moveTo>
                    <a:pt x="1986" y="5415"/>
                  </a:moveTo>
                  <a:cubicBezTo>
                    <a:pt x="1859" y="5306"/>
                    <a:pt x="1778" y="5276"/>
                    <a:pt x="1732" y="5322"/>
                  </a:cubicBezTo>
                  <a:cubicBezTo>
                    <a:pt x="1721" y="5333"/>
                    <a:pt x="1671" y="5344"/>
                    <a:pt x="1622" y="5345"/>
                  </a:cubicBezTo>
                  <a:cubicBezTo>
                    <a:pt x="1573" y="5345"/>
                    <a:pt x="1431" y="5355"/>
                    <a:pt x="1307" y="5367"/>
                  </a:cubicBezTo>
                  <a:cubicBezTo>
                    <a:pt x="1183" y="5378"/>
                    <a:pt x="1025" y="5377"/>
                    <a:pt x="956" y="5365"/>
                  </a:cubicBezTo>
                  <a:cubicBezTo>
                    <a:pt x="848" y="5345"/>
                    <a:pt x="827" y="5330"/>
                    <a:pt x="800" y="5249"/>
                  </a:cubicBezTo>
                  <a:cubicBezTo>
                    <a:pt x="765" y="5145"/>
                    <a:pt x="658" y="5048"/>
                    <a:pt x="577" y="5047"/>
                  </a:cubicBezTo>
                  <a:cubicBezTo>
                    <a:pt x="540" y="5047"/>
                    <a:pt x="530" y="5060"/>
                    <a:pt x="542" y="5092"/>
                  </a:cubicBezTo>
                  <a:cubicBezTo>
                    <a:pt x="553" y="5122"/>
                    <a:pt x="547" y="5133"/>
                    <a:pt x="524" y="5124"/>
                  </a:cubicBezTo>
                  <a:cubicBezTo>
                    <a:pt x="472" y="5104"/>
                    <a:pt x="184" y="5011"/>
                    <a:pt x="143" y="5001"/>
                  </a:cubicBezTo>
                  <a:cubicBezTo>
                    <a:pt x="102" y="4991"/>
                    <a:pt x="94" y="4849"/>
                    <a:pt x="134" y="4849"/>
                  </a:cubicBezTo>
                  <a:cubicBezTo>
                    <a:pt x="148" y="4849"/>
                    <a:pt x="168" y="4824"/>
                    <a:pt x="177" y="4794"/>
                  </a:cubicBezTo>
                  <a:cubicBezTo>
                    <a:pt x="198" y="4728"/>
                    <a:pt x="85" y="4558"/>
                    <a:pt x="34" y="4578"/>
                  </a:cubicBezTo>
                  <a:cubicBezTo>
                    <a:pt x="12" y="4587"/>
                    <a:pt x="0" y="4557"/>
                    <a:pt x="0" y="4492"/>
                  </a:cubicBezTo>
                  <a:cubicBezTo>
                    <a:pt x="0" y="4401"/>
                    <a:pt x="6" y="4394"/>
                    <a:pt x="68" y="4410"/>
                  </a:cubicBezTo>
                  <a:cubicBezTo>
                    <a:pt x="105" y="4419"/>
                    <a:pt x="136" y="4417"/>
                    <a:pt x="137" y="4405"/>
                  </a:cubicBezTo>
                  <a:cubicBezTo>
                    <a:pt x="138" y="4393"/>
                    <a:pt x="142" y="4331"/>
                    <a:pt x="146" y="4267"/>
                  </a:cubicBezTo>
                  <a:cubicBezTo>
                    <a:pt x="150" y="4202"/>
                    <a:pt x="176" y="4115"/>
                    <a:pt x="203" y="4073"/>
                  </a:cubicBezTo>
                  <a:cubicBezTo>
                    <a:pt x="248" y="4004"/>
                    <a:pt x="265" y="3998"/>
                    <a:pt x="371" y="4014"/>
                  </a:cubicBezTo>
                  <a:cubicBezTo>
                    <a:pt x="471" y="4029"/>
                    <a:pt x="497" y="4022"/>
                    <a:pt x="544" y="3968"/>
                  </a:cubicBezTo>
                  <a:cubicBezTo>
                    <a:pt x="612" y="3889"/>
                    <a:pt x="604" y="3823"/>
                    <a:pt x="510" y="3701"/>
                  </a:cubicBezTo>
                  <a:cubicBezTo>
                    <a:pt x="456" y="3629"/>
                    <a:pt x="444" y="3590"/>
                    <a:pt x="460" y="3530"/>
                  </a:cubicBezTo>
                  <a:cubicBezTo>
                    <a:pt x="494" y="3398"/>
                    <a:pt x="484" y="3298"/>
                    <a:pt x="432" y="3241"/>
                  </a:cubicBezTo>
                  <a:cubicBezTo>
                    <a:pt x="384" y="3187"/>
                    <a:pt x="385" y="3184"/>
                    <a:pt x="458" y="3157"/>
                  </a:cubicBezTo>
                  <a:cubicBezTo>
                    <a:pt x="499" y="3141"/>
                    <a:pt x="574" y="3090"/>
                    <a:pt x="624" y="3043"/>
                  </a:cubicBezTo>
                  <a:cubicBezTo>
                    <a:pt x="673" y="2997"/>
                    <a:pt x="736" y="2958"/>
                    <a:pt x="762" y="2958"/>
                  </a:cubicBezTo>
                  <a:cubicBezTo>
                    <a:pt x="820" y="2958"/>
                    <a:pt x="869" y="2876"/>
                    <a:pt x="869" y="2781"/>
                  </a:cubicBezTo>
                  <a:cubicBezTo>
                    <a:pt x="869" y="2710"/>
                    <a:pt x="968" y="2636"/>
                    <a:pt x="1043" y="2652"/>
                  </a:cubicBezTo>
                  <a:cubicBezTo>
                    <a:pt x="1089" y="2663"/>
                    <a:pt x="1508" y="2353"/>
                    <a:pt x="1547" y="2279"/>
                  </a:cubicBezTo>
                  <a:cubicBezTo>
                    <a:pt x="1577" y="2224"/>
                    <a:pt x="1557" y="2196"/>
                    <a:pt x="1487" y="2196"/>
                  </a:cubicBezTo>
                  <a:cubicBezTo>
                    <a:pt x="1429" y="2196"/>
                    <a:pt x="1409" y="2114"/>
                    <a:pt x="1398" y="1833"/>
                  </a:cubicBezTo>
                  <a:lnTo>
                    <a:pt x="1391" y="1652"/>
                  </a:lnTo>
                  <a:lnTo>
                    <a:pt x="1293" y="1645"/>
                  </a:lnTo>
                  <a:cubicBezTo>
                    <a:pt x="1238" y="1640"/>
                    <a:pt x="1180" y="1649"/>
                    <a:pt x="1162" y="1663"/>
                  </a:cubicBezTo>
                  <a:cubicBezTo>
                    <a:pt x="1142" y="1679"/>
                    <a:pt x="1118" y="1673"/>
                    <a:pt x="1095" y="1646"/>
                  </a:cubicBezTo>
                  <a:cubicBezTo>
                    <a:pt x="1076" y="1623"/>
                    <a:pt x="1025" y="1603"/>
                    <a:pt x="982" y="1603"/>
                  </a:cubicBezTo>
                  <a:cubicBezTo>
                    <a:pt x="902" y="1603"/>
                    <a:pt x="869" y="1561"/>
                    <a:pt x="869" y="1460"/>
                  </a:cubicBezTo>
                  <a:cubicBezTo>
                    <a:pt x="869" y="1426"/>
                    <a:pt x="850" y="1406"/>
                    <a:pt x="817" y="1406"/>
                  </a:cubicBezTo>
                  <a:cubicBezTo>
                    <a:pt x="729" y="1406"/>
                    <a:pt x="672" y="1314"/>
                    <a:pt x="672" y="1171"/>
                  </a:cubicBezTo>
                  <a:cubicBezTo>
                    <a:pt x="672" y="1040"/>
                    <a:pt x="671" y="1040"/>
                    <a:pt x="562" y="1022"/>
                  </a:cubicBezTo>
                  <a:cubicBezTo>
                    <a:pt x="454" y="1005"/>
                    <a:pt x="452" y="1003"/>
                    <a:pt x="477" y="916"/>
                  </a:cubicBezTo>
                  <a:cubicBezTo>
                    <a:pt x="512" y="794"/>
                    <a:pt x="510" y="785"/>
                    <a:pt x="446" y="785"/>
                  </a:cubicBezTo>
                  <a:cubicBezTo>
                    <a:pt x="395" y="785"/>
                    <a:pt x="391" y="772"/>
                    <a:pt x="406" y="675"/>
                  </a:cubicBezTo>
                  <a:cubicBezTo>
                    <a:pt x="429" y="532"/>
                    <a:pt x="349" y="282"/>
                    <a:pt x="256" y="205"/>
                  </a:cubicBezTo>
                  <a:lnTo>
                    <a:pt x="186" y="148"/>
                  </a:lnTo>
                  <a:lnTo>
                    <a:pt x="301" y="71"/>
                  </a:lnTo>
                  <a:cubicBezTo>
                    <a:pt x="400" y="6"/>
                    <a:pt x="426" y="0"/>
                    <a:pt x="487" y="28"/>
                  </a:cubicBezTo>
                  <a:cubicBezTo>
                    <a:pt x="557" y="59"/>
                    <a:pt x="574" y="108"/>
                    <a:pt x="562" y="242"/>
                  </a:cubicBezTo>
                  <a:cubicBezTo>
                    <a:pt x="559" y="277"/>
                    <a:pt x="572" y="333"/>
                    <a:pt x="590" y="368"/>
                  </a:cubicBezTo>
                  <a:cubicBezTo>
                    <a:pt x="609" y="402"/>
                    <a:pt x="622" y="473"/>
                    <a:pt x="620" y="524"/>
                  </a:cubicBezTo>
                  <a:cubicBezTo>
                    <a:pt x="618" y="575"/>
                    <a:pt x="642" y="662"/>
                    <a:pt x="673" y="716"/>
                  </a:cubicBezTo>
                  <a:cubicBezTo>
                    <a:pt x="703" y="770"/>
                    <a:pt x="729" y="850"/>
                    <a:pt x="730" y="892"/>
                  </a:cubicBezTo>
                  <a:cubicBezTo>
                    <a:pt x="732" y="960"/>
                    <a:pt x="735" y="962"/>
                    <a:pt x="756" y="912"/>
                  </a:cubicBezTo>
                  <a:cubicBezTo>
                    <a:pt x="781" y="854"/>
                    <a:pt x="786" y="862"/>
                    <a:pt x="796" y="990"/>
                  </a:cubicBezTo>
                  <a:cubicBezTo>
                    <a:pt x="797" y="1009"/>
                    <a:pt x="820" y="1041"/>
                    <a:pt x="846" y="1060"/>
                  </a:cubicBezTo>
                  <a:cubicBezTo>
                    <a:pt x="872" y="1080"/>
                    <a:pt x="901" y="1134"/>
                    <a:pt x="912" y="1180"/>
                  </a:cubicBezTo>
                  <a:cubicBezTo>
                    <a:pt x="926" y="1245"/>
                    <a:pt x="946" y="1265"/>
                    <a:pt x="997" y="1265"/>
                  </a:cubicBezTo>
                  <a:cubicBezTo>
                    <a:pt x="1086" y="1265"/>
                    <a:pt x="1212" y="1320"/>
                    <a:pt x="1264" y="1383"/>
                  </a:cubicBezTo>
                  <a:cubicBezTo>
                    <a:pt x="1290" y="1413"/>
                    <a:pt x="1364" y="1441"/>
                    <a:pt x="1448" y="1451"/>
                  </a:cubicBezTo>
                  <a:cubicBezTo>
                    <a:pt x="1547" y="1463"/>
                    <a:pt x="1606" y="1488"/>
                    <a:pt x="1646" y="1535"/>
                  </a:cubicBezTo>
                  <a:cubicBezTo>
                    <a:pt x="1694" y="1592"/>
                    <a:pt x="1737" y="1605"/>
                    <a:pt x="1928" y="1618"/>
                  </a:cubicBezTo>
                  <a:cubicBezTo>
                    <a:pt x="2245" y="1641"/>
                    <a:pt x="2236" y="1638"/>
                    <a:pt x="2311" y="1721"/>
                  </a:cubicBezTo>
                  <a:cubicBezTo>
                    <a:pt x="2404" y="1824"/>
                    <a:pt x="2496" y="1848"/>
                    <a:pt x="2519" y="1777"/>
                  </a:cubicBezTo>
                  <a:cubicBezTo>
                    <a:pt x="2535" y="1725"/>
                    <a:pt x="2643" y="1674"/>
                    <a:pt x="2673" y="1704"/>
                  </a:cubicBezTo>
                  <a:cubicBezTo>
                    <a:pt x="2711" y="1743"/>
                    <a:pt x="2608" y="2145"/>
                    <a:pt x="2511" y="2337"/>
                  </a:cubicBezTo>
                  <a:cubicBezTo>
                    <a:pt x="2452" y="2454"/>
                    <a:pt x="2389" y="2600"/>
                    <a:pt x="2371" y="2662"/>
                  </a:cubicBezTo>
                  <a:cubicBezTo>
                    <a:pt x="2275" y="2992"/>
                    <a:pt x="2252" y="3089"/>
                    <a:pt x="2252" y="3168"/>
                  </a:cubicBezTo>
                  <a:cubicBezTo>
                    <a:pt x="2251" y="3215"/>
                    <a:pt x="2239" y="3274"/>
                    <a:pt x="2224" y="3297"/>
                  </a:cubicBezTo>
                  <a:cubicBezTo>
                    <a:pt x="2200" y="3334"/>
                    <a:pt x="2197" y="3334"/>
                    <a:pt x="2197" y="3297"/>
                  </a:cubicBezTo>
                  <a:cubicBezTo>
                    <a:pt x="2199" y="3121"/>
                    <a:pt x="2266" y="2819"/>
                    <a:pt x="2350" y="2606"/>
                  </a:cubicBezTo>
                  <a:cubicBezTo>
                    <a:pt x="2405" y="2466"/>
                    <a:pt x="2450" y="2339"/>
                    <a:pt x="2450" y="2323"/>
                  </a:cubicBezTo>
                  <a:cubicBezTo>
                    <a:pt x="2450" y="2307"/>
                    <a:pt x="2423" y="2278"/>
                    <a:pt x="2390" y="2257"/>
                  </a:cubicBezTo>
                  <a:cubicBezTo>
                    <a:pt x="2357" y="2236"/>
                    <a:pt x="2339" y="2234"/>
                    <a:pt x="2350" y="2251"/>
                  </a:cubicBezTo>
                  <a:cubicBezTo>
                    <a:pt x="2361" y="2268"/>
                    <a:pt x="2360" y="2323"/>
                    <a:pt x="2349" y="2372"/>
                  </a:cubicBezTo>
                  <a:lnTo>
                    <a:pt x="2330" y="2462"/>
                  </a:lnTo>
                  <a:lnTo>
                    <a:pt x="2279" y="2399"/>
                  </a:lnTo>
                  <a:cubicBezTo>
                    <a:pt x="2216" y="2322"/>
                    <a:pt x="2178" y="2320"/>
                    <a:pt x="2159" y="2395"/>
                  </a:cubicBezTo>
                  <a:cubicBezTo>
                    <a:pt x="2150" y="2431"/>
                    <a:pt x="2159" y="2460"/>
                    <a:pt x="2184" y="2469"/>
                  </a:cubicBezTo>
                  <a:cubicBezTo>
                    <a:pt x="2206" y="2477"/>
                    <a:pt x="2224" y="2496"/>
                    <a:pt x="2224" y="2511"/>
                  </a:cubicBezTo>
                  <a:cubicBezTo>
                    <a:pt x="2224" y="2526"/>
                    <a:pt x="2212" y="2531"/>
                    <a:pt x="2198" y="2522"/>
                  </a:cubicBezTo>
                  <a:cubicBezTo>
                    <a:pt x="2183" y="2513"/>
                    <a:pt x="2163" y="2519"/>
                    <a:pt x="2154" y="2534"/>
                  </a:cubicBezTo>
                  <a:cubicBezTo>
                    <a:pt x="2144" y="2550"/>
                    <a:pt x="2150" y="2563"/>
                    <a:pt x="2168" y="2563"/>
                  </a:cubicBezTo>
                  <a:cubicBezTo>
                    <a:pt x="2189" y="2563"/>
                    <a:pt x="2194" y="2592"/>
                    <a:pt x="2181" y="2649"/>
                  </a:cubicBezTo>
                  <a:cubicBezTo>
                    <a:pt x="2170" y="2701"/>
                    <a:pt x="2176" y="2751"/>
                    <a:pt x="2196" y="2776"/>
                  </a:cubicBezTo>
                  <a:cubicBezTo>
                    <a:pt x="2223" y="2808"/>
                    <a:pt x="2222" y="2820"/>
                    <a:pt x="2189" y="2832"/>
                  </a:cubicBezTo>
                  <a:cubicBezTo>
                    <a:pt x="2158" y="2844"/>
                    <a:pt x="2151" y="2884"/>
                    <a:pt x="2159" y="2995"/>
                  </a:cubicBezTo>
                  <a:cubicBezTo>
                    <a:pt x="2170" y="3134"/>
                    <a:pt x="2168" y="3139"/>
                    <a:pt x="2125" y="3085"/>
                  </a:cubicBezTo>
                  <a:cubicBezTo>
                    <a:pt x="2081" y="3032"/>
                    <a:pt x="2079" y="3039"/>
                    <a:pt x="2092" y="3207"/>
                  </a:cubicBezTo>
                  <a:cubicBezTo>
                    <a:pt x="2105" y="3369"/>
                    <a:pt x="2139" y="3489"/>
                    <a:pt x="2139" y="3370"/>
                  </a:cubicBezTo>
                  <a:cubicBezTo>
                    <a:pt x="2139" y="3326"/>
                    <a:pt x="2143" y="3325"/>
                    <a:pt x="2183" y="3365"/>
                  </a:cubicBezTo>
                  <a:cubicBezTo>
                    <a:pt x="2219" y="3400"/>
                    <a:pt x="2221" y="3428"/>
                    <a:pt x="2197" y="3515"/>
                  </a:cubicBezTo>
                  <a:cubicBezTo>
                    <a:pt x="2181" y="3573"/>
                    <a:pt x="2166" y="3672"/>
                    <a:pt x="2163" y="3734"/>
                  </a:cubicBezTo>
                  <a:lnTo>
                    <a:pt x="2159" y="3847"/>
                  </a:lnTo>
                  <a:lnTo>
                    <a:pt x="2139" y="3720"/>
                  </a:lnTo>
                  <a:cubicBezTo>
                    <a:pt x="2125" y="3631"/>
                    <a:pt x="2118" y="3699"/>
                    <a:pt x="2115" y="3950"/>
                  </a:cubicBezTo>
                  <a:cubicBezTo>
                    <a:pt x="2113" y="4175"/>
                    <a:pt x="2128" y="4394"/>
                    <a:pt x="2156" y="4542"/>
                  </a:cubicBezTo>
                  <a:cubicBezTo>
                    <a:pt x="2193" y="4740"/>
                    <a:pt x="2195" y="4805"/>
                    <a:pt x="2166" y="4942"/>
                  </a:cubicBezTo>
                  <a:cubicBezTo>
                    <a:pt x="2146" y="5037"/>
                    <a:pt x="2122" y="5092"/>
                    <a:pt x="2110" y="5073"/>
                  </a:cubicBezTo>
                  <a:cubicBezTo>
                    <a:pt x="2090" y="5041"/>
                    <a:pt x="2084" y="5053"/>
                    <a:pt x="2036" y="5223"/>
                  </a:cubicBezTo>
                  <a:cubicBezTo>
                    <a:pt x="2029" y="5250"/>
                    <a:pt x="2036" y="5272"/>
                    <a:pt x="2053" y="5272"/>
                  </a:cubicBezTo>
                  <a:cubicBezTo>
                    <a:pt x="2069" y="5272"/>
                    <a:pt x="2085" y="5250"/>
                    <a:pt x="2087" y="5223"/>
                  </a:cubicBezTo>
                  <a:cubicBezTo>
                    <a:pt x="2089" y="5196"/>
                    <a:pt x="2100" y="5250"/>
                    <a:pt x="2110" y="5343"/>
                  </a:cubicBezTo>
                  <a:cubicBezTo>
                    <a:pt x="2121" y="5436"/>
                    <a:pt x="2127" y="5516"/>
                    <a:pt x="2124" y="5521"/>
                  </a:cubicBezTo>
                  <a:cubicBezTo>
                    <a:pt x="2120" y="5525"/>
                    <a:pt x="2058" y="5478"/>
                    <a:pt x="1986" y="5415"/>
                  </a:cubicBezTo>
                  <a:close/>
                </a:path>
              </a:pathLst>
            </a:custGeom>
            <a:solidFill>
              <a:srgbClr val="00B0F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1" name="colima"/>
            <p:cNvSpPr>
              <a:spLocks/>
            </p:cNvSpPr>
            <p:nvPr/>
          </p:nvSpPr>
          <p:spPr bwMode="auto">
            <a:xfrm>
              <a:off x="4184399" y="5413175"/>
              <a:ext cx="260725" cy="142145"/>
            </a:xfrm>
            <a:custGeom>
              <a:avLst/>
              <a:gdLst>
                <a:gd name="T0" fmla="*/ 833 w 1108"/>
                <a:gd name="T1" fmla="*/ 713 h 748"/>
                <a:gd name="T2" fmla="*/ 739 w 1108"/>
                <a:gd name="T3" fmla="*/ 617 h 748"/>
                <a:gd name="T4" fmla="*/ 682 w 1108"/>
                <a:gd name="T5" fmla="*/ 561 h 748"/>
                <a:gd name="T6" fmla="*/ 614 w 1108"/>
                <a:gd name="T7" fmla="*/ 511 h 748"/>
                <a:gd name="T8" fmla="*/ 585 w 1108"/>
                <a:gd name="T9" fmla="*/ 511 h 748"/>
                <a:gd name="T10" fmla="*/ 458 w 1108"/>
                <a:gd name="T11" fmla="*/ 517 h 748"/>
                <a:gd name="T12" fmla="*/ 369 w 1108"/>
                <a:gd name="T13" fmla="*/ 432 h 748"/>
                <a:gd name="T14" fmla="*/ 350 w 1108"/>
                <a:gd name="T15" fmla="*/ 387 h 748"/>
                <a:gd name="T16" fmla="*/ 180 w 1108"/>
                <a:gd name="T17" fmla="*/ 339 h 748"/>
                <a:gd name="T18" fmla="*/ 67 w 1108"/>
                <a:gd name="T19" fmla="*/ 304 h 748"/>
                <a:gd name="T20" fmla="*/ 393 w 1108"/>
                <a:gd name="T21" fmla="*/ 192 h 748"/>
                <a:gd name="T22" fmla="*/ 600 w 1108"/>
                <a:gd name="T23" fmla="*/ 101 h 748"/>
                <a:gd name="T24" fmla="*/ 713 w 1108"/>
                <a:gd name="T25" fmla="*/ 65 h 748"/>
                <a:gd name="T26" fmla="*/ 923 w 1108"/>
                <a:gd name="T27" fmla="*/ 49 h 748"/>
                <a:gd name="T28" fmla="*/ 1098 w 1108"/>
                <a:gd name="T29" fmla="*/ 300 h 748"/>
                <a:gd name="T30" fmla="*/ 1066 w 1108"/>
                <a:gd name="T31" fmla="*/ 531 h 748"/>
                <a:gd name="T32" fmla="*/ 1024 w 1108"/>
                <a:gd name="T33" fmla="*/ 606 h 748"/>
                <a:gd name="T34" fmla="*/ 957 w 1108"/>
                <a:gd name="T35" fmla="*/ 710 h 748"/>
                <a:gd name="T36" fmla="*/ 833 w 1108"/>
                <a:gd name="T37" fmla="*/ 71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8" h="748">
                  <a:moveTo>
                    <a:pt x="833" y="713"/>
                  </a:moveTo>
                  <a:cubicBezTo>
                    <a:pt x="791" y="692"/>
                    <a:pt x="749" y="648"/>
                    <a:pt x="739" y="617"/>
                  </a:cubicBezTo>
                  <a:cubicBezTo>
                    <a:pt x="729" y="586"/>
                    <a:pt x="703" y="561"/>
                    <a:pt x="682" y="561"/>
                  </a:cubicBezTo>
                  <a:cubicBezTo>
                    <a:pt x="661" y="561"/>
                    <a:pt x="630" y="538"/>
                    <a:pt x="614" y="511"/>
                  </a:cubicBezTo>
                  <a:cubicBezTo>
                    <a:pt x="587" y="464"/>
                    <a:pt x="585" y="464"/>
                    <a:pt x="585" y="511"/>
                  </a:cubicBezTo>
                  <a:cubicBezTo>
                    <a:pt x="584" y="571"/>
                    <a:pt x="587" y="571"/>
                    <a:pt x="458" y="517"/>
                  </a:cubicBezTo>
                  <a:cubicBezTo>
                    <a:pt x="387" y="487"/>
                    <a:pt x="358" y="460"/>
                    <a:pt x="369" y="432"/>
                  </a:cubicBezTo>
                  <a:cubicBezTo>
                    <a:pt x="377" y="410"/>
                    <a:pt x="369" y="389"/>
                    <a:pt x="350" y="387"/>
                  </a:cubicBezTo>
                  <a:cubicBezTo>
                    <a:pt x="284" y="379"/>
                    <a:pt x="259" y="372"/>
                    <a:pt x="180" y="339"/>
                  </a:cubicBezTo>
                  <a:cubicBezTo>
                    <a:pt x="136" y="321"/>
                    <a:pt x="85" y="305"/>
                    <a:pt x="67" y="304"/>
                  </a:cubicBezTo>
                  <a:cubicBezTo>
                    <a:pt x="0" y="300"/>
                    <a:pt x="208" y="228"/>
                    <a:pt x="393" y="192"/>
                  </a:cubicBezTo>
                  <a:cubicBezTo>
                    <a:pt x="536" y="164"/>
                    <a:pt x="587" y="142"/>
                    <a:pt x="600" y="101"/>
                  </a:cubicBezTo>
                  <a:cubicBezTo>
                    <a:pt x="614" y="57"/>
                    <a:pt x="635" y="50"/>
                    <a:pt x="713" y="65"/>
                  </a:cubicBezTo>
                  <a:cubicBezTo>
                    <a:pt x="766" y="75"/>
                    <a:pt x="860" y="68"/>
                    <a:pt x="923" y="49"/>
                  </a:cubicBezTo>
                  <a:cubicBezTo>
                    <a:pt x="1085" y="0"/>
                    <a:pt x="1108" y="33"/>
                    <a:pt x="1098" y="300"/>
                  </a:cubicBezTo>
                  <a:cubicBezTo>
                    <a:pt x="1093" y="419"/>
                    <a:pt x="1079" y="523"/>
                    <a:pt x="1066" y="531"/>
                  </a:cubicBezTo>
                  <a:cubicBezTo>
                    <a:pt x="1053" y="540"/>
                    <a:pt x="1035" y="573"/>
                    <a:pt x="1024" y="606"/>
                  </a:cubicBezTo>
                  <a:cubicBezTo>
                    <a:pt x="1014" y="639"/>
                    <a:pt x="984" y="686"/>
                    <a:pt x="957" y="710"/>
                  </a:cubicBezTo>
                  <a:cubicBezTo>
                    <a:pt x="914" y="748"/>
                    <a:pt x="899" y="748"/>
                    <a:pt x="833" y="713"/>
                  </a:cubicBezTo>
                  <a:close/>
                </a:path>
              </a:pathLst>
            </a:custGeom>
            <a:solidFill>
              <a:srgbClr val="33CC33"/>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2" name="guanajuato"/>
            <p:cNvSpPr>
              <a:spLocks/>
            </p:cNvSpPr>
            <p:nvPr/>
          </p:nvSpPr>
          <p:spPr bwMode="auto">
            <a:xfrm>
              <a:off x="4686578" y="4953542"/>
              <a:ext cx="475305" cy="362788"/>
            </a:xfrm>
            <a:custGeom>
              <a:avLst/>
              <a:gdLst>
                <a:gd name="T0" fmla="*/ 1135 w 2196"/>
                <a:gd name="T1" fmla="*/ 1798 h 1874"/>
                <a:gd name="T2" fmla="*/ 977 w 2196"/>
                <a:gd name="T3" fmla="*/ 1749 h 1874"/>
                <a:gd name="T4" fmla="*/ 772 w 2196"/>
                <a:gd name="T5" fmla="*/ 1789 h 1874"/>
                <a:gd name="T6" fmla="*/ 668 w 2196"/>
                <a:gd name="T7" fmla="*/ 1779 h 1874"/>
                <a:gd name="T8" fmla="*/ 616 w 2196"/>
                <a:gd name="T9" fmla="*/ 1646 h 1874"/>
                <a:gd name="T10" fmla="*/ 564 w 2196"/>
                <a:gd name="T11" fmla="*/ 1542 h 1874"/>
                <a:gd name="T12" fmla="*/ 328 w 2196"/>
                <a:gd name="T13" fmla="*/ 1562 h 1874"/>
                <a:gd name="T14" fmla="*/ 135 w 2196"/>
                <a:gd name="T15" fmla="*/ 1533 h 1874"/>
                <a:gd name="T16" fmla="*/ 87 w 2196"/>
                <a:gd name="T17" fmla="*/ 1462 h 1874"/>
                <a:gd name="T18" fmla="*/ 31 w 2196"/>
                <a:gd name="T19" fmla="*/ 1438 h 1874"/>
                <a:gd name="T20" fmla="*/ 57 w 2196"/>
                <a:gd name="T21" fmla="*/ 1326 h 1874"/>
                <a:gd name="T22" fmla="*/ 75 w 2196"/>
                <a:gd name="T23" fmla="*/ 1186 h 1874"/>
                <a:gd name="T24" fmla="*/ 141 w 2196"/>
                <a:gd name="T25" fmla="*/ 916 h 1874"/>
                <a:gd name="T26" fmla="*/ 270 w 2196"/>
                <a:gd name="T27" fmla="*/ 714 h 1874"/>
                <a:gd name="T28" fmla="*/ 366 w 2196"/>
                <a:gd name="T29" fmla="*/ 616 h 1874"/>
                <a:gd name="T30" fmla="*/ 461 w 2196"/>
                <a:gd name="T31" fmla="*/ 398 h 1874"/>
                <a:gd name="T32" fmla="*/ 502 w 2196"/>
                <a:gd name="T33" fmla="*/ 257 h 1874"/>
                <a:gd name="T34" fmla="*/ 568 w 2196"/>
                <a:gd name="T35" fmla="*/ 108 h 1874"/>
                <a:gd name="T36" fmla="*/ 767 w 2196"/>
                <a:gd name="T37" fmla="*/ 64 h 1874"/>
                <a:gd name="T38" fmla="*/ 930 w 2196"/>
                <a:gd name="T39" fmla="*/ 108 h 1874"/>
                <a:gd name="T40" fmla="*/ 1141 w 2196"/>
                <a:gd name="T41" fmla="*/ 211 h 1874"/>
                <a:gd name="T42" fmla="*/ 1334 w 2196"/>
                <a:gd name="T43" fmla="*/ 336 h 1874"/>
                <a:gd name="T44" fmla="*/ 1487 w 2196"/>
                <a:gd name="T45" fmla="*/ 283 h 1874"/>
                <a:gd name="T46" fmla="*/ 1751 w 2196"/>
                <a:gd name="T47" fmla="*/ 246 h 1874"/>
                <a:gd name="T48" fmla="*/ 1941 w 2196"/>
                <a:gd name="T49" fmla="*/ 339 h 1874"/>
                <a:gd name="T50" fmla="*/ 2116 w 2196"/>
                <a:gd name="T51" fmla="*/ 432 h 1874"/>
                <a:gd name="T52" fmla="*/ 2158 w 2196"/>
                <a:gd name="T53" fmla="*/ 513 h 1874"/>
                <a:gd name="T54" fmla="*/ 2156 w 2196"/>
                <a:gd name="T55" fmla="*/ 600 h 1874"/>
                <a:gd name="T56" fmla="*/ 2060 w 2196"/>
                <a:gd name="T57" fmla="*/ 616 h 1874"/>
                <a:gd name="T58" fmla="*/ 1919 w 2196"/>
                <a:gd name="T59" fmla="*/ 641 h 1874"/>
                <a:gd name="T60" fmla="*/ 1876 w 2196"/>
                <a:gd name="T61" fmla="*/ 729 h 1874"/>
                <a:gd name="T62" fmla="*/ 1834 w 2196"/>
                <a:gd name="T63" fmla="*/ 817 h 1874"/>
                <a:gd name="T64" fmla="*/ 1749 w 2196"/>
                <a:gd name="T65" fmla="*/ 852 h 1874"/>
                <a:gd name="T66" fmla="*/ 1665 w 2196"/>
                <a:gd name="T67" fmla="*/ 869 h 1874"/>
                <a:gd name="T68" fmla="*/ 1566 w 2196"/>
                <a:gd name="T69" fmla="*/ 894 h 1874"/>
                <a:gd name="T70" fmla="*/ 1401 w 2196"/>
                <a:gd name="T71" fmla="*/ 1096 h 1874"/>
                <a:gd name="T72" fmla="*/ 1439 w 2196"/>
                <a:gd name="T73" fmla="*/ 1223 h 1874"/>
                <a:gd name="T74" fmla="*/ 1480 w 2196"/>
                <a:gd name="T75" fmla="*/ 1342 h 1874"/>
                <a:gd name="T76" fmla="*/ 1638 w 2196"/>
                <a:gd name="T77" fmla="*/ 1558 h 1874"/>
                <a:gd name="T78" fmla="*/ 1711 w 2196"/>
                <a:gd name="T79" fmla="*/ 1745 h 1874"/>
                <a:gd name="T80" fmla="*/ 1576 w 2196"/>
                <a:gd name="T81" fmla="*/ 1799 h 1874"/>
                <a:gd name="T82" fmla="*/ 1135 w 2196"/>
                <a:gd name="T83" fmla="*/ 1798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6" h="1874">
                  <a:moveTo>
                    <a:pt x="1135" y="1798"/>
                  </a:moveTo>
                  <a:cubicBezTo>
                    <a:pt x="1125" y="1756"/>
                    <a:pt x="1095" y="1747"/>
                    <a:pt x="977" y="1749"/>
                  </a:cubicBezTo>
                  <a:cubicBezTo>
                    <a:pt x="897" y="1750"/>
                    <a:pt x="805" y="1768"/>
                    <a:pt x="772" y="1789"/>
                  </a:cubicBezTo>
                  <a:cubicBezTo>
                    <a:pt x="719" y="1822"/>
                    <a:pt x="705" y="1820"/>
                    <a:pt x="668" y="1779"/>
                  </a:cubicBezTo>
                  <a:cubicBezTo>
                    <a:pt x="645" y="1753"/>
                    <a:pt x="621" y="1693"/>
                    <a:pt x="616" y="1646"/>
                  </a:cubicBezTo>
                  <a:cubicBezTo>
                    <a:pt x="611" y="1600"/>
                    <a:pt x="587" y="1553"/>
                    <a:pt x="564" y="1542"/>
                  </a:cubicBezTo>
                  <a:cubicBezTo>
                    <a:pt x="489" y="1509"/>
                    <a:pt x="372" y="1518"/>
                    <a:pt x="328" y="1562"/>
                  </a:cubicBezTo>
                  <a:cubicBezTo>
                    <a:pt x="263" y="1627"/>
                    <a:pt x="172" y="1614"/>
                    <a:pt x="135" y="1533"/>
                  </a:cubicBezTo>
                  <a:cubicBezTo>
                    <a:pt x="118" y="1495"/>
                    <a:pt x="96" y="1463"/>
                    <a:pt x="87" y="1462"/>
                  </a:cubicBezTo>
                  <a:cubicBezTo>
                    <a:pt x="77" y="1462"/>
                    <a:pt x="53" y="1451"/>
                    <a:pt x="31" y="1438"/>
                  </a:cubicBezTo>
                  <a:cubicBezTo>
                    <a:pt x="0" y="1418"/>
                    <a:pt x="5" y="1396"/>
                    <a:pt x="57" y="1326"/>
                  </a:cubicBezTo>
                  <a:cubicBezTo>
                    <a:pt x="118" y="1244"/>
                    <a:pt x="119" y="1235"/>
                    <a:pt x="75" y="1186"/>
                  </a:cubicBezTo>
                  <a:cubicBezTo>
                    <a:pt x="5" y="1109"/>
                    <a:pt x="16" y="1067"/>
                    <a:pt x="141" y="916"/>
                  </a:cubicBezTo>
                  <a:cubicBezTo>
                    <a:pt x="203" y="840"/>
                    <a:pt x="261" y="749"/>
                    <a:pt x="270" y="714"/>
                  </a:cubicBezTo>
                  <a:cubicBezTo>
                    <a:pt x="279" y="678"/>
                    <a:pt x="322" y="634"/>
                    <a:pt x="366" y="616"/>
                  </a:cubicBezTo>
                  <a:cubicBezTo>
                    <a:pt x="451" y="581"/>
                    <a:pt x="487" y="498"/>
                    <a:pt x="461" y="398"/>
                  </a:cubicBezTo>
                  <a:cubicBezTo>
                    <a:pt x="451" y="360"/>
                    <a:pt x="467" y="306"/>
                    <a:pt x="502" y="257"/>
                  </a:cubicBezTo>
                  <a:cubicBezTo>
                    <a:pt x="533" y="214"/>
                    <a:pt x="563" y="146"/>
                    <a:pt x="568" y="108"/>
                  </a:cubicBezTo>
                  <a:cubicBezTo>
                    <a:pt x="580" y="22"/>
                    <a:pt x="677" y="0"/>
                    <a:pt x="767" y="64"/>
                  </a:cubicBezTo>
                  <a:cubicBezTo>
                    <a:pt x="802" y="88"/>
                    <a:pt x="875" y="108"/>
                    <a:pt x="930" y="108"/>
                  </a:cubicBezTo>
                  <a:cubicBezTo>
                    <a:pt x="1005" y="108"/>
                    <a:pt x="1057" y="134"/>
                    <a:pt x="1141" y="211"/>
                  </a:cubicBezTo>
                  <a:cubicBezTo>
                    <a:pt x="1202" y="267"/>
                    <a:pt x="1289" y="323"/>
                    <a:pt x="1334" y="336"/>
                  </a:cubicBezTo>
                  <a:cubicBezTo>
                    <a:pt x="1403" y="356"/>
                    <a:pt x="1427" y="348"/>
                    <a:pt x="1487" y="283"/>
                  </a:cubicBezTo>
                  <a:cubicBezTo>
                    <a:pt x="1565" y="199"/>
                    <a:pt x="1723" y="177"/>
                    <a:pt x="1751" y="246"/>
                  </a:cubicBezTo>
                  <a:cubicBezTo>
                    <a:pt x="1760" y="268"/>
                    <a:pt x="1845" y="309"/>
                    <a:pt x="1941" y="339"/>
                  </a:cubicBezTo>
                  <a:cubicBezTo>
                    <a:pt x="2046" y="371"/>
                    <a:pt x="2116" y="408"/>
                    <a:pt x="2116" y="432"/>
                  </a:cubicBezTo>
                  <a:cubicBezTo>
                    <a:pt x="2116" y="453"/>
                    <a:pt x="2135" y="490"/>
                    <a:pt x="2158" y="513"/>
                  </a:cubicBezTo>
                  <a:cubicBezTo>
                    <a:pt x="2196" y="551"/>
                    <a:pt x="2196" y="561"/>
                    <a:pt x="2156" y="600"/>
                  </a:cubicBezTo>
                  <a:cubicBezTo>
                    <a:pt x="2124" y="633"/>
                    <a:pt x="2098" y="637"/>
                    <a:pt x="2060" y="616"/>
                  </a:cubicBezTo>
                  <a:cubicBezTo>
                    <a:pt x="1978" y="572"/>
                    <a:pt x="1919" y="583"/>
                    <a:pt x="1919" y="641"/>
                  </a:cubicBezTo>
                  <a:cubicBezTo>
                    <a:pt x="1919" y="670"/>
                    <a:pt x="1900" y="710"/>
                    <a:pt x="1876" y="729"/>
                  </a:cubicBezTo>
                  <a:cubicBezTo>
                    <a:pt x="1853" y="748"/>
                    <a:pt x="1834" y="788"/>
                    <a:pt x="1834" y="817"/>
                  </a:cubicBezTo>
                  <a:cubicBezTo>
                    <a:pt x="1834" y="860"/>
                    <a:pt x="1819" y="866"/>
                    <a:pt x="1749" y="852"/>
                  </a:cubicBezTo>
                  <a:cubicBezTo>
                    <a:pt x="1693" y="841"/>
                    <a:pt x="1665" y="846"/>
                    <a:pt x="1665" y="869"/>
                  </a:cubicBezTo>
                  <a:cubicBezTo>
                    <a:pt x="1665" y="890"/>
                    <a:pt x="1629" y="900"/>
                    <a:pt x="1566" y="894"/>
                  </a:cubicBezTo>
                  <a:cubicBezTo>
                    <a:pt x="1438" y="883"/>
                    <a:pt x="1377" y="957"/>
                    <a:pt x="1401" y="1096"/>
                  </a:cubicBezTo>
                  <a:cubicBezTo>
                    <a:pt x="1410" y="1150"/>
                    <a:pt x="1427" y="1207"/>
                    <a:pt x="1439" y="1223"/>
                  </a:cubicBezTo>
                  <a:cubicBezTo>
                    <a:pt x="1451" y="1239"/>
                    <a:pt x="1469" y="1292"/>
                    <a:pt x="1480" y="1342"/>
                  </a:cubicBezTo>
                  <a:cubicBezTo>
                    <a:pt x="1492" y="1401"/>
                    <a:pt x="1549" y="1478"/>
                    <a:pt x="1638" y="1558"/>
                  </a:cubicBezTo>
                  <a:cubicBezTo>
                    <a:pt x="1792" y="1696"/>
                    <a:pt x="1811" y="1745"/>
                    <a:pt x="1711" y="1745"/>
                  </a:cubicBezTo>
                  <a:cubicBezTo>
                    <a:pt x="1674" y="1745"/>
                    <a:pt x="1613" y="1769"/>
                    <a:pt x="1576" y="1799"/>
                  </a:cubicBezTo>
                  <a:cubicBezTo>
                    <a:pt x="1480" y="1874"/>
                    <a:pt x="1155" y="1874"/>
                    <a:pt x="1135" y="1798"/>
                  </a:cubicBezTo>
                  <a:close/>
                </a:path>
              </a:pathLst>
            </a:custGeom>
            <a:solidFill>
              <a:srgbClr val="33CC33"/>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3" name="AutoShape 133"/>
            <p:cNvSpPr>
              <a:spLocks noChangeAspect="1" noChangeArrowheads="1" noTextEdit="1"/>
            </p:cNvSpPr>
            <p:nvPr/>
          </p:nvSpPr>
          <p:spPr bwMode="auto">
            <a:xfrm>
              <a:off x="6662717" y="5669759"/>
              <a:ext cx="814478" cy="4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4" name="guerrero"/>
            <p:cNvSpPr>
              <a:spLocks/>
            </p:cNvSpPr>
            <p:nvPr/>
          </p:nvSpPr>
          <p:spPr bwMode="auto">
            <a:xfrm>
              <a:off x="4660493" y="5548956"/>
              <a:ext cx="869893" cy="462384"/>
            </a:xfrm>
            <a:custGeom>
              <a:avLst/>
              <a:gdLst>
                <a:gd name="T0" fmla="*/ 3397 w 3920"/>
                <a:gd name="T1" fmla="*/ 2414 h 2451"/>
                <a:gd name="T2" fmla="*/ 3354 w 3920"/>
                <a:gd name="T3" fmla="*/ 2371 h 2451"/>
                <a:gd name="T4" fmla="*/ 3259 w 3920"/>
                <a:gd name="T5" fmla="*/ 2290 h 2451"/>
                <a:gd name="T6" fmla="*/ 3065 w 3920"/>
                <a:gd name="T7" fmla="*/ 2208 h 2451"/>
                <a:gd name="T8" fmla="*/ 2874 w 3920"/>
                <a:gd name="T9" fmla="*/ 2146 h 2451"/>
                <a:gd name="T10" fmla="*/ 2799 w 3920"/>
                <a:gd name="T11" fmla="*/ 2115 h 2451"/>
                <a:gd name="T12" fmla="*/ 2655 w 3920"/>
                <a:gd name="T13" fmla="*/ 2085 h 2451"/>
                <a:gd name="T14" fmla="*/ 2514 w 3920"/>
                <a:gd name="T15" fmla="*/ 2041 h 2451"/>
                <a:gd name="T16" fmla="*/ 2415 w 3920"/>
                <a:gd name="T17" fmla="*/ 2034 h 2451"/>
                <a:gd name="T18" fmla="*/ 2286 w 3920"/>
                <a:gd name="T19" fmla="*/ 2002 h 2451"/>
                <a:gd name="T20" fmla="*/ 2350 w 3920"/>
                <a:gd name="T21" fmla="*/ 2054 h 2451"/>
                <a:gd name="T22" fmla="*/ 2353 w 3920"/>
                <a:gd name="T23" fmla="*/ 2087 h 2451"/>
                <a:gd name="T24" fmla="*/ 2256 w 3920"/>
                <a:gd name="T25" fmla="*/ 2044 h 2451"/>
                <a:gd name="T26" fmla="*/ 2076 w 3920"/>
                <a:gd name="T27" fmla="*/ 1928 h 2451"/>
                <a:gd name="T28" fmla="*/ 1882 w 3920"/>
                <a:gd name="T29" fmla="*/ 1811 h 2451"/>
                <a:gd name="T30" fmla="*/ 1809 w 3920"/>
                <a:gd name="T31" fmla="*/ 1801 h 2451"/>
                <a:gd name="T32" fmla="*/ 1693 w 3920"/>
                <a:gd name="T33" fmla="*/ 1781 h 2451"/>
                <a:gd name="T34" fmla="*/ 1597 w 3920"/>
                <a:gd name="T35" fmla="*/ 1758 h 2451"/>
                <a:gd name="T36" fmla="*/ 1284 w 3920"/>
                <a:gd name="T37" fmla="*/ 1654 h 2451"/>
                <a:gd name="T38" fmla="*/ 1042 w 3920"/>
                <a:gd name="T39" fmla="*/ 1552 h 2451"/>
                <a:gd name="T40" fmla="*/ 1016 w 3920"/>
                <a:gd name="T41" fmla="*/ 1511 h 2451"/>
                <a:gd name="T42" fmla="*/ 889 w 3920"/>
                <a:gd name="T43" fmla="*/ 1395 h 2451"/>
                <a:gd name="T44" fmla="*/ 762 w 3920"/>
                <a:gd name="T45" fmla="*/ 1285 h 2451"/>
                <a:gd name="T46" fmla="*/ 543 w 3920"/>
                <a:gd name="T47" fmla="*/ 1140 h 2451"/>
                <a:gd name="T48" fmla="*/ 371 w 3920"/>
                <a:gd name="T49" fmla="*/ 997 h 2451"/>
                <a:gd name="T50" fmla="*/ 39 w 3920"/>
                <a:gd name="T51" fmla="*/ 802 h 2451"/>
                <a:gd name="T52" fmla="*/ 0 w 3920"/>
                <a:gd name="T53" fmla="*/ 719 h 2451"/>
                <a:gd name="T54" fmla="*/ 80 w 3920"/>
                <a:gd name="T55" fmla="*/ 581 h 2451"/>
                <a:gd name="T56" fmla="*/ 197 w 3920"/>
                <a:gd name="T57" fmla="*/ 366 h 2451"/>
                <a:gd name="T58" fmla="*/ 212 w 3920"/>
                <a:gd name="T59" fmla="*/ 225 h 2451"/>
                <a:gd name="T60" fmla="*/ 480 w 3920"/>
                <a:gd name="T61" fmla="*/ 226 h 2451"/>
                <a:gd name="T62" fmla="*/ 656 w 3920"/>
                <a:gd name="T63" fmla="*/ 263 h 2451"/>
                <a:gd name="T64" fmla="*/ 1444 w 3920"/>
                <a:gd name="T65" fmla="*/ 326 h 2451"/>
                <a:gd name="T66" fmla="*/ 1537 w 3920"/>
                <a:gd name="T67" fmla="*/ 284 h 2451"/>
                <a:gd name="T68" fmla="*/ 1548 w 3920"/>
                <a:gd name="T69" fmla="*/ 148 h 2451"/>
                <a:gd name="T70" fmla="*/ 1610 w 3920"/>
                <a:gd name="T71" fmla="*/ 0 h 2451"/>
                <a:gd name="T72" fmla="*/ 1722 w 3920"/>
                <a:gd name="T73" fmla="*/ 271 h 2451"/>
                <a:gd name="T74" fmla="*/ 1796 w 3920"/>
                <a:gd name="T75" fmla="*/ 356 h 2451"/>
                <a:gd name="T76" fmla="*/ 1945 w 3920"/>
                <a:gd name="T77" fmla="*/ 286 h 2451"/>
                <a:gd name="T78" fmla="*/ 2134 w 3920"/>
                <a:gd name="T79" fmla="*/ 197 h 2451"/>
                <a:gd name="T80" fmla="*/ 2284 w 3920"/>
                <a:gd name="T81" fmla="*/ 118 h 2451"/>
                <a:gd name="T82" fmla="*/ 2404 w 3920"/>
                <a:gd name="T83" fmla="*/ 51 h 2451"/>
                <a:gd name="T84" fmla="*/ 2609 w 3920"/>
                <a:gd name="T85" fmla="*/ 222 h 2451"/>
                <a:gd name="T86" fmla="*/ 2781 w 3920"/>
                <a:gd name="T87" fmla="*/ 281 h 2451"/>
                <a:gd name="T88" fmla="*/ 2822 w 3920"/>
                <a:gd name="T89" fmla="*/ 273 h 2451"/>
                <a:gd name="T90" fmla="*/ 3130 w 3920"/>
                <a:gd name="T91" fmla="*/ 593 h 2451"/>
                <a:gd name="T92" fmla="*/ 3195 w 3920"/>
                <a:gd name="T93" fmla="*/ 642 h 2451"/>
                <a:gd name="T94" fmla="*/ 3402 w 3920"/>
                <a:gd name="T95" fmla="*/ 762 h 2451"/>
                <a:gd name="T96" fmla="*/ 3518 w 3920"/>
                <a:gd name="T97" fmla="*/ 835 h 2451"/>
                <a:gd name="T98" fmla="*/ 3575 w 3920"/>
                <a:gd name="T99" fmla="*/ 1124 h 2451"/>
                <a:gd name="T100" fmla="*/ 3600 w 3920"/>
                <a:gd name="T101" fmla="*/ 1395 h 2451"/>
                <a:gd name="T102" fmla="*/ 3641 w 3920"/>
                <a:gd name="T103" fmla="*/ 1501 h 2451"/>
                <a:gd name="T104" fmla="*/ 3664 w 3920"/>
                <a:gd name="T105" fmla="*/ 1552 h 2451"/>
                <a:gd name="T106" fmla="*/ 3787 w 3920"/>
                <a:gd name="T107" fmla="*/ 1644 h 2451"/>
                <a:gd name="T108" fmla="*/ 3904 w 3920"/>
                <a:gd name="T109" fmla="*/ 1867 h 2451"/>
                <a:gd name="T110" fmla="*/ 3812 w 3920"/>
                <a:gd name="T111" fmla="*/ 2098 h 2451"/>
                <a:gd name="T112" fmla="*/ 3643 w 3920"/>
                <a:gd name="T113" fmla="*/ 2228 h 2451"/>
                <a:gd name="T114" fmla="*/ 3584 w 3920"/>
                <a:gd name="T115" fmla="*/ 2296 h 2451"/>
                <a:gd name="T116" fmla="*/ 3499 w 3920"/>
                <a:gd name="T117" fmla="*/ 2395 h 2451"/>
                <a:gd name="T118" fmla="*/ 3397 w 3920"/>
                <a:gd name="T119" fmla="*/ 2414 h 2451"/>
                <a:gd name="connsiteX0" fmla="*/ 8666 w 9977"/>
                <a:gd name="connsiteY0" fmla="*/ 9849 h 9950"/>
                <a:gd name="connsiteX1" fmla="*/ 8556 w 9977"/>
                <a:gd name="connsiteY1" fmla="*/ 9674 h 9950"/>
                <a:gd name="connsiteX2" fmla="*/ 8314 w 9977"/>
                <a:gd name="connsiteY2" fmla="*/ 9343 h 9950"/>
                <a:gd name="connsiteX3" fmla="*/ 7819 w 9977"/>
                <a:gd name="connsiteY3" fmla="*/ 9009 h 9950"/>
                <a:gd name="connsiteX4" fmla="*/ 7332 w 9977"/>
                <a:gd name="connsiteY4" fmla="*/ 8756 h 9950"/>
                <a:gd name="connsiteX5" fmla="*/ 7140 w 9977"/>
                <a:gd name="connsiteY5" fmla="*/ 8629 h 9950"/>
                <a:gd name="connsiteX6" fmla="*/ 6773 w 9977"/>
                <a:gd name="connsiteY6" fmla="*/ 8507 h 9950"/>
                <a:gd name="connsiteX7" fmla="*/ 6413 w 9977"/>
                <a:gd name="connsiteY7" fmla="*/ 8327 h 9950"/>
                <a:gd name="connsiteX8" fmla="*/ 6161 w 9977"/>
                <a:gd name="connsiteY8" fmla="*/ 8299 h 9950"/>
                <a:gd name="connsiteX9" fmla="*/ 5832 w 9977"/>
                <a:gd name="connsiteY9" fmla="*/ 8168 h 9950"/>
                <a:gd name="connsiteX10" fmla="*/ 5995 w 9977"/>
                <a:gd name="connsiteY10" fmla="*/ 8380 h 9950"/>
                <a:gd name="connsiteX11" fmla="*/ 6003 w 9977"/>
                <a:gd name="connsiteY11" fmla="*/ 8515 h 9950"/>
                <a:gd name="connsiteX12" fmla="*/ 5755 w 9977"/>
                <a:gd name="connsiteY12" fmla="*/ 8339 h 9950"/>
                <a:gd name="connsiteX13" fmla="*/ 5296 w 9977"/>
                <a:gd name="connsiteY13" fmla="*/ 7866 h 9950"/>
                <a:gd name="connsiteX14" fmla="*/ 4801 w 9977"/>
                <a:gd name="connsiteY14" fmla="*/ 7389 h 9950"/>
                <a:gd name="connsiteX15" fmla="*/ 4615 w 9977"/>
                <a:gd name="connsiteY15" fmla="*/ 7348 h 9950"/>
                <a:gd name="connsiteX16" fmla="*/ 4319 w 9977"/>
                <a:gd name="connsiteY16" fmla="*/ 7266 h 9950"/>
                <a:gd name="connsiteX17" fmla="*/ 4074 w 9977"/>
                <a:gd name="connsiteY17" fmla="*/ 7173 h 9950"/>
                <a:gd name="connsiteX18" fmla="*/ 3276 w 9977"/>
                <a:gd name="connsiteY18" fmla="*/ 6748 h 9950"/>
                <a:gd name="connsiteX19" fmla="*/ 2658 w 9977"/>
                <a:gd name="connsiteY19" fmla="*/ 6332 h 9950"/>
                <a:gd name="connsiteX20" fmla="*/ 2592 w 9977"/>
                <a:gd name="connsiteY20" fmla="*/ 6165 h 9950"/>
                <a:gd name="connsiteX21" fmla="*/ 2268 w 9977"/>
                <a:gd name="connsiteY21" fmla="*/ 5692 h 9950"/>
                <a:gd name="connsiteX22" fmla="*/ 1944 w 9977"/>
                <a:gd name="connsiteY22" fmla="*/ 5243 h 9950"/>
                <a:gd name="connsiteX23" fmla="*/ 1385 w 9977"/>
                <a:gd name="connsiteY23" fmla="*/ 4651 h 9950"/>
                <a:gd name="connsiteX24" fmla="*/ 946 w 9977"/>
                <a:gd name="connsiteY24" fmla="*/ 4068 h 9950"/>
                <a:gd name="connsiteX25" fmla="*/ 99 w 9977"/>
                <a:gd name="connsiteY25" fmla="*/ 3272 h 9950"/>
                <a:gd name="connsiteX26" fmla="*/ 0 w 9977"/>
                <a:gd name="connsiteY26" fmla="*/ 2933 h 9950"/>
                <a:gd name="connsiteX27" fmla="*/ 204 w 9977"/>
                <a:gd name="connsiteY27" fmla="*/ 2370 h 9950"/>
                <a:gd name="connsiteX28" fmla="*/ 503 w 9977"/>
                <a:gd name="connsiteY28" fmla="*/ 1493 h 9950"/>
                <a:gd name="connsiteX29" fmla="*/ 541 w 9977"/>
                <a:gd name="connsiteY29" fmla="*/ 918 h 9950"/>
                <a:gd name="connsiteX30" fmla="*/ 1224 w 9977"/>
                <a:gd name="connsiteY30" fmla="*/ 922 h 9950"/>
                <a:gd name="connsiteX31" fmla="*/ 1673 w 9977"/>
                <a:gd name="connsiteY31" fmla="*/ 1073 h 9950"/>
                <a:gd name="connsiteX32" fmla="*/ 3684 w 9977"/>
                <a:gd name="connsiteY32" fmla="*/ 1330 h 9950"/>
                <a:gd name="connsiteX33" fmla="*/ 3921 w 9977"/>
                <a:gd name="connsiteY33" fmla="*/ 1159 h 9950"/>
                <a:gd name="connsiteX34" fmla="*/ 3949 w 9977"/>
                <a:gd name="connsiteY34" fmla="*/ 604 h 9950"/>
                <a:gd name="connsiteX35" fmla="*/ 4107 w 9977"/>
                <a:gd name="connsiteY35" fmla="*/ 0 h 9950"/>
                <a:gd name="connsiteX36" fmla="*/ 4832 w 9977"/>
                <a:gd name="connsiteY36" fmla="*/ 606 h 9950"/>
                <a:gd name="connsiteX37" fmla="*/ 4582 w 9977"/>
                <a:gd name="connsiteY37" fmla="*/ 1452 h 9950"/>
                <a:gd name="connsiteX38" fmla="*/ 4962 w 9977"/>
                <a:gd name="connsiteY38" fmla="*/ 1167 h 9950"/>
                <a:gd name="connsiteX39" fmla="*/ 5444 w 9977"/>
                <a:gd name="connsiteY39" fmla="*/ 804 h 9950"/>
                <a:gd name="connsiteX40" fmla="*/ 5827 w 9977"/>
                <a:gd name="connsiteY40" fmla="*/ 481 h 9950"/>
                <a:gd name="connsiteX41" fmla="*/ 6133 w 9977"/>
                <a:gd name="connsiteY41" fmla="*/ 208 h 9950"/>
                <a:gd name="connsiteX42" fmla="*/ 6656 w 9977"/>
                <a:gd name="connsiteY42" fmla="*/ 906 h 9950"/>
                <a:gd name="connsiteX43" fmla="*/ 7094 w 9977"/>
                <a:gd name="connsiteY43" fmla="*/ 1146 h 9950"/>
                <a:gd name="connsiteX44" fmla="*/ 7199 w 9977"/>
                <a:gd name="connsiteY44" fmla="*/ 1114 h 9950"/>
                <a:gd name="connsiteX45" fmla="*/ 7985 w 9977"/>
                <a:gd name="connsiteY45" fmla="*/ 2419 h 9950"/>
                <a:gd name="connsiteX46" fmla="*/ 8151 w 9977"/>
                <a:gd name="connsiteY46" fmla="*/ 2619 h 9950"/>
                <a:gd name="connsiteX47" fmla="*/ 8679 w 9977"/>
                <a:gd name="connsiteY47" fmla="*/ 3109 h 9950"/>
                <a:gd name="connsiteX48" fmla="*/ 8974 w 9977"/>
                <a:gd name="connsiteY48" fmla="*/ 3407 h 9950"/>
                <a:gd name="connsiteX49" fmla="*/ 9120 w 9977"/>
                <a:gd name="connsiteY49" fmla="*/ 4586 h 9950"/>
                <a:gd name="connsiteX50" fmla="*/ 9184 w 9977"/>
                <a:gd name="connsiteY50" fmla="*/ 5692 h 9950"/>
                <a:gd name="connsiteX51" fmla="*/ 9288 w 9977"/>
                <a:gd name="connsiteY51" fmla="*/ 6124 h 9950"/>
                <a:gd name="connsiteX52" fmla="*/ 9347 w 9977"/>
                <a:gd name="connsiteY52" fmla="*/ 6332 h 9950"/>
                <a:gd name="connsiteX53" fmla="*/ 9661 w 9977"/>
                <a:gd name="connsiteY53" fmla="*/ 6707 h 9950"/>
                <a:gd name="connsiteX54" fmla="*/ 9959 w 9977"/>
                <a:gd name="connsiteY54" fmla="*/ 7617 h 9950"/>
                <a:gd name="connsiteX55" fmla="*/ 9724 w 9977"/>
                <a:gd name="connsiteY55" fmla="*/ 8560 h 9950"/>
                <a:gd name="connsiteX56" fmla="*/ 9293 w 9977"/>
                <a:gd name="connsiteY56" fmla="*/ 9090 h 9950"/>
                <a:gd name="connsiteX57" fmla="*/ 9143 w 9977"/>
                <a:gd name="connsiteY57" fmla="*/ 9368 h 9950"/>
                <a:gd name="connsiteX58" fmla="*/ 8926 w 9977"/>
                <a:gd name="connsiteY58" fmla="*/ 9772 h 9950"/>
                <a:gd name="connsiteX59" fmla="*/ 8666 w 9977"/>
                <a:gd name="connsiteY59" fmla="*/ 9849 h 9950"/>
                <a:gd name="connsiteX0" fmla="*/ 8694 w 10008"/>
                <a:gd name="connsiteY0" fmla="*/ 9898 h 9999"/>
                <a:gd name="connsiteX1" fmla="*/ 8584 w 10008"/>
                <a:gd name="connsiteY1" fmla="*/ 9723 h 9999"/>
                <a:gd name="connsiteX2" fmla="*/ 8341 w 10008"/>
                <a:gd name="connsiteY2" fmla="*/ 9390 h 9999"/>
                <a:gd name="connsiteX3" fmla="*/ 7845 w 10008"/>
                <a:gd name="connsiteY3" fmla="*/ 9054 h 9999"/>
                <a:gd name="connsiteX4" fmla="*/ 7357 w 10008"/>
                <a:gd name="connsiteY4" fmla="*/ 8800 h 9999"/>
                <a:gd name="connsiteX5" fmla="*/ 7164 w 10008"/>
                <a:gd name="connsiteY5" fmla="*/ 8672 h 9999"/>
                <a:gd name="connsiteX6" fmla="*/ 6797 w 10008"/>
                <a:gd name="connsiteY6" fmla="*/ 8550 h 9999"/>
                <a:gd name="connsiteX7" fmla="*/ 6436 w 10008"/>
                <a:gd name="connsiteY7" fmla="*/ 8369 h 9999"/>
                <a:gd name="connsiteX8" fmla="*/ 6183 w 10008"/>
                <a:gd name="connsiteY8" fmla="*/ 8341 h 9999"/>
                <a:gd name="connsiteX9" fmla="*/ 5853 w 10008"/>
                <a:gd name="connsiteY9" fmla="*/ 8209 h 9999"/>
                <a:gd name="connsiteX10" fmla="*/ 6017 w 10008"/>
                <a:gd name="connsiteY10" fmla="*/ 8422 h 9999"/>
                <a:gd name="connsiteX11" fmla="*/ 6025 w 10008"/>
                <a:gd name="connsiteY11" fmla="*/ 8558 h 9999"/>
                <a:gd name="connsiteX12" fmla="*/ 5776 w 10008"/>
                <a:gd name="connsiteY12" fmla="*/ 8381 h 9999"/>
                <a:gd name="connsiteX13" fmla="*/ 5316 w 10008"/>
                <a:gd name="connsiteY13" fmla="*/ 7906 h 9999"/>
                <a:gd name="connsiteX14" fmla="*/ 4820 w 10008"/>
                <a:gd name="connsiteY14" fmla="*/ 7426 h 9999"/>
                <a:gd name="connsiteX15" fmla="*/ 4634 w 10008"/>
                <a:gd name="connsiteY15" fmla="*/ 7385 h 9999"/>
                <a:gd name="connsiteX16" fmla="*/ 4337 w 10008"/>
                <a:gd name="connsiteY16" fmla="*/ 7303 h 9999"/>
                <a:gd name="connsiteX17" fmla="*/ 4091 w 10008"/>
                <a:gd name="connsiteY17" fmla="*/ 7209 h 9999"/>
                <a:gd name="connsiteX18" fmla="*/ 3292 w 10008"/>
                <a:gd name="connsiteY18" fmla="*/ 6782 h 9999"/>
                <a:gd name="connsiteX19" fmla="*/ 2672 w 10008"/>
                <a:gd name="connsiteY19" fmla="*/ 6364 h 9999"/>
                <a:gd name="connsiteX20" fmla="*/ 2606 w 10008"/>
                <a:gd name="connsiteY20" fmla="*/ 6196 h 9999"/>
                <a:gd name="connsiteX21" fmla="*/ 2281 w 10008"/>
                <a:gd name="connsiteY21" fmla="*/ 5721 h 9999"/>
                <a:gd name="connsiteX22" fmla="*/ 1956 w 10008"/>
                <a:gd name="connsiteY22" fmla="*/ 5269 h 9999"/>
                <a:gd name="connsiteX23" fmla="*/ 1396 w 10008"/>
                <a:gd name="connsiteY23" fmla="*/ 4674 h 9999"/>
                <a:gd name="connsiteX24" fmla="*/ 956 w 10008"/>
                <a:gd name="connsiteY24" fmla="*/ 4088 h 9999"/>
                <a:gd name="connsiteX25" fmla="*/ 107 w 10008"/>
                <a:gd name="connsiteY25" fmla="*/ 3288 h 9999"/>
                <a:gd name="connsiteX26" fmla="*/ 8 w 10008"/>
                <a:gd name="connsiteY26" fmla="*/ 2948 h 9999"/>
                <a:gd name="connsiteX27" fmla="*/ 212 w 10008"/>
                <a:gd name="connsiteY27" fmla="*/ 2382 h 9999"/>
                <a:gd name="connsiteX28" fmla="*/ 9 w 10008"/>
                <a:gd name="connsiteY28" fmla="*/ 1401 h 9999"/>
                <a:gd name="connsiteX29" fmla="*/ 550 w 10008"/>
                <a:gd name="connsiteY29" fmla="*/ 923 h 9999"/>
                <a:gd name="connsiteX30" fmla="*/ 1235 w 10008"/>
                <a:gd name="connsiteY30" fmla="*/ 927 h 9999"/>
                <a:gd name="connsiteX31" fmla="*/ 1685 w 10008"/>
                <a:gd name="connsiteY31" fmla="*/ 1078 h 9999"/>
                <a:gd name="connsiteX32" fmla="*/ 3700 w 10008"/>
                <a:gd name="connsiteY32" fmla="*/ 1337 h 9999"/>
                <a:gd name="connsiteX33" fmla="*/ 3938 w 10008"/>
                <a:gd name="connsiteY33" fmla="*/ 1165 h 9999"/>
                <a:gd name="connsiteX34" fmla="*/ 3966 w 10008"/>
                <a:gd name="connsiteY34" fmla="*/ 607 h 9999"/>
                <a:gd name="connsiteX35" fmla="*/ 4124 w 10008"/>
                <a:gd name="connsiteY35" fmla="*/ 0 h 9999"/>
                <a:gd name="connsiteX36" fmla="*/ 4851 w 10008"/>
                <a:gd name="connsiteY36" fmla="*/ 609 h 9999"/>
                <a:gd name="connsiteX37" fmla="*/ 4601 w 10008"/>
                <a:gd name="connsiteY37" fmla="*/ 1459 h 9999"/>
                <a:gd name="connsiteX38" fmla="*/ 4981 w 10008"/>
                <a:gd name="connsiteY38" fmla="*/ 1173 h 9999"/>
                <a:gd name="connsiteX39" fmla="*/ 5465 w 10008"/>
                <a:gd name="connsiteY39" fmla="*/ 808 h 9999"/>
                <a:gd name="connsiteX40" fmla="*/ 5848 w 10008"/>
                <a:gd name="connsiteY40" fmla="*/ 483 h 9999"/>
                <a:gd name="connsiteX41" fmla="*/ 6155 w 10008"/>
                <a:gd name="connsiteY41" fmla="*/ 209 h 9999"/>
                <a:gd name="connsiteX42" fmla="*/ 6679 w 10008"/>
                <a:gd name="connsiteY42" fmla="*/ 911 h 9999"/>
                <a:gd name="connsiteX43" fmla="*/ 7118 w 10008"/>
                <a:gd name="connsiteY43" fmla="*/ 1152 h 9999"/>
                <a:gd name="connsiteX44" fmla="*/ 7224 w 10008"/>
                <a:gd name="connsiteY44" fmla="*/ 1120 h 9999"/>
                <a:gd name="connsiteX45" fmla="*/ 8011 w 10008"/>
                <a:gd name="connsiteY45" fmla="*/ 2431 h 9999"/>
                <a:gd name="connsiteX46" fmla="*/ 8178 w 10008"/>
                <a:gd name="connsiteY46" fmla="*/ 2632 h 9999"/>
                <a:gd name="connsiteX47" fmla="*/ 8707 w 10008"/>
                <a:gd name="connsiteY47" fmla="*/ 3125 h 9999"/>
                <a:gd name="connsiteX48" fmla="*/ 9003 w 10008"/>
                <a:gd name="connsiteY48" fmla="*/ 3424 h 9999"/>
                <a:gd name="connsiteX49" fmla="*/ 9149 w 10008"/>
                <a:gd name="connsiteY49" fmla="*/ 4609 h 9999"/>
                <a:gd name="connsiteX50" fmla="*/ 9213 w 10008"/>
                <a:gd name="connsiteY50" fmla="*/ 5721 h 9999"/>
                <a:gd name="connsiteX51" fmla="*/ 9317 w 10008"/>
                <a:gd name="connsiteY51" fmla="*/ 6155 h 9999"/>
                <a:gd name="connsiteX52" fmla="*/ 9377 w 10008"/>
                <a:gd name="connsiteY52" fmla="*/ 6364 h 9999"/>
                <a:gd name="connsiteX53" fmla="*/ 9691 w 10008"/>
                <a:gd name="connsiteY53" fmla="*/ 6741 h 9999"/>
                <a:gd name="connsiteX54" fmla="*/ 9990 w 10008"/>
                <a:gd name="connsiteY54" fmla="*/ 7655 h 9999"/>
                <a:gd name="connsiteX55" fmla="*/ 9754 w 10008"/>
                <a:gd name="connsiteY55" fmla="*/ 8603 h 9999"/>
                <a:gd name="connsiteX56" fmla="*/ 9322 w 10008"/>
                <a:gd name="connsiteY56" fmla="*/ 9136 h 9999"/>
                <a:gd name="connsiteX57" fmla="*/ 9172 w 10008"/>
                <a:gd name="connsiteY57" fmla="*/ 9415 h 9999"/>
                <a:gd name="connsiteX58" fmla="*/ 8955 w 10008"/>
                <a:gd name="connsiteY58" fmla="*/ 9821 h 9999"/>
                <a:gd name="connsiteX59" fmla="*/ 8694 w 10008"/>
                <a:gd name="connsiteY59" fmla="*/ 9898 h 9999"/>
                <a:gd name="connsiteX0" fmla="*/ 8915 w 10228"/>
                <a:gd name="connsiteY0" fmla="*/ 9899 h 10000"/>
                <a:gd name="connsiteX1" fmla="*/ 8805 w 10228"/>
                <a:gd name="connsiteY1" fmla="*/ 9724 h 10000"/>
                <a:gd name="connsiteX2" fmla="*/ 8562 w 10228"/>
                <a:gd name="connsiteY2" fmla="*/ 9391 h 10000"/>
                <a:gd name="connsiteX3" fmla="*/ 8067 w 10228"/>
                <a:gd name="connsiteY3" fmla="*/ 9055 h 10000"/>
                <a:gd name="connsiteX4" fmla="*/ 7579 w 10228"/>
                <a:gd name="connsiteY4" fmla="*/ 8801 h 10000"/>
                <a:gd name="connsiteX5" fmla="*/ 7386 w 10228"/>
                <a:gd name="connsiteY5" fmla="*/ 8673 h 10000"/>
                <a:gd name="connsiteX6" fmla="*/ 7020 w 10228"/>
                <a:gd name="connsiteY6" fmla="*/ 8551 h 10000"/>
                <a:gd name="connsiteX7" fmla="*/ 6659 w 10228"/>
                <a:gd name="connsiteY7" fmla="*/ 8370 h 10000"/>
                <a:gd name="connsiteX8" fmla="*/ 6406 w 10228"/>
                <a:gd name="connsiteY8" fmla="*/ 8342 h 10000"/>
                <a:gd name="connsiteX9" fmla="*/ 6076 w 10228"/>
                <a:gd name="connsiteY9" fmla="*/ 8210 h 10000"/>
                <a:gd name="connsiteX10" fmla="*/ 6240 w 10228"/>
                <a:gd name="connsiteY10" fmla="*/ 8423 h 10000"/>
                <a:gd name="connsiteX11" fmla="*/ 6248 w 10228"/>
                <a:gd name="connsiteY11" fmla="*/ 8559 h 10000"/>
                <a:gd name="connsiteX12" fmla="*/ 5999 w 10228"/>
                <a:gd name="connsiteY12" fmla="*/ 8382 h 10000"/>
                <a:gd name="connsiteX13" fmla="*/ 5540 w 10228"/>
                <a:gd name="connsiteY13" fmla="*/ 7907 h 10000"/>
                <a:gd name="connsiteX14" fmla="*/ 5044 w 10228"/>
                <a:gd name="connsiteY14" fmla="*/ 7427 h 10000"/>
                <a:gd name="connsiteX15" fmla="*/ 4858 w 10228"/>
                <a:gd name="connsiteY15" fmla="*/ 7386 h 10000"/>
                <a:gd name="connsiteX16" fmla="*/ 4562 w 10228"/>
                <a:gd name="connsiteY16" fmla="*/ 7304 h 10000"/>
                <a:gd name="connsiteX17" fmla="*/ 4316 w 10228"/>
                <a:gd name="connsiteY17" fmla="*/ 7210 h 10000"/>
                <a:gd name="connsiteX18" fmla="*/ 3517 w 10228"/>
                <a:gd name="connsiteY18" fmla="*/ 6783 h 10000"/>
                <a:gd name="connsiteX19" fmla="*/ 2898 w 10228"/>
                <a:gd name="connsiteY19" fmla="*/ 6365 h 10000"/>
                <a:gd name="connsiteX20" fmla="*/ 2832 w 10228"/>
                <a:gd name="connsiteY20" fmla="*/ 6197 h 10000"/>
                <a:gd name="connsiteX21" fmla="*/ 2507 w 10228"/>
                <a:gd name="connsiteY21" fmla="*/ 5722 h 10000"/>
                <a:gd name="connsiteX22" fmla="*/ 2182 w 10228"/>
                <a:gd name="connsiteY22" fmla="*/ 5270 h 10000"/>
                <a:gd name="connsiteX23" fmla="*/ 1623 w 10228"/>
                <a:gd name="connsiteY23" fmla="*/ 4674 h 10000"/>
                <a:gd name="connsiteX24" fmla="*/ 1183 w 10228"/>
                <a:gd name="connsiteY24" fmla="*/ 4088 h 10000"/>
                <a:gd name="connsiteX25" fmla="*/ 335 w 10228"/>
                <a:gd name="connsiteY25" fmla="*/ 3288 h 10000"/>
                <a:gd name="connsiteX26" fmla="*/ 236 w 10228"/>
                <a:gd name="connsiteY26" fmla="*/ 2948 h 10000"/>
                <a:gd name="connsiteX27" fmla="*/ 0 w 10228"/>
                <a:gd name="connsiteY27" fmla="*/ 2282 h 10000"/>
                <a:gd name="connsiteX28" fmla="*/ 237 w 10228"/>
                <a:gd name="connsiteY28" fmla="*/ 1401 h 10000"/>
                <a:gd name="connsiteX29" fmla="*/ 778 w 10228"/>
                <a:gd name="connsiteY29" fmla="*/ 923 h 10000"/>
                <a:gd name="connsiteX30" fmla="*/ 1462 w 10228"/>
                <a:gd name="connsiteY30" fmla="*/ 927 h 10000"/>
                <a:gd name="connsiteX31" fmla="*/ 1912 w 10228"/>
                <a:gd name="connsiteY31" fmla="*/ 1078 h 10000"/>
                <a:gd name="connsiteX32" fmla="*/ 3925 w 10228"/>
                <a:gd name="connsiteY32" fmla="*/ 1337 h 10000"/>
                <a:gd name="connsiteX33" fmla="*/ 4163 w 10228"/>
                <a:gd name="connsiteY33" fmla="*/ 1165 h 10000"/>
                <a:gd name="connsiteX34" fmla="*/ 4191 w 10228"/>
                <a:gd name="connsiteY34" fmla="*/ 607 h 10000"/>
                <a:gd name="connsiteX35" fmla="*/ 4349 w 10228"/>
                <a:gd name="connsiteY35" fmla="*/ 0 h 10000"/>
                <a:gd name="connsiteX36" fmla="*/ 5075 w 10228"/>
                <a:gd name="connsiteY36" fmla="*/ 609 h 10000"/>
                <a:gd name="connsiteX37" fmla="*/ 4825 w 10228"/>
                <a:gd name="connsiteY37" fmla="*/ 1459 h 10000"/>
                <a:gd name="connsiteX38" fmla="*/ 5205 w 10228"/>
                <a:gd name="connsiteY38" fmla="*/ 1173 h 10000"/>
                <a:gd name="connsiteX39" fmla="*/ 5689 w 10228"/>
                <a:gd name="connsiteY39" fmla="*/ 808 h 10000"/>
                <a:gd name="connsiteX40" fmla="*/ 6071 w 10228"/>
                <a:gd name="connsiteY40" fmla="*/ 483 h 10000"/>
                <a:gd name="connsiteX41" fmla="*/ 6378 w 10228"/>
                <a:gd name="connsiteY41" fmla="*/ 209 h 10000"/>
                <a:gd name="connsiteX42" fmla="*/ 6902 w 10228"/>
                <a:gd name="connsiteY42" fmla="*/ 911 h 10000"/>
                <a:gd name="connsiteX43" fmla="*/ 7340 w 10228"/>
                <a:gd name="connsiteY43" fmla="*/ 1152 h 10000"/>
                <a:gd name="connsiteX44" fmla="*/ 7446 w 10228"/>
                <a:gd name="connsiteY44" fmla="*/ 1120 h 10000"/>
                <a:gd name="connsiteX45" fmla="*/ 8233 w 10228"/>
                <a:gd name="connsiteY45" fmla="*/ 2431 h 10000"/>
                <a:gd name="connsiteX46" fmla="*/ 8399 w 10228"/>
                <a:gd name="connsiteY46" fmla="*/ 2632 h 10000"/>
                <a:gd name="connsiteX47" fmla="*/ 8928 w 10228"/>
                <a:gd name="connsiteY47" fmla="*/ 3125 h 10000"/>
                <a:gd name="connsiteX48" fmla="*/ 9224 w 10228"/>
                <a:gd name="connsiteY48" fmla="*/ 3424 h 10000"/>
                <a:gd name="connsiteX49" fmla="*/ 9370 w 10228"/>
                <a:gd name="connsiteY49" fmla="*/ 4609 h 10000"/>
                <a:gd name="connsiteX50" fmla="*/ 9434 w 10228"/>
                <a:gd name="connsiteY50" fmla="*/ 5722 h 10000"/>
                <a:gd name="connsiteX51" fmla="*/ 9538 w 10228"/>
                <a:gd name="connsiteY51" fmla="*/ 6156 h 10000"/>
                <a:gd name="connsiteX52" fmla="*/ 9598 w 10228"/>
                <a:gd name="connsiteY52" fmla="*/ 6365 h 10000"/>
                <a:gd name="connsiteX53" fmla="*/ 9911 w 10228"/>
                <a:gd name="connsiteY53" fmla="*/ 6742 h 10000"/>
                <a:gd name="connsiteX54" fmla="*/ 10210 w 10228"/>
                <a:gd name="connsiteY54" fmla="*/ 7656 h 10000"/>
                <a:gd name="connsiteX55" fmla="*/ 9974 w 10228"/>
                <a:gd name="connsiteY55" fmla="*/ 8604 h 10000"/>
                <a:gd name="connsiteX56" fmla="*/ 9543 w 10228"/>
                <a:gd name="connsiteY56" fmla="*/ 9137 h 10000"/>
                <a:gd name="connsiteX57" fmla="*/ 9393 w 10228"/>
                <a:gd name="connsiteY57" fmla="*/ 9416 h 10000"/>
                <a:gd name="connsiteX58" fmla="*/ 9176 w 10228"/>
                <a:gd name="connsiteY58" fmla="*/ 9822 h 10000"/>
                <a:gd name="connsiteX59" fmla="*/ 8915 w 10228"/>
                <a:gd name="connsiteY59" fmla="*/ 989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228" h="10000">
                  <a:moveTo>
                    <a:pt x="8915" y="9899"/>
                  </a:moveTo>
                  <a:cubicBezTo>
                    <a:pt x="8892" y="9801"/>
                    <a:pt x="8841" y="9724"/>
                    <a:pt x="8805" y="9724"/>
                  </a:cubicBezTo>
                  <a:cubicBezTo>
                    <a:pt x="8767" y="9724"/>
                    <a:pt x="8656" y="9576"/>
                    <a:pt x="8562" y="9391"/>
                  </a:cubicBezTo>
                  <a:cubicBezTo>
                    <a:pt x="8421" y="9125"/>
                    <a:pt x="8331" y="9063"/>
                    <a:pt x="8067" y="9055"/>
                  </a:cubicBezTo>
                  <a:cubicBezTo>
                    <a:pt x="7842" y="9050"/>
                    <a:pt x="7693" y="8973"/>
                    <a:pt x="7579" y="8801"/>
                  </a:cubicBezTo>
                  <a:cubicBezTo>
                    <a:pt x="7487" y="8665"/>
                    <a:pt x="7402" y="8608"/>
                    <a:pt x="7386" y="8673"/>
                  </a:cubicBezTo>
                  <a:cubicBezTo>
                    <a:pt x="7345" y="8874"/>
                    <a:pt x="7172" y="8813"/>
                    <a:pt x="7020" y="8551"/>
                  </a:cubicBezTo>
                  <a:cubicBezTo>
                    <a:pt x="6912" y="8362"/>
                    <a:pt x="6825" y="8317"/>
                    <a:pt x="6659" y="8370"/>
                  </a:cubicBezTo>
                  <a:cubicBezTo>
                    <a:pt x="6542" y="8411"/>
                    <a:pt x="6426" y="8399"/>
                    <a:pt x="6406" y="8342"/>
                  </a:cubicBezTo>
                  <a:cubicBezTo>
                    <a:pt x="6355" y="8214"/>
                    <a:pt x="6076" y="8099"/>
                    <a:pt x="6076" y="8210"/>
                  </a:cubicBezTo>
                  <a:cubicBezTo>
                    <a:pt x="6076" y="8259"/>
                    <a:pt x="6151" y="8354"/>
                    <a:pt x="6240" y="8423"/>
                  </a:cubicBezTo>
                  <a:cubicBezTo>
                    <a:pt x="6398" y="8547"/>
                    <a:pt x="6398" y="8551"/>
                    <a:pt x="6248" y="8559"/>
                  </a:cubicBezTo>
                  <a:cubicBezTo>
                    <a:pt x="6163" y="8563"/>
                    <a:pt x="6050" y="8480"/>
                    <a:pt x="5999" y="8382"/>
                  </a:cubicBezTo>
                  <a:cubicBezTo>
                    <a:pt x="5948" y="8279"/>
                    <a:pt x="5742" y="8066"/>
                    <a:pt x="5540" y="7907"/>
                  </a:cubicBezTo>
                  <a:cubicBezTo>
                    <a:pt x="5341" y="7743"/>
                    <a:pt x="5115" y="7530"/>
                    <a:pt x="5044" y="7427"/>
                  </a:cubicBezTo>
                  <a:cubicBezTo>
                    <a:pt x="4945" y="7283"/>
                    <a:pt x="4901" y="7275"/>
                    <a:pt x="4858" y="7386"/>
                  </a:cubicBezTo>
                  <a:cubicBezTo>
                    <a:pt x="4804" y="7530"/>
                    <a:pt x="4562" y="7459"/>
                    <a:pt x="4562" y="7304"/>
                  </a:cubicBezTo>
                  <a:cubicBezTo>
                    <a:pt x="4562" y="7259"/>
                    <a:pt x="4452" y="7218"/>
                    <a:pt x="4316" y="7210"/>
                  </a:cubicBezTo>
                  <a:cubicBezTo>
                    <a:pt x="4183" y="7206"/>
                    <a:pt x="3823" y="7013"/>
                    <a:pt x="3517" y="6783"/>
                  </a:cubicBezTo>
                  <a:cubicBezTo>
                    <a:pt x="3213" y="6554"/>
                    <a:pt x="2934" y="6365"/>
                    <a:pt x="2898" y="6365"/>
                  </a:cubicBezTo>
                  <a:cubicBezTo>
                    <a:pt x="2862" y="6365"/>
                    <a:pt x="2832" y="6291"/>
                    <a:pt x="2832" y="6197"/>
                  </a:cubicBezTo>
                  <a:cubicBezTo>
                    <a:pt x="2832" y="6103"/>
                    <a:pt x="2686" y="5889"/>
                    <a:pt x="2507" y="5722"/>
                  </a:cubicBezTo>
                  <a:cubicBezTo>
                    <a:pt x="2328" y="5557"/>
                    <a:pt x="2182" y="5352"/>
                    <a:pt x="2182" y="5270"/>
                  </a:cubicBezTo>
                  <a:cubicBezTo>
                    <a:pt x="2182" y="5081"/>
                    <a:pt x="1882" y="4761"/>
                    <a:pt x="1623" y="4674"/>
                  </a:cubicBezTo>
                  <a:cubicBezTo>
                    <a:pt x="1501" y="4633"/>
                    <a:pt x="1335" y="4408"/>
                    <a:pt x="1183" y="4088"/>
                  </a:cubicBezTo>
                  <a:cubicBezTo>
                    <a:pt x="941" y="3568"/>
                    <a:pt x="525" y="3170"/>
                    <a:pt x="335" y="3288"/>
                  </a:cubicBezTo>
                  <a:cubicBezTo>
                    <a:pt x="262" y="3334"/>
                    <a:pt x="292" y="3116"/>
                    <a:pt x="236" y="2948"/>
                  </a:cubicBezTo>
                  <a:cubicBezTo>
                    <a:pt x="180" y="2780"/>
                    <a:pt x="0" y="2540"/>
                    <a:pt x="0" y="2282"/>
                  </a:cubicBezTo>
                  <a:cubicBezTo>
                    <a:pt x="0" y="2024"/>
                    <a:pt x="341" y="1807"/>
                    <a:pt x="237" y="1401"/>
                  </a:cubicBezTo>
                  <a:cubicBezTo>
                    <a:pt x="160" y="1097"/>
                    <a:pt x="574" y="1002"/>
                    <a:pt x="778" y="923"/>
                  </a:cubicBezTo>
                  <a:cubicBezTo>
                    <a:pt x="981" y="844"/>
                    <a:pt x="1278" y="631"/>
                    <a:pt x="1462" y="927"/>
                  </a:cubicBezTo>
                  <a:cubicBezTo>
                    <a:pt x="1582" y="1120"/>
                    <a:pt x="1661" y="1144"/>
                    <a:pt x="1912" y="1078"/>
                  </a:cubicBezTo>
                  <a:cubicBezTo>
                    <a:pt x="2469" y="935"/>
                    <a:pt x="3131" y="1017"/>
                    <a:pt x="3925" y="1337"/>
                  </a:cubicBezTo>
                  <a:cubicBezTo>
                    <a:pt x="4079" y="1398"/>
                    <a:pt x="4125" y="1366"/>
                    <a:pt x="4163" y="1165"/>
                  </a:cubicBezTo>
                  <a:cubicBezTo>
                    <a:pt x="4191" y="1033"/>
                    <a:pt x="4204" y="779"/>
                    <a:pt x="4191" y="607"/>
                  </a:cubicBezTo>
                  <a:cubicBezTo>
                    <a:pt x="4171" y="266"/>
                    <a:pt x="4202" y="0"/>
                    <a:pt x="4349" y="0"/>
                  </a:cubicBezTo>
                  <a:cubicBezTo>
                    <a:pt x="4497" y="0"/>
                    <a:pt x="5075" y="264"/>
                    <a:pt x="5075" y="609"/>
                  </a:cubicBezTo>
                  <a:cubicBezTo>
                    <a:pt x="5075" y="806"/>
                    <a:pt x="4803" y="1366"/>
                    <a:pt x="4825" y="1459"/>
                  </a:cubicBezTo>
                  <a:cubicBezTo>
                    <a:pt x="4847" y="1553"/>
                    <a:pt x="5049" y="1472"/>
                    <a:pt x="5205" y="1173"/>
                  </a:cubicBezTo>
                  <a:cubicBezTo>
                    <a:pt x="5359" y="869"/>
                    <a:pt x="5443" y="808"/>
                    <a:pt x="5689" y="808"/>
                  </a:cubicBezTo>
                  <a:cubicBezTo>
                    <a:pt x="5948" y="808"/>
                    <a:pt x="5997" y="767"/>
                    <a:pt x="6071" y="483"/>
                  </a:cubicBezTo>
                  <a:cubicBezTo>
                    <a:pt x="6143" y="205"/>
                    <a:pt x="6186" y="164"/>
                    <a:pt x="6378" y="209"/>
                  </a:cubicBezTo>
                  <a:cubicBezTo>
                    <a:pt x="6624" y="266"/>
                    <a:pt x="6830" y="542"/>
                    <a:pt x="6902" y="911"/>
                  </a:cubicBezTo>
                  <a:cubicBezTo>
                    <a:pt x="6960" y="1206"/>
                    <a:pt x="7203" y="1337"/>
                    <a:pt x="7340" y="1152"/>
                  </a:cubicBezTo>
                  <a:cubicBezTo>
                    <a:pt x="7399" y="1074"/>
                    <a:pt x="7446" y="1062"/>
                    <a:pt x="7446" y="1120"/>
                  </a:cubicBezTo>
                  <a:cubicBezTo>
                    <a:pt x="7446" y="1263"/>
                    <a:pt x="8149" y="2431"/>
                    <a:pt x="8233" y="2431"/>
                  </a:cubicBezTo>
                  <a:cubicBezTo>
                    <a:pt x="8271" y="2431"/>
                    <a:pt x="8346" y="2522"/>
                    <a:pt x="8399" y="2632"/>
                  </a:cubicBezTo>
                  <a:cubicBezTo>
                    <a:pt x="8516" y="2882"/>
                    <a:pt x="8777" y="3125"/>
                    <a:pt x="8928" y="3125"/>
                  </a:cubicBezTo>
                  <a:cubicBezTo>
                    <a:pt x="8989" y="3125"/>
                    <a:pt x="9121" y="3260"/>
                    <a:pt x="9224" y="3424"/>
                  </a:cubicBezTo>
                  <a:cubicBezTo>
                    <a:pt x="9401" y="3703"/>
                    <a:pt x="9408" y="3764"/>
                    <a:pt x="9370" y="4609"/>
                  </a:cubicBezTo>
                  <a:cubicBezTo>
                    <a:pt x="9339" y="5286"/>
                    <a:pt x="9355" y="5553"/>
                    <a:pt x="9434" y="5722"/>
                  </a:cubicBezTo>
                  <a:cubicBezTo>
                    <a:pt x="9490" y="5844"/>
                    <a:pt x="9538" y="6041"/>
                    <a:pt x="9538" y="6156"/>
                  </a:cubicBezTo>
                  <a:cubicBezTo>
                    <a:pt x="9538" y="6270"/>
                    <a:pt x="9564" y="6365"/>
                    <a:pt x="9598" y="6365"/>
                  </a:cubicBezTo>
                  <a:cubicBezTo>
                    <a:pt x="9628" y="6365"/>
                    <a:pt x="9770" y="6533"/>
                    <a:pt x="9911" y="6742"/>
                  </a:cubicBezTo>
                  <a:cubicBezTo>
                    <a:pt x="10113" y="7037"/>
                    <a:pt x="10177" y="7234"/>
                    <a:pt x="10210" y="7656"/>
                  </a:cubicBezTo>
                  <a:cubicBezTo>
                    <a:pt x="10251" y="8173"/>
                    <a:pt x="10241" y="8214"/>
                    <a:pt x="9974" y="8604"/>
                  </a:cubicBezTo>
                  <a:cubicBezTo>
                    <a:pt x="9819" y="8825"/>
                    <a:pt x="9628" y="9067"/>
                    <a:pt x="9543" y="9137"/>
                  </a:cubicBezTo>
                  <a:cubicBezTo>
                    <a:pt x="9462" y="9211"/>
                    <a:pt x="9393" y="9334"/>
                    <a:pt x="9393" y="9416"/>
                  </a:cubicBezTo>
                  <a:cubicBezTo>
                    <a:pt x="9393" y="9497"/>
                    <a:pt x="9296" y="9678"/>
                    <a:pt x="9176" y="9822"/>
                  </a:cubicBezTo>
                  <a:cubicBezTo>
                    <a:pt x="8989" y="10039"/>
                    <a:pt x="8953" y="10051"/>
                    <a:pt x="8915" y="9899"/>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5" name="mexico"/>
            <p:cNvSpPr>
              <a:spLocks/>
            </p:cNvSpPr>
            <p:nvPr/>
          </p:nvSpPr>
          <p:spPr bwMode="auto">
            <a:xfrm>
              <a:off x="5037749" y="5271786"/>
              <a:ext cx="342352" cy="347555"/>
            </a:xfrm>
            <a:custGeom>
              <a:avLst/>
              <a:gdLst>
                <a:gd name="T0" fmla="*/ 107 w 1704"/>
                <a:gd name="T1" fmla="*/ 1858 h 1898"/>
                <a:gd name="T2" fmla="*/ 88 w 1704"/>
                <a:gd name="T3" fmla="*/ 1782 h 1898"/>
                <a:gd name="T4" fmla="*/ 43 w 1704"/>
                <a:gd name="T5" fmla="*/ 1607 h 1898"/>
                <a:gd name="T6" fmla="*/ 74 w 1704"/>
                <a:gd name="T7" fmla="*/ 1342 h 1898"/>
                <a:gd name="T8" fmla="*/ 176 w 1704"/>
                <a:gd name="T9" fmla="*/ 921 h 1898"/>
                <a:gd name="T10" fmla="*/ 289 w 1704"/>
                <a:gd name="T11" fmla="*/ 494 h 1898"/>
                <a:gd name="T12" fmla="*/ 314 w 1704"/>
                <a:gd name="T13" fmla="*/ 369 h 1898"/>
                <a:gd name="T14" fmla="*/ 355 w 1704"/>
                <a:gd name="T15" fmla="*/ 203 h 1898"/>
                <a:gd name="T16" fmla="*/ 377 w 1704"/>
                <a:gd name="T17" fmla="*/ 144 h 1898"/>
                <a:gd name="T18" fmla="*/ 422 w 1704"/>
                <a:gd name="T19" fmla="*/ 109 h 1898"/>
                <a:gd name="T20" fmla="*/ 472 w 1704"/>
                <a:gd name="T21" fmla="*/ 53 h 1898"/>
                <a:gd name="T22" fmla="*/ 582 w 1704"/>
                <a:gd name="T23" fmla="*/ 71 h 1898"/>
                <a:gd name="T24" fmla="*/ 757 w 1704"/>
                <a:gd name="T25" fmla="*/ 127 h 1898"/>
                <a:gd name="T26" fmla="*/ 921 w 1704"/>
                <a:gd name="T27" fmla="*/ 333 h 1898"/>
                <a:gd name="T28" fmla="*/ 1033 w 1704"/>
                <a:gd name="T29" fmla="*/ 438 h 1898"/>
                <a:gd name="T30" fmla="*/ 1140 w 1704"/>
                <a:gd name="T31" fmla="*/ 382 h 1898"/>
                <a:gd name="T32" fmla="*/ 1335 w 1704"/>
                <a:gd name="T33" fmla="*/ 286 h 1898"/>
                <a:gd name="T34" fmla="*/ 1348 w 1704"/>
                <a:gd name="T35" fmla="*/ 380 h 1898"/>
                <a:gd name="T36" fmla="*/ 1493 w 1704"/>
                <a:gd name="T37" fmla="*/ 454 h 1898"/>
                <a:gd name="T38" fmla="*/ 1680 w 1704"/>
                <a:gd name="T39" fmla="*/ 530 h 1898"/>
                <a:gd name="T40" fmla="*/ 1643 w 1704"/>
                <a:gd name="T41" fmla="*/ 654 h 1898"/>
                <a:gd name="T42" fmla="*/ 1616 w 1704"/>
                <a:gd name="T43" fmla="*/ 723 h 1898"/>
                <a:gd name="T44" fmla="*/ 1636 w 1704"/>
                <a:gd name="T45" fmla="*/ 1344 h 1898"/>
                <a:gd name="T46" fmla="*/ 1499 w 1704"/>
                <a:gd name="T47" fmla="*/ 1313 h 1898"/>
                <a:gd name="T48" fmla="*/ 1457 w 1704"/>
                <a:gd name="T49" fmla="*/ 1256 h 1898"/>
                <a:gd name="T50" fmla="*/ 1414 w 1704"/>
                <a:gd name="T51" fmla="*/ 1151 h 1898"/>
                <a:gd name="T52" fmla="*/ 1374 w 1704"/>
                <a:gd name="T53" fmla="*/ 974 h 1898"/>
                <a:gd name="T54" fmla="*/ 1286 w 1704"/>
                <a:gd name="T55" fmla="*/ 812 h 1898"/>
                <a:gd name="T56" fmla="*/ 1189 w 1704"/>
                <a:gd name="T57" fmla="*/ 759 h 1898"/>
                <a:gd name="T58" fmla="*/ 1100 w 1704"/>
                <a:gd name="T59" fmla="*/ 893 h 1898"/>
                <a:gd name="T60" fmla="*/ 1047 w 1704"/>
                <a:gd name="T61" fmla="*/ 1123 h 1898"/>
                <a:gd name="T62" fmla="*/ 908 w 1704"/>
                <a:gd name="T63" fmla="*/ 1478 h 1898"/>
                <a:gd name="T64" fmla="*/ 726 w 1704"/>
                <a:gd name="T65" fmla="*/ 1555 h 1898"/>
                <a:gd name="T66" fmla="*/ 596 w 1704"/>
                <a:gd name="T67" fmla="*/ 1623 h 1898"/>
                <a:gd name="T68" fmla="*/ 439 w 1704"/>
                <a:gd name="T69" fmla="*/ 1708 h 1898"/>
                <a:gd name="T70" fmla="*/ 257 w 1704"/>
                <a:gd name="T71" fmla="*/ 1793 h 1898"/>
                <a:gd name="T72" fmla="*/ 107 w 1704"/>
                <a:gd name="T73" fmla="*/ 1858 h 1898"/>
                <a:gd name="connsiteX0" fmla="*/ 994 w 10305"/>
                <a:gd name="connsiteY0" fmla="*/ 9700 h 9800"/>
                <a:gd name="connsiteX1" fmla="*/ 882 w 10305"/>
                <a:gd name="connsiteY1" fmla="*/ 9300 h 9800"/>
                <a:gd name="connsiteX2" fmla="*/ 618 w 10305"/>
                <a:gd name="connsiteY2" fmla="*/ 8378 h 9800"/>
                <a:gd name="connsiteX3" fmla="*/ 142 w 10305"/>
                <a:gd name="connsiteY3" fmla="*/ 6783 h 9800"/>
                <a:gd name="connsiteX4" fmla="*/ 1399 w 10305"/>
                <a:gd name="connsiteY4" fmla="*/ 4763 h 9800"/>
                <a:gd name="connsiteX5" fmla="*/ 2062 w 10305"/>
                <a:gd name="connsiteY5" fmla="*/ 2514 h 9800"/>
                <a:gd name="connsiteX6" fmla="*/ 2209 w 10305"/>
                <a:gd name="connsiteY6" fmla="*/ 1855 h 9800"/>
                <a:gd name="connsiteX7" fmla="*/ 2449 w 10305"/>
                <a:gd name="connsiteY7" fmla="*/ 981 h 9800"/>
                <a:gd name="connsiteX8" fmla="*/ 2578 w 10305"/>
                <a:gd name="connsiteY8" fmla="*/ 670 h 9800"/>
                <a:gd name="connsiteX9" fmla="*/ 2843 w 10305"/>
                <a:gd name="connsiteY9" fmla="*/ 485 h 9800"/>
                <a:gd name="connsiteX10" fmla="*/ 3136 w 10305"/>
                <a:gd name="connsiteY10" fmla="*/ 190 h 9800"/>
                <a:gd name="connsiteX11" fmla="*/ 3781 w 10305"/>
                <a:gd name="connsiteY11" fmla="*/ 285 h 9800"/>
                <a:gd name="connsiteX12" fmla="*/ 4808 w 10305"/>
                <a:gd name="connsiteY12" fmla="*/ 580 h 9800"/>
                <a:gd name="connsiteX13" fmla="*/ 5771 w 10305"/>
                <a:gd name="connsiteY13" fmla="*/ 1665 h 9800"/>
                <a:gd name="connsiteX14" fmla="*/ 6428 w 10305"/>
                <a:gd name="connsiteY14" fmla="*/ 2219 h 9800"/>
                <a:gd name="connsiteX15" fmla="*/ 7056 w 10305"/>
                <a:gd name="connsiteY15" fmla="*/ 1924 h 9800"/>
                <a:gd name="connsiteX16" fmla="*/ 8201 w 10305"/>
                <a:gd name="connsiteY16" fmla="*/ 1418 h 9800"/>
                <a:gd name="connsiteX17" fmla="*/ 8277 w 10305"/>
                <a:gd name="connsiteY17" fmla="*/ 1913 h 9800"/>
                <a:gd name="connsiteX18" fmla="*/ 9128 w 10305"/>
                <a:gd name="connsiteY18" fmla="*/ 2303 h 9800"/>
                <a:gd name="connsiteX19" fmla="*/ 10225 w 10305"/>
                <a:gd name="connsiteY19" fmla="*/ 2703 h 9800"/>
                <a:gd name="connsiteX20" fmla="*/ 10008 w 10305"/>
                <a:gd name="connsiteY20" fmla="*/ 3357 h 9800"/>
                <a:gd name="connsiteX21" fmla="*/ 9850 w 10305"/>
                <a:gd name="connsiteY21" fmla="*/ 3720 h 9800"/>
                <a:gd name="connsiteX22" fmla="*/ 9967 w 10305"/>
                <a:gd name="connsiteY22" fmla="*/ 6992 h 9800"/>
                <a:gd name="connsiteX23" fmla="*/ 9163 w 10305"/>
                <a:gd name="connsiteY23" fmla="*/ 6829 h 9800"/>
                <a:gd name="connsiteX24" fmla="*/ 8916 w 10305"/>
                <a:gd name="connsiteY24" fmla="*/ 6528 h 9800"/>
                <a:gd name="connsiteX25" fmla="*/ 8664 w 10305"/>
                <a:gd name="connsiteY25" fmla="*/ 5975 h 9800"/>
                <a:gd name="connsiteX26" fmla="*/ 8429 w 10305"/>
                <a:gd name="connsiteY26" fmla="*/ 5043 h 9800"/>
                <a:gd name="connsiteX27" fmla="*/ 7913 w 10305"/>
                <a:gd name="connsiteY27" fmla="*/ 4189 h 9800"/>
                <a:gd name="connsiteX28" fmla="*/ 7344 w 10305"/>
                <a:gd name="connsiteY28" fmla="*/ 3910 h 9800"/>
                <a:gd name="connsiteX29" fmla="*/ 6821 w 10305"/>
                <a:gd name="connsiteY29" fmla="*/ 4616 h 9800"/>
                <a:gd name="connsiteX30" fmla="*/ 6510 w 10305"/>
                <a:gd name="connsiteY30" fmla="*/ 5828 h 9800"/>
                <a:gd name="connsiteX31" fmla="*/ 5695 w 10305"/>
                <a:gd name="connsiteY31" fmla="*/ 7698 h 9800"/>
                <a:gd name="connsiteX32" fmla="*/ 4627 w 10305"/>
                <a:gd name="connsiteY32" fmla="*/ 8104 h 9800"/>
                <a:gd name="connsiteX33" fmla="*/ 3864 w 10305"/>
                <a:gd name="connsiteY33" fmla="*/ 8462 h 9800"/>
                <a:gd name="connsiteX34" fmla="*/ 2942 w 10305"/>
                <a:gd name="connsiteY34" fmla="*/ 8910 h 9800"/>
                <a:gd name="connsiteX35" fmla="*/ 1874 w 10305"/>
                <a:gd name="connsiteY35" fmla="*/ 9358 h 9800"/>
                <a:gd name="connsiteX36" fmla="*/ 994 w 10305"/>
                <a:gd name="connsiteY36" fmla="*/ 9700 h 9800"/>
                <a:gd name="connsiteX0" fmla="*/ 965 w 9999"/>
                <a:gd name="connsiteY0" fmla="*/ 9898 h 10000"/>
                <a:gd name="connsiteX1" fmla="*/ 856 w 9999"/>
                <a:gd name="connsiteY1" fmla="*/ 9490 h 10000"/>
                <a:gd name="connsiteX2" fmla="*/ 600 w 9999"/>
                <a:gd name="connsiteY2" fmla="*/ 8549 h 10000"/>
                <a:gd name="connsiteX3" fmla="*/ 138 w 9999"/>
                <a:gd name="connsiteY3" fmla="*/ 6921 h 10000"/>
                <a:gd name="connsiteX4" fmla="*/ 1039 w 9999"/>
                <a:gd name="connsiteY4" fmla="*/ 4556 h 10000"/>
                <a:gd name="connsiteX5" fmla="*/ 2001 w 9999"/>
                <a:gd name="connsiteY5" fmla="*/ 2565 h 10000"/>
                <a:gd name="connsiteX6" fmla="*/ 2144 w 9999"/>
                <a:gd name="connsiteY6" fmla="*/ 1893 h 10000"/>
                <a:gd name="connsiteX7" fmla="*/ 2377 w 9999"/>
                <a:gd name="connsiteY7" fmla="*/ 1001 h 10000"/>
                <a:gd name="connsiteX8" fmla="*/ 2502 w 9999"/>
                <a:gd name="connsiteY8" fmla="*/ 684 h 10000"/>
                <a:gd name="connsiteX9" fmla="*/ 2759 w 9999"/>
                <a:gd name="connsiteY9" fmla="*/ 495 h 10000"/>
                <a:gd name="connsiteX10" fmla="*/ 3043 w 9999"/>
                <a:gd name="connsiteY10" fmla="*/ 194 h 10000"/>
                <a:gd name="connsiteX11" fmla="*/ 3669 w 9999"/>
                <a:gd name="connsiteY11" fmla="*/ 291 h 10000"/>
                <a:gd name="connsiteX12" fmla="*/ 4666 w 9999"/>
                <a:gd name="connsiteY12" fmla="*/ 592 h 10000"/>
                <a:gd name="connsiteX13" fmla="*/ 5600 w 9999"/>
                <a:gd name="connsiteY13" fmla="*/ 1699 h 10000"/>
                <a:gd name="connsiteX14" fmla="*/ 6238 w 9999"/>
                <a:gd name="connsiteY14" fmla="*/ 2264 h 10000"/>
                <a:gd name="connsiteX15" fmla="*/ 6847 w 9999"/>
                <a:gd name="connsiteY15" fmla="*/ 1963 h 10000"/>
                <a:gd name="connsiteX16" fmla="*/ 7958 w 9999"/>
                <a:gd name="connsiteY16" fmla="*/ 1447 h 10000"/>
                <a:gd name="connsiteX17" fmla="*/ 8032 w 9999"/>
                <a:gd name="connsiteY17" fmla="*/ 1952 h 10000"/>
                <a:gd name="connsiteX18" fmla="*/ 8858 w 9999"/>
                <a:gd name="connsiteY18" fmla="*/ 2350 h 10000"/>
                <a:gd name="connsiteX19" fmla="*/ 9922 w 9999"/>
                <a:gd name="connsiteY19" fmla="*/ 2758 h 10000"/>
                <a:gd name="connsiteX20" fmla="*/ 9712 w 9999"/>
                <a:gd name="connsiteY20" fmla="*/ 3426 h 10000"/>
                <a:gd name="connsiteX21" fmla="*/ 9558 w 9999"/>
                <a:gd name="connsiteY21" fmla="*/ 3796 h 10000"/>
                <a:gd name="connsiteX22" fmla="*/ 9672 w 9999"/>
                <a:gd name="connsiteY22" fmla="*/ 7135 h 10000"/>
                <a:gd name="connsiteX23" fmla="*/ 8892 w 9999"/>
                <a:gd name="connsiteY23" fmla="*/ 6968 h 10000"/>
                <a:gd name="connsiteX24" fmla="*/ 8652 w 9999"/>
                <a:gd name="connsiteY24" fmla="*/ 6661 h 10000"/>
                <a:gd name="connsiteX25" fmla="*/ 8408 w 9999"/>
                <a:gd name="connsiteY25" fmla="*/ 6097 h 10000"/>
                <a:gd name="connsiteX26" fmla="*/ 8180 w 9999"/>
                <a:gd name="connsiteY26" fmla="*/ 5146 h 10000"/>
                <a:gd name="connsiteX27" fmla="*/ 7679 w 9999"/>
                <a:gd name="connsiteY27" fmla="*/ 4274 h 10000"/>
                <a:gd name="connsiteX28" fmla="*/ 7127 w 9999"/>
                <a:gd name="connsiteY28" fmla="*/ 3990 h 10000"/>
                <a:gd name="connsiteX29" fmla="*/ 6619 w 9999"/>
                <a:gd name="connsiteY29" fmla="*/ 4710 h 10000"/>
                <a:gd name="connsiteX30" fmla="*/ 6317 w 9999"/>
                <a:gd name="connsiteY30" fmla="*/ 5947 h 10000"/>
                <a:gd name="connsiteX31" fmla="*/ 5526 w 9999"/>
                <a:gd name="connsiteY31" fmla="*/ 7855 h 10000"/>
                <a:gd name="connsiteX32" fmla="*/ 4490 w 9999"/>
                <a:gd name="connsiteY32" fmla="*/ 8269 h 10000"/>
                <a:gd name="connsiteX33" fmla="*/ 3750 w 9999"/>
                <a:gd name="connsiteY33" fmla="*/ 8635 h 10000"/>
                <a:gd name="connsiteX34" fmla="*/ 2855 w 9999"/>
                <a:gd name="connsiteY34" fmla="*/ 9092 h 10000"/>
                <a:gd name="connsiteX35" fmla="*/ 1819 w 9999"/>
                <a:gd name="connsiteY35" fmla="*/ 9549 h 10000"/>
                <a:gd name="connsiteX36" fmla="*/ 965 w 9999"/>
                <a:gd name="connsiteY36" fmla="*/ 9898 h 10000"/>
                <a:gd name="connsiteX0" fmla="*/ 965 w 10000"/>
                <a:gd name="connsiteY0" fmla="*/ 9898 h 10000"/>
                <a:gd name="connsiteX1" fmla="*/ 856 w 10000"/>
                <a:gd name="connsiteY1" fmla="*/ 9490 h 10000"/>
                <a:gd name="connsiteX2" fmla="*/ 600 w 10000"/>
                <a:gd name="connsiteY2" fmla="*/ 8549 h 10000"/>
                <a:gd name="connsiteX3" fmla="*/ 138 w 10000"/>
                <a:gd name="connsiteY3" fmla="*/ 6921 h 10000"/>
                <a:gd name="connsiteX4" fmla="*/ 1039 w 10000"/>
                <a:gd name="connsiteY4" fmla="*/ 4556 h 10000"/>
                <a:gd name="connsiteX5" fmla="*/ 1256 w 10000"/>
                <a:gd name="connsiteY5" fmla="*/ 2362 h 10000"/>
                <a:gd name="connsiteX6" fmla="*/ 2144 w 10000"/>
                <a:gd name="connsiteY6" fmla="*/ 1893 h 10000"/>
                <a:gd name="connsiteX7" fmla="*/ 2377 w 10000"/>
                <a:gd name="connsiteY7" fmla="*/ 1001 h 10000"/>
                <a:gd name="connsiteX8" fmla="*/ 2502 w 10000"/>
                <a:gd name="connsiteY8" fmla="*/ 684 h 10000"/>
                <a:gd name="connsiteX9" fmla="*/ 2759 w 10000"/>
                <a:gd name="connsiteY9" fmla="*/ 495 h 10000"/>
                <a:gd name="connsiteX10" fmla="*/ 3043 w 10000"/>
                <a:gd name="connsiteY10" fmla="*/ 194 h 10000"/>
                <a:gd name="connsiteX11" fmla="*/ 3669 w 10000"/>
                <a:gd name="connsiteY11" fmla="*/ 291 h 10000"/>
                <a:gd name="connsiteX12" fmla="*/ 4666 w 10000"/>
                <a:gd name="connsiteY12" fmla="*/ 592 h 10000"/>
                <a:gd name="connsiteX13" fmla="*/ 5601 w 10000"/>
                <a:gd name="connsiteY13" fmla="*/ 1699 h 10000"/>
                <a:gd name="connsiteX14" fmla="*/ 6239 w 10000"/>
                <a:gd name="connsiteY14" fmla="*/ 2264 h 10000"/>
                <a:gd name="connsiteX15" fmla="*/ 6848 w 10000"/>
                <a:gd name="connsiteY15" fmla="*/ 1963 h 10000"/>
                <a:gd name="connsiteX16" fmla="*/ 7959 w 10000"/>
                <a:gd name="connsiteY16" fmla="*/ 1447 h 10000"/>
                <a:gd name="connsiteX17" fmla="*/ 8033 w 10000"/>
                <a:gd name="connsiteY17" fmla="*/ 1952 h 10000"/>
                <a:gd name="connsiteX18" fmla="*/ 8859 w 10000"/>
                <a:gd name="connsiteY18" fmla="*/ 2350 h 10000"/>
                <a:gd name="connsiteX19" fmla="*/ 9923 w 10000"/>
                <a:gd name="connsiteY19" fmla="*/ 2758 h 10000"/>
                <a:gd name="connsiteX20" fmla="*/ 9713 w 10000"/>
                <a:gd name="connsiteY20" fmla="*/ 3426 h 10000"/>
                <a:gd name="connsiteX21" fmla="*/ 9559 w 10000"/>
                <a:gd name="connsiteY21" fmla="*/ 3796 h 10000"/>
                <a:gd name="connsiteX22" fmla="*/ 9673 w 10000"/>
                <a:gd name="connsiteY22" fmla="*/ 7135 h 10000"/>
                <a:gd name="connsiteX23" fmla="*/ 8893 w 10000"/>
                <a:gd name="connsiteY23" fmla="*/ 6968 h 10000"/>
                <a:gd name="connsiteX24" fmla="*/ 8653 w 10000"/>
                <a:gd name="connsiteY24" fmla="*/ 6661 h 10000"/>
                <a:gd name="connsiteX25" fmla="*/ 8409 w 10000"/>
                <a:gd name="connsiteY25" fmla="*/ 6097 h 10000"/>
                <a:gd name="connsiteX26" fmla="*/ 8181 w 10000"/>
                <a:gd name="connsiteY26" fmla="*/ 5146 h 10000"/>
                <a:gd name="connsiteX27" fmla="*/ 7680 w 10000"/>
                <a:gd name="connsiteY27" fmla="*/ 4274 h 10000"/>
                <a:gd name="connsiteX28" fmla="*/ 7128 w 10000"/>
                <a:gd name="connsiteY28" fmla="*/ 3990 h 10000"/>
                <a:gd name="connsiteX29" fmla="*/ 6620 w 10000"/>
                <a:gd name="connsiteY29" fmla="*/ 4710 h 10000"/>
                <a:gd name="connsiteX30" fmla="*/ 6318 w 10000"/>
                <a:gd name="connsiteY30" fmla="*/ 5947 h 10000"/>
                <a:gd name="connsiteX31" fmla="*/ 5527 w 10000"/>
                <a:gd name="connsiteY31" fmla="*/ 7855 h 10000"/>
                <a:gd name="connsiteX32" fmla="*/ 4490 w 10000"/>
                <a:gd name="connsiteY32" fmla="*/ 8269 h 10000"/>
                <a:gd name="connsiteX33" fmla="*/ 3750 w 10000"/>
                <a:gd name="connsiteY33" fmla="*/ 8635 h 10000"/>
                <a:gd name="connsiteX34" fmla="*/ 2855 w 10000"/>
                <a:gd name="connsiteY34" fmla="*/ 9092 h 10000"/>
                <a:gd name="connsiteX35" fmla="*/ 1819 w 10000"/>
                <a:gd name="connsiteY35" fmla="*/ 9549 h 10000"/>
                <a:gd name="connsiteX36" fmla="*/ 965 w 10000"/>
                <a:gd name="connsiteY36" fmla="*/ 989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965" y="9898"/>
                  </a:moveTo>
                  <a:cubicBezTo>
                    <a:pt x="902" y="9845"/>
                    <a:pt x="856" y="9661"/>
                    <a:pt x="856" y="9490"/>
                  </a:cubicBezTo>
                  <a:cubicBezTo>
                    <a:pt x="856" y="9317"/>
                    <a:pt x="742" y="8893"/>
                    <a:pt x="600" y="8549"/>
                  </a:cubicBezTo>
                  <a:cubicBezTo>
                    <a:pt x="355" y="7936"/>
                    <a:pt x="-278" y="7695"/>
                    <a:pt x="138" y="6921"/>
                  </a:cubicBezTo>
                  <a:cubicBezTo>
                    <a:pt x="451" y="6330"/>
                    <a:pt x="924" y="5637"/>
                    <a:pt x="1039" y="4556"/>
                  </a:cubicBezTo>
                  <a:cubicBezTo>
                    <a:pt x="1192" y="3089"/>
                    <a:pt x="1072" y="2806"/>
                    <a:pt x="1256" y="2362"/>
                  </a:cubicBezTo>
                  <a:cubicBezTo>
                    <a:pt x="1440" y="1918"/>
                    <a:pt x="1957" y="2120"/>
                    <a:pt x="2144" y="1893"/>
                  </a:cubicBezTo>
                  <a:cubicBezTo>
                    <a:pt x="2331" y="1666"/>
                    <a:pt x="2240" y="1130"/>
                    <a:pt x="2377" y="1001"/>
                  </a:cubicBezTo>
                  <a:cubicBezTo>
                    <a:pt x="2502" y="883"/>
                    <a:pt x="2559" y="737"/>
                    <a:pt x="2502" y="684"/>
                  </a:cubicBezTo>
                  <a:cubicBezTo>
                    <a:pt x="2445" y="630"/>
                    <a:pt x="2559" y="544"/>
                    <a:pt x="2759" y="495"/>
                  </a:cubicBezTo>
                  <a:cubicBezTo>
                    <a:pt x="2980" y="436"/>
                    <a:pt x="3095" y="323"/>
                    <a:pt x="3043" y="194"/>
                  </a:cubicBezTo>
                  <a:cubicBezTo>
                    <a:pt x="2924" y="-91"/>
                    <a:pt x="3100" y="-64"/>
                    <a:pt x="3669" y="291"/>
                  </a:cubicBezTo>
                  <a:cubicBezTo>
                    <a:pt x="3931" y="457"/>
                    <a:pt x="4381" y="592"/>
                    <a:pt x="4666" y="592"/>
                  </a:cubicBezTo>
                  <a:cubicBezTo>
                    <a:pt x="5242" y="592"/>
                    <a:pt x="5425" y="807"/>
                    <a:pt x="5601" y="1699"/>
                  </a:cubicBezTo>
                  <a:cubicBezTo>
                    <a:pt x="5704" y="2215"/>
                    <a:pt x="5760" y="2264"/>
                    <a:pt x="6239" y="2264"/>
                  </a:cubicBezTo>
                  <a:cubicBezTo>
                    <a:pt x="6632" y="2264"/>
                    <a:pt x="6786" y="2184"/>
                    <a:pt x="6848" y="1963"/>
                  </a:cubicBezTo>
                  <a:cubicBezTo>
                    <a:pt x="6939" y="1641"/>
                    <a:pt x="7691" y="1291"/>
                    <a:pt x="7959" y="1447"/>
                  </a:cubicBezTo>
                  <a:cubicBezTo>
                    <a:pt x="8050" y="1501"/>
                    <a:pt x="8084" y="1727"/>
                    <a:pt x="8033" y="1952"/>
                  </a:cubicBezTo>
                  <a:cubicBezTo>
                    <a:pt x="7948" y="2361"/>
                    <a:pt x="7953" y="2361"/>
                    <a:pt x="8859" y="2350"/>
                  </a:cubicBezTo>
                  <a:cubicBezTo>
                    <a:pt x="9707" y="2339"/>
                    <a:pt x="9776" y="2366"/>
                    <a:pt x="9923" y="2758"/>
                  </a:cubicBezTo>
                  <a:cubicBezTo>
                    <a:pt x="10060" y="3118"/>
                    <a:pt x="10032" y="3215"/>
                    <a:pt x="9713" y="3426"/>
                  </a:cubicBezTo>
                  <a:cubicBezTo>
                    <a:pt x="9423" y="3613"/>
                    <a:pt x="9389" y="3694"/>
                    <a:pt x="9559" y="3796"/>
                  </a:cubicBezTo>
                  <a:cubicBezTo>
                    <a:pt x="9878" y="3979"/>
                    <a:pt x="9975" y="6957"/>
                    <a:pt x="9673" y="7135"/>
                  </a:cubicBezTo>
                  <a:cubicBezTo>
                    <a:pt x="9280" y="7371"/>
                    <a:pt x="8893" y="7286"/>
                    <a:pt x="8893" y="6968"/>
                  </a:cubicBezTo>
                  <a:cubicBezTo>
                    <a:pt x="8893" y="6796"/>
                    <a:pt x="8784" y="6661"/>
                    <a:pt x="8653" y="6661"/>
                  </a:cubicBezTo>
                  <a:cubicBezTo>
                    <a:pt x="8482" y="6661"/>
                    <a:pt x="8409" y="6500"/>
                    <a:pt x="8409" y="6097"/>
                  </a:cubicBezTo>
                  <a:cubicBezTo>
                    <a:pt x="8409" y="5780"/>
                    <a:pt x="8306" y="5355"/>
                    <a:pt x="8181" y="5146"/>
                  </a:cubicBezTo>
                  <a:cubicBezTo>
                    <a:pt x="8055" y="4936"/>
                    <a:pt x="7833" y="4544"/>
                    <a:pt x="7680" y="4274"/>
                  </a:cubicBezTo>
                  <a:cubicBezTo>
                    <a:pt x="7400" y="3764"/>
                    <a:pt x="7128" y="3624"/>
                    <a:pt x="7128" y="3990"/>
                  </a:cubicBezTo>
                  <a:cubicBezTo>
                    <a:pt x="7128" y="4108"/>
                    <a:pt x="6900" y="4431"/>
                    <a:pt x="6620" y="4710"/>
                  </a:cubicBezTo>
                  <a:cubicBezTo>
                    <a:pt x="6131" y="5210"/>
                    <a:pt x="6125" y="5232"/>
                    <a:pt x="6318" y="5947"/>
                  </a:cubicBezTo>
                  <a:cubicBezTo>
                    <a:pt x="6535" y="6753"/>
                    <a:pt x="6478" y="6893"/>
                    <a:pt x="5527" y="7855"/>
                  </a:cubicBezTo>
                  <a:cubicBezTo>
                    <a:pt x="5089" y="8296"/>
                    <a:pt x="4951" y="8350"/>
                    <a:pt x="4490" y="8269"/>
                  </a:cubicBezTo>
                  <a:cubicBezTo>
                    <a:pt x="4006" y="8184"/>
                    <a:pt x="3931" y="8220"/>
                    <a:pt x="3750" y="8635"/>
                  </a:cubicBezTo>
                  <a:cubicBezTo>
                    <a:pt x="3573" y="9044"/>
                    <a:pt x="3476" y="9092"/>
                    <a:pt x="2855" y="9092"/>
                  </a:cubicBezTo>
                  <a:cubicBezTo>
                    <a:pt x="2269" y="9092"/>
                    <a:pt x="2110" y="9161"/>
                    <a:pt x="1819" y="9549"/>
                  </a:cubicBezTo>
                  <a:cubicBezTo>
                    <a:pt x="1489" y="9985"/>
                    <a:pt x="1187" y="10113"/>
                    <a:pt x="965" y="9898"/>
                  </a:cubicBezTo>
                  <a:close/>
                </a:path>
              </a:pathLst>
            </a:custGeom>
            <a:solidFill>
              <a:srgbClr val="00B0F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6" name="AutoShape 128"/>
            <p:cNvSpPr>
              <a:spLocks noChangeAspect="1" noChangeArrowheads="1"/>
            </p:cNvSpPr>
            <p:nvPr/>
          </p:nvSpPr>
          <p:spPr bwMode="auto">
            <a:xfrm>
              <a:off x="6662717" y="5669759"/>
              <a:ext cx="814478" cy="439165"/>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7" name="veracruz"/>
            <p:cNvSpPr>
              <a:spLocks/>
            </p:cNvSpPr>
            <p:nvPr/>
          </p:nvSpPr>
          <p:spPr bwMode="auto">
            <a:xfrm>
              <a:off x="5354475" y="4840225"/>
              <a:ext cx="1033672" cy="1003653"/>
            </a:xfrm>
            <a:custGeom>
              <a:avLst/>
              <a:gdLst>
                <a:gd name="T0" fmla="*/ 3546 w 4809"/>
                <a:gd name="T1" fmla="*/ 5057 h 5212"/>
                <a:gd name="T2" fmla="*/ 3296 w 4809"/>
                <a:gd name="T3" fmla="*/ 4789 h 5212"/>
                <a:gd name="T4" fmla="*/ 3186 w 4809"/>
                <a:gd name="T5" fmla="*/ 4717 h 5212"/>
                <a:gd name="T6" fmla="*/ 2987 w 4809"/>
                <a:gd name="T7" fmla="*/ 4832 h 5212"/>
                <a:gd name="T8" fmla="*/ 2706 w 4809"/>
                <a:gd name="T9" fmla="*/ 4378 h 5212"/>
                <a:gd name="T10" fmla="*/ 2368 w 4809"/>
                <a:gd name="T11" fmla="*/ 4223 h 5212"/>
                <a:gd name="T12" fmla="*/ 2255 w 4809"/>
                <a:gd name="T13" fmla="*/ 4153 h 5212"/>
                <a:gd name="T14" fmla="*/ 2141 w 4809"/>
                <a:gd name="T15" fmla="*/ 3962 h 5212"/>
                <a:gd name="T16" fmla="*/ 1815 w 4809"/>
                <a:gd name="T17" fmla="*/ 3821 h 5212"/>
                <a:gd name="T18" fmla="*/ 1713 w 4809"/>
                <a:gd name="T19" fmla="*/ 4093 h 5212"/>
                <a:gd name="T20" fmla="*/ 1514 w 4809"/>
                <a:gd name="T21" fmla="*/ 4010 h 5212"/>
                <a:gd name="T22" fmla="*/ 1352 w 4809"/>
                <a:gd name="T23" fmla="*/ 3903 h 5212"/>
                <a:gd name="T24" fmla="*/ 1208 w 4809"/>
                <a:gd name="T25" fmla="*/ 3663 h 5212"/>
                <a:gd name="T26" fmla="*/ 1387 w 4809"/>
                <a:gd name="T27" fmla="*/ 3372 h 5212"/>
                <a:gd name="T28" fmla="*/ 1175 w 4809"/>
                <a:gd name="T29" fmla="*/ 3049 h 5212"/>
                <a:gd name="T30" fmla="*/ 1405 w 4809"/>
                <a:gd name="T31" fmla="*/ 2415 h 5212"/>
                <a:gd name="T32" fmla="*/ 1231 w 4809"/>
                <a:gd name="T33" fmla="*/ 2332 h 5212"/>
                <a:gd name="T34" fmla="*/ 957 w 4809"/>
                <a:gd name="T35" fmla="*/ 2390 h 5212"/>
                <a:gd name="T36" fmla="*/ 872 w 4809"/>
                <a:gd name="T37" fmla="*/ 2191 h 5212"/>
                <a:gd name="T38" fmla="*/ 984 w 4809"/>
                <a:gd name="T39" fmla="*/ 2051 h 5212"/>
                <a:gd name="T40" fmla="*/ 867 w 4809"/>
                <a:gd name="T41" fmla="*/ 1735 h 5212"/>
                <a:gd name="T42" fmla="*/ 618 w 4809"/>
                <a:gd name="T43" fmla="*/ 1814 h 5212"/>
                <a:gd name="T44" fmla="*/ 434 w 4809"/>
                <a:gd name="T45" fmla="*/ 1865 h 5212"/>
                <a:gd name="T46" fmla="*/ 179 w 4809"/>
                <a:gd name="T47" fmla="*/ 2102 h 5212"/>
                <a:gd name="T48" fmla="*/ 109 w 4809"/>
                <a:gd name="T49" fmla="*/ 1890 h 5212"/>
                <a:gd name="T50" fmla="*/ 103 w 4809"/>
                <a:gd name="T51" fmla="*/ 1769 h 5212"/>
                <a:gd name="T52" fmla="*/ 171 w 4809"/>
                <a:gd name="T53" fmla="*/ 1679 h 5212"/>
                <a:gd name="T54" fmla="*/ 364 w 4809"/>
                <a:gd name="T55" fmla="*/ 1581 h 5212"/>
                <a:gd name="T56" fmla="*/ 393 w 4809"/>
                <a:gd name="T57" fmla="*/ 1332 h 5212"/>
                <a:gd name="T58" fmla="*/ 308 w 4809"/>
                <a:gd name="T59" fmla="*/ 1274 h 5212"/>
                <a:gd name="T60" fmla="*/ 102 w 4809"/>
                <a:gd name="T61" fmla="*/ 1118 h 5212"/>
                <a:gd name="T62" fmla="*/ 0 w 4809"/>
                <a:gd name="T63" fmla="*/ 841 h 5212"/>
                <a:gd name="T64" fmla="*/ 96 w 4809"/>
                <a:gd name="T65" fmla="*/ 611 h 5212"/>
                <a:gd name="T66" fmla="*/ 166 w 4809"/>
                <a:gd name="T67" fmla="*/ 354 h 5212"/>
                <a:gd name="T68" fmla="*/ 146 w 4809"/>
                <a:gd name="T69" fmla="*/ 146 h 5212"/>
                <a:gd name="T70" fmla="*/ 264 w 4809"/>
                <a:gd name="T71" fmla="*/ 48 h 5212"/>
                <a:gd name="T72" fmla="*/ 634 w 4809"/>
                <a:gd name="T73" fmla="*/ 244 h 5212"/>
                <a:gd name="T74" fmla="*/ 956 w 4809"/>
                <a:gd name="T75" fmla="*/ 906 h 5212"/>
                <a:gd name="T76" fmla="*/ 1136 w 4809"/>
                <a:gd name="T77" fmla="*/ 1232 h 5212"/>
                <a:gd name="T78" fmla="*/ 1008 w 4809"/>
                <a:gd name="T79" fmla="*/ 752 h 5212"/>
                <a:gd name="T80" fmla="*/ 949 w 4809"/>
                <a:gd name="T81" fmla="*/ 780 h 5212"/>
                <a:gd name="T82" fmla="*/ 888 w 4809"/>
                <a:gd name="T83" fmla="*/ 664 h 5212"/>
                <a:gd name="T84" fmla="*/ 731 w 4809"/>
                <a:gd name="T85" fmla="*/ 319 h 5212"/>
                <a:gd name="T86" fmla="*/ 1084 w 4809"/>
                <a:gd name="T87" fmla="*/ 728 h 5212"/>
                <a:gd name="T88" fmla="*/ 1269 w 4809"/>
                <a:gd name="T89" fmla="*/ 1533 h 5212"/>
                <a:gd name="T90" fmla="*/ 1485 w 4809"/>
                <a:gd name="T91" fmla="*/ 1876 h 5212"/>
                <a:gd name="T92" fmla="*/ 2034 w 4809"/>
                <a:gd name="T93" fmla="*/ 2615 h 5212"/>
                <a:gd name="T94" fmla="*/ 2218 w 4809"/>
                <a:gd name="T95" fmla="*/ 3089 h 5212"/>
                <a:gd name="T96" fmla="*/ 2448 w 4809"/>
                <a:gd name="T97" fmla="*/ 3333 h 5212"/>
                <a:gd name="T98" fmla="*/ 2635 w 4809"/>
                <a:gd name="T99" fmla="*/ 3518 h 5212"/>
                <a:gd name="T100" fmla="*/ 2594 w 4809"/>
                <a:gd name="T101" fmla="*/ 3572 h 5212"/>
                <a:gd name="T102" fmla="*/ 2643 w 4809"/>
                <a:gd name="T103" fmla="*/ 3637 h 5212"/>
                <a:gd name="T104" fmla="*/ 2839 w 4809"/>
                <a:gd name="T105" fmla="*/ 3692 h 5212"/>
                <a:gd name="T106" fmla="*/ 2796 w 4809"/>
                <a:gd name="T107" fmla="*/ 3636 h 5212"/>
                <a:gd name="T108" fmla="*/ 2846 w 4809"/>
                <a:gd name="T109" fmla="*/ 3616 h 5212"/>
                <a:gd name="T110" fmla="*/ 3369 w 4809"/>
                <a:gd name="T111" fmla="*/ 3714 h 5212"/>
                <a:gd name="T112" fmla="*/ 3684 w 4809"/>
                <a:gd name="T113" fmla="*/ 3909 h 5212"/>
                <a:gd name="T114" fmla="*/ 3758 w 4809"/>
                <a:gd name="T115" fmla="*/ 4079 h 5212"/>
                <a:gd name="T116" fmla="*/ 3829 w 4809"/>
                <a:gd name="T117" fmla="*/ 4142 h 5212"/>
                <a:gd name="T118" fmla="*/ 4277 w 4809"/>
                <a:gd name="T119" fmla="*/ 4163 h 5212"/>
                <a:gd name="T120" fmla="*/ 4344 w 4809"/>
                <a:gd name="T121" fmla="*/ 4438 h 5212"/>
                <a:gd name="T122" fmla="*/ 4755 w 4809"/>
                <a:gd name="T123" fmla="*/ 4944 h 5212"/>
                <a:gd name="T124" fmla="*/ 4115 w 4809"/>
                <a:gd name="T125" fmla="*/ 5210 h 5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09" h="5212">
                  <a:moveTo>
                    <a:pt x="3638" y="5151"/>
                  </a:moveTo>
                  <a:cubicBezTo>
                    <a:pt x="3638" y="5115"/>
                    <a:pt x="3606" y="5082"/>
                    <a:pt x="3546" y="5057"/>
                  </a:cubicBezTo>
                  <a:cubicBezTo>
                    <a:pt x="3496" y="5035"/>
                    <a:pt x="3410" y="4972"/>
                    <a:pt x="3356" y="4916"/>
                  </a:cubicBezTo>
                  <a:cubicBezTo>
                    <a:pt x="3279" y="4836"/>
                    <a:pt x="3266" y="4808"/>
                    <a:pt x="3296" y="4789"/>
                  </a:cubicBezTo>
                  <a:cubicBezTo>
                    <a:pt x="3343" y="4760"/>
                    <a:pt x="3317" y="4675"/>
                    <a:pt x="3261" y="4675"/>
                  </a:cubicBezTo>
                  <a:cubicBezTo>
                    <a:pt x="3239" y="4675"/>
                    <a:pt x="3206" y="4694"/>
                    <a:pt x="3186" y="4717"/>
                  </a:cubicBezTo>
                  <a:cubicBezTo>
                    <a:pt x="3167" y="4740"/>
                    <a:pt x="3131" y="4760"/>
                    <a:pt x="3107" y="4760"/>
                  </a:cubicBezTo>
                  <a:cubicBezTo>
                    <a:pt x="3082" y="4760"/>
                    <a:pt x="3028" y="4792"/>
                    <a:pt x="2987" y="4832"/>
                  </a:cubicBezTo>
                  <a:cubicBezTo>
                    <a:pt x="2804" y="5007"/>
                    <a:pt x="2549" y="4775"/>
                    <a:pt x="2695" y="4566"/>
                  </a:cubicBezTo>
                  <a:cubicBezTo>
                    <a:pt x="2734" y="4511"/>
                    <a:pt x="2736" y="4483"/>
                    <a:pt x="2706" y="4378"/>
                  </a:cubicBezTo>
                  <a:cubicBezTo>
                    <a:pt x="2667" y="4237"/>
                    <a:pt x="2645" y="4224"/>
                    <a:pt x="2484" y="4239"/>
                  </a:cubicBezTo>
                  <a:cubicBezTo>
                    <a:pt x="2419" y="4245"/>
                    <a:pt x="2368" y="4238"/>
                    <a:pt x="2368" y="4223"/>
                  </a:cubicBezTo>
                  <a:cubicBezTo>
                    <a:pt x="2368" y="4208"/>
                    <a:pt x="2342" y="4195"/>
                    <a:pt x="2311" y="4195"/>
                  </a:cubicBezTo>
                  <a:cubicBezTo>
                    <a:pt x="2280" y="4195"/>
                    <a:pt x="2255" y="4176"/>
                    <a:pt x="2255" y="4153"/>
                  </a:cubicBezTo>
                  <a:cubicBezTo>
                    <a:pt x="2255" y="4129"/>
                    <a:pt x="2229" y="4085"/>
                    <a:pt x="2198" y="4054"/>
                  </a:cubicBezTo>
                  <a:cubicBezTo>
                    <a:pt x="2167" y="4023"/>
                    <a:pt x="2142" y="3982"/>
                    <a:pt x="2141" y="3962"/>
                  </a:cubicBezTo>
                  <a:cubicBezTo>
                    <a:pt x="2139" y="3900"/>
                    <a:pt x="2072" y="3835"/>
                    <a:pt x="1961" y="3789"/>
                  </a:cubicBezTo>
                  <a:cubicBezTo>
                    <a:pt x="1814" y="3727"/>
                    <a:pt x="1796" y="3731"/>
                    <a:pt x="1815" y="3821"/>
                  </a:cubicBezTo>
                  <a:cubicBezTo>
                    <a:pt x="1827" y="3874"/>
                    <a:pt x="1813" y="3930"/>
                    <a:pt x="1772" y="3996"/>
                  </a:cubicBezTo>
                  <a:lnTo>
                    <a:pt x="1713" y="4093"/>
                  </a:lnTo>
                  <a:lnTo>
                    <a:pt x="1665" y="4030"/>
                  </a:lnTo>
                  <a:cubicBezTo>
                    <a:pt x="1620" y="3970"/>
                    <a:pt x="1614" y="3969"/>
                    <a:pt x="1514" y="4010"/>
                  </a:cubicBezTo>
                  <a:cubicBezTo>
                    <a:pt x="1416" y="4051"/>
                    <a:pt x="1408" y="4051"/>
                    <a:pt x="1381" y="3999"/>
                  </a:cubicBezTo>
                  <a:cubicBezTo>
                    <a:pt x="1365" y="3969"/>
                    <a:pt x="1352" y="3926"/>
                    <a:pt x="1352" y="3903"/>
                  </a:cubicBezTo>
                  <a:cubicBezTo>
                    <a:pt x="1352" y="3879"/>
                    <a:pt x="1314" y="3853"/>
                    <a:pt x="1265" y="3842"/>
                  </a:cubicBezTo>
                  <a:cubicBezTo>
                    <a:pt x="1152" y="3817"/>
                    <a:pt x="1135" y="3765"/>
                    <a:pt x="1208" y="3663"/>
                  </a:cubicBezTo>
                  <a:cubicBezTo>
                    <a:pt x="1240" y="3617"/>
                    <a:pt x="1267" y="3541"/>
                    <a:pt x="1267" y="3495"/>
                  </a:cubicBezTo>
                  <a:cubicBezTo>
                    <a:pt x="1267" y="3420"/>
                    <a:pt x="1281" y="3406"/>
                    <a:pt x="1387" y="3372"/>
                  </a:cubicBezTo>
                  <a:cubicBezTo>
                    <a:pt x="1549" y="3321"/>
                    <a:pt x="1555" y="3234"/>
                    <a:pt x="1399" y="3202"/>
                  </a:cubicBezTo>
                  <a:cubicBezTo>
                    <a:pt x="1243" y="3169"/>
                    <a:pt x="1191" y="3134"/>
                    <a:pt x="1175" y="3049"/>
                  </a:cubicBezTo>
                  <a:cubicBezTo>
                    <a:pt x="1156" y="2950"/>
                    <a:pt x="1280" y="2617"/>
                    <a:pt x="1372" y="2517"/>
                  </a:cubicBezTo>
                  <a:cubicBezTo>
                    <a:pt x="1430" y="2454"/>
                    <a:pt x="1437" y="2435"/>
                    <a:pt x="1405" y="2415"/>
                  </a:cubicBezTo>
                  <a:cubicBezTo>
                    <a:pt x="1383" y="2401"/>
                    <a:pt x="1352" y="2390"/>
                    <a:pt x="1334" y="2389"/>
                  </a:cubicBezTo>
                  <a:cubicBezTo>
                    <a:pt x="1317" y="2389"/>
                    <a:pt x="1271" y="2363"/>
                    <a:pt x="1231" y="2332"/>
                  </a:cubicBezTo>
                  <a:cubicBezTo>
                    <a:pt x="1158" y="2275"/>
                    <a:pt x="1070" y="2282"/>
                    <a:pt x="1070" y="2344"/>
                  </a:cubicBezTo>
                  <a:cubicBezTo>
                    <a:pt x="1070" y="2417"/>
                    <a:pt x="1009" y="2441"/>
                    <a:pt x="957" y="2390"/>
                  </a:cubicBezTo>
                  <a:cubicBezTo>
                    <a:pt x="930" y="2362"/>
                    <a:pt x="895" y="2335"/>
                    <a:pt x="879" y="2329"/>
                  </a:cubicBezTo>
                  <a:cubicBezTo>
                    <a:pt x="862" y="2322"/>
                    <a:pt x="860" y="2269"/>
                    <a:pt x="872" y="2191"/>
                  </a:cubicBezTo>
                  <a:cubicBezTo>
                    <a:pt x="884" y="2121"/>
                    <a:pt x="895" y="2075"/>
                    <a:pt x="897" y="2087"/>
                  </a:cubicBezTo>
                  <a:cubicBezTo>
                    <a:pt x="899" y="2100"/>
                    <a:pt x="938" y="2084"/>
                    <a:pt x="984" y="2051"/>
                  </a:cubicBezTo>
                  <a:cubicBezTo>
                    <a:pt x="1080" y="1983"/>
                    <a:pt x="1074" y="1942"/>
                    <a:pt x="958" y="1876"/>
                  </a:cubicBezTo>
                  <a:cubicBezTo>
                    <a:pt x="898" y="1842"/>
                    <a:pt x="874" y="1804"/>
                    <a:pt x="867" y="1735"/>
                  </a:cubicBezTo>
                  <a:cubicBezTo>
                    <a:pt x="859" y="1655"/>
                    <a:pt x="848" y="1642"/>
                    <a:pt x="792" y="1650"/>
                  </a:cubicBezTo>
                  <a:cubicBezTo>
                    <a:pt x="713" y="1661"/>
                    <a:pt x="618" y="1751"/>
                    <a:pt x="618" y="1814"/>
                  </a:cubicBezTo>
                  <a:cubicBezTo>
                    <a:pt x="618" y="1851"/>
                    <a:pt x="610" y="1853"/>
                    <a:pt x="576" y="1824"/>
                  </a:cubicBezTo>
                  <a:cubicBezTo>
                    <a:pt x="541" y="1796"/>
                    <a:pt x="516" y="1803"/>
                    <a:pt x="434" y="1865"/>
                  </a:cubicBezTo>
                  <a:cubicBezTo>
                    <a:pt x="379" y="1907"/>
                    <a:pt x="316" y="1970"/>
                    <a:pt x="292" y="2005"/>
                  </a:cubicBezTo>
                  <a:cubicBezTo>
                    <a:pt x="269" y="2041"/>
                    <a:pt x="218" y="2084"/>
                    <a:pt x="179" y="2102"/>
                  </a:cubicBezTo>
                  <a:cubicBezTo>
                    <a:pt x="115" y="2131"/>
                    <a:pt x="106" y="2127"/>
                    <a:pt x="80" y="2060"/>
                  </a:cubicBezTo>
                  <a:cubicBezTo>
                    <a:pt x="58" y="2002"/>
                    <a:pt x="64" y="1966"/>
                    <a:pt x="109" y="1890"/>
                  </a:cubicBezTo>
                  <a:lnTo>
                    <a:pt x="166" y="1794"/>
                  </a:lnTo>
                  <a:lnTo>
                    <a:pt x="103" y="1769"/>
                  </a:lnTo>
                  <a:cubicBezTo>
                    <a:pt x="60" y="1751"/>
                    <a:pt x="54" y="1743"/>
                    <a:pt x="85" y="1742"/>
                  </a:cubicBezTo>
                  <a:cubicBezTo>
                    <a:pt x="111" y="1741"/>
                    <a:pt x="149" y="1713"/>
                    <a:pt x="171" y="1679"/>
                  </a:cubicBezTo>
                  <a:cubicBezTo>
                    <a:pt x="205" y="1629"/>
                    <a:pt x="221" y="1624"/>
                    <a:pt x="270" y="1650"/>
                  </a:cubicBezTo>
                  <a:cubicBezTo>
                    <a:pt x="339" y="1687"/>
                    <a:pt x="364" y="1669"/>
                    <a:pt x="364" y="1581"/>
                  </a:cubicBezTo>
                  <a:cubicBezTo>
                    <a:pt x="364" y="1546"/>
                    <a:pt x="379" y="1485"/>
                    <a:pt x="396" y="1446"/>
                  </a:cubicBezTo>
                  <a:cubicBezTo>
                    <a:pt x="421" y="1391"/>
                    <a:pt x="421" y="1365"/>
                    <a:pt x="393" y="1332"/>
                  </a:cubicBezTo>
                  <a:cubicBezTo>
                    <a:pt x="374" y="1308"/>
                    <a:pt x="346" y="1296"/>
                    <a:pt x="333" y="1304"/>
                  </a:cubicBezTo>
                  <a:cubicBezTo>
                    <a:pt x="319" y="1313"/>
                    <a:pt x="308" y="1299"/>
                    <a:pt x="308" y="1274"/>
                  </a:cubicBezTo>
                  <a:cubicBezTo>
                    <a:pt x="308" y="1240"/>
                    <a:pt x="292" y="1233"/>
                    <a:pt x="249" y="1246"/>
                  </a:cubicBezTo>
                  <a:cubicBezTo>
                    <a:pt x="173" y="1271"/>
                    <a:pt x="83" y="1191"/>
                    <a:pt x="102" y="1118"/>
                  </a:cubicBezTo>
                  <a:cubicBezTo>
                    <a:pt x="110" y="1088"/>
                    <a:pt x="90" y="1013"/>
                    <a:pt x="58" y="952"/>
                  </a:cubicBezTo>
                  <a:lnTo>
                    <a:pt x="0" y="841"/>
                  </a:lnTo>
                  <a:lnTo>
                    <a:pt x="57" y="768"/>
                  </a:lnTo>
                  <a:cubicBezTo>
                    <a:pt x="99" y="714"/>
                    <a:pt x="109" y="673"/>
                    <a:pt x="96" y="611"/>
                  </a:cubicBezTo>
                  <a:cubicBezTo>
                    <a:pt x="84" y="556"/>
                    <a:pt x="92" y="506"/>
                    <a:pt x="122" y="464"/>
                  </a:cubicBezTo>
                  <a:cubicBezTo>
                    <a:pt x="146" y="429"/>
                    <a:pt x="166" y="380"/>
                    <a:pt x="166" y="354"/>
                  </a:cubicBezTo>
                  <a:cubicBezTo>
                    <a:pt x="166" y="328"/>
                    <a:pt x="185" y="299"/>
                    <a:pt x="209" y="290"/>
                  </a:cubicBezTo>
                  <a:cubicBezTo>
                    <a:pt x="277" y="264"/>
                    <a:pt x="258" y="223"/>
                    <a:pt x="146" y="146"/>
                  </a:cubicBezTo>
                  <a:cubicBezTo>
                    <a:pt x="38" y="73"/>
                    <a:pt x="41" y="65"/>
                    <a:pt x="171" y="73"/>
                  </a:cubicBezTo>
                  <a:cubicBezTo>
                    <a:pt x="212" y="76"/>
                    <a:pt x="254" y="65"/>
                    <a:pt x="264" y="48"/>
                  </a:cubicBezTo>
                  <a:cubicBezTo>
                    <a:pt x="294" y="0"/>
                    <a:pt x="321" y="11"/>
                    <a:pt x="466" y="131"/>
                  </a:cubicBezTo>
                  <a:cubicBezTo>
                    <a:pt x="541" y="193"/>
                    <a:pt x="617" y="244"/>
                    <a:pt x="634" y="244"/>
                  </a:cubicBezTo>
                  <a:cubicBezTo>
                    <a:pt x="667" y="244"/>
                    <a:pt x="719" y="355"/>
                    <a:pt x="834" y="666"/>
                  </a:cubicBezTo>
                  <a:cubicBezTo>
                    <a:pt x="871" y="766"/>
                    <a:pt x="925" y="874"/>
                    <a:pt x="956" y="906"/>
                  </a:cubicBezTo>
                  <a:cubicBezTo>
                    <a:pt x="986" y="938"/>
                    <a:pt x="1044" y="1047"/>
                    <a:pt x="1084" y="1148"/>
                  </a:cubicBezTo>
                  <a:cubicBezTo>
                    <a:pt x="1127" y="1256"/>
                    <a:pt x="1148" y="1290"/>
                    <a:pt x="1136" y="1232"/>
                  </a:cubicBezTo>
                  <a:cubicBezTo>
                    <a:pt x="1125" y="1177"/>
                    <a:pt x="1117" y="1076"/>
                    <a:pt x="1119" y="1006"/>
                  </a:cubicBezTo>
                  <a:cubicBezTo>
                    <a:pt x="1122" y="895"/>
                    <a:pt x="1108" y="863"/>
                    <a:pt x="1008" y="752"/>
                  </a:cubicBezTo>
                  <a:cubicBezTo>
                    <a:pt x="945" y="682"/>
                    <a:pt x="903" y="650"/>
                    <a:pt x="914" y="681"/>
                  </a:cubicBezTo>
                  <a:cubicBezTo>
                    <a:pt x="925" y="712"/>
                    <a:pt x="941" y="757"/>
                    <a:pt x="949" y="780"/>
                  </a:cubicBezTo>
                  <a:cubicBezTo>
                    <a:pt x="961" y="812"/>
                    <a:pt x="957" y="815"/>
                    <a:pt x="930" y="791"/>
                  </a:cubicBezTo>
                  <a:cubicBezTo>
                    <a:pt x="912" y="773"/>
                    <a:pt x="893" y="716"/>
                    <a:pt x="888" y="664"/>
                  </a:cubicBezTo>
                  <a:cubicBezTo>
                    <a:pt x="884" y="611"/>
                    <a:pt x="847" y="519"/>
                    <a:pt x="806" y="459"/>
                  </a:cubicBezTo>
                  <a:cubicBezTo>
                    <a:pt x="765" y="398"/>
                    <a:pt x="731" y="336"/>
                    <a:pt x="731" y="319"/>
                  </a:cubicBezTo>
                  <a:cubicBezTo>
                    <a:pt x="731" y="279"/>
                    <a:pt x="756" y="310"/>
                    <a:pt x="885" y="508"/>
                  </a:cubicBezTo>
                  <a:cubicBezTo>
                    <a:pt x="944" y="599"/>
                    <a:pt x="1033" y="698"/>
                    <a:pt x="1084" y="728"/>
                  </a:cubicBezTo>
                  <a:cubicBezTo>
                    <a:pt x="1190" y="790"/>
                    <a:pt x="1220" y="869"/>
                    <a:pt x="1176" y="966"/>
                  </a:cubicBezTo>
                  <a:cubicBezTo>
                    <a:pt x="1137" y="1052"/>
                    <a:pt x="1191" y="1379"/>
                    <a:pt x="1269" y="1533"/>
                  </a:cubicBezTo>
                  <a:cubicBezTo>
                    <a:pt x="1299" y="1591"/>
                    <a:pt x="1324" y="1656"/>
                    <a:pt x="1324" y="1677"/>
                  </a:cubicBezTo>
                  <a:cubicBezTo>
                    <a:pt x="1324" y="1698"/>
                    <a:pt x="1396" y="1787"/>
                    <a:pt x="1485" y="1876"/>
                  </a:cubicBezTo>
                  <a:cubicBezTo>
                    <a:pt x="1677" y="2066"/>
                    <a:pt x="1799" y="2221"/>
                    <a:pt x="1900" y="2401"/>
                  </a:cubicBezTo>
                  <a:cubicBezTo>
                    <a:pt x="1940" y="2474"/>
                    <a:pt x="2001" y="2570"/>
                    <a:pt x="2034" y="2615"/>
                  </a:cubicBezTo>
                  <a:cubicBezTo>
                    <a:pt x="2073" y="2668"/>
                    <a:pt x="2100" y="2754"/>
                    <a:pt x="2108" y="2855"/>
                  </a:cubicBezTo>
                  <a:cubicBezTo>
                    <a:pt x="2119" y="2994"/>
                    <a:pt x="2132" y="3022"/>
                    <a:pt x="2218" y="3089"/>
                  </a:cubicBezTo>
                  <a:cubicBezTo>
                    <a:pt x="2272" y="3131"/>
                    <a:pt x="2333" y="3199"/>
                    <a:pt x="2355" y="3241"/>
                  </a:cubicBezTo>
                  <a:cubicBezTo>
                    <a:pt x="2377" y="3282"/>
                    <a:pt x="2419" y="3324"/>
                    <a:pt x="2448" y="3333"/>
                  </a:cubicBezTo>
                  <a:cubicBezTo>
                    <a:pt x="2477" y="3342"/>
                    <a:pt x="2515" y="3381"/>
                    <a:pt x="2532" y="3420"/>
                  </a:cubicBezTo>
                  <a:cubicBezTo>
                    <a:pt x="2550" y="3459"/>
                    <a:pt x="2597" y="3503"/>
                    <a:pt x="2635" y="3518"/>
                  </a:cubicBezTo>
                  <a:cubicBezTo>
                    <a:pt x="2719" y="3549"/>
                    <a:pt x="2732" y="3586"/>
                    <a:pt x="2650" y="3560"/>
                  </a:cubicBezTo>
                  <a:cubicBezTo>
                    <a:pt x="2618" y="3550"/>
                    <a:pt x="2594" y="3555"/>
                    <a:pt x="2594" y="3572"/>
                  </a:cubicBezTo>
                  <a:cubicBezTo>
                    <a:pt x="2594" y="3589"/>
                    <a:pt x="2606" y="3602"/>
                    <a:pt x="2622" y="3602"/>
                  </a:cubicBezTo>
                  <a:cubicBezTo>
                    <a:pt x="2637" y="3602"/>
                    <a:pt x="2647" y="3618"/>
                    <a:pt x="2643" y="3637"/>
                  </a:cubicBezTo>
                  <a:cubicBezTo>
                    <a:pt x="2638" y="3660"/>
                    <a:pt x="2663" y="3669"/>
                    <a:pt x="2715" y="3663"/>
                  </a:cubicBezTo>
                  <a:cubicBezTo>
                    <a:pt x="2758" y="3658"/>
                    <a:pt x="2815" y="3671"/>
                    <a:pt x="2839" y="3692"/>
                  </a:cubicBezTo>
                  <a:cubicBezTo>
                    <a:pt x="2878" y="3724"/>
                    <a:pt x="2883" y="3723"/>
                    <a:pt x="2871" y="3687"/>
                  </a:cubicBezTo>
                  <a:cubicBezTo>
                    <a:pt x="2863" y="3664"/>
                    <a:pt x="2830" y="3641"/>
                    <a:pt x="2796" y="3636"/>
                  </a:cubicBezTo>
                  <a:cubicBezTo>
                    <a:pt x="2762" y="3631"/>
                    <a:pt x="2735" y="3615"/>
                    <a:pt x="2735" y="3602"/>
                  </a:cubicBezTo>
                  <a:cubicBezTo>
                    <a:pt x="2735" y="3588"/>
                    <a:pt x="2785" y="3594"/>
                    <a:pt x="2846" y="3616"/>
                  </a:cubicBezTo>
                  <a:cubicBezTo>
                    <a:pt x="2918" y="3641"/>
                    <a:pt x="3013" y="3649"/>
                    <a:pt x="3115" y="3639"/>
                  </a:cubicBezTo>
                  <a:cubicBezTo>
                    <a:pt x="3266" y="3623"/>
                    <a:pt x="3279" y="3627"/>
                    <a:pt x="3369" y="3714"/>
                  </a:cubicBezTo>
                  <a:cubicBezTo>
                    <a:pt x="3421" y="3765"/>
                    <a:pt x="3506" y="3815"/>
                    <a:pt x="3557" y="3825"/>
                  </a:cubicBezTo>
                  <a:cubicBezTo>
                    <a:pt x="3615" y="3837"/>
                    <a:pt x="3664" y="3870"/>
                    <a:pt x="3684" y="3909"/>
                  </a:cubicBezTo>
                  <a:cubicBezTo>
                    <a:pt x="3701" y="3945"/>
                    <a:pt x="3729" y="3987"/>
                    <a:pt x="3745" y="4003"/>
                  </a:cubicBezTo>
                  <a:cubicBezTo>
                    <a:pt x="3761" y="4019"/>
                    <a:pt x="3767" y="4053"/>
                    <a:pt x="3758" y="4079"/>
                  </a:cubicBezTo>
                  <a:cubicBezTo>
                    <a:pt x="3749" y="4104"/>
                    <a:pt x="3752" y="4115"/>
                    <a:pt x="3765" y="4104"/>
                  </a:cubicBezTo>
                  <a:cubicBezTo>
                    <a:pt x="3777" y="4092"/>
                    <a:pt x="3807" y="4109"/>
                    <a:pt x="3829" y="4142"/>
                  </a:cubicBezTo>
                  <a:cubicBezTo>
                    <a:pt x="3867" y="4196"/>
                    <a:pt x="3888" y="4199"/>
                    <a:pt x="4074" y="4182"/>
                  </a:cubicBezTo>
                  <a:lnTo>
                    <a:pt x="4277" y="4163"/>
                  </a:lnTo>
                  <a:lnTo>
                    <a:pt x="4310" y="4274"/>
                  </a:lnTo>
                  <a:cubicBezTo>
                    <a:pt x="4328" y="4335"/>
                    <a:pt x="4344" y="4409"/>
                    <a:pt x="4344" y="4438"/>
                  </a:cubicBezTo>
                  <a:cubicBezTo>
                    <a:pt x="4344" y="4467"/>
                    <a:pt x="4403" y="4542"/>
                    <a:pt x="4474" y="4604"/>
                  </a:cubicBezTo>
                  <a:cubicBezTo>
                    <a:pt x="4679" y="4783"/>
                    <a:pt x="4713" y="4824"/>
                    <a:pt x="4755" y="4944"/>
                  </a:cubicBezTo>
                  <a:cubicBezTo>
                    <a:pt x="4807" y="5092"/>
                    <a:pt x="4809" y="5084"/>
                    <a:pt x="4694" y="5152"/>
                  </a:cubicBezTo>
                  <a:cubicBezTo>
                    <a:pt x="4601" y="5207"/>
                    <a:pt x="4553" y="5212"/>
                    <a:pt x="4115" y="5210"/>
                  </a:cubicBezTo>
                  <a:cubicBezTo>
                    <a:pt x="3659" y="5207"/>
                    <a:pt x="3638" y="5205"/>
                    <a:pt x="3638" y="5151"/>
                  </a:cubicBezTo>
                  <a:close/>
                </a:path>
              </a:pathLst>
            </a:custGeom>
            <a:solidFill>
              <a:srgbClr val="00B0F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8" name="tabasco"/>
            <p:cNvSpPr>
              <a:spLocks/>
            </p:cNvSpPr>
            <p:nvPr/>
          </p:nvSpPr>
          <p:spPr bwMode="auto">
            <a:xfrm>
              <a:off x="6292947" y="5540345"/>
              <a:ext cx="632803" cy="279179"/>
            </a:xfrm>
            <a:custGeom>
              <a:avLst/>
              <a:gdLst>
                <a:gd name="T0" fmla="*/ 2643 w 3028"/>
                <a:gd name="T1" fmla="*/ 1420 h 1439"/>
                <a:gd name="T2" fmla="*/ 2624 w 3028"/>
                <a:gd name="T3" fmla="*/ 1355 h 1439"/>
                <a:gd name="T4" fmla="*/ 2504 w 3028"/>
                <a:gd name="T5" fmla="*/ 1265 h 1439"/>
                <a:gd name="T6" fmla="*/ 2391 w 3028"/>
                <a:gd name="T7" fmla="*/ 1159 h 1439"/>
                <a:gd name="T8" fmla="*/ 2306 w 3028"/>
                <a:gd name="T9" fmla="*/ 986 h 1439"/>
                <a:gd name="T10" fmla="*/ 2174 w 3028"/>
                <a:gd name="T11" fmla="*/ 902 h 1439"/>
                <a:gd name="T12" fmla="*/ 1880 w 3028"/>
                <a:gd name="T13" fmla="*/ 859 h 1439"/>
                <a:gd name="T14" fmla="*/ 1786 w 3028"/>
                <a:gd name="T15" fmla="*/ 883 h 1439"/>
                <a:gd name="T16" fmla="*/ 1540 w 3028"/>
                <a:gd name="T17" fmla="*/ 1129 h 1439"/>
                <a:gd name="T18" fmla="*/ 1333 w 3028"/>
                <a:gd name="T19" fmla="*/ 1354 h 1439"/>
                <a:gd name="T20" fmla="*/ 1269 w 3028"/>
                <a:gd name="T21" fmla="*/ 1312 h 1439"/>
                <a:gd name="T22" fmla="*/ 1169 w 3028"/>
                <a:gd name="T23" fmla="*/ 1270 h 1439"/>
                <a:gd name="T24" fmla="*/ 1053 w 3028"/>
                <a:gd name="T25" fmla="*/ 1066 h 1439"/>
                <a:gd name="T26" fmla="*/ 820 w 3028"/>
                <a:gd name="T27" fmla="*/ 790 h 1439"/>
                <a:gd name="T28" fmla="*/ 689 w 3028"/>
                <a:gd name="T29" fmla="*/ 878 h 1439"/>
                <a:gd name="T30" fmla="*/ 658 w 3028"/>
                <a:gd name="T31" fmla="*/ 1044 h 1439"/>
                <a:gd name="T32" fmla="*/ 608 w 3028"/>
                <a:gd name="T33" fmla="*/ 1183 h 1439"/>
                <a:gd name="T34" fmla="*/ 522 w 3028"/>
                <a:gd name="T35" fmla="*/ 1335 h 1439"/>
                <a:gd name="T36" fmla="*/ 503 w 3028"/>
                <a:gd name="T37" fmla="*/ 1425 h 1439"/>
                <a:gd name="T38" fmla="*/ 474 w 3028"/>
                <a:gd name="T39" fmla="*/ 1354 h 1439"/>
                <a:gd name="T40" fmla="*/ 311 w 3028"/>
                <a:gd name="T41" fmla="*/ 1111 h 1439"/>
                <a:gd name="T42" fmla="*/ 48 w 3028"/>
                <a:gd name="T43" fmla="*/ 783 h 1439"/>
                <a:gd name="T44" fmla="*/ 14 w 3028"/>
                <a:gd name="T45" fmla="*/ 632 h 1439"/>
                <a:gd name="T46" fmla="*/ 73 w 3028"/>
                <a:gd name="T47" fmla="*/ 522 h 1439"/>
                <a:gd name="T48" fmla="*/ 163 w 3028"/>
                <a:gd name="T49" fmla="*/ 503 h 1439"/>
                <a:gd name="T50" fmla="*/ 282 w 3028"/>
                <a:gd name="T51" fmla="*/ 479 h 1439"/>
                <a:gd name="T52" fmla="*/ 397 w 3028"/>
                <a:gd name="T53" fmla="*/ 423 h 1439"/>
                <a:gd name="T54" fmla="*/ 468 w 3028"/>
                <a:gd name="T55" fmla="*/ 391 h 1439"/>
                <a:gd name="T56" fmla="*/ 291 w 3028"/>
                <a:gd name="T57" fmla="*/ 411 h 1439"/>
                <a:gd name="T58" fmla="*/ 294 w 3028"/>
                <a:gd name="T59" fmla="*/ 393 h 1439"/>
                <a:gd name="T60" fmla="*/ 818 w 3028"/>
                <a:gd name="T61" fmla="*/ 282 h 1439"/>
                <a:gd name="T62" fmla="*/ 850 w 3028"/>
                <a:gd name="T63" fmla="*/ 307 h 1439"/>
                <a:gd name="T64" fmla="*/ 850 w 3028"/>
                <a:gd name="T65" fmla="*/ 344 h 1439"/>
                <a:gd name="T66" fmla="*/ 925 w 3028"/>
                <a:gd name="T67" fmla="*/ 320 h 1439"/>
                <a:gd name="T68" fmla="*/ 1066 w 3028"/>
                <a:gd name="T69" fmla="*/ 255 h 1439"/>
                <a:gd name="T70" fmla="*/ 1256 w 3028"/>
                <a:gd name="T71" fmla="*/ 148 h 1439"/>
                <a:gd name="T72" fmla="*/ 1479 w 3028"/>
                <a:gd name="T73" fmla="*/ 0 h 1439"/>
                <a:gd name="T74" fmla="*/ 1500 w 3028"/>
                <a:gd name="T75" fmla="*/ 91 h 1439"/>
                <a:gd name="T76" fmla="*/ 1622 w 3028"/>
                <a:gd name="T77" fmla="*/ 192 h 1439"/>
                <a:gd name="T78" fmla="*/ 1806 w 3028"/>
                <a:gd name="T79" fmla="*/ 407 h 1439"/>
                <a:gd name="T80" fmla="*/ 1966 w 3028"/>
                <a:gd name="T81" fmla="*/ 645 h 1439"/>
                <a:gd name="T82" fmla="*/ 2102 w 3028"/>
                <a:gd name="T83" fmla="*/ 733 h 1439"/>
                <a:gd name="T84" fmla="*/ 2365 w 3028"/>
                <a:gd name="T85" fmla="*/ 737 h 1439"/>
                <a:gd name="T86" fmla="*/ 2394 w 3028"/>
                <a:gd name="T87" fmla="*/ 646 h 1439"/>
                <a:gd name="T88" fmla="*/ 2460 w 3028"/>
                <a:gd name="T89" fmla="*/ 569 h 1439"/>
                <a:gd name="T90" fmla="*/ 2649 w 3028"/>
                <a:gd name="T91" fmla="*/ 619 h 1439"/>
                <a:gd name="T92" fmla="*/ 2860 w 3028"/>
                <a:gd name="T93" fmla="*/ 677 h 1439"/>
                <a:gd name="T94" fmla="*/ 2973 w 3028"/>
                <a:gd name="T95" fmla="*/ 720 h 1439"/>
                <a:gd name="T96" fmla="*/ 3008 w 3028"/>
                <a:gd name="T97" fmla="*/ 1101 h 1439"/>
                <a:gd name="T98" fmla="*/ 3028 w 3028"/>
                <a:gd name="T99" fmla="*/ 1439 h 1439"/>
                <a:gd name="T100" fmla="*/ 2845 w 3028"/>
                <a:gd name="T101" fmla="*/ 1439 h 1439"/>
                <a:gd name="T102" fmla="*/ 2643 w 3028"/>
                <a:gd name="T103" fmla="*/ 1420 h 1439"/>
                <a:gd name="connsiteX0" fmla="*/ 8700 w 9971"/>
                <a:gd name="connsiteY0" fmla="*/ 9868 h 10000"/>
                <a:gd name="connsiteX1" fmla="*/ 8637 w 9971"/>
                <a:gd name="connsiteY1" fmla="*/ 9416 h 10000"/>
                <a:gd name="connsiteX2" fmla="*/ 8240 w 9971"/>
                <a:gd name="connsiteY2" fmla="*/ 8791 h 10000"/>
                <a:gd name="connsiteX3" fmla="*/ 7867 w 9971"/>
                <a:gd name="connsiteY3" fmla="*/ 8054 h 10000"/>
                <a:gd name="connsiteX4" fmla="*/ 7587 w 9971"/>
                <a:gd name="connsiteY4" fmla="*/ 6852 h 10000"/>
                <a:gd name="connsiteX5" fmla="*/ 7151 w 9971"/>
                <a:gd name="connsiteY5" fmla="*/ 6268 h 10000"/>
                <a:gd name="connsiteX6" fmla="*/ 6180 w 9971"/>
                <a:gd name="connsiteY6" fmla="*/ 5969 h 10000"/>
                <a:gd name="connsiteX7" fmla="*/ 5869 w 9971"/>
                <a:gd name="connsiteY7" fmla="*/ 6136 h 10000"/>
                <a:gd name="connsiteX8" fmla="*/ 5057 w 9971"/>
                <a:gd name="connsiteY8" fmla="*/ 7846 h 10000"/>
                <a:gd name="connsiteX9" fmla="*/ 4373 w 9971"/>
                <a:gd name="connsiteY9" fmla="*/ 9409 h 10000"/>
                <a:gd name="connsiteX10" fmla="*/ 4162 w 9971"/>
                <a:gd name="connsiteY10" fmla="*/ 9117 h 10000"/>
                <a:gd name="connsiteX11" fmla="*/ 3832 w 9971"/>
                <a:gd name="connsiteY11" fmla="*/ 8826 h 10000"/>
                <a:gd name="connsiteX12" fmla="*/ 2933 w 9971"/>
                <a:gd name="connsiteY12" fmla="*/ 7763 h 10000"/>
                <a:gd name="connsiteX13" fmla="*/ 2679 w 9971"/>
                <a:gd name="connsiteY13" fmla="*/ 5490 h 10000"/>
                <a:gd name="connsiteX14" fmla="*/ 2246 w 9971"/>
                <a:gd name="connsiteY14" fmla="*/ 6101 h 10000"/>
                <a:gd name="connsiteX15" fmla="*/ 2144 w 9971"/>
                <a:gd name="connsiteY15" fmla="*/ 7255 h 10000"/>
                <a:gd name="connsiteX16" fmla="*/ 1979 w 9971"/>
                <a:gd name="connsiteY16" fmla="*/ 8221 h 10000"/>
                <a:gd name="connsiteX17" fmla="*/ 1695 w 9971"/>
                <a:gd name="connsiteY17" fmla="*/ 9277 h 10000"/>
                <a:gd name="connsiteX18" fmla="*/ 1632 w 9971"/>
                <a:gd name="connsiteY18" fmla="*/ 9903 h 10000"/>
                <a:gd name="connsiteX19" fmla="*/ 1536 w 9971"/>
                <a:gd name="connsiteY19" fmla="*/ 9409 h 10000"/>
                <a:gd name="connsiteX20" fmla="*/ 998 w 9971"/>
                <a:gd name="connsiteY20" fmla="*/ 7721 h 10000"/>
                <a:gd name="connsiteX21" fmla="*/ 130 w 9971"/>
                <a:gd name="connsiteY21" fmla="*/ 5441 h 10000"/>
                <a:gd name="connsiteX22" fmla="*/ 17 w 9971"/>
                <a:gd name="connsiteY22" fmla="*/ 4392 h 10000"/>
                <a:gd name="connsiteX23" fmla="*/ 212 w 9971"/>
                <a:gd name="connsiteY23" fmla="*/ 3628 h 10000"/>
                <a:gd name="connsiteX24" fmla="*/ 509 w 9971"/>
                <a:gd name="connsiteY24" fmla="*/ 3495 h 10000"/>
                <a:gd name="connsiteX25" fmla="*/ 902 w 9971"/>
                <a:gd name="connsiteY25" fmla="*/ 3329 h 10000"/>
                <a:gd name="connsiteX26" fmla="*/ 1282 w 9971"/>
                <a:gd name="connsiteY26" fmla="*/ 2940 h 10000"/>
                <a:gd name="connsiteX27" fmla="*/ 1517 w 9971"/>
                <a:gd name="connsiteY27" fmla="*/ 2717 h 10000"/>
                <a:gd name="connsiteX28" fmla="*/ 932 w 9971"/>
                <a:gd name="connsiteY28" fmla="*/ 2856 h 10000"/>
                <a:gd name="connsiteX29" fmla="*/ 942 w 9971"/>
                <a:gd name="connsiteY29" fmla="*/ 2731 h 10000"/>
                <a:gd name="connsiteX30" fmla="*/ 2672 w 9971"/>
                <a:gd name="connsiteY30" fmla="*/ 1960 h 10000"/>
                <a:gd name="connsiteX31" fmla="*/ 2778 w 9971"/>
                <a:gd name="connsiteY31" fmla="*/ 2133 h 10000"/>
                <a:gd name="connsiteX32" fmla="*/ 2778 w 9971"/>
                <a:gd name="connsiteY32" fmla="*/ 2391 h 10000"/>
                <a:gd name="connsiteX33" fmla="*/ 3026 w 9971"/>
                <a:gd name="connsiteY33" fmla="*/ 2224 h 10000"/>
                <a:gd name="connsiteX34" fmla="*/ 3491 w 9971"/>
                <a:gd name="connsiteY34" fmla="*/ 1772 h 10000"/>
                <a:gd name="connsiteX35" fmla="*/ 4119 w 9971"/>
                <a:gd name="connsiteY35" fmla="*/ 1028 h 10000"/>
                <a:gd name="connsiteX36" fmla="*/ 4855 w 9971"/>
                <a:gd name="connsiteY36" fmla="*/ 0 h 10000"/>
                <a:gd name="connsiteX37" fmla="*/ 4925 w 9971"/>
                <a:gd name="connsiteY37" fmla="*/ 632 h 10000"/>
                <a:gd name="connsiteX38" fmla="*/ 5328 w 9971"/>
                <a:gd name="connsiteY38" fmla="*/ 1334 h 10000"/>
                <a:gd name="connsiteX39" fmla="*/ 5935 w 9971"/>
                <a:gd name="connsiteY39" fmla="*/ 2828 h 10000"/>
                <a:gd name="connsiteX40" fmla="*/ 6464 w 9971"/>
                <a:gd name="connsiteY40" fmla="*/ 4482 h 10000"/>
                <a:gd name="connsiteX41" fmla="*/ 6913 w 9971"/>
                <a:gd name="connsiteY41" fmla="*/ 5094 h 10000"/>
                <a:gd name="connsiteX42" fmla="*/ 7781 w 9971"/>
                <a:gd name="connsiteY42" fmla="*/ 5122 h 10000"/>
                <a:gd name="connsiteX43" fmla="*/ 7877 w 9971"/>
                <a:gd name="connsiteY43" fmla="*/ 4489 h 10000"/>
                <a:gd name="connsiteX44" fmla="*/ 8095 w 9971"/>
                <a:gd name="connsiteY44" fmla="*/ 3954 h 10000"/>
                <a:gd name="connsiteX45" fmla="*/ 8719 w 9971"/>
                <a:gd name="connsiteY45" fmla="*/ 4302 h 10000"/>
                <a:gd name="connsiteX46" fmla="*/ 9416 w 9971"/>
                <a:gd name="connsiteY46" fmla="*/ 4705 h 10000"/>
                <a:gd name="connsiteX47" fmla="*/ 9789 w 9971"/>
                <a:gd name="connsiteY47" fmla="*/ 5003 h 10000"/>
                <a:gd name="connsiteX48" fmla="*/ 9905 w 9971"/>
                <a:gd name="connsiteY48" fmla="*/ 7651 h 10000"/>
                <a:gd name="connsiteX49" fmla="*/ 9971 w 9971"/>
                <a:gd name="connsiteY49" fmla="*/ 10000 h 10000"/>
                <a:gd name="connsiteX50" fmla="*/ 9367 w 9971"/>
                <a:gd name="connsiteY50" fmla="*/ 10000 h 10000"/>
                <a:gd name="connsiteX51" fmla="*/ 8700 w 9971"/>
                <a:gd name="connsiteY51" fmla="*/ 9868 h 10000"/>
                <a:gd name="connsiteX0" fmla="*/ 8725 w 10000"/>
                <a:gd name="connsiteY0" fmla="*/ 9868 h 10000"/>
                <a:gd name="connsiteX1" fmla="*/ 8662 w 10000"/>
                <a:gd name="connsiteY1" fmla="*/ 9416 h 10000"/>
                <a:gd name="connsiteX2" fmla="*/ 8264 w 10000"/>
                <a:gd name="connsiteY2" fmla="*/ 8791 h 10000"/>
                <a:gd name="connsiteX3" fmla="*/ 7890 w 10000"/>
                <a:gd name="connsiteY3" fmla="*/ 8054 h 10000"/>
                <a:gd name="connsiteX4" fmla="*/ 7264 w 10000"/>
                <a:gd name="connsiteY4" fmla="*/ 7326 h 10000"/>
                <a:gd name="connsiteX5" fmla="*/ 7172 w 10000"/>
                <a:gd name="connsiteY5" fmla="*/ 6268 h 10000"/>
                <a:gd name="connsiteX6" fmla="*/ 6198 w 10000"/>
                <a:gd name="connsiteY6" fmla="*/ 5969 h 10000"/>
                <a:gd name="connsiteX7" fmla="*/ 5886 w 10000"/>
                <a:gd name="connsiteY7" fmla="*/ 6136 h 10000"/>
                <a:gd name="connsiteX8" fmla="*/ 5072 w 10000"/>
                <a:gd name="connsiteY8" fmla="*/ 7846 h 10000"/>
                <a:gd name="connsiteX9" fmla="*/ 4386 w 10000"/>
                <a:gd name="connsiteY9" fmla="*/ 9409 h 10000"/>
                <a:gd name="connsiteX10" fmla="*/ 4174 w 10000"/>
                <a:gd name="connsiteY10" fmla="*/ 9117 h 10000"/>
                <a:gd name="connsiteX11" fmla="*/ 3843 w 10000"/>
                <a:gd name="connsiteY11" fmla="*/ 8826 h 10000"/>
                <a:gd name="connsiteX12" fmla="*/ 2942 w 10000"/>
                <a:gd name="connsiteY12" fmla="*/ 7763 h 10000"/>
                <a:gd name="connsiteX13" fmla="*/ 2687 w 10000"/>
                <a:gd name="connsiteY13" fmla="*/ 5490 h 10000"/>
                <a:gd name="connsiteX14" fmla="*/ 2253 w 10000"/>
                <a:gd name="connsiteY14" fmla="*/ 6101 h 10000"/>
                <a:gd name="connsiteX15" fmla="*/ 2150 w 10000"/>
                <a:gd name="connsiteY15" fmla="*/ 7255 h 10000"/>
                <a:gd name="connsiteX16" fmla="*/ 1985 w 10000"/>
                <a:gd name="connsiteY16" fmla="*/ 8221 h 10000"/>
                <a:gd name="connsiteX17" fmla="*/ 1700 w 10000"/>
                <a:gd name="connsiteY17" fmla="*/ 9277 h 10000"/>
                <a:gd name="connsiteX18" fmla="*/ 1637 w 10000"/>
                <a:gd name="connsiteY18" fmla="*/ 9903 h 10000"/>
                <a:gd name="connsiteX19" fmla="*/ 1540 w 10000"/>
                <a:gd name="connsiteY19" fmla="*/ 9409 h 10000"/>
                <a:gd name="connsiteX20" fmla="*/ 1001 w 10000"/>
                <a:gd name="connsiteY20" fmla="*/ 7721 h 10000"/>
                <a:gd name="connsiteX21" fmla="*/ 130 w 10000"/>
                <a:gd name="connsiteY21" fmla="*/ 5441 h 10000"/>
                <a:gd name="connsiteX22" fmla="*/ 17 w 10000"/>
                <a:gd name="connsiteY22" fmla="*/ 4392 h 10000"/>
                <a:gd name="connsiteX23" fmla="*/ 213 w 10000"/>
                <a:gd name="connsiteY23" fmla="*/ 3628 h 10000"/>
                <a:gd name="connsiteX24" fmla="*/ 510 w 10000"/>
                <a:gd name="connsiteY24" fmla="*/ 3495 h 10000"/>
                <a:gd name="connsiteX25" fmla="*/ 905 w 10000"/>
                <a:gd name="connsiteY25" fmla="*/ 3329 h 10000"/>
                <a:gd name="connsiteX26" fmla="*/ 1286 w 10000"/>
                <a:gd name="connsiteY26" fmla="*/ 2940 h 10000"/>
                <a:gd name="connsiteX27" fmla="*/ 1521 w 10000"/>
                <a:gd name="connsiteY27" fmla="*/ 2717 h 10000"/>
                <a:gd name="connsiteX28" fmla="*/ 935 w 10000"/>
                <a:gd name="connsiteY28" fmla="*/ 2856 h 10000"/>
                <a:gd name="connsiteX29" fmla="*/ 945 w 10000"/>
                <a:gd name="connsiteY29" fmla="*/ 2731 h 10000"/>
                <a:gd name="connsiteX30" fmla="*/ 2680 w 10000"/>
                <a:gd name="connsiteY30" fmla="*/ 1960 h 10000"/>
                <a:gd name="connsiteX31" fmla="*/ 2786 w 10000"/>
                <a:gd name="connsiteY31" fmla="*/ 2133 h 10000"/>
                <a:gd name="connsiteX32" fmla="*/ 2786 w 10000"/>
                <a:gd name="connsiteY32" fmla="*/ 2391 h 10000"/>
                <a:gd name="connsiteX33" fmla="*/ 3035 w 10000"/>
                <a:gd name="connsiteY33" fmla="*/ 2224 h 10000"/>
                <a:gd name="connsiteX34" fmla="*/ 3501 w 10000"/>
                <a:gd name="connsiteY34" fmla="*/ 1772 h 10000"/>
                <a:gd name="connsiteX35" fmla="*/ 4131 w 10000"/>
                <a:gd name="connsiteY35" fmla="*/ 1028 h 10000"/>
                <a:gd name="connsiteX36" fmla="*/ 4869 w 10000"/>
                <a:gd name="connsiteY36" fmla="*/ 0 h 10000"/>
                <a:gd name="connsiteX37" fmla="*/ 4939 w 10000"/>
                <a:gd name="connsiteY37" fmla="*/ 632 h 10000"/>
                <a:gd name="connsiteX38" fmla="*/ 5343 w 10000"/>
                <a:gd name="connsiteY38" fmla="*/ 1334 h 10000"/>
                <a:gd name="connsiteX39" fmla="*/ 5952 w 10000"/>
                <a:gd name="connsiteY39" fmla="*/ 2828 h 10000"/>
                <a:gd name="connsiteX40" fmla="*/ 6483 w 10000"/>
                <a:gd name="connsiteY40" fmla="*/ 4482 h 10000"/>
                <a:gd name="connsiteX41" fmla="*/ 6933 w 10000"/>
                <a:gd name="connsiteY41" fmla="*/ 5094 h 10000"/>
                <a:gd name="connsiteX42" fmla="*/ 7804 w 10000"/>
                <a:gd name="connsiteY42" fmla="*/ 5122 h 10000"/>
                <a:gd name="connsiteX43" fmla="*/ 7900 w 10000"/>
                <a:gd name="connsiteY43" fmla="*/ 4489 h 10000"/>
                <a:gd name="connsiteX44" fmla="*/ 8119 w 10000"/>
                <a:gd name="connsiteY44" fmla="*/ 3954 h 10000"/>
                <a:gd name="connsiteX45" fmla="*/ 8744 w 10000"/>
                <a:gd name="connsiteY45" fmla="*/ 4302 h 10000"/>
                <a:gd name="connsiteX46" fmla="*/ 9443 w 10000"/>
                <a:gd name="connsiteY46" fmla="*/ 4705 h 10000"/>
                <a:gd name="connsiteX47" fmla="*/ 9817 w 10000"/>
                <a:gd name="connsiteY47" fmla="*/ 5003 h 10000"/>
                <a:gd name="connsiteX48" fmla="*/ 9934 w 10000"/>
                <a:gd name="connsiteY48" fmla="*/ 7651 h 10000"/>
                <a:gd name="connsiteX49" fmla="*/ 10000 w 10000"/>
                <a:gd name="connsiteY49" fmla="*/ 10000 h 10000"/>
                <a:gd name="connsiteX50" fmla="*/ 9394 w 10000"/>
                <a:gd name="connsiteY50" fmla="*/ 10000 h 10000"/>
                <a:gd name="connsiteX51" fmla="*/ 8725 w 10000"/>
                <a:gd name="connsiteY51" fmla="*/ 9868 h 10000"/>
                <a:gd name="connsiteX0" fmla="*/ 8725 w 10000"/>
                <a:gd name="connsiteY0" fmla="*/ 9868 h 10000"/>
                <a:gd name="connsiteX1" fmla="*/ 8662 w 10000"/>
                <a:gd name="connsiteY1" fmla="*/ 9416 h 10000"/>
                <a:gd name="connsiteX2" fmla="*/ 8264 w 10000"/>
                <a:gd name="connsiteY2" fmla="*/ 8791 h 10000"/>
                <a:gd name="connsiteX3" fmla="*/ 7602 w 10000"/>
                <a:gd name="connsiteY3" fmla="*/ 8646 h 10000"/>
                <a:gd name="connsiteX4" fmla="*/ 7264 w 10000"/>
                <a:gd name="connsiteY4" fmla="*/ 7326 h 10000"/>
                <a:gd name="connsiteX5" fmla="*/ 7172 w 10000"/>
                <a:gd name="connsiteY5" fmla="*/ 6268 h 10000"/>
                <a:gd name="connsiteX6" fmla="*/ 6198 w 10000"/>
                <a:gd name="connsiteY6" fmla="*/ 5969 h 10000"/>
                <a:gd name="connsiteX7" fmla="*/ 5886 w 10000"/>
                <a:gd name="connsiteY7" fmla="*/ 6136 h 10000"/>
                <a:gd name="connsiteX8" fmla="*/ 5072 w 10000"/>
                <a:gd name="connsiteY8" fmla="*/ 7846 h 10000"/>
                <a:gd name="connsiteX9" fmla="*/ 4386 w 10000"/>
                <a:gd name="connsiteY9" fmla="*/ 9409 h 10000"/>
                <a:gd name="connsiteX10" fmla="*/ 4174 w 10000"/>
                <a:gd name="connsiteY10" fmla="*/ 9117 h 10000"/>
                <a:gd name="connsiteX11" fmla="*/ 3843 w 10000"/>
                <a:gd name="connsiteY11" fmla="*/ 8826 h 10000"/>
                <a:gd name="connsiteX12" fmla="*/ 2942 w 10000"/>
                <a:gd name="connsiteY12" fmla="*/ 7763 h 10000"/>
                <a:gd name="connsiteX13" fmla="*/ 2687 w 10000"/>
                <a:gd name="connsiteY13" fmla="*/ 5490 h 10000"/>
                <a:gd name="connsiteX14" fmla="*/ 2253 w 10000"/>
                <a:gd name="connsiteY14" fmla="*/ 6101 h 10000"/>
                <a:gd name="connsiteX15" fmla="*/ 2150 w 10000"/>
                <a:gd name="connsiteY15" fmla="*/ 7255 h 10000"/>
                <a:gd name="connsiteX16" fmla="*/ 1985 w 10000"/>
                <a:gd name="connsiteY16" fmla="*/ 8221 h 10000"/>
                <a:gd name="connsiteX17" fmla="*/ 1700 w 10000"/>
                <a:gd name="connsiteY17" fmla="*/ 9277 h 10000"/>
                <a:gd name="connsiteX18" fmla="*/ 1637 w 10000"/>
                <a:gd name="connsiteY18" fmla="*/ 9903 h 10000"/>
                <a:gd name="connsiteX19" fmla="*/ 1540 w 10000"/>
                <a:gd name="connsiteY19" fmla="*/ 9409 h 10000"/>
                <a:gd name="connsiteX20" fmla="*/ 1001 w 10000"/>
                <a:gd name="connsiteY20" fmla="*/ 7721 h 10000"/>
                <a:gd name="connsiteX21" fmla="*/ 130 w 10000"/>
                <a:gd name="connsiteY21" fmla="*/ 5441 h 10000"/>
                <a:gd name="connsiteX22" fmla="*/ 17 w 10000"/>
                <a:gd name="connsiteY22" fmla="*/ 4392 h 10000"/>
                <a:gd name="connsiteX23" fmla="*/ 213 w 10000"/>
                <a:gd name="connsiteY23" fmla="*/ 3628 h 10000"/>
                <a:gd name="connsiteX24" fmla="*/ 510 w 10000"/>
                <a:gd name="connsiteY24" fmla="*/ 3495 h 10000"/>
                <a:gd name="connsiteX25" fmla="*/ 905 w 10000"/>
                <a:gd name="connsiteY25" fmla="*/ 3329 h 10000"/>
                <a:gd name="connsiteX26" fmla="*/ 1286 w 10000"/>
                <a:gd name="connsiteY26" fmla="*/ 2940 h 10000"/>
                <a:gd name="connsiteX27" fmla="*/ 1521 w 10000"/>
                <a:gd name="connsiteY27" fmla="*/ 2717 h 10000"/>
                <a:gd name="connsiteX28" fmla="*/ 935 w 10000"/>
                <a:gd name="connsiteY28" fmla="*/ 2856 h 10000"/>
                <a:gd name="connsiteX29" fmla="*/ 945 w 10000"/>
                <a:gd name="connsiteY29" fmla="*/ 2731 h 10000"/>
                <a:gd name="connsiteX30" fmla="*/ 2680 w 10000"/>
                <a:gd name="connsiteY30" fmla="*/ 1960 h 10000"/>
                <a:gd name="connsiteX31" fmla="*/ 2786 w 10000"/>
                <a:gd name="connsiteY31" fmla="*/ 2133 h 10000"/>
                <a:gd name="connsiteX32" fmla="*/ 2786 w 10000"/>
                <a:gd name="connsiteY32" fmla="*/ 2391 h 10000"/>
                <a:gd name="connsiteX33" fmla="*/ 3035 w 10000"/>
                <a:gd name="connsiteY33" fmla="*/ 2224 h 10000"/>
                <a:gd name="connsiteX34" fmla="*/ 3501 w 10000"/>
                <a:gd name="connsiteY34" fmla="*/ 1772 h 10000"/>
                <a:gd name="connsiteX35" fmla="*/ 4131 w 10000"/>
                <a:gd name="connsiteY35" fmla="*/ 1028 h 10000"/>
                <a:gd name="connsiteX36" fmla="*/ 4869 w 10000"/>
                <a:gd name="connsiteY36" fmla="*/ 0 h 10000"/>
                <a:gd name="connsiteX37" fmla="*/ 4939 w 10000"/>
                <a:gd name="connsiteY37" fmla="*/ 632 h 10000"/>
                <a:gd name="connsiteX38" fmla="*/ 5343 w 10000"/>
                <a:gd name="connsiteY38" fmla="*/ 1334 h 10000"/>
                <a:gd name="connsiteX39" fmla="*/ 5952 w 10000"/>
                <a:gd name="connsiteY39" fmla="*/ 2828 h 10000"/>
                <a:gd name="connsiteX40" fmla="*/ 6483 w 10000"/>
                <a:gd name="connsiteY40" fmla="*/ 4482 h 10000"/>
                <a:gd name="connsiteX41" fmla="*/ 6933 w 10000"/>
                <a:gd name="connsiteY41" fmla="*/ 5094 h 10000"/>
                <a:gd name="connsiteX42" fmla="*/ 7804 w 10000"/>
                <a:gd name="connsiteY42" fmla="*/ 5122 h 10000"/>
                <a:gd name="connsiteX43" fmla="*/ 7900 w 10000"/>
                <a:gd name="connsiteY43" fmla="*/ 4489 h 10000"/>
                <a:gd name="connsiteX44" fmla="*/ 8119 w 10000"/>
                <a:gd name="connsiteY44" fmla="*/ 3954 h 10000"/>
                <a:gd name="connsiteX45" fmla="*/ 8744 w 10000"/>
                <a:gd name="connsiteY45" fmla="*/ 4302 h 10000"/>
                <a:gd name="connsiteX46" fmla="*/ 9443 w 10000"/>
                <a:gd name="connsiteY46" fmla="*/ 4705 h 10000"/>
                <a:gd name="connsiteX47" fmla="*/ 9817 w 10000"/>
                <a:gd name="connsiteY47" fmla="*/ 5003 h 10000"/>
                <a:gd name="connsiteX48" fmla="*/ 9934 w 10000"/>
                <a:gd name="connsiteY48" fmla="*/ 7651 h 10000"/>
                <a:gd name="connsiteX49" fmla="*/ 10000 w 10000"/>
                <a:gd name="connsiteY49" fmla="*/ 10000 h 10000"/>
                <a:gd name="connsiteX50" fmla="*/ 9394 w 10000"/>
                <a:gd name="connsiteY50" fmla="*/ 10000 h 10000"/>
                <a:gd name="connsiteX51" fmla="*/ 8725 w 10000"/>
                <a:gd name="connsiteY51" fmla="*/ 98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000" h="10000">
                  <a:moveTo>
                    <a:pt x="8725" y="9868"/>
                  </a:moveTo>
                  <a:cubicBezTo>
                    <a:pt x="8692" y="9798"/>
                    <a:pt x="8662" y="9597"/>
                    <a:pt x="8662" y="9416"/>
                  </a:cubicBezTo>
                  <a:cubicBezTo>
                    <a:pt x="8662" y="9222"/>
                    <a:pt x="8441" y="8919"/>
                    <a:pt x="8264" y="8791"/>
                  </a:cubicBezTo>
                  <a:cubicBezTo>
                    <a:pt x="8087" y="8663"/>
                    <a:pt x="7586" y="8987"/>
                    <a:pt x="7602" y="8646"/>
                  </a:cubicBezTo>
                  <a:cubicBezTo>
                    <a:pt x="7632" y="8118"/>
                    <a:pt x="7417" y="7340"/>
                    <a:pt x="7264" y="7326"/>
                  </a:cubicBezTo>
                  <a:cubicBezTo>
                    <a:pt x="7201" y="7326"/>
                    <a:pt x="7350" y="6494"/>
                    <a:pt x="7172" y="6268"/>
                  </a:cubicBezTo>
                  <a:cubicBezTo>
                    <a:pt x="6994" y="6042"/>
                    <a:pt x="6476" y="5532"/>
                    <a:pt x="6198" y="5969"/>
                  </a:cubicBezTo>
                  <a:cubicBezTo>
                    <a:pt x="6105" y="6122"/>
                    <a:pt x="5962" y="6199"/>
                    <a:pt x="5886" y="6136"/>
                  </a:cubicBezTo>
                  <a:cubicBezTo>
                    <a:pt x="5741" y="6018"/>
                    <a:pt x="5479" y="6567"/>
                    <a:pt x="5072" y="7846"/>
                  </a:cubicBezTo>
                  <a:cubicBezTo>
                    <a:pt x="4767" y="8798"/>
                    <a:pt x="4499" y="9409"/>
                    <a:pt x="4386" y="9409"/>
                  </a:cubicBezTo>
                  <a:cubicBezTo>
                    <a:pt x="4333" y="9409"/>
                    <a:pt x="4240" y="9277"/>
                    <a:pt x="4174" y="9117"/>
                  </a:cubicBezTo>
                  <a:cubicBezTo>
                    <a:pt x="4111" y="8958"/>
                    <a:pt x="4049" y="9052"/>
                    <a:pt x="3843" y="8826"/>
                  </a:cubicBezTo>
                  <a:cubicBezTo>
                    <a:pt x="3638" y="8600"/>
                    <a:pt x="3008" y="9021"/>
                    <a:pt x="2942" y="7763"/>
                  </a:cubicBezTo>
                  <a:cubicBezTo>
                    <a:pt x="2874" y="6533"/>
                    <a:pt x="2802" y="5767"/>
                    <a:pt x="2687" y="5490"/>
                  </a:cubicBezTo>
                  <a:cubicBezTo>
                    <a:pt x="2572" y="5213"/>
                    <a:pt x="2372" y="5622"/>
                    <a:pt x="2253" y="6101"/>
                  </a:cubicBezTo>
                  <a:cubicBezTo>
                    <a:pt x="2163" y="6463"/>
                    <a:pt x="2120" y="6942"/>
                    <a:pt x="2150" y="7255"/>
                  </a:cubicBezTo>
                  <a:cubicBezTo>
                    <a:pt x="2190" y="7658"/>
                    <a:pt x="2147" y="7901"/>
                    <a:pt x="1985" y="8221"/>
                  </a:cubicBezTo>
                  <a:cubicBezTo>
                    <a:pt x="1865" y="8457"/>
                    <a:pt x="1736" y="8937"/>
                    <a:pt x="1700" y="9277"/>
                  </a:cubicBezTo>
                  <a:cubicBezTo>
                    <a:pt x="1679" y="9486"/>
                    <a:pt x="1658" y="9694"/>
                    <a:pt x="1637" y="9903"/>
                  </a:cubicBezTo>
                  <a:cubicBezTo>
                    <a:pt x="1605" y="9738"/>
                    <a:pt x="1573" y="9574"/>
                    <a:pt x="1540" y="9409"/>
                  </a:cubicBezTo>
                  <a:cubicBezTo>
                    <a:pt x="1342" y="8395"/>
                    <a:pt x="1196" y="7936"/>
                    <a:pt x="1001" y="7721"/>
                  </a:cubicBezTo>
                  <a:cubicBezTo>
                    <a:pt x="650" y="7338"/>
                    <a:pt x="180" y="6101"/>
                    <a:pt x="130" y="5441"/>
                  </a:cubicBezTo>
                  <a:cubicBezTo>
                    <a:pt x="103" y="5087"/>
                    <a:pt x="54" y="4621"/>
                    <a:pt x="17" y="4392"/>
                  </a:cubicBezTo>
                  <a:cubicBezTo>
                    <a:pt x="-29" y="4079"/>
                    <a:pt x="17" y="3899"/>
                    <a:pt x="213" y="3628"/>
                  </a:cubicBezTo>
                  <a:cubicBezTo>
                    <a:pt x="391" y="3384"/>
                    <a:pt x="484" y="3343"/>
                    <a:pt x="510" y="3495"/>
                  </a:cubicBezTo>
                  <a:cubicBezTo>
                    <a:pt x="561" y="3822"/>
                    <a:pt x="657" y="3780"/>
                    <a:pt x="905" y="3329"/>
                  </a:cubicBezTo>
                  <a:cubicBezTo>
                    <a:pt x="1021" y="3113"/>
                    <a:pt x="1193" y="2940"/>
                    <a:pt x="1286" y="2940"/>
                  </a:cubicBezTo>
                  <a:cubicBezTo>
                    <a:pt x="1379" y="2940"/>
                    <a:pt x="1484" y="2835"/>
                    <a:pt x="1521" y="2717"/>
                  </a:cubicBezTo>
                  <a:cubicBezTo>
                    <a:pt x="1584" y="2495"/>
                    <a:pt x="1418" y="2536"/>
                    <a:pt x="935" y="2856"/>
                  </a:cubicBezTo>
                  <a:cubicBezTo>
                    <a:pt x="779" y="2960"/>
                    <a:pt x="779" y="2946"/>
                    <a:pt x="945" y="2731"/>
                  </a:cubicBezTo>
                  <a:cubicBezTo>
                    <a:pt x="1136" y="2467"/>
                    <a:pt x="2296" y="1960"/>
                    <a:pt x="2680" y="1960"/>
                  </a:cubicBezTo>
                  <a:cubicBezTo>
                    <a:pt x="2846" y="1967"/>
                    <a:pt x="2875" y="2015"/>
                    <a:pt x="2786" y="2133"/>
                  </a:cubicBezTo>
                  <a:cubicBezTo>
                    <a:pt x="2680" y="2279"/>
                    <a:pt x="2680" y="2321"/>
                    <a:pt x="2786" y="2391"/>
                  </a:cubicBezTo>
                  <a:cubicBezTo>
                    <a:pt x="2855" y="2439"/>
                    <a:pt x="2965" y="2363"/>
                    <a:pt x="3035" y="2224"/>
                  </a:cubicBezTo>
                  <a:cubicBezTo>
                    <a:pt x="3101" y="2085"/>
                    <a:pt x="3313" y="1883"/>
                    <a:pt x="3501" y="1772"/>
                  </a:cubicBezTo>
                  <a:cubicBezTo>
                    <a:pt x="3694" y="1661"/>
                    <a:pt x="3976" y="1327"/>
                    <a:pt x="4131" y="1028"/>
                  </a:cubicBezTo>
                  <a:cubicBezTo>
                    <a:pt x="4399" y="521"/>
                    <a:pt x="4774" y="0"/>
                    <a:pt x="4869" y="0"/>
                  </a:cubicBezTo>
                  <a:cubicBezTo>
                    <a:pt x="4893" y="0"/>
                    <a:pt x="4926" y="285"/>
                    <a:pt x="4939" y="632"/>
                  </a:cubicBezTo>
                  <a:cubicBezTo>
                    <a:pt x="4968" y="1223"/>
                    <a:pt x="4995" y="1279"/>
                    <a:pt x="5343" y="1334"/>
                  </a:cubicBezTo>
                  <a:cubicBezTo>
                    <a:pt x="5797" y="1404"/>
                    <a:pt x="5949" y="1779"/>
                    <a:pt x="5952" y="2828"/>
                  </a:cubicBezTo>
                  <a:cubicBezTo>
                    <a:pt x="5956" y="3822"/>
                    <a:pt x="5999" y="3968"/>
                    <a:pt x="6483" y="4482"/>
                  </a:cubicBezTo>
                  <a:cubicBezTo>
                    <a:pt x="6697" y="4705"/>
                    <a:pt x="6900" y="4983"/>
                    <a:pt x="6933" y="5094"/>
                  </a:cubicBezTo>
                  <a:cubicBezTo>
                    <a:pt x="7002" y="5337"/>
                    <a:pt x="7632" y="5351"/>
                    <a:pt x="7804" y="5122"/>
                  </a:cubicBezTo>
                  <a:cubicBezTo>
                    <a:pt x="7874" y="5031"/>
                    <a:pt x="7917" y="4746"/>
                    <a:pt x="7900" y="4489"/>
                  </a:cubicBezTo>
                  <a:cubicBezTo>
                    <a:pt x="7874" y="4107"/>
                    <a:pt x="7913" y="4010"/>
                    <a:pt x="8119" y="3954"/>
                  </a:cubicBezTo>
                  <a:cubicBezTo>
                    <a:pt x="8255" y="3926"/>
                    <a:pt x="8536" y="4079"/>
                    <a:pt x="8744" y="4302"/>
                  </a:cubicBezTo>
                  <a:cubicBezTo>
                    <a:pt x="8953" y="4524"/>
                    <a:pt x="9265" y="4705"/>
                    <a:pt x="9443" y="4705"/>
                  </a:cubicBezTo>
                  <a:cubicBezTo>
                    <a:pt x="9642" y="4705"/>
                    <a:pt x="9784" y="4816"/>
                    <a:pt x="9817" y="5003"/>
                  </a:cubicBezTo>
                  <a:cubicBezTo>
                    <a:pt x="9848" y="5163"/>
                    <a:pt x="9901" y="6359"/>
                    <a:pt x="9934" y="7651"/>
                  </a:cubicBezTo>
                  <a:lnTo>
                    <a:pt x="10000" y="10000"/>
                  </a:lnTo>
                  <a:lnTo>
                    <a:pt x="9394" y="10000"/>
                  </a:lnTo>
                  <a:cubicBezTo>
                    <a:pt x="9059" y="10000"/>
                    <a:pt x="8758" y="9944"/>
                    <a:pt x="8725" y="9868"/>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49" name="campeche1"/>
            <p:cNvSpPr>
              <a:spLocks/>
            </p:cNvSpPr>
            <p:nvPr/>
          </p:nvSpPr>
          <p:spPr bwMode="auto">
            <a:xfrm>
              <a:off x="6583049" y="5138211"/>
              <a:ext cx="679839" cy="573248"/>
            </a:xfrm>
            <a:custGeom>
              <a:avLst/>
              <a:gdLst>
                <a:gd name="T0" fmla="*/ 1857 w 3032"/>
                <a:gd name="T1" fmla="*/ 245 h 3024"/>
                <a:gd name="T2" fmla="*/ 1993 w 3032"/>
                <a:gd name="T3" fmla="*/ 337 h 3024"/>
                <a:gd name="T4" fmla="*/ 2156 w 3032"/>
                <a:gd name="T5" fmla="*/ 311 h 3024"/>
                <a:gd name="T6" fmla="*/ 2511 w 3032"/>
                <a:gd name="T7" fmla="*/ 659 h 3024"/>
                <a:gd name="T8" fmla="*/ 2839 w 3032"/>
                <a:gd name="T9" fmla="*/ 1034 h 3024"/>
                <a:gd name="T10" fmla="*/ 2884 w 3032"/>
                <a:gd name="T11" fmla="*/ 1356 h 3024"/>
                <a:gd name="T12" fmla="*/ 3013 w 3032"/>
                <a:gd name="T13" fmla="*/ 2915 h 3024"/>
                <a:gd name="T14" fmla="*/ 2408 w 3032"/>
                <a:gd name="T15" fmla="*/ 2959 h 3024"/>
                <a:gd name="T16" fmla="*/ 1669 w 3032"/>
                <a:gd name="T17" fmla="*/ 3008 h 3024"/>
                <a:gd name="T18" fmla="*/ 1523 w 3032"/>
                <a:gd name="T19" fmla="*/ 3024 h 3024"/>
                <a:gd name="T20" fmla="*/ 1514 w 3032"/>
                <a:gd name="T21" fmla="*/ 2929 h 3024"/>
                <a:gd name="T22" fmla="*/ 1378 w 3032"/>
                <a:gd name="T23" fmla="*/ 2818 h 3024"/>
                <a:gd name="T24" fmla="*/ 1118 w 3032"/>
                <a:gd name="T25" fmla="*/ 2736 h 3024"/>
                <a:gd name="T26" fmla="*/ 911 w 3032"/>
                <a:gd name="T27" fmla="*/ 2703 h 3024"/>
                <a:gd name="T28" fmla="*/ 854 w 3032"/>
                <a:gd name="T29" fmla="*/ 2807 h 3024"/>
                <a:gd name="T30" fmla="*/ 765 w 3032"/>
                <a:gd name="T31" fmla="*/ 2877 h 3024"/>
                <a:gd name="T32" fmla="*/ 350 w 3032"/>
                <a:gd name="T33" fmla="*/ 2666 h 3024"/>
                <a:gd name="T34" fmla="*/ 334 w 3032"/>
                <a:gd name="T35" fmla="*/ 2509 h 3024"/>
                <a:gd name="T36" fmla="*/ 159 w 3032"/>
                <a:gd name="T37" fmla="*/ 2341 h 3024"/>
                <a:gd name="T38" fmla="*/ 35 w 3032"/>
                <a:gd name="T39" fmla="*/ 2270 h 3024"/>
                <a:gd name="T40" fmla="*/ 292 w 3032"/>
                <a:gd name="T41" fmla="*/ 2119 h 3024"/>
                <a:gd name="T42" fmla="*/ 563 w 3032"/>
                <a:gd name="T43" fmla="*/ 2161 h 3024"/>
                <a:gd name="T44" fmla="*/ 388 w 3032"/>
                <a:gd name="T45" fmla="*/ 2239 h 3024"/>
                <a:gd name="T46" fmla="*/ 221 w 3032"/>
                <a:gd name="T47" fmla="*/ 2254 h 3024"/>
                <a:gd name="T48" fmla="*/ 279 w 3032"/>
                <a:gd name="T49" fmla="*/ 2270 h 3024"/>
                <a:gd name="T50" fmla="*/ 486 w 3032"/>
                <a:gd name="T51" fmla="*/ 2299 h 3024"/>
                <a:gd name="T52" fmla="*/ 622 w 3032"/>
                <a:gd name="T53" fmla="*/ 2421 h 3024"/>
                <a:gd name="T54" fmla="*/ 609 w 3032"/>
                <a:gd name="T55" fmla="*/ 2496 h 3024"/>
                <a:gd name="T56" fmla="*/ 665 w 3032"/>
                <a:gd name="T57" fmla="*/ 2439 h 3024"/>
                <a:gd name="T58" fmla="*/ 710 w 3032"/>
                <a:gd name="T59" fmla="*/ 2362 h 3024"/>
                <a:gd name="T60" fmla="*/ 886 w 3032"/>
                <a:gd name="T61" fmla="*/ 2370 h 3024"/>
                <a:gd name="T62" fmla="*/ 947 w 3032"/>
                <a:gd name="T63" fmla="*/ 2342 h 3024"/>
                <a:gd name="T64" fmla="*/ 1026 w 3032"/>
                <a:gd name="T65" fmla="*/ 2256 h 3024"/>
                <a:gd name="T66" fmla="*/ 1121 w 3032"/>
                <a:gd name="T67" fmla="*/ 1991 h 3024"/>
                <a:gd name="T68" fmla="*/ 1080 w 3032"/>
                <a:gd name="T69" fmla="*/ 1920 h 3024"/>
                <a:gd name="T70" fmla="*/ 1055 w 3032"/>
                <a:gd name="T71" fmla="*/ 1907 h 3024"/>
                <a:gd name="T72" fmla="*/ 1011 w 3032"/>
                <a:gd name="T73" fmla="*/ 1949 h 3024"/>
                <a:gd name="T74" fmla="*/ 983 w 3032"/>
                <a:gd name="T75" fmla="*/ 1974 h 3024"/>
                <a:gd name="T76" fmla="*/ 1125 w 3032"/>
                <a:gd name="T77" fmla="*/ 1808 h 3024"/>
                <a:gd name="T78" fmla="*/ 1321 w 3032"/>
                <a:gd name="T79" fmla="*/ 1692 h 3024"/>
                <a:gd name="T80" fmla="*/ 1484 w 3032"/>
                <a:gd name="T81" fmla="*/ 1555 h 3024"/>
                <a:gd name="T82" fmla="*/ 1652 w 3032"/>
                <a:gd name="T83" fmla="*/ 1183 h 3024"/>
                <a:gd name="T84" fmla="*/ 1747 w 3032"/>
                <a:gd name="T85" fmla="*/ 900 h 3024"/>
                <a:gd name="T86" fmla="*/ 1808 w 3032"/>
                <a:gd name="T87" fmla="*/ 544 h 3024"/>
                <a:gd name="T88" fmla="*/ 1830 w 3032"/>
                <a:gd name="T89" fmla="*/ 195 h 3024"/>
                <a:gd name="T90" fmla="*/ 1834 w 3032"/>
                <a:gd name="T91" fmla="*/ 55 h 3024"/>
                <a:gd name="T92" fmla="*/ 1848 w 3032"/>
                <a:gd name="T93" fmla="*/ 19 h 3024"/>
                <a:gd name="T94" fmla="*/ 1857 w 3032"/>
                <a:gd name="T95" fmla="*/ 245 h 3024"/>
                <a:gd name="connsiteX0" fmla="*/ 6050 w 9870"/>
                <a:gd name="connsiteY0" fmla="*/ 774 h 9964"/>
                <a:gd name="connsiteX1" fmla="*/ 6498 w 9870"/>
                <a:gd name="connsiteY1" fmla="*/ 1078 h 9964"/>
                <a:gd name="connsiteX2" fmla="*/ 7036 w 9870"/>
                <a:gd name="connsiteY2" fmla="*/ 992 h 9964"/>
                <a:gd name="connsiteX3" fmla="*/ 8207 w 9870"/>
                <a:gd name="connsiteY3" fmla="*/ 2143 h 9964"/>
                <a:gd name="connsiteX4" fmla="*/ 9288 w 9870"/>
                <a:gd name="connsiteY4" fmla="*/ 3383 h 9964"/>
                <a:gd name="connsiteX5" fmla="*/ 9437 w 9870"/>
                <a:gd name="connsiteY5" fmla="*/ 4448 h 9964"/>
                <a:gd name="connsiteX6" fmla="*/ 9862 w 9870"/>
                <a:gd name="connsiteY6" fmla="*/ 9604 h 9964"/>
                <a:gd name="connsiteX7" fmla="*/ 7867 w 9870"/>
                <a:gd name="connsiteY7" fmla="*/ 9749 h 9964"/>
                <a:gd name="connsiteX8" fmla="*/ 5430 w 9870"/>
                <a:gd name="connsiteY8" fmla="*/ 9911 h 9964"/>
                <a:gd name="connsiteX9" fmla="*/ 4948 w 9870"/>
                <a:gd name="connsiteY9" fmla="*/ 9964 h 9964"/>
                <a:gd name="connsiteX10" fmla="*/ 4918 w 9870"/>
                <a:gd name="connsiteY10" fmla="*/ 9650 h 9964"/>
                <a:gd name="connsiteX11" fmla="*/ 4470 w 9870"/>
                <a:gd name="connsiteY11" fmla="*/ 9283 h 9964"/>
                <a:gd name="connsiteX12" fmla="*/ 3612 w 9870"/>
                <a:gd name="connsiteY12" fmla="*/ 9012 h 9964"/>
                <a:gd name="connsiteX13" fmla="*/ 2930 w 9870"/>
                <a:gd name="connsiteY13" fmla="*/ 8902 h 9964"/>
                <a:gd name="connsiteX14" fmla="*/ 2742 w 9870"/>
                <a:gd name="connsiteY14" fmla="*/ 9246 h 9964"/>
                <a:gd name="connsiteX15" fmla="*/ 2732 w 9870"/>
                <a:gd name="connsiteY15" fmla="*/ 9765 h 9964"/>
                <a:gd name="connsiteX16" fmla="*/ 1079 w 9870"/>
                <a:gd name="connsiteY16" fmla="*/ 8780 h 9964"/>
                <a:gd name="connsiteX17" fmla="*/ 1027 w 9870"/>
                <a:gd name="connsiteY17" fmla="*/ 8261 h 9964"/>
                <a:gd name="connsiteX18" fmla="*/ 449 w 9870"/>
                <a:gd name="connsiteY18" fmla="*/ 7705 h 9964"/>
                <a:gd name="connsiteX19" fmla="*/ 40 w 9870"/>
                <a:gd name="connsiteY19" fmla="*/ 7471 h 9964"/>
                <a:gd name="connsiteX20" fmla="*/ 888 w 9870"/>
                <a:gd name="connsiteY20" fmla="*/ 6971 h 9964"/>
                <a:gd name="connsiteX21" fmla="*/ 1782 w 9870"/>
                <a:gd name="connsiteY21" fmla="*/ 7110 h 9964"/>
                <a:gd name="connsiteX22" fmla="*/ 1205 w 9870"/>
                <a:gd name="connsiteY22" fmla="*/ 7368 h 9964"/>
                <a:gd name="connsiteX23" fmla="*/ 654 w 9870"/>
                <a:gd name="connsiteY23" fmla="*/ 7418 h 9964"/>
                <a:gd name="connsiteX24" fmla="*/ 845 w 9870"/>
                <a:gd name="connsiteY24" fmla="*/ 7471 h 9964"/>
                <a:gd name="connsiteX25" fmla="*/ 1528 w 9870"/>
                <a:gd name="connsiteY25" fmla="*/ 7567 h 9964"/>
                <a:gd name="connsiteX26" fmla="*/ 1976 w 9870"/>
                <a:gd name="connsiteY26" fmla="*/ 7970 h 9964"/>
                <a:gd name="connsiteX27" fmla="*/ 1934 w 9870"/>
                <a:gd name="connsiteY27" fmla="*/ 8218 h 9964"/>
                <a:gd name="connsiteX28" fmla="*/ 2118 w 9870"/>
                <a:gd name="connsiteY28" fmla="*/ 8029 h 9964"/>
                <a:gd name="connsiteX29" fmla="*/ 2267 w 9870"/>
                <a:gd name="connsiteY29" fmla="*/ 7775 h 9964"/>
                <a:gd name="connsiteX30" fmla="*/ 2847 w 9870"/>
                <a:gd name="connsiteY30" fmla="*/ 7801 h 9964"/>
                <a:gd name="connsiteX31" fmla="*/ 3048 w 9870"/>
                <a:gd name="connsiteY31" fmla="*/ 7709 h 9964"/>
                <a:gd name="connsiteX32" fmla="*/ 3309 w 9870"/>
                <a:gd name="connsiteY32" fmla="*/ 7424 h 9964"/>
                <a:gd name="connsiteX33" fmla="*/ 3622 w 9870"/>
                <a:gd name="connsiteY33" fmla="*/ 6548 h 9964"/>
                <a:gd name="connsiteX34" fmla="*/ 3487 w 9870"/>
                <a:gd name="connsiteY34" fmla="*/ 6313 h 9964"/>
                <a:gd name="connsiteX35" fmla="*/ 3405 w 9870"/>
                <a:gd name="connsiteY35" fmla="*/ 6270 h 9964"/>
                <a:gd name="connsiteX36" fmla="*/ 3259 w 9870"/>
                <a:gd name="connsiteY36" fmla="*/ 6409 h 9964"/>
                <a:gd name="connsiteX37" fmla="*/ 3167 w 9870"/>
                <a:gd name="connsiteY37" fmla="*/ 6492 h 9964"/>
                <a:gd name="connsiteX38" fmla="*/ 3635 w 9870"/>
                <a:gd name="connsiteY38" fmla="*/ 5943 h 9964"/>
                <a:gd name="connsiteX39" fmla="*/ 4282 w 9870"/>
                <a:gd name="connsiteY39" fmla="*/ 5559 h 9964"/>
                <a:gd name="connsiteX40" fmla="*/ 4819 w 9870"/>
                <a:gd name="connsiteY40" fmla="*/ 5106 h 9964"/>
                <a:gd name="connsiteX41" fmla="*/ 5374 w 9870"/>
                <a:gd name="connsiteY41" fmla="*/ 3876 h 9964"/>
                <a:gd name="connsiteX42" fmla="*/ 5687 w 9870"/>
                <a:gd name="connsiteY42" fmla="*/ 2940 h 9964"/>
                <a:gd name="connsiteX43" fmla="*/ 5888 w 9870"/>
                <a:gd name="connsiteY43" fmla="*/ 1763 h 9964"/>
                <a:gd name="connsiteX44" fmla="*/ 5961 w 9870"/>
                <a:gd name="connsiteY44" fmla="*/ 609 h 9964"/>
                <a:gd name="connsiteX45" fmla="*/ 5974 w 9870"/>
                <a:gd name="connsiteY45" fmla="*/ 146 h 9964"/>
                <a:gd name="connsiteX46" fmla="*/ 6020 w 9870"/>
                <a:gd name="connsiteY46" fmla="*/ 27 h 9964"/>
                <a:gd name="connsiteX47" fmla="*/ 6050 w 9870"/>
                <a:gd name="connsiteY47" fmla="*/ 774 h 9964"/>
                <a:gd name="connsiteX0" fmla="*/ 6130 w 10000"/>
                <a:gd name="connsiteY0" fmla="*/ 777 h 10000"/>
                <a:gd name="connsiteX1" fmla="*/ 6584 w 10000"/>
                <a:gd name="connsiteY1" fmla="*/ 1082 h 10000"/>
                <a:gd name="connsiteX2" fmla="*/ 7129 w 10000"/>
                <a:gd name="connsiteY2" fmla="*/ 996 h 10000"/>
                <a:gd name="connsiteX3" fmla="*/ 8315 w 10000"/>
                <a:gd name="connsiteY3" fmla="*/ 2151 h 10000"/>
                <a:gd name="connsiteX4" fmla="*/ 9410 w 10000"/>
                <a:gd name="connsiteY4" fmla="*/ 3395 h 10000"/>
                <a:gd name="connsiteX5" fmla="*/ 9561 w 10000"/>
                <a:gd name="connsiteY5" fmla="*/ 4464 h 10000"/>
                <a:gd name="connsiteX6" fmla="*/ 9992 w 10000"/>
                <a:gd name="connsiteY6" fmla="*/ 9639 h 10000"/>
                <a:gd name="connsiteX7" fmla="*/ 7971 w 10000"/>
                <a:gd name="connsiteY7" fmla="*/ 9784 h 10000"/>
                <a:gd name="connsiteX8" fmla="*/ 5502 w 10000"/>
                <a:gd name="connsiteY8" fmla="*/ 9947 h 10000"/>
                <a:gd name="connsiteX9" fmla="*/ 5013 w 10000"/>
                <a:gd name="connsiteY9" fmla="*/ 10000 h 10000"/>
                <a:gd name="connsiteX10" fmla="*/ 4983 w 10000"/>
                <a:gd name="connsiteY10" fmla="*/ 9685 h 10000"/>
                <a:gd name="connsiteX11" fmla="*/ 4529 w 10000"/>
                <a:gd name="connsiteY11" fmla="*/ 9317 h 10000"/>
                <a:gd name="connsiteX12" fmla="*/ 3660 w 10000"/>
                <a:gd name="connsiteY12" fmla="*/ 9045 h 10000"/>
                <a:gd name="connsiteX13" fmla="*/ 3429 w 10000"/>
                <a:gd name="connsiteY13" fmla="*/ 9279 h 10000"/>
                <a:gd name="connsiteX14" fmla="*/ 2778 w 10000"/>
                <a:gd name="connsiteY14" fmla="*/ 9279 h 10000"/>
                <a:gd name="connsiteX15" fmla="*/ 2768 w 10000"/>
                <a:gd name="connsiteY15" fmla="*/ 9800 h 10000"/>
                <a:gd name="connsiteX16" fmla="*/ 1093 w 10000"/>
                <a:gd name="connsiteY16" fmla="*/ 8812 h 10000"/>
                <a:gd name="connsiteX17" fmla="*/ 1041 w 10000"/>
                <a:gd name="connsiteY17" fmla="*/ 8291 h 10000"/>
                <a:gd name="connsiteX18" fmla="*/ 455 w 10000"/>
                <a:gd name="connsiteY18" fmla="*/ 7733 h 10000"/>
                <a:gd name="connsiteX19" fmla="*/ 41 w 10000"/>
                <a:gd name="connsiteY19" fmla="*/ 7498 h 10000"/>
                <a:gd name="connsiteX20" fmla="*/ 900 w 10000"/>
                <a:gd name="connsiteY20" fmla="*/ 6996 h 10000"/>
                <a:gd name="connsiteX21" fmla="*/ 1805 w 10000"/>
                <a:gd name="connsiteY21" fmla="*/ 7136 h 10000"/>
                <a:gd name="connsiteX22" fmla="*/ 1221 w 10000"/>
                <a:gd name="connsiteY22" fmla="*/ 7395 h 10000"/>
                <a:gd name="connsiteX23" fmla="*/ 663 w 10000"/>
                <a:gd name="connsiteY23" fmla="*/ 7445 h 10000"/>
                <a:gd name="connsiteX24" fmla="*/ 856 w 10000"/>
                <a:gd name="connsiteY24" fmla="*/ 7498 h 10000"/>
                <a:gd name="connsiteX25" fmla="*/ 1548 w 10000"/>
                <a:gd name="connsiteY25" fmla="*/ 7594 h 10000"/>
                <a:gd name="connsiteX26" fmla="*/ 2002 w 10000"/>
                <a:gd name="connsiteY26" fmla="*/ 7999 h 10000"/>
                <a:gd name="connsiteX27" fmla="*/ 1959 w 10000"/>
                <a:gd name="connsiteY27" fmla="*/ 8248 h 10000"/>
                <a:gd name="connsiteX28" fmla="*/ 2146 w 10000"/>
                <a:gd name="connsiteY28" fmla="*/ 8058 h 10000"/>
                <a:gd name="connsiteX29" fmla="*/ 2297 w 10000"/>
                <a:gd name="connsiteY29" fmla="*/ 7803 h 10000"/>
                <a:gd name="connsiteX30" fmla="*/ 2884 w 10000"/>
                <a:gd name="connsiteY30" fmla="*/ 7829 h 10000"/>
                <a:gd name="connsiteX31" fmla="*/ 3088 w 10000"/>
                <a:gd name="connsiteY31" fmla="*/ 7737 h 10000"/>
                <a:gd name="connsiteX32" fmla="*/ 3353 w 10000"/>
                <a:gd name="connsiteY32" fmla="*/ 7451 h 10000"/>
                <a:gd name="connsiteX33" fmla="*/ 3670 w 10000"/>
                <a:gd name="connsiteY33" fmla="*/ 6572 h 10000"/>
                <a:gd name="connsiteX34" fmla="*/ 3533 w 10000"/>
                <a:gd name="connsiteY34" fmla="*/ 6336 h 10000"/>
                <a:gd name="connsiteX35" fmla="*/ 3450 w 10000"/>
                <a:gd name="connsiteY35" fmla="*/ 6293 h 10000"/>
                <a:gd name="connsiteX36" fmla="*/ 3302 w 10000"/>
                <a:gd name="connsiteY36" fmla="*/ 6432 h 10000"/>
                <a:gd name="connsiteX37" fmla="*/ 3209 w 10000"/>
                <a:gd name="connsiteY37" fmla="*/ 6515 h 10000"/>
                <a:gd name="connsiteX38" fmla="*/ 3683 w 10000"/>
                <a:gd name="connsiteY38" fmla="*/ 5964 h 10000"/>
                <a:gd name="connsiteX39" fmla="*/ 4338 w 10000"/>
                <a:gd name="connsiteY39" fmla="*/ 5579 h 10000"/>
                <a:gd name="connsiteX40" fmla="*/ 4882 w 10000"/>
                <a:gd name="connsiteY40" fmla="*/ 5124 h 10000"/>
                <a:gd name="connsiteX41" fmla="*/ 5445 w 10000"/>
                <a:gd name="connsiteY41" fmla="*/ 3890 h 10000"/>
                <a:gd name="connsiteX42" fmla="*/ 5762 w 10000"/>
                <a:gd name="connsiteY42" fmla="*/ 2951 h 10000"/>
                <a:gd name="connsiteX43" fmla="*/ 5966 w 10000"/>
                <a:gd name="connsiteY43" fmla="*/ 1769 h 10000"/>
                <a:gd name="connsiteX44" fmla="*/ 6040 w 10000"/>
                <a:gd name="connsiteY44" fmla="*/ 611 h 10000"/>
                <a:gd name="connsiteX45" fmla="*/ 6053 w 10000"/>
                <a:gd name="connsiteY45" fmla="*/ 147 h 10000"/>
                <a:gd name="connsiteX46" fmla="*/ 6099 w 10000"/>
                <a:gd name="connsiteY46" fmla="*/ 27 h 10000"/>
                <a:gd name="connsiteX47" fmla="*/ 6130 w 10000"/>
                <a:gd name="connsiteY47" fmla="*/ 7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00" h="10000">
                  <a:moveTo>
                    <a:pt x="6130" y="777"/>
                  </a:moveTo>
                  <a:cubicBezTo>
                    <a:pt x="6133" y="1079"/>
                    <a:pt x="6136" y="1082"/>
                    <a:pt x="6584" y="1082"/>
                  </a:cubicBezTo>
                  <a:cubicBezTo>
                    <a:pt x="6835" y="1082"/>
                    <a:pt x="7078" y="1043"/>
                    <a:pt x="7129" y="996"/>
                  </a:cubicBezTo>
                  <a:cubicBezTo>
                    <a:pt x="7182" y="939"/>
                    <a:pt x="7630" y="1378"/>
                    <a:pt x="8315" y="2151"/>
                  </a:cubicBezTo>
                  <a:lnTo>
                    <a:pt x="9410" y="3395"/>
                  </a:lnTo>
                  <a:cubicBezTo>
                    <a:pt x="9461" y="3752"/>
                    <a:pt x="9511" y="4108"/>
                    <a:pt x="9561" y="4464"/>
                  </a:cubicBezTo>
                  <a:cubicBezTo>
                    <a:pt x="9728" y="5655"/>
                    <a:pt x="10056" y="9581"/>
                    <a:pt x="9992" y="9639"/>
                  </a:cubicBezTo>
                  <a:cubicBezTo>
                    <a:pt x="9969" y="9658"/>
                    <a:pt x="9060" y="9725"/>
                    <a:pt x="7971" y="9784"/>
                  </a:cubicBezTo>
                  <a:cubicBezTo>
                    <a:pt x="6881" y="9844"/>
                    <a:pt x="5772" y="9917"/>
                    <a:pt x="5502" y="9947"/>
                  </a:cubicBezTo>
                  <a:lnTo>
                    <a:pt x="5013" y="10000"/>
                  </a:lnTo>
                  <a:lnTo>
                    <a:pt x="4983" y="9685"/>
                  </a:lnTo>
                  <a:cubicBezTo>
                    <a:pt x="4956" y="9390"/>
                    <a:pt x="4930" y="9370"/>
                    <a:pt x="4529" y="9317"/>
                  </a:cubicBezTo>
                  <a:cubicBezTo>
                    <a:pt x="4295" y="9286"/>
                    <a:pt x="3843" y="9051"/>
                    <a:pt x="3660" y="9045"/>
                  </a:cubicBezTo>
                  <a:cubicBezTo>
                    <a:pt x="3477" y="9039"/>
                    <a:pt x="3642" y="9184"/>
                    <a:pt x="3429" y="9279"/>
                  </a:cubicBezTo>
                  <a:cubicBezTo>
                    <a:pt x="3224" y="9372"/>
                    <a:pt x="2727" y="9091"/>
                    <a:pt x="2778" y="9279"/>
                  </a:cubicBezTo>
                  <a:cubicBezTo>
                    <a:pt x="2831" y="9495"/>
                    <a:pt x="3099" y="9800"/>
                    <a:pt x="2768" y="9800"/>
                  </a:cubicBezTo>
                  <a:cubicBezTo>
                    <a:pt x="2327" y="9800"/>
                    <a:pt x="1164" y="9071"/>
                    <a:pt x="1093" y="8812"/>
                  </a:cubicBezTo>
                  <a:cubicBezTo>
                    <a:pt x="1067" y="8705"/>
                    <a:pt x="1041" y="8474"/>
                    <a:pt x="1041" y="8291"/>
                  </a:cubicBezTo>
                  <a:cubicBezTo>
                    <a:pt x="1041" y="7866"/>
                    <a:pt x="900" y="7733"/>
                    <a:pt x="455" y="7733"/>
                  </a:cubicBezTo>
                  <a:cubicBezTo>
                    <a:pt x="155" y="7733"/>
                    <a:pt x="91" y="7697"/>
                    <a:pt x="41" y="7498"/>
                  </a:cubicBezTo>
                  <a:cubicBezTo>
                    <a:pt x="-76" y="7033"/>
                    <a:pt x="21" y="6976"/>
                    <a:pt x="900" y="6996"/>
                  </a:cubicBezTo>
                  <a:cubicBezTo>
                    <a:pt x="1417" y="7006"/>
                    <a:pt x="1739" y="7056"/>
                    <a:pt x="1805" y="7136"/>
                  </a:cubicBezTo>
                  <a:cubicBezTo>
                    <a:pt x="1999" y="7372"/>
                    <a:pt x="1798" y="7461"/>
                    <a:pt x="1221" y="7395"/>
                  </a:cubicBezTo>
                  <a:cubicBezTo>
                    <a:pt x="817" y="7351"/>
                    <a:pt x="663" y="7365"/>
                    <a:pt x="663" y="7445"/>
                  </a:cubicBezTo>
                  <a:cubicBezTo>
                    <a:pt x="663" y="7514"/>
                    <a:pt x="736" y="7534"/>
                    <a:pt x="856" y="7498"/>
                  </a:cubicBezTo>
                  <a:cubicBezTo>
                    <a:pt x="959" y="7465"/>
                    <a:pt x="1274" y="7508"/>
                    <a:pt x="1548" y="7594"/>
                  </a:cubicBezTo>
                  <a:cubicBezTo>
                    <a:pt x="2009" y="7737"/>
                    <a:pt x="2046" y="7766"/>
                    <a:pt x="2002" y="7999"/>
                  </a:cubicBezTo>
                  <a:cubicBezTo>
                    <a:pt x="1988" y="8082"/>
                    <a:pt x="1974" y="8164"/>
                    <a:pt x="1959" y="8248"/>
                  </a:cubicBezTo>
                  <a:lnTo>
                    <a:pt x="2146" y="8058"/>
                  </a:lnTo>
                  <a:cubicBezTo>
                    <a:pt x="2250" y="7956"/>
                    <a:pt x="2316" y="7839"/>
                    <a:pt x="2297" y="7803"/>
                  </a:cubicBezTo>
                  <a:cubicBezTo>
                    <a:pt x="2236" y="7700"/>
                    <a:pt x="2588" y="7717"/>
                    <a:pt x="2884" y="7829"/>
                  </a:cubicBezTo>
                  <a:cubicBezTo>
                    <a:pt x="3111" y="7912"/>
                    <a:pt x="3132" y="7905"/>
                    <a:pt x="3088" y="7737"/>
                  </a:cubicBezTo>
                  <a:cubicBezTo>
                    <a:pt x="3052" y="7594"/>
                    <a:pt x="3108" y="7531"/>
                    <a:pt x="3353" y="7451"/>
                  </a:cubicBezTo>
                  <a:cubicBezTo>
                    <a:pt x="3814" y="7298"/>
                    <a:pt x="3994" y="6800"/>
                    <a:pt x="3670" y="6572"/>
                  </a:cubicBezTo>
                  <a:cubicBezTo>
                    <a:pt x="3559" y="6498"/>
                    <a:pt x="3499" y="6389"/>
                    <a:pt x="3533" y="6336"/>
                  </a:cubicBezTo>
                  <a:cubicBezTo>
                    <a:pt x="3573" y="6273"/>
                    <a:pt x="3540" y="6257"/>
                    <a:pt x="3450" y="6293"/>
                  </a:cubicBezTo>
                  <a:cubicBezTo>
                    <a:pt x="3369" y="6323"/>
                    <a:pt x="3302" y="6386"/>
                    <a:pt x="3302" y="6432"/>
                  </a:cubicBezTo>
                  <a:cubicBezTo>
                    <a:pt x="3302" y="6475"/>
                    <a:pt x="3262" y="6515"/>
                    <a:pt x="3209" y="6515"/>
                  </a:cubicBezTo>
                  <a:cubicBezTo>
                    <a:pt x="2988" y="6515"/>
                    <a:pt x="3149" y="6330"/>
                    <a:pt x="3683" y="5964"/>
                  </a:cubicBezTo>
                  <a:cubicBezTo>
                    <a:pt x="3997" y="5752"/>
                    <a:pt x="4292" y="5579"/>
                    <a:pt x="4338" y="5579"/>
                  </a:cubicBezTo>
                  <a:cubicBezTo>
                    <a:pt x="4388" y="5579"/>
                    <a:pt x="4632" y="5373"/>
                    <a:pt x="4882" y="5124"/>
                  </a:cubicBezTo>
                  <a:cubicBezTo>
                    <a:pt x="5327" y="4683"/>
                    <a:pt x="5344" y="4647"/>
                    <a:pt x="5445" y="3890"/>
                  </a:cubicBezTo>
                  <a:cubicBezTo>
                    <a:pt x="5528" y="3260"/>
                    <a:pt x="5588" y="3080"/>
                    <a:pt x="5762" y="2951"/>
                  </a:cubicBezTo>
                  <a:cubicBezTo>
                    <a:pt x="5966" y="2798"/>
                    <a:pt x="5976" y="2729"/>
                    <a:pt x="5966" y="1769"/>
                  </a:cubicBezTo>
                  <a:cubicBezTo>
                    <a:pt x="5958" y="1211"/>
                    <a:pt x="5992" y="690"/>
                    <a:pt x="6040" y="611"/>
                  </a:cubicBezTo>
                  <a:cubicBezTo>
                    <a:pt x="6044" y="457"/>
                    <a:pt x="6049" y="301"/>
                    <a:pt x="6053" y="147"/>
                  </a:cubicBezTo>
                  <a:cubicBezTo>
                    <a:pt x="6053" y="17"/>
                    <a:pt x="6076" y="-36"/>
                    <a:pt x="6099" y="27"/>
                  </a:cubicBezTo>
                  <a:cubicBezTo>
                    <a:pt x="6112" y="273"/>
                    <a:pt x="6126" y="525"/>
                    <a:pt x="6130" y="777"/>
                  </a:cubicBezTo>
                  <a:close/>
                </a:path>
              </a:pathLst>
            </a:custGeom>
            <a:solidFill>
              <a:srgbClr val="0070C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50" name="yucatan"/>
            <p:cNvSpPr>
              <a:spLocks/>
            </p:cNvSpPr>
            <p:nvPr/>
          </p:nvSpPr>
          <p:spPr bwMode="auto">
            <a:xfrm>
              <a:off x="6967282" y="4931454"/>
              <a:ext cx="579134" cy="395914"/>
            </a:xfrm>
            <a:custGeom>
              <a:avLst/>
              <a:gdLst>
                <a:gd name="T0" fmla="*/ 726 w 2734"/>
                <a:gd name="T1" fmla="*/ 1692 h 2071"/>
                <a:gd name="T2" fmla="*/ 349 w 2734"/>
                <a:gd name="T3" fmla="*/ 1354 h 2071"/>
                <a:gd name="T4" fmla="*/ 200 w 2734"/>
                <a:gd name="T5" fmla="*/ 1395 h 2071"/>
                <a:gd name="T6" fmla="*/ 96 w 2734"/>
                <a:gd name="T7" fmla="*/ 1395 h 2071"/>
                <a:gd name="T8" fmla="*/ 96 w 2734"/>
                <a:gd name="T9" fmla="*/ 1213 h 2071"/>
                <a:gd name="T10" fmla="*/ 68 w 2734"/>
                <a:gd name="T11" fmla="*/ 1014 h 2071"/>
                <a:gd name="T12" fmla="*/ 160 w 2734"/>
                <a:gd name="T13" fmla="*/ 727 h 2071"/>
                <a:gd name="T14" fmla="*/ 1201 w 2734"/>
                <a:gd name="T15" fmla="*/ 309 h 2071"/>
                <a:gd name="T16" fmla="*/ 1497 w 2734"/>
                <a:gd name="T17" fmla="*/ 191 h 2071"/>
                <a:gd name="T18" fmla="*/ 1790 w 2734"/>
                <a:gd name="T19" fmla="*/ 56 h 2071"/>
                <a:gd name="T20" fmla="*/ 2643 w 2734"/>
                <a:gd name="T21" fmla="*/ 166 h 2071"/>
                <a:gd name="T22" fmla="*/ 2715 w 2734"/>
                <a:gd name="T23" fmla="*/ 354 h 2071"/>
                <a:gd name="T24" fmla="*/ 2668 w 2734"/>
                <a:gd name="T25" fmla="*/ 718 h 2071"/>
                <a:gd name="T26" fmla="*/ 2599 w 2734"/>
                <a:gd name="T27" fmla="*/ 929 h 2071"/>
                <a:gd name="T28" fmla="*/ 2037 w 2734"/>
                <a:gd name="T29" fmla="*/ 1353 h 2071"/>
                <a:gd name="T30" fmla="*/ 1266 w 2734"/>
                <a:gd name="T31" fmla="*/ 1924 h 2071"/>
                <a:gd name="T32" fmla="*/ 1057 w 2734"/>
                <a:gd name="T33" fmla="*/ 2071 h 2071"/>
                <a:gd name="T34" fmla="*/ 726 w 2734"/>
                <a:gd name="T35" fmla="*/ 1692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4" h="2071">
                  <a:moveTo>
                    <a:pt x="726" y="1692"/>
                  </a:moveTo>
                  <a:cubicBezTo>
                    <a:pt x="428" y="1351"/>
                    <a:pt x="390" y="1317"/>
                    <a:pt x="349" y="1354"/>
                  </a:cubicBezTo>
                  <a:cubicBezTo>
                    <a:pt x="324" y="1376"/>
                    <a:pt x="257" y="1395"/>
                    <a:pt x="200" y="1395"/>
                  </a:cubicBezTo>
                  <a:lnTo>
                    <a:pt x="96" y="1395"/>
                  </a:lnTo>
                  <a:lnTo>
                    <a:pt x="96" y="1213"/>
                  </a:lnTo>
                  <a:cubicBezTo>
                    <a:pt x="96" y="1113"/>
                    <a:pt x="83" y="1024"/>
                    <a:pt x="68" y="1014"/>
                  </a:cubicBezTo>
                  <a:cubicBezTo>
                    <a:pt x="0" y="972"/>
                    <a:pt x="41" y="841"/>
                    <a:pt x="160" y="727"/>
                  </a:cubicBezTo>
                  <a:cubicBezTo>
                    <a:pt x="365" y="528"/>
                    <a:pt x="769" y="366"/>
                    <a:pt x="1201" y="309"/>
                  </a:cubicBezTo>
                  <a:cubicBezTo>
                    <a:pt x="1276" y="299"/>
                    <a:pt x="1401" y="249"/>
                    <a:pt x="1497" y="191"/>
                  </a:cubicBezTo>
                  <a:cubicBezTo>
                    <a:pt x="1588" y="135"/>
                    <a:pt x="1720" y="75"/>
                    <a:pt x="1790" y="56"/>
                  </a:cubicBezTo>
                  <a:cubicBezTo>
                    <a:pt x="2000" y="0"/>
                    <a:pt x="2505" y="64"/>
                    <a:pt x="2643" y="166"/>
                  </a:cubicBezTo>
                  <a:cubicBezTo>
                    <a:pt x="2672" y="187"/>
                    <a:pt x="2701" y="263"/>
                    <a:pt x="2715" y="354"/>
                  </a:cubicBezTo>
                  <a:cubicBezTo>
                    <a:pt x="2734" y="480"/>
                    <a:pt x="2726" y="542"/>
                    <a:pt x="2668" y="718"/>
                  </a:cubicBezTo>
                  <a:lnTo>
                    <a:pt x="2599" y="929"/>
                  </a:lnTo>
                  <a:lnTo>
                    <a:pt x="2037" y="1353"/>
                  </a:lnTo>
                  <a:cubicBezTo>
                    <a:pt x="1727" y="1586"/>
                    <a:pt x="1381" y="1842"/>
                    <a:pt x="1266" y="1924"/>
                  </a:cubicBezTo>
                  <a:lnTo>
                    <a:pt x="1057" y="2071"/>
                  </a:lnTo>
                  <a:lnTo>
                    <a:pt x="726" y="1692"/>
                  </a:ln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51" name="quintana"/>
            <p:cNvSpPr>
              <a:spLocks/>
            </p:cNvSpPr>
            <p:nvPr/>
          </p:nvSpPr>
          <p:spPr bwMode="auto">
            <a:xfrm>
              <a:off x="7161095" y="4912359"/>
              <a:ext cx="524903" cy="782208"/>
            </a:xfrm>
            <a:custGeom>
              <a:avLst/>
              <a:gdLst>
                <a:gd name="T0" fmla="*/ 185 w 2362"/>
                <a:gd name="T1" fmla="*/ 3954 h 4074"/>
                <a:gd name="T2" fmla="*/ 125 w 2362"/>
                <a:gd name="T3" fmla="*/ 3270 h 4074"/>
                <a:gd name="T4" fmla="*/ 40 w 2362"/>
                <a:gd name="T5" fmla="*/ 2444 h 4074"/>
                <a:gd name="T6" fmla="*/ 0 w 2362"/>
                <a:gd name="T7" fmla="*/ 2170 h 4074"/>
                <a:gd name="T8" fmla="*/ 209 w 2362"/>
                <a:gd name="T9" fmla="*/ 2008 h 4074"/>
                <a:gd name="T10" fmla="*/ 1512 w 2362"/>
                <a:gd name="T11" fmla="*/ 1026 h 4074"/>
                <a:gd name="T12" fmla="*/ 1669 w 2362"/>
                <a:gd name="T13" fmla="*/ 401 h 4074"/>
                <a:gd name="T14" fmla="*/ 1647 w 2362"/>
                <a:gd name="T15" fmla="*/ 241 h 4074"/>
                <a:gd name="T16" fmla="*/ 1753 w 2362"/>
                <a:gd name="T17" fmla="*/ 224 h 4074"/>
                <a:gd name="T18" fmla="*/ 1877 w 2362"/>
                <a:gd name="T19" fmla="*/ 179 h 4074"/>
                <a:gd name="T20" fmla="*/ 1729 w 2362"/>
                <a:gd name="T21" fmla="*/ 126 h 4074"/>
                <a:gd name="T22" fmla="*/ 1453 w 2362"/>
                <a:gd name="T23" fmla="*/ 111 h 4074"/>
                <a:gd name="T24" fmla="*/ 1312 w 2362"/>
                <a:gd name="T25" fmla="*/ 73 h 4074"/>
                <a:gd name="T26" fmla="*/ 1496 w 2362"/>
                <a:gd name="T27" fmla="*/ 76 h 4074"/>
                <a:gd name="T28" fmla="*/ 1839 w 2362"/>
                <a:gd name="T29" fmla="*/ 39 h 4074"/>
                <a:gd name="T30" fmla="*/ 2114 w 2362"/>
                <a:gd name="T31" fmla="*/ 75 h 4074"/>
                <a:gd name="T32" fmla="*/ 2269 w 2362"/>
                <a:gd name="T33" fmla="*/ 151 h 4074"/>
                <a:gd name="T34" fmla="*/ 2330 w 2362"/>
                <a:gd name="T35" fmla="*/ 341 h 4074"/>
                <a:gd name="T36" fmla="*/ 2051 w 2362"/>
                <a:gd name="T37" fmla="*/ 1072 h 4074"/>
                <a:gd name="T38" fmla="*/ 1930 w 2362"/>
                <a:gd name="T39" fmla="*/ 1273 h 4074"/>
                <a:gd name="T40" fmla="*/ 1890 w 2362"/>
                <a:gd name="T41" fmla="*/ 1365 h 4074"/>
                <a:gd name="T42" fmla="*/ 1818 w 2362"/>
                <a:gd name="T43" fmla="*/ 1737 h 4074"/>
                <a:gd name="T44" fmla="*/ 1817 w 2362"/>
                <a:gd name="T45" fmla="*/ 1866 h 4074"/>
                <a:gd name="T46" fmla="*/ 1710 w 2362"/>
                <a:gd name="T47" fmla="*/ 1950 h 4074"/>
                <a:gd name="T48" fmla="*/ 1667 w 2362"/>
                <a:gd name="T49" fmla="*/ 2035 h 4074"/>
                <a:gd name="T50" fmla="*/ 1637 w 2362"/>
                <a:gd name="T51" fmla="*/ 1986 h 4074"/>
                <a:gd name="T52" fmla="*/ 1647 w 2362"/>
                <a:gd name="T53" fmla="*/ 2095 h 4074"/>
                <a:gd name="T54" fmla="*/ 1722 w 2362"/>
                <a:gd name="T55" fmla="*/ 2083 h 4074"/>
                <a:gd name="T56" fmla="*/ 1797 w 2362"/>
                <a:gd name="T57" fmla="*/ 2054 h 4074"/>
                <a:gd name="T58" fmla="*/ 1834 w 2362"/>
                <a:gd name="T59" fmla="*/ 2025 h 4074"/>
                <a:gd name="T60" fmla="*/ 1870 w 2362"/>
                <a:gd name="T61" fmla="*/ 1993 h 4074"/>
                <a:gd name="T62" fmla="*/ 1743 w 2362"/>
                <a:gd name="T63" fmla="*/ 2288 h 4074"/>
                <a:gd name="T64" fmla="*/ 1677 w 2362"/>
                <a:gd name="T65" fmla="*/ 2426 h 4074"/>
                <a:gd name="T66" fmla="*/ 1734 w 2362"/>
                <a:gd name="T67" fmla="*/ 2430 h 4074"/>
                <a:gd name="T68" fmla="*/ 1831 w 2362"/>
                <a:gd name="T69" fmla="*/ 2381 h 4074"/>
                <a:gd name="T70" fmla="*/ 1834 w 2362"/>
                <a:gd name="T71" fmla="*/ 2465 h 4074"/>
                <a:gd name="T72" fmla="*/ 1776 w 2362"/>
                <a:gd name="T73" fmla="*/ 2642 h 4074"/>
                <a:gd name="T74" fmla="*/ 1749 w 2362"/>
                <a:gd name="T75" fmla="*/ 2903 h 4074"/>
                <a:gd name="T76" fmla="*/ 1691 w 2362"/>
                <a:gd name="T77" fmla="*/ 3270 h 4074"/>
                <a:gd name="T78" fmla="*/ 1609 w 2362"/>
                <a:gd name="T79" fmla="*/ 3501 h 4074"/>
                <a:gd name="T80" fmla="*/ 1580 w 2362"/>
                <a:gd name="T81" fmla="*/ 3453 h 4074"/>
                <a:gd name="T82" fmla="*/ 1557 w 2362"/>
                <a:gd name="T83" fmla="*/ 3432 h 4074"/>
                <a:gd name="T84" fmla="*/ 1461 w 2362"/>
                <a:gd name="T85" fmla="*/ 3255 h 4074"/>
                <a:gd name="T86" fmla="*/ 1398 w 2362"/>
                <a:gd name="T87" fmla="*/ 3074 h 4074"/>
                <a:gd name="T88" fmla="*/ 1413 w 2362"/>
                <a:gd name="T89" fmla="*/ 2804 h 4074"/>
                <a:gd name="T90" fmla="*/ 1369 w 2362"/>
                <a:gd name="T91" fmla="*/ 2859 h 4074"/>
                <a:gd name="T92" fmla="*/ 1295 w 2362"/>
                <a:gd name="T93" fmla="*/ 2932 h 4074"/>
                <a:gd name="T94" fmla="*/ 1268 w 2362"/>
                <a:gd name="T95" fmla="*/ 2985 h 4074"/>
                <a:gd name="T96" fmla="*/ 1133 w 2362"/>
                <a:gd name="T97" fmla="*/ 3284 h 4074"/>
                <a:gd name="T98" fmla="*/ 1018 w 2362"/>
                <a:gd name="T99" fmla="*/ 3338 h 4074"/>
                <a:gd name="T100" fmla="*/ 950 w 2362"/>
                <a:gd name="T101" fmla="*/ 3441 h 4074"/>
                <a:gd name="T102" fmla="*/ 867 w 2362"/>
                <a:gd name="T103" fmla="*/ 3604 h 4074"/>
                <a:gd name="T104" fmla="*/ 764 w 2362"/>
                <a:gd name="T105" fmla="*/ 3815 h 4074"/>
                <a:gd name="T106" fmla="*/ 564 w 2362"/>
                <a:gd name="T107" fmla="*/ 3919 h 4074"/>
                <a:gd name="T108" fmla="*/ 400 w 2362"/>
                <a:gd name="T109" fmla="*/ 3983 h 4074"/>
                <a:gd name="T110" fmla="*/ 296 w 2362"/>
                <a:gd name="T111" fmla="*/ 4074 h 4074"/>
                <a:gd name="T112" fmla="*/ 185 w 2362"/>
                <a:gd name="T113" fmla="*/ 3954 h 4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2" h="4074">
                  <a:moveTo>
                    <a:pt x="185" y="3954"/>
                  </a:moveTo>
                  <a:cubicBezTo>
                    <a:pt x="177" y="3888"/>
                    <a:pt x="150" y="3580"/>
                    <a:pt x="125" y="3270"/>
                  </a:cubicBezTo>
                  <a:cubicBezTo>
                    <a:pt x="101" y="2959"/>
                    <a:pt x="63" y="2588"/>
                    <a:pt x="40" y="2444"/>
                  </a:cubicBezTo>
                  <a:cubicBezTo>
                    <a:pt x="18" y="2301"/>
                    <a:pt x="0" y="2178"/>
                    <a:pt x="0" y="2170"/>
                  </a:cubicBezTo>
                  <a:cubicBezTo>
                    <a:pt x="0" y="2163"/>
                    <a:pt x="94" y="2089"/>
                    <a:pt x="209" y="2008"/>
                  </a:cubicBezTo>
                  <a:cubicBezTo>
                    <a:pt x="493" y="1805"/>
                    <a:pt x="1439" y="1093"/>
                    <a:pt x="1512" y="1026"/>
                  </a:cubicBezTo>
                  <a:cubicBezTo>
                    <a:pt x="1608" y="939"/>
                    <a:pt x="1695" y="592"/>
                    <a:pt x="1669" y="401"/>
                  </a:cubicBezTo>
                  <a:lnTo>
                    <a:pt x="1647" y="241"/>
                  </a:lnTo>
                  <a:lnTo>
                    <a:pt x="1753" y="224"/>
                  </a:lnTo>
                  <a:cubicBezTo>
                    <a:pt x="1812" y="215"/>
                    <a:pt x="1867" y="195"/>
                    <a:pt x="1877" y="179"/>
                  </a:cubicBezTo>
                  <a:cubicBezTo>
                    <a:pt x="1913" y="121"/>
                    <a:pt x="1861" y="103"/>
                    <a:pt x="1729" y="126"/>
                  </a:cubicBezTo>
                  <a:cubicBezTo>
                    <a:pt x="1636" y="143"/>
                    <a:pt x="1552" y="138"/>
                    <a:pt x="1453" y="111"/>
                  </a:cubicBezTo>
                  <a:lnTo>
                    <a:pt x="1312" y="73"/>
                  </a:lnTo>
                  <a:lnTo>
                    <a:pt x="1496" y="76"/>
                  </a:lnTo>
                  <a:cubicBezTo>
                    <a:pt x="1597" y="77"/>
                    <a:pt x="1751" y="60"/>
                    <a:pt x="1839" y="39"/>
                  </a:cubicBezTo>
                  <a:cubicBezTo>
                    <a:pt x="1996" y="0"/>
                    <a:pt x="2001" y="1"/>
                    <a:pt x="2114" y="75"/>
                  </a:cubicBezTo>
                  <a:cubicBezTo>
                    <a:pt x="2177" y="117"/>
                    <a:pt x="2247" y="151"/>
                    <a:pt x="2269" y="151"/>
                  </a:cubicBezTo>
                  <a:cubicBezTo>
                    <a:pt x="2298" y="151"/>
                    <a:pt x="2315" y="204"/>
                    <a:pt x="2330" y="341"/>
                  </a:cubicBezTo>
                  <a:cubicBezTo>
                    <a:pt x="2362" y="641"/>
                    <a:pt x="2296" y="814"/>
                    <a:pt x="2051" y="1072"/>
                  </a:cubicBezTo>
                  <a:cubicBezTo>
                    <a:pt x="1994" y="1132"/>
                    <a:pt x="1940" y="1222"/>
                    <a:pt x="1930" y="1273"/>
                  </a:cubicBezTo>
                  <a:cubicBezTo>
                    <a:pt x="1921" y="1323"/>
                    <a:pt x="1903" y="1365"/>
                    <a:pt x="1890" y="1365"/>
                  </a:cubicBezTo>
                  <a:cubicBezTo>
                    <a:pt x="1842" y="1365"/>
                    <a:pt x="1803" y="1564"/>
                    <a:pt x="1818" y="1737"/>
                  </a:cubicBezTo>
                  <a:cubicBezTo>
                    <a:pt x="1826" y="1835"/>
                    <a:pt x="1826" y="1893"/>
                    <a:pt x="1817" y="1866"/>
                  </a:cubicBezTo>
                  <a:cubicBezTo>
                    <a:pt x="1791" y="1781"/>
                    <a:pt x="1753" y="1811"/>
                    <a:pt x="1710" y="1950"/>
                  </a:cubicBezTo>
                  <a:cubicBezTo>
                    <a:pt x="1688" y="2024"/>
                    <a:pt x="1668" y="2062"/>
                    <a:pt x="1667" y="2035"/>
                  </a:cubicBezTo>
                  <a:cubicBezTo>
                    <a:pt x="1666" y="2008"/>
                    <a:pt x="1652" y="1986"/>
                    <a:pt x="1637" y="1986"/>
                  </a:cubicBezTo>
                  <a:cubicBezTo>
                    <a:pt x="1596" y="1986"/>
                    <a:pt x="1602" y="2058"/>
                    <a:pt x="1647" y="2095"/>
                  </a:cubicBezTo>
                  <a:cubicBezTo>
                    <a:pt x="1677" y="2120"/>
                    <a:pt x="1695" y="2117"/>
                    <a:pt x="1722" y="2083"/>
                  </a:cubicBezTo>
                  <a:cubicBezTo>
                    <a:pt x="1742" y="2059"/>
                    <a:pt x="1776" y="2046"/>
                    <a:pt x="1797" y="2054"/>
                  </a:cubicBezTo>
                  <a:cubicBezTo>
                    <a:pt x="1818" y="2062"/>
                    <a:pt x="1834" y="2050"/>
                    <a:pt x="1834" y="2025"/>
                  </a:cubicBezTo>
                  <a:cubicBezTo>
                    <a:pt x="1834" y="2001"/>
                    <a:pt x="1850" y="1986"/>
                    <a:pt x="1870" y="1993"/>
                  </a:cubicBezTo>
                  <a:cubicBezTo>
                    <a:pt x="1952" y="2021"/>
                    <a:pt x="1830" y="2306"/>
                    <a:pt x="1743" y="2288"/>
                  </a:cubicBezTo>
                  <a:cubicBezTo>
                    <a:pt x="1699" y="2278"/>
                    <a:pt x="1655" y="2369"/>
                    <a:pt x="1677" y="2426"/>
                  </a:cubicBezTo>
                  <a:cubicBezTo>
                    <a:pt x="1696" y="2477"/>
                    <a:pt x="1699" y="2477"/>
                    <a:pt x="1734" y="2430"/>
                  </a:cubicBezTo>
                  <a:cubicBezTo>
                    <a:pt x="1754" y="2403"/>
                    <a:pt x="1797" y="2381"/>
                    <a:pt x="1831" y="2381"/>
                  </a:cubicBezTo>
                  <a:cubicBezTo>
                    <a:pt x="1905" y="2381"/>
                    <a:pt x="1906" y="2394"/>
                    <a:pt x="1834" y="2465"/>
                  </a:cubicBezTo>
                  <a:cubicBezTo>
                    <a:pt x="1796" y="2503"/>
                    <a:pt x="1777" y="2561"/>
                    <a:pt x="1776" y="2642"/>
                  </a:cubicBezTo>
                  <a:cubicBezTo>
                    <a:pt x="1775" y="2708"/>
                    <a:pt x="1763" y="2825"/>
                    <a:pt x="1749" y="2903"/>
                  </a:cubicBezTo>
                  <a:cubicBezTo>
                    <a:pt x="1735" y="2980"/>
                    <a:pt x="1709" y="3145"/>
                    <a:pt x="1691" y="3270"/>
                  </a:cubicBezTo>
                  <a:cubicBezTo>
                    <a:pt x="1662" y="3474"/>
                    <a:pt x="1609" y="3624"/>
                    <a:pt x="1609" y="3501"/>
                  </a:cubicBezTo>
                  <a:cubicBezTo>
                    <a:pt x="1609" y="3475"/>
                    <a:pt x="1596" y="3453"/>
                    <a:pt x="1580" y="3453"/>
                  </a:cubicBezTo>
                  <a:cubicBezTo>
                    <a:pt x="1565" y="3453"/>
                    <a:pt x="1554" y="3444"/>
                    <a:pt x="1557" y="3432"/>
                  </a:cubicBezTo>
                  <a:cubicBezTo>
                    <a:pt x="1566" y="3387"/>
                    <a:pt x="1495" y="3256"/>
                    <a:pt x="1461" y="3255"/>
                  </a:cubicBezTo>
                  <a:cubicBezTo>
                    <a:pt x="1369" y="3254"/>
                    <a:pt x="1356" y="3214"/>
                    <a:pt x="1398" y="3074"/>
                  </a:cubicBezTo>
                  <a:cubicBezTo>
                    <a:pt x="1445" y="2917"/>
                    <a:pt x="1451" y="2804"/>
                    <a:pt x="1413" y="2804"/>
                  </a:cubicBezTo>
                  <a:cubicBezTo>
                    <a:pt x="1399" y="2804"/>
                    <a:pt x="1379" y="2829"/>
                    <a:pt x="1369" y="2859"/>
                  </a:cubicBezTo>
                  <a:cubicBezTo>
                    <a:pt x="1360" y="2889"/>
                    <a:pt x="1326" y="2922"/>
                    <a:pt x="1295" y="2932"/>
                  </a:cubicBezTo>
                  <a:cubicBezTo>
                    <a:pt x="1254" y="2945"/>
                    <a:pt x="1247" y="2959"/>
                    <a:pt x="1268" y="2985"/>
                  </a:cubicBezTo>
                  <a:cubicBezTo>
                    <a:pt x="1314" y="3040"/>
                    <a:pt x="1222" y="3242"/>
                    <a:pt x="1133" y="3284"/>
                  </a:cubicBezTo>
                  <a:cubicBezTo>
                    <a:pt x="1092" y="3303"/>
                    <a:pt x="1040" y="3328"/>
                    <a:pt x="1018" y="3338"/>
                  </a:cubicBezTo>
                  <a:cubicBezTo>
                    <a:pt x="995" y="3349"/>
                    <a:pt x="965" y="3396"/>
                    <a:pt x="950" y="3441"/>
                  </a:cubicBezTo>
                  <a:cubicBezTo>
                    <a:pt x="935" y="3486"/>
                    <a:pt x="898" y="3560"/>
                    <a:pt x="867" y="3604"/>
                  </a:cubicBezTo>
                  <a:cubicBezTo>
                    <a:pt x="836" y="3648"/>
                    <a:pt x="790" y="3743"/>
                    <a:pt x="764" y="3815"/>
                  </a:cubicBezTo>
                  <a:cubicBezTo>
                    <a:pt x="712" y="3960"/>
                    <a:pt x="647" y="3994"/>
                    <a:pt x="564" y="3919"/>
                  </a:cubicBezTo>
                  <a:cubicBezTo>
                    <a:pt x="484" y="3846"/>
                    <a:pt x="411" y="3875"/>
                    <a:pt x="400" y="3983"/>
                  </a:cubicBezTo>
                  <a:cubicBezTo>
                    <a:pt x="392" y="4066"/>
                    <a:pt x="383" y="4074"/>
                    <a:pt x="296" y="4074"/>
                  </a:cubicBezTo>
                  <a:cubicBezTo>
                    <a:pt x="205" y="4074"/>
                    <a:pt x="200" y="4068"/>
                    <a:pt x="185" y="3954"/>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52" name="AutoShape 47"/>
            <p:cNvSpPr>
              <a:spLocks noChangeAspect="1" noChangeArrowheads="1" noTextEdit="1"/>
            </p:cNvSpPr>
            <p:nvPr/>
          </p:nvSpPr>
          <p:spPr bwMode="auto">
            <a:xfrm>
              <a:off x="3347120" y="3923708"/>
              <a:ext cx="738337" cy="8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53" name="sinaloa"/>
            <p:cNvSpPr>
              <a:spLocks/>
            </p:cNvSpPr>
            <p:nvPr/>
          </p:nvSpPr>
          <p:spPr bwMode="auto">
            <a:xfrm>
              <a:off x="3340198" y="3923708"/>
              <a:ext cx="745259" cy="897425"/>
            </a:xfrm>
            <a:custGeom>
              <a:avLst/>
              <a:gdLst>
                <a:gd name="T0" fmla="*/ 3138 w 3560"/>
                <a:gd name="T1" fmla="*/ 4455 h 4709"/>
                <a:gd name="T2" fmla="*/ 3165 w 3560"/>
                <a:gd name="T3" fmla="*/ 4556 h 4709"/>
                <a:gd name="T4" fmla="*/ 2749 w 3560"/>
                <a:gd name="T5" fmla="*/ 4076 h 4709"/>
                <a:gd name="T6" fmla="*/ 2872 w 3560"/>
                <a:gd name="T7" fmla="*/ 4300 h 4709"/>
                <a:gd name="T8" fmla="*/ 2699 w 3560"/>
                <a:gd name="T9" fmla="*/ 4102 h 4709"/>
                <a:gd name="T10" fmla="*/ 2354 w 3560"/>
                <a:gd name="T11" fmla="*/ 3635 h 4709"/>
                <a:gd name="T12" fmla="*/ 2014 w 3560"/>
                <a:gd name="T13" fmla="*/ 3169 h 4709"/>
                <a:gd name="T14" fmla="*/ 1988 w 3560"/>
                <a:gd name="T15" fmla="*/ 3051 h 4709"/>
                <a:gd name="T16" fmla="*/ 1819 w 3560"/>
                <a:gd name="T17" fmla="*/ 2946 h 4709"/>
                <a:gd name="T18" fmla="*/ 1623 w 3560"/>
                <a:gd name="T19" fmla="*/ 2825 h 4709"/>
                <a:gd name="T20" fmla="*/ 1553 w 3560"/>
                <a:gd name="T21" fmla="*/ 2646 h 4709"/>
                <a:gd name="T22" fmla="*/ 1550 w 3560"/>
                <a:gd name="T23" fmla="*/ 2559 h 4709"/>
                <a:gd name="T24" fmla="*/ 1361 w 3560"/>
                <a:gd name="T25" fmla="*/ 2522 h 4709"/>
                <a:gd name="T26" fmla="*/ 1251 w 3560"/>
                <a:gd name="T27" fmla="*/ 2320 h 4709"/>
                <a:gd name="T28" fmla="*/ 1225 w 3560"/>
                <a:gd name="T29" fmla="*/ 2234 h 4709"/>
                <a:gd name="T30" fmla="*/ 1168 w 3560"/>
                <a:gd name="T31" fmla="*/ 2266 h 4709"/>
                <a:gd name="T32" fmla="*/ 1184 w 3560"/>
                <a:gd name="T33" fmla="*/ 2113 h 4709"/>
                <a:gd name="T34" fmla="*/ 1172 w 3560"/>
                <a:gd name="T35" fmla="*/ 2028 h 4709"/>
                <a:gd name="T36" fmla="*/ 941 w 3560"/>
                <a:gd name="T37" fmla="*/ 1874 h 4709"/>
                <a:gd name="T38" fmla="*/ 751 w 3560"/>
                <a:gd name="T39" fmla="*/ 1733 h 4709"/>
                <a:gd name="T40" fmla="*/ 659 w 3560"/>
                <a:gd name="T41" fmla="*/ 1610 h 4709"/>
                <a:gd name="T42" fmla="*/ 529 w 3560"/>
                <a:gd name="T43" fmla="*/ 1508 h 4709"/>
                <a:gd name="T44" fmla="*/ 463 w 3560"/>
                <a:gd name="T45" fmla="*/ 1526 h 4709"/>
                <a:gd name="T46" fmla="*/ 351 w 3560"/>
                <a:gd name="T47" fmla="*/ 1421 h 4709"/>
                <a:gd name="T48" fmla="*/ 343 w 3560"/>
                <a:gd name="T49" fmla="*/ 1357 h 4709"/>
                <a:gd name="T50" fmla="*/ 208 w 3560"/>
                <a:gd name="T51" fmla="*/ 1363 h 4709"/>
                <a:gd name="T52" fmla="*/ 68 w 3560"/>
                <a:gd name="T53" fmla="*/ 1252 h 4709"/>
                <a:gd name="T54" fmla="*/ 71 w 3560"/>
                <a:gd name="T55" fmla="*/ 1211 h 4709"/>
                <a:gd name="T56" fmla="*/ 40 w 3560"/>
                <a:gd name="T57" fmla="*/ 1027 h 4709"/>
                <a:gd name="T58" fmla="*/ 172 w 3560"/>
                <a:gd name="T59" fmla="*/ 697 h 4709"/>
                <a:gd name="T60" fmla="*/ 177 w 3560"/>
                <a:gd name="T61" fmla="*/ 800 h 4709"/>
                <a:gd name="T62" fmla="*/ 285 w 3560"/>
                <a:gd name="T63" fmla="*/ 666 h 4709"/>
                <a:gd name="T64" fmla="*/ 349 w 3560"/>
                <a:gd name="T65" fmla="*/ 814 h 4709"/>
                <a:gd name="T66" fmla="*/ 534 w 3560"/>
                <a:gd name="T67" fmla="*/ 518 h 4709"/>
                <a:gd name="T68" fmla="*/ 1113 w 3560"/>
                <a:gd name="T69" fmla="*/ 43 h 4709"/>
                <a:gd name="T70" fmla="*/ 1366 w 3560"/>
                <a:gd name="T71" fmla="*/ 44 h 4709"/>
                <a:gd name="T72" fmla="*/ 1763 w 3560"/>
                <a:gd name="T73" fmla="*/ 892 h 4709"/>
                <a:gd name="T74" fmla="*/ 2032 w 3560"/>
                <a:gd name="T75" fmla="*/ 1188 h 4709"/>
                <a:gd name="T76" fmla="*/ 2114 w 3560"/>
                <a:gd name="T77" fmla="*/ 1950 h 4709"/>
                <a:gd name="T78" fmla="*/ 2265 w 3560"/>
                <a:gd name="T79" fmla="*/ 2252 h 4709"/>
                <a:gd name="T80" fmla="*/ 2768 w 3560"/>
                <a:gd name="T81" fmla="*/ 2764 h 4709"/>
                <a:gd name="T82" fmla="*/ 3083 w 3560"/>
                <a:gd name="T83" fmla="*/ 3118 h 4709"/>
                <a:gd name="T84" fmla="*/ 3200 w 3560"/>
                <a:gd name="T85" fmla="*/ 3613 h 4709"/>
                <a:gd name="T86" fmla="*/ 3328 w 3560"/>
                <a:gd name="T87" fmla="*/ 3864 h 4709"/>
                <a:gd name="T88" fmla="*/ 3515 w 3560"/>
                <a:gd name="T89" fmla="*/ 4124 h 4709"/>
                <a:gd name="T90" fmla="*/ 3437 w 3560"/>
                <a:gd name="T91" fmla="*/ 4338 h 4709"/>
                <a:gd name="T92" fmla="*/ 3373 w 3560"/>
                <a:gd name="T93" fmla="*/ 4709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60" h="4709">
                  <a:moveTo>
                    <a:pt x="3285" y="4656"/>
                  </a:moveTo>
                  <a:cubicBezTo>
                    <a:pt x="3285" y="4596"/>
                    <a:pt x="3183" y="4455"/>
                    <a:pt x="3138" y="4455"/>
                  </a:cubicBezTo>
                  <a:cubicBezTo>
                    <a:pt x="3120" y="4455"/>
                    <a:pt x="3123" y="4472"/>
                    <a:pt x="3145" y="4498"/>
                  </a:cubicBezTo>
                  <a:cubicBezTo>
                    <a:pt x="3164" y="4522"/>
                    <a:pt x="3173" y="4548"/>
                    <a:pt x="3165" y="4556"/>
                  </a:cubicBezTo>
                  <a:cubicBezTo>
                    <a:pt x="3142" y="4580"/>
                    <a:pt x="2975" y="4392"/>
                    <a:pt x="2957" y="4322"/>
                  </a:cubicBezTo>
                  <a:cubicBezTo>
                    <a:pt x="2941" y="4262"/>
                    <a:pt x="2749" y="4034"/>
                    <a:pt x="2749" y="4076"/>
                  </a:cubicBezTo>
                  <a:cubicBezTo>
                    <a:pt x="2749" y="4087"/>
                    <a:pt x="2777" y="4142"/>
                    <a:pt x="2811" y="4198"/>
                  </a:cubicBezTo>
                  <a:lnTo>
                    <a:pt x="2872" y="4300"/>
                  </a:lnTo>
                  <a:lnTo>
                    <a:pt x="2808" y="4243"/>
                  </a:lnTo>
                  <a:cubicBezTo>
                    <a:pt x="2772" y="4212"/>
                    <a:pt x="2723" y="4149"/>
                    <a:pt x="2699" y="4102"/>
                  </a:cubicBezTo>
                  <a:cubicBezTo>
                    <a:pt x="2676" y="4056"/>
                    <a:pt x="2588" y="3940"/>
                    <a:pt x="2505" y="3845"/>
                  </a:cubicBezTo>
                  <a:cubicBezTo>
                    <a:pt x="2422" y="3750"/>
                    <a:pt x="2354" y="3656"/>
                    <a:pt x="2354" y="3635"/>
                  </a:cubicBezTo>
                  <a:cubicBezTo>
                    <a:pt x="2354" y="3579"/>
                    <a:pt x="2147" y="3243"/>
                    <a:pt x="2112" y="3242"/>
                  </a:cubicBezTo>
                  <a:cubicBezTo>
                    <a:pt x="2095" y="3242"/>
                    <a:pt x="2051" y="3209"/>
                    <a:pt x="2014" y="3169"/>
                  </a:cubicBezTo>
                  <a:cubicBezTo>
                    <a:pt x="1958" y="3110"/>
                    <a:pt x="1955" y="3101"/>
                    <a:pt x="1999" y="3118"/>
                  </a:cubicBezTo>
                  <a:cubicBezTo>
                    <a:pt x="2046" y="3136"/>
                    <a:pt x="2045" y="3128"/>
                    <a:pt x="1988" y="3051"/>
                  </a:cubicBezTo>
                  <a:cubicBezTo>
                    <a:pt x="1952" y="3003"/>
                    <a:pt x="1908" y="2970"/>
                    <a:pt x="1889" y="2977"/>
                  </a:cubicBezTo>
                  <a:cubicBezTo>
                    <a:pt x="1870" y="2984"/>
                    <a:pt x="1838" y="2970"/>
                    <a:pt x="1819" y="2946"/>
                  </a:cubicBezTo>
                  <a:cubicBezTo>
                    <a:pt x="1799" y="2922"/>
                    <a:pt x="1759" y="2903"/>
                    <a:pt x="1731" y="2903"/>
                  </a:cubicBezTo>
                  <a:cubicBezTo>
                    <a:pt x="1703" y="2903"/>
                    <a:pt x="1654" y="2868"/>
                    <a:pt x="1623" y="2825"/>
                  </a:cubicBezTo>
                  <a:cubicBezTo>
                    <a:pt x="1591" y="2782"/>
                    <a:pt x="1537" y="2719"/>
                    <a:pt x="1502" y="2685"/>
                  </a:cubicBezTo>
                  <a:cubicBezTo>
                    <a:pt x="1418" y="2600"/>
                    <a:pt x="1457" y="2571"/>
                    <a:pt x="1553" y="2646"/>
                  </a:cubicBezTo>
                  <a:cubicBezTo>
                    <a:pt x="1607" y="2689"/>
                    <a:pt x="1638" y="2698"/>
                    <a:pt x="1659" y="2677"/>
                  </a:cubicBezTo>
                  <a:cubicBezTo>
                    <a:pt x="1710" y="2627"/>
                    <a:pt x="1638" y="2549"/>
                    <a:pt x="1550" y="2559"/>
                  </a:cubicBezTo>
                  <a:cubicBezTo>
                    <a:pt x="1508" y="2563"/>
                    <a:pt x="1458" y="2553"/>
                    <a:pt x="1438" y="2537"/>
                  </a:cubicBezTo>
                  <a:cubicBezTo>
                    <a:pt x="1418" y="2520"/>
                    <a:pt x="1383" y="2514"/>
                    <a:pt x="1361" y="2522"/>
                  </a:cubicBezTo>
                  <a:cubicBezTo>
                    <a:pt x="1338" y="2531"/>
                    <a:pt x="1296" y="2512"/>
                    <a:pt x="1267" y="2479"/>
                  </a:cubicBezTo>
                  <a:cubicBezTo>
                    <a:pt x="1220" y="2427"/>
                    <a:pt x="1218" y="2410"/>
                    <a:pt x="1251" y="2320"/>
                  </a:cubicBezTo>
                  <a:cubicBezTo>
                    <a:pt x="1277" y="2247"/>
                    <a:pt x="1279" y="2211"/>
                    <a:pt x="1256" y="2189"/>
                  </a:cubicBezTo>
                  <a:cubicBezTo>
                    <a:pt x="1233" y="2166"/>
                    <a:pt x="1225" y="2178"/>
                    <a:pt x="1225" y="2234"/>
                  </a:cubicBezTo>
                  <a:cubicBezTo>
                    <a:pt x="1225" y="2276"/>
                    <a:pt x="1212" y="2310"/>
                    <a:pt x="1197" y="2310"/>
                  </a:cubicBezTo>
                  <a:cubicBezTo>
                    <a:pt x="1181" y="2310"/>
                    <a:pt x="1168" y="2290"/>
                    <a:pt x="1168" y="2266"/>
                  </a:cubicBezTo>
                  <a:cubicBezTo>
                    <a:pt x="1168" y="2241"/>
                    <a:pt x="1149" y="2202"/>
                    <a:pt x="1126" y="2179"/>
                  </a:cubicBezTo>
                  <a:cubicBezTo>
                    <a:pt x="1066" y="2119"/>
                    <a:pt x="1100" y="2081"/>
                    <a:pt x="1184" y="2113"/>
                  </a:cubicBezTo>
                  <a:cubicBezTo>
                    <a:pt x="1249" y="2138"/>
                    <a:pt x="1252" y="2135"/>
                    <a:pt x="1225" y="2084"/>
                  </a:cubicBezTo>
                  <a:cubicBezTo>
                    <a:pt x="1208" y="2053"/>
                    <a:pt x="1185" y="2028"/>
                    <a:pt x="1172" y="2028"/>
                  </a:cubicBezTo>
                  <a:cubicBezTo>
                    <a:pt x="1160" y="2028"/>
                    <a:pt x="1108" y="1990"/>
                    <a:pt x="1056" y="1944"/>
                  </a:cubicBezTo>
                  <a:cubicBezTo>
                    <a:pt x="1005" y="1898"/>
                    <a:pt x="953" y="1866"/>
                    <a:pt x="941" y="1874"/>
                  </a:cubicBezTo>
                  <a:cubicBezTo>
                    <a:pt x="929" y="1881"/>
                    <a:pt x="895" y="1857"/>
                    <a:pt x="866" y="1820"/>
                  </a:cubicBezTo>
                  <a:cubicBezTo>
                    <a:pt x="837" y="1783"/>
                    <a:pt x="785" y="1744"/>
                    <a:pt x="751" y="1733"/>
                  </a:cubicBezTo>
                  <a:cubicBezTo>
                    <a:pt x="716" y="1722"/>
                    <a:pt x="694" y="1704"/>
                    <a:pt x="701" y="1691"/>
                  </a:cubicBezTo>
                  <a:cubicBezTo>
                    <a:pt x="709" y="1679"/>
                    <a:pt x="690" y="1643"/>
                    <a:pt x="659" y="1610"/>
                  </a:cubicBezTo>
                  <a:cubicBezTo>
                    <a:pt x="629" y="1577"/>
                    <a:pt x="604" y="1531"/>
                    <a:pt x="604" y="1507"/>
                  </a:cubicBezTo>
                  <a:cubicBezTo>
                    <a:pt x="604" y="1450"/>
                    <a:pt x="551" y="1451"/>
                    <a:pt x="529" y="1508"/>
                  </a:cubicBezTo>
                  <a:cubicBezTo>
                    <a:pt x="515" y="1544"/>
                    <a:pt x="507" y="1546"/>
                    <a:pt x="488" y="1515"/>
                  </a:cubicBezTo>
                  <a:cubicBezTo>
                    <a:pt x="469" y="1486"/>
                    <a:pt x="464" y="1489"/>
                    <a:pt x="463" y="1526"/>
                  </a:cubicBezTo>
                  <a:cubicBezTo>
                    <a:pt x="463" y="1568"/>
                    <a:pt x="453" y="1570"/>
                    <a:pt x="394" y="1544"/>
                  </a:cubicBezTo>
                  <a:cubicBezTo>
                    <a:pt x="303" y="1502"/>
                    <a:pt x="283" y="1443"/>
                    <a:pt x="351" y="1421"/>
                  </a:cubicBezTo>
                  <a:cubicBezTo>
                    <a:pt x="410" y="1402"/>
                    <a:pt x="423" y="1364"/>
                    <a:pt x="381" y="1338"/>
                  </a:cubicBezTo>
                  <a:cubicBezTo>
                    <a:pt x="366" y="1329"/>
                    <a:pt x="350" y="1338"/>
                    <a:pt x="343" y="1357"/>
                  </a:cubicBezTo>
                  <a:cubicBezTo>
                    <a:pt x="334" y="1385"/>
                    <a:pt x="315" y="1385"/>
                    <a:pt x="251" y="1356"/>
                  </a:cubicBezTo>
                  <a:cubicBezTo>
                    <a:pt x="180" y="1323"/>
                    <a:pt x="175" y="1324"/>
                    <a:pt x="208" y="1363"/>
                  </a:cubicBezTo>
                  <a:cubicBezTo>
                    <a:pt x="274" y="1443"/>
                    <a:pt x="186" y="1411"/>
                    <a:pt x="89" y="1321"/>
                  </a:cubicBezTo>
                  <a:cubicBezTo>
                    <a:pt x="1" y="1238"/>
                    <a:pt x="0" y="1235"/>
                    <a:pt x="68" y="1252"/>
                  </a:cubicBezTo>
                  <a:lnTo>
                    <a:pt x="138" y="1269"/>
                  </a:lnTo>
                  <a:lnTo>
                    <a:pt x="71" y="1211"/>
                  </a:lnTo>
                  <a:cubicBezTo>
                    <a:pt x="17" y="1163"/>
                    <a:pt x="11" y="1145"/>
                    <a:pt x="40" y="1111"/>
                  </a:cubicBezTo>
                  <a:cubicBezTo>
                    <a:pt x="67" y="1077"/>
                    <a:pt x="67" y="1060"/>
                    <a:pt x="40" y="1027"/>
                  </a:cubicBezTo>
                  <a:cubicBezTo>
                    <a:pt x="12" y="993"/>
                    <a:pt x="17" y="960"/>
                    <a:pt x="66" y="860"/>
                  </a:cubicBezTo>
                  <a:cubicBezTo>
                    <a:pt x="100" y="791"/>
                    <a:pt x="147" y="717"/>
                    <a:pt x="172" y="697"/>
                  </a:cubicBezTo>
                  <a:cubicBezTo>
                    <a:pt x="212" y="664"/>
                    <a:pt x="215" y="668"/>
                    <a:pt x="197" y="730"/>
                  </a:cubicBezTo>
                  <a:lnTo>
                    <a:pt x="177" y="800"/>
                  </a:lnTo>
                  <a:lnTo>
                    <a:pt x="231" y="733"/>
                  </a:lnTo>
                  <a:lnTo>
                    <a:pt x="285" y="666"/>
                  </a:lnTo>
                  <a:lnTo>
                    <a:pt x="304" y="740"/>
                  </a:lnTo>
                  <a:cubicBezTo>
                    <a:pt x="314" y="781"/>
                    <a:pt x="334" y="814"/>
                    <a:pt x="349" y="814"/>
                  </a:cubicBezTo>
                  <a:cubicBezTo>
                    <a:pt x="364" y="814"/>
                    <a:pt x="364" y="780"/>
                    <a:pt x="351" y="732"/>
                  </a:cubicBezTo>
                  <a:cubicBezTo>
                    <a:pt x="328" y="653"/>
                    <a:pt x="335" y="645"/>
                    <a:pt x="534" y="518"/>
                  </a:cubicBezTo>
                  <a:cubicBezTo>
                    <a:pt x="752" y="381"/>
                    <a:pt x="954" y="184"/>
                    <a:pt x="999" y="68"/>
                  </a:cubicBezTo>
                  <a:cubicBezTo>
                    <a:pt x="1024" y="1"/>
                    <a:pt x="1027" y="0"/>
                    <a:pt x="1113" y="43"/>
                  </a:cubicBezTo>
                  <a:cubicBezTo>
                    <a:pt x="1184" y="79"/>
                    <a:pt x="1216" y="81"/>
                    <a:pt x="1274" y="54"/>
                  </a:cubicBezTo>
                  <a:cubicBezTo>
                    <a:pt x="1314" y="36"/>
                    <a:pt x="1355" y="32"/>
                    <a:pt x="1366" y="44"/>
                  </a:cubicBezTo>
                  <a:cubicBezTo>
                    <a:pt x="1393" y="75"/>
                    <a:pt x="1501" y="516"/>
                    <a:pt x="1521" y="678"/>
                  </a:cubicBezTo>
                  <a:cubicBezTo>
                    <a:pt x="1542" y="840"/>
                    <a:pt x="1570" y="864"/>
                    <a:pt x="1763" y="892"/>
                  </a:cubicBezTo>
                  <a:cubicBezTo>
                    <a:pt x="1906" y="912"/>
                    <a:pt x="1917" y="919"/>
                    <a:pt x="1926" y="997"/>
                  </a:cubicBezTo>
                  <a:cubicBezTo>
                    <a:pt x="1931" y="1043"/>
                    <a:pt x="1979" y="1129"/>
                    <a:pt x="2032" y="1188"/>
                  </a:cubicBezTo>
                  <a:cubicBezTo>
                    <a:pt x="2137" y="1305"/>
                    <a:pt x="2143" y="1340"/>
                    <a:pt x="2099" y="1640"/>
                  </a:cubicBezTo>
                  <a:cubicBezTo>
                    <a:pt x="2078" y="1790"/>
                    <a:pt x="2080" y="1855"/>
                    <a:pt x="2114" y="1950"/>
                  </a:cubicBezTo>
                  <a:cubicBezTo>
                    <a:pt x="2137" y="2016"/>
                    <a:pt x="2156" y="2089"/>
                    <a:pt x="2156" y="2111"/>
                  </a:cubicBezTo>
                  <a:cubicBezTo>
                    <a:pt x="2156" y="2133"/>
                    <a:pt x="2205" y="2197"/>
                    <a:pt x="2265" y="2252"/>
                  </a:cubicBezTo>
                  <a:cubicBezTo>
                    <a:pt x="2331" y="2312"/>
                    <a:pt x="2416" y="2441"/>
                    <a:pt x="2477" y="2571"/>
                  </a:cubicBezTo>
                  <a:cubicBezTo>
                    <a:pt x="2586" y="2802"/>
                    <a:pt x="2601" y="2812"/>
                    <a:pt x="2768" y="2764"/>
                  </a:cubicBezTo>
                  <a:cubicBezTo>
                    <a:pt x="2845" y="2742"/>
                    <a:pt x="2866" y="2749"/>
                    <a:pt x="2926" y="2814"/>
                  </a:cubicBezTo>
                  <a:cubicBezTo>
                    <a:pt x="3001" y="2894"/>
                    <a:pt x="3095" y="3076"/>
                    <a:pt x="3083" y="3118"/>
                  </a:cubicBezTo>
                  <a:cubicBezTo>
                    <a:pt x="3068" y="3171"/>
                    <a:pt x="3123" y="3426"/>
                    <a:pt x="3161" y="3480"/>
                  </a:cubicBezTo>
                  <a:cubicBezTo>
                    <a:pt x="3183" y="3511"/>
                    <a:pt x="3200" y="3571"/>
                    <a:pt x="3200" y="3613"/>
                  </a:cubicBezTo>
                  <a:cubicBezTo>
                    <a:pt x="3200" y="3655"/>
                    <a:pt x="3213" y="3698"/>
                    <a:pt x="3229" y="3707"/>
                  </a:cubicBezTo>
                  <a:cubicBezTo>
                    <a:pt x="3245" y="3717"/>
                    <a:pt x="3290" y="3788"/>
                    <a:pt x="3328" y="3864"/>
                  </a:cubicBezTo>
                  <a:cubicBezTo>
                    <a:pt x="3378" y="3962"/>
                    <a:pt x="3416" y="4003"/>
                    <a:pt x="3456" y="4003"/>
                  </a:cubicBezTo>
                  <a:cubicBezTo>
                    <a:pt x="3523" y="4003"/>
                    <a:pt x="3560" y="4079"/>
                    <a:pt x="3515" y="4124"/>
                  </a:cubicBezTo>
                  <a:cubicBezTo>
                    <a:pt x="3497" y="4141"/>
                    <a:pt x="3483" y="4182"/>
                    <a:pt x="3483" y="4214"/>
                  </a:cubicBezTo>
                  <a:cubicBezTo>
                    <a:pt x="3483" y="4247"/>
                    <a:pt x="3462" y="4302"/>
                    <a:pt x="3437" y="4338"/>
                  </a:cubicBezTo>
                  <a:cubicBezTo>
                    <a:pt x="3392" y="4403"/>
                    <a:pt x="3394" y="4543"/>
                    <a:pt x="3441" y="4660"/>
                  </a:cubicBezTo>
                  <a:cubicBezTo>
                    <a:pt x="3457" y="4700"/>
                    <a:pt x="3445" y="4709"/>
                    <a:pt x="3373" y="4709"/>
                  </a:cubicBezTo>
                  <a:cubicBezTo>
                    <a:pt x="3306" y="4709"/>
                    <a:pt x="3285" y="4696"/>
                    <a:pt x="3285" y="4656"/>
                  </a:cubicBezTo>
                  <a:close/>
                </a:path>
              </a:pathLst>
            </a:custGeom>
            <a:solidFill>
              <a:srgbClr val="0070C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54" name="puebla"/>
            <p:cNvSpPr>
              <a:spLocks/>
            </p:cNvSpPr>
            <p:nvPr/>
          </p:nvSpPr>
          <p:spPr bwMode="auto">
            <a:xfrm>
              <a:off x="5278334" y="5167555"/>
              <a:ext cx="458637" cy="543535"/>
            </a:xfrm>
            <a:custGeom>
              <a:avLst/>
              <a:gdLst>
                <a:gd name="T0" fmla="*/ 518 w 2125"/>
                <a:gd name="T1" fmla="*/ 2846 h 2890"/>
                <a:gd name="T2" fmla="*/ 372 w 2125"/>
                <a:gd name="T3" fmla="*/ 2789 h 2890"/>
                <a:gd name="T4" fmla="*/ 281 w 2125"/>
                <a:gd name="T5" fmla="*/ 2746 h 2890"/>
                <a:gd name="T6" fmla="*/ 140 w 2125"/>
                <a:gd name="T7" fmla="*/ 2616 h 2890"/>
                <a:gd name="T8" fmla="*/ 0 w 2125"/>
                <a:gd name="T9" fmla="*/ 2509 h 2890"/>
                <a:gd name="T10" fmla="*/ 116 w 2125"/>
                <a:gd name="T11" fmla="*/ 2443 h 2890"/>
                <a:gd name="T12" fmla="*/ 266 w 2125"/>
                <a:gd name="T13" fmla="*/ 2406 h 2890"/>
                <a:gd name="T14" fmla="*/ 337 w 2125"/>
                <a:gd name="T15" fmla="*/ 2322 h 2890"/>
                <a:gd name="T16" fmla="*/ 372 w 2125"/>
                <a:gd name="T17" fmla="*/ 2214 h 2890"/>
                <a:gd name="T18" fmla="*/ 372 w 2125"/>
                <a:gd name="T19" fmla="*/ 2125 h 2890"/>
                <a:gd name="T20" fmla="*/ 366 w 2125"/>
                <a:gd name="T21" fmla="*/ 2053 h 2890"/>
                <a:gd name="T22" fmla="*/ 394 w 2125"/>
                <a:gd name="T23" fmla="*/ 1713 h 2890"/>
                <a:gd name="T24" fmla="*/ 446 w 2125"/>
                <a:gd name="T25" fmla="*/ 1390 h 2890"/>
                <a:gd name="T26" fmla="*/ 578 w 2125"/>
                <a:gd name="T27" fmla="*/ 1505 h 2890"/>
                <a:gd name="T28" fmla="*/ 739 w 2125"/>
                <a:gd name="T29" fmla="*/ 1662 h 2890"/>
                <a:gd name="T30" fmla="*/ 930 w 2125"/>
                <a:gd name="T31" fmla="*/ 1640 h 2890"/>
                <a:gd name="T32" fmla="*/ 1013 w 2125"/>
                <a:gd name="T33" fmla="*/ 1630 h 2890"/>
                <a:gd name="T34" fmla="*/ 1128 w 2125"/>
                <a:gd name="T35" fmla="*/ 1587 h 2890"/>
                <a:gd name="T36" fmla="*/ 1213 w 2125"/>
                <a:gd name="T37" fmla="*/ 1540 h 2890"/>
                <a:gd name="T38" fmla="*/ 1299 w 2125"/>
                <a:gd name="T39" fmla="*/ 1514 h 2890"/>
                <a:gd name="T40" fmla="*/ 1257 w 2125"/>
                <a:gd name="T41" fmla="*/ 1404 h 2890"/>
                <a:gd name="T42" fmla="*/ 1140 w 2125"/>
                <a:gd name="T43" fmla="*/ 1334 h 2890"/>
                <a:gd name="T44" fmla="*/ 1099 w 2125"/>
                <a:gd name="T45" fmla="*/ 1293 h 2890"/>
                <a:gd name="T46" fmla="*/ 960 w 2125"/>
                <a:gd name="T47" fmla="*/ 1188 h 2890"/>
                <a:gd name="T48" fmla="*/ 827 w 2125"/>
                <a:gd name="T49" fmla="*/ 917 h 2890"/>
                <a:gd name="T50" fmla="*/ 887 w 2125"/>
                <a:gd name="T51" fmla="*/ 744 h 2890"/>
                <a:gd name="T52" fmla="*/ 841 w 2125"/>
                <a:gd name="T53" fmla="*/ 596 h 2890"/>
                <a:gd name="T54" fmla="*/ 812 w 2125"/>
                <a:gd name="T55" fmla="*/ 544 h 2890"/>
                <a:gd name="T56" fmla="*/ 1076 w 2125"/>
                <a:gd name="T57" fmla="*/ 256 h 2890"/>
                <a:gd name="T58" fmla="*/ 1083 w 2125"/>
                <a:gd name="T59" fmla="*/ 155 h 2890"/>
                <a:gd name="T60" fmla="*/ 1228 w 2125"/>
                <a:gd name="T61" fmla="*/ 18 h 2890"/>
                <a:gd name="T62" fmla="*/ 1261 w 2125"/>
                <a:gd name="T63" fmla="*/ 96 h 2890"/>
                <a:gd name="T64" fmla="*/ 1345 w 2125"/>
                <a:gd name="T65" fmla="*/ 217 h 2890"/>
                <a:gd name="T66" fmla="*/ 1337 w 2125"/>
                <a:gd name="T67" fmla="*/ 346 h 2890"/>
                <a:gd name="T68" fmla="*/ 1246 w 2125"/>
                <a:gd name="T69" fmla="*/ 511 h 2890"/>
                <a:gd name="T70" fmla="*/ 1316 w 2125"/>
                <a:gd name="T71" fmla="*/ 729 h 2890"/>
                <a:gd name="T72" fmla="*/ 1514 w 2125"/>
                <a:gd name="T73" fmla="*/ 725 h 2890"/>
                <a:gd name="T74" fmla="*/ 1567 w 2125"/>
                <a:gd name="T75" fmla="*/ 652 h 2890"/>
                <a:gd name="T76" fmla="*/ 1665 w 2125"/>
                <a:gd name="T77" fmla="*/ 704 h 2890"/>
                <a:gd name="T78" fmla="*/ 1773 w 2125"/>
                <a:gd name="T79" fmla="*/ 761 h 2890"/>
                <a:gd name="T80" fmla="*/ 1728 w 2125"/>
                <a:gd name="T81" fmla="*/ 845 h 2890"/>
                <a:gd name="T82" fmla="*/ 1557 w 2125"/>
                <a:gd name="T83" fmla="*/ 1362 h 2890"/>
                <a:gd name="T84" fmla="*/ 1766 w 2125"/>
                <a:gd name="T85" fmla="*/ 1548 h 2890"/>
                <a:gd name="T86" fmla="*/ 1777 w 2125"/>
                <a:gd name="T87" fmla="*/ 1662 h 2890"/>
                <a:gd name="T88" fmla="*/ 1652 w 2125"/>
                <a:gd name="T89" fmla="*/ 1789 h 2890"/>
                <a:gd name="T90" fmla="*/ 1607 w 2125"/>
                <a:gd name="T91" fmla="*/ 1941 h 2890"/>
                <a:gd name="T92" fmla="*/ 1652 w 2125"/>
                <a:gd name="T93" fmla="*/ 2189 h 2890"/>
                <a:gd name="T94" fmla="*/ 1764 w 2125"/>
                <a:gd name="T95" fmla="*/ 2303 h 2890"/>
                <a:gd name="T96" fmla="*/ 1977 w 2125"/>
                <a:gd name="T97" fmla="*/ 2370 h 2890"/>
                <a:gd name="T98" fmla="*/ 2089 w 2125"/>
                <a:gd name="T99" fmla="*/ 2424 h 2890"/>
                <a:gd name="T100" fmla="*/ 2036 w 2125"/>
                <a:gd name="T101" fmla="*/ 2578 h 2890"/>
                <a:gd name="T102" fmla="*/ 1603 w 2125"/>
                <a:gd name="T103" fmla="*/ 2661 h 2890"/>
                <a:gd name="T104" fmla="*/ 1425 w 2125"/>
                <a:gd name="T105" fmla="*/ 2687 h 2890"/>
                <a:gd name="T106" fmla="*/ 1313 w 2125"/>
                <a:gd name="T107" fmla="*/ 2539 h 2890"/>
                <a:gd name="T108" fmla="*/ 1085 w 2125"/>
                <a:gd name="T109" fmla="*/ 2605 h 2890"/>
                <a:gd name="T110" fmla="*/ 1083 w 2125"/>
                <a:gd name="T111" fmla="*/ 2760 h 2890"/>
                <a:gd name="T112" fmla="*/ 1008 w 2125"/>
                <a:gd name="T113" fmla="*/ 2826 h 2890"/>
                <a:gd name="T114" fmla="*/ 673 w 2125"/>
                <a:gd name="T115" fmla="*/ 2830 h 2890"/>
                <a:gd name="T116" fmla="*/ 518 w 2125"/>
                <a:gd name="T117" fmla="*/ 2846 h 2890"/>
                <a:gd name="connsiteX0" fmla="*/ 2438 w 9932"/>
                <a:gd name="connsiteY0" fmla="*/ 9795 h 9899"/>
                <a:gd name="connsiteX1" fmla="*/ 1751 w 9932"/>
                <a:gd name="connsiteY1" fmla="*/ 9598 h 9899"/>
                <a:gd name="connsiteX2" fmla="*/ 1322 w 9932"/>
                <a:gd name="connsiteY2" fmla="*/ 9449 h 9899"/>
                <a:gd name="connsiteX3" fmla="*/ 659 w 9932"/>
                <a:gd name="connsiteY3" fmla="*/ 8999 h 9899"/>
                <a:gd name="connsiteX4" fmla="*/ 0 w 9932"/>
                <a:gd name="connsiteY4" fmla="*/ 8629 h 9899"/>
                <a:gd name="connsiteX5" fmla="*/ 546 w 9932"/>
                <a:gd name="connsiteY5" fmla="*/ 8400 h 9899"/>
                <a:gd name="connsiteX6" fmla="*/ 1252 w 9932"/>
                <a:gd name="connsiteY6" fmla="*/ 8272 h 9899"/>
                <a:gd name="connsiteX7" fmla="*/ 1304 w 9932"/>
                <a:gd name="connsiteY7" fmla="*/ 7856 h 9899"/>
                <a:gd name="connsiteX8" fmla="*/ 1751 w 9932"/>
                <a:gd name="connsiteY8" fmla="*/ 7608 h 9899"/>
                <a:gd name="connsiteX9" fmla="*/ 1751 w 9932"/>
                <a:gd name="connsiteY9" fmla="*/ 7300 h 9899"/>
                <a:gd name="connsiteX10" fmla="*/ 1722 w 9932"/>
                <a:gd name="connsiteY10" fmla="*/ 7051 h 9899"/>
                <a:gd name="connsiteX11" fmla="*/ 1854 w 9932"/>
                <a:gd name="connsiteY11" fmla="*/ 5874 h 9899"/>
                <a:gd name="connsiteX12" fmla="*/ 2099 w 9932"/>
                <a:gd name="connsiteY12" fmla="*/ 4757 h 9899"/>
                <a:gd name="connsiteX13" fmla="*/ 2720 w 9932"/>
                <a:gd name="connsiteY13" fmla="*/ 5155 h 9899"/>
                <a:gd name="connsiteX14" fmla="*/ 3478 w 9932"/>
                <a:gd name="connsiteY14" fmla="*/ 5698 h 9899"/>
                <a:gd name="connsiteX15" fmla="*/ 4376 w 9932"/>
                <a:gd name="connsiteY15" fmla="*/ 5622 h 9899"/>
                <a:gd name="connsiteX16" fmla="*/ 4767 w 9932"/>
                <a:gd name="connsiteY16" fmla="*/ 5587 h 9899"/>
                <a:gd name="connsiteX17" fmla="*/ 5308 w 9932"/>
                <a:gd name="connsiteY17" fmla="*/ 5438 h 9899"/>
                <a:gd name="connsiteX18" fmla="*/ 5708 w 9932"/>
                <a:gd name="connsiteY18" fmla="*/ 5276 h 9899"/>
                <a:gd name="connsiteX19" fmla="*/ 6113 w 9932"/>
                <a:gd name="connsiteY19" fmla="*/ 5186 h 9899"/>
                <a:gd name="connsiteX20" fmla="*/ 5915 w 9932"/>
                <a:gd name="connsiteY20" fmla="*/ 4805 h 9899"/>
                <a:gd name="connsiteX21" fmla="*/ 5365 w 9932"/>
                <a:gd name="connsiteY21" fmla="*/ 4563 h 9899"/>
                <a:gd name="connsiteX22" fmla="*/ 5172 w 9932"/>
                <a:gd name="connsiteY22" fmla="*/ 4421 h 9899"/>
                <a:gd name="connsiteX23" fmla="*/ 4518 w 9932"/>
                <a:gd name="connsiteY23" fmla="*/ 4058 h 9899"/>
                <a:gd name="connsiteX24" fmla="*/ 3892 w 9932"/>
                <a:gd name="connsiteY24" fmla="*/ 3120 h 9899"/>
                <a:gd name="connsiteX25" fmla="*/ 4174 w 9932"/>
                <a:gd name="connsiteY25" fmla="*/ 2521 h 9899"/>
                <a:gd name="connsiteX26" fmla="*/ 3958 w 9932"/>
                <a:gd name="connsiteY26" fmla="*/ 2009 h 9899"/>
                <a:gd name="connsiteX27" fmla="*/ 3821 w 9932"/>
                <a:gd name="connsiteY27" fmla="*/ 1829 h 9899"/>
                <a:gd name="connsiteX28" fmla="*/ 5064 w 9932"/>
                <a:gd name="connsiteY28" fmla="*/ 833 h 9899"/>
                <a:gd name="connsiteX29" fmla="*/ 5096 w 9932"/>
                <a:gd name="connsiteY29" fmla="*/ 483 h 9899"/>
                <a:gd name="connsiteX30" fmla="*/ 5779 w 9932"/>
                <a:gd name="connsiteY30" fmla="*/ 9 h 9899"/>
                <a:gd name="connsiteX31" fmla="*/ 5934 w 9932"/>
                <a:gd name="connsiteY31" fmla="*/ 279 h 9899"/>
                <a:gd name="connsiteX32" fmla="*/ 6329 w 9932"/>
                <a:gd name="connsiteY32" fmla="*/ 698 h 9899"/>
                <a:gd name="connsiteX33" fmla="*/ 6292 w 9932"/>
                <a:gd name="connsiteY33" fmla="*/ 1144 h 9899"/>
                <a:gd name="connsiteX34" fmla="*/ 5864 w 9932"/>
                <a:gd name="connsiteY34" fmla="*/ 1715 h 9899"/>
                <a:gd name="connsiteX35" fmla="*/ 6193 w 9932"/>
                <a:gd name="connsiteY35" fmla="*/ 2469 h 9899"/>
                <a:gd name="connsiteX36" fmla="*/ 7125 w 9932"/>
                <a:gd name="connsiteY36" fmla="*/ 2456 h 9899"/>
                <a:gd name="connsiteX37" fmla="*/ 7374 w 9932"/>
                <a:gd name="connsiteY37" fmla="*/ 2203 h 9899"/>
                <a:gd name="connsiteX38" fmla="*/ 7835 w 9932"/>
                <a:gd name="connsiteY38" fmla="*/ 2383 h 9899"/>
                <a:gd name="connsiteX39" fmla="*/ 8344 w 9932"/>
                <a:gd name="connsiteY39" fmla="*/ 2580 h 9899"/>
                <a:gd name="connsiteX40" fmla="*/ 8132 w 9932"/>
                <a:gd name="connsiteY40" fmla="*/ 2871 h 9899"/>
                <a:gd name="connsiteX41" fmla="*/ 7327 w 9932"/>
                <a:gd name="connsiteY41" fmla="*/ 4660 h 9899"/>
                <a:gd name="connsiteX42" fmla="*/ 8311 w 9932"/>
                <a:gd name="connsiteY42" fmla="*/ 5303 h 9899"/>
                <a:gd name="connsiteX43" fmla="*/ 8362 w 9932"/>
                <a:gd name="connsiteY43" fmla="*/ 5698 h 9899"/>
                <a:gd name="connsiteX44" fmla="*/ 7774 w 9932"/>
                <a:gd name="connsiteY44" fmla="*/ 6137 h 9899"/>
                <a:gd name="connsiteX45" fmla="*/ 7562 w 9932"/>
                <a:gd name="connsiteY45" fmla="*/ 6663 h 9899"/>
                <a:gd name="connsiteX46" fmla="*/ 7774 w 9932"/>
                <a:gd name="connsiteY46" fmla="*/ 7521 h 9899"/>
                <a:gd name="connsiteX47" fmla="*/ 8301 w 9932"/>
                <a:gd name="connsiteY47" fmla="*/ 7916 h 9899"/>
                <a:gd name="connsiteX48" fmla="*/ 9304 w 9932"/>
                <a:gd name="connsiteY48" fmla="*/ 8148 h 9899"/>
                <a:gd name="connsiteX49" fmla="*/ 9831 w 9932"/>
                <a:gd name="connsiteY49" fmla="*/ 8335 h 9899"/>
                <a:gd name="connsiteX50" fmla="*/ 9581 w 9932"/>
                <a:gd name="connsiteY50" fmla="*/ 8867 h 9899"/>
                <a:gd name="connsiteX51" fmla="*/ 7544 w 9932"/>
                <a:gd name="connsiteY51" fmla="*/ 9155 h 9899"/>
                <a:gd name="connsiteX52" fmla="*/ 6706 w 9932"/>
                <a:gd name="connsiteY52" fmla="*/ 9245 h 9899"/>
                <a:gd name="connsiteX53" fmla="*/ 6179 w 9932"/>
                <a:gd name="connsiteY53" fmla="*/ 8732 h 9899"/>
                <a:gd name="connsiteX54" fmla="*/ 5106 w 9932"/>
                <a:gd name="connsiteY54" fmla="*/ 8961 h 9899"/>
                <a:gd name="connsiteX55" fmla="*/ 5096 w 9932"/>
                <a:gd name="connsiteY55" fmla="*/ 9497 h 9899"/>
                <a:gd name="connsiteX56" fmla="*/ 4744 w 9932"/>
                <a:gd name="connsiteY56" fmla="*/ 9726 h 9899"/>
                <a:gd name="connsiteX57" fmla="*/ 3167 w 9932"/>
                <a:gd name="connsiteY57" fmla="*/ 9739 h 9899"/>
                <a:gd name="connsiteX58" fmla="*/ 2438 w 9932"/>
                <a:gd name="connsiteY58" fmla="*/ 9795 h 9899"/>
                <a:gd name="connsiteX0" fmla="*/ 2455 w 10000"/>
                <a:gd name="connsiteY0" fmla="*/ 9895 h 10000"/>
                <a:gd name="connsiteX1" fmla="*/ 1763 w 10000"/>
                <a:gd name="connsiteY1" fmla="*/ 9696 h 10000"/>
                <a:gd name="connsiteX2" fmla="*/ 1331 w 10000"/>
                <a:gd name="connsiteY2" fmla="*/ 9545 h 10000"/>
                <a:gd name="connsiteX3" fmla="*/ 664 w 10000"/>
                <a:gd name="connsiteY3" fmla="*/ 9091 h 10000"/>
                <a:gd name="connsiteX4" fmla="*/ 0 w 10000"/>
                <a:gd name="connsiteY4" fmla="*/ 8717 h 10000"/>
                <a:gd name="connsiteX5" fmla="*/ 550 w 10000"/>
                <a:gd name="connsiteY5" fmla="*/ 8486 h 10000"/>
                <a:gd name="connsiteX6" fmla="*/ 749 w 10000"/>
                <a:gd name="connsiteY6" fmla="*/ 8144 h 10000"/>
                <a:gd name="connsiteX7" fmla="*/ 1313 w 10000"/>
                <a:gd name="connsiteY7" fmla="*/ 7936 h 10000"/>
                <a:gd name="connsiteX8" fmla="*/ 1763 w 10000"/>
                <a:gd name="connsiteY8" fmla="*/ 7686 h 10000"/>
                <a:gd name="connsiteX9" fmla="*/ 1763 w 10000"/>
                <a:gd name="connsiteY9" fmla="*/ 7374 h 10000"/>
                <a:gd name="connsiteX10" fmla="*/ 1734 w 10000"/>
                <a:gd name="connsiteY10" fmla="*/ 7123 h 10000"/>
                <a:gd name="connsiteX11" fmla="*/ 1867 w 10000"/>
                <a:gd name="connsiteY11" fmla="*/ 5934 h 10000"/>
                <a:gd name="connsiteX12" fmla="*/ 2113 w 10000"/>
                <a:gd name="connsiteY12" fmla="*/ 4806 h 10000"/>
                <a:gd name="connsiteX13" fmla="*/ 2739 w 10000"/>
                <a:gd name="connsiteY13" fmla="*/ 5208 h 10000"/>
                <a:gd name="connsiteX14" fmla="*/ 3502 w 10000"/>
                <a:gd name="connsiteY14" fmla="*/ 5756 h 10000"/>
                <a:gd name="connsiteX15" fmla="*/ 4406 w 10000"/>
                <a:gd name="connsiteY15" fmla="*/ 5679 h 10000"/>
                <a:gd name="connsiteX16" fmla="*/ 4800 w 10000"/>
                <a:gd name="connsiteY16" fmla="*/ 5644 h 10000"/>
                <a:gd name="connsiteX17" fmla="*/ 5344 w 10000"/>
                <a:gd name="connsiteY17" fmla="*/ 5493 h 10000"/>
                <a:gd name="connsiteX18" fmla="*/ 5747 w 10000"/>
                <a:gd name="connsiteY18" fmla="*/ 5330 h 10000"/>
                <a:gd name="connsiteX19" fmla="*/ 6155 w 10000"/>
                <a:gd name="connsiteY19" fmla="*/ 5239 h 10000"/>
                <a:gd name="connsiteX20" fmla="*/ 5955 w 10000"/>
                <a:gd name="connsiteY20" fmla="*/ 4854 h 10000"/>
                <a:gd name="connsiteX21" fmla="*/ 5402 w 10000"/>
                <a:gd name="connsiteY21" fmla="*/ 4610 h 10000"/>
                <a:gd name="connsiteX22" fmla="*/ 5207 w 10000"/>
                <a:gd name="connsiteY22" fmla="*/ 4466 h 10000"/>
                <a:gd name="connsiteX23" fmla="*/ 4549 w 10000"/>
                <a:gd name="connsiteY23" fmla="*/ 4099 h 10000"/>
                <a:gd name="connsiteX24" fmla="*/ 3919 w 10000"/>
                <a:gd name="connsiteY24" fmla="*/ 3152 h 10000"/>
                <a:gd name="connsiteX25" fmla="*/ 4203 w 10000"/>
                <a:gd name="connsiteY25" fmla="*/ 2547 h 10000"/>
                <a:gd name="connsiteX26" fmla="*/ 3985 w 10000"/>
                <a:gd name="connsiteY26" fmla="*/ 2029 h 10000"/>
                <a:gd name="connsiteX27" fmla="*/ 3847 w 10000"/>
                <a:gd name="connsiteY27" fmla="*/ 1848 h 10000"/>
                <a:gd name="connsiteX28" fmla="*/ 5099 w 10000"/>
                <a:gd name="connsiteY28" fmla="*/ 841 h 10000"/>
                <a:gd name="connsiteX29" fmla="*/ 5131 w 10000"/>
                <a:gd name="connsiteY29" fmla="*/ 488 h 10000"/>
                <a:gd name="connsiteX30" fmla="*/ 5819 w 10000"/>
                <a:gd name="connsiteY30" fmla="*/ 9 h 10000"/>
                <a:gd name="connsiteX31" fmla="*/ 5975 w 10000"/>
                <a:gd name="connsiteY31" fmla="*/ 282 h 10000"/>
                <a:gd name="connsiteX32" fmla="*/ 6372 w 10000"/>
                <a:gd name="connsiteY32" fmla="*/ 705 h 10000"/>
                <a:gd name="connsiteX33" fmla="*/ 6335 w 10000"/>
                <a:gd name="connsiteY33" fmla="*/ 1156 h 10000"/>
                <a:gd name="connsiteX34" fmla="*/ 5904 w 10000"/>
                <a:gd name="connsiteY34" fmla="*/ 1732 h 10000"/>
                <a:gd name="connsiteX35" fmla="*/ 6235 w 10000"/>
                <a:gd name="connsiteY35" fmla="*/ 2494 h 10000"/>
                <a:gd name="connsiteX36" fmla="*/ 7174 w 10000"/>
                <a:gd name="connsiteY36" fmla="*/ 2481 h 10000"/>
                <a:gd name="connsiteX37" fmla="*/ 7424 w 10000"/>
                <a:gd name="connsiteY37" fmla="*/ 2225 h 10000"/>
                <a:gd name="connsiteX38" fmla="*/ 7889 w 10000"/>
                <a:gd name="connsiteY38" fmla="*/ 2407 h 10000"/>
                <a:gd name="connsiteX39" fmla="*/ 8401 w 10000"/>
                <a:gd name="connsiteY39" fmla="*/ 2606 h 10000"/>
                <a:gd name="connsiteX40" fmla="*/ 8188 w 10000"/>
                <a:gd name="connsiteY40" fmla="*/ 2900 h 10000"/>
                <a:gd name="connsiteX41" fmla="*/ 7377 w 10000"/>
                <a:gd name="connsiteY41" fmla="*/ 4708 h 10000"/>
                <a:gd name="connsiteX42" fmla="*/ 8368 w 10000"/>
                <a:gd name="connsiteY42" fmla="*/ 5357 h 10000"/>
                <a:gd name="connsiteX43" fmla="*/ 8419 w 10000"/>
                <a:gd name="connsiteY43" fmla="*/ 5756 h 10000"/>
                <a:gd name="connsiteX44" fmla="*/ 7827 w 10000"/>
                <a:gd name="connsiteY44" fmla="*/ 6200 h 10000"/>
                <a:gd name="connsiteX45" fmla="*/ 7614 w 10000"/>
                <a:gd name="connsiteY45" fmla="*/ 6731 h 10000"/>
                <a:gd name="connsiteX46" fmla="*/ 7827 w 10000"/>
                <a:gd name="connsiteY46" fmla="*/ 7598 h 10000"/>
                <a:gd name="connsiteX47" fmla="*/ 8358 w 10000"/>
                <a:gd name="connsiteY47" fmla="*/ 7997 h 10000"/>
                <a:gd name="connsiteX48" fmla="*/ 9368 w 10000"/>
                <a:gd name="connsiteY48" fmla="*/ 8231 h 10000"/>
                <a:gd name="connsiteX49" fmla="*/ 9898 w 10000"/>
                <a:gd name="connsiteY49" fmla="*/ 8420 h 10000"/>
                <a:gd name="connsiteX50" fmla="*/ 9647 w 10000"/>
                <a:gd name="connsiteY50" fmla="*/ 8957 h 10000"/>
                <a:gd name="connsiteX51" fmla="*/ 7596 w 10000"/>
                <a:gd name="connsiteY51" fmla="*/ 9248 h 10000"/>
                <a:gd name="connsiteX52" fmla="*/ 6752 w 10000"/>
                <a:gd name="connsiteY52" fmla="*/ 9339 h 10000"/>
                <a:gd name="connsiteX53" fmla="*/ 6221 w 10000"/>
                <a:gd name="connsiteY53" fmla="*/ 8821 h 10000"/>
                <a:gd name="connsiteX54" fmla="*/ 5141 w 10000"/>
                <a:gd name="connsiteY54" fmla="*/ 9052 h 10000"/>
                <a:gd name="connsiteX55" fmla="*/ 5131 w 10000"/>
                <a:gd name="connsiteY55" fmla="*/ 9594 h 10000"/>
                <a:gd name="connsiteX56" fmla="*/ 4776 w 10000"/>
                <a:gd name="connsiteY56" fmla="*/ 9825 h 10000"/>
                <a:gd name="connsiteX57" fmla="*/ 3189 w 10000"/>
                <a:gd name="connsiteY57" fmla="*/ 9838 h 10000"/>
                <a:gd name="connsiteX58" fmla="*/ 2455 w 10000"/>
                <a:gd name="connsiteY58" fmla="*/ 9895 h 10000"/>
                <a:gd name="connsiteX0" fmla="*/ 2455 w 10000"/>
                <a:gd name="connsiteY0" fmla="*/ 9895 h 10000"/>
                <a:gd name="connsiteX1" fmla="*/ 1763 w 10000"/>
                <a:gd name="connsiteY1" fmla="*/ 9696 h 10000"/>
                <a:gd name="connsiteX2" fmla="*/ 1331 w 10000"/>
                <a:gd name="connsiteY2" fmla="*/ 9545 h 10000"/>
                <a:gd name="connsiteX3" fmla="*/ 664 w 10000"/>
                <a:gd name="connsiteY3" fmla="*/ 9091 h 10000"/>
                <a:gd name="connsiteX4" fmla="*/ 0 w 10000"/>
                <a:gd name="connsiteY4" fmla="*/ 8717 h 10000"/>
                <a:gd name="connsiteX5" fmla="*/ 266 w 10000"/>
                <a:gd name="connsiteY5" fmla="*/ 8317 h 10000"/>
                <a:gd name="connsiteX6" fmla="*/ 749 w 10000"/>
                <a:gd name="connsiteY6" fmla="*/ 8144 h 10000"/>
                <a:gd name="connsiteX7" fmla="*/ 1313 w 10000"/>
                <a:gd name="connsiteY7" fmla="*/ 7936 h 10000"/>
                <a:gd name="connsiteX8" fmla="*/ 1763 w 10000"/>
                <a:gd name="connsiteY8" fmla="*/ 7686 h 10000"/>
                <a:gd name="connsiteX9" fmla="*/ 1763 w 10000"/>
                <a:gd name="connsiteY9" fmla="*/ 7374 h 10000"/>
                <a:gd name="connsiteX10" fmla="*/ 1734 w 10000"/>
                <a:gd name="connsiteY10" fmla="*/ 7123 h 10000"/>
                <a:gd name="connsiteX11" fmla="*/ 1867 w 10000"/>
                <a:gd name="connsiteY11" fmla="*/ 5934 h 10000"/>
                <a:gd name="connsiteX12" fmla="*/ 2113 w 10000"/>
                <a:gd name="connsiteY12" fmla="*/ 4806 h 10000"/>
                <a:gd name="connsiteX13" fmla="*/ 2739 w 10000"/>
                <a:gd name="connsiteY13" fmla="*/ 5208 h 10000"/>
                <a:gd name="connsiteX14" fmla="*/ 3502 w 10000"/>
                <a:gd name="connsiteY14" fmla="*/ 5756 h 10000"/>
                <a:gd name="connsiteX15" fmla="*/ 4406 w 10000"/>
                <a:gd name="connsiteY15" fmla="*/ 5679 h 10000"/>
                <a:gd name="connsiteX16" fmla="*/ 4800 w 10000"/>
                <a:gd name="connsiteY16" fmla="*/ 5644 h 10000"/>
                <a:gd name="connsiteX17" fmla="*/ 5344 w 10000"/>
                <a:gd name="connsiteY17" fmla="*/ 5493 h 10000"/>
                <a:gd name="connsiteX18" fmla="*/ 5747 w 10000"/>
                <a:gd name="connsiteY18" fmla="*/ 5330 h 10000"/>
                <a:gd name="connsiteX19" fmla="*/ 6155 w 10000"/>
                <a:gd name="connsiteY19" fmla="*/ 5239 h 10000"/>
                <a:gd name="connsiteX20" fmla="*/ 5955 w 10000"/>
                <a:gd name="connsiteY20" fmla="*/ 4854 h 10000"/>
                <a:gd name="connsiteX21" fmla="*/ 5402 w 10000"/>
                <a:gd name="connsiteY21" fmla="*/ 4610 h 10000"/>
                <a:gd name="connsiteX22" fmla="*/ 5207 w 10000"/>
                <a:gd name="connsiteY22" fmla="*/ 4466 h 10000"/>
                <a:gd name="connsiteX23" fmla="*/ 4549 w 10000"/>
                <a:gd name="connsiteY23" fmla="*/ 4099 h 10000"/>
                <a:gd name="connsiteX24" fmla="*/ 3919 w 10000"/>
                <a:gd name="connsiteY24" fmla="*/ 3152 h 10000"/>
                <a:gd name="connsiteX25" fmla="*/ 4203 w 10000"/>
                <a:gd name="connsiteY25" fmla="*/ 2547 h 10000"/>
                <a:gd name="connsiteX26" fmla="*/ 3985 w 10000"/>
                <a:gd name="connsiteY26" fmla="*/ 2029 h 10000"/>
                <a:gd name="connsiteX27" fmla="*/ 3847 w 10000"/>
                <a:gd name="connsiteY27" fmla="*/ 1848 h 10000"/>
                <a:gd name="connsiteX28" fmla="*/ 5099 w 10000"/>
                <a:gd name="connsiteY28" fmla="*/ 841 h 10000"/>
                <a:gd name="connsiteX29" fmla="*/ 5131 w 10000"/>
                <a:gd name="connsiteY29" fmla="*/ 488 h 10000"/>
                <a:gd name="connsiteX30" fmla="*/ 5819 w 10000"/>
                <a:gd name="connsiteY30" fmla="*/ 9 h 10000"/>
                <a:gd name="connsiteX31" fmla="*/ 5975 w 10000"/>
                <a:gd name="connsiteY31" fmla="*/ 282 h 10000"/>
                <a:gd name="connsiteX32" fmla="*/ 6372 w 10000"/>
                <a:gd name="connsiteY32" fmla="*/ 705 h 10000"/>
                <a:gd name="connsiteX33" fmla="*/ 6335 w 10000"/>
                <a:gd name="connsiteY33" fmla="*/ 1156 h 10000"/>
                <a:gd name="connsiteX34" fmla="*/ 5904 w 10000"/>
                <a:gd name="connsiteY34" fmla="*/ 1732 h 10000"/>
                <a:gd name="connsiteX35" fmla="*/ 6235 w 10000"/>
                <a:gd name="connsiteY35" fmla="*/ 2494 h 10000"/>
                <a:gd name="connsiteX36" fmla="*/ 7174 w 10000"/>
                <a:gd name="connsiteY36" fmla="*/ 2481 h 10000"/>
                <a:gd name="connsiteX37" fmla="*/ 7424 w 10000"/>
                <a:gd name="connsiteY37" fmla="*/ 2225 h 10000"/>
                <a:gd name="connsiteX38" fmla="*/ 7889 w 10000"/>
                <a:gd name="connsiteY38" fmla="*/ 2407 h 10000"/>
                <a:gd name="connsiteX39" fmla="*/ 8401 w 10000"/>
                <a:gd name="connsiteY39" fmla="*/ 2606 h 10000"/>
                <a:gd name="connsiteX40" fmla="*/ 8188 w 10000"/>
                <a:gd name="connsiteY40" fmla="*/ 2900 h 10000"/>
                <a:gd name="connsiteX41" fmla="*/ 7377 w 10000"/>
                <a:gd name="connsiteY41" fmla="*/ 4708 h 10000"/>
                <a:gd name="connsiteX42" fmla="*/ 8368 w 10000"/>
                <a:gd name="connsiteY42" fmla="*/ 5357 h 10000"/>
                <a:gd name="connsiteX43" fmla="*/ 8419 w 10000"/>
                <a:gd name="connsiteY43" fmla="*/ 5756 h 10000"/>
                <a:gd name="connsiteX44" fmla="*/ 7827 w 10000"/>
                <a:gd name="connsiteY44" fmla="*/ 6200 h 10000"/>
                <a:gd name="connsiteX45" fmla="*/ 7614 w 10000"/>
                <a:gd name="connsiteY45" fmla="*/ 6731 h 10000"/>
                <a:gd name="connsiteX46" fmla="*/ 7827 w 10000"/>
                <a:gd name="connsiteY46" fmla="*/ 7598 h 10000"/>
                <a:gd name="connsiteX47" fmla="*/ 8358 w 10000"/>
                <a:gd name="connsiteY47" fmla="*/ 7997 h 10000"/>
                <a:gd name="connsiteX48" fmla="*/ 9368 w 10000"/>
                <a:gd name="connsiteY48" fmla="*/ 8231 h 10000"/>
                <a:gd name="connsiteX49" fmla="*/ 9898 w 10000"/>
                <a:gd name="connsiteY49" fmla="*/ 8420 h 10000"/>
                <a:gd name="connsiteX50" fmla="*/ 9647 w 10000"/>
                <a:gd name="connsiteY50" fmla="*/ 8957 h 10000"/>
                <a:gd name="connsiteX51" fmla="*/ 7596 w 10000"/>
                <a:gd name="connsiteY51" fmla="*/ 9248 h 10000"/>
                <a:gd name="connsiteX52" fmla="*/ 6752 w 10000"/>
                <a:gd name="connsiteY52" fmla="*/ 9339 h 10000"/>
                <a:gd name="connsiteX53" fmla="*/ 6221 w 10000"/>
                <a:gd name="connsiteY53" fmla="*/ 8821 h 10000"/>
                <a:gd name="connsiteX54" fmla="*/ 5141 w 10000"/>
                <a:gd name="connsiteY54" fmla="*/ 9052 h 10000"/>
                <a:gd name="connsiteX55" fmla="*/ 5131 w 10000"/>
                <a:gd name="connsiteY55" fmla="*/ 9594 h 10000"/>
                <a:gd name="connsiteX56" fmla="*/ 4776 w 10000"/>
                <a:gd name="connsiteY56" fmla="*/ 9825 h 10000"/>
                <a:gd name="connsiteX57" fmla="*/ 3189 w 10000"/>
                <a:gd name="connsiteY57" fmla="*/ 9838 h 10000"/>
                <a:gd name="connsiteX58" fmla="*/ 2455 w 10000"/>
                <a:gd name="connsiteY58" fmla="*/ 9895 h 10000"/>
                <a:gd name="connsiteX0" fmla="*/ 2455 w 10000"/>
                <a:gd name="connsiteY0" fmla="*/ 9895 h 10000"/>
                <a:gd name="connsiteX1" fmla="*/ 1763 w 10000"/>
                <a:gd name="connsiteY1" fmla="*/ 9696 h 10000"/>
                <a:gd name="connsiteX2" fmla="*/ 1331 w 10000"/>
                <a:gd name="connsiteY2" fmla="*/ 9545 h 10000"/>
                <a:gd name="connsiteX3" fmla="*/ 664 w 10000"/>
                <a:gd name="connsiteY3" fmla="*/ 9091 h 10000"/>
                <a:gd name="connsiteX4" fmla="*/ 0 w 10000"/>
                <a:gd name="connsiteY4" fmla="*/ 8717 h 10000"/>
                <a:gd name="connsiteX5" fmla="*/ 266 w 10000"/>
                <a:gd name="connsiteY5" fmla="*/ 8317 h 10000"/>
                <a:gd name="connsiteX6" fmla="*/ 749 w 10000"/>
                <a:gd name="connsiteY6" fmla="*/ 8144 h 10000"/>
                <a:gd name="connsiteX7" fmla="*/ 1085 w 10000"/>
                <a:gd name="connsiteY7" fmla="*/ 7767 h 10000"/>
                <a:gd name="connsiteX8" fmla="*/ 1763 w 10000"/>
                <a:gd name="connsiteY8" fmla="*/ 7686 h 10000"/>
                <a:gd name="connsiteX9" fmla="*/ 1763 w 10000"/>
                <a:gd name="connsiteY9" fmla="*/ 7374 h 10000"/>
                <a:gd name="connsiteX10" fmla="*/ 1734 w 10000"/>
                <a:gd name="connsiteY10" fmla="*/ 7123 h 10000"/>
                <a:gd name="connsiteX11" fmla="*/ 1867 w 10000"/>
                <a:gd name="connsiteY11" fmla="*/ 5934 h 10000"/>
                <a:gd name="connsiteX12" fmla="*/ 2113 w 10000"/>
                <a:gd name="connsiteY12" fmla="*/ 4806 h 10000"/>
                <a:gd name="connsiteX13" fmla="*/ 2739 w 10000"/>
                <a:gd name="connsiteY13" fmla="*/ 5208 h 10000"/>
                <a:gd name="connsiteX14" fmla="*/ 3502 w 10000"/>
                <a:gd name="connsiteY14" fmla="*/ 5756 h 10000"/>
                <a:gd name="connsiteX15" fmla="*/ 4406 w 10000"/>
                <a:gd name="connsiteY15" fmla="*/ 5679 h 10000"/>
                <a:gd name="connsiteX16" fmla="*/ 4800 w 10000"/>
                <a:gd name="connsiteY16" fmla="*/ 5644 h 10000"/>
                <a:gd name="connsiteX17" fmla="*/ 5344 w 10000"/>
                <a:gd name="connsiteY17" fmla="*/ 5493 h 10000"/>
                <a:gd name="connsiteX18" fmla="*/ 5747 w 10000"/>
                <a:gd name="connsiteY18" fmla="*/ 5330 h 10000"/>
                <a:gd name="connsiteX19" fmla="*/ 6155 w 10000"/>
                <a:gd name="connsiteY19" fmla="*/ 5239 h 10000"/>
                <a:gd name="connsiteX20" fmla="*/ 5955 w 10000"/>
                <a:gd name="connsiteY20" fmla="*/ 4854 h 10000"/>
                <a:gd name="connsiteX21" fmla="*/ 5402 w 10000"/>
                <a:gd name="connsiteY21" fmla="*/ 4610 h 10000"/>
                <a:gd name="connsiteX22" fmla="*/ 5207 w 10000"/>
                <a:gd name="connsiteY22" fmla="*/ 4466 h 10000"/>
                <a:gd name="connsiteX23" fmla="*/ 4549 w 10000"/>
                <a:gd name="connsiteY23" fmla="*/ 4099 h 10000"/>
                <a:gd name="connsiteX24" fmla="*/ 3919 w 10000"/>
                <a:gd name="connsiteY24" fmla="*/ 3152 h 10000"/>
                <a:gd name="connsiteX25" fmla="*/ 4203 w 10000"/>
                <a:gd name="connsiteY25" fmla="*/ 2547 h 10000"/>
                <a:gd name="connsiteX26" fmla="*/ 3985 w 10000"/>
                <a:gd name="connsiteY26" fmla="*/ 2029 h 10000"/>
                <a:gd name="connsiteX27" fmla="*/ 3847 w 10000"/>
                <a:gd name="connsiteY27" fmla="*/ 1848 h 10000"/>
                <a:gd name="connsiteX28" fmla="*/ 5099 w 10000"/>
                <a:gd name="connsiteY28" fmla="*/ 841 h 10000"/>
                <a:gd name="connsiteX29" fmla="*/ 5131 w 10000"/>
                <a:gd name="connsiteY29" fmla="*/ 488 h 10000"/>
                <a:gd name="connsiteX30" fmla="*/ 5819 w 10000"/>
                <a:gd name="connsiteY30" fmla="*/ 9 h 10000"/>
                <a:gd name="connsiteX31" fmla="*/ 5975 w 10000"/>
                <a:gd name="connsiteY31" fmla="*/ 282 h 10000"/>
                <a:gd name="connsiteX32" fmla="*/ 6372 w 10000"/>
                <a:gd name="connsiteY32" fmla="*/ 705 h 10000"/>
                <a:gd name="connsiteX33" fmla="*/ 6335 w 10000"/>
                <a:gd name="connsiteY33" fmla="*/ 1156 h 10000"/>
                <a:gd name="connsiteX34" fmla="*/ 5904 w 10000"/>
                <a:gd name="connsiteY34" fmla="*/ 1732 h 10000"/>
                <a:gd name="connsiteX35" fmla="*/ 6235 w 10000"/>
                <a:gd name="connsiteY35" fmla="*/ 2494 h 10000"/>
                <a:gd name="connsiteX36" fmla="*/ 7174 w 10000"/>
                <a:gd name="connsiteY36" fmla="*/ 2481 h 10000"/>
                <a:gd name="connsiteX37" fmla="*/ 7424 w 10000"/>
                <a:gd name="connsiteY37" fmla="*/ 2225 h 10000"/>
                <a:gd name="connsiteX38" fmla="*/ 7889 w 10000"/>
                <a:gd name="connsiteY38" fmla="*/ 2407 h 10000"/>
                <a:gd name="connsiteX39" fmla="*/ 8401 w 10000"/>
                <a:gd name="connsiteY39" fmla="*/ 2606 h 10000"/>
                <a:gd name="connsiteX40" fmla="*/ 8188 w 10000"/>
                <a:gd name="connsiteY40" fmla="*/ 2900 h 10000"/>
                <a:gd name="connsiteX41" fmla="*/ 7377 w 10000"/>
                <a:gd name="connsiteY41" fmla="*/ 4708 h 10000"/>
                <a:gd name="connsiteX42" fmla="*/ 8368 w 10000"/>
                <a:gd name="connsiteY42" fmla="*/ 5357 h 10000"/>
                <a:gd name="connsiteX43" fmla="*/ 8419 w 10000"/>
                <a:gd name="connsiteY43" fmla="*/ 5756 h 10000"/>
                <a:gd name="connsiteX44" fmla="*/ 7827 w 10000"/>
                <a:gd name="connsiteY44" fmla="*/ 6200 h 10000"/>
                <a:gd name="connsiteX45" fmla="*/ 7614 w 10000"/>
                <a:gd name="connsiteY45" fmla="*/ 6731 h 10000"/>
                <a:gd name="connsiteX46" fmla="*/ 7827 w 10000"/>
                <a:gd name="connsiteY46" fmla="*/ 7598 h 10000"/>
                <a:gd name="connsiteX47" fmla="*/ 8358 w 10000"/>
                <a:gd name="connsiteY47" fmla="*/ 7997 h 10000"/>
                <a:gd name="connsiteX48" fmla="*/ 9368 w 10000"/>
                <a:gd name="connsiteY48" fmla="*/ 8231 h 10000"/>
                <a:gd name="connsiteX49" fmla="*/ 9898 w 10000"/>
                <a:gd name="connsiteY49" fmla="*/ 8420 h 10000"/>
                <a:gd name="connsiteX50" fmla="*/ 9647 w 10000"/>
                <a:gd name="connsiteY50" fmla="*/ 8957 h 10000"/>
                <a:gd name="connsiteX51" fmla="*/ 7596 w 10000"/>
                <a:gd name="connsiteY51" fmla="*/ 9248 h 10000"/>
                <a:gd name="connsiteX52" fmla="*/ 6752 w 10000"/>
                <a:gd name="connsiteY52" fmla="*/ 9339 h 10000"/>
                <a:gd name="connsiteX53" fmla="*/ 6221 w 10000"/>
                <a:gd name="connsiteY53" fmla="*/ 8821 h 10000"/>
                <a:gd name="connsiteX54" fmla="*/ 5141 w 10000"/>
                <a:gd name="connsiteY54" fmla="*/ 9052 h 10000"/>
                <a:gd name="connsiteX55" fmla="*/ 5131 w 10000"/>
                <a:gd name="connsiteY55" fmla="*/ 9594 h 10000"/>
                <a:gd name="connsiteX56" fmla="*/ 4776 w 10000"/>
                <a:gd name="connsiteY56" fmla="*/ 9825 h 10000"/>
                <a:gd name="connsiteX57" fmla="*/ 3189 w 10000"/>
                <a:gd name="connsiteY57" fmla="*/ 9838 h 10000"/>
                <a:gd name="connsiteX58" fmla="*/ 2455 w 10000"/>
                <a:gd name="connsiteY58" fmla="*/ 9895 h 10000"/>
                <a:gd name="connsiteX0" fmla="*/ 2455 w 10000"/>
                <a:gd name="connsiteY0" fmla="*/ 9895 h 10000"/>
                <a:gd name="connsiteX1" fmla="*/ 1763 w 10000"/>
                <a:gd name="connsiteY1" fmla="*/ 9696 h 10000"/>
                <a:gd name="connsiteX2" fmla="*/ 1331 w 10000"/>
                <a:gd name="connsiteY2" fmla="*/ 9545 h 10000"/>
                <a:gd name="connsiteX3" fmla="*/ 664 w 10000"/>
                <a:gd name="connsiteY3" fmla="*/ 9091 h 10000"/>
                <a:gd name="connsiteX4" fmla="*/ 0 w 10000"/>
                <a:gd name="connsiteY4" fmla="*/ 8717 h 10000"/>
                <a:gd name="connsiteX5" fmla="*/ 266 w 10000"/>
                <a:gd name="connsiteY5" fmla="*/ 8317 h 10000"/>
                <a:gd name="connsiteX6" fmla="*/ 749 w 10000"/>
                <a:gd name="connsiteY6" fmla="*/ 8144 h 10000"/>
                <a:gd name="connsiteX7" fmla="*/ 1085 w 10000"/>
                <a:gd name="connsiteY7" fmla="*/ 7767 h 10000"/>
                <a:gd name="connsiteX8" fmla="*/ 1763 w 10000"/>
                <a:gd name="connsiteY8" fmla="*/ 7686 h 10000"/>
                <a:gd name="connsiteX9" fmla="*/ 1734 w 10000"/>
                <a:gd name="connsiteY9" fmla="*/ 7123 h 10000"/>
                <a:gd name="connsiteX10" fmla="*/ 1867 w 10000"/>
                <a:gd name="connsiteY10" fmla="*/ 5934 h 10000"/>
                <a:gd name="connsiteX11" fmla="*/ 2113 w 10000"/>
                <a:gd name="connsiteY11" fmla="*/ 4806 h 10000"/>
                <a:gd name="connsiteX12" fmla="*/ 2739 w 10000"/>
                <a:gd name="connsiteY12" fmla="*/ 5208 h 10000"/>
                <a:gd name="connsiteX13" fmla="*/ 3502 w 10000"/>
                <a:gd name="connsiteY13" fmla="*/ 5756 h 10000"/>
                <a:gd name="connsiteX14" fmla="*/ 4406 w 10000"/>
                <a:gd name="connsiteY14" fmla="*/ 5679 h 10000"/>
                <a:gd name="connsiteX15" fmla="*/ 4800 w 10000"/>
                <a:gd name="connsiteY15" fmla="*/ 5644 h 10000"/>
                <a:gd name="connsiteX16" fmla="*/ 5344 w 10000"/>
                <a:gd name="connsiteY16" fmla="*/ 5493 h 10000"/>
                <a:gd name="connsiteX17" fmla="*/ 5747 w 10000"/>
                <a:gd name="connsiteY17" fmla="*/ 5330 h 10000"/>
                <a:gd name="connsiteX18" fmla="*/ 6155 w 10000"/>
                <a:gd name="connsiteY18" fmla="*/ 5239 h 10000"/>
                <a:gd name="connsiteX19" fmla="*/ 5955 w 10000"/>
                <a:gd name="connsiteY19" fmla="*/ 4854 h 10000"/>
                <a:gd name="connsiteX20" fmla="*/ 5402 w 10000"/>
                <a:gd name="connsiteY20" fmla="*/ 4610 h 10000"/>
                <a:gd name="connsiteX21" fmla="*/ 5207 w 10000"/>
                <a:gd name="connsiteY21" fmla="*/ 4466 h 10000"/>
                <a:gd name="connsiteX22" fmla="*/ 4549 w 10000"/>
                <a:gd name="connsiteY22" fmla="*/ 4099 h 10000"/>
                <a:gd name="connsiteX23" fmla="*/ 3919 w 10000"/>
                <a:gd name="connsiteY23" fmla="*/ 3152 h 10000"/>
                <a:gd name="connsiteX24" fmla="*/ 4203 w 10000"/>
                <a:gd name="connsiteY24" fmla="*/ 2547 h 10000"/>
                <a:gd name="connsiteX25" fmla="*/ 3985 w 10000"/>
                <a:gd name="connsiteY25" fmla="*/ 2029 h 10000"/>
                <a:gd name="connsiteX26" fmla="*/ 3847 w 10000"/>
                <a:gd name="connsiteY26" fmla="*/ 1848 h 10000"/>
                <a:gd name="connsiteX27" fmla="*/ 5099 w 10000"/>
                <a:gd name="connsiteY27" fmla="*/ 841 h 10000"/>
                <a:gd name="connsiteX28" fmla="*/ 5131 w 10000"/>
                <a:gd name="connsiteY28" fmla="*/ 488 h 10000"/>
                <a:gd name="connsiteX29" fmla="*/ 5819 w 10000"/>
                <a:gd name="connsiteY29" fmla="*/ 9 h 10000"/>
                <a:gd name="connsiteX30" fmla="*/ 5975 w 10000"/>
                <a:gd name="connsiteY30" fmla="*/ 282 h 10000"/>
                <a:gd name="connsiteX31" fmla="*/ 6372 w 10000"/>
                <a:gd name="connsiteY31" fmla="*/ 705 h 10000"/>
                <a:gd name="connsiteX32" fmla="*/ 6335 w 10000"/>
                <a:gd name="connsiteY32" fmla="*/ 1156 h 10000"/>
                <a:gd name="connsiteX33" fmla="*/ 5904 w 10000"/>
                <a:gd name="connsiteY33" fmla="*/ 1732 h 10000"/>
                <a:gd name="connsiteX34" fmla="*/ 6235 w 10000"/>
                <a:gd name="connsiteY34" fmla="*/ 2494 h 10000"/>
                <a:gd name="connsiteX35" fmla="*/ 7174 w 10000"/>
                <a:gd name="connsiteY35" fmla="*/ 2481 h 10000"/>
                <a:gd name="connsiteX36" fmla="*/ 7424 w 10000"/>
                <a:gd name="connsiteY36" fmla="*/ 2225 h 10000"/>
                <a:gd name="connsiteX37" fmla="*/ 7889 w 10000"/>
                <a:gd name="connsiteY37" fmla="*/ 2407 h 10000"/>
                <a:gd name="connsiteX38" fmla="*/ 8401 w 10000"/>
                <a:gd name="connsiteY38" fmla="*/ 2606 h 10000"/>
                <a:gd name="connsiteX39" fmla="*/ 8188 w 10000"/>
                <a:gd name="connsiteY39" fmla="*/ 2900 h 10000"/>
                <a:gd name="connsiteX40" fmla="*/ 7377 w 10000"/>
                <a:gd name="connsiteY40" fmla="*/ 4708 h 10000"/>
                <a:gd name="connsiteX41" fmla="*/ 8368 w 10000"/>
                <a:gd name="connsiteY41" fmla="*/ 5357 h 10000"/>
                <a:gd name="connsiteX42" fmla="*/ 8419 w 10000"/>
                <a:gd name="connsiteY42" fmla="*/ 5756 h 10000"/>
                <a:gd name="connsiteX43" fmla="*/ 7827 w 10000"/>
                <a:gd name="connsiteY43" fmla="*/ 6200 h 10000"/>
                <a:gd name="connsiteX44" fmla="*/ 7614 w 10000"/>
                <a:gd name="connsiteY44" fmla="*/ 6731 h 10000"/>
                <a:gd name="connsiteX45" fmla="*/ 7827 w 10000"/>
                <a:gd name="connsiteY45" fmla="*/ 7598 h 10000"/>
                <a:gd name="connsiteX46" fmla="*/ 8358 w 10000"/>
                <a:gd name="connsiteY46" fmla="*/ 7997 h 10000"/>
                <a:gd name="connsiteX47" fmla="*/ 9368 w 10000"/>
                <a:gd name="connsiteY47" fmla="*/ 8231 h 10000"/>
                <a:gd name="connsiteX48" fmla="*/ 9898 w 10000"/>
                <a:gd name="connsiteY48" fmla="*/ 8420 h 10000"/>
                <a:gd name="connsiteX49" fmla="*/ 9647 w 10000"/>
                <a:gd name="connsiteY49" fmla="*/ 8957 h 10000"/>
                <a:gd name="connsiteX50" fmla="*/ 7596 w 10000"/>
                <a:gd name="connsiteY50" fmla="*/ 9248 h 10000"/>
                <a:gd name="connsiteX51" fmla="*/ 6752 w 10000"/>
                <a:gd name="connsiteY51" fmla="*/ 9339 h 10000"/>
                <a:gd name="connsiteX52" fmla="*/ 6221 w 10000"/>
                <a:gd name="connsiteY52" fmla="*/ 8821 h 10000"/>
                <a:gd name="connsiteX53" fmla="*/ 5141 w 10000"/>
                <a:gd name="connsiteY53" fmla="*/ 9052 h 10000"/>
                <a:gd name="connsiteX54" fmla="*/ 5131 w 10000"/>
                <a:gd name="connsiteY54" fmla="*/ 9594 h 10000"/>
                <a:gd name="connsiteX55" fmla="*/ 4776 w 10000"/>
                <a:gd name="connsiteY55" fmla="*/ 9825 h 10000"/>
                <a:gd name="connsiteX56" fmla="*/ 3189 w 10000"/>
                <a:gd name="connsiteY56" fmla="*/ 9838 h 10000"/>
                <a:gd name="connsiteX57" fmla="*/ 2455 w 10000"/>
                <a:gd name="connsiteY57" fmla="*/ 9895 h 10000"/>
                <a:gd name="connsiteX0" fmla="*/ 2455 w 10000"/>
                <a:gd name="connsiteY0" fmla="*/ 9895 h 10000"/>
                <a:gd name="connsiteX1" fmla="*/ 1763 w 10000"/>
                <a:gd name="connsiteY1" fmla="*/ 9696 h 10000"/>
                <a:gd name="connsiteX2" fmla="*/ 1331 w 10000"/>
                <a:gd name="connsiteY2" fmla="*/ 9545 h 10000"/>
                <a:gd name="connsiteX3" fmla="*/ 664 w 10000"/>
                <a:gd name="connsiteY3" fmla="*/ 9091 h 10000"/>
                <a:gd name="connsiteX4" fmla="*/ 0 w 10000"/>
                <a:gd name="connsiteY4" fmla="*/ 8717 h 10000"/>
                <a:gd name="connsiteX5" fmla="*/ 266 w 10000"/>
                <a:gd name="connsiteY5" fmla="*/ 8317 h 10000"/>
                <a:gd name="connsiteX6" fmla="*/ 749 w 10000"/>
                <a:gd name="connsiteY6" fmla="*/ 8144 h 10000"/>
                <a:gd name="connsiteX7" fmla="*/ 1085 w 10000"/>
                <a:gd name="connsiteY7" fmla="*/ 7767 h 10000"/>
                <a:gd name="connsiteX8" fmla="*/ 1422 w 10000"/>
                <a:gd name="connsiteY8" fmla="*/ 7559 h 10000"/>
                <a:gd name="connsiteX9" fmla="*/ 1734 w 10000"/>
                <a:gd name="connsiteY9" fmla="*/ 7123 h 10000"/>
                <a:gd name="connsiteX10" fmla="*/ 1867 w 10000"/>
                <a:gd name="connsiteY10" fmla="*/ 5934 h 10000"/>
                <a:gd name="connsiteX11" fmla="*/ 2113 w 10000"/>
                <a:gd name="connsiteY11" fmla="*/ 4806 h 10000"/>
                <a:gd name="connsiteX12" fmla="*/ 2739 w 10000"/>
                <a:gd name="connsiteY12" fmla="*/ 5208 h 10000"/>
                <a:gd name="connsiteX13" fmla="*/ 3502 w 10000"/>
                <a:gd name="connsiteY13" fmla="*/ 5756 h 10000"/>
                <a:gd name="connsiteX14" fmla="*/ 4406 w 10000"/>
                <a:gd name="connsiteY14" fmla="*/ 5679 h 10000"/>
                <a:gd name="connsiteX15" fmla="*/ 4800 w 10000"/>
                <a:gd name="connsiteY15" fmla="*/ 5644 h 10000"/>
                <a:gd name="connsiteX16" fmla="*/ 5344 w 10000"/>
                <a:gd name="connsiteY16" fmla="*/ 5493 h 10000"/>
                <a:gd name="connsiteX17" fmla="*/ 5747 w 10000"/>
                <a:gd name="connsiteY17" fmla="*/ 5330 h 10000"/>
                <a:gd name="connsiteX18" fmla="*/ 6155 w 10000"/>
                <a:gd name="connsiteY18" fmla="*/ 5239 h 10000"/>
                <a:gd name="connsiteX19" fmla="*/ 5955 w 10000"/>
                <a:gd name="connsiteY19" fmla="*/ 4854 h 10000"/>
                <a:gd name="connsiteX20" fmla="*/ 5402 w 10000"/>
                <a:gd name="connsiteY20" fmla="*/ 4610 h 10000"/>
                <a:gd name="connsiteX21" fmla="*/ 5207 w 10000"/>
                <a:gd name="connsiteY21" fmla="*/ 4466 h 10000"/>
                <a:gd name="connsiteX22" fmla="*/ 4549 w 10000"/>
                <a:gd name="connsiteY22" fmla="*/ 4099 h 10000"/>
                <a:gd name="connsiteX23" fmla="*/ 3919 w 10000"/>
                <a:gd name="connsiteY23" fmla="*/ 3152 h 10000"/>
                <a:gd name="connsiteX24" fmla="*/ 4203 w 10000"/>
                <a:gd name="connsiteY24" fmla="*/ 2547 h 10000"/>
                <a:gd name="connsiteX25" fmla="*/ 3985 w 10000"/>
                <a:gd name="connsiteY25" fmla="*/ 2029 h 10000"/>
                <a:gd name="connsiteX26" fmla="*/ 3847 w 10000"/>
                <a:gd name="connsiteY26" fmla="*/ 1848 h 10000"/>
                <a:gd name="connsiteX27" fmla="*/ 5099 w 10000"/>
                <a:gd name="connsiteY27" fmla="*/ 841 h 10000"/>
                <a:gd name="connsiteX28" fmla="*/ 5131 w 10000"/>
                <a:gd name="connsiteY28" fmla="*/ 488 h 10000"/>
                <a:gd name="connsiteX29" fmla="*/ 5819 w 10000"/>
                <a:gd name="connsiteY29" fmla="*/ 9 h 10000"/>
                <a:gd name="connsiteX30" fmla="*/ 5975 w 10000"/>
                <a:gd name="connsiteY30" fmla="*/ 282 h 10000"/>
                <a:gd name="connsiteX31" fmla="*/ 6372 w 10000"/>
                <a:gd name="connsiteY31" fmla="*/ 705 h 10000"/>
                <a:gd name="connsiteX32" fmla="*/ 6335 w 10000"/>
                <a:gd name="connsiteY32" fmla="*/ 1156 h 10000"/>
                <a:gd name="connsiteX33" fmla="*/ 5904 w 10000"/>
                <a:gd name="connsiteY33" fmla="*/ 1732 h 10000"/>
                <a:gd name="connsiteX34" fmla="*/ 6235 w 10000"/>
                <a:gd name="connsiteY34" fmla="*/ 2494 h 10000"/>
                <a:gd name="connsiteX35" fmla="*/ 7174 w 10000"/>
                <a:gd name="connsiteY35" fmla="*/ 2481 h 10000"/>
                <a:gd name="connsiteX36" fmla="*/ 7424 w 10000"/>
                <a:gd name="connsiteY36" fmla="*/ 2225 h 10000"/>
                <a:gd name="connsiteX37" fmla="*/ 7889 w 10000"/>
                <a:gd name="connsiteY37" fmla="*/ 2407 h 10000"/>
                <a:gd name="connsiteX38" fmla="*/ 8401 w 10000"/>
                <a:gd name="connsiteY38" fmla="*/ 2606 h 10000"/>
                <a:gd name="connsiteX39" fmla="*/ 8188 w 10000"/>
                <a:gd name="connsiteY39" fmla="*/ 2900 h 10000"/>
                <a:gd name="connsiteX40" fmla="*/ 7377 w 10000"/>
                <a:gd name="connsiteY40" fmla="*/ 4708 h 10000"/>
                <a:gd name="connsiteX41" fmla="*/ 8368 w 10000"/>
                <a:gd name="connsiteY41" fmla="*/ 5357 h 10000"/>
                <a:gd name="connsiteX42" fmla="*/ 8419 w 10000"/>
                <a:gd name="connsiteY42" fmla="*/ 5756 h 10000"/>
                <a:gd name="connsiteX43" fmla="*/ 7827 w 10000"/>
                <a:gd name="connsiteY43" fmla="*/ 6200 h 10000"/>
                <a:gd name="connsiteX44" fmla="*/ 7614 w 10000"/>
                <a:gd name="connsiteY44" fmla="*/ 6731 h 10000"/>
                <a:gd name="connsiteX45" fmla="*/ 7827 w 10000"/>
                <a:gd name="connsiteY45" fmla="*/ 7598 h 10000"/>
                <a:gd name="connsiteX46" fmla="*/ 8358 w 10000"/>
                <a:gd name="connsiteY46" fmla="*/ 7997 h 10000"/>
                <a:gd name="connsiteX47" fmla="*/ 9368 w 10000"/>
                <a:gd name="connsiteY47" fmla="*/ 8231 h 10000"/>
                <a:gd name="connsiteX48" fmla="*/ 9898 w 10000"/>
                <a:gd name="connsiteY48" fmla="*/ 8420 h 10000"/>
                <a:gd name="connsiteX49" fmla="*/ 9647 w 10000"/>
                <a:gd name="connsiteY49" fmla="*/ 8957 h 10000"/>
                <a:gd name="connsiteX50" fmla="*/ 7596 w 10000"/>
                <a:gd name="connsiteY50" fmla="*/ 9248 h 10000"/>
                <a:gd name="connsiteX51" fmla="*/ 6752 w 10000"/>
                <a:gd name="connsiteY51" fmla="*/ 9339 h 10000"/>
                <a:gd name="connsiteX52" fmla="*/ 6221 w 10000"/>
                <a:gd name="connsiteY52" fmla="*/ 8821 h 10000"/>
                <a:gd name="connsiteX53" fmla="*/ 5141 w 10000"/>
                <a:gd name="connsiteY53" fmla="*/ 9052 h 10000"/>
                <a:gd name="connsiteX54" fmla="*/ 5131 w 10000"/>
                <a:gd name="connsiteY54" fmla="*/ 9594 h 10000"/>
                <a:gd name="connsiteX55" fmla="*/ 4776 w 10000"/>
                <a:gd name="connsiteY55" fmla="*/ 9825 h 10000"/>
                <a:gd name="connsiteX56" fmla="*/ 3189 w 10000"/>
                <a:gd name="connsiteY56" fmla="*/ 9838 h 10000"/>
                <a:gd name="connsiteX57" fmla="*/ 2455 w 10000"/>
                <a:gd name="connsiteY57" fmla="*/ 98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2455" y="9895"/>
                  </a:moveTo>
                  <a:cubicBezTo>
                    <a:pt x="2312" y="9821"/>
                    <a:pt x="2005" y="9734"/>
                    <a:pt x="1763" y="9696"/>
                  </a:cubicBezTo>
                  <a:cubicBezTo>
                    <a:pt x="1525" y="9657"/>
                    <a:pt x="1331" y="9587"/>
                    <a:pt x="1331" y="9545"/>
                  </a:cubicBezTo>
                  <a:cubicBezTo>
                    <a:pt x="1331" y="9500"/>
                    <a:pt x="1033" y="9297"/>
                    <a:pt x="664" y="9091"/>
                  </a:cubicBezTo>
                  <a:lnTo>
                    <a:pt x="0" y="8717"/>
                  </a:lnTo>
                  <a:lnTo>
                    <a:pt x="266" y="8317"/>
                  </a:lnTo>
                  <a:cubicBezTo>
                    <a:pt x="644" y="8156"/>
                    <a:pt x="613" y="8236"/>
                    <a:pt x="749" y="8144"/>
                  </a:cubicBezTo>
                  <a:cubicBezTo>
                    <a:pt x="886" y="8052"/>
                    <a:pt x="973" y="7865"/>
                    <a:pt x="1085" y="7767"/>
                  </a:cubicBezTo>
                  <a:cubicBezTo>
                    <a:pt x="1197" y="7670"/>
                    <a:pt x="1314" y="7666"/>
                    <a:pt x="1422" y="7559"/>
                  </a:cubicBezTo>
                  <a:cubicBezTo>
                    <a:pt x="1530" y="7452"/>
                    <a:pt x="1717" y="7415"/>
                    <a:pt x="1734" y="7123"/>
                  </a:cubicBezTo>
                  <a:cubicBezTo>
                    <a:pt x="1805" y="7092"/>
                    <a:pt x="1867" y="6563"/>
                    <a:pt x="1867" y="5934"/>
                  </a:cubicBezTo>
                  <a:cubicBezTo>
                    <a:pt x="1867" y="4899"/>
                    <a:pt x="1886" y="4806"/>
                    <a:pt x="2113" y="4806"/>
                  </a:cubicBezTo>
                  <a:cubicBezTo>
                    <a:pt x="2255" y="4806"/>
                    <a:pt x="2530" y="4980"/>
                    <a:pt x="2739" y="5208"/>
                  </a:cubicBezTo>
                  <a:cubicBezTo>
                    <a:pt x="2947" y="5428"/>
                    <a:pt x="3288" y="5675"/>
                    <a:pt x="3502" y="5756"/>
                  </a:cubicBezTo>
                  <a:cubicBezTo>
                    <a:pt x="3890" y="5903"/>
                    <a:pt x="4406" y="5861"/>
                    <a:pt x="4406" y="5679"/>
                  </a:cubicBezTo>
                  <a:cubicBezTo>
                    <a:pt x="4406" y="5620"/>
                    <a:pt x="4567" y="5606"/>
                    <a:pt x="4800" y="5644"/>
                  </a:cubicBezTo>
                  <a:cubicBezTo>
                    <a:pt x="5113" y="5694"/>
                    <a:pt x="5222" y="5665"/>
                    <a:pt x="5344" y="5493"/>
                  </a:cubicBezTo>
                  <a:cubicBezTo>
                    <a:pt x="5444" y="5354"/>
                    <a:pt x="5586" y="5299"/>
                    <a:pt x="5747" y="5330"/>
                  </a:cubicBezTo>
                  <a:cubicBezTo>
                    <a:pt x="5889" y="5354"/>
                    <a:pt x="6069" y="5316"/>
                    <a:pt x="6155" y="5239"/>
                  </a:cubicBezTo>
                  <a:cubicBezTo>
                    <a:pt x="6283" y="5127"/>
                    <a:pt x="6240" y="5050"/>
                    <a:pt x="5955" y="4854"/>
                  </a:cubicBezTo>
                  <a:cubicBezTo>
                    <a:pt x="5757" y="4718"/>
                    <a:pt x="5510" y="4610"/>
                    <a:pt x="5402" y="4610"/>
                  </a:cubicBezTo>
                  <a:cubicBezTo>
                    <a:pt x="5297" y="4610"/>
                    <a:pt x="5207" y="4543"/>
                    <a:pt x="5207" y="4466"/>
                  </a:cubicBezTo>
                  <a:cubicBezTo>
                    <a:pt x="5207" y="4385"/>
                    <a:pt x="4908" y="4222"/>
                    <a:pt x="4549" y="4099"/>
                  </a:cubicBezTo>
                  <a:cubicBezTo>
                    <a:pt x="3800" y="3844"/>
                    <a:pt x="3625" y="3582"/>
                    <a:pt x="3919" y="3152"/>
                  </a:cubicBezTo>
                  <a:cubicBezTo>
                    <a:pt x="4022" y="3005"/>
                    <a:pt x="4150" y="2733"/>
                    <a:pt x="4203" y="2547"/>
                  </a:cubicBezTo>
                  <a:cubicBezTo>
                    <a:pt x="4288" y="2261"/>
                    <a:pt x="4255" y="2184"/>
                    <a:pt x="3985" y="2029"/>
                  </a:cubicBezTo>
                  <a:cubicBezTo>
                    <a:pt x="3810" y="1932"/>
                    <a:pt x="3747" y="1852"/>
                    <a:pt x="3847" y="1848"/>
                  </a:cubicBezTo>
                  <a:cubicBezTo>
                    <a:pt x="4094" y="1845"/>
                    <a:pt x="5069" y="1058"/>
                    <a:pt x="5099" y="841"/>
                  </a:cubicBezTo>
                  <a:cubicBezTo>
                    <a:pt x="5108" y="744"/>
                    <a:pt x="5122" y="586"/>
                    <a:pt x="5131" y="488"/>
                  </a:cubicBezTo>
                  <a:cubicBezTo>
                    <a:pt x="5146" y="254"/>
                    <a:pt x="5586" y="-54"/>
                    <a:pt x="5819" y="9"/>
                  </a:cubicBezTo>
                  <a:cubicBezTo>
                    <a:pt x="5922" y="40"/>
                    <a:pt x="5994" y="164"/>
                    <a:pt x="5975" y="282"/>
                  </a:cubicBezTo>
                  <a:cubicBezTo>
                    <a:pt x="5951" y="439"/>
                    <a:pt x="6069" y="565"/>
                    <a:pt x="6372" y="705"/>
                  </a:cubicBezTo>
                  <a:cubicBezTo>
                    <a:pt x="6880" y="947"/>
                    <a:pt x="6871" y="1089"/>
                    <a:pt x="6335" y="1156"/>
                  </a:cubicBezTo>
                  <a:cubicBezTo>
                    <a:pt x="5966" y="1205"/>
                    <a:pt x="5941" y="1236"/>
                    <a:pt x="5904" y="1732"/>
                  </a:cubicBezTo>
                  <a:cubicBezTo>
                    <a:pt x="5866" y="2204"/>
                    <a:pt x="5899" y="2281"/>
                    <a:pt x="6235" y="2494"/>
                  </a:cubicBezTo>
                  <a:cubicBezTo>
                    <a:pt x="6714" y="2799"/>
                    <a:pt x="6866" y="2795"/>
                    <a:pt x="7174" y="2481"/>
                  </a:cubicBezTo>
                  <a:lnTo>
                    <a:pt x="7424" y="2225"/>
                  </a:lnTo>
                  <a:lnTo>
                    <a:pt x="7889" y="2407"/>
                  </a:lnTo>
                  <a:lnTo>
                    <a:pt x="8401" y="2606"/>
                  </a:lnTo>
                  <a:cubicBezTo>
                    <a:pt x="8424" y="2617"/>
                    <a:pt x="8330" y="2750"/>
                    <a:pt x="8188" y="2900"/>
                  </a:cubicBezTo>
                  <a:cubicBezTo>
                    <a:pt x="7860" y="3253"/>
                    <a:pt x="7349" y="4382"/>
                    <a:pt x="7377" y="4708"/>
                  </a:cubicBezTo>
                  <a:cubicBezTo>
                    <a:pt x="7405" y="5074"/>
                    <a:pt x="7577" y="5186"/>
                    <a:pt x="8368" y="5357"/>
                  </a:cubicBezTo>
                  <a:cubicBezTo>
                    <a:pt x="9173" y="5529"/>
                    <a:pt x="9192" y="5661"/>
                    <a:pt x="8419" y="5756"/>
                  </a:cubicBezTo>
                  <a:cubicBezTo>
                    <a:pt x="7918" y="5812"/>
                    <a:pt x="7661" y="6005"/>
                    <a:pt x="7827" y="6200"/>
                  </a:cubicBezTo>
                  <a:cubicBezTo>
                    <a:pt x="7870" y="6249"/>
                    <a:pt x="7775" y="6491"/>
                    <a:pt x="7614" y="6731"/>
                  </a:cubicBezTo>
                  <a:cubicBezTo>
                    <a:pt x="7254" y="7281"/>
                    <a:pt x="7306" y="7490"/>
                    <a:pt x="7827" y="7598"/>
                  </a:cubicBezTo>
                  <a:cubicBezTo>
                    <a:pt x="8126" y="7661"/>
                    <a:pt x="8268" y="7769"/>
                    <a:pt x="8358" y="7997"/>
                  </a:cubicBezTo>
                  <a:cubicBezTo>
                    <a:pt x="8491" y="8322"/>
                    <a:pt x="8666" y="8363"/>
                    <a:pt x="9368" y="8231"/>
                  </a:cubicBezTo>
                  <a:cubicBezTo>
                    <a:pt x="9647" y="8175"/>
                    <a:pt x="9746" y="8210"/>
                    <a:pt x="9898" y="8420"/>
                  </a:cubicBezTo>
                  <a:cubicBezTo>
                    <a:pt x="10068" y="8657"/>
                    <a:pt x="10054" y="8692"/>
                    <a:pt x="9647" y="8957"/>
                  </a:cubicBezTo>
                  <a:cubicBezTo>
                    <a:pt x="9197" y="9255"/>
                    <a:pt x="8988" y="9287"/>
                    <a:pt x="7596" y="9248"/>
                  </a:cubicBezTo>
                  <a:cubicBezTo>
                    <a:pt x="7155" y="9237"/>
                    <a:pt x="6804" y="9273"/>
                    <a:pt x="6752" y="9339"/>
                  </a:cubicBezTo>
                  <a:cubicBezTo>
                    <a:pt x="6619" y="9493"/>
                    <a:pt x="6122" y="9007"/>
                    <a:pt x="6221" y="8821"/>
                  </a:cubicBezTo>
                  <a:cubicBezTo>
                    <a:pt x="6444" y="8388"/>
                    <a:pt x="5453" y="8601"/>
                    <a:pt x="5141" y="9052"/>
                  </a:cubicBezTo>
                  <a:cubicBezTo>
                    <a:pt x="4942" y="9332"/>
                    <a:pt x="4942" y="9381"/>
                    <a:pt x="5131" y="9594"/>
                  </a:cubicBezTo>
                  <a:cubicBezTo>
                    <a:pt x="5383" y="9877"/>
                    <a:pt x="5202" y="9993"/>
                    <a:pt x="4776" y="9825"/>
                  </a:cubicBezTo>
                  <a:cubicBezTo>
                    <a:pt x="4350" y="9654"/>
                    <a:pt x="3444" y="9661"/>
                    <a:pt x="3189" y="9838"/>
                  </a:cubicBezTo>
                  <a:cubicBezTo>
                    <a:pt x="2905" y="10038"/>
                    <a:pt x="2753" y="10048"/>
                    <a:pt x="2455" y="9895"/>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55" name="michoacan"/>
            <p:cNvSpPr>
              <a:spLocks/>
            </p:cNvSpPr>
            <p:nvPr/>
          </p:nvSpPr>
          <p:spPr bwMode="auto">
            <a:xfrm>
              <a:off x="4364505" y="5228474"/>
              <a:ext cx="747702" cy="507848"/>
            </a:xfrm>
            <a:custGeom>
              <a:avLst/>
              <a:gdLst>
                <a:gd name="T0" fmla="*/ 1280 w 3521"/>
                <a:gd name="T1" fmla="*/ 2450 h 2492"/>
                <a:gd name="T2" fmla="*/ 1099 w 3521"/>
                <a:gd name="T3" fmla="*/ 2409 h 2492"/>
                <a:gd name="T4" fmla="*/ 887 w 3521"/>
                <a:gd name="T5" fmla="*/ 2325 h 2492"/>
                <a:gd name="T6" fmla="*/ 603 w 3521"/>
                <a:gd name="T7" fmla="*/ 2211 h 2492"/>
                <a:gd name="T8" fmla="*/ 208 w 3521"/>
                <a:gd name="T9" fmla="*/ 2012 h 2492"/>
                <a:gd name="T10" fmla="*/ 128 w 3521"/>
                <a:gd name="T11" fmla="*/ 1893 h 2492"/>
                <a:gd name="T12" fmla="*/ 78 w 3521"/>
                <a:gd name="T13" fmla="*/ 1615 h 2492"/>
                <a:gd name="T14" fmla="*/ 156 w 3521"/>
                <a:gd name="T15" fmla="*/ 1503 h 2492"/>
                <a:gd name="T16" fmla="*/ 259 w 3521"/>
                <a:gd name="T17" fmla="*/ 1470 h 2492"/>
                <a:gd name="T18" fmla="*/ 366 w 3521"/>
                <a:gd name="T19" fmla="*/ 1442 h 2492"/>
                <a:gd name="T20" fmla="*/ 474 w 3521"/>
                <a:gd name="T21" fmla="*/ 1435 h 2492"/>
                <a:gd name="T22" fmla="*/ 725 w 3521"/>
                <a:gd name="T23" fmla="*/ 1323 h 2492"/>
                <a:gd name="T24" fmla="*/ 943 w 3521"/>
                <a:gd name="T25" fmla="*/ 1194 h 2492"/>
                <a:gd name="T26" fmla="*/ 1161 w 3521"/>
                <a:gd name="T27" fmla="*/ 940 h 2492"/>
                <a:gd name="T28" fmla="*/ 1075 w 3521"/>
                <a:gd name="T29" fmla="*/ 874 h 2492"/>
                <a:gd name="T30" fmla="*/ 998 w 3521"/>
                <a:gd name="T31" fmla="*/ 817 h 2492"/>
                <a:gd name="T32" fmla="*/ 969 w 3521"/>
                <a:gd name="T33" fmla="*/ 724 h 2492"/>
                <a:gd name="T34" fmla="*/ 969 w 3521"/>
                <a:gd name="T35" fmla="*/ 618 h 2492"/>
                <a:gd name="T36" fmla="*/ 998 w 3521"/>
                <a:gd name="T37" fmla="*/ 520 h 2492"/>
                <a:gd name="T38" fmla="*/ 693 w 3521"/>
                <a:gd name="T39" fmla="*/ 386 h 2492"/>
                <a:gd name="T40" fmla="*/ 644 w 3521"/>
                <a:gd name="T41" fmla="*/ 273 h 2492"/>
                <a:gd name="T42" fmla="*/ 844 w 3521"/>
                <a:gd name="T43" fmla="*/ 198 h 2492"/>
                <a:gd name="T44" fmla="*/ 1111 w 3521"/>
                <a:gd name="T45" fmla="*/ 110 h 2492"/>
                <a:gd name="T46" fmla="*/ 1435 w 3521"/>
                <a:gd name="T47" fmla="*/ 20 h 2492"/>
                <a:gd name="T48" fmla="*/ 1651 w 3521"/>
                <a:gd name="T49" fmla="*/ 0 h 2492"/>
                <a:gd name="T50" fmla="*/ 1732 w 3521"/>
                <a:gd name="T51" fmla="*/ 89 h 2492"/>
                <a:gd name="T52" fmla="*/ 1957 w 3521"/>
                <a:gd name="T53" fmla="*/ 121 h 2492"/>
                <a:gd name="T54" fmla="*/ 2211 w 3521"/>
                <a:gd name="T55" fmla="*/ 231 h 2492"/>
                <a:gd name="T56" fmla="*/ 2411 w 3521"/>
                <a:gd name="T57" fmla="*/ 346 h 2492"/>
                <a:gd name="T58" fmla="*/ 2721 w 3521"/>
                <a:gd name="T59" fmla="*/ 352 h 2492"/>
                <a:gd name="T60" fmla="*/ 2941 w 3521"/>
                <a:gd name="T61" fmla="*/ 414 h 2492"/>
                <a:gd name="T62" fmla="*/ 3206 w 3521"/>
                <a:gd name="T63" fmla="*/ 356 h 2492"/>
                <a:gd name="T64" fmla="*/ 3476 w 3521"/>
                <a:gd name="T65" fmla="*/ 324 h 2492"/>
                <a:gd name="T66" fmla="*/ 3481 w 3521"/>
                <a:gd name="T67" fmla="*/ 545 h 2492"/>
                <a:gd name="T68" fmla="*/ 3453 w 3521"/>
                <a:gd name="T69" fmla="*/ 599 h 2492"/>
                <a:gd name="T70" fmla="*/ 3428 w 3521"/>
                <a:gd name="T71" fmla="*/ 662 h 2492"/>
                <a:gd name="T72" fmla="*/ 3376 w 3521"/>
                <a:gd name="T73" fmla="*/ 961 h 2492"/>
                <a:gd name="T74" fmla="*/ 3139 w 3521"/>
                <a:gd name="T75" fmla="*/ 1616 h 2492"/>
                <a:gd name="T76" fmla="*/ 3058 w 3521"/>
                <a:gd name="T77" fmla="*/ 1834 h 2492"/>
                <a:gd name="T78" fmla="*/ 3009 w 3521"/>
                <a:gd name="T79" fmla="*/ 1941 h 2492"/>
                <a:gd name="T80" fmla="*/ 2369 w 3521"/>
                <a:gd name="T81" fmla="*/ 1860 h 2492"/>
                <a:gd name="T82" fmla="*/ 2049 w 3521"/>
                <a:gd name="T83" fmla="*/ 1822 h 2492"/>
                <a:gd name="T84" fmla="*/ 1747 w 3521"/>
                <a:gd name="T85" fmla="*/ 1842 h 2492"/>
                <a:gd name="T86" fmla="*/ 1735 w 3521"/>
                <a:gd name="T87" fmla="*/ 2067 h 2492"/>
                <a:gd name="T88" fmla="*/ 1640 w 3521"/>
                <a:gd name="T89" fmla="*/ 2177 h 2492"/>
                <a:gd name="T90" fmla="*/ 1534 w 3521"/>
                <a:gd name="T91" fmla="*/ 2370 h 2492"/>
                <a:gd name="T92" fmla="*/ 1456 w 3521"/>
                <a:gd name="T93" fmla="*/ 2490 h 2492"/>
                <a:gd name="T94" fmla="*/ 1280 w 3521"/>
                <a:gd name="T95" fmla="*/ 2450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1" h="2492">
                  <a:moveTo>
                    <a:pt x="1280" y="2450"/>
                  </a:moveTo>
                  <a:cubicBezTo>
                    <a:pt x="1226" y="2429"/>
                    <a:pt x="1144" y="2411"/>
                    <a:pt x="1099" y="2409"/>
                  </a:cubicBezTo>
                  <a:cubicBezTo>
                    <a:pt x="1054" y="2408"/>
                    <a:pt x="959" y="2370"/>
                    <a:pt x="887" y="2325"/>
                  </a:cubicBezTo>
                  <a:cubicBezTo>
                    <a:pt x="816" y="2280"/>
                    <a:pt x="688" y="2229"/>
                    <a:pt x="603" y="2211"/>
                  </a:cubicBezTo>
                  <a:cubicBezTo>
                    <a:pt x="445" y="2179"/>
                    <a:pt x="208" y="2059"/>
                    <a:pt x="208" y="2012"/>
                  </a:cubicBezTo>
                  <a:cubicBezTo>
                    <a:pt x="208" y="1998"/>
                    <a:pt x="172" y="1944"/>
                    <a:pt x="128" y="1893"/>
                  </a:cubicBezTo>
                  <a:cubicBezTo>
                    <a:pt x="8" y="1754"/>
                    <a:pt x="0" y="1708"/>
                    <a:pt x="78" y="1615"/>
                  </a:cubicBezTo>
                  <a:cubicBezTo>
                    <a:pt x="115" y="1571"/>
                    <a:pt x="150" y="1520"/>
                    <a:pt x="156" y="1503"/>
                  </a:cubicBezTo>
                  <a:cubicBezTo>
                    <a:pt x="162" y="1486"/>
                    <a:pt x="208" y="1471"/>
                    <a:pt x="259" y="1470"/>
                  </a:cubicBezTo>
                  <a:cubicBezTo>
                    <a:pt x="309" y="1468"/>
                    <a:pt x="358" y="1456"/>
                    <a:pt x="366" y="1442"/>
                  </a:cubicBezTo>
                  <a:cubicBezTo>
                    <a:pt x="374" y="1429"/>
                    <a:pt x="423" y="1426"/>
                    <a:pt x="474" y="1435"/>
                  </a:cubicBezTo>
                  <a:cubicBezTo>
                    <a:pt x="554" y="1450"/>
                    <a:pt x="587" y="1436"/>
                    <a:pt x="725" y="1323"/>
                  </a:cubicBezTo>
                  <a:cubicBezTo>
                    <a:pt x="813" y="1252"/>
                    <a:pt x="910" y="1194"/>
                    <a:pt x="943" y="1194"/>
                  </a:cubicBezTo>
                  <a:cubicBezTo>
                    <a:pt x="1027" y="1194"/>
                    <a:pt x="1171" y="1027"/>
                    <a:pt x="1161" y="940"/>
                  </a:cubicBezTo>
                  <a:cubicBezTo>
                    <a:pt x="1155" y="882"/>
                    <a:pt x="1139" y="870"/>
                    <a:pt x="1075" y="874"/>
                  </a:cubicBezTo>
                  <a:cubicBezTo>
                    <a:pt x="1012" y="879"/>
                    <a:pt x="998" y="868"/>
                    <a:pt x="998" y="817"/>
                  </a:cubicBezTo>
                  <a:cubicBezTo>
                    <a:pt x="998" y="782"/>
                    <a:pt x="985" y="740"/>
                    <a:pt x="969" y="724"/>
                  </a:cubicBezTo>
                  <a:cubicBezTo>
                    <a:pt x="948" y="704"/>
                    <a:pt x="948" y="671"/>
                    <a:pt x="969" y="618"/>
                  </a:cubicBezTo>
                  <a:cubicBezTo>
                    <a:pt x="985" y="576"/>
                    <a:pt x="998" y="531"/>
                    <a:pt x="998" y="520"/>
                  </a:cubicBezTo>
                  <a:cubicBezTo>
                    <a:pt x="998" y="493"/>
                    <a:pt x="808" y="409"/>
                    <a:pt x="693" y="386"/>
                  </a:cubicBezTo>
                  <a:cubicBezTo>
                    <a:pt x="591" y="366"/>
                    <a:pt x="586" y="355"/>
                    <a:pt x="644" y="273"/>
                  </a:cubicBezTo>
                  <a:cubicBezTo>
                    <a:pt x="674" y="230"/>
                    <a:pt x="727" y="210"/>
                    <a:pt x="844" y="198"/>
                  </a:cubicBezTo>
                  <a:cubicBezTo>
                    <a:pt x="946" y="187"/>
                    <a:pt x="1043" y="155"/>
                    <a:pt x="1111" y="110"/>
                  </a:cubicBezTo>
                  <a:cubicBezTo>
                    <a:pt x="1191" y="57"/>
                    <a:pt x="1273" y="34"/>
                    <a:pt x="1435" y="20"/>
                  </a:cubicBezTo>
                  <a:lnTo>
                    <a:pt x="1651" y="0"/>
                  </a:lnTo>
                  <a:lnTo>
                    <a:pt x="1732" y="89"/>
                  </a:lnTo>
                  <a:cubicBezTo>
                    <a:pt x="1827" y="192"/>
                    <a:pt x="1868" y="198"/>
                    <a:pt x="1957" y="121"/>
                  </a:cubicBezTo>
                  <a:cubicBezTo>
                    <a:pt x="2076" y="19"/>
                    <a:pt x="2211" y="77"/>
                    <a:pt x="2211" y="231"/>
                  </a:cubicBezTo>
                  <a:cubicBezTo>
                    <a:pt x="2211" y="337"/>
                    <a:pt x="2316" y="397"/>
                    <a:pt x="2411" y="346"/>
                  </a:cubicBezTo>
                  <a:cubicBezTo>
                    <a:pt x="2523" y="286"/>
                    <a:pt x="2671" y="289"/>
                    <a:pt x="2721" y="352"/>
                  </a:cubicBezTo>
                  <a:cubicBezTo>
                    <a:pt x="2755" y="395"/>
                    <a:pt x="2805" y="409"/>
                    <a:pt x="2941" y="414"/>
                  </a:cubicBezTo>
                  <a:cubicBezTo>
                    <a:pt x="3088" y="420"/>
                    <a:pt x="3132" y="411"/>
                    <a:pt x="3206" y="356"/>
                  </a:cubicBezTo>
                  <a:cubicBezTo>
                    <a:pt x="3303" y="285"/>
                    <a:pt x="3422" y="271"/>
                    <a:pt x="3476" y="324"/>
                  </a:cubicBezTo>
                  <a:cubicBezTo>
                    <a:pt x="3517" y="365"/>
                    <a:pt x="3521" y="545"/>
                    <a:pt x="3481" y="545"/>
                  </a:cubicBezTo>
                  <a:cubicBezTo>
                    <a:pt x="3466" y="545"/>
                    <a:pt x="3453" y="569"/>
                    <a:pt x="3453" y="599"/>
                  </a:cubicBezTo>
                  <a:cubicBezTo>
                    <a:pt x="3453" y="628"/>
                    <a:pt x="3442" y="657"/>
                    <a:pt x="3428" y="662"/>
                  </a:cubicBezTo>
                  <a:cubicBezTo>
                    <a:pt x="3414" y="667"/>
                    <a:pt x="3391" y="802"/>
                    <a:pt x="3376" y="961"/>
                  </a:cubicBezTo>
                  <a:cubicBezTo>
                    <a:pt x="3345" y="1283"/>
                    <a:pt x="3225" y="1615"/>
                    <a:pt x="3139" y="1616"/>
                  </a:cubicBezTo>
                  <a:cubicBezTo>
                    <a:pt x="3079" y="1617"/>
                    <a:pt x="3058" y="1675"/>
                    <a:pt x="3058" y="1834"/>
                  </a:cubicBezTo>
                  <a:cubicBezTo>
                    <a:pt x="3058" y="1945"/>
                    <a:pt x="3052" y="1959"/>
                    <a:pt x="3009" y="1941"/>
                  </a:cubicBezTo>
                  <a:cubicBezTo>
                    <a:pt x="2896" y="1892"/>
                    <a:pt x="2658" y="1862"/>
                    <a:pt x="2369" y="1860"/>
                  </a:cubicBezTo>
                  <a:cubicBezTo>
                    <a:pt x="2150" y="1858"/>
                    <a:pt x="2058" y="1847"/>
                    <a:pt x="2049" y="1822"/>
                  </a:cubicBezTo>
                  <a:cubicBezTo>
                    <a:pt x="2029" y="1763"/>
                    <a:pt x="1805" y="1778"/>
                    <a:pt x="1747" y="1842"/>
                  </a:cubicBezTo>
                  <a:cubicBezTo>
                    <a:pt x="1701" y="1893"/>
                    <a:pt x="1698" y="1932"/>
                    <a:pt x="1735" y="2067"/>
                  </a:cubicBezTo>
                  <a:cubicBezTo>
                    <a:pt x="1741" y="2089"/>
                    <a:pt x="1700" y="2137"/>
                    <a:pt x="1640" y="2177"/>
                  </a:cubicBezTo>
                  <a:cubicBezTo>
                    <a:pt x="1545" y="2240"/>
                    <a:pt x="1534" y="2260"/>
                    <a:pt x="1534" y="2370"/>
                  </a:cubicBezTo>
                  <a:cubicBezTo>
                    <a:pt x="1534" y="2485"/>
                    <a:pt x="1530" y="2492"/>
                    <a:pt x="1456" y="2490"/>
                  </a:cubicBezTo>
                  <a:cubicBezTo>
                    <a:pt x="1414" y="2489"/>
                    <a:pt x="1334" y="2470"/>
                    <a:pt x="1280" y="2450"/>
                  </a:cubicBezTo>
                  <a:close/>
                </a:path>
              </a:pathLst>
            </a:custGeom>
            <a:solidFill>
              <a:srgbClr val="CC0000"/>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sp>
          <p:nvSpPr>
            <p:cNvPr id="56" name="morelos"/>
            <p:cNvSpPr>
              <a:spLocks/>
            </p:cNvSpPr>
            <p:nvPr/>
          </p:nvSpPr>
          <p:spPr bwMode="auto">
            <a:xfrm>
              <a:off x="5215395" y="5489518"/>
              <a:ext cx="143226" cy="127203"/>
            </a:xfrm>
            <a:custGeom>
              <a:avLst/>
              <a:gdLst>
                <a:gd name="T0" fmla="*/ 339 w 788"/>
                <a:gd name="T1" fmla="*/ 595 h 680"/>
                <a:gd name="T2" fmla="*/ 198 w 788"/>
                <a:gd name="T3" fmla="*/ 552 h 680"/>
                <a:gd name="T4" fmla="*/ 155 w 788"/>
                <a:gd name="T5" fmla="*/ 577 h 680"/>
                <a:gd name="T6" fmla="*/ 113 w 788"/>
                <a:gd name="T7" fmla="*/ 521 h 680"/>
                <a:gd name="T8" fmla="*/ 56 w 788"/>
                <a:gd name="T9" fmla="*/ 434 h 680"/>
                <a:gd name="T10" fmla="*/ 0 w 788"/>
                <a:gd name="T11" fmla="*/ 365 h 680"/>
                <a:gd name="T12" fmla="*/ 113 w 788"/>
                <a:gd name="T13" fmla="*/ 214 h 680"/>
                <a:gd name="T14" fmla="*/ 226 w 788"/>
                <a:gd name="T15" fmla="*/ 40 h 680"/>
                <a:gd name="T16" fmla="*/ 332 w 788"/>
                <a:gd name="T17" fmla="*/ 15 h 680"/>
                <a:gd name="T18" fmla="*/ 593 w 788"/>
                <a:gd name="T19" fmla="*/ 118 h 680"/>
                <a:gd name="T20" fmla="*/ 692 w 788"/>
                <a:gd name="T21" fmla="*/ 172 h 680"/>
                <a:gd name="T22" fmla="*/ 755 w 788"/>
                <a:gd name="T23" fmla="*/ 228 h 680"/>
                <a:gd name="T24" fmla="*/ 755 w 788"/>
                <a:gd name="T25" fmla="*/ 341 h 680"/>
                <a:gd name="T26" fmla="*/ 762 w 788"/>
                <a:gd name="T27" fmla="*/ 398 h 680"/>
                <a:gd name="T28" fmla="*/ 734 w 788"/>
                <a:gd name="T29" fmla="*/ 497 h 680"/>
                <a:gd name="T30" fmla="*/ 674 w 788"/>
                <a:gd name="T31" fmla="*/ 560 h 680"/>
                <a:gd name="T32" fmla="*/ 601 w 788"/>
                <a:gd name="T33" fmla="*/ 561 h 680"/>
                <a:gd name="T34" fmla="*/ 413 w 788"/>
                <a:gd name="T35" fmla="*/ 680 h 680"/>
                <a:gd name="T36" fmla="*/ 339 w 788"/>
                <a:gd name="T37" fmla="*/ 595 h 680"/>
                <a:gd name="connsiteX0" fmla="*/ 4302 w 9809"/>
                <a:gd name="connsiteY0" fmla="*/ 8568 h 9818"/>
                <a:gd name="connsiteX1" fmla="*/ 2513 w 9809"/>
                <a:gd name="connsiteY1" fmla="*/ 7936 h 9818"/>
                <a:gd name="connsiteX2" fmla="*/ 1967 w 9809"/>
                <a:gd name="connsiteY2" fmla="*/ 8303 h 9818"/>
                <a:gd name="connsiteX3" fmla="*/ 1434 w 9809"/>
                <a:gd name="connsiteY3" fmla="*/ 7480 h 9818"/>
                <a:gd name="connsiteX4" fmla="*/ 711 w 9809"/>
                <a:gd name="connsiteY4" fmla="*/ 6200 h 9818"/>
                <a:gd name="connsiteX5" fmla="*/ 0 w 9809"/>
                <a:gd name="connsiteY5" fmla="*/ 5186 h 9818"/>
                <a:gd name="connsiteX6" fmla="*/ 1434 w 9809"/>
                <a:gd name="connsiteY6" fmla="*/ 2965 h 9818"/>
                <a:gd name="connsiteX7" fmla="*/ 2868 w 9809"/>
                <a:gd name="connsiteY7" fmla="*/ 406 h 9818"/>
                <a:gd name="connsiteX8" fmla="*/ 4213 w 9809"/>
                <a:gd name="connsiteY8" fmla="*/ 39 h 9818"/>
                <a:gd name="connsiteX9" fmla="*/ 8171 w 9809"/>
                <a:gd name="connsiteY9" fmla="*/ 661 h 9818"/>
                <a:gd name="connsiteX10" fmla="*/ 8782 w 9809"/>
                <a:gd name="connsiteY10" fmla="*/ 2347 h 9818"/>
                <a:gd name="connsiteX11" fmla="*/ 9581 w 9809"/>
                <a:gd name="connsiteY11" fmla="*/ 3171 h 9818"/>
                <a:gd name="connsiteX12" fmla="*/ 9581 w 9809"/>
                <a:gd name="connsiteY12" fmla="*/ 4833 h 9818"/>
                <a:gd name="connsiteX13" fmla="*/ 9670 w 9809"/>
                <a:gd name="connsiteY13" fmla="*/ 5671 h 9818"/>
                <a:gd name="connsiteX14" fmla="*/ 9315 w 9809"/>
                <a:gd name="connsiteY14" fmla="*/ 7127 h 9818"/>
                <a:gd name="connsiteX15" fmla="*/ 8553 w 9809"/>
                <a:gd name="connsiteY15" fmla="*/ 8053 h 9818"/>
                <a:gd name="connsiteX16" fmla="*/ 7627 w 9809"/>
                <a:gd name="connsiteY16" fmla="*/ 8068 h 9818"/>
                <a:gd name="connsiteX17" fmla="*/ 5241 w 9809"/>
                <a:gd name="connsiteY17" fmla="*/ 9818 h 9818"/>
                <a:gd name="connsiteX18" fmla="*/ 4302 w 9809"/>
                <a:gd name="connsiteY18" fmla="*/ 8568 h 9818"/>
                <a:gd name="connsiteX0" fmla="*/ 4386 w 10000"/>
                <a:gd name="connsiteY0" fmla="*/ 8726 h 9999"/>
                <a:gd name="connsiteX1" fmla="*/ 3385 w 10000"/>
                <a:gd name="connsiteY1" fmla="*/ 9717 h 9999"/>
                <a:gd name="connsiteX2" fmla="*/ 2005 w 10000"/>
                <a:gd name="connsiteY2" fmla="*/ 8456 h 9999"/>
                <a:gd name="connsiteX3" fmla="*/ 1462 w 10000"/>
                <a:gd name="connsiteY3" fmla="*/ 7618 h 9999"/>
                <a:gd name="connsiteX4" fmla="*/ 725 w 10000"/>
                <a:gd name="connsiteY4" fmla="*/ 6314 h 9999"/>
                <a:gd name="connsiteX5" fmla="*/ 0 w 10000"/>
                <a:gd name="connsiteY5" fmla="*/ 5281 h 9999"/>
                <a:gd name="connsiteX6" fmla="*/ 1462 w 10000"/>
                <a:gd name="connsiteY6" fmla="*/ 3019 h 9999"/>
                <a:gd name="connsiteX7" fmla="*/ 2924 w 10000"/>
                <a:gd name="connsiteY7" fmla="*/ 413 h 9999"/>
                <a:gd name="connsiteX8" fmla="*/ 4295 w 10000"/>
                <a:gd name="connsiteY8" fmla="*/ 39 h 9999"/>
                <a:gd name="connsiteX9" fmla="*/ 8330 w 10000"/>
                <a:gd name="connsiteY9" fmla="*/ 672 h 9999"/>
                <a:gd name="connsiteX10" fmla="*/ 8953 w 10000"/>
                <a:gd name="connsiteY10" fmla="*/ 2390 h 9999"/>
                <a:gd name="connsiteX11" fmla="*/ 9768 w 10000"/>
                <a:gd name="connsiteY11" fmla="*/ 3229 h 9999"/>
                <a:gd name="connsiteX12" fmla="*/ 9768 w 10000"/>
                <a:gd name="connsiteY12" fmla="*/ 4922 h 9999"/>
                <a:gd name="connsiteX13" fmla="*/ 9858 w 10000"/>
                <a:gd name="connsiteY13" fmla="*/ 5775 h 9999"/>
                <a:gd name="connsiteX14" fmla="*/ 9496 w 10000"/>
                <a:gd name="connsiteY14" fmla="*/ 7258 h 9999"/>
                <a:gd name="connsiteX15" fmla="*/ 8720 w 10000"/>
                <a:gd name="connsiteY15" fmla="*/ 8201 h 9999"/>
                <a:gd name="connsiteX16" fmla="*/ 7776 w 10000"/>
                <a:gd name="connsiteY16" fmla="*/ 8217 h 9999"/>
                <a:gd name="connsiteX17" fmla="*/ 5343 w 10000"/>
                <a:gd name="connsiteY17" fmla="*/ 9999 h 9999"/>
                <a:gd name="connsiteX18" fmla="*/ 4386 w 10000"/>
                <a:gd name="connsiteY18" fmla="*/ 8726 h 9999"/>
                <a:gd name="connsiteX0" fmla="*/ 4386 w 10000"/>
                <a:gd name="connsiteY0" fmla="*/ 8727 h 10000"/>
                <a:gd name="connsiteX1" fmla="*/ 3385 w 10000"/>
                <a:gd name="connsiteY1" fmla="*/ 9718 h 10000"/>
                <a:gd name="connsiteX2" fmla="*/ 2005 w 10000"/>
                <a:gd name="connsiteY2" fmla="*/ 8457 h 10000"/>
                <a:gd name="connsiteX3" fmla="*/ 1462 w 10000"/>
                <a:gd name="connsiteY3" fmla="*/ 7619 h 10000"/>
                <a:gd name="connsiteX4" fmla="*/ 0 w 10000"/>
                <a:gd name="connsiteY4" fmla="*/ 5282 h 10000"/>
                <a:gd name="connsiteX5" fmla="*/ 1462 w 10000"/>
                <a:gd name="connsiteY5" fmla="*/ 3019 h 10000"/>
                <a:gd name="connsiteX6" fmla="*/ 2924 w 10000"/>
                <a:gd name="connsiteY6" fmla="*/ 413 h 10000"/>
                <a:gd name="connsiteX7" fmla="*/ 4295 w 10000"/>
                <a:gd name="connsiteY7" fmla="*/ 39 h 10000"/>
                <a:gd name="connsiteX8" fmla="*/ 8330 w 10000"/>
                <a:gd name="connsiteY8" fmla="*/ 672 h 10000"/>
                <a:gd name="connsiteX9" fmla="*/ 8953 w 10000"/>
                <a:gd name="connsiteY9" fmla="*/ 2390 h 10000"/>
                <a:gd name="connsiteX10" fmla="*/ 9768 w 10000"/>
                <a:gd name="connsiteY10" fmla="*/ 3229 h 10000"/>
                <a:gd name="connsiteX11" fmla="*/ 9768 w 10000"/>
                <a:gd name="connsiteY11" fmla="*/ 4922 h 10000"/>
                <a:gd name="connsiteX12" fmla="*/ 9858 w 10000"/>
                <a:gd name="connsiteY12" fmla="*/ 5776 h 10000"/>
                <a:gd name="connsiteX13" fmla="*/ 9496 w 10000"/>
                <a:gd name="connsiteY13" fmla="*/ 7259 h 10000"/>
                <a:gd name="connsiteX14" fmla="*/ 8720 w 10000"/>
                <a:gd name="connsiteY14" fmla="*/ 8202 h 10000"/>
                <a:gd name="connsiteX15" fmla="*/ 7776 w 10000"/>
                <a:gd name="connsiteY15" fmla="*/ 8218 h 10000"/>
                <a:gd name="connsiteX16" fmla="*/ 5343 w 10000"/>
                <a:gd name="connsiteY16" fmla="*/ 10000 h 10000"/>
                <a:gd name="connsiteX17" fmla="*/ 4386 w 10000"/>
                <a:gd name="connsiteY17" fmla="*/ 8727 h 10000"/>
                <a:gd name="connsiteX0" fmla="*/ 4431 w 10045"/>
                <a:gd name="connsiteY0" fmla="*/ 8727 h 10000"/>
                <a:gd name="connsiteX1" fmla="*/ 3430 w 10045"/>
                <a:gd name="connsiteY1" fmla="*/ 9718 h 10000"/>
                <a:gd name="connsiteX2" fmla="*/ 2050 w 10045"/>
                <a:gd name="connsiteY2" fmla="*/ 8457 h 10000"/>
                <a:gd name="connsiteX3" fmla="*/ 520 w 10045"/>
                <a:gd name="connsiteY3" fmla="*/ 8346 h 10000"/>
                <a:gd name="connsiteX4" fmla="*/ 45 w 10045"/>
                <a:gd name="connsiteY4" fmla="*/ 5282 h 10000"/>
                <a:gd name="connsiteX5" fmla="*/ 1507 w 10045"/>
                <a:gd name="connsiteY5" fmla="*/ 3019 h 10000"/>
                <a:gd name="connsiteX6" fmla="*/ 2969 w 10045"/>
                <a:gd name="connsiteY6" fmla="*/ 413 h 10000"/>
                <a:gd name="connsiteX7" fmla="*/ 4340 w 10045"/>
                <a:gd name="connsiteY7" fmla="*/ 39 h 10000"/>
                <a:gd name="connsiteX8" fmla="*/ 8375 w 10045"/>
                <a:gd name="connsiteY8" fmla="*/ 672 h 10000"/>
                <a:gd name="connsiteX9" fmla="*/ 8998 w 10045"/>
                <a:gd name="connsiteY9" fmla="*/ 2390 h 10000"/>
                <a:gd name="connsiteX10" fmla="*/ 9813 w 10045"/>
                <a:gd name="connsiteY10" fmla="*/ 3229 h 10000"/>
                <a:gd name="connsiteX11" fmla="*/ 9813 w 10045"/>
                <a:gd name="connsiteY11" fmla="*/ 4922 h 10000"/>
                <a:gd name="connsiteX12" fmla="*/ 9903 w 10045"/>
                <a:gd name="connsiteY12" fmla="*/ 5776 h 10000"/>
                <a:gd name="connsiteX13" fmla="*/ 9541 w 10045"/>
                <a:gd name="connsiteY13" fmla="*/ 7259 h 10000"/>
                <a:gd name="connsiteX14" fmla="*/ 8765 w 10045"/>
                <a:gd name="connsiteY14" fmla="*/ 8202 h 10000"/>
                <a:gd name="connsiteX15" fmla="*/ 7821 w 10045"/>
                <a:gd name="connsiteY15" fmla="*/ 8218 h 10000"/>
                <a:gd name="connsiteX16" fmla="*/ 5388 w 10045"/>
                <a:gd name="connsiteY16" fmla="*/ 10000 h 10000"/>
                <a:gd name="connsiteX17" fmla="*/ 4431 w 10045"/>
                <a:gd name="connsiteY17" fmla="*/ 87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45" h="10000">
                  <a:moveTo>
                    <a:pt x="4431" y="8727"/>
                  </a:moveTo>
                  <a:cubicBezTo>
                    <a:pt x="3603" y="7394"/>
                    <a:pt x="3430" y="8669"/>
                    <a:pt x="3430" y="9718"/>
                  </a:cubicBezTo>
                  <a:cubicBezTo>
                    <a:pt x="3430" y="10092"/>
                    <a:pt x="2535" y="8686"/>
                    <a:pt x="2050" y="8457"/>
                  </a:cubicBezTo>
                  <a:cubicBezTo>
                    <a:pt x="1565" y="8228"/>
                    <a:pt x="520" y="8675"/>
                    <a:pt x="520" y="8346"/>
                  </a:cubicBezTo>
                  <a:cubicBezTo>
                    <a:pt x="186" y="7817"/>
                    <a:pt x="-119" y="6170"/>
                    <a:pt x="45" y="5282"/>
                  </a:cubicBezTo>
                  <a:cubicBezTo>
                    <a:pt x="209" y="4394"/>
                    <a:pt x="705" y="4098"/>
                    <a:pt x="1507" y="3019"/>
                  </a:cubicBezTo>
                  <a:cubicBezTo>
                    <a:pt x="2309" y="1956"/>
                    <a:pt x="2969" y="772"/>
                    <a:pt x="2969" y="413"/>
                  </a:cubicBezTo>
                  <a:cubicBezTo>
                    <a:pt x="2969" y="-111"/>
                    <a:pt x="3439" y="-4"/>
                    <a:pt x="4340" y="39"/>
                  </a:cubicBezTo>
                  <a:cubicBezTo>
                    <a:pt x="5241" y="82"/>
                    <a:pt x="8375" y="-152"/>
                    <a:pt x="8375" y="672"/>
                  </a:cubicBezTo>
                  <a:cubicBezTo>
                    <a:pt x="8375" y="1317"/>
                    <a:pt x="8758" y="1964"/>
                    <a:pt x="8998" y="2390"/>
                  </a:cubicBezTo>
                  <a:cubicBezTo>
                    <a:pt x="9238" y="2815"/>
                    <a:pt x="10240" y="2450"/>
                    <a:pt x="9813" y="3229"/>
                  </a:cubicBezTo>
                  <a:cubicBezTo>
                    <a:pt x="9451" y="3917"/>
                    <a:pt x="9451" y="4247"/>
                    <a:pt x="9813" y="4922"/>
                  </a:cubicBezTo>
                  <a:cubicBezTo>
                    <a:pt x="10085" y="5432"/>
                    <a:pt x="10123" y="5776"/>
                    <a:pt x="9903" y="5776"/>
                  </a:cubicBezTo>
                  <a:cubicBezTo>
                    <a:pt x="9710" y="5776"/>
                    <a:pt x="9541" y="6435"/>
                    <a:pt x="9541" y="7259"/>
                  </a:cubicBezTo>
                  <a:cubicBezTo>
                    <a:pt x="9541" y="8651"/>
                    <a:pt x="9489" y="8712"/>
                    <a:pt x="8765" y="8202"/>
                  </a:cubicBezTo>
                  <a:cubicBezTo>
                    <a:pt x="8130" y="7784"/>
                    <a:pt x="7950" y="7784"/>
                    <a:pt x="7821" y="8218"/>
                  </a:cubicBezTo>
                  <a:cubicBezTo>
                    <a:pt x="7666" y="8682"/>
                    <a:pt x="5867" y="10000"/>
                    <a:pt x="5388" y="10000"/>
                  </a:cubicBezTo>
                  <a:cubicBezTo>
                    <a:pt x="5285" y="10000"/>
                    <a:pt x="4858" y="9431"/>
                    <a:pt x="4431" y="8727"/>
                  </a:cubicBezTo>
                  <a:close/>
                </a:path>
              </a:pathLst>
            </a:custGeom>
            <a:solidFill>
              <a:schemeClr val="bg2">
                <a:lumMod val="75000"/>
              </a:schemeClr>
            </a:solidFill>
            <a:ln w="19050">
              <a:solidFill>
                <a:schemeClr val="bg1"/>
              </a:solidFill>
              <a:prstDash val="solid"/>
              <a:round/>
              <a:headEnd/>
              <a:tailEnd/>
            </a:ln>
          </p:spPr>
          <p:txBody>
            <a:bodyPr/>
            <a:lstStyle/>
            <a:p>
              <a:pPr defTabSz="914378" eaLnBrk="1" fontAlgn="auto" hangingPunct="1">
                <a:spcBef>
                  <a:spcPts val="0"/>
                </a:spcBef>
                <a:spcAft>
                  <a:spcPts val="0"/>
                </a:spcAft>
                <a:defRPr/>
              </a:pPr>
              <a:endParaRPr lang="es-ES_tradnl" sz="1800" kern="0" dirty="0">
                <a:solidFill>
                  <a:sysClr val="windowText" lastClr="000000"/>
                </a:solidFill>
              </a:endParaRPr>
            </a:p>
          </p:txBody>
        </p:sp>
      </p:grpSp>
      <p:grpSp>
        <p:nvGrpSpPr>
          <p:cNvPr id="57" name="Grupo 56"/>
          <p:cNvGrpSpPr/>
          <p:nvPr/>
        </p:nvGrpSpPr>
        <p:grpSpPr>
          <a:xfrm>
            <a:off x="5000489" y="1702271"/>
            <a:ext cx="3290113" cy="1996184"/>
            <a:chOff x="1134093" y="4419265"/>
            <a:chExt cx="3290113" cy="1996184"/>
          </a:xfrm>
        </p:grpSpPr>
        <p:sp>
          <p:nvSpPr>
            <p:cNvPr id="58" name="Marcador de contenido 2"/>
            <p:cNvSpPr txBox="1">
              <a:spLocks/>
            </p:cNvSpPr>
            <p:nvPr/>
          </p:nvSpPr>
          <p:spPr>
            <a:xfrm>
              <a:off x="1303663" y="4419265"/>
              <a:ext cx="3120543" cy="1982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MX" sz="1400" dirty="0" smtClean="0">
                  <a:latin typeface="Soberana Sans" panose="02000000000000000000" pitchFamily="50" charset="0"/>
                </a:rPr>
                <a:t>Periodo de capacitación:</a:t>
              </a:r>
            </a:p>
            <a:p>
              <a:pPr marL="0" indent="0">
                <a:buFont typeface="Arial"/>
                <a:buNone/>
              </a:pPr>
              <a:r>
                <a:rPr lang="es-MX" sz="1200" dirty="0" smtClean="0">
                  <a:latin typeface="Soberana Sans" panose="02000000000000000000" pitchFamily="50" charset="0"/>
                </a:rPr>
                <a:t>Marzo: </a:t>
              </a:r>
              <a:r>
                <a:rPr lang="es-MX" sz="1200" dirty="0" err="1" smtClean="0">
                  <a:latin typeface="Arial Narrow" panose="020B0606020202030204" pitchFamily="34" charset="0"/>
                </a:rPr>
                <a:t>BC</a:t>
              </a:r>
              <a:r>
                <a:rPr lang="es-MX" sz="1200" dirty="0" smtClean="0">
                  <a:latin typeface="Arial Narrow" panose="020B0606020202030204" pitchFamily="34" charset="0"/>
                </a:rPr>
                <a:t>, </a:t>
              </a:r>
              <a:r>
                <a:rPr lang="es-MX" sz="1200" dirty="0" err="1" smtClean="0">
                  <a:latin typeface="Arial Narrow" panose="020B0606020202030204" pitchFamily="34" charset="0"/>
                </a:rPr>
                <a:t>CHIH</a:t>
              </a:r>
              <a:r>
                <a:rPr lang="es-MX" sz="1200" dirty="0" smtClean="0">
                  <a:latin typeface="Arial Narrow" panose="020B0606020202030204" pitchFamily="34" charset="0"/>
                </a:rPr>
                <a:t>, </a:t>
              </a:r>
              <a:r>
                <a:rPr lang="es-MX" sz="1200" dirty="0" err="1" smtClean="0">
                  <a:latin typeface="Arial Narrow" panose="020B0606020202030204" pitchFamily="34" charset="0"/>
                </a:rPr>
                <a:t>COAH</a:t>
              </a:r>
              <a:r>
                <a:rPr lang="es-MX" sz="1200" dirty="0" smtClean="0">
                  <a:latin typeface="Arial Narrow" panose="020B0606020202030204" pitchFamily="34" charset="0"/>
                </a:rPr>
                <a:t>, COL, </a:t>
              </a:r>
              <a:r>
                <a:rPr lang="es-MX" sz="1200" dirty="0" err="1" smtClean="0">
                  <a:latin typeface="Arial Narrow" panose="020B0606020202030204" pitchFamily="34" charset="0"/>
                </a:rPr>
                <a:t>GTO</a:t>
              </a:r>
              <a:r>
                <a:rPr lang="es-MX" sz="1200" dirty="0" smtClean="0">
                  <a:latin typeface="Arial Narrow" panose="020B0606020202030204" pitchFamily="34" charset="0"/>
                </a:rPr>
                <a:t>, </a:t>
              </a:r>
              <a:r>
                <a:rPr lang="es-MX" sz="1200" dirty="0" err="1" smtClean="0">
                  <a:latin typeface="Arial Narrow" panose="020B0606020202030204" pitchFamily="34" charset="0"/>
                </a:rPr>
                <a:t>NAY</a:t>
              </a:r>
              <a:r>
                <a:rPr lang="es-MX" sz="1200" dirty="0" smtClean="0">
                  <a:latin typeface="Arial Narrow" panose="020B0606020202030204" pitchFamily="34" charset="0"/>
                </a:rPr>
                <a:t>, y NL</a:t>
              </a:r>
            </a:p>
            <a:p>
              <a:pPr marL="0" indent="0">
                <a:buFont typeface="Arial"/>
                <a:buNone/>
              </a:pPr>
              <a:r>
                <a:rPr lang="es-MX" sz="1200" dirty="0" smtClean="0">
                  <a:latin typeface="Soberana Sans" panose="02000000000000000000" pitchFamily="50" charset="0"/>
                </a:rPr>
                <a:t>Abril:</a:t>
              </a:r>
              <a:r>
                <a:rPr lang="es-MX" sz="1200" dirty="0" smtClean="0">
                  <a:latin typeface="Arial Narrow" panose="020B0606020202030204" pitchFamily="34" charset="0"/>
                </a:rPr>
                <a:t> CAMP, </a:t>
              </a:r>
              <a:r>
                <a:rPr lang="es-MX" sz="1200" dirty="0" err="1" smtClean="0">
                  <a:latin typeface="Arial Narrow" panose="020B0606020202030204" pitchFamily="34" charset="0"/>
                </a:rPr>
                <a:t>DGO</a:t>
              </a:r>
              <a:r>
                <a:rPr lang="es-MX" sz="1200" dirty="0" smtClean="0">
                  <a:latin typeface="Arial Narrow" panose="020B0606020202030204" pitchFamily="34" charset="0"/>
                </a:rPr>
                <a:t>, </a:t>
              </a:r>
              <a:r>
                <a:rPr lang="es-MX" sz="1200" dirty="0" err="1" smtClean="0">
                  <a:latin typeface="Arial Narrow" panose="020B0606020202030204" pitchFamily="34" charset="0"/>
                </a:rPr>
                <a:t>HGO</a:t>
              </a:r>
              <a:r>
                <a:rPr lang="es-MX" sz="1200" dirty="0" smtClean="0">
                  <a:latin typeface="Arial Narrow" panose="020B0606020202030204" pitchFamily="34" charset="0"/>
                </a:rPr>
                <a:t>, JAL, </a:t>
              </a:r>
              <a:r>
                <a:rPr lang="es-MX" sz="1200" dirty="0" err="1" smtClean="0">
                  <a:latin typeface="Arial Narrow" panose="020B0606020202030204" pitchFamily="34" charset="0"/>
                </a:rPr>
                <a:t>QRO</a:t>
              </a:r>
              <a:r>
                <a:rPr lang="es-MX" sz="1200" dirty="0" smtClean="0">
                  <a:latin typeface="Arial Narrow" panose="020B0606020202030204" pitchFamily="34" charset="0"/>
                </a:rPr>
                <a:t>, SIN, y </a:t>
              </a:r>
              <a:r>
                <a:rPr lang="es-MX" sz="1200" dirty="0" err="1" smtClean="0">
                  <a:latin typeface="Arial Narrow" panose="020B0606020202030204" pitchFamily="34" charset="0"/>
                </a:rPr>
                <a:t>TLAX</a:t>
              </a:r>
              <a:endParaRPr lang="es-MX" sz="1200" dirty="0" smtClean="0">
                <a:latin typeface="Arial Narrow" panose="020B0606020202030204" pitchFamily="34" charset="0"/>
              </a:endParaRPr>
            </a:p>
            <a:p>
              <a:pPr marL="0" indent="0">
                <a:buFont typeface="Arial"/>
                <a:buNone/>
              </a:pPr>
              <a:r>
                <a:rPr lang="es-MX" sz="1200" dirty="0" smtClean="0">
                  <a:latin typeface="Soberana Sans" panose="02000000000000000000" pitchFamily="50" charset="0"/>
                </a:rPr>
                <a:t>Mayo: </a:t>
              </a:r>
              <a:r>
                <a:rPr lang="es-MX" sz="1200" dirty="0" err="1" smtClean="0">
                  <a:latin typeface="Arial Narrow" panose="020B0606020202030204" pitchFamily="34" charset="0"/>
                </a:rPr>
                <a:t>AGUS</a:t>
              </a:r>
              <a:r>
                <a:rPr lang="es-MX" sz="1200" dirty="0" smtClean="0">
                  <a:latin typeface="Arial Narrow" panose="020B0606020202030204" pitchFamily="34" charset="0"/>
                </a:rPr>
                <a:t>, </a:t>
              </a:r>
              <a:r>
                <a:rPr lang="es-MX" sz="1200" dirty="0" err="1" smtClean="0">
                  <a:latin typeface="Arial Narrow" panose="020B0606020202030204" pitchFamily="34" charset="0"/>
                </a:rPr>
                <a:t>MEX</a:t>
              </a:r>
              <a:r>
                <a:rPr lang="es-MX" sz="1200" dirty="0" smtClean="0">
                  <a:latin typeface="Arial Narrow" panose="020B0606020202030204" pitchFamily="34" charset="0"/>
                </a:rPr>
                <a:t>, </a:t>
              </a:r>
              <a:r>
                <a:rPr lang="es-MX" sz="1200" dirty="0" err="1" smtClean="0">
                  <a:latin typeface="Arial Narrow" panose="020B0606020202030204" pitchFamily="34" charset="0"/>
                </a:rPr>
                <a:t>TAMP</a:t>
              </a:r>
              <a:r>
                <a:rPr lang="es-MX" sz="1200" dirty="0" smtClean="0">
                  <a:latin typeface="Arial Narrow" panose="020B0606020202030204" pitchFamily="34" charset="0"/>
                </a:rPr>
                <a:t>, y  VER</a:t>
              </a:r>
              <a:endParaRPr lang="es-MX" sz="1200" dirty="0" smtClean="0">
                <a:latin typeface="Soberana Sans" panose="02000000000000000000" pitchFamily="50" charset="0"/>
              </a:endParaRPr>
            </a:p>
            <a:p>
              <a:pPr marL="0" indent="0">
                <a:buFont typeface="Arial"/>
                <a:buNone/>
              </a:pPr>
              <a:r>
                <a:rPr lang="es-MX" sz="1200" dirty="0" smtClean="0">
                  <a:latin typeface="Soberana Sans" panose="02000000000000000000" pitchFamily="50" charset="0"/>
                </a:rPr>
                <a:t>Junio:</a:t>
              </a:r>
              <a:r>
                <a:rPr lang="es-MX" sz="1200" dirty="0" smtClean="0">
                  <a:latin typeface="Arial Narrow" panose="020B0606020202030204" pitchFamily="34" charset="0"/>
                </a:rPr>
                <a:t> </a:t>
              </a:r>
              <a:r>
                <a:rPr lang="es-MX" sz="1200" dirty="0" err="1" smtClean="0">
                  <a:latin typeface="Arial Narrow" panose="020B0606020202030204" pitchFamily="34" charset="0"/>
                </a:rPr>
                <a:t>ZAC</a:t>
              </a:r>
              <a:endParaRPr lang="es-MX" sz="1200" dirty="0" smtClean="0">
                <a:latin typeface="Arial Narrow" panose="020B0606020202030204" pitchFamily="34" charset="0"/>
              </a:endParaRPr>
            </a:p>
            <a:p>
              <a:pPr marL="0" indent="0">
                <a:buNone/>
              </a:pPr>
              <a:r>
                <a:rPr lang="es-MX" sz="1200" dirty="0" smtClean="0">
                  <a:latin typeface="Soberana Sans" panose="02000000000000000000" pitchFamily="50" charset="0"/>
                </a:rPr>
                <a:t>Julio </a:t>
              </a:r>
              <a:r>
                <a:rPr lang="es-MX" sz="1200" dirty="0" err="1" smtClean="0">
                  <a:latin typeface="Arial Narrow" panose="020B0606020202030204" pitchFamily="34" charset="0"/>
                </a:rPr>
                <a:t>MICH</a:t>
              </a:r>
              <a:endParaRPr lang="es-MX" sz="1200" dirty="0" smtClean="0">
                <a:latin typeface="Soberana Sans" panose="02000000000000000000" pitchFamily="50" charset="0"/>
              </a:endParaRPr>
            </a:p>
            <a:p>
              <a:pPr marL="0" indent="0">
                <a:buNone/>
              </a:pPr>
              <a:r>
                <a:rPr lang="es-MX" sz="1200" dirty="0" smtClean="0">
                  <a:latin typeface="Soberana Sans" panose="02000000000000000000" pitchFamily="50" charset="0"/>
                </a:rPr>
                <a:t>Septiembre: </a:t>
              </a:r>
              <a:r>
                <a:rPr lang="es-MX" sz="1200" dirty="0" smtClean="0">
                  <a:latin typeface="Arial Narrow" panose="020B0606020202030204" pitchFamily="34" charset="0"/>
                </a:rPr>
                <a:t>SON</a:t>
              </a:r>
              <a:endParaRPr lang="es-MX" sz="1200" dirty="0">
                <a:latin typeface="Soberana Sans" panose="02000000000000000000" pitchFamily="50" charset="0"/>
              </a:endParaRPr>
            </a:p>
          </p:txBody>
        </p:sp>
        <p:sp>
          <p:nvSpPr>
            <p:cNvPr id="59" name="Rectángulo 58"/>
            <p:cNvSpPr/>
            <p:nvPr/>
          </p:nvSpPr>
          <p:spPr>
            <a:xfrm>
              <a:off x="1135789" y="4735955"/>
              <a:ext cx="180002" cy="1800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0" name="Rectángulo 59"/>
            <p:cNvSpPr/>
            <p:nvPr/>
          </p:nvSpPr>
          <p:spPr>
            <a:xfrm>
              <a:off x="1135789" y="5347574"/>
              <a:ext cx="180002" cy="18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Rectángulo 60"/>
            <p:cNvSpPr/>
            <p:nvPr/>
          </p:nvSpPr>
          <p:spPr>
            <a:xfrm>
              <a:off x="1135156" y="5635918"/>
              <a:ext cx="180002"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2" name="Rectángulo 61"/>
            <p:cNvSpPr/>
            <p:nvPr/>
          </p:nvSpPr>
          <p:spPr>
            <a:xfrm>
              <a:off x="1135789" y="5040876"/>
              <a:ext cx="180002"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Rectángulo 62"/>
            <p:cNvSpPr/>
            <p:nvPr/>
          </p:nvSpPr>
          <p:spPr>
            <a:xfrm>
              <a:off x="1138391" y="5936690"/>
              <a:ext cx="180002" cy="180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Rectángulo 63"/>
            <p:cNvSpPr/>
            <p:nvPr/>
          </p:nvSpPr>
          <p:spPr>
            <a:xfrm>
              <a:off x="1134093" y="6235449"/>
              <a:ext cx="180002" cy="180000"/>
            </a:xfrm>
            <a:prstGeom prst="rect">
              <a:avLst/>
            </a:prstGeom>
            <a:solidFill>
              <a:srgbClr val="EE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2277454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804256"/>
            <a:ext cx="7173506" cy="661474"/>
          </a:xfrm>
        </p:spPr>
        <p:txBody>
          <a:bodyPr>
            <a:normAutofit/>
          </a:bodyPr>
          <a:lstStyle/>
          <a:p>
            <a:pPr marL="0" indent="0" algn="just">
              <a:buNone/>
            </a:pPr>
            <a:r>
              <a:rPr lang="es-MX" sz="1600" dirty="0">
                <a:latin typeface="Soberana Sans" panose="02000000000000000000" pitchFamily="50" charset="0"/>
              </a:rPr>
              <a:t>2. Fortalecer el </a:t>
            </a:r>
            <a:r>
              <a:rPr lang="es-MX" sz="1600" dirty="0" smtClean="0">
                <a:latin typeface="Soberana Sans" panose="02000000000000000000" pitchFamily="50" charset="0"/>
              </a:rPr>
              <a:t>SIROCSGL, </a:t>
            </a:r>
            <a:r>
              <a:rPr lang="es-MX" sz="1600" dirty="0">
                <a:latin typeface="Soberana Sans" panose="02000000000000000000" pitchFamily="50" charset="0"/>
              </a:rPr>
              <a:t>a través de </a:t>
            </a:r>
            <a:r>
              <a:rPr lang="es-MX" sz="1600" dirty="0" smtClean="0">
                <a:latin typeface="Soberana Sans" panose="02000000000000000000" pitchFamily="50" charset="0"/>
              </a:rPr>
              <a:t>cuatro módulos:</a:t>
            </a:r>
            <a:endParaRPr lang="es-MX" sz="1600" dirty="0">
              <a:latin typeface="Soberana Sans" panose="02000000000000000000" pitchFamily="50" charset="0"/>
            </a:endParaRP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13</a:t>
            </a:fld>
            <a:endParaRPr lang="es-MX" dirty="0"/>
          </a:p>
        </p:txBody>
      </p:sp>
      <p:graphicFrame>
        <p:nvGraphicFramePr>
          <p:cNvPr id="9" name="Diagrama 8"/>
          <p:cNvGraphicFramePr/>
          <p:nvPr>
            <p:extLst>
              <p:ext uri="{D42A27DB-BD31-4B8C-83A1-F6EECF244321}">
                <p14:modId xmlns:p14="http://schemas.microsoft.com/office/powerpoint/2010/main" val="448318818"/>
              </p:ext>
            </p:extLst>
          </p:nvPr>
        </p:nvGraphicFramePr>
        <p:xfrm>
          <a:off x="1333872" y="1640541"/>
          <a:ext cx="3175793" cy="3979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p:cNvGraphicFramePr/>
          <p:nvPr>
            <p:extLst>
              <p:ext uri="{D42A27DB-BD31-4B8C-83A1-F6EECF244321}">
                <p14:modId xmlns:p14="http://schemas.microsoft.com/office/powerpoint/2010/main" val="2347488828"/>
              </p:ext>
            </p:extLst>
          </p:nvPr>
        </p:nvGraphicFramePr>
        <p:xfrm>
          <a:off x="5098435" y="1963271"/>
          <a:ext cx="3181365" cy="40007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27822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804255"/>
            <a:ext cx="7173506" cy="901715"/>
          </a:xfrm>
        </p:spPr>
        <p:txBody>
          <a:bodyPr>
            <a:normAutofit/>
          </a:bodyPr>
          <a:lstStyle/>
          <a:p>
            <a:pPr marL="0" indent="0" algn="just">
              <a:buNone/>
            </a:pPr>
            <a:r>
              <a:rPr lang="es-MX" sz="1600" dirty="0">
                <a:latin typeface="Soberana Sans" panose="02000000000000000000" pitchFamily="50" charset="0"/>
              </a:rPr>
              <a:t>3. Diseñar y promover herramientas tecnológicas que permitan modernizar al sector público, y que contribuyan a impulsar las estrategias ligadas al gobierno electrónico. </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14</a:t>
            </a:fld>
            <a:endParaRPr lang="es-MX" dirty="0"/>
          </a:p>
        </p:txBody>
      </p:sp>
      <p:grpSp>
        <p:nvGrpSpPr>
          <p:cNvPr id="4" name="Grupo 3"/>
          <p:cNvGrpSpPr/>
          <p:nvPr/>
        </p:nvGrpSpPr>
        <p:grpSpPr>
          <a:xfrm>
            <a:off x="1339127" y="1888605"/>
            <a:ext cx="4080038" cy="1981184"/>
            <a:chOff x="1559860" y="1917417"/>
            <a:chExt cx="4693024" cy="2278838"/>
          </a:xfrm>
        </p:grpSpPr>
        <p:grpSp>
          <p:nvGrpSpPr>
            <p:cNvPr id="43" name="Grupo 42"/>
            <p:cNvGrpSpPr/>
            <p:nvPr/>
          </p:nvGrpSpPr>
          <p:grpSpPr>
            <a:xfrm>
              <a:off x="1559860" y="1917417"/>
              <a:ext cx="4693024" cy="2278838"/>
              <a:chOff x="3207496" y="2781300"/>
              <a:chExt cx="6521824" cy="3225800"/>
            </a:xfrm>
          </p:grpSpPr>
          <p:grpSp>
            <p:nvGrpSpPr>
              <p:cNvPr id="44" name="Grupo 43"/>
              <p:cNvGrpSpPr/>
              <p:nvPr/>
            </p:nvGrpSpPr>
            <p:grpSpPr>
              <a:xfrm>
                <a:off x="3207496" y="2781300"/>
                <a:ext cx="6521824" cy="3225800"/>
                <a:chOff x="3207496" y="2781300"/>
                <a:chExt cx="6521824" cy="3225800"/>
              </a:xfrm>
            </p:grpSpPr>
            <p:pic>
              <p:nvPicPr>
                <p:cNvPr id="46" name="Imagen 45"/>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872" t="13513" r="3439" b="12825"/>
                <a:stretch/>
              </p:blipFill>
              <p:spPr>
                <a:xfrm>
                  <a:off x="3207496" y="2781300"/>
                  <a:ext cx="6521824" cy="3200400"/>
                </a:xfrm>
                <a:prstGeom prst="rect">
                  <a:avLst/>
                </a:prstGeom>
              </p:spPr>
            </p:pic>
            <p:pic>
              <p:nvPicPr>
                <p:cNvPr id="47" name="Imagen 46"/>
                <p:cNvPicPr>
                  <a:picLocks noChangeAspect="1"/>
                </p:cNvPicPr>
                <p:nvPr/>
              </p:nvPicPr>
              <p:blipFill rotWithShape="1">
                <a:blip r:embed="rId3" cstate="print">
                  <a:extLst>
                    <a:ext uri="{28A0092B-C50C-407E-A947-70E740481C1C}">
                      <a14:useLocalDpi xmlns:a14="http://schemas.microsoft.com/office/drawing/2010/main" val="0"/>
                    </a:ext>
                  </a:extLst>
                </a:blip>
                <a:srcRect l="4117" b="78976"/>
                <a:stretch/>
              </p:blipFill>
              <p:spPr>
                <a:xfrm>
                  <a:off x="3403599" y="2962841"/>
                  <a:ext cx="3424652" cy="2079059"/>
                </a:xfrm>
                <a:prstGeom prst="rect">
                  <a:avLst/>
                </a:prstGeom>
              </p:spPr>
            </p:pic>
            <p:pic>
              <p:nvPicPr>
                <p:cNvPr id="48" name="Imagen 47"/>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8879" t="32938" r="10707" b="12401"/>
                <a:stretch/>
              </p:blipFill>
              <p:spPr>
                <a:xfrm>
                  <a:off x="6210300" y="3632201"/>
                  <a:ext cx="2971800" cy="2374899"/>
                </a:xfrm>
                <a:prstGeom prst="rect">
                  <a:avLst/>
                </a:prstGeom>
              </p:spPr>
            </p:pic>
          </p:grpSp>
          <p:sp>
            <p:nvSpPr>
              <p:cNvPr id="45" name="Marcador de contenido 2"/>
              <p:cNvSpPr txBox="1">
                <a:spLocks/>
              </p:cNvSpPr>
              <p:nvPr/>
            </p:nvSpPr>
            <p:spPr>
              <a:xfrm>
                <a:off x="6330949" y="4112619"/>
                <a:ext cx="2730499" cy="1101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MX" sz="1600" dirty="0" smtClean="0">
                    <a:latin typeface="Soberana Sans" panose="02000000000000000000" pitchFamily="50" charset="0"/>
                    <a:hlinkClick r:id="rId4"/>
                  </a:rPr>
                  <a:t>https</a:t>
                </a:r>
                <a:r>
                  <a:rPr lang="es-MX" sz="1600" dirty="0">
                    <a:latin typeface="Soberana Sans" panose="02000000000000000000" pitchFamily="50" charset="0"/>
                    <a:hlinkClick r:id="rId4"/>
                  </a:rPr>
                  <a:t>://</a:t>
                </a:r>
                <a:r>
                  <a:rPr lang="es-MX" sz="1600" dirty="0" err="1">
                    <a:latin typeface="Soberana Sans" panose="02000000000000000000" pitchFamily="50" charset="0"/>
                    <a:hlinkClick r:id="rId4"/>
                  </a:rPr>
                  <a:t>contraloriasocial2.wixsite.com</a:t>
                </a:r>
                <a:r>
                  <a:rPr lang="es-MX" sz="1600" dirty="0">
                    <a:latin typeface="Soberana Sans" panose="02000000000000000000" pitchFamily="50" charset="0"/>
                    <a:hlinkClick r:id="rId4"/>
                  </a:rPr>
                  <a:t>/</a:t>
                </a:r>
                <a:r>
                  <a:rPr lang="es-MX" sz="1600" dirty="0" err="1">
                    <a:latin typeface="Soberana Sans" panose="02000000000000000000" pitchFamily="50" charset="0"/>
                    <a:hlinkClick r:id="rId4"/>
                  </a:rPr>
                  <a:t>rocsgl</a:t>
                </a:r>
                <a:endParaRPr lang="es-MX" sz="1600" dirty="0">
                  <a:latin typeface="Soberana Sans" panose="02000000000000000000" pitchFamily="50" charset="0"/>
                </a:endParaRPr>
              </a:p>
            </p:txBody>
          </p:sp>
        </p:grpSp>
        <p:sp>
          <p:nvSpPr>
            <p:cNvPr id="56" name="Marcador de contenido 2"/>
            <p:cNvSpPr txBox="1">
              <a:spLocks/>
            </p:cNvSpPr>
            <p:nvPr/>
          </p:nvSpPr>
          <p:spPr>
            <a:xfrm>
              <a:off x="3989846" y="2640372"/>
              <a:ext cx="1552687" cy="371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MX" sz="1200" b="1" dirty="0" smtClean="0">
                  <a:latin typeface="Soberana Sans" panose="02000000000000000000" pitchFamily="50" charset="0"/>
                </a:rPr>
                <a:t>PÁGINA WEB</a:t>
              </a:r>
              <a:endParaRPr lang="es-MX" sz="1200" b="1" dirty="0">
                <a:latin typeface="Soberana Sans" panose="02000000000000000000" pitchFamily="50" charset="0"/>
              </a:endParaRPr>
            </a:p>
          </p:txBody>
        </p:sp>
      </p:grpSp>
      <p:grpSp>
        <p:nvGrpSpPr>
          <p:cNvPr id="60" name="Grupo 59"/>
          <p:cNvGrpSpPr/>
          <p:nvPr/>
        </p:nvGrpSpPr>
        <p:grpSpPr>
          <a:xfrm>
            <a:off x="2675967" y="4189391"/>
            <a:ext cx="5856429" cy="2342092"/>
            <a:chOff x="3012142" y="4189391"/>
            <a:chExt cx="5856429" cy="2342092"/>
          </a:xfrm>
        </p:grpSpPr>
        <p:grpSp>
          <p:nvGrpSpPr>
            <p:cNvPr id="59" name="Grupo 58"/>
            <p:cNvGrpSpPr/>
            <p:nvPr/>
          </p:nvGrpSpPr>
          <p:grpSpPr>
            <a:xfrm>
              <a:off x="3012142" y="4300511"/>
              <a:ext cx="5071037" cy="2131926"/>
              <a:chOff x="3012142" y="4300511"/>
              <a:chExt cx="5071037" cy="2131926"/>
            </a:xfrm>
          </p:grpSpPr>
          <p:pic>
            <p:nvPicPr>
              <p:cNvPr id="52" name="Imagen 5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028090" y="4300511"/>
                <a:ext cx="2055089" cy="2131926"/>
              </a:xfrm>
              <a:prstGeom prst="rect">
                <a:avLst/>
              </a:prstGeom>
            </p:spPr>
          </p:pic>
          <p:sp>
            <p:nvSpPr>
              <p:cNvPr id="53" name="Rectángulo redondeado 52"/>
              <p:cNvSpPr/>
              <p:nvPr/>
            </p:nvSpPr>
            <p:spPr>
              <a:xfrm>
                <a:off x="3012142" y="4313132"/>
                <a:ext cx="2952774" cy="584678"/>
              </a:xfrm>
              <a:prstGeom prst="roundRect">
                <a:avLst/>
              </a:prstGeom>
              <a:solidFill>
                <a:srgbClr val="9AB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Soberana Sans" panose="02000000000000000000" pitchFamily="50" charset="0"/>
                  </a:rPr>
                  <a:t>Establecer una coordinación interinstitucional virtual </a:t>
                </a:r>
                <a:endParaRPr lang="es-MX" sz="1200" dirty="0">
                  <a:solidFill>
                    <a:schemeClr val="tx1"/>
                  </a:solidFill>
                  <a:latin typeface="Soberana Sans" panose="02000000000000000000" pitchFamily="50" charset="0"/>
                </a:endParaRPr>
              </a:p>
            </p:txBody>
          </p:sp>
          <p:sp>
            <p:nvSpPr>
              <p:cNvPr id="54" name="Rectángulo redondeado 53"/>
              <p:cNvSpPr/>
              <p:nvPr/>
            </p:nvSpPr>
            <p:spPr>
              <a:xfrm>
                <a:off x="3012142" y="5080446"/>
                <a:ext cx="2952774" cy="584678"/>
              </a:xfrm>
              <a:prstGeom prst="roundRect">
                <a:avLst/>
              </a:prstGeom>
              <a:solidFill>
                <a:srgbClr val="DA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Soberana Sans" panose="02000000000000000000" pitchFamily="50" charset="0"/>
                  </a:rPr>
                  <a:t>Ser un medio de  comunicación inmediata </a:t>
                </a:r>
                <a:endParaRPr lang="es-MX" sz="1200" dirty="0">
                  <a:solidFill>
                    <a:schemeClr val="tx1"/>
                  </a:solidFill>
                  <a:latin typeface="Soberana Sans" panose="02000000000000000000" pitchFamily="50" charset="0"/>
                </a:endParaRPr>
              </a:p>
            </p:txBody>
          </p:sp>
          <p:sp>
            <p:nvSpPr>
              <p:cNvPr id="55" name="Rectángulo redondeado 54"/>
              <p:cNvSpPr/>
              <p:nvPr/>
            </p:nvSpPr>
            <p:spPr>
              <a:xfrm>
                <a:off x="3012142" y="5847759"/>
                <a:ext cx="2952774" cy="584678"/>
              </a:xfrm>
              <a:prstGeom prst="roundRect">
                <a:avLst/>
              </a:prstGeom>
              <a:solidFill>
                <a:srgbClr val="BA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Soberana Sans" panose="02000000000000000000" pitchFamily="50" charset="0"/>
                  </a:rPr>
                  <a:t>Informar las acciones y actividades en materia de Contraloría Social</a:t>
                </a:r>
                <a:endParaRPr lang="es-MX" sz="1200" dirty="0">
                  <a:solidFill>
                    <a:schemeClr val="tx1"/>
                  </a:solidFill>
                  <a:latin typeface="Soberana Sans" panose="02000000000000000000" pitchFamily="50" charset="0"/>
                </a:endParaRPr>
              </a:p>
            </p:txBody>
          </p:sp>
        </p:grpSp>
        <p:pic>
          <p:nvPicPr>
            <p:cNvPr id="58" name="Imagen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6479" y="4189391"/>
              <a:ext cx="2342092" cy="2342092"/>
            </a:xfrm>
            <a:prstGeom prst="rect">
              <a:avLst/>
            </a:prstGeom>
          </p:spPr>
        </p:pic>
        <p:sp>
          <p:nvSpPr>
            <p:cNvPr id="57" name="Marcador de contenido 2"/>
            <p:cNvSpPr txBox="1">
              <a:spLocks/>
            </p:cNvSpPr>
            <p:nvPr/>
          </p:nvSpPr>
          <p:spPr>
            <a:xfrm>
              <a:off x="6920856" y="5827372"/>
              <a:ext cx="1228396" cy="338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MX" sz="1100" dirty="0" smtClean="0">
                  <a:solidFill>
                    <a:schemeClr val="bg1"/>
                  </a:solidFill>
                  <a:latin typeface="Soberana Sans" panose="02000000000000000000" pitchFamily="50" charset="0"/>
                </a:rPr>
                <a:t>Disponible en IOS y Android</a:t>
              </a:r>
              <a:endParaRPr lang="es-MX" sz="1100" dirty="0">
                <a:solidFill>
                  <a:schemeClr val="bg1"/>
                </a:solidFill>
                <a:latin typeface="Soberana Sans" panose="02000000000000000000" pitchFamily="50" charset="0"/>
              </a:endParaRPr>
            </a:p>
          </p:txBody>
        </p:sp>
        <p:sp>
          <p:nvSpPr>
            <p:cNvPr id="51" name="Marcador de contenido 2"/>
            <p:cNvSpPr txBox="1">
              <a:spLocks/>
            </p:cNvSpPr>
            <p:nvPr/>
          </p:nvSpPr>
          <p:spPr>
            <a:xfrm>
              <a:off x="6883414" y="4500743"/>
              <a:ext cx="1303280" cy="338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MX" sz="1200" b="1" dirty="0" smtClean="0">
                  <a:solidFill>
                    <a:schemeClr val="bg1"/>
                  </a:solidFill>
                  <a:latin typeface="Soberana Sans" panose="02000000000000000000" pitchFamily="50" charset="0"/>
                </a:rPr>
                <a:t>RED SOCIAL </a:t>
              </a:r>
              <a:r>
                <a:rPr lang="es-MX" sz="1200" b="1" dirty="0" err="1" smtClean="0">
                  <a:solidFill>
                    <a:schemeClr val="bg1"/>
                  </a:solidFill>
                  <a:latin typeface="Soberana Sans" panose="02000000000000000000" pitchFamily="50" charset="0"/>
                </a:rPr>
                <a:t>PROMUEVECS</a:t>
              </a:r>
              <a:endParaRPr lang="es-MX" sz="1200" b="1" dirty="0">
                <a:solidFill>
                  <a:schemeClr val="bg1"/>
                </a:solidFill>
                <a:latin typeface="Soberana Sans" panose="02000000000000000000" pitchFamily="50" charset="0"/>
              </a:endParaRPr>
            </a:p>
          </p:txBody>
        </p:sp>
      </p:grpSp>
    </p:spTree>
    <p:extLst>
      <p:ext uri="{BB962C8B-B14F-4D97-AF65-F5344CB8AC3E}">
        <p14:creationId xmlns:p14="http://schemas.microsoft.com/office/powerpoint/2010/main" val="946414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0" y="5206763"/>
            <a:ext cx="7578671" cy="830997"/>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2. Contraloría Social</a:t>
            </a:r>
          </a:p>
        </p:txBody>
      </p:sp>
      <p:sp>
        <p:nvSpPr>
          <p:cNvPr id="9" name="Recortar rectángulo de esquina sencilla 8"/>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15</a:t>
            </a:fld>
            <a:endParaRPr lang="es-MX"/>
          </a:p>
        </p:txBody>
      </p:sp>
    </p:spTree>
    <p:extLst>
      <p:ext uri="{BB962C8B-B14F-4D97-AF65-F5344CB8AC3E}">
        <p14:creationId xmlns:p14="http://schemas.microsoft.com/office/powerpoint/2010/main" val="3652435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1231105"/>
            <a:ext cx="7173506" cy="2344468"/>
          </a:xfrm>
        </p:spPr>
        <p:txBody>
          <a:bodyPr>
            <a:normAutofit/>
          </a:bodyPr>
          <a:lstStyle/>
          <a:p>
            <a:pPr marL="0" indent="0" algn="just">
              <a:buNone/>
            </a:pPr>
            <a:r>
              <a:rPr lang="es-MX" sz="1600" dirty="0" smtClean="0">
                <a:latin typeface="Soberana Sans" panose="02000000000000000000" pitchFamily="50" charset="0"/>
              </a:rPr>
              <a:t>Es un </a:t>
            </a:r>
            <a:r>
              <a:rPr lang="es-MX" sz="1600" b="1" dirty="0">
                <a:latin typeface="Soberana Sans" panose="02000000000000000000" pitchFamily="50" charset="0"/>
              </a:rPr>
              <a:t>mecanismo de participación ciudadana </a:t>
            </a:r>
            <a:r>
              <a:rPr lang="es-MX" sz="1600" dirty="0">
                <a:latin typeface="Soberana Sans" panose="02000000000000000000" pitchFamily="50" charset="0"/>
              </a:rPr>
              <a:t>en el que las personas beneficiadas se organizan para </a:t>
            </a:r>
            <a:r>
              <a:rPr lang="es-MX" sz="1600" b="1" dirty="0">
                <a:latin typeface="Soberana Sans" panose="02000000000000000000" pitchFamily="50" charset="0"/>
              </a:rPr>
              <a:t>verificar el cumplimiento de las metas y la correcta aplicación de los recursos públicos</a:t>
            </a:r>
            <a:r>
              <a:rPr lang="es-MX" sz="1600" dirty="0">
                <a:latin typeface="Soberana Sans" panose="02000000000000000000" pitchFamily="50" charset="0"/>
              </a:rPr>
              <a:t> destinados a los programas de desarrollo social.</a:t>
            </a:r>
          </a:p>
          <a:p>
            <a:pPr marL="0" indent="0" algn="r">
              <a:buNone/>
            </a:pPr>
            <a:r>
              <a:rPr lang="es-MX" sz="1200" dirty="0">
                <a:latin typeface="Soberana Sans" panose="02000000000000000000" pitchFamily="50" charset="0"/>
              </a:rPr>
              <a:t>(Artículo 69 de la Ley General de Desarrollo Social</a:t>
            </a:r>
            <a:r>
              <a:rPr lang="es-MX" sz="1200" dirty="0" smtClean="0">
                <a:latin typeface="Soberana Sans" panose="02000000000000000000" pitchFamily="50" charset="0"/>
              </a:rPr>
              <a:t>)</a:t>
            </a:r>
          </a:p>
          <a:p>
            <a:pPr marL="0" indent="0" algn="just">
              <a:buNone/>
            </a:pPr>
            <a:endParaRPr lang="es-MX" sz="1000" b="1" dirty="0" smtClean="0">
              <a:solidFill>
                <a:schemeClr val="accent1"/>
              </a:solidFill>
              <a:latin typeface="Soberana Sans" panose="02000000000000000000" pitchFamily="50" charset="0"/>
            </a:endParaRPr>
          </a:p>
          <a:p>
            <a:pPr marL="0" indent="0" algn="just">
              <a:buNone/>
            </a:pPr>
            <a:r>
              <a:rPr lang="es-MX" sz="1600" b="1" dirty="0" smtClean="0">
                <a:solidFill>
                  <a:schemeClr val="accent1"/>
                </a:solidFill>
                <a:latin typeface="Soberana Sans" panose="02000000000000000000" pitchFamily="50" charset="0"/>
              </a:rPr>
              <a:t>Marco </a:t>
            </a:r>
            <a:r>
              <a:rPr lang="es-MX" sz="1600" b="1" dirty="0">
                <a:solidFill>
                  <a:schemeClr val="accent1"/>
                </a:solidFill>
                <a:latin typeface="Soberana Sans" panose="02000000000000000000" pitchFamily="50" charset="0"/>
              </a:rPr>
              <a:t>Normativo en materia de Contraloría </a:t>
            </a:r>
            <a:r>
              <a:rPr lang="es-MX" sz="1600" b="1" dirty="0" smtClean="0">
                <a:solidFill>
                  <a:schemeClr val="accent1"/>
                </a:solidFill>
                <a:latin typeface="Soberana Sans" panose="02000000000000000000" pitchFamily="50" charset="0"/>
              </a:rPr>
              <a:t>Social:</a:t>
            </a:r>
            <a:endParaRPr lang="es-MX" sz="1600" b="1" dirty="0">
              <a:solidFill>
                <a:schemeClr val="accent1"/>
              </a:solidFill>
              <a:latin typeface="Soberana Sans" panose="02000000000000000000" pitchFamily="50" charset="0"/>
            </a:endParaRPr>
          </a:p>
        </p:txBody>
      </p:sp>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2.1 ¿Qué es la Contraloría Social?</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16</a:t>
            </a:fld>
            <a:endParaRPr lang="es-MX"/>
          </a:p>
        </p:txBody>
      </p:sp>
      <p:sp>
        <p:nvSpPr>
          <p:cNvPr id="7" name="Título 1"/>
          <p:cNvSpPr>
            <a:spLocks noGrp="1"/>
          </p:cNvSpPr>
          <p:nvPr>
            <p:ph type="title"/>
          </p:nvPr>
        </p:nvSpPr>
        <p:spPr>
          <a:xfrm>
            <a:off x="444137" y="198336"/>
            <a:ext cx="7944214" cy="576554"/>
          </a:xfrm>
        </p:spPr>
        <p:txBody>
          <a:bodyPr>
            <a:normAutofit/>
          </a:bodyPr>
          <a:lstStyle/>
          <a:p>
            <a:r>
              <a:rPr lang="es-MX" sz="2400" b="1" dirty="0" smtClean="0">
                <a:solidFill>
                  <a:schemeClr val="tx1"/>
                </a:solidFill>
                <a:latin typeface="Soberana Sans" panose="02000000000000000000" pitchFamily="50" charset="0"/>
              </a:rPr>
              <a:t>2. CONTRALORÍA SOCIAL</a:t>
            </a:r>
            <a:endParaRPr lang="es-MX" sz="2400" b="1" dirty="0">
              <a:solidFill>
                <a:schemeClr val="tx1"/>
              </a:solidFill>
              <a:latin typeface="Soberana Sans" panose="02000000000000000000" pitchFamily="50" charset="0"/>
            </a:endParaRPr>
          </a:p>
        </p:txBody>
      </p:sp>
      <p:graphicFrame>
        <p:nvGraphicFramePr>
          <p:cNvPr id="11" name="Diagrama 10"/>
          <p:cNvGraphicFramePr/>
          <p:nvPr>
            <p:extLst>
              <p:ext uri="{D42A27DB-BD31-4B8C-83A1-F6EECF244321}">
                <p14:modId xmlns:p14="http://schemas.microsoft.com/office/powerpoint/2010/main" val="2959816507"/>
              </p:ext>
            </p:extLst>
          </p:nvPr>
        </p:nvGraphicFramePr>
        <p:xfrm>
          <a:off x="1999351" y="3569694"/>
          <a:ext cx="5604493" cy="2969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5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Marco Normativo</a:t>
            </a:r>
          </a:p>
        </p:txBody>
      </p:sp>
      <p:sp>
        <p:nvSpPr>
          <p:cNvPr id="15" name="Marcador de número de diapositiva 14"/>
          <p:cNvSpPr>
            <a:spLocks noGrp="1"/>
          </p:cNvSpPr>
          <p:nvPr>
            <p:ph type="sldNum" sz="quarter" idx="12"/>
          </p:nvPr>
        </p:nvSpPr>
        <p:spPr/>
        <p:txBody>
          <a:bodyPr/>
          <a:lstStyle/>
          <a:p>
            <a:fld id="{E7A22ABE-5F76-401A-A17F-A593A8D2E664}" type="slidenum">
              <a:rPr lang="es-MX" smtClean="0"/>
              <a:t>17</a:t>
            </a:fld>
            <a:endParaRPr lang="es-MX"/>
          </a:p>
        </p:txBody>
      </p:sp>
      <p:graphicFrame>
        <p:nvGraphicFramePr>
          <p:cNvPr id="7" name="Tabla 6"/>
          <p:cNvGraphicFramePr>
            <a:graphicFrameLocks noGrp="1"/>
          </p:cNvGraphicFramePr>
          <p:nvPr>
            <p:extLst>
              <p:ext uri="{D42A27DB-BD31-4B8C-83A1-F6EECF244321}">
                <p14:modId xmlns:p14="http://schemas.microsoft.com/office/powerpoint/2010/main" val="3731463466"/>
              </p:ext>
            </p:extLst>
          </p:nvPr>
        </p:nvGraphicFramePr>
        <p:xfrm>
          <a:off x="1381598" y="1751073"/>
          <a:ext cx="6840000" cy="3992880"/>
        </p:xfrm>
        <a:graphic>
          <a:graphicData uri="http://schemas.openxmlformats.org/drawingml/2006/table">
            <a:tbl>
              <a:tblPr firstRow="1" bandRow="1">
                <a:tableStyleId>{073A0DAA-6AF3-43AB-8588-CEC1D06C72B9}</a:tableStyleId>
              </a:tblPr>
              <a:tblGrid>
                <a:gridCol w="1800000"/>
                <a:gridCol w="2520000"/>
                <a:gridCol w="2520000"/>
              </a:tblGrid>
              <a:tr h="324000">
                <a:tc>
                  <a:txBody>
                    <a:bodyPr/>
                    <a:lstStyle/>
                    <a:p>
                      <a:pPr algn="ctr"/>
                      <a:r>
                        <a:rPr lang="es-MX" sz="1000" dirty="0" smtClean="0">
                          <a:latin typeface="Soberana Sans" panose="02000000000000000000" pitchFamily="50" charset="0"/>
                        </a:rPr>
                        <a:t>ENTIDAD</a:t>
                      </a:r>
                      <a:r>
                        <a:rPr lang="es-MX" sz="1000" baseline="0" dirty="0" smtClean="0">
                          <a:latin typeface="Soberana Sans" panose="02000000000000000000" pitchFamily="50" charset="0"/>
                        </a:rPr>
                        <a:t> FEDERATIVA</a:t>
                      </a:r>
                      <a:endParaRPr lang="es-MX" sz="1000" dirty="0">
                        <a:latin typeface="Soberana Sans" panose="02000000000000000000" pitchFamily="50" charset="0"/>
                      </a:endParaRPr>
                    </a:p>
                  </a:txBody>
                  <a:tcPr anchor="ctr">
                    <a:solidFill>
                      <a:schemeClr val="accent4">
                        <a:lumMod val="75000"/>
                      </a:schemeClr>
                    </a:solidFill>
                  </a:tcPr>
                </a:tc>
                <a:tc>
                  <a:txBody>
                    <a:bodyPr/>
                    <a:lstStyle/>
                    <a:p>
                      <a:pPr algn="ctr"/>
                      <a:r>
                        <a:rPr lang="es-MX" sz="800" dirty="0" smtClean="0">
                          <a:latin typeface="Soberana Sans" panose="02000000000000000000" pitchFamily="50" charset="0"/>
                        </a:rPr>
                        <a:t>CONSTITUCIÓN</a:t>
                      </a:r>
                      <a:r>
                        <a:rPr lang="es-MX" sz="800" baseline="0" dirty="0" smtClean="0">
                          <a:latin typeface="Soberana Sans" panose="02000000000000000000" pitchFamily="50" charset="0"/>
                        </a:rPr>
                        <a:t> </a:t>
                      </a:r>
                      <a:endParaRPr lang="es-MX" sz="800" dirty="0">
                        <a:latin typeface="Soberana Sans" panose="02000000000000000000" pitchFamily="50" charset="0"/>
                      </a:endParaRPr>
                    </a:p>
                  </a:txBody>
                  <a:tcPr anchor="ctr">
                    <a:solidFill>
                      <a:schemeClr val="accent4">
                        <a:lumMod val="75000"/>
                      </a:schemeClr>
                    </a:solidFill>
                  </a:tcPr>
                </a:tc>
                <a:tc>
                  <a:txBody>
                    <a:bodyPr/>
                    <a:lstStyle/>
                    <a:p>
                      <a:pPr algn="ctr"/>
                      <a:r>
                        <a:rPr lang="es-MX" sz="800" dirty="0" smtClean="0">
                          <a:latin typeface="Soberana Sans" panose="02000000000000000000" pitchFamily="50" charset="0"/>
                        </a:rPr>
                        <a:t>LEY</a:t>
                      </a:r>
                      <a:r>
                        <a:rPr lang="es-MX" sz="800" baseline="0" dirty="0" smtClean="0">
                          <a:latin typeface="Soberana Sans" panose="02000000000000000000" pitchFamily="50" charset="0"/>
                        </a:rPr>
                        <a:t> ORGÁNICA</a:t>
                      </a:r>
                    </a:p>
                    <a:p>
                      <a:pPr algn="ctr"/>
                      <a:r>
                        <a:rPr lang="es-MX" sz="800" baseline="0" dirty="0" smtClean="0">
                          <a:latin typeface="Soberana Sans" panose="02000000000000000000" pitchFamily="50" charset="0"/>
                        </a:rPr>
                        <a:t>MUNICIPAL</a:t>
                      </a:r>
                      <a:endParaRPr lang="es-MX" sz="800" dirty="0">
                        <a:latin typeface="Soberana Sans" panose="02000000000000000000" pitchFamily="50" charset="0"/>
                      </a:endParaRPr>
                    </a:p>
                  </a:txBody>
                  <a:tcPr anchor="ctr">
                    <a:solidFill>
                      <a:schemeClr val="accent4">
                        <a:lumMod val="75000"/>
                      </a:schemeClr>
                    </a:solidFill>
                  </a:tcPr>
                </a:tc>
              </a:tr>
              <a:tr h="198108">
                <a:tc>
                  <a:txBody>
                    <a:bodyPr/>
                    <a:lstStyle/>
                    <a:p>
                      <a:r>
                        <a:rPr lang="es-MX" sz="900" dirty="0" smtClean="0">
                          <a:latin typeface="Soberana Sans" panose="02000000000000000000" pitchFamily="50" charset="0"/>
                        </a:rPr>
                        <a:t>AGUASCALIENTES</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Artículo 7 </a:t>
                      </a: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138, 139, 140,141. 142, 143</a:t>
                      </a:r>
                      <a:r>
                        <a:rPr lang="es-MX" sz="900" baseline="0" dirty="0" smtClean="0">
                          <a:latin typeface="Soberana Sans" panose="02000000000000000000" pitchFamily="50" charset="0"/>
                        </a:rPr>
                        <a:t> y 144</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BAJA CALIFORNIA</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82 frac. II inciso c)</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33</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BAJA CALIFORNIA SUR</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Artículo  148,</a:t>
                      </a:r>
                      <a:r>
                        <a:rPr lang="es-MX" sz="900" baseline="0" dirty="0" smtClean="0">
                          <a:latin typeface="Soberana Sans" panose="02000000000000000000" pitchFamily="50" charset="0"/>
                        </a:rPr>
                        <a:t> frac. I y II</a:t>
                      </a:r>
                      <a:endParaRPr lang="es-MX" sz="900" dirty="0" smtClean="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15, 16</a:t>
                      </a:r>
                      <a:r>
                        <a:rPr lang="es-MX" sz="900" baseline="0" dirty="0" smtClean="0">
                          <a:latin typeface="Soberana Sans" panose="02000000000000000000" pitchFamily="50" charset="0"/>
                        </a:rPr>
                        <a:t> y 51</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CAMPECHE</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Artículo 108 </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98 </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CHIAPAS</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70 frac. I</a:t>
                      </a:r>
                      <a:endParaRPr lang="es-MX" sz="900" dirty="0">
                        <a:latin typeface="Soberana Sans" panose="02000000000000000000" pitchFamily="50"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Soberana Sans" panose="02000000000000000000" pitchFamily="50" charset="0"/>
                        </a:rPr>
                        <a:t>Art. 129 frac. XII</a:t>
                      </a: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CHIHUAHUA</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141</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84</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CIUDAD DE MÉXICO</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26 </a:t>
                      </a:r>
                      <a:r>
                        <a:rPr lang="es-MX" sz="900" baseline="0" dirty="0" smtClean="0">
                          <a:latin typeface="Soberana Sans" panose="02000000000000000000" pitchFamily="50" charset="0"/>
                        </a:rPr>
                        <a:t>A) frac 2.</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COAHUILA</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Artículo 158-U, frac. II y VIII</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102 frac. I numeral 1</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COLIMA</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87 frac. II</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23 frac. II</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DURANGO</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46,</a:t>
                      </a:r>
                      <a:r>
                        <a:rPr lang="es-MX" sz="900" baseline="0" dirty="0" smtClean="0">
                          <a:latin typeface="Soberana Sans" panose="02000000000000000000" pitchFamily="50" charset="0"/>
                        </a:rPr>
                        <a:t> y 152 </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16</a:t>
                      </a:r>
                      <a:r>
                        <a:rPr lang="es-MX" sz="900" baseline="0" dirty="0" smtClean="0">
                          <a:latin typeface="Soberana Sans" panose="02000000000000000000" pitchFamily="50" charset="0"/>
                        </a:rPr>
                        <a:t> y </a:t>
                      </a:r>
                      <a:r>
                        <a:rPr lang="es-MX" sz="900" dirty="0" smtClean="0">
                          <a:latin typeface="Soberana Sans" panose="02000000000000000000" pitchFamily="50" charset="0"/>
                        </a:rPr>
                        <a:t>17</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GUANAJUATO</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117 frac. I</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15 </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GUERRERO</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171</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221</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HIDALGO</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141 frac. II</a:t>
                      </a:r>
                      <a:r>
                        <a:rPr lang="es-MX" sz="900" dirty="0" smtClean="0">
                          <a:latin typeface="Soberana Sans" panose="02000000000000000000" pitchFamily="50" charset="0"/>
                        </a:rPr>
                        <a:t> </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78</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JALISCO</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15, 77 inciso c,</a:t>
                      </a:r>
                      <a:r>
                        <a:rPr lang="es-MX" sz="900" baseline="0" dirty="0" smtClean="0">
                          <a:latin typeface="Soberana Sans" panose="02000000000000000000" pitchFamily="50" charset="0"/>
                        </a:rPr>
                        <a:t> y 80 inciso frac. VII</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118</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MÉXICO</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15</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113 A</a:t>
                      </a:r>
                      <a:r>
                        <a:rPr lang="es-MX" sz="900" baseline="0" dirty="0" smtClean="0">
                          <a:latin typeface="Soberana Sans" panose="02000000000000000000" pitchFamily="50" charset="0"/>
                        </a:rPr>
                        <a:t> y </a:t>
                      </a:r>
                      <a:r>
                        <a:rPr lang="es-MX" sz="900" dirty="0" smtClean="0">
                          <a:latin typeface="Soberana Sans" panose="02000000000000000000" pitchFamily="50" charset="0"/>
                        </a:rPr>
                        <a:t>113 B</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MICHOACÁN</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.123 frac. IV</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117 y 118</a:t>
                      </a:r>
                      <a:endParaRPr lang="es-MX" sz="900" dirty="0">
                        <a:latin typeface="Soberana Sans" panose="02000000000000000000" pitchFamily="50" charset="0"/>
                      </a:endParaRPr>
                    </a:p>
                  </a:txBody>
                  <a:tcPr anchor="ctr"/>
                </a:tc>
              </a:tr>
            </a:tbl>
          </a:graphicData>
        </a:graphic>
      </p:graphicFrame>
    </p:spTree>
    <p:extLst>
      <p:ext uri="{BB962C8B-B14F-4D97-AF65-F5344CB8AC3E}">
        <p14:creationId xmlns:p14="http://schemas.microsoft.com/office/powerpoint/2010/main" val="1104610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Marco Normativo</a:t>
            </a:r>
          </a:p>
        </p:txBody>
      </p:sp>
      <p:sp>
        <p:nvSpPr>
          <p:cNvPr id="15" name="Marcador de número de diapositiva 14"/>
          <p:cNvSpPr>
            <a:spLocks noGrp="1"/>
          </p:cNvSpPr>
          <p:nvPr>
            <p:ph type="sldNum" sz="quarter" idx="12"/>
          </p:nvPr>
        </p:nvSpPr>
        <p:spPr/>
        <p:txBody>
          <a:bodyPr/>
          <a:lstStyle/>
          <a:p>
            <a:fld id="{E7A22ABE-5F76-401A-A17F-A593A8D2E664}" type="slidenum">
              <a:rPr lang="es-MX" smtClean="0"/>
              <a:t>18</a:t>
            </a:fld>
            <a:endParaRPr lang="es-MX"/>
          </a:p>
        </p:txBody>
      </p:sp>
      <p:graphicFrame>
        <p:nvGraphicFramePr>
          <p:cNvPr id="7" name="Tabla 6"/>
          <p:cNvGraphicFramePr>
            <a:graphicFrameLocks noGrp="1"/>
          </p:cNvGraphicFramePr>
          <p:nvPr>
            <p:extLst>
              <p:ext uri="{D42A27DB-BD31-4B8C-83A1-F6EECF244321}">
                <p14:modId xmlns:p14="http://schemas.microsoft.com/office/powerpoint/2010/main" val="368898675"/>
              </p:ext>
            </p:extLst>
          </p:nvPr>
        </p:nvGraphicFramePr>
        <p:xfrm>
          <a:off x="1381598" y="1751073"/>
          <a:ext cx="6840000" cy="3992880"/>
        </p:xfrm>
        <a:graphic>
          <a:graphicData uri="http://schemas.openxmlformats.org/drawingml/2006/table">
            <a:tbl>
              <a:tblPr firstRow="1" bandRow="1">
                <a:tableStyleId>{073A0DAA-6AF3-43AB-8588-CEC1D06C72B9}</a:tableStyleId>
              </a:tblPr>
              <a:tblGrid>
                <a:gridCol w="1800000"/>
                <a:gridCol w="2520000"/>
                <a:gridCol w="2520000"/>
              </a:tblGrid>
              <a:tr h="324000">
                <a:tc>
                  <a:txBody>
                    <a:bodyPr/>
                    <a:lstStyle/>
                    <a:p>
                      <a:pPr algn="ctr"/>
                      <a:r>
                        <a:rPr lang="es-MX" sz="1000" dirty="0" smtClean="0">
                          <a:latin typeface="Soberana Sans" panose="02000000000000000000" pitchFamily="50" charset="0"/>
                        </a:rPr>
                        <a:t>ENTIDAD</a:t>
                      </a:r>
                      <a:r>
                        <a:rPr lang="es-MX" sz="1000" baseline="0" dirty="0" smtClean="0">
                          <a:latin typeface="Soberana Sans" panose="02000000000000000000" pitchFamily="50" charset="0"/>
                        </a:rPr>
                        <a:t> FEDERATIVA</a:t>
                      </a:r>
                      <a:endParaRPr lang="es-MX" sz="1000" dirty="0">
                        <a:latin typeface="Soberana Sans" panose="02000000000000000000" pitchFamily="50" charset="0"/>
                      </a:endParaRPr>
                    </a:p>
                  </a:txBody>
                  <a:tcPr anchor="ctr">
                    <a:solidFill>
                      <a:schemeClr val="accent4">
                        <a:lumMod val="75000"/>
                      </a:schemeClr>
                    </a:solidFill>
                  </a:tcPr>
                </a:tc>
                <a:tc>
                  <a:txBody>
                    <a:bodyPr/>
                    <a:lstStyle/>
                    <a:p>
                      <a:pPr algn="ctr"/>
                      <a:r>
                        <a:rPr lang="es-MX" sz="800" dirty="0" smtClean="0">
                          <a:latin typeface="Soberana Sans" panose="02000000000000000000" pitchFamily="50" charset="0"/>
                        </a:rPr>
                        <a:t>CONSTITUCIÓN</a:t>
                      </a:r>
                      <a:r>
                        <a:rPr lang="es-MX" sz="800" baseline="0" dirty="0" smtClean="0">
                          <a:latin typeface="Soberana Sans" panose="02000000000000000000" pitchFamily="50" charset="0"/>
                        </a:rPr>
                        <a:t> </a:t>
                      </a:r>
                      <a:endParaRPr lang="es-MX" sz="800" dirty="0">
                        <a:latin typeface="Soberana Sans" panose="02000000000000000000" pitchFamily="50" charset="0"/>
                      </a:endParaRPr>
                    </a:p>
                  </a:txBody>
                  <a:tcPr anchor="ctr">
                    <a:solidFill>
                      <a:schemeClr val="accent4">
                        <a:lumMod val="75000"/>
                      </a:schemeClr>
                    </a:solidFill>
                  </a:tcPr>
                </a:tc>
                <a:tc>
                  <a:txBody>
                    <a:bodyPr/>
                    <a:lstStyle/>
                    <a:p>
                      <a:pPr algn="ctr"/>
                      <a:r>
                        <a:rPr lang="es-MX" sz="800" dirty="0" smtClean="0">
                          <a:latin typeface="Soberana Sans" panose="02000000000000000000" pitchFamily="50" charset="0"/>
                        </a:rPr>
                        <a:t>LEY</a:t>
                      </a:r>
                      <a:r>
                        <a:rPr lang="es-MX" sz="800" baseline="0" dirty="0" smtClean="0">
                          <a:latin typeface="Soberana Sans" panose="02000000000000000000" pitchFamily="50" charset="0"/>
                        </a:rPr>
                        <a:t> ORGÁNICA</a:t>
                      </a:r>
                    </a:p>
                    <a:p>
                      <a:pPr algn="ctr"/>
                      <a:r>
                        <a:rPr lang="es-MX" sz="800" baseline="0" dirty="0" smtClean="0">
                          <a:latin typeface="Soberana Sans" panose="02000000000000000000" pitchFamily="50" charset="0"/>
                        </a:rPr>
                        <a:t>MUNICIPAL</a:t>
                      </a:r>
                      <a:endParaRPr lang="es-MX" sz="800" dirty="0">
                        <a:latin typeface="Soberana Sans" panose="02000000000000000000" pitchFamily="50" charset="0"/>
                      </a:endParaRPr>
                    </a:p>
                  </a:txBody>
                  <a:tcPr anchor="ctr">
                    <a:solidFill>
                      <a:schemeClr val="accent4">
                        <a:lumMod val="75000"/>
                      </a:schemeClr>
                    </a:solidFill>
                  </a:tcPr>
                </a:tc>
              </a:tr>
              <a:tr h="198108">
                <a:tc>
                  <a:txBody>
                    <a:bodyPr/>
                    <a:lstStyle/>
                    <a:p>
                      <a:r>
                        <a:rPr lang="es-MX" sz="900" dirty="0" smtClean="0">
                          <a:latin typeface="Soberana Sans" panose="02000000000000000000" pitchFamily="50" charset="0"/>
                        </a:rPr>
                        <a:t>MORELOS</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118 y 119 </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 Art 110 </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NAYARIT</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111 frac. I</a:t>
                      </a:r>
                      <a:r>
                        <a:rPr lang="es-MX" sz="900" baseline="0" dirty="0" smtClean="0">
                          <a:latin typeface="Soberana Sans" panose="02000000000000000000" pitchFamily="50" charset="0"/>
                        </a:rPr>
                        <a:t> y </a:t>
                      </a:r>
                      <a:r>
                        <a:rPr lang="es-MX" sz="900" dirty="0" smtClean="0">
                          <a:latin typeface="Soberana Sans" panose="02000000000000000000" pitchFamily="50" charset="0"/>
                        </a:rPr>
                        <a:t> 115</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119 frac. XXVII</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NUEVO LEÓN</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63 frac. L</a:t>
                      </a:r>
                      <a:endParaRPr lang="es-MX" sz="900" dirty="0">
                        <a:latin typeface="Soberana Sans" panose="02000000000000000000" pitchFamily="50"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Soberana Sans" panose="02000000000000000000" pitchFamily="50" charset="0"/>
                        </a:rPr>
                        <a:t>Art. 26 frac.</a:t>
                      </a:r>
                      <a:r>
                        <a:rPr lang="es-MX" sz="900" baseline="0" dirty="0" smtClean="0">
                          <a:latin typeface="Soberana Sans" panose="02000000000000000000" pitchFamily="50" charset="0"/>
                        </a:rPr>
                        <a:t> VI</a:t>
                      </a:r>
                      <a:endParaRPr lang="es-MX" sz="900" dirty="0" smtClean="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OAXACA</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113</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80</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PUEBLA</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105</a:t>
                      </a:r>
                      <a:r>
                        <a:rPr lang="es-MX" sz="900" baseline="0" dirty="0" smtClean="0">
                          <a:latin typeface="Soberana Sans" panose="02000000000000000000" pitchFamily="50" charset="0"/>
                        </a:rPr>
                        <a:t> frac. III y 123</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189 frac.</a:t>
                      </a:r>
                      <a:r>
                        <a:rPr lang="es-MX" sz="900" baseline="0" dirty="0" smtClean="0">
                          <a:latin typeface="Soberana Sans" panose="02000000000000000000" pitchFamily="50" charset="0"/>
                        </a:rPr>
                        <a:t> II</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QUERÉTARO</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83 </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30 frac. I</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QUINTANA</a:t>
                      </a:r>
                      <a:r>
                        <a:rPr lang="es-MX" sz="900" baseline="0" dirty="0" smtClean="0">
                          <a:latin typeface="Soberana Sans" panose="02000000000000000000" pitchFamily="50" charset="0"/>
                        </a:rPr>
                        <a:t> ROO</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9</a:t>
                      </a:r>
                      <a:r>
                        <a:rPr lang="es-MX" sz="900" baseline="0" dirty="0" smtClean="0">
                          <a:latin typeface="Soberana Sans" panose="02000000000000000000" pitchFamily="50" charset="0"/>
                        </a:rPr>
                        <a:t> y 145 </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207 y 208 </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SAN LUIS POTOSÍ</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114 frac. II</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a:t>
                      </a:r>
                      <a:r>
                        <a:rPr lang="es-MX" sz="900" baseline="0" dirty="0" smtClean="0">
                          <a:latin typeface="Soberana Sans" panose="02000000000000000000" pitchFamily="50" charset="0"/>
                        </a:rPr>
                        <a:t> 101</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SINALOA</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125 frac. II</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SONORA</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136 frac.</a:t>
                      </a:r>
                      <a:r>
                        <a:rPr lang="es-MX" sz="900" baseline="0" dirty="0" smtClean="0">
                          <a:latin typeface="Soberana Sans" panose="02000000000000000000" pitchFamily="50" charset="0"/>
                        </a:rPr>
                        <a:t> </a:t>
                      </a:r>
                      <a:r>
                        <a:rPr lang="es-MX" sz="900" dirty="0" smtClean="0">
                          <a:latin typeface="Soberana Sans" panose="02000000000000000000" pitchFamily="50" charset="0"/>
                        </a:rPr>
                        <a:t>IV, XVIII</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5 frac. VII</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TABASCO</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65 frac. I</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94</a:t>
                      </a:r>
                      <a:r>
                        <a:rPr lang="es-MX" sz="900" baseline="0" dirty="0" smtClean="0">
                          <a:latin typeface="Soberana Sans" panose="02000000000000000000" pitchFamily="50" charset="0"/>
                        </a:rPr>
                        <a:t> frac. III y 96 </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TAMAULIPAS</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16</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195</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TLAXCALA</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100</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125, 144, 145 y 148</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VERACRUZ</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71</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16 inciso d),</a:t>
                      </a:r>
                      <a:r>
                        <a:rPr lang="es-MX" sz="900" baseline="0" dirty="0" smtClean="0">
                          <a:latin typeface="Soberana Sans" panose="02000000000000000000" pitchFamily="50" charset="0"/>
                        </a:rPr>
                        <a:t> 202, 203 y 204. </a:t>
                      </a:r>
                      <a:endParaRPr lang="es-MX" sz="900" dirty="0">
                        <a:latin typeface="Soberana Sans" panose="02000000000000000000" pitchFamily="50" charset="0"/>
                      </a:endParaRPr>
                    </a:p>
                  </a:txBody>
                  <a:tcPr anchor="ctr"/>
                </a:tc>
              </a:tr>
              <a:tr h="198108">
                <a:tc>
                  <a:txBody>
                    <a:bodyPr/>
                    <a:lstStyle/>
                    <a:p>
                      <a:r>
                        <a:rPr lang="es-MX" sz="900" dirty="0" smtClean="0">
                          <a:latin typeface="Soberana Sans" panose="02000000000000000000" pitchFamily="50" charset="0"/>
                        </a:rPr>
                        <a:t>YUCATÁN</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77 y 95 Bis</a:t>
                      </a:r>
                      <a:endParaRPr lang="es-MX" sz="900" dirty="0">
                        <a:latin typeface="Soberana Sans" panose="02000000000000000000" pitchFamily="50" charset="0"/>
                      </a:endParaRPr>
                    </a:p>
                  </a:txBody>
                  <a:tcPr anchor="ctr">
                    <a:solidFill>
                      <a:schemeClr val="bg1">
                        <a:lumMod val="95000"/>
                      </a:schemeClr>
                    </a:solidFill>
                  </a:tcPr>
                </a:tc>
                <a:tc>
                  <a:txBody>
                    <a:bodyPr/>
                    <a:lstStyle/>
                    <a:p>
                      <a:pPr algn="ctr"/>
                      <a:r>
                        <a:rPr lang="es-MX" sz="900" dirty="0" smtClean="0">
                          <a:latin typeface="Soberana Sans" panose="02000000000000000000" pitchFamily="50" charset="0"/>
                        </a:rPr>
                        <a:t>Art. 41 frac. XII</a:t>
                      </a:r>
                      <a:endParaRPr lang="es-MX" sz="900" dirty="0">
                        <a:latin typeface="Soberana Sans" panose="02000000000000000000" pitchFamily="50" charset="0"/>
                      </a:endParaRPr>
                    </a:p>
                  </a:txBody>
                  <a:tcPr anchor="ctr">
                    <a:solidFill>
                      <a:schemeClr val="bg1">
                        <a:lumMod val="95000"/>
                      </a:schemeClr>
                    </a:solidFill>
                  </a:tcPr>
                </a:tc>
              </a:tr>
              <a:tr h="198108">
                <a:tc>
                  <a:txBody>
                    <a:bodyPr/>
                    <a:lstStyle/>
                    <a:p>
                      <a:r>
                        <a:rPr lang="es-MX" sz="900" dirty="0" smtClean="0">
                          <a:latin typeface="Soberana Sans" panose="02000000000000000000" pitchFamily="50" charset="0"/>
                        </a:rPr>
                        <a:t>ZACATECAS</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119 frac.</a:t>
                      </a:r>
                      <a:r>
                        <a:rPr lang="es-MX" sz="900" baseline="0" dirty="0" smtClean="0">
                          <a:latin typeface="Soberana Sans" panose="02000000000000000000" pitchFamily="50" charset="0"/>
                        </a:rPr>
                        <a:t> V</a:t>
                      </a:r>
                      <a:endParaRPr lang="es-MX" sz="900" dirty="0">
                        <a:latin typeface="Soberana Sans" panose="02000000000000000000" pitchFamily="50" charset="0"/>
                      </a:endParaRPr>
                    </a:p>
                  </a:txBody>
                  <a:tcPr anchor="ctr"/>
                </a:tc>
                <a:tc>
                  <a:txBody>
                    <a:bodyPr/>
                    <a:lstStyle/>
                    <a:p>
                      <a:pPr algn="ctr"/>
                      <a:r>
                        <a:rPr lang="es-MX" sz="900" dirty="0" smtClean="0">
                          <a:latin typeface="Soberana Sans" panose="02000000000000000000" pitchFamily="50" charset="0"/>
                        </a:rPr>
                        <a:t>Art. 99 frac. II y III</a:t>
                      </a:r>
                      <a:endParaRPr lang="es-MX" sz="900" dirty="0">
                        <a:latin typeface="Soberana Sans" panose="02000000000000000000" pitchFamily="50" charset="0"/>
                      </a:endParaRPr>
                    </a:p>
                  </a:txBody>
                  <a:tcPr anchor="ctr"/>
                </a:tc>
              </a:tr>
            </a:tbl>
          </a:graphicData>
        </a:graphic>
      </p:graphicFrame>
    </p:spTree>
    <p:extLst>
      <p:ext uri="{BB962C8B-B14F-4D97-AF65-F5344CB8AC3E}">
        <p14:creationId xmlns:p14="http://schemas.microsoft.com/office/powerpoint/2010/main" val="390275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1631854"/>
            <a:ext cx="7173506" cy="4221262"/>
          </a:xfrm>
        </p:spPr>
        <p:txBody>
          <a:bodyPr>
            <a:normAutofit fontScale="85000" lnSpcReduction="10000"/>
          </a:bodyPr>
          <a:lstStyle/>
          <a:p>
            <a:pPr algn="just"/>
            <a:r>
              <a:rPr lang="es-MX" b="1" dirty="0">
                <a:latin typeface="Soberana Sans" panose="02000000000000000000" pitchFamily="50" charset="0"/>
              </a:rPr>
              <a:t>Actividades de Contraloría Social: </a:t>
            </a:r>
            <a:r>
              <a:rPr lang="es-MX" dirty="0">
                <a:latin typeface="Soberana Sans" panose="02000000000000000000" pitchFamily="50" charset="0"/>
              </a:rPr>
              <a:t>entrega y difusión de información, otorgamiento de capacitación y asesoría, recopilación de informes, captación y atención a quejas y denuncias, así como seguimiento de los resultados en materia de Contraloría Social.</a:t>
            </a:r>
          </a:p>
          <a:p>
            <a:pPr algn="just"/>
            <a:endParaRPr lang="es-MX" dirty="0">
              <a:latin typeface="Soberana Sans" panose="02000000000000000000" pitchFamily="50" charset="0"/>
            </a:endParaRPr>
          </a:p>
          <a:p>
            <a:pPr algn="just"/>
            <a:r>
              <a:rPr lang="es-MX" b="1" dirty="0">
                <a:latin typeface="Soberana Sans" panose="02000000000000000000" pitchFamily="50" charset="0"/>
              </a:rPr>
              <a:t>Actividades de operación de Contraloría Social: </a:t>
            </a:r>
            <a:r>
              <a:rPr lang="es-MX" dirty="0">
                <a:latin typeface="Soberana Sans" panose="02000000000000000000" pitchFamily="50" charset="0"/>
              </a:rPr>
              <a:t>aquéllas que realizan </a:t>
            </a:r>
            <a:r>
              <a:rPr lang="es-MX" dirty="0" smtClean="0">
                <a:latin typeface="Soberana Sans" panose="02000000000000000000" pitchFamily="50" charset="0"/>
              </a:rPr>
              <a:t>las y los </a:t>
            </a:r>
            <a:r>
              <a:rPr lang="es-MX" b="1" dirty="0">
                <a:latin typeface="Soberana Sans" panose="02000000000000000000" pitchFamily="50" charset="0"/>
              </a:rPr>
              <a:t>beneficiarios</a:t>
            </a:r>
            <a:r>
              <a:rPr lang="es-MX" dirty="0">
                <a:latin typeface="Soberana Sans" panose="02000000000000000000" pitchFamily="50" charset="0"/>
              </a:rPr>
              <a:t> de los programas de desarrollo social a cargo de las dependencias y entidades de la Administración Pública Federal, orientadas al seguimiento, supervisión y vigilancia de dichos programas.</a:t>
            </a:r>
          </a:p>
          <a:p>
            <a:pPr algn="just"/>
            <a:endParaRPr lang="es-MX" dirty="0">
              <a:latin typeface="Soberana Sans" panose="02000000000000000000" pitchFamily="50" charset="0"/>
            </a:endParaRPr>
          </a:p>
          <a:p>
            <a:pPr algn="just"/>
            <a:r>
              <a:rPr lang="es-MX" b="1" dirty="0">
                <a:latin typeface="Soberana Sans" panose="02000000000000000000" pitchFamily="50" charset="0"/>
              </a:rPr>
              <a:t>Actividades de promoción de Contraloría Social: </a:t>
            </a:r>
            <a:r>
              <a:rPr lang="es-MX" dirty="0">
                <a:latin typeface="Soberana Sans" panose="02000000000000000000" pitchFamily="50" charset="0"/>
              </a:rPr>
              <a:t>aquéllas que realizan </a:t>
            </a:r>
            <a:r>
              <a:rPr lang="es-MX" dirty="0" smtClean="0">
                <a:latin typeface="Soberana Sans" panose="02000000000000000000" pitchFamily="50" charset="0"/>
              </a:rPr>
              <a:t>las y los </a:t>
            </a:r>
            <a:r>
              <a:rPr lang="es-MX" b="1" dirty="0">
                <a:latin typeface="Soberana Sans" panose="02000000000000000000" pitchFamily="50" charset="0"/>
              </a:rPr>
              <a:t>servidores públicos </a:t>
            </a:r>
            <a:r>
              <a:rPr lang="es-MX" dirty="0">
                <a:latin typeface="Soberana Sans" panose="02000000000000000000" pitchFamily="50" charset="0"/>
              </a:rPr>
              <a:t>de la Administración Pública Federal, de las entidades federativas y de los municipios o alcaldías de la Ciudad de México, así como las organizaciones de la sociedad civil y las instituciones académicas para que los beneficiarios de los programas de desarrollo social lleven a cabo sus actividades de Contraloría Social. </a:t>
            </a:r>
          </a:p>
        </p:txBody>
      </p:sp>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1003317"/>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2.2 Algunos conceptos:</a:t>
            </a:r>
          </a:p>
        </p:txBody>
      </p:sp>
      <p:sp>
        <p:nvSpPr>
          <p:cNvPr id="10" name="Marcador de número de diapositiva 9"/>
          <p:cNvSpPr>
            <a:spLocks noGrp="1"/>
          </p:cNvSpPr>
          <p:nvPr>
            <p:ph type="sldNum" sz="quarter" idx="12"/>
          </p:nvPr>
        </p:nvSpPr>
        <p:spPr/>
        <p:txBody>
          <a:bodyPr/>
          <a:lstStyle/>
          <a:p>
            <a:fld id="{E7A22ABE-5F76-401A-A17F-A593A8D2E664}" type="slidenum">
              <a:rPr lang="es-MX" smtClean="0"/>
              <a:t>19</a:t>
            </a:fld>
            <a:endParaRPr lang="es-MX"/>
          </a:p>
        </p:txBody>
      </p:sp>
    </p:spTree>
    <p:extLst>
      <p:ext uri="{BB962C8B-B14F-4D97-AF65-F5344CB8AC3E}">
        <p14:creationId xmlns:p14="http://schemas.microsoft.com/office/powerpoint/2010/main" val="319577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p:cNvSpPr txBox="1"/>
          <p:nvPr/>
        </p:nvSpPr>
        <p:spPr>
          <a:xfrm>
            <a:off x="604434" y="901496"/>
            <a:ext cx="7578671" cy="5032147"/>
          </a:xfrm>
          <a:prstGeom prst="rect">
            <a:avLst/>
          </a:prstGeom>
          <a:noFill/>
        </p:spPr>
        <p:txBody>
          <a:bodyPr wrap="square" rtlCol="0">
            <a:spAutoFit/>
          </a:bodyPr>
          <a:lstStyle/>
          <a:p>
            <a:pPr algn="just"/>
            <a:r>
              <a:rPr lang="es-MX" sz="2400" dirty="0" smtClean="0">
                <a:solidFill>
                  <a:schemeClr val="bg1"/>
                </a:solidFill>
                <a:latin typeface="Soberana Sans" panose="02000000000000000000" pitchFamily="50" charset="0"/>
              </a:rPr>
              <a:t>OBJETIVO GENERAL:</a:t>
            </a:r>
          </a:p>
          <a:p>
            <a:pPr algn="just"/>
            <a:endParaRPr lang="es-MX" dirty="0" smtClean="0">
              <a:solidFill>
                <a:schemeClr val="bg1"/>
              </a:solidFill>
              <a:latin typeface="Soberana Sans" panose="02000000000000000000" pitchFamily="50" charset="0"/>
            </a:endParaRPr>
          </a:p>
          <a:p>
            <a:pPr algn="just"/>
            <a:r>
              <a:rPr lang="es-MX" dirty="0" smtClean="0">
                <a:solidFill>
                  <a:schemeClr val="bg1"/>
                </a:solidFill>
                <a:latin typeface="Soberana Sans" panose="02000000000000000000" pitchFamily="50" charset="0"/>
              </a:rPr>
              <a:t>Que las y los participantes </a:t>
            </a:r>
            <a:r>
              <a:rPr lang="es-MX" b="1" dirty="0" smtClean="0">
                <a:solidFill>
                  <a:schemeClr val="bg1"/>
                </a:solidFill>
                <a:latin typeface="Soberana Sans" panose="02000000000000000000" pitchFamily="50" charset="0"/>
              </a:rPr>
              <a:t>identifiquen</a:t>
            </a:r>
            <a:r>
              <a:rPr lang="es-MX" dirty="0" smtClean="0">
                <a:solidFill>
                  <a:schemeClr val="bg1"/>
                </a:solidFill>
                <a:latin typeface="Soberana Sans" panose="02000000000000000000" pitchFamily="50" charset="0"/>
              </a:rPr>
              <a:t> el concepto de Contraloría Social, así como las </a:t>
            </a:r>
            <a:r>
              <a:rPr lang="es-MX" b="1" dirty="0" smtClean="0">
                <a:solidFill>
                  <a:schemeClr val="bg1"/>
                </a:solidFill>
                <a:latin typeface="Soberana Sans" panose="02000000000000000000" pitchFamily="50" charset="0"/>
              </a:rPr>
              <a:t>herramientas </a:t>
            </a:r>
            <a:r>
              <a:rPr lang="es-MX" dirty="0" smtClean="0">
                <a:solidFill>
                  <a:schemeClr val="bg1"/>
                </a:solidFill>
                <a:latin typeface="Soberana Sans" panose="02000000000000000000" pitchFamily="50" charset="0"/>
              </a:rPr>
              <a:t>para promover la vigilancia ciudadana en los programas o acciones ejecutadas y financiadas con </a:t>
            </a:r>
            <a:r>
              <a:rPr lang="es-MX" b="1" dirty="0" smtClean="0">
                <a:solidFill>
                  <a:schemeClr val="bg1"/>
                </a:solidFill>
                <a:latin typeface="Soberana Sans" panose="02000000000000000000" pitchFamily="50" charset="0"/>
              </a:rPr>
              <a:t>recurso propio </a:t>
            </a:r>
            <a:r>
              <a:rPr lang="es-MX" dirty="0" smtClean="0">
                <a:solidFill>
                  <a:schemeClr val="bg1"/>
                </a:solidFill>
                <a:latin typeface="Soberana Sans" panose="02000000000000000000" pitchFamily="50" charset="0"/>
              </a:rPr>
              <a:t>que llevan a cabo los gobiernos locales. </a:t>
            </a:r>
            <a:endParaRPr lang="es-MX" sz="2000" dirty="0" smtClean="0">
              <a:solidFill>
                <a:schemeClr val="bg1"/>
              </a:solidFill>
              <a:latin typeface="Soberana Sans" panose="02000000000000000000" pitchFamily="50" charset="0"/>
            </a:endParaRPr>
          </a:p>
          <a:p>
            <a:pPr algn="just"/>
            <a:r>
              <a:rPr lang="es-MX" sz="2400" dirty="0" smtClean="0">
                <a:solidFill>
                  <a:schemeClr val="bg1"/>
                </a:solidFill>
                <a:latin typeface="Soberana Sans" panose="02000000000000000000" pitchFamily="50" charset="0"/>
              </a:rPr>
              <a:t/>
            </a:r>
            <a:br>
              <a:rPr lang="es-MX" sz="2400" dirty="0" smtClean="0">
                <a:solidFill>
                  <a:schemeClr val="bg1"/>
                </a:solidFill>
                <a:latin typeface="Soberana Sans" panose="02000000000000000000" pitchFamily="50" charset="0"/>
              </a:rPr>
            </a:br>
            <a:r>
              <a:rPr lang="es-MX" sz="2400" dirty="0" smtClean="0">
                <a:solidFill>
                  <a:schemeClr val="bg1"/>
                </a:solidFill>
                <a:latin typeface="Soberana Sans" panose="02000000000000000000" pitchFamily="50" charset="0"/>
              </a:rPr>
              <a:t>OBJETIVOS ESPECÍFICOS:</a:t>
            </a:r>
          </a:p>
          <a:p>
            <a:pPr algn="just"/>
            <a:endParaRPr lang="es-MX" sz="2400" dirty="0" smtClean="0">
              <a:solidFill>
                <a:schemeClr val="bg1"/>
              </a:solidFill>
              <a:latin typeface="Soberana Sans" panose="02000000000000000000" pitchFamily="50" charset="0"/>
            </a:endParaRPr>
          </a:p>
          <a:p>
            <a:pPr marL="742950" lvl="1" indent="-285750" algn="just">
              <a:lnSpc>
                <a:spcPct val="150000"/>
              </a:lnSpc>
              <a:buFont typeface="Arial" panose="020B0604020202020204" pitchFamily="34" charset="0"/>
              <a:buChar char="•"/>
            </a:pPr>
            <a:r>
              <a:rPr lang="es-MX" dirty="0" smtClean="0">
                <a:solidFill>
                  <a:schemeClr val="bg1"/>
                </a:solidFill>
                <a:latin typeface="Soberana Sans" panose="02000000000000000000" pitchFamily="50" charset="0"/>
              </a:rPr>
              <a:t>Identificar los conceptos básicos de Contraloría Social</a:t>
            </a:r>
          </a:p>
          <a:p>
            <a:pPr marL="742950" lvl="1" indent="-285750" algn="just">
              <a:lnSpc>
                <a:spcPct val="150000"/>
              </a:lnSpc>
              <a:buFont typeface="Arial" panose="020B0604020202020204" pitchFamily="34" charset="0"/>
              <a:buChar char="•"/>
            </a:pPr>
            <a:r>
              <a:rPr lang="es-MX" dirty="0" smtClean="0">
                <a:solidFill>
                  <a:schemeClr val="bg1"/>
                </a:solidFill>
                <a:latin typeface="Soberana Sans" panose="02000000000000000000" pitchFamily="50" charset="0"/>
              </a:rPr>
              <a:t>Generar materiales para la promoción y difusión de las actividades de Contraloría Social</a:t>
            </a:r>
          </a:p>
          <a:p>
            <a:pPr marL="742950" lvl="1" indent="-285750" algn="just">
              <a:lnSpc>
                <a:spcPct val="150000"/>
              </a:lnSpc>
              <a:buFont typeface="Arial" panose="020B0604020202020204" pitchFamily="34" charset="0"/>
              <a:buChar char="•"/>
            </a:pPr>
            <a:r>
              <a:rPr lang="es-MX" dirty="0" smtClean="0">
                <a:solidFill>
                  <a:schemeClr val="bg1"/>
                </a:solidFill>
                <a:latin typeface="Soberana Sans" panose="02000000000000000000" pitchFamily="50" charset="0"/>
              </a:rPr>
              <a:t>Aplicar los mecanismos de Contraloría Social en las actividades de gobierno </a:t>
            </a:r>
          </a:p>
        </p:txBody>
      </p:sp>
      <p:sp>
        <p:nvSpPr>
          <p:cNvPr id="9" name="Recortar rectángulo de esquina sencilla 8"/>
          <p:cNvSpPr/>
          <p:nvPr/>
        </p:nvSpPr>
        <p:spPr>
          <a:xfrm>
            <a:off x="8868570" y="774889"/>
            <a:ext cx="205494" cy="1322045"/>
          </a:xfrm>
          <a:prstGeom prst="snip1Rect">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Temario</a:t>
            </a:r>
            <a:endParaRPr lang="es-MX" sz="900" dirty="0">
              <a:solidFill>
                <a:schemeClr val="bg1"/>
              </a:solidFill>
              <a:latin typeface="Soberana Sans" panose="02000000000000000000" pitchFamily="50" charset="0"/>
            </a:endParaRPr>
          </a:p>
        </p:txBody>
      </p:sp>
      <p:sp>
        <p:nvSpPr>
          <p:cNvPr id="10" name="Marcador de número de diapositiva 9"/>
          <p:cNvSpPr>
            <a:spLocks noGrp="1"/>
          </p:cNvSpPr>
          <p:nvPr>
            <p:ph type="sldNum" sz="quarter" idx="12"/>
          </p:nvPr>
        </p:nvSpPr>
        <p:spPr/>
        <p:txBody>
          <a:bodyPr/>
          <a:lstStyle/>
          <a:p>
            <a:fld id="{E7A22ABE-5F76-401A-A17F-A593A8D2E664}" type="slidenum">
              <a:rPr lang="es-MX" smtClean="0"/>
              <a:t>2</a:t>
            </a:fld>
            <a:endParaRPr lang="es-MX" dirty="0"/>
          </a:p>
        </p:txBody>
      </p:sp>
    </p:spTree>
    <p:extLst>
      <p:ext uri="{BB962C8B-B14F-4D97-AF65-F5344CB8AC3E}">
        <p14:creationId xmlns:p14="http://schemas.microsoft.com/office/powerpoint/2010/main" val="8793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707886"/>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2.3 ¿Cómo se percibe la Contraloría Social en los niveles de Gobierno?</a:t>
            </a:r>
          </a:p>
        </p:txBody>
      </p:sp>
      <p:graphicFrame>
        <p:nvGraphicFramePr>
          <p:cNvPr id="13" name="Diagrama 12"/>
          <p:cNvGraphicFramePr/>
          <p:nvPr>
            <p:extLst>
              <p:ext uri="{D42A27DB-BD31-4B8C-83A1-F6EECF244321}">
                <p14:modId xmlns:p14="http://schemas.microsoft.com/office/powerpoint/2010/main" val="382353938"/>
              </p:ext>
            </p:extLst>
          </p:nvPr>
        </p:nvGraphicFramePr>
        <p:xfrm>
          <a:off x="1214844" y="1193343"/>
          <a:ext cx="3634247" cy="3756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p:cNvGraphicFramePr/>
          <p:nvPr>
            <p:extLst>
              <p:ext uri="{D42A27DB-BD31-4B8C-83A1-F6EECF244321}">
                <p14:modId xmlns:p14="http://schemas.microsoft.com/office/powerpoint/2010/main" val="2155345870"/>
              </p:ext>
            </p:extLst>
          </p:nvPr>
        </p:nvGraphicFramePr>
        <p:xfrm>
          <a:off x="4526081" y="2786612"/>
          <a:ext cx="3634247" cy="3756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Marcador de número de diapositiva 14"/>
          <p:cNvSpPr>
            <a:spLocks noGrp="1"/>
          </p:cNvSpPr>
          <p:nvPr>
            <p:ph type="sldNum" sz="quarter" idx="12"/>
          </p:nvPr>
        </p:nvSpPr>
        <p:spPr/>
        <p:txBody>
          <a:bodyPr/>
          <a:lstStyle/>
          <a:p>
            <a:fld id="{E7A22ABE-5F76-401A-A17F-A593A8D2E664}" type="slidenum">
              <a:rPr lang="es-MX" smtClean="0"/>
              <a:t>20</a:t>
            </a:fld>
            <a:endParaRPr lang="es-MX"/>
          </a:p>
        </p:txBody>
      </p:sp>
    </p:spTree>
    <p:extLst>
      <p:ext uri="{BB962C8B-B14F-4D97-AF65-F5344CB8AC3E}">
        <p14:creationId xmlns:p14="http://schemas.microsoft.com/office/powerpoint/2010/main" val="1551661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2.4 ¿Qué vigilar?</a:t>
            </a:r>
          </a:p>
        </p:txBody>
      </p:sp>
      <p:sp>
        <p:nvSpPr>
          <p:cNvPr id="17" name="Marcador de contenido 2"/>
          <p:cNvSpPr>
            <a:spLocks noGrp="1"/>
          </p:cNvSpPr>
          <p:nvPr>
            <p:ph idx="1"/>
          </p:nvPr>
        </p:nvSpPr>
        <p:spPr>
          <a:xfrm>
            <a:off x="1214845" y="1345405"/>
            <a:ext cx="7173506" cy="982159"/>
          </a:xfrm>
        </p:spPr>
        <p:txBody>
          <a:bodyPr>
            <a:normAutofit/>
          </a:bodyPr>
          <a:lstStyle/>
          <a:p>
            <a:pPr marL="0" indent="0" algn="just">
              <a:buNone/>
            </a:pPr>
            <a:r>
              <a:rPr lang="es-MX" sz="1600" dirty="0">
                <a:latin typeface="Soberana Sans" panose="02000000000000000000" pitchFamily="50" charset="0"/>
              </a:rPr>
              <a:t>Las </a:t>
            </a:r>
            <a:r>
              <a:rPr lang="es-MX" sz="1600" dirty="0" smtClean="0">
                <a:latin typeface="Soberana Sans" panose="02000000000000000000" pitchFamily="50" charset="0"/>
              </a:rPr>
              <a:t>figuras </a:t>
            </a:r>
            <a:r>
              <a:rPr lang="es-MX" sz="1600" dirty="0">
                <a:latin typeface="Soberana Sans" panose="02000000000000000000" pitchFamily="50" charset="0"/>
              </a:rPr>
              <a:t>de Contraloría Social se encargarán de verificar el debido cumplimiento de las metas y la correcta aplicación de los recursos </a:t>
            </a:r>
            <a:r>
              <a:rPr lang="es-MX" sz="1600" dirty="0" smtClean="0">
                <a:latin typeface="Soberana Sans" panose="02000000000000000000" pitchFamily="50" charset="0"/>
              </a:rPr>
              <a:t>públicos en las: </a:t>
            </a:r>
            <a:endParaRPr lang="es-MX" sz="1600" dirty="0">
              <a:latin typeface="Soberana Sans" panose="02000000000000000000" pitchFamily="50" charset="0"/>
            </a:endParaRPr>
          </a:p>
        </p:txBody>
      </p:sp>
      <p:pic>
        <p:nvPicPr>
          <p:cNvPr id="18" name="Imagen 17">
            <a:extLst>
              <a:ext uri="{FF2B5EF4-FFF2-40B4-BE49-F238E27FC236}">
                <a16:creationId xmlns:a16="http://schemas.microsoft.com/office/drawing/2014/main" xmlns="" id="{5B5BD33D-C7DF-4CFF-B847-2E168C7BC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765" y="3810673"/>
            <a:ext cx="1080000" cy="942585"/>
          </a:xfrm>
          <a:prstGeom prst="rect">
            <a:avLst/>
          </a:prstGeom>
        </p:spPr>
      </p:pic>
      <p:pic>
        <p:nvPicPr>
          <p:cNvPr id="19" name="Imagen 18">
            <a:extLst>
              <a:ext uri="{FF2B5EF4-FFF2-40B4-BE49-F238E27FC236}">
                <a16:creationId xmlns:a16="http://schemas.microsoft.com/office/drawing/2014/main" xmlns="" id="{1121EB86-430B-4D9D-91FD-EC59A3329027}"/>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20803" y="5112168"/>
            <a:ext cx="900000" cy="900000"/>
          </a:xfrm>
          <a:prstGeom prst="rect">
            <a:avLst/>
          </a:prstGeom>
        </p:spPr>
      </p:pic>
      <p:pic>
        <p:nvPicPr>
          <p:cNvPr id="20" name="Imagen 19">
            <a:extLst>
              <a:ext uri="{FF2B5EF4-FFF2-40B4-BE49-F238E27FC236}">
                <a16:creationId xmlns:a16="http://schemas.microsoft.com/office/drawing/2014/main" xmlns="" id="{3F3041DB-256A-4771-9613-AD8482DD5657}"/>
              </a:ext>
            </a:extLst>
          </p:cNvPr>
          <p:cNvPicPr>
            <a:picLocks noChangeAspect="1"/>
          </p:cNvPicPr>
          <p:nvPr/>
        </p:nvPicPr>
        <p:blipFill rotWithShape="1">
          <a:blip r:embed="rId4">
            <a:extLst>
              <a:ext uri="{28A0092B-C50C-407E-A947-70E740481C1C}">
                <a14:useLocalDpi xmlns:a14="http://schemas.microsoft.com/office/drawing/2010/main" val="0"/>
              </a:ext>
            </a:extLst>
          </a:blip>
          <a:srcRect r="48092"/>
          <a:stretch/>
        </p:blipFill>
        <p:spPr>
          <a:xfrm>
            <a:off x="1710727" y="2551763"/>
            <a:ext cx="910076" cy="900000"/>
          </a:xfrm>
          <a:prstGeom prst="rect">
            <a:avLst/>
          </a:prstGeom>
        </p:spPr>
      </p:pic>
      <p:sp>
        <p:nvSpPr>
          <p:cNvPr id="21" name="Rectángulo 20"/>
          <p:cNvSpPr/>
          <p:nvPr/>
        </p:nvSpPr>
        <p:spPr>
          <a:xfrm>
            <a:off x="3075841" y="2472738"/>
            <a:ext cx="5312510" cy="3539430"/>
          </a:xfrm>
          <a:prstGeom prst="rect">
            <a:avLst/>
          </a:prstGeom>
        </p:spPr>
        <p:txBody>
          <a:bodyPr wrap="square">
            <a:spAutoFit/>
          </a:bodyPr>
          <a:lstStyle/>
          <a:p>
            <a:pPr algn="just"/>
            <a:r>
              <a:rPr lang="es-MX" sz="1600" b="1" dirty="0">
                <a:solidFill>
                  <a:schemeClr val="tx1">
                    <a:lumMod val="65000"/>
                    <a:lumOff val="35000"/>
                  </a:schemeClr>
                </a:solidFill>
                <a:latin typeface="Soberana Sans" panose="02000000000000000000" pitchFamily="50" charset="0"/>
              </a:rPr>
              <a:t>Acciones de Obra: </a:t>
            </a:r>
            <a:r>
              <a:rPr lang="es-MX" sz="1600" dirty="0">
                <a:solidFill>
                  <a:schemeClr val="tx1">
                    <a:lumMod val="65000"/>
                    <a:lumOff val="35000"/>
                  </a:schemeClr>
                </a:solidFill>
                <a:latin typeface="Soberana Sans" panose="02000000000000000000" pitchFamily="50" charset="0"/>
              </a:rPr>
              <a:t>Aquellas como construcción, remodelación o equipamiento de inmuebles. Con esto se busca ofrecer mejores condiciones para el beneficio de la población.</a:t>
            </a:r>
          </a:p>
          <a:p>
            <a:pPr algn="just"/>
            <a:endParaRPr lang="es-MX" sz="1600" dirty="0" smtClean="0">
              <a:solidFill>
                <a:schemeClr val="tx1">
                  <a:lumMod val="65000"/>
                  <a:lumOff val="35000"/>
                </a:schemeClr>
              </a:solidFill>
              <a:latin typeface="Soberana Sans" panose="02000000000000000000" pitchFamily="50" charset="0"/>
            </a:endParaRPr>
          </a:p>
          <a:p>
            <a:pPr algn="just"/>
            <a:endParaRPr lang="es-MX" sz="1600" dirty="0">
              <a:solidFill>
                <a:schemeClr val="tx1">
                  <a:lumMod val="65000"/>
                  <a:lumOff val="35000"/>
                </a:schemeClr>
              </a:solidFill>
              <a:latin typeface="Soberana Sans" panose="02000000000000000000" pitchFamily="50" charset="0"/>
            </a:endParaRPr>
          </a:p>
          <a:p>
            <a:pPr algn="just"/>
            <a:r>
              <a:rPr lang="es-MX" sz="1600" b="1" dirty="0">
                <a:solidFill>
                  <a:schemeClr val="tx1">
                    <a:lumMod val="65000"/>
                    <a:lumOff val="35000"/>
                  </a:schemeClr>
                </a:solidFill>
                <a:latin typeface="Soberana Sans" panose="02000000000000000000" pitchFamily="50" charset="0"/>
              </a:rPr>
              <a:t>Acciones de Servicio: </a:t>
            </a:r>
            <a:r>
              <a:rPr lang="es-MX" sz="1600" dirty="0">
                <a:solidFill>
                  <a:schemeClr val="tx1">
                    <a:lumMod val="65000"/>
                    <a:lumOff val="35000"/>
                  </a:schemeClr>
                </a:solidFill>
                <a:latin typeface="Soberana Sans" panose="02000000000000000000" pitchFamily="50" charset="0"/>
              </a:rPr>
              <a:t>Son acciones puntuales como campañas de salud, educación, eventos culturales o deportivos. El beneficio es inmediato.</a:t>
            </a:r>
          </a:p>
          <a:p>
            <a:pPr algn="just"/>
            <a:endParaRPr lang="es-MX" sz="1600" dirty="0" smtClean="0">
              <a:solidFill>
                <a:schemeClr val="tx1">
                  <a:lumMod val="65000"/>
                  <a:lumOff val="35000"/>
                </a:schemeClr>
              </a:solidFill>
              <a:latin typeface="Soberana Sans" panose="02000000000000000000" pitchFamily="50" charset="0"/>
            </a:endParaRPr>
          </a:p>
          <a:p>
            <a:pPr algn="just"/>
            <a:endParaRPr lang="es-MX" sz="1600" dirty="0">
              <a:solidFill>
                <a:schemeClr val="tx1">
                  <a:lumMod val="65000"/>
                  <a:lumOff val="35000"/>
                </a:schemeClr>
              </a:solidFill>
              <a:latin typeface="Soberana Sans" panose="02000000000000000000" pitchFamily="50" charset="0"/>
            </a:endParaRPr>
          </a:p>
          <a:p>
            <a:pPr algn="just"/>
            <a:r>
              <a:rPr lang="es-MX" sz="1600" b="1" dirty="0">
                <a:solidFill>
                  <a:schemeClr val="tx1">
                    <a:lumMod val="65000"/>
                    <a:lumOff val="35000"/>
                  </a:schemeClr>
                </a:solidFill>
                <a:latin typeface="Soberana Sans" panose="02000000000000000000" pitchFamily="50" charset="0"/>
              </a:rPr>
              <a:t>Acciones de Apoyo: </a:t>
            </a:r>
            <a:r>
              <a:rPr lang="es-MX" sz="1600" dirty="0">
                <a:solidFill>
                  <a:schemeClr val="tx1">
                    <a:lumMod val="65000"/>
                    <a:lumOff val="35000"/>
                  </a:schemeClr>
                </a:solidFill>
                <a:latin typeface="Soberana Sans" panose="02000000000000000000" pitchFamily="50" charset="0"/>
              </a:rPr>
              <a:t>Implican un bien directo para cada beneficiario, por ejemplo becas, medicamentos, apoyos escolares, recursos económicos o en especie.</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21</a:t>
            </a:fld>
            <a:endParaRPr lang="es-MX"/>
          </a:p>
        </p:txBody>
      </p:sp>
    </p:spTree>
    <p:extLst>
      <p:ext uri="{BB962C8B-B14F-4D97-AF65-F5344CB8AC3E}">
        <p14:creationId xmlns:p14="http://schemas.microsoft.com/office/powerpoint/2010/main" val="2570730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22</a:t>
            </a:fld>
            <a:endParaRPr lang="es-MX"/>
          </a:p>
        </p:txBody>
      </p:sp>
      <p:grpSp>
        <p:nvGrpSpPr>
          <p:cNvPr id="48" name="Grupo 47"/>
          <p:cNvGrpSpPr/>
          <p:nvPr/>
        </p:nvGrpSpPr>
        <p:grpSpPr>
          <a:xfrm>
            <a:off x="1631421" y="1180574"/>
            <a:ext cx="6784705" cy="5358339"/>
            <a:chOff x="4550446" y="2658296"/>
            <a:chExt cx="4743069" cy="3745925"/>
          </a:xfrm>
        </p:grpSpPr>
        <p:grpSp>
          <p:nvGrpSpPr>
            <p:cNvPr id="49" name="Grupo 48"/>
            <p:cNvGrpSpPr/>
            <p:nvPr/>
          </p:nvGrpSpPr>
          <p:grpSpPr>
            <a:xfrm>
              <a:off x="4550446" y="3978113"/>
              <a:ext cx="1080001" cy="1080000"/>
              <a:chOff x="2625157" y="1345841"/>
              <a:chExt cx="1080001" cy="1080000"/>
            </a:xfrm>
          </p:grpSpPr>
          <p:grpSp>
            <p:nvGrpSpPr>
              <p:cNvPr id="76" name="Grupo 75"/>
              <p:cNvGrpSpPr/>
              <p:nvPr/>
            </p:nvGrpSpPr>
            <p:grpSpPr>
              <a:xfrm>
                <a:off x="2625158" y="1345841"/>
                <a:ext cx="1080000" cy="1080000"/>
                <a:chOff x="1881996" y="3927286"/>
                <a:chExt cx="1080000" cy="1080000"/>
              </a:xfrm>
            </p:grpSpPr>
            <p:sp>
              <p:nvSpPr>
                <p:cNvPr id="78" name="Multidocumento 77"/>
                <p:cNvSpPr/>
                <p:nvPr/>
              </p:nvSpPr>
              <p:spPr>
                <a:xfrm>
                  <a:off x="1881996" y="3927286"/>
                  <a:ext cx="1080000" cy="1080000"/>
                </a:xfrm>
                <a:prstGeom prst="flowChartMultidocument">
                  <a:avLst/>
                </a:prstGeom>
                <a:solidFill>
                  <a:srgbClr val="FEC30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ndParaRPr>
                </a:p>
              </p:txBody>
            </p:sp>
            <p:sp>
              <p:nvSpPr>
                <p:cNvPr id="79" name="Multidocumento 78"/>
                <p:cNvSpPr/>
                <p:nvPr/>
              </p:nvSpPr>
              <p:spPr>
                <a:xfrm>
                  <a:off x="1917996" y="3963286"/>
                  <a:ext cx="1008000" cy="1008000"/>
                </a:xfrm>
                <a:prstGeom prst="flowChartMultidocument">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smtClean="0">
                    <a:ln>
                      <a:noFill/>
                    </a:ln>
                    <a:solidFill>
                      <a:prstClr val="black"/>
                    </a:solidFill>
                    <a:effectLst/>
                    <a:uLnTx/>
                    <a:uFillTx/>
                    <a:latin typeface="Soberana Sans" panose="02000000000000000000" pitchFamily="50" charset="0"/>
                  </a:endParaRPr>
                </a:p>
              </p:txBody>
            </p:sp>
          </p:grpSp>
          <p:sp>
            <p:nvSpPr>
              <p:cNvPr id="77" name="CuadroTexto 76"/>
              <p:cNvSpPr txBox="1"/>
              <p:nvPr/>
            </p:nvSpPr>
            <p:spPr>
              <a:xfrm>
                <a:off x="2625157" y="1453132"/>
                <a:ext cx="1044001" cy="7423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Que </a:t>
                </a:r>
                <a:r>
                  <a:rPr kumimoji="0" lang="es-MX" sz="1050" b="1" i="0" u="none" strike="noStrike" kern="0" cap="none" spc="0" normalizeH="0" baseline="0" noProof="0" dirty="0">
                    <a:ln>
                      <a:noFill/>
                    </a:ln>
                    <a:solidFill>
                      <a:srgbClr val="0989B1">
                        <a:lumMod val="10000"/>
                      </a:srgbClr>
                    </a:solidFill>
                    <a:effectLst/>
                    <a:uLnTx/>
                    <a:uFillTx/>
                    <a:latin typeface="Soberana Sans" panose="02000000000000000000" pitchFamily="50" charset="0"/>
                  </a:rPr>
                  <a:t>las autoridades competentes </a:t>
                </a: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den </a:t>
                </a:r>
                <a:r>
                  <a:rPr kumimoji="0" lang="es-MX" sz="1050" b="1" i="0" u="none" strike="noStrike" kern="0" cap="none" spc="0" normalizeH="0" baseline="0" noProof="0" dirty="0">
                    <a:ln>
                      <a:noFill/>
                    </a:ln>
                    <a:solidFill>
                      <a:srgbClr val="0989B1">
                        <a:lumMod val="10000"/>
                      </a:srgbClr>
                    </a:solidFill>
                    <a:effectLst/>
                    <a:uLnTx/>
                    <a:uFillTx/>
                    <a:latin typeface="Soberana Sans" panose="02000000000000000000" pitchFamily="50" charset="0"/>
                  </a:rPr>
                  <a:t>atención a las quejas y </a:t>
                </a: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denuncias</a:t>
                </a:r>
                <a:endParaRPr kumimoji="0" lang="es-MX" sz="900" b="0"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endParaRPr>
              </a:p>
            </p:txBody>
          </p:sp>
        </p:grpSp>
        <p:grpSp>
          <p:nvGrpSpPr>
            <p:cNvPr id="50" name="Grupo 49"/>
            <p:cNvGrpSpPr/>
            <p:nvPr/>
          </p:nvGrpSpPr>
          <p:grpSpPr>
            <a:xfrm>
              <a:off x="7215158" y="5288221"/>
              <a:ext cx="1080000" cy="1080000"/>
              <a:chOff x="2887846" y="1335708"/>
              <a:chExt cx="1080000" cy="1080000"/>
            </a:xfrm>
          </p:grpSpPr>
          <p:grpSp>
            <p:nvGrpSpPr>
              <p:cNvPr id="72" name="Grupo 71"/>
              <p:cNvGrpSpPr/>
              <p:nvPr/>
            </p:nvGrpSpPr>
            <p:grpSpPr>
              <a:xfrm>
                <a:off x="2887846" y="1335708"/>
                <a:ext cx="1080000" cy="1080000"/>
                <a:chOff x="2144684" y="3917153"/>
                <a:chExt cx="1080000" cy="1080000"/>
              </a:xfrm>
            </p:grpSpPr>
            <p:sp>
              <p:nvSpPr>
                <p:cNvPr id="74" name="Multidocumento 73"/>
                <p:cNvSpPr/>
                <p:nvPr/>
              </p:nvSpPr>
              <p:spPr>
                <a:xfrm>
                  <a:off x="2144684" y="3917153"/>
                  <a:ext cx="1080000" cy="1080000"/>
                </a:xfrm>
                <a:prstGeom prst="flowChartMultidocument">
                  <a:avLst/>
                </a:prstGeom>
                <a:solidFill>
                  <a:srgbClr val="AE0C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ndParaRPr>
                </a:p>
              </p:txBody>
            </p:sp>
            <p:sp>
              <p:nvSpPr>
                <p:cNvPr id="75" name="Multidocumento 74"/>
                <p:cNvSpPr/>
                <p:nvPr/>
              </p:nvSpPr>
              <p:spPr>
                <a:xfrm>
                  <a:off x="2180684" y="3953153"/>
                  <a:ext cx="1008000" cy="1008000"/>
                </a:xfrm>
                <a:prstGeom prst="flowChartMultidocument">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smtClean="0">
                    <a:ln>
                      <a:noFill/>
                    </a:ln>
                    <a:solidFill>
                      <a:prstClr val="black"/>
                    </a:solidFill>
                    <a:effectLst/>
                    <a:uLnTx/>
                    <a:uFillTx/>
                    <a:latin typeface="Soberana Sans" panose="02000000000000000000" pitchFamily="50" charset="0"/>
                  </a:endParaRPr>
                </a:p>
              </p:txBody>
            </p:sp>
          </p:grpSp>
          <p:sp>
            <p:nvSpPr>
              <p:cNvPr id="73" name="CuadroTexto 72"/>
              <p:cNvSpPr txBox="1"/>
              <p:nvPr/>
            </p:nvSpPr>
            <p:spPr>
              <a:xfrm>
                <a:off x="2887846" y="1587012"/>
                <a:ext cx="1044000" cy="516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Se </a:t>
                </a:r>
                <a:r>
                  <a:rPr kumimoji="0" lang="es-MX" sz="1050" b="1" i="0" u="none" strike="noStrike" kern="0" cap="none" spc="0" normalizeH="0" baseline="0" noProof="0" dirty="0">
                    <a:ln>
                      <a:noFill/>
                    </a:ln>
                    <a:solidFill>
                      <a:srgbClr val="0989B1">
                        <a:lumMod val="10000"/>
                      </a:srgbClr>
                    </a:solidFill>
                    <a:effectLst/>
                    <a:uLnTx/>
                    <a:uFillTx/>
                    <a:latin typeface="Soberana Sans" panose="02000000000000000000" pitchFamily="50" charset="0"/>
                  </a:rPr>
                  <a:t>cumpla con los periodos </a:t>
                </a: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de entrega o  </a:t>
                </a:r>
                <a:r>
                  <a:rPr kumimoji="0" lang="es-MX" sz="1050" b="1" i="0" u="none" strike="noStrike" kern="0" cap="none" spc="0" normalizeH="0" baseline="0" noProof="0" dirty="0">
                    <a:ln>
                      <a:noFill/>
                    </a:ln>
                    <a:solidFill>
                      <a:srgbClr val="0989B1">
                        <a:lumMod val="10000"/>
                      </a:srgbClr>
                    </a:solidFill>
                    <a:effectLst/>
                    <a:uLnTx/>
                    <a:uFillTx/>
                    <a:latin typeface="Soberana Sans" panose="02000000000000000000" pitchFamily="50" charset="0"/>
                  </a:rPr>
                  <a:t>ejecución </a:t>
                </a:r>
                <a:endParaRPr kumimoji="0" lang="es-MX" sz="900" b="0"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endParaRPr>
              </a:p>
            </p:txBody>
          </p:sp>
        </p:grpSp>
        <p:grpSp>
          <p:nvGrpSpPr>
            <p:cNvPr id="51" name="Grupo 50"/>
            <p:cNvGrpSpPr/>
            <p:nvPr/>
          </p:nvGrpSpPr>
          <p:grpSpPr>
            <a:xfrm>
              <a:off x="5642996" y="2658296"/>
              <a:ext cx="1084175" cy="1080000"/>
              <a:chOff x="2883671" y="1335708"/>
              <a:chExt cx="1084175" cy="1080000"/>
            </a:xfrm>
          </p:grpSpPr>
          <p:grpSp>
            <p:nvGrpSpPr>
              <p:cNvPr id="68" name="Grupo 67"/>
              <p:cNvGrpSpPr/>
              <p:nvPr/>
            </p:nvGrpSpPr>
            <p:grpSpPr>
              <a:xfrm>
                <a:off x="2887846" y="1335708"/>
                <a:ext cx="1080000" cy="1080000"/>
                <a:chOff x="2144684" y="3917153"/>
                <a:chExt cx="1080000" cy="1080000"/>
              </a:xfrm>
            </p:grpSpPr>
            <p:sp>
              <p:nvSpPr>
                <p:cNvPr id="70" name="Multidocumento 69"/>
                <p:cNvSpPr/>
                <p:nvPr/>
              </p:nvSpPr>
              <p:spPr>
                <a:xfrm>
                  <a:off x="2144684" y="3917153"/>
                  <a:ext cx="1080000" cy="1080000"/>
                </a:xfrm>
                <a:prstGeom prst="flowChartMultidocument">
                  <a:avLst/>
                </a:prstGeom>
                <a:solidFill>
                  <a:srgbClr val="418A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ndParaRPr>
                </a:p>
              </p:txBody>
            </p:sp>
            <p:sp>
              <p:nvSpPr>
                <p:cNvPr id="71" name="Multidocumento 70"/>
                <p:cNvSpPr/>
                <p:nvPr/>
              </p:nvSpPr>
              <p:spPr>
                <a:xfrm>
                  <a:off x="2180684" y="3953153"/>
                  <a:ext cx="1008000" cy="1008000"/>
                </a:xfrm>
                <a:prstGeom prst="flowChartMultidocument">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smtClean="0">
                    <a:ln>
                      <a:noFill/>
                    </a:ln>
                    <a:solidFill>
                      <a:prstClr val="black"/>
                    </a:solidFill>
                    <a:effectLst/>
                    <a:uLnTx/>
                    <a:uFillTx/>
                    <a:latin typeface="Soberana Sans" panose="02000000000000000000" pitchFamily="50" charset="0"/>
                  </a:endParaRPr>
                </a:p>
              </p:txBody>
            </p:sp>
          </p:grpSp>
          <p:sp>
            <p:nvSpPr>
              <p:cNvPr id="69" name="CuadroTexto 68"/>
              <p:cNvSpPr txBox="1"/>
              <p:nvPr/>
            </p:nvSpPr>
            <p:spPr>
              <a:xfrm>
                <a:off x="2883671" y="1508643"/>
                <a:ext cx="1008000" cy="6293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Se difunda la información sobre la operación del </a:t>
                </a:r>
                <a:r>
                  <a:rPr kumimoji="0" lang="es-MX" sz="1050" b="1" i="0" u="none" strike="noStrike" kern="0" cap="none" spc="0" normalizeH="0" baseline="0" noProof="0" dirty="0">
                    <a:ln>
                      <a:noFill/>
                    </a:ln>
                    <a:solidFill>
                      <a:srgbClr val="0989B1">
                        <a:lumMod val="10000"/>
                      </a:srgbClr>
                    </a:solidFill>
                    <a:effectLst/>
                    <a:uLnTx/>
                    <a:uFillTx/>
                    <a:latin typeface="Soberana Sans" panose="02000000000000000000" pitchFamily="50" charset="0"/>
                  </a:rPr>
                  <a:t>programa</a:t>
                </a:r>
                <a:endParaRPr kumimoji="0" lang="es-MX" sz="900" b="0"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endParaRPr>
              </a:p>
            </p:txBody>
          </p:sp>
        </p:grpSp>
        <p:grpSp>
          <p:nvGrpSpPr>
            <p:cNvPr id="52" name="Grupo 51"/>
            <p:cNvGrpSpPr/>
            <p:nvPr/>
          </p:nvGrpSpPr>
          <p:grpSpPr>
            <a:xfrm>
              <a:off x="8204556" y="3978113"/>
              <a:ext cx="1088959" cy="1080000"/>
              <a:chOff x="3207914" y="1335708"/>
              <a:chExt cx="1088959" cy="1080000"/>
            </a:xfrm>
          </p:grpSpPr>
          <p:grpSp>
            <p:nvGrpSpPr>
              <p:cNvPr id="64" name="Grupo 63"/>
              <p:cNvGrpSpPr/>
              <p:nvPr/>
            </p:nvGrpSpPr>
            <p:grpSpPr>
              <a:xfrm>
                <a:off x="3216873" y="1335708"/>
                <a:ext cx="1080000" cy="1080000"/>
                <a:chOff x="2473711" y="3917153"/>
                <a:chExt cx="1080000" cy="1080000"/>
              </a:xfrm>
            </p:grpSpPr>
            <p:sp>
              <p:nvSpPr>
                <p:cNvPr id="66" name="Multidocumento 65"/>
                <p:cNvSpPr/>
                <p:nvPr/>
              </p:nvSpPr>
              <p:spPr>
                <a:xfrm>
                  <a:off x="2473711" y="3917153"/>
                  <a:ext cx="1080000" cy="1080000"/>
                </a:xfrm>
                <a:prstGeom prst="flowChartMultidocument">
                  <a:avLst/>
                </a:prstGeom>
                <a:solidFill>
                  <a:srgbClr val="DF53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ndParaRPr>
                </a:p>
              </p:txBody>
            </p:sp>
            <p:sp>
              <p:nvSpPr>
                <p:cNvPr id="67" name="Multidocumento 66"/>
                <p:cNvSpPr/>
                <p:nvPr/>
              </p:nvSpPr>
              <p:spPr>
                <a:xfrm>
                  <a:off x="2509711" y="3953153"/>
                  <a:ext cx="1008000" cy="1008000"/>
                </a:xfrm>
                <a:prstGeom prst="flowChartMultidocument">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smtClean="0">
                    <a:ln>
                      <a:noFill/>
                    </a:ln>
                    <a:solidFill>
                      <a:prstClr val="black"/>
                    </a:solidFill>
                    <a:effectLst/>
                    <a:uLnTx/>
                    <a:uFillTx/>
                    <a:latin typeface="Soberana Sans" panose="02000000000000000000" pitchFamily="50" charset="0"/>
                  </a:endParaRPr>
                </a:p>
              </p:txBody>
            </p:sp>
          </p:grpSp>
          <p:sp>
            <p:nvSpPr>
              <p:cNvPr id="65" name="CuadroTexto 64"/>
              <p:cNvSpPr txBox="1"/>
              <p:nvPr/>
            </p:nvSpPr>
            <p:spPr>
              <a:xfrm>
                <a:off x="3207914" y="1663861"/>
                <a:ext cx="1044000" cy="4034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1" i="0" u="none" strike="noStrike" kern="0" cap="none" spc="0" normalizeH="0" baseline="0" noProof="0" dirty="0" smtClean="0">
                    <a:ln>
                      <a:noFill/>
                    </a:ln>
                    <a:solidFill>
                      <a:prstClr val="black"/>
                    </a:solidFill>
                    <a:effectLst/>
                    <a:uLnTx/>
                    <a:uFillTx/>
                    <a:latin typeface="Soberana Sans" panose="02000000000000000000" pitchFamily="50" charset="0"/>
                  </a:rPr>
                  <a:t>Se difunda el </a:t>
                </a:r>
                <a:r>
                  <a:rPr kumimoji="0" lang="es-MX" sz="1050" b="1" i="0" u="none" strike="noStrike" kern="0" cap="none" spc="0" normalizeH="0" baseline="0" noProof="0" dirty="0">
                    <a:ln>
                      <a:noFill/>
                    </a:ln>
                    <a:solidFill>
                      <a:prstClr val="black"/>
                    </a:solidFill>
                    <a:effectLst/>
                    <a:uLnTx/>
                    <a:uFillTx/>
                    <a:latin typeface="Soberana Sans" panose="02000000000000000000" pitchFamily="50" charset="0"/>
                  </a:rPr>
                  <a:t>padrón de </a:t>
                </a:r>
                <a:r>
                  <a:rPr kumimoji="0" lang="es-MX" sz="1050" b="1" i="0" u="none" strike="noStrike" kern="0" cap="none" spc="0" normalizeH="0" baseline="0" noProof="0" dirty="0" smtClean="0">
                    <a:ln>
                      <a:noFill/>
                    </a:ln>
                    <a:solidFill>
                      <a:prstClr val="black"/>
                    </a:solidFill>
                    <a:effectLst/>
                    <a:uLnTx/>
                    <a:uFillTx/>
                    <a:latin typeface="Soberana Sans" panose="02000000000000000000" pitchFamily="50" charset="0"/>
                  </a:rPr>
                  <a:t>beneficiarios</a:t>
                </a:r>
                <a:endParaRPr kumimoji="0" lang="es-MX" sz="900" b="0"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endParaRPr>
              </a:p>
            </p:txBody>
          </p:sp>
        </p:grpSp>
        <p:grpSp>
          <p:nvGrpSpPr>
            <p:cNvPr id="53" name="Grupo 52"/>
            <p:cNvGrpSpPr/>
            <p:nvPr/>
          </p:nvGrpSpPr>
          <p:grpSpPr>
            <a:xfrm>
              <a:off x="7171393" y="2658296"/>
              <a:ext cx="1083285" cy="1080000"/>
              <a:chOff x="2884561" y="1335708"/>
              <a:chExt cx="1083285" cy="1080000"/>
            </a:xfrm>
          </p:grpSpPr>
          <p:grpSp>
            <p:nvGrpSpPr>
              <p:cNvPr id="60" name="Grupo 59"/>
              <p:cNvGrpSpPr/>
              <p:nvPr/>
            </p:nvGrpSpPr>
            <p:grpSpPr>
              <a:xfrm>
                <a:off x="2887846" y="1335708"/>
                <a:ext cx="1080000" cy="1080000"/>
                <a:chOff x="2144684" y="3917153"/>
                <a:chExt cx="1080000" cy="1080000"/>
              </a:xfrm>
            </p:grpSpPr>
            <p:sp>
              <p:nvSpPr>
                <p:cNvPr id="62" name="Multidocumento 61"/>
                <p:cNvSpPr/>
                <p:nvPr/>
              </p:nvSpPr>
              <p:spPr>
                <a:xfrm>
                  <a:off x="2144684" y="3917153"/>
                  <a:ext cx="1080000" cy="1080000"/>
                </a:xfrm>
                <a:prstGeom prst="flowChartMultidocument">
                  <a:avLst/>
                </a:prstGeom>
                <a:solidFill>
                  <a:srgbClr val="A6B7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ndParaRPr>
                </a:p>
              </p:txBody>
            </p:sp>
            <p:sp>
              <p:nvSpPr>
                <p:cNvPr id="63" name="Multidocumento 62"/>
                <p:cNvSpPr/>
                <p:nvPr/>
              </p:nvSpPr>
              <p:spPr>
                <a:xfrm>
                  <a:off x="2180684" y="3953153"/>
                  <a:ext cx="1008000" cy="1008000"/>
                </a:xfrm>
                <a:prstGeom prst="flowChartMultidocument">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smtClean="0">
                    <a:ln>
                      <a:noFill/>
                    </a:ln>
                    <a:solidFill>
                      <a:prstClr val="black"/>
                    </a:solidFill>
                    <a:effectLst/>
                    <a:uLnTx/>
                    <a:uFillTx/>
                    <a:latin typeface="Soberana Sans" panose="02000000000000000000" pitchFamily="50" charset="0"/>
                  </a:endParaRPr>
                </a:p>
              </p:txBody>
            </p:sp>
          </p:grpSp>
          <p:sp>
            <p:nvSpPr>
              <p:cNvPr id="61" name="CuadroTexto 60"/>
              <p:cNvSpPr txBox="1"/>
              <p:nvPr/>
            </p:nvSpPr>
            <p:spPr>
              <a:xfrm>
                <a:off x="2884561" y="1574113"/>
                <a:ext cx="1009685" cy="6293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Que los </a:t>
                </a:r>
                <a:r>
                  <a:rPr kumimoji="0" lang="es-MX" sz="1050" b="1" i="0" u="none" strike="noStrike" kern="0" cap="none" spc="0" normalizeH="0" baseline="0" noProof="0" dirty="0">
                    <a:ln>
                      <a:noFill/>
                    </a:ln>
                    <a:solidFill>
                      <a:srgbClr val="0989B1">
                        <a:lumMod val="10000"/>
                      </a:srgbClr>
                    </a:solidFill>
                    <a:effectLst/>
                    <a:uLnTx/>
                    <a:uFillTx/>
                    <a:latin typeface="Soberana Sans" panose="02000000000000000000" pitchFamily="50" charset="0"/>
                  </a:rPr>
                  <a:t>r</a:t>
                </a: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ecursos públicos se entreguen con </a:t>
                </a:r>
                <a:r>
                  <a:rPr kumimoji="0" lang="es-MX" sz="1050" b="1" i="0" u="none" strike="noStrike" kern="0" cap="none" spc="0" normalizeH="0" baseline="0" noProof="0" dirty="0">
                    <a:ln>
                      <a:noFill/>
                    </a:ln>
                    <a:solidFill>
                      <a:srgbClr val="0989B1">
                        <a:lumMod val="10000"/>
                      </a:srgbClr>
                    </a:solidFill>
                    <a:effectLst/>
                    <a:uLnTx/>
                    <a:uFillTx/>
                    <a:latin typeface="Soberana Sans" panose="02000000000000000000" pitchFamily="50" charset="0"/>
                  </a:rPr>
                  <a:t>apego </a:t>
                </a:r>
                <a:r>
                  <a:rPr kumimoji="0" lang="es-MX" sz="1050" b="1"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rPr>
                  <a:t>a los requisitos</a:t>
                </a:r>
                <a:endParaRPr kumimoji="0" lang="es-MX" sz="900" b="0"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endParaRPr>
              </a:p>
            </p:txBody>
          </p:sp>
        </p:grpSp>
        <p:grpSp>
          <p:nvGrpSpPr>
            <p:cNvPr id="54" name="Grupo 53"/>
            <p:cNvGrpSpPr/>
            <p:nvPr/>
          </p:nvGrpSpPr>
          <p:grpSpPr>
            <a:xfrm>
              <a:off x="5653499" y="5324221"/>
              <a:ext cx="1080000" cy="1080000"/>
              <a:chOff x="2887846" y="1335708"/>
              <a:chExt cx="1080000" cy="1080000"/>
            </a:xfrm>
          </p:grpSpPr>
          <p:grpSp>
            <p:nvGrpSpPr>
              <p:cNvPr id="56" name="Grupo 55"/>
              <p:cNvGrpSpPr/>
              <p:nvPr/>
            </p:nvGrpSpPr>
            <p:grpSpPr>
              <a:xfrm>
                <a:off x="2887846" y="1335708"/>
                <a:ext cx="1080000" cy="1080000"/>
                <a:chOff x="2144684" y="3917153"/>
                <a:chExt cx="1080000" cy="1080000"/>
              </a:xfrm>
            </p:grpSpPr>
            <p:sp>
              <p:nvSpPr>
                <p:cNvPr id="58" name="Multidocumento 57"/>
                <p:cNvSpPr/>
                <p:nvPr/>
              </p:nvSpPr>
              <p:spPr>
                <a:xfrm>
                  <a:off x="2144684" y="3917153"/>
                  <a:ext cx="1080000" cy="1080000"/>
                </a:xfrm>
                <a:prstGeom prst="flowChartMultidocument">
                  <a:avLst/>
                </a:prstGeom>
                <a:solidFill>
                  <a:srgbClr val="029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alibri" panose="020F0502020204030204"/>
                  </a:endParaRPr>
                </a:p>
              </p:txBody>
            </p:sp>
            <p:sp>
              <p:nvSpPr>
                <p:cNvPr id="59" name="Multidocumento 58"/>
                <p:cNvSpPr/>
                <p:nvPr/>
              </p:nvSpPr>
              <p:spPr>
                <a:xfrm>
                  <a:off x="2180684" y="3953153"/>
                  <a:ext cx="1008000" cy="1008000"/>
                </a:xfrm>
                <a:prstGeom prst="flowChartMultidocument">
                  <a:avLst/>
                </a:prstGeom>
                <a:solidFill>
                  <a:sysClr val="window" lastClr="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smtClean="0">
                    <a:ln>
                      <a:noFill/>
                    </a:ln>
                    <a:solidFill>
                      <a:prstClr val="black"/>
                    </a:solidFill>
                    <a:effectLst/>
                    <a:uLnTx/>
                    <a:uFillTx/>
                    <a:latin typeface="Soberana Sans" panose="02000000000000000000" pitchFamily="50" charset="0"/>
                  </a:endParaRPr>
                </a:p>
              </p:txBody>
            </p:sp>
          </p:grpSp>
          <p:sp>
            <p:nvSpPr>
              <p:cNvPr id="57" name="CuadroTexto 56"/>
              <p:cNvSpPr txBox="1"/>
              <p:nvPr/>
            </p:nvSpPr>
            <p:spPr>
              <a:xfrm>
                <a:off x="2893755" y="1499101"/>
                <a:ext cx="1031763" cy="7423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1" i="0" u="none" strike="noStrike" kern="0" cap="none" spc="0" normalizeH="0" baseline="0" noProof="0" dirty="0" smtClean="0">
                    <a:ln>
                      <a:noFill/>
                    </a:ln>
                    <a:solidFill>
                      <a:prstClr val="black"/>
                    </a:solidFill>
                    <a:effectLst/>
                    <a:uLnTx/>
                    <a:uFillTx/>
                    <a:latin typeface="Soberana Sans" panose="02000000000000000000" pitchFamily="50" charset="0"/>
                  </a:rPr>
                  <a:t>Que el programa, apoyo o servicio municipal </a:t>
                </a:r>
                <a:r>
                  <a:rPr kumimoji="0" lang="es-MX" sz="1050" b="1" i="0" u="none" strike="noStrike" kern="0" cap="none" spc="0" normalizeH="0" baseline="0" noProof="0" dirty="0">
                    <a:ln>
                      <a:noFill/>
                    </a:ln>
                    <a:solidFill>
                      <a:prstClr val="black"/>
                    </a:solidFill>
                    <a:effectLst/>
                    <a:uLnTx/>
                    <a:uFillTx/>
                    <a:latin typeface="Soberana Sans" panose="02000000000000000000" pitchFamily="50" charset="0"/>
                  </a:rPr>
                  <a:t>no se utilicen </a:t>
                </a:r>
                <a:r>
                  <a:rPr kumimoji="0" lang="es-MX" sz="1050" b="1" i="0" u="none" strike="noStrike" kern="0" cap="none" spc="0" normalizeH="0" baseline="0" noProof="0" dirty="0" smtClean="0">
                    <a:ln>
                      <a:noFill/>
                    </a:ln>
                    <a:solidFill>
                      <a:prstClr val="black"/>
                    </a:solidFill>
                    <a:effectLst/>
                    <a:uLnTx/>
                    <a:uFillTx/>
                    <a:latin typeface="Soberana Sans" panose="02000000000000000000" pitchFamily="50" charset="0"/>
                  </a:rPr>
                  <a:t>con fines distintos a los establecidos </a:t>
                </a:r>
                <a:endParaRPr kumimoji="0" lang="es-MX" sz="900" b="0" i="0" u="none" strike="noStrike" kern="0" cap="none" spc="0" normalizeH="0" baseline="0" noProof="0" dirty="0" smtClean="0">
                  <a:ln>
                    <a:noFill/>
                  </a:ln>
                  <a:solidFill>
                    <a:srgbClr val="0989B1">
                      <a:lumMod val="10000"/>
                    </a:srgbClr>
                  </a:solidFill>
                  <a:effectLst/>
                  <a:uLnTx/>
                  <a:uFillTx/>
                  <a:latin typeface="Soberana Sans" panose="02000000000000000000" pitchFamily="50" charset="0"/>
                </a:endParaRPr>
              </a:p>
            </p:txBody>
          </p:sp>
        </p:grpSp>
        <p:pic>
          <p:nvPicPr>
            <p:cNvPr id="55" name="Imagen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838" y="3826461"/>
              <a:ext cx="1744988" cy="1384911"/>
            </a:xfrm>
            <a:prstGeom prst="rect">
              <a:avLst/>
            </a:prstGeom>
          </p:spPr>
        </p:pic>
      </p:grpSp>
      <p:sp>
        <p:nvSpPr>
          <p:cNvPr id="3" name="Rectángulo 2"/>
          <p:cNvSpPr/>
          <p:nvPr/>
        </p:nvSpPr>
        <p:spPr>
          <a:xfrm>
            <a:off x="1320778" y="782026"/>
            <a:ext cx="2166170" cy="369332"/>
          </a:xfrm>
          <a:prstGeom prst="rect">
            <a:avLst/>
          </a:prstGeom>
        </p:spPr>
        <p:txBody>
          <a:bodyPr wrap="none">
            <a:spAutoFit/>
          </a:bodyPr>
          <a:lstStyle/>
          <a:p>
            <a:pPr algn="ctr"/>
            <a:r>
              <a:rPr lang="es-MX" b="1" dirty="0">
                <a:solidFill>
                  <a:schemeClr val="accent1"/>
                </a:solidFill>
                <a:latin typeface="Soberana Sans" panose="02000000000000000000" pitchFamily="50" charset="0"/>
              </a:rPr>
              <a:t>2.4 ¿Qué vigilar?</a:t>
            </a:r>
          </a:p>
        </p:txBody>
      </p:sp>
    </p:spTree>
    <p:extLst>
      <p:ext uri="{BB962C8B-B14F-4D97-AF65-F5344CB8AC3E}">
        <p14:creationId xmlns:p14="http://schemas.microsoft.com/office/powerpoint/2010/main" val="497799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707886"/>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2.5 ¿Por qué promover la Contraloría Social </a:t>
            </a:r>
          </a:p>
          <a:p>
            <a:pPr algn="ctr"/>
            <a:r>
              <a:rPr lang="es-MX" sz="2000" b="1" dirty="0" smtClean="0">
                <a:solidFill>
                  <a:schemeClr val="accent1"/>
                </a:solidFill>
                <a:latin typeface="Soberana Sans" panose="02000000000000000000" pitchFamily="50" charset="0"/>
              </a:rPr>
              <a:t>a nivel Municipal?</a:t>
            </a:r>
          </a:p>
        </p:txBody>
      </p:sp>
      <p:sp>
        <p:nvSpPr>
          <p:cNvPr id="14" name="Marcador de contenido 2"/>
          <p:cNvSpPr>
            <a:spLocks noGrp="1"/>
          </p:cNvSpPr>
          <p:nvPr>
            <p:ph idx="1"/>
          </p:nvPr>
        </p:nvSpPr>
        <p:spPr>
          <a:xfrm>
            <a:off x="2388395" y="1881194"/>
            <a:ext cx="5977660" cy="982159"/>
          </a:xfrm>
        </p:spPr>
        <p:txBody>
          <a:bodyPr>
            <a:normAutofit/>
          </a:bodyPr>
          <a:lstStyle/>
          <a:p>
            <a:pPr marL="0" indent="0" algn="just">
              <a:buNone/>
            </a:pPr>
            <a:r>
              <a:rPr lang="es-MX" sz="1600" dirty="0">
                <a:latin typeface="Soberana Sans" panose="02000000000000000000" pitchFamily="50" charset="0"/>
              </a:rPr>
              <a:t>Es un derecho de la ciudadanía para mejorar la gestión pública y la correcta aplicación de los recursos.</a:t>
            </a:r>
          </a:p>
        </p:txBody>
      </p:sp>
      <p:pic>
        <p:nvPicPr>
          <p:cNvPr id="2" name="Imagen 1"/>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450581" y="5675214"/>
            <a:ext cx="720000" cy="720000"/>
          </a:xfrm>
          <a:prstGeom prst="rect">
            <a:avLst/>
          </a:prstGeom>
        </p:spPr>
      </p:pic>
      <p:pic>
        <p:nvPicPr>
          <p:cNvPr id="3" name="Imagen 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450581" y="2012274"/>
            <a:ext cx="720000" cy="720000"/>
          </a:xfrm>
          <a:prstGeom prst="rect">
            <a:avLst/>
          </a:prstGeom>
        </p:spPr>
      </p:pic>
      <p:pic>
        <p:nvPicPr>
          <p:cNvPr id="15" name="Imagen 14"/>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450581" y="2928009"/>
            <a:ext cx="720000" cy="720000"/>
          </a:xfrm>
          <a:prstGeom prst="rect">
            <a:avLst/>
          </a:prstGeom>
        </p:spPr>
      </p:pic>
      <p:pic>
        <p:nvPicPr>
          <p:cNvPr id="16" name="Imagen 15"/>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450581" y="3843744"/>
            <a:ext cx="720000" cy="720000"/>
          </a:xfrm>
          <a:prstGeom prst="rect">
            <a:avLst/>
          </a:prstGeom>
        </p:spPr>
      </p:pic>
      <p:pic>
        <p:nvPicPr>
          <p:cNvPr id="17" name="Imagen 1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450581" y="4759479"/>
            <a:ext cx="720000" cy="720000"/>
          </a:xfrm>
          <a:prstGeom prst="rect">
            <a:avLst/>
          </a:prstGeom>
        </p:spPr>
      </p:pic>
      <p:sp>
        <p:nvSpPr>
          <p:cNvPr id="18" name="Marcador de contenido 2"/>
          <p:cNvSpPr txBox="1">
            <a:spLocks/>
          </p:cNvSpPr>
          <p:nvPr/>
        </p:nvSpPr>
        <p:spPr>
          <a:xfrm>
            <a:off x="2388395" y="2796929"/>
            <a:ext cx="5977660" cy="9821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s-MX" sz="1600" dirty="0" smtClean="0">
                <a:latin typeface="Soberana Sans" panose="02000000000000000000" pitchFamily="50" charset="0"/>
              </a:rPr>
              <a:t>Es una estrategia </a:t>
            </a:r>
            <a:r>
              <a:rPr lang="es-MX" sz="1600" dirty="0">
                <a:latin typeface="Soberana Sans" panose="02000000000000000000" pitchFamily="50" charset="0"/>
              </a:rPr>
              <a:t>de promoción para que la ciudadanía coadyuve con la transparencia, el acceso a la información y la rendición de cuentas.</a:t>
            </a:r>
          </a:p>
        </p:txBody>
      </p:sp>
      <p:sp>
        <p:nvSpPr>
          <p:cNvPr id="19" name="Marcador de contenido 2"/>
          <p:cNvSpPr txBox="1">
            <a:spLocks/>
          </p:cNvSpPr>
          <p:nvPr/>
        </p:nvSpPr>
        <p:spPr>
          <a:xfrm>
            <a:off x="2388395" y="3712664"/>
            <a:ext cx="5977660" cy="9821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s-MX" sz="1600" dirty="0">
                <a:latin typeface="Soberana Sans" panose="02000000000000000000" pitchFamily="50" charset="0"/>
              </a:rPr>
              <a:t>La Contraloría Social </a:t>
            </a:r>
            <a:r>
              <a:rPr lang="es-MX" sz="1600" dirty="0" smtClean="0">
                <a:latin typeface="Soberana Sans" panose="02000000000000000000" pitchFamily="50" charset="0"/>
              </a:rPr>
              <a:t>es el medio para que </a:t>
            </a:r>
            <a:r>
              <a:rPr lang="es-MX" sz="1600" dirty="0">
                <a:latin typeface="Soberana Sans" panose="02000000000000000000" pitchFamily="50" charset="0"/>
              </a:rPr>
              <a:t>la ciudadanía participe en la supervisión y vigilancia de los programas y acciones de Gobierno.</a:t>
            </a:r>
          </a:p>
        </p:txBody>
      </p:sp>
      <p:sp>
        <p:nvSpPr>
          <p:cNvPr id="20" name="Marcador de contenido 2"/>
          <p:cNvSpPr txBox="1">
            <a:spLocks/>
          </p:cNvSpPr>
          <p:nvPr/>
        </p:nvSpPr>
        <p:spPr>
          <a:xfrm>
            <a:off x="2388395" y="4628399"/>
            <a:ext cx="5977660" cy="9821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s-MX" sz="1600" dirty="0" smtClean="0">
                <a:latin typeface="Soberana Sans" panose="02000000000000000000" pitchFamily="50" charset="0"/>
              </a:rPr>
              <a:t>Permite </a:t>
            </a:r>
            <a:r>
              <a:rPr lang="es-MX" sz="1600" dirty="0">
                <a:latin typeface="Soberana Sans" panose="02000000000000000000" pitchFamily="50" charset="0"/>
              </a:rPr>
              <a:t>a través de las sugerencias, quejas y denuncias focalizar y mejorar los procesos de transparencia </a:t>
            </a:r>
            <a:r>
              <a:rPr lang="es-MX" sz="1600" dirty="0" smtClean="0">
                <a:latin typeface="Soberana Sans" panose="02000000000000000000" pitchFamily="50" charset="0"/>
              </a:rPr>
              <a:t>y </a:t>
            </a:r>
            <a:r>
              <a:rPr lang="es-MX" sz="1600" dirty="0">
                <a:latin typeface="Soberana Sans" panose="02000000000000000000" pitchFamily="50" charset="0"/>
              </a:rPr>
              <a:t>el uso de los recursos  </a:t>
            </a:r>
            <a:r>
              <a:rPr lang="es-MX" sz="1600" dirty="0" smtClean="0">
                <a:latin typeface="Soberana Sans" panose="02000000000000000000" pitchFamily="50" charset="0"/>
              </a:rPr>
              <a:t>públicos.</a:t>
            </a:r>
            <a:endParaRPr lang="es-MX" sz="1600" dirty="0">
              <a:latin typeface="Soberana Sans" panose="02000000000000000000" pitchFamily="50" charset="0"/>
            </a:endParaRPr>
          </a:p>
        </p:txBody>
      </p:sp>
      <p:sp>
        <p:nvSpPr>
          <p:cNvPr id="21" name="Marcador de contenido 2"/>
          <p:cNvSpPr txBox="1">
            <a:spLocks/>
          </p:cNvSpPr>
          <p:nvPr/>
        </p:nvSpPr>
        <p:spPr>
          <a:xfrm>
            <a:off x="2388395" y="5544134"/>
            <a:ext cx="5977660" cy="9821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s-MX" sz="1600" dirty="0" smtClean="0">
                <a:latin typeface="Soberana Sans" panose="02000000000000000000" pitchFamily="50" charset="0"/>
              </a:rPr>
              <a:t>Contribuye </a:t>
            </a:r>
            <a:r>
              <a:rPr lang="es-MX" sz="1600" dirty="0">
                <a:latin typeface="Soberana Sans" panose="02000000000000000000" pitchFamily="50" charset="0"/>
              </a:rPr>
              <a:t>a mejorar la percepción y credibilidad de la </a:t>
            </a:r>
            <a:r>
              <a:rPr lang="es-MX" sz="1600" dirty="0" smtClean="0">
                <a:latin typeface="Soberana Sans" panose="02000000000000000000" pitchFamily="50" charset="0"/>
              </a:rPr>
              <a:t>Administración Pública.</a:t>
            </a:r>
            <a:endParaRPr lang="es-MX" sz="1600" dirty="0">
              <a:latin typeface="Soberana Sans" panose="02000000000000000000" pitchFamily="50" charset="0"/>
            </a:endParaRPr>
          </a:p>
        </p:txBody>
      </p:sp>
      <p:sp>
        <p:nvSpPr>
          <p:cNvPr id="22" name="Marcador de número de diapositiva 21"/>
          <p:cNvSpPr>
            <a:spLocks noGrp="1"/>
          </p:cNvSpPr>
          <p:nvPr>
            <p:ph type="sldNum" sz="quarter" idx="12"/>
          </p:nvPr>
        </p:nvSpPr>
        <p:spPr/>
        <p:txBody>
          <a:bodyPr/>
          <a:lstStyle/>
          <a:p>
            <a:fld id="{E7A22ABE-5F76-401A-A17F-A593A8D2E664}" type="slidenum">
              <a:rPr lang="es-MX" smtClean="0"/>
              <a:t>23</a:t>
            </a:fld>
            <a:endParaRPr lang="es-MX"/>
          </a:p>
        </p:txBody>
      </p:sp>
    </p:spTree>
    <p:extLst>
      <p:ext uri="{BB962C8B-B14F-4D97-AF65-F5344CB8AC3E}">
        <p14:creationId xmlns:p14="http://schemas.microsoft.com/office/powerpoint/2010/main" val="3701829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sencilla 5"/>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2.6 ¿Cómo promover la Contraloría Social?</a:t>
            </a:r>
          </a:p>
        </p:txBody>
      </p:sp>
      <p:sp>
        <p:nvSpPr>
          <p:cNvPr id="10" name="Marcador de contenido 2"/>
          <p:cNvSpPr>
            <a:spLocks noGrp="1"/>
          </p:cNvSpPr>
          <p:nvPr>
            <p:ph idx="1"/>
          </p:nvPr>
        </p:nvSpPr>
        <p:spPr>
          <a:xfrm>
            <a:off x="1214845" y="1345405"/>
            <a:ext cx="7173506" cy="871322"/>
          </a:xfrm>
        </p:spPr>
        <p:txBody>
          <a:bodyPr>
            <a:normAutofit/>
          </a:bodyPr>
          <a:lstStyle/>
          <a:p>
            <a:pPr marL="0" indent="0" algn="just">
              <a:buNone/>
            </a:pPr>
            <a:r>
              <a:rPr lang="es-MX" sz="1600" dirty="0">
                <a:latin typeface="Soberana Sans" panose="02000000000000000000" pitchFamily="50" charset="0"/>
              </a:rPr>
              <a:t>La promoción de la Contraloría Social se realiza a través de las siguientes actividades:</a:t>
            </a:r>
          </a:p>
        </p:txBody>
      </p:sp>
      <p:graphicFrame>
        <p:nvGraphicFramePr>
          <p:cNvPr id="11" name="Diagrama 10"/>
          <p:cNvGraphicFramePr/>
          <p:nvPr>
            <p:extLst>
              <p:ext uri="{D42A27DB-BD31-4B8C-83A1-F6EECF244321}">
                <p14:modId xmlns:p14="http://schemas.microsoft.com/office/powerpoint/2010/main" val="585531456"/>
              </p:ext>
            </p:extLst>
          </p:nvPr>
        </p:nvGraphicFramePr>
        <p:xfrm>
          <a:off x="1214844" y="2084592"/>
          <a:ext cx="6917773" cy="231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p:cNvGraphicFramePr/>
          <p:nvPr>
            <p:extLst>
              <p:ext uri="{D42A27DB-BD31-4B8C-83A1-F6EECF244321}">
                <p14:modId xmlns:p14="http://schemas.microsoft.com/office/powerpoint/2010/main" val="1474878174"/>
              </p:ext>
            </p:extLst>
          </p:nvPr>
        </p:nvGraphicFramePr>
        <p:xfrm>
          <a:off x="1214843" y="4244019"/>
          <a:ext cx="6917773" cy="23160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arcador de número de diapositiva 1"/>
          <p:cNvSpPr>
            <a:spLocks noGrp="1"/>
          </p:cNvSpPr>
          <p:nvPr>
            <p:ph type="sldNum" sz="quarter" idx="12"/>
          </p:nvPr>
        </p:nvSpPr>
        <p:spPr/>
        <p:txBody>
          <a:bodyPr/>
          <a:lstStyle/>
          <a:p>
            <a:fld id="{E7A22ABE-5F76-401A-A17F-A593A8D2E664}" type="slidenum">
              <a:rPr lang="es-MX" smtClean="0"/>
              <a:t>24</a:t>
            </a:fld>
            <a:endParaRPr lang="es-MX"/>
          </a:p>
        </p:txBody>
      </p:sp>
    </p:spTree>
    <p:extLst>
      <p:ext uri="{BB962C8B-B14F-4D97-AF65-F5344CB8AC3E}">
        <p14:creationId xmlns:p14="http://schemas.microsoft.com/office/powerpoint/2010/main" val="265853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3740891"/>
            <a:ext cx="7578671" cy="2308324"/>
          </a:xfrm>
          <a:prstGeom prst="rect">
            <a:avLst/>
          </a:prstGeom>
          <a:noFill/>
        </p:spPr>
        <p:txBody>
          <a:bodyPr wrap="square" rtlCol="0">
            <a:spAutoFit/>
          </a:bodyPr>
          <a:lstStyle/>
          <a:p>
            <a:r>
              <a:rPr lang="es-MX" sz="4800" dirty="0" smtClean="0">
                <a:solidFill>
                  <a:schemeClr val="bg1"/>
                </a:solidFill>
                <a:latin typeface="Soberana Sans" panose="02000000000000000000" pitchFamily="50" charset="0"/>
              </a:rPr>
              <a:t>3. Contraloría Social </a:t>
            </a:r>
          </a:p>
          <a:p>
            <a:r>
              <a:rPr lang="es-MX" sz="4800" dirty="0" smtClean="0">
                <a:solidFill>
                  <a:schemeClr val="bg1"/>
                </a:solidFill>
                <a:latin typeface="Soberana Sans" panose="02000000000000000000" pitchFamily="50" charset="0"/>
              </a:rPr>
              <a:t>en las acciones de los gobiernos locales </a:t>
            </a:r>
          </a:p>
        </p:txBody>
      </p:sp>
      <p:sp>
        <p:nvSpPr>
          <p:cNvPr id="10" name="Recortar rectángulo de esquina sencilla 9"/>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25</a:t>
            </a:fld>
            <a:endParaRPr lang="es-MX"/>
          </a:p>
        </p:txBody>
      </p:sp>
    </p:spTree>
    <p:extLst>
      <p:ext uri="{BB962C8B-B14F-4D97-AF65-F5344CB8AC3E}">
        <p14:creationId xmlns:p14="http://schemas.microsoft.com/office/powerpoint/2010/main" val="1950362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ortar rectángulo de esquina sencilla 11"/>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3" name="Marcador de número de diapositiva 12"/>
          <p:cNvSpPr>
            <a:spLocks noGrp="1"/>
          </p:cNvSpPr>
          <p:nvPr>
            <p:ph type="sldNum" sz="quarter" idx="12"/>
          </p:nvPr>
        </p:nvSpPr>
        <p:spPr/>
        <p:txBody>
          <a:bodyPr/>
          <a:lstStyle/>
          <a:p>
            <a:fld id="{E7A22ABE-5F76-401A-A17F-A593A8D2E664}" type="slidenum">
              <a:rPr lang="es-MX" smtClean="0"/>
              <a:t>26</a:t>
            </a:fld>
            <a:endParaRPr lang="es-MX"/>
          </a:p>
        </p:txBody>
      </p:sp>
      <p:sp>
        <p:nvSpPr>
          <p:cNvPr id="17" name="Título 1"/>
          <p:cNvSpPr>
            <a:spLocks noGrp="1"/>
          </p:cNvSpPr>
          <p:nvPr>
            <p:ph type="title"/>
          </p:nvPr>
        </p:nvSpPr>
        <p:spPr>
          <a:xfrm>
            <a:off x="444137" y="198336"/>
            <a:ext cx="7944214" cy="576554"/>
          </a:xfrm>
        </p:spPr>
        <p:txBody>
          <a:bodyPr>
            <a:noAutofit/>
          </a:bodyPr>
          <a:lstStyle/>
          <a:p>
            <a:r>
              <a:rPr lang="es-MX" sz="2400" b="1" dirty="0">
                <a:solidFill>
                  <a:schemeClr val="tx1"/>
                </a:solidFill>
                <a:latin typeface="Soberana Sans" panose="02000000000000000000" pitchFamily="50" charset="0"/>
              </a:rPr>
              <a:t>3</a:t>
            </a:r>
            <a:r>
              <a:rPr lang="es-MX" sz="2400" b="1" dirty="0" smtClean="0">
                <a:solidFill>
                  <a:schemeClr val="tx1"/>
                </a:solidFill>
                <a:latin typeface="Soberana Sans" panose="02000000000000000000" pitchFamily="50" charset="0"/>
              </a:rPr>
              <a:t>. TALLER DE CONTRALORÍA SOCIAL</a:t>
            </a:r>
            <a:endParaRPr lang="es-MX" sz="2400" b="1" dirty="0">
              <a:solidFill>
                <a:schemeClr val="tx1"/>
              </a:solidFill>
              <a:latin typeface="Soberana Sans" panose="02000000000000000000" pitchFamily="50" charset="0"/>
            </a:endParaRPr>
          </a:p>
        </p:txBody>
      </p:sp>
      <p:sp>
        <p:nvSpPr>
          <p:cNvPr id="18" name="Marcador de contenido 2"/>
          <p:cNvSpPr>
            <a:spLocks noGrp="1"/>
          </p:cNvSpPr>
          <p:nvPr>
            <p:ph idx="1"/>
          </p:nvPr>
        </p:nvSpPr>
        <p:spPr>
          <a:xfrm>
            <a:off x="1214845" y="804255"/>
            <a:ext cx="7173506" cy="901715"/>
          </a:xfrm>
        </p:spPr>
        <p:txBody>
          <a:bodyPr>
            <a:normAutofit/>
          </a:bodyPr>
          <a:lstStyle/>
          <a:p>
            <a:pPr marL="0" indent="0" algn="just">
              <a:buNone/>
            </a:pPr>
            <a:r>
              <a:rPr lang="es-MX" sz="1600" dirty="0" smtClean="0">
                <a:latin typeface="Soberana Sans" panose="02000000000000000000" pitchFamily="50" charset="0"/>
              </a:rPr>
              <a:t>El </a:t>
            </a:r>
            <a:r>
              <a:rPr lang="es-MX" sz="1600" dirty="0">
                <a:latin typeface="Soberana Sans" panose="02000000000000000000" pitchFamily="50" charset="0"/>
              </a:rPr>
              <a:t>Taller de Contraloría Social en las acciones de los gobiernos locales permitirá </a:t>
            </a:r>
            <a:r>
              <a:rPr lang="es-MX" sz="1600" dirty="0" smtClean="0">
                <a:latin typeface="Soberana Sans" panose="02000000000000000000" pitchFamily="50" charset="0"/>
              </a:rPr>
              <a:t>a </a:t>
            </a:r>
            <a:r>
              <a:rPr lang="es-MX" sz="1600" dirty="0">
                <a:latin typeface="Soberana Sans" panose="02000000000000000000" pitchFamily="50" charset="0"/>
              </a:rPr>
              <a:t>las y los </a:t>
            </a:r>
            <a:r>
              <a:rPr lang="es-MX" sz="1600" dirty="0" smtClean="0">
                <a:latin typeface="Soberana Sans" panose="02000000000000000000" pitchFamily="50" charset="0"/>
              </a:rPr>
              <a:t>participantes:</a:t>
            </a:r>
            <a:endParaRPr lang="es-MX" sz="1600" dirty="0">
              <a:latin typeface="Soberana Sans" panose="02000000000000000000" pitchFamily="50" charset="0"/>
            </a:endParaRPr>
          </a:p>
        </p:txBody>
      </p:sp>
      <p:grpSp>
        <p:nvGrpSpPr>
          <p:cNvPr id="25" name="Grupo 24"/>
          <p:cNvGrpSpPr/>
          <p:nvPr/>
        </p:nvGrpSpPr>
        <p:grpSpPr>
          <a:xfrm>
            <a:off x="1238875" y="1559329"/>
            <a:ext cx="7273113" cy="4797022"/>
            <a:chOff x="722388" y="2015477"/>
            <a:chExt cx="7273113" cy="4797022"/>
          </a:xfrm>
        </p:grpSpPr>
        <p:graphicFrame>
          <p:nvGraphicFramePr>
            <p:cNvPr id="26" name="Diagrama 25"/>
            <p:cNvGraphicFramePr/>
            <p:nvPr>
              <p:extLst>
                <p:ext uri="{D42A27DB-BD31-4B8C-83A1-F6EECF244321}">
                  <p14:modId xmlns:p14="http://schemas.microsoft.com/office/powerpoint/2010/main" val="2287445841"/>
                </p:ext>
              </p:extLst>
            </p:nvPr>
          </p:nvGraphicFramePr>
          <p:xfrm>
            <a:off x="722388" y="2015477"/>
            <a:ext cx="7273113" cy="4797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Imagen 26"/>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751913" y="4369150"/>
              <a:ext cx="1271324" cy="2123772"/>
            </a:xfrm>
            <a:prstGeom prst="rect">
              <a:avLst/>
            </a:prstGeom>
          </p:spPr>
        </p:pic>
      </p:grpSp>
    </p:spTree>
    <p:extLst>
      <p:ext uri="{BB962C8B-B14F-4D97-AF65-F5344CB8AC3E}">
        <p14:creationId xmlns:p14="http://schemas.microsoft.com/office/powerpoint/2010/main" val="1373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4" y="1355551"/>
            <a:ext cx="7173506" cy="1028219"/>
          </a:xfrm>
        </p:spPr>
        <p:txBody>
          <a:bodyPr vert="horz" lIns="91440" tIns="45720" rIns="91440" bIns="45720" rtlCol="0" anchor="ctr">
            <a:normAutofit/>
          </a:bodyPr>
          <a:lstStyle/>
          <a:p>
            <a:pPr marL="0" indent="0" algn="just">
              <a:buNone/>
            </a:pPr>
            <a:r>
              <a:rPr lang="es-MX" sz="1600" dirty="0" smtClean="0">
                <a:latin typeface="Soberana Sans" panose="02000000000000000000" pitchFamily="50" charset="0"/>
              </a:rPr>
              <a:t>En caso de implementar un nuevo Programa, Apoyo o Servicio, se deberá proporcionar la información de una manera más detallada (reglas, lineamientos, manuales o guías de operación). Por ello, se sugiere la siguiente estructura:</a:t>
            </a:r>
            <a:endParaRPr lang="es-MX" sz="1600" dirty="0">
              <a:latin typeface="Soberana Sans" panose="02000000000000000000" pitchFamily="50" charset="0"/>
            </a:endParaRPr>
          </a:p>
        </p:txBody>
      </p:sp>
      <p:sp>
        <p:nvSpPr>
          <p:cNvPr id="9" name="CuadroTexto 8"/>
          <p:cNvSpPr txBox="1"/>
          <p:nvPr/>
        </p:nvSpPr>
        <p:spPr>
          <a:xfrm>
            <a:off x="1214844" y="770081"/>
            <a:ext cx="7173506" cy="400110"/>
          </a:xfrm>
          <a:prstGeom prst="rect">
            <a:avLst/>
          </a:prstGeom>
          <a:noFill/>
        </p:spPr>
        <p:txBody>
          <a:bodyPr wrap="square" rtlCol="0">
            <a:spAutoFit/>
          </a:bodyPr>
          <a:lstStyle/>
          <a:p>
            <a:pPr algn="ctr"/>
            <a:r>
              <a:rPr lang="es-MX" sz="2000" b="1" dirty="0">
                <a:solidFill>
                  <a:schemeClr val="accent1"/>
                </a:solidFill>
                <a:latin typeface="Soberana Sans" panose="02000000000000000000" pitchFamily="50" charset="0"/>
              </a:rPr>
              <a:t>3</a:t>
            </a:r>
            <a:r>
              <a:rPr lang="es-MX" sz="2000" b="1" dirty="0" smtClean="0">
                <a:solidFill>
                  <a:schemeClr val="accent1"/>
                </a:solidFill>
                <a:latin typeface="Soberana Sans" panose="02000000000000000000" pitchFamily="50" charset="0"/>
              </a:rPr>
              <a:t>.1 Estructura tu Programa, Apoyo o Servicio</a:t>
            </a:r>
          </a:p>
        </p:txBody>
      </p:sp>
      <p:sp>
        <p:nvSpPr>
          <p:cNvPr id="12" name="Recortar rectángulo de esquina sencilla 11"/>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graphicFrame>
        <p:nvGraphicFramePr>
          <p:cNvPr id="4" name="Diagrama 3"/>
          <p:cNvGraphicFramePr/>
          <p:nvPr>
            <p:extLst>
              <p:ext uri="{D42A27DB-BD31-4B8C-83A1-F6EECF244321}">
                <p14:modId xmlns:p14="http://schemas.microsoft.com/office/powerpoint/2010/main" val="3696230997"/>
              </p:ext>
            </p:extLst>
          </p:nvPr>
        </p:nvGraphicFramePr>
        <p:xfrm>
          <a:off x="1402869" y="2797859"/>
          <a:ext cx="6634753" cy="372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b="21649"/>
          <a:stretch/>
        </p:blipFill>
        <p:spPr>
          <a:xfrm flipH="1">
            <a:off x="6099751" y="3978405"/>
            <a:ext cx="2065123" cy="2560109"/>
          </a:xfrm>
          <a:prstGeom prst="rect">
            <a:avLst/>
          </a:prstGeom>
        </p:spPr>
      </p:pic>
      <p:sp>
        <p:nvSpPr>
          <p:cNvPr id="13" name="Marcador de número de diapositiva 12"/>
          <p:cNvSpPr>
            <a:spLocks noGrp="1"/>
          </p:cNvSpPr>
          <p:nvPr>
            <p:ph type="sldNum" sz="quarter" idx="12"/>
          </p:nvPr>
        </p:nvSpPr>
        <p:spPr/>
        <p:txBody>
          <a:bodyPr/>
          <a:lstStyle/>
          <a:p>
            <a:fld id="{E7A22ABE-5F76-401A-A17F-A593A8D2E664}" type="slidenum">
              <a:rPr lang="es-MX" smtClean="0"/>
              <a:t>27</a:t>
            </a:fld>
            <a:endParaRPr lang="es-MX"/>
          </a:p>
        </p:txBody>
      </p:sp>
      <p:sp>
        <p:nvSpPr>
          <p:cNvPr id="6" name="Elipse 5"/>
          <p:cNvSpPr/>
          <p:nvPr/>
        </p:nvSpPr>
        <p:spPr>
          <a:xfrm>
            <a:off x="4893747" y="2797859"/>
            <a:ext cx="1080000" cy="10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Soberana Sans Light" panose="02000000000000000000" pitchFamily="50" charset="0"/>
              </a:rPr>
              <a:t>Contraloría Social</a:t>
            </a:r>
            <a:endParaRPr lang="es-MX" sz="900" dirty="0">
              <a:latin typeface="Soberana Sans Light" panose="02000000000000000000" pitchFamily="50" charset="0"/>
            </a:endParaRPr>
          </a:p>
        </p:txBody>
      </p:sp>
      <p:sp>
        <p:nvSpPr>
          <p:cNvPr id="10" name="Elipse 9"/>
          <p:cNvSpPr/>
          <p:nvPr/>
        </p:nvSpPr>
        <p:spPr>
          <a:xfrm>
            <a:off x="4874714" y="4121295"/>
            <a:ext cx="1080000" cy="10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Soberana Sans Light" panose="02000000000000000000" pitchFamily="50" charset="0"/>
              </a:rPr>
              <a:t>Contraloría Social</a:t>
            </a:r>
            <a:endParaRPr lang="es-MX" sz="900" dirty="0">
              <a:latin typeface="Soberana Sans Light" panose="02000000000000000000" pitchFamily="50" charset="0"/>
            </a:endParaRPr>
          </a:p>
        </p:txBody>
      </p:sp>
      <p:sp>
        <p:nvSpPr>
          <p:cNvPr id="11" name="Elipse 10"/>
          <p:cNvSpPr/>
          <p:nvPr/>
        </p:nvSpPr>
        <p:spPr>
          <a:xfrm>
            <a:off x="7084874" y="2779239"/>
            <a:ext cx="1080000" cy="10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Soberana Sans Light" panose="02000000000000000000" pitchFamily="50" charset="0"/>
              </a:rPr>
              <a:t>Contraloría Social</a:t>
            </a:r>
            <a:endParaRPr lang="es-MX" sz="900" dirty="0">
              <a:latin typeface="Soberana Sans Light" panose="02000000000000000000" pitchFamily="50" charset="0"/>
            </a:endParaRPr>
          </a:p>
        </p:txBody>
      </p:sp>
      <p:sp>
        <p:nvSpPr>
          <p:cNvPr id="14" name="Rectángulo 13"/>
          <p:cNvSpPr/>
          <p:nvPr/>
        </p:nvSpPr>
        <p:spPr>
          <a:xfrm>
            <a:off x="0" y="6063069"/>
            <a:ext cx="1214844" cy="79493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Soberana Sans" panose="02000000000000000000" pitchFamily="50" charset="0"/>
              </a:rPr>
              <a:t>Formato  1.1</a:t>
            </a:r>
            <a:endParaRPr lang="es-MX" sz="1000" dirty="0">
              <a:latin typeface="Soberana Sans" panose="02000000000000000000" pitchFamily="50" charset="0"/>
            </a:endParaRPr>
          </a:p>
        </p:txBody>
      </p:sp>
    </p:spTree>
    <p:extLst>
      <p:ext uri="{BB962C8B-B14F-4D97-AF65-F5344CB8AC3E}">
        <p14:creationId xmlns:p14="http://schemas.microsoft.com/office/powerpoint/2010/main" val="4005343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4613510"/>
            <a:ext cx="7578671" cy="1446550"/>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Actividad 1</a:t>
            </a:r>
          </a:p>
          <a:p>
            <a:pPr algn="just"/>
            <a:r>
              <a:rPr lang="es-MX" sz="4000" dirty="0" smtClean="0">
                <a:solidFill>
                  <a:schemeClr val="bg1"/>
                </a:solidFill>
                <a:latin typeface="Soberana Sans" panose="02000000000000000000" pitchFamily="50" charset="0"/>
              </a:rPr>
              <a:t>“Estructura tu programa”</a:t>
            </a: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28</a:t>
            </a:fld>
            <a:endParaRPr lang="es-MX"/>
          </a:p>
        </p:txBody>
      </p:sp>
      <p:sp>
        <p:nvSpPr>
          <p:cNvPr id="10" name="Recortar rectángulo de esquina sencilla 9"/>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Tree>
    <p:extLst>
      <p:ext uri="{BB962C8B-B14F-4D97-AF65-F5344CB8AC3E}">
        <p14:creationId xmlns:p14="http://schemas.microsoft.com/office/powerpoint/2010/main" val="233870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7A22ABE-5F76-401A-A17F-A593A8D2E664}" type="slidenum">
              <a:rPr lang="es-MX" smtClean="0"/>
              <a:t>29</a:t>
            </a:fld>
            <a:endParaRPr lang="es-MX"/>
          </a:p>
        </p:txBody>
      </p:sp>
      <p:sp>
        <p:nvSpPr>
          <p:cNvPr id="5" name="CuadroTexto 4"/>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Ficha Técnica de Operación (formato 1.1)</a:t>
            </a:r>
          </a:p>
        </p:txBody>
      </p:sp>
      <p:sp>
        <p:nvSpPr>
          <p:cNvPr id="11" name="CuadroTexto 10"/>
          <p:cNvSpPr txBox="1"/>
          <p:nvPr/>
        </p:nvSpPr>
        <p:spPr>
          <a:xfrm>
            <a:off x="3723302" y="1420753"/>
            <a:ext cx="2150555" cy="230832"/>
          </a:xfrm>
          <a:prstGeom prst="rect">
            <a:avLst/>
          </a:prstGeom>
          <a:noFill/>
        </p:spPr>
        <p:txBody>
          <a:bodyPr wrap="square" rtlCol="0">
            <a:spAutoFit/>
          </a:bodyPr>
          <a:lstStyle/>
          <a:p>
            <a:pPr algn="ctr"/>
            <a:r>
              <a:rPr lang="es-MX" sz="900" dirty="0" smtClean="0"/>
              <a:t>Nombre del Programa, Apoyo o Servicio</a:t>
            </a:r>
          </a:p>
        </p:txBody>
      </p:sp>
      <p:sp>
        <p:nvSpPr>
          <p:cNvPr id="12" name="CuadroTexto 11"/>
          <p:cNvSpPr txBox="1"/>
          <p:nvPr/>
        </p:nvSpPr>
        <p:spPr>
          <a:xfrm>
            <a:off x="1904606" y="1200013"/>
            <a:ext cx="5793984" cy="492443"/>
          </a:xfrm>
          <a:prstGeom prst="rect">
            <a:avLst/>
          </a:prstGeom>
          <a:noFill/>
        </p:spPr>
        <p:txBody>
          <a:bodyPr wrap="square" rtlCol="0">
            <a:spAutoFit/>
          </a:bodyPr>
          <a:lstStyle/>
          <a:p>
            <a:pPr algn="ctr"/>
            <a:r>
              <a:rPr lang="es-MX" sz="1400" dirty="0">
                <a:latin typeface="Soberana Sans" panose="02000000000000000000" pitchFamily="50" charset="0"/>
              </a:rPr>
              <a:t>PROGRAMA DE BECAS MUNICIPALES 2017</a:t>
            </a:r>
          </a:p>
          <a:p>
            <a:pPr algn="ctr"/>
            <a:r>
              <a:rPr lang="es-MX" sz="1200" dirty="0">
                <a:solidFill>
                  <a:srgbClr val="C00000"/>
                </a:solidFill>
                <a:latin typeface="Soberana Sans" panose="02000000000000000000" pitchFamily="50" charset="0"/>
              </a:rPr>
              <a:t>“JUNTOS POR LA EDUCACIÓN”</a:t>
            </a:r>
            <a:endParaRPr lang="es-MX" sz="1200" dirty="0" smtClean="0">
              <a:solidFill>
                <a:srgbClr val="C00000"/>
              </a:solidFill>
              <a:latin typeface="Soberana Sans" panose="02000000000000000000" pitchFamily="50" charset="0"/>
            </a:endParaRPr>
          </a:p>
        </p:txBody>
      </p:sp>
      <p:sp>
        <p:nvSpPr>
          <p:cNvPr id="13" name="CuadroTexto 12"/>
          <p:cNvSpPr txBox="1"/>
          <p:nvPr/>
        </p:nvSpPr>
        <p:spPr>
          <a:xfrm>
            <a:off x="3746161" y="1698173"/>
            <a:ext cx="2150555" cy="230832"/>
          </a:xfrm>
          <a:prstGeom prst="rect">
            <a:avLst/>
          </a:prstGeom>
          <a:noFill/>
        </p:spPr>
        <p:txBody>
          <a:bodyPr wrap="square" rtlCol="0">
            <a:spAutoFit/>
          </a:bodyPr>
          <a:lstStyle/>
          <a:p>
            <a:pPr algn="ctr"/>
            <a:r>
              <a:rPr lang="es-MX" sz="900" dirty="0" smtClean="0"/>
              <a:t>Nombre del Municipio</a:t>
            </a:r>
          </a:p>
        </p:txBody>
      </p:sp>
      <p:sp>
        <p:nvSpPr>
          <p:cNvPr id="14" name="CuadroTexto 13"/>
          <p:cNvSpPr txBox="1"/>
          <p:nvPr/>
        </p:nvSpPr>
        <p:spPr>
          <a:xfrm>
            <a:off x="1946712" y="1635457"/>
            <a:ext cx="5793984" cy="307777"/>
          </a:xfrm>
          <a:prstGeom prst="rect">
            <a:avLst/>
          </a:prstGeom>
          <a:noFill/>
        </p:spPr>
        <p:txBody>
          <a:bodyPr wrap="square" rtlCol="0">
            <a:spAutoFit/>
          </a:bodyPr>
          <a:lstStyle/>
          <a:p>
            <a:pPr algn="ctr"/>
            <a:r>
              <a:rPr lang="es-MX" sz="1400" dirty="0" smtClean="0">
                <a:latin typeface="Soberana Sans" panose="02000000000000000000" pitchFamily="50" charset="0"/>
              </a:rPr>
              <a:t>Huixquilucan</a:t>
            </a:r>
            <a:endParaRPr lang="es-MX" sz="1200" dirty="0" smtClean="0">
              <a:solidFill>
                <a:srgbClr val="002060"/>
              </a:solidFill>
              <a:latin typeface="Soberana Sans" panose="02000000000000000000" pitchFamily="50" charset="0"/>
            </a:endParaRPr>
          </a:p>
        </p:txBody>
      </p:sp>
      <p:grpSp>
        <p:nvGrpSpPr>
          <p:cNvPr id="19" name="Grupo 18"/>
          <p:cNvGrpSpPr/>
          <p:nvPr/>
        </p:nvGrpSpPr>
        <p:grpSpPr>
          <a:xfrm>
            <a:off x="1908509" y="2054856"/>
            <a:ext cx="5790081" cy="4124101"/>
            <a:chOff x="1908509" y="2054856"/>
            <a:chExt cx="5790081" cy="4124101"/>
          </a:xfrm>
        </p:grpSpPr>
        <p:grpSp>
          <p:nvGrpSpPr>
            <p:cNvPr id="9" name="Grupo 8"/>
            <p:cNvGrpSpPr/>
            <p:nvPr/>
          </p:nvGrpSpPr>
          <p:grpSpPr>
            <a:xfrm>
              <a:off x="1908509" y="2054856"/>
              <a:ext cx="5790081" cy="4124101"/>
              <a:chOff x="2179623" y="1861778"/>
              <a:chExt cx="5236430" cy="3729746"/>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2615" t="43113" r="20913" b="15086"/>
              <a:stretch/>
            </p:blipFill>
            <p:spPr>
              <a:xfrm>
                <a:off x="2252254" y="1861778"/>
                <a:ext cx="5163799" cy="2148906"/>
              </a:xfrm>
              <a:prstGeom prst="rect">
                <a:avLst/>
              </a:prstGeom>
            </p:spPr>
          </p:pic>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22842" t="64584" r="20912" b="15087"/>
              <a:stretch/>
            </p:blipFill>
            <p:spPr>
              <a:xfrm>
                <a:off x="2272929" y="2034861"/>
                <a:ext cx="5143124" cy="1045132"/>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1807" t="28007" r="21023" b="20521"/>
              <a:stretch/>
            </p:blipFill>
            <p:spPr>
              <a:xfrm>
                <a:off x="2179623" y="2945305"/>
                <a:ext cx="5227442" cy="2646219"/>
              </a:xfrm>
              <a:prstGeom prst="rect">
                <a:avLst/>
              </a:prstGeom>
            </p:spPr>
          </p:pic>
        </p:grpSp>
        <p:sp>
          <p:nvSpPr>
            <p:cNvPr id="15" name="Rectángulo 14"/>
            <p:cNvSpPr/>
            <p:nvPr/>
          </p:nvSpPr>
          <p:spPr>
            <a:xfrm>
              <a:off x="2444113" y="2385647"/>
              <a:ext cx="4695092" cy="795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3723301" y="3541283"/>
              <a:ext cx="3626189" cy="493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p:cNvSpPr/>
            <p:nvPr/>
          </p:nvSpPr>
          <p:spPr>
            <a:xfrm>
              <a:off x="3723300" y="4323625"/>
              <a:ext cx="3626189" cy="909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a:off x="3723299" y="5661889"/>
              <a:ext cx="3626189" cy="3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0" name="CuadroTexto 19"/>
          <p:cNvSpPr txBox="1"/>
          <p:nvPr/>
        </p:nvSpPr>
        <p:spPr>
          <a:xfrm>
            <a:off x="2444113" y="2291046"/>
            <a:ext cx="4695092" cy="923330"/>
          </a:xfrm>
          <a:prstGeom prst="rect">
            <a:avLst/>
          </a:prstGeom>
          <a:noFill/>
        </p:spPr>
        <p:txBody>
          <a:bodyPr wrap="square" rtlCol="0">
            <a:spAutoFit/>
          </a:bodyPr>
          <a:lstStyle/>
          <a:p>
            <a:pPr algn="just"/>
            <a:r>
              <a:rPr lang="es-MX" sz="900" dirty="0">
                <a:latin typeface="Soberana Sans" panose="02000000000000000000" pitchFamily="50" charset="0"/>
              </a:rPr>
              <a:t>Relatar la problemática específica que se atiende con la operación del Programa, Apoyo o Servicio, se deberá dar respuesta a las siguientes preguntas</a:t>
            </a:r>
            <a:r>
              <a:rPr lang="es-MX" sz="900" dirty="0" smtClean="0">
                <a:latin typeface="Soberana Sans" panose="02000000000000000000" pitchFamily="50" charset="0"/>
              </a:rPr>
              <a:t>:</a:t>
            </a:r>
          </a:p>
          <a:p>
            <a:pPr algn="just"/>
            <a:endParaRPr lang="es-MX" sz="900" dirty="0" smtClean="0">
              <a:latin typeface="Soberana Sans" panose="02000000000000000000" pitchFamily="50" charset="0"/>
            </a:endParaRPr>
          </a:p>
          <a:p>
            <a:pPr lvl="0" algn="ctr"/>
            <a:r>
              <a:rPr lang="es-MX" sz="900" b="1" dirty="0">
                <a:latin typeface="Soberana Sans" panose="02000000000000000000" pitchFamily="50" charset="0"/>
              </a:rPr>
              <a:t>¿Por qué el Programa, Apoyo o Servicio?</a:t>
            </a:r>
          </a:p>
          <a:p>
            <a:pPr lvl="0" algn="ctr"/>
            <a:r>
              <a:rPr lang="es-MX" sz="900" b="1" dirty="0">
                <a:latin typeface="Soberana Sans" panose="02000000000000000000" pitchFamily="50" charset="0"/>
              </a:rPr>
              <a:t>¿Para qué el Programa, Apoyo o Servicio?</a:t>
            </a:r>
          </a:p>
          <a:p>
            <a:pPr lvl="0" algn="ctr"/>
            <a:r>
              <a:rPr lang="es-MX" sz="900" b="1" dirty="0">
                <a:latin typeface="Soberana Sans" panose="02000000000000000000" pitchFamily="50" charset="0"/>
              </a:rPr>
              <a:t>¿Hacia quién va dirigido?</a:t>
            </a:r>
          </a:p>
        </p:txBody>
      </p:sp>
      <p:sp>
        <p:nvSpPr>
          <p:cNvPr id="21" name="CuadroTexto 20"/>
          <p:cNvSpPr txBox="1"/>
          <p:nvPr/>
        </p:nvSpPr>
        <p:spPr>
          <a:xfrm>
            <a:off x="2496158" y="2210119"/>
            <a:ext cx="4695092" cy="1073435"/>
          </a:xfrm>
          <a:prstGeom prst="rect">
            <a:avLst/>
          </a:prstGeom>
          <a:noFill/>
        </p:spPr>
        <p:txBody>
          <a:bodyPr wrap="square" rtlCol="0">
            <a:spAutoFit/>
          </a:bodyPr>
          <a:lstStyle/>
          <a:p>
            <a:pPr algn="just">
              <a:lnSpc>
                <a:spcPts val="1260"/>
              </a:lnSpc>
            </a:pPr>
            <a:r>
              <a:rPr lang="es-MX" sz="800" dirty="0">
                <a:latin typeface="Soberana Sans" panose="02000000000000000000" pitchFamily="50" charset="0"/>
              </a:rPr>
              <a:t>La educación </a:t>
            </a:r>
            <a:r>
              <a:rPr lang="es-MX" sz="800" dirty="0" smtClean="0">
                <a:latin typeface="Soberana Sans" panose="02000000000000000000" pitchFamily="50" charset="0"/>
              </a:rPr>
              <a:t> es un factor </a:t>
            </a:r>
            <a:r>
              <a:rPr lang="es-MX" sz="800" dirty="0">
                <a:latin typeface="Soberana Sans" panose="02000000000000000000" pitchFamily="50" charset="0"/>
              </a:rPr>
              <a:t>de movilidad social, económica y política, </a:t>
            </a:r>
            <a:r>
              <a:rPr lang="es-MX" sz="800" dirty="0" smtClean="0">
                <a:latin typeface="Soberana Sans" panose="02000000000000000000" pitchFamily="50" charset="0"/>
              </a:rPr>
              <a:t>desde principios </a:t>
            </a:r>
            <a:r>
              <a:rPr lang="es-MX" sz="800" dirty="0">
                <a:latin typeface="Soberana Sans" panose="02000000000000000000" pitchFamily="50" charset="0"/>
              </a:rPr>
              <a:t>del siglo pasado. La idea de lograr la cobertura universal fue el vértice articulador de </a:t>
            </a:r>
            <a:r>
              <a:rPr lang="es-MX" sz="800" dirty="0" smtClean="0">
                <a:latin typeface="Soberana Sans" panose="02000000000000000000" pitchFamily="50" charset="0"/>
              </a:rPr>
              <a:t>las políticas </a:t>
            </a:r>
            <a:r>
              <a:rPr lang="es-MX" sz="800" dirty="0">
                <a:latin typeface="Soberana Sans" panose="02000000000000000000" pitchFamily="50" charset="0"/>
              </a:rPr>
              <a:t>educativas. Sin embargo, </a:t>
            </a:r>
            <a:r>
              <a:rPr lang="es-MX" sz="800" dirty="0" smtClean="0">
                <a:latin typeface="Soberana Sans" panose="02000000000000000000" pitchFamily="50" charset="0"/>
              </a:rPr>
              <a:t>rezago </a:t>
            </a:r>
            <a:r>
              <a:rPr lang="es-MX" sz="800" dirty="0">
                <a:latin typeface="Soberana Sans" panose="02000000000000000000" pitchFamily="50" charset="0"/>
              </a:rPr>
              <a:t>en la </a:t>
            </a:r>
            <a:r>
              <a:rPr lang="es-MX" sz="800" dirty="0" smtClean="0">
                <a:latin typeface="Soberana Sans" panose="02000000000000000000" pitchFamily="50" charset="0"/>
              </a:rPr>
              <a:t>calidad educativa </a:t>
            </a:r>
            <a:r>
              <a:rPr lang="es-MX" sz="800" dirty="0">
                <a:latin typeface="Soberana Sans" panose="02000000000000000000" pitchFamily="50" charset="0"/>
              </a:rPr>
              <a:t>es </a:t>
            </a:r>
            <a:r>
              <a:rPr lang="es-MX" sz="800" dirty="0" smtClean="0">
                <a:latin typeface="Soberana Sans" panose="02000000000000000000" pitchFamily="50" charset="0"/>
              </a:rPr>
              <a:t>amplio. Se creó el Programa con </a:t>
            </a:r>
            <a:r>
              <a:rPr lang="es-MX" sz="800" dirty="0">
                <a:latin typeface="Soberana Sans" panose="02000000000000000000" pitchFamily="50" charset="0"/>
              </a:rPr>
              <a:t>la finalidad de fomentar el interés en la formación académica, elevar el </a:t>
            </a:r>
            <a:r>
              <a:rPr lang="es-MX" sz="800" dirty="0" smtClean="0">
                <a:latin typeface="Soberana Sans" panose="02000000000000000000" pitchFamily="50" charset="0"/>
              </a:rPr>
              <a:t>aprovechamiento escolar </a:t>
            </a:r>
            <a:r>
              <a:rPr lang="es-MX" sz="800" dirty="0">
                <a:latin typeface="Soberana Sans" panose="02000000000000000000" pitchFamily="50" charset="0"/>
              </a:rPr>
              <a:t>y apoyar la economía </a:t>
            </a:r>
            <a:r>
              <a:rPr lang="es-MX" sz="800" dirty="0" smtClean="0">
                <a:latin typeface="Soberana Sans" panose="02000000000000000000" pitchFamily="50" charset="0"/>
              </a:rPr>
              <a:t>familiar de los </a:t>
            </a:r>
            <a:r>
              <a:rPr lang="es-MX" sz="800" dirty="0">
                <a:latin typeface="Soberana Sans" panose="02000000000000000000" pitchFamily="50" charset="0"/>
              </a:rPr>
              <a:t>estudiantes de los niveles preescolar, primaria, secundaria, medio superior y superior </a:t>
            </a:r>
            <a:r>
              <a:rPr lang="es-MX" sz="800" dirty="0" smtClean="0">
                <a:latin typeface="Soberana Sans" panose="02000000000000000000" pitchFamily="50" charset="0"/>
              </a:rPr>
              <a:t>que vivan </a:t>
            </a:r>
            <a:r>
              <a:rPr lang="es-MX" sz="800" dirty="0">
                <a:latin typeface="Soberana Sans" panose="02000000000000000000" pitchFamily="50" charset="0"/>
              </a:rPr>
              <a:t>en el </a:t>
            </a:r>
            <a:r>
              <a:rPr lang="es-MX" sz="800" dirty="0" smtClean="0">
                <a:latin typeface="Soberana Sans" panose="02000000000000000000" pitchFamily="50" charset="0"/>
              </a:rPr>
              <a:t>Municipio.</a:t>
            </a:r>
            <a:endParaRPr lang="es-MX" sz="700" dirty="0" smtClean="0">
              <a:solidFill>
                <a:srgbClr val="002060"/>
              </a:solidFill>
              <a:latin typeface="Soberana Sans" panose="02000000000000000000" pitchFamily="50" charset="0"/>
            </a:endParaRPr>
          </a:p>
        </p:txBody>
      </p:sp>
      <p:sp>
        <p:nvSpPr>
          <p:cNvPr id="22" name="CuadroTexto 21"/>
          <p:cNvSpPr txBox="1"/>
          <p:nvPr/>
        </p:nvSpPr>
        <p:spPr>
          <a:xfrm>
            <a:off x="3746160" y="3597146"/>
            <a:ext cx="3445090" cy="369332"/>
          </a:xfrm>
          <a:prstGeom prst="rect">
            <a:avLst/>
          </a:prstGeom>
          <a:noFill/>
        </p:spPr>
        <p:txBody>
          <a:bodyPr wrap="square" rtlCol="0">
            <a:spAutoFit/>
          </a:bodyPr>
          <a:lstStyle/>
          <a:p>
            <a:pPr algn="just"/>
            <a:r>
              <a:rPr lang="es-MX" sz="900" dirty="0"/>
              <a:t>Establecer el propósito del </a:t>
            </a:r>
            <a:r>
              <a:rPr lang="es-MX" sz="900" dirty="0" smtClean="0"/>
              <a:t>Programa en términos </a:t>
            </a:r>
            <a:r>
              <a:rPr lang="es-MX" sz="900" dirty="0"/>
              <a:t>de su impacto económico o social.</a:t>
            </a:r>
            <a:endParaRPr lang="es-MX" sz="900" dirty="0" smtClean="0"/>
          </a:p>
        </p:txBody>
      </p:sp>
      <p:sp>
        <p:nvSpPr>
          <p:cNvPr id="23" name="CuadroTexto 22"/>
          <p:cNvSpPr txBox="1"/>
          <p:nvPr/>
        </p:nvSpPr>
        <p:spPr>
          <a:xfrm>
            <a:off x="3752379" y="3475928"/>
            <a:ext cx="3415906" cy="707886"/>
          </a:xfrm>
          <a:prstGeom prst="rect">
            <a:avLst/>
          </a:prstGeom>
          <a:noFill/>
        </p:spPr>
        <p:txBody>
          <a:bodyPr wrap="square" rtlCol="0">
            <a:spAutoFit/>
          </a:bodyPr>
          <a:lstStyle/>
          <a:p>
            <a:pPr algn="just"/>
            <a:r>
              <a:rPr lang="es-MX" sz="800" dirty="0" smtClean="0">
                <a:latin typeface="Soberana Sans" panose="02000000000000000000" pitchFamily="50" charset="0"/>
              </a:rPr>
              <a:t>Estimular</a:t>
            </a:r>
            <a:r>
              <a:rPr lang="es-MX" sz="800" dirty="0">
                <a:latin typeface="Soberana Sans" panose="02000000000000000000" pitchFamily="50" charset="0"/>
              </a:rPr>
              <a:t> </a:t>
            </a:r>
            <a:r>
              <a:rPr lang="es-MX" sz="800" dirty="0" smtClean="0">
                <a:latin typeface="Soberana Sans" panose="02000000000000000000" pitchFamily="50" charset="0"/>
              </a:rPr>
              <a:t>la </a:t>
            </a:r>
            <a:r>
              <a:rPr lang="es-MX" sz="800" dirty="0">
                <a:latin typeface="Soberana Sans" panose="02000000000000000000" pitchFamily="50" charset="0"/>
              </a:rPr>
              <a:t>educación</a:t>
            </a:r>
            <a:r>
              <a:rPr lang="es-MX" sz="800" dirty="0" smtClean="0">
                <a:latin typeface="Soberana Sans" panose="02000000000000000000" pitchFamily="50" charset="0"/>
              </a:rPr>
              <a:t>, favorecer la equidad de oportunidades </a:t>
            </a:r>
            <a:r>
              <a:rPr lang="es-MX" sz="800" dirty="0">
                <a:latin typeface="Soberana Sans" panose="02000000000000000000" pitchFamily="50" charset="0"/>
              </a:rPr>
              <a:t>a </a:t>
            </a:r>
            <a:r>
              <a:rPr lang="es-MX" sz="800" dirty="0" smtClean="0">
                <a:latin typeface="Soberana Sans" panose="02000000000000000000" pitchFamily="50" charset="0"/>
              </a:rPr>
              <a:t>fin </a:t>
            </a:r>
            <a:r>
              <a:rPr lang="es-MX" sz="800" dirty="0">
                <a:latin typeface="Soberana Sans" panose="02000000000000000000" pitchFamily="50" charset="0"/>
              </a:rPr>
              <a:t>de alentar </a:t>
            </a:r>
            <a:r>
              <a:rPr lang="es-MX" sz="800" dirty="0" smtClean="0">
                <a:latin typeface="Soberana Sans" panose="02000000000000000000" pitchFamily="50" charset="0"/>
              </a:rPr>
              <a:t>el gusto </a:t>
            </a:r>
            <a:r>
              <a:rPr lang="es-MX" sz="800" dirty="0">
                <a:latin typeface="Soberana Sans" panose="02000000000000000000" pitchFamily="50" charset="0"/>
              </a:rPr>
              <a:t>por una mejor educación </a:t>
            </a:r>
            <a:r>
              <a:rPr lang="es-MX" sz="800" dirty="0" smtClean="0">
                <a:latin typeface="Soberana Sans" panose="02000000000000000000" pitchFamily="50" charset="0"/>
              </a:rPr>
              <a:t>y elevar </a:t>
            </a:r>
            <a:r>
              <a:rPr lang="es-MX" sz="800" dirty="0">
                <a:latin typeface="Soberana Sans" panose="02000000000000000000" pitchFamily="50" charset="0"/>
              </a:rPr>
              <a:t>el </a:t>
            </a:r>
            <a:r>
              <a:rPr lang="es-MX" sz="800" dirty="0" smtClean="0">
                <a:latin typeface="Soberana Sans" panose="02000000000000000000" pitchFamily="50" charset="0"/>
              </a:rPr>
              <a:t>aprovechamiento </a:t>
            </a:r>
            <a:r>
              <a:rPr lang="es-MX" sz="800" dirty="0">
                <a:latin typeface="Soberana Sans" panose="02000000000000000000" pitchFamily="50" charset="0"/>
              </a:rPr>
              <a:t>escolar. así como estimular la formación integral de los estudiantes de escuelas públicas y </a:t>
            </a:r>
            <a:r>
              <a:rPr lang="es-MX" sz="800" dirty="0" smtClean="0">
                <a:latin typeface="Soberana Sans" panose="02000000000000000000" pitchFamily="50" charset="0"/>
              </a:rPr>
              <a:t>reducir la </a:t>
            </a:r>
            <a:r>
              <a:rPr lang="es-MX" sz="800" dirty="0">
                <a:latin typeface="Soberana Sans" panose="02000000000000000000" pitchFamily="50" charset="0"/>
              </a:rPr>
              <a:t>brecha de </a:t>
            </a:r>
            <a:r>
              <a:rPr lang="es-MX" sz="800" dirty="0" smtClean="0">
                <a:latin typeface="Soberana Sans" panose="02000000000000000000" pitchFamily="50" charset="0"/>
              </a:rPr>
              <a:t>abandono.</a:t>
            </a:r>
            <a:endParaRPr lang="es-MX" sz="700" dirty="0" smtClean="0">
              <a:solidFill>
                <a:srgbClr val="002060"/>
              </a:solidFill>
              <a:latin typeface="Soberana Sans" panose="02000000000000000000" pitchFamily="50" charset="0"/>
            </a:endParaRPr>
          </a:p>
        </p:txBody>
      </p:sp>
      <p:sp>
        <p:nvSpPr>
          <p:cNvPr id="24" name="CuadroTexto 23"/>
          <p:cNvSpPr txBox="1"/>
          <p:nvPr/>
        </p:nvSpPr>
        <p:spPr>
          <a:xfrm>
            <a:off x="3745500" y="4459989"/>
            <a:ext cx="3445090" cy="369332"/>
          </a:xfrm>
          <a:prstGeom prst="rect">
            <a:avLst/>
          </a:prstGeom>
          <a:noFill/>
        </p:spPr>
        <p:txBody>
          <a:bodyPr wrap="square" rtlCol="0">
            <a:spAutoFit/>
          </a:bodyPr>
          <a:lstStyle/>
          <a:p>
            <a:pPr algn="just"/>
            <a:r>
              <a:rPr lang="es-MX" sz="900" dirty="0"/>
              <a:t>Deben ser concisos, alcanzables y medibles. Su consecución asegura el logro del objetivo general.</a:t>
            </a:r>
            <a:endParaRPr lang="es-MX" sz="900" dirty="0" smtClean="0"/>
          </a:p>
        </p:txBody>
      </p:sp>
      <p:sp>
        <p:nvSpPr>
          <p:cNvPr id="25" name="CuadroTexto 24"/>
          <p:cNvSpPr txBox="1"/>
          <p:nvPr/>
        </p:nvSpPr>
        <p:spPr>
          <a:xfrm>
            <a:off x="3760092" y="4290262"/>
            <a:ext cx="3415906" cy="830997"/>
          </a:xfrm>
          <a:prstGeom prst="rect">
            <a:avLst/>
          </a:prstGeom>
          <a:noFill/>
        </p:spPr>
        <p:txBody>
          <a:bodyPr wrap="square" rtlCol="0">
            <a:spAutoFit/>
          </a:bodyPr>
          <a:lstStyle/>
          <a:p>
            <a:pPr marL="171450" indent="-171450" algn="just">
              <a:buFont typeface="Arial" panose="020B0604020202020204" pitchFamily="34" charset="0"/>
              <a:buChar char="•"/>
            </a:pPr>
            <a:r>
              <a:rPr lang="es-MX" sz="800" dirty="0" smtClean="0">
                <a:latin typeface="Soberana Sans" panose="02000000000000000000" pitchFamily="50" charset="0"/>
              </a:rPr>
              <a:t>Fomentar </a:t>
            </a:r>
            <a:r>
              <a:rPr lang="es-MX" sz="800" dirty="0">
                <a:latin typeface="Soberana Sans" panose="02000000000000000000" pitchFamily="50" charset="0"/>
              </a:rPr>
              <a:t>el interés en la formación </a:t>
            </a:r>
            <a:r>
              <a:rPr lang="es-MX" sz="800" dirty="0" smtClean="0">
                <a:latin typeface="Soberana Sans" panose="02000000000000000000" pitchFamily="50" charset="0"/>
              </a:rPr>
              <a:t>académica</a:t>
            </a:r>
          </a:p>
          <a:p>
            <a:pPr marL="171450" indent="-171450" algn="just">
              <a:buFont typeface="Arial" panose="020B0604020202020204" pitchFamily="34" charset="0"/>
              <a:buChar char="•"/>
            </a:pPr>
            <a:endParaRPr lang="es-MX" sz="800" dirty="0" smtClean="0">
              <a:latin typeface="Soberana Sans" panose="02000000000000000000" pitchFamily="50" charset="0"/>
            </a:endParaRPr>
          </a:p>
          <a:p>
            <a:pPr marL="171450" indent="-171450" algn="just">
              <a:buFont typeface="Arial" panose="020B0604020202020204" pitchFamily="34" charset="0"/>
              <a:buChar char="•"/>
            </a:pPr>
            <a:r>
              <a:rPr lang="es-MX" sz="800" dirty="0" smtClean="0">
                <a:latin typeface="Soberana Sans" panose="02000000000000000000" pitchFamily="50" charset="0"/>
              </a:rPr>
              <a:t>Elevar </a:t>
            </a:r>
            <a:r>
              <a:rPr lang="es-MX" sz="800" dirty="0">
                <a:latin typeface="Soberana Sans" panose="02000000000000000000" pitchFamily="50" charset="0"/>
              </a:rPr>
              <a:t>el aprovechamiento escolar de los beneficiarios del </a:t>
            </a:r>
            <a:r>
              <a:rPr lang="es-MX" sz="800" dirty="0" smtClean="0">
                <a:latin typeface="Soberana Sans" panose="02000000000000000000" pitchFamily="50" charset="0"/>
              </a:rPr>
              <a:t>Programa</a:t>
            </a:r>
          </a:p>
          <a:p>
            <a:pPr marL="171450" indent="-171450" algn="just">
              <a:buFont typeface="Arial" panose="020B0604020202020204" pitchFamily="34" charset="0"/>
              <a:buChar char="•"/>
            </a:pPr>
            <a:endParaRPr lang="es-MX" sz="800" dirty="0" smtClean="0">
              <a:latin typeface="Soberana Sans" panose="02000000000000000000" pitchFamily="50" charset="0"/>
            </a:endParaRPr>
          </a:p>
          <a:p>
            <a:pPr marL="171450" indent="-171450" algn="just">
              <a:buFont typeface="Arial" panose="020B0604020202020204" pitchFamily="34" charset="0"/>
              <a:buChar char="•"/>
            </a:pPr>
            <a:r>
              <a:rPr lang="es-MX" sz="800" dirty="0" smtClean="0">
                <a:latin typeface="Soberana Sans" panose="02000000000000000000" pitchFamily="50" charset="0"/>
              </a:rPr>
              <a:t>Apoyar </a:t>
            </a:r>
            <a:r>
              <a:rPr lang="es-MX" sz="800" dirty="0">
                <a:latin typeface="Soberana Sans" panose="02000000000000000000" pitchFamily="50" charset="0"/>
              </a:rPr>
              <a:t>la economía familiar</a:t>
            </a:r>
            <a:endParaRPr lang="es-MX" sz="700" dirty="0" smtClean="0">
              <a:solidFill>
                <a:srgbClr val="002060"/>
              </a:solidFill>
              <a:latin typeface="Soberana Sans" panose="02000000000000000000" pitchFamily="50" charset="0"/>
            </a:endParaRPr>
          </a:p>
        </p:txBody>
      </p:sp>
      <p:sp>
        <p:nvSpPr>
          <p:cNvPr id="26" name="CuadroTexto 25"/>
          <p:cNvSpPr txBox="1"/>
          <p:nvPr/>
        </p:nvSpPr>
        <p:spPr>
          <a:xfrm>
            <a:off x="3752379" y="5733550"/>
            <a:ext cx="3445090" cy="230832"/>
          </a:xfrm>
          <a:prstGeom prst="rect">
            <a:avLst/>
          </a:prstGeom>
          <a:noFill/>
        </p:spPr>
        <p:txBody>
          <a:bodyPr wrap="square" rtlCol="0">
            <a:spAutoFit/>
          </a:bodyPr>
          <a:lstStyle/>
          <a:p>
            <a:pPr algn="just"/>
            <a:r>
              <a:rPr lang="es-MX" sz="900" dirty="0"/>
              <a:t>Especificar la zona geográfica donde opera el </a:t>
            </a:r>
            <a:r>
              <a:rPr lang="es-MX" sz="900" dirty="0" smtClean="0"/>
              <a:t>Programa.</a:t>
            </a:r>
          </a:p>
        </p:txBody>
      </p:sp>
      <p:sp>
        <p:nvSpPr>
          <p:cNvPr id="27" name="CuadroTexto 26"/>
          <p:cNvSpPr txBox="1"/>
          <p:nvPr/>
        </p:nvSpPr>
        <p:spPr>
          <a:xfrm>
            <a:off x="3752379" y="5665013"/>
            <a:ext cx="3415906" cy="215444"/>
          </a:xfrm>
          <a:prstGeom prst="rect">
            <a:avLst/>
          </a:prstGeom>
          <a:noFill/>
        </p:spPr>
        <p:txBody>
          <a:bodyPr wrap="square" rtlCol="0">
            <a:spAutoFit/>
          </a:bodyPr>
          <a:lstStyle/>
          <a:p>
            <a:pPr algn="just"/>
            <a:r>
              <a:rPr lang="es-MX" sz="800" dirty="0">
                <a:latin typeface="Soberana Sans" panose="02000000000000000000" pitchFamily="50" charset="0"/>
              </a:rPr>
              <a:t>Ayuntamiento de Huixquilucan, Estado de </a:t>
            </a:r>
            <a:r>
              <a:rPr lang="es-MX" sz="800" dirty="0" smtClean="0">
                <a:latin typeface="Soberana Sans" panose="02000000000000000000" pitchFamily="50" charset="0"/>
              </a:rPr>
              <a:t>México. </a:t>
            </a:r>
            <a:endParaRPr lang="es-MX" sz="700" dirty="0" smtClean="0">
              <a:solidFill>
                <a:srgbClr val="002060"/>
              </a:solidFill>
              <a:latin typeface="Soberana Sans" panose="02000000000000000000" pitchFamily="50" charset="0"/>
            </a:endParaRPr>
          </a:p>
        </p:txBody>
      </p:sp>
      <p:sp>
        <p:nvSpPr>
          <p:cNvPr id="28" name="Recortar rectángulo de esquina sencilla 27"/>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Tree>
    <p:extLst>
      <p:ext uri="{BB962C8B-B14F-4D97-AF65-F5344CB8AC3E}">
        <p14:creationId xmlns:p14="http://schemas.microsoft.com/office/powerpoint/2010/main" val="34146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2"/>
                                        </p:tgtEl>
                                        <p:attrNameLst>
                                          <p:attrName>ppt_y</p:attrName>
                                        </p:attrNameLst>
                                      </p:cBhvr>
                                      <p:tavLst>
                                        <p:tav tm="0">
                                          <p:val>
                                            <p:strVal val="#ppt_y"/>
                                          </p:val>
                                        </p:tav>
                                        <p:tav tm="100000">
                                          <p:val>
                                            <p:strVal val="#ppt_y"/>
                                          </p:val>
                                        </p:tav>
                                      </p:tavLst>
                                    </p:anim>
                                    <p:anim calcmode="lin" valueType="num">
                                      <p:cBhvr>
                                        <p:cTn id="5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4"/>
                                        </p:tgtEl>
                                        <p:attrNameLst>
                                          <p:attrName>ppt_y</p:attrName>
                                        </p:attrNameLst>
                                      </p:cBhvr>
                                      <p:tavLst>
                                        <p:tav tm="0">
                                          <p:val>
                                            <p:strVal val="#ppt_y"/>
                                          </p:val>
                                        </p:tav>
                                        <p:tav tm="100000">
                                          <p:val>
                                            <p:strVal val="#ppt_y"/>
                                          </p:val>
                                        </p:tav>
                                      </p:tavLst>
                                    </p:anim>
                                    <p:anim calcmode="lin" valueType="num">
                                      <p:cBhvr>
                                        <p:cTn id="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6"/>
                                        </p:tgtEl>
                                        <p:attrNameLst>
                                          <p:attrName>ppt_y</p:attrName>
                                        </p:attrNameLst>
                                      </p:cBhvr>
                                      <p:tavLst>
                                        <p:tav tm="0">
                                          <p:val>
                                            <p:strVal val="#ppt_y"/>
                                          </p:val>
                                        </p:tav>
                                        <p:tav tm="100000">
                                          <p:val>
                                            <p:strVal val="#ppt_y"/>
                                          </p:val>
                                        </p:tav>
                                      </p:tavLst>
                                    </p:anim>
                                    <p:anim calcmode="lin" valueType="num">
                                      <p:cBhvr>
                                        <p:cTn id="8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0" grpId="0"/>
      <p:bldP spid="21" grpId="0"/>
      <p:bldP spid="22" grpId="0"/>
      <p:bldP spid="23" grpId="0"/>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p:cNvSpPr txBox="1"/>
          <p:nvPr/>
        </p:nvSpPr>
        <p:spPr>
          <a:xfrm>
            <a:off x="604433" y="827614"/>
            <a:ext cx="7578671" cy="5262979"/>
          </a:xfrm>
          <a:prstGeom prst="rect">
            <a:avLst/>
          </a:prstGeom>
          <a:noFill/>
        </p:spPr>
        <p:txBody>
          <a:bodyPr wrap="square" rtlCol="0">
            <a:spAutoFit/>
          </a:bodyPr>
          <a:lstStyle/>
          <a:p>
            <a:pPr algn="just"/>
            <a:r>
              <a:rPr lang="es-MX" sz="2400" dirty="0" smtClean="0">
                <a:solidFill>
                  <a:schemeClr val="bg1"/>
                </a:solidFill>
                <a:latin typeface="Soberana Sans" panose="02000000000000000000" pitchFamily="50" charset="0"/>
              </a:rPr>
              <a:t>TEMARIO</a:t>
            </a:r>
          </a:p>
          <a:p>
            <a:pPr algn="just"/>
            <a:endParaRPr lang="es-MX" sz="1000" dirty="0" smtClean="0">
              <a:solidFill>
                <a:schemeClr val="bg1"/>
              </a:solidFill>
              <a:latin typeface="Soberana Sans" panose="02000000000000000000" pitchFamily="50" charset="0"/>
            </a:endParaRPr>
          </a:p>
          <a:p>
            <a:pPr marL="457200" indent="-457200" algn="just">
              <a:buAutoNum type="arabicPeriod"/>
            </a:pPr>
            <a:r>
              <a:rPr lang="es-MX" sz="2000" dirty="0" smtClean="0">
                <a:solidFill>
                  <a:schemeClr val="bg1"/>
                </a:solidFill>
                <a:latin typeface="Soberana Sans" panose="02000000000000000000" pitchFamily="50" charset="0"/>
              </a:rPr>
              <a:t>Introducción (ROCSGL)</a:t>
            </a:r>
          </a:p>
          <a:p>
            <a:pPr algn="just"/>
            <a:endParaRPr lang="es-MX" sz="800" dirty="0" smtClean="0">
              <a:solidFill>
                <a:schemeClr val="bg1"/>
              </a:solidFill>
              <a:latin typeface="Soberana Sans" panose="02000000000000000000" pitchFamily="50" charset="0"/>
            </a:endParaRPr>
          </a:p>
          <a:p>
            <a:pPr algn="just"/>
            <a:r>
              <a:rPr lang="es-MX" sz="2000" dirty="0" smtClean="0">
                <a:solidFill>
                  <a:schemeClr val="bg1"/>
                </a:solidFill>
                <a:latin typeface="Soberana Sans" panose="02000000000000000000" pitchFamily="50" charset="0"/>
              </a:rPr>
              <a:t>	</a:t>
            </a:r>
            <a:r>
              <a:rPr lang="es-MX" dirty="0" smtClean="0">
                <a:solidFill>
                  <a:schemeClr val="bg1"/>
                </a:solidFill>
                <a:latin typeface="Soberana Sans" panose="02000000000000000000" pitchFamily="50" charset="0"/>
              </a:rPr>
              <a:t>1.1 Principales resultados </a:t>
            </a:r>
          </a:p>
          <a:p>
            <a:pPr algn="just"/>
            <a:r>
              <a:rPr lang="es-MX" dirty="0">
                <a:solidFill>
                  <a:schemeClr val="bg1"/>
                </a:solidFill>
                <a:latin typeface="Soberana Sans" panose="02000000000000000000" pitchFamily="50" charset="0"/>
              </a:rPr>
              <a:t>	</a:t>
            </a:r>
            <a:r>
              <a:rPr lang="es-MX" dirty="0" smtClean="0">
                <a:solidFill>
                  <a:schemeClr val="bg1"/>
                </a:solidFill>
                <a:latin typeface="Soberana Sans" panose="02000000000000000000" pitchFamily="50" charset="0"/>
              </a:rPr>
              <a:t>1.2 Estrategias 2018</a:t>
            </a:r>
          </a:p>
          <a:p>
            <a:pPr algn="just"/>
            <a:endParaRPr lang="es-MX" sz="2000" dirty="0" smtClean="0">
              <a:solidFill>
                <a:schemeClr val="bg1"/>
              </a:solidFill>
              <a:latin typeface="Soberana Sans" panose="02000000000000000000" pitchFamily="50" charset="0"/>
            </a:endParaRPr>
          </a:p>
          <a:p>
            <a:pPr algn="just"/>
            <a:r>
              <a:rPr lang="es-MX" sz="2000" dirty="0" smtClean="0">
                <a:solidFill>
                  <a:schemeClr val="bg1"/>
                </a:solidFill>
                <a:latin typeface="Soberana Sans" panose="02000000000000000000" pitchFamily="50" charset="0"/>
              </a:rPr>
              <a:t>2. Contraloría Social </a:t>
            </a:r>
          </a:p>
          <a:p>
            <a:pPr algn="just"/>
            <a:endParaRPr lang="es-MX" sz="800" dirty="0" smtClean="0">
              <a:solidFill>
                <a:schemeClr val="bg1"/>
              </a:solidFill>
              <a:latin typeface="Soberana Sans" panose="02000000000000000000" pitchFamily="50" charset="0"/>
            </a:endParaRPr>
          </a:p>
          <a:p>
            <a:pPr algn="just"/>
            <a:r>
              <a:rPr lang="es-MX" sz="2000" dirty="0" smtClean="0">
                <a:solidFill>
                  <a:schemeClr val="bg1"/>
                </a:solidFill>
                <a:latin typeface="Soberana Sans" panose="02000000000000000000" pitchFamily="50" charset="0"/>
              </a:rPr>
              <a:t>	</a:t>
            </a:r>
            <a:r>
              <a:rPr lang="es-MX" dirty="0" smtClean="0">
                <a:solidFill>
                  <a:schemeClr val="bg1"/>
                </a:solidFill>
                <a:latin typeface="Soberana Sans" panose="02000000000000000000" pitchFamily="50" charset="0"/>
              </a:rPr>
              <a:t>2.1 </a:t>
            </a:r>
            <a:r>
              <a:rPr lang="es-MX" dirty="0">
                <a:solidFill>
                  <a:schemeClr val="bg1"/>
                </a:solidFill>
                <a:latin typeface="Soberana Sans" panose="02000000000000000000" pitchFamily="50" charset="0"/>
              </a:rPr>
              <a:t>¿Qué es la Contraloría Social?</a:t>
            </a:r>
          </a:p>
          <a:p>
            <a:pPr algn="just"/>
            <a:r>
              <a:rPr lang="es-MX" dirty="0">
                <a:solidFill>
                  <a:schemeClr val="bg1"/>
                </a:solidFill>
                <a:latin typeface="Soberana Sans" panose="02000000000000000000" pitchFamily="50" charset="0"/>
              </a:rPr>
              <a:t>	</a:t>
            </a:r>
            <a:r>
              <a:rPr lang="es-MX" dirty="0" smtClean="0">
                <a:solidFill>
                  <a:schemeClr val="bg1"/>
                </a:solidFill>
                <a:latin typeface="Soberana Sans" panose="02000000000000000000" pitchFamily="50" charset="0"/>
              </a:rPr>
              <a:t>2.2 Algunos conceptos</a:t>
            </a:r>
          </a:p>
          <a:p>
            <a:pPr algn="just"/>
            <a:r>
              <a:rPr lang="es-MX" dirty="0" smtClean="0">
                <a:solidFill>
                  <a:schemeClr val="bg1"/>
                </a:solidFill>
                <a:latin typeface="Soberana Sans" panose="02000000000000000000" pitchFamily="50" charset="0"/>
              </a:rPr>
              <a:t>	2.3 ¿Cómo se percibe la Contraloría Social en los niveles de 	gobierno?</a:t>
            </a:r>
          </a:p>
          <a:p>
            <a:pPr algn="just"/>
            <a:r>
              <a:rPr lang="es-MX" dirty="0" smtClean="0">
                <a:solidFill>
                  <a:schemeClr val="bg1"/>
                </a:solidFill>
                <a:latin typeface="Soberana Sans" panose="02000000000000000000" pitchFamily="50" charset="0"/>
              </a:rPr>
              <a:t>	2.4 ¿Qué vigilar? </a:t>
            </a:r>
          </a:p>
          <a:p>
            <a:pPr algn="just"/>
            <a:r>
              <a:rPr lang="es-MX" dirty="0" smtClean="0">
                <a:solidFill>
                  <a:schemeClr val="bg1"/>
                </a:solidFill>
                <a:latin typeface="Soberana Sans" panose="02000000000000000000" pitchFamily="50" charset="0"/>
              </a:rPr>
              <a:t>	2.5 ¿Por qué promover la Contraloría Social?</a:t>
            </a:r>
          </a:p>
          <a:p>
            <a:pPr algn="just"/>
            <a:r>
              <a:rPr lang="es-MX" dirty="0" smtClean="0">
                <a:solidFill>
                  <a:schemeClr val="bg1"/>
                </a:solidFill>
                <a:latin typeface="Soberana Sans" panose="02000000000000000000" pitchFamily="50" charset="0"/>
              </a:rPr>
              <a:t>	2.6 ¿Cómo promover la Contraloría Social? </a:t>
            </a:r>
          </a:p>
          <a:p>
            <a:pPr algn="just"/>
            <a:endParaRPr lang="es-MX" sz="2000" dirty="0" smtClean="0">
              <a:solidFill>
                <a:schemeClr val="bg1"/>
              </a:solidFill>
              <a:latin typeface="Soberana Sans" panose="02000000000000000000" pitchFamily="50" charset="0"/>
            </a:endParaRPr>
          </a:p>
          <a:p>
            <a:pPr algn="just"/>
            <a:r>
              <a:rPr lang="es-MX" sz="2000" dirty="0" smtClean="0">
                <a:solidFill>
                  <a:schemeClr val="bg1"/>
                </a:solidFill>
                <a:latin typeface="Soberana Sans" panose="02000000000000000000" pitchFamily="50" charset="0"/>
              </a:rPr>
              <a:t>3. Taller de Contraloría Social en las acciones de los gobiernos locales </a:t>
            </a:r>
          </a:p>
        </p:txBody>
      </p:sp>
      <p:sp>
        <p:nvSpPr>
          <p:cNvPr id="10" name="Recortar rectángulo de esquina sencilla 9"/>
          <p:cNvSpPr/>
          <p:nvPr/>
        </p:nvSpPr>
        <p:spPr>
          <a:xfrm>
            <a:off x="8868570" y="774889"/>
            <a:ext cx="205494" cy="1322045"/>
          </a:xfrm>
          <a:prstGeom prst="snip1Rect">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Temario</a:t>
            </a:r>
            <a:endParaRPr lang="es-MX" sz="900" dirty="0">
              <a:solidFill>
                <a:schemeClr val="bg1"/>
              </a:solidFill>
              <a:latin typeface="Soberana Sans" panose="02000000000000000000" pitchFamily="50" charset="0"/>
            </a:endParaRPr>
          </a:p>
        </p:txBody>
      </p:sp>
      <p:sp>
        <p:nvSpPr>
          <p:cNvPr id="14" name="Marcador de número de diapositiva 13"/>
          <p:cNvSpPr>
            <a:spLocks noGrp="1"/>
          </p:cNvSpPr>
          <p:nvPr>
            <p:ph type="sldNum" sz="quarter" idx="12"/>
          </p:nvPr>
        </p:nvSpPr>
        <p:spPr/>
        <p:txBody>
          <a:bodyPr/>
          <a:lstStyle/>
          <a:p>
            <a:fld id="{E7A22ABE-5F76-401A-A17F-A593A8D2E664}" type="slidenum">
              <a:rPr lang="es-MX" smtClean="0"/>
              <a:t>3</a:t>
            </a:fld>
            <a:endParaRPr lang="es-MX" dirty="0"/>
          </a:p>
        </p:txBody>
      </p:sp>
    </p:spTree>
    <p:extLst>
      <p:ext uri="{BB962C8B-B14F-4D97-AF65-F5344CB8AC3E}">
        <p14:creationId xmlns:p14="http://schemas.microsoft.com/office/powerpoint/2010/main" val="1948808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7A22ABE-5F76-401A-A17F-A593A8D2E664}" type="slidenum">
              <a:rPr lang="es-MX" smtClean="0"/>
              <a:t>30</a:t>
            </a:fld>
            <a:endParaRPr lang="es-MX"/>
          </a:p>
        </p:txBody>
      </p:sp>
      <p:sp>
        <p:nvSpPr>
          <p:cNvPr id="5" name="CuadroTexto 4"/>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Ficha Técnica de Operación</a:t>
            </a:r>
          </a:p>
        </p:txBody>
      </p:sp>
      <p:grpSp>
        <p:nvGrpSpPr>
          <p:cNvPr id="12" name="Grupo 11"/>
          <p:cNvGrpSpPr/>
          <p:nvPr/>
        </p:nvGrpSpPr>
        <p:grpSpPr>
          <a:xfrm>
            <a:off x="1860980" y="1334415"/>
            <a:ext cx="5881236" cy="4826196"/>
            <a:chOff x="1860980" y="1334415"/>
            <a:chExt cx="5881236" cy="4826196"/>
          </a:xfrm>
        </p:grpSpPr>
        <p:grpSp>
          <p:nvGrpSpPr>
            <p:cNvPr id="7" name="Grupo 6"/>
            <p:cNvGrpSpPr/>
            <p:nvPr/>
          </p:nvGrpSpPr>
          <p:grpSpPr>
            <a:xfrm>
              <a:off x="1860980" y="1334415"/>
              <a:ext cx="5881236" cy="4826196"/>
              <a:chOff x="1860980" y="1138675"/>
              <a:chExt cx="5881236" cy="4826196"/>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1974" t="23086" r="21184" b="10214"/>
              <a:stretch/>
            </p:blipFill>
            <p:spPr>
              <a:xfrm>
                <a:off x="1907265" y="1138675"/>
                <a:ext cx="5788666" cy="3818913"/>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4868" t="28703" r="13684" b="49532"/>
              <a:stretch/>
            </p:blipFill>
            <p:spPr>
              <a:xfrm>
                <a:off x="1860980" y="4957588"/>
                <a:ext cx="5881236" cy="1007283"/>
              </a:xfrm>
              <a:prstGeom prst="rect">
                <a:avLst/>
              </a:prstGeom>
            </p:spPr>
          </p:pic>
        </p:grpSp>
        <p:sp>
          <p:nvSpPr>
            <p:cNvPr id="8" name="Rectángulo 7"/>
            <p:cNvSpPr/>
            <p:nvPr/>
          </p:nvSpPr>
          <p:spPr>
            <a:xfrm>
              <a:off x="3600009" y="1726887"/>
              <a:ext cx="3626189" cy="553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3600009" y="2844391"/>
              <a:ext cx="3626189" cy="114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3692476" y="4166656"/>
              <a:ext cx="3626189" cy="94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3600008" y="5335483"/>
              <a:ext cx="3626189" cy="74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CuadroTexto 12"/>
          <p:cNvSpPr txBox="1"/>
          <p:nvPr/>
        </p:nvSpPr>
        <p:spPr>
          <a:xfrm>
            <a:off x="3692476" y="1674493"/>
            <a:ext cx="3535640" cy="646331"/>
          </a:xfrm>
          <a:prstGeom prst="rect">
            <a:avLst/>
          </a:prstGeom>
          <a:noFill/>
        </p:spPr>
        <p:txBody>
          <a:bodyPr wrap="square" rtlCol="0">
            <a:spAutoFit/>
          </a:bodyPr>
          <a:lstStyle/>
          <a:p>
            <a:pPr algn="just"/>
            <a:r>
              <a:rPr lang="es-MX" sz="900" dirty="0"/>
              <a:t>Pueden ser personas, localidades, planteles educativos, etcétera. En todos los casos deberán anotarse las características sociales, económicas y culturales de la población a la cual va dirigido el </a:t>
            </a:r>
            <a:r>
              <a:rPr lang="es-MX" sz="900" dirty="0" smtClean="0"/>
              <a:t>Programa.</a:t>
            </a:r>
          </a:p>
        </p:txBody>
      </p:sp>
      <p:sp>
        <p:nvSpPr>
          <p:cNvPr id="14" name="CuadroTexto 13"/>
          <p:cNvSpPr txBox="1"/>
          <p:nvPr/>
        </p:nvSpPr>
        <p:spPr>
          <a:xfrm>
            <a:off x="3797617" y="1766825"/>
            <a:ext cx="3415906" cy="461665"/>
          </a:xfrm>
          <a:prstGeom prst="rect">
            <a:avLst/>
          </a:prstGeom>
          <a:noFill/>
        </p:spPr>
        <p:txBody>
          <a:bodyPr wrap="square" rtlCol="0">
            <a:spAutoFit/>
          </a:bodyPr>
          <a:lstStyle/>
          <a:p>
            <a:pPr algn="just"/>
            <a:r>
              <a:rPr lang="es-MX" sz="800" dirty="0" smtClean="0">
                <a:latin typeface="Soberana Sans" panose="02000000000000000000" pitchFamily="50" charset="0"/>
              </a:rPr>
              <a:t>Estudiantes de niveles </a:t>
            </a:r>
            <a:r>
              <a:rPr lang="es-MX" sz="800" dirty="0">
                <a:latin typeface="Soberana Sans" panose="02000000000000000000" pitchFamily="50" charset="0"/>
              </a:rPr>
              <a:t>preescolar, primaria, secundaria, medio superior y </a:t>
            </a:r>
            <a:r>
              <a:rPr lang="es-MX" sz="800" dirty="0" smtClean="0">
                <a:latin typeface="Soberana Sans" panose="02000000000000000000" pitchFamily="50" charset="0"/>
              </a:rPr>
              <a:t>superior de escuelas públicas, que vivan en Huixquilucan, Estado de México. </a:t>
            </a:r>
            <a:endParaRPr lang="es-MX" sz="700" dirty="0" smtClean="0">
              <a:solidFill>
                <a:srgbClr val="002060"/>
              </a:solidFill>
              <a:latin typeface="Soberana Sans" panose="02000000000000000000" pitchFamily="50" charset="0"/>
            </a:endParaRPr>
          </a:p>
        </p:txBody>
      </p:sp>
      <p:sp>
        <p:nvSpPr>
          <p:cNvPr id="15" name="CuadroTexto 14"/>
          <p:cNvSpPr txBox="1"/>
          <p:nvPr/>
        </p:nvSpPr>
        <p:spPr>
          <a:xfrm>
            <a:off x="3687859" y="2829863"/>
            <a:ext cx="3535640" cy="646331"/>
          </a:xfrm>
          <a:prstGeom prst="rect">
            <a:avLst/>
          </a:prstGeom>
          <a:noFill/>
        </p:spPr>
        <p:txBody>
          <a:bodyPr wrap="square" rtlCol="0">
            <a:spAutoFit/>
          </a:bodyPr>
          <a:lstStyle/>
          <a:p>
            <a:pPr algn="just"/>
            <a:r>
              <a:rPr lang="es-MX" sz="900" dirty="0"/>
              <a:t>Pueden ser personas, localidades, planteles educativos, etcétera. En todos los casos deberán anotarse las características sociales, económicas y culturales de la población a la cual va dirigido el </a:t>
            </a:r>
            <a:r>
              <a:rPr lang="es-MX" sz="900" dirty="0" smtClean="0"/>
              <a:t>Programa.</a:t>
            </a:r>
          </a:p>
        </p:txBody>
      </p:sp>
      <p:sp>
        <p:nvSpPr>
          <p:cNvPr id="16" name="CuadroTexto 15"/>
          <p:cNvSpPr txBox="1"/>
          <p:nvPr/>
        </p:nvSpPr>
        <p:spPr>
          <a:xfrm>
            <a:off x="3797617" y="2698374"/>
            <a:ext cx="3415906" cy="1323439"/>
          </a:xfrm>
          <a:prstGeom prst="rect">
            <a:avLst/>
          </a:prstGeom>
          <a:noFill/>
        </p:spPr>
        <p:txBody>
          <a:bodyPr wrap="square" rtlCol="0">
            <a:spAutoFit/>
          </a:bodyPr>
          <a:lstStyle/>
          <a:p>
            <a:pPr marL="171450" indent="-171450" algn="just">
              <a:buFont typeface="Arial" panose="020B0604020202020204" pitchFamily="34" charset="0"/>
              <a:buChar char="•"/>
            </a:pPr>
            <a:r>
              <a:rPr lang="es-MX" sz="800" dirty="0" smtClean="0">
                <a:latin typeface="Soberana Sans" panose="02000000000000000000" pitchFamily="50" charset="0"/>
              </a:rPr>
              <a:t>Estar inscrito </a:t>
            </a:r>
            <a:r>
              <a:rPr lang="es-MX" sz="800" dirty="0">
                <a:latin typeface="Soberana Sans" panose="02000000000000000000" pitchFamily="50" charset="0"/>
              </a:rPr>
              <a:t>en el ciclo escolar </a:t>
            </a:r>
            <a:r>
              <a:rPr lang="es-MX" sz="800" dirty="0" smtClean="0">
                <a:latin typeface="Soberana Sans" panose="02000000000000000000" pitchFamily="50" charset="0"/>
              </a:rPr>
              <a:t>2017-2018</a:t>
            </a:r>
            <a:r>
              <a:rPr lang="es-MX" sz="800" dirty="0">
                <a:latin typeface="Soberana Sans" panose="02000000000000000000" pitchFamily="50" charset="0"/>
              </a:rPr>
              <a:t>, de las escuelas </a:t>
            </a:r>
            <a:r>
              <a:rPr lang="es-MX" sz="800" dirty="0" smtClean="0">
                <a:latin typeface="Soberana Sans" panose="02000000000000000000" pitchFamily="50" charset="0"/>
              </a:rPr>
              <a:t>públicas.</a:t>
            </a:r>
          </a:p>
          <a:p>
            <a:pPr marL="171450" indent="-171450" algn="just">
              <a:buFont typeface="Arial" panose="020B0604020202020204" pitchFamily="34" charset="0"/>
              <a:buChar char="•"/>
            </a:pPr>
            <a:r>
              <a:rPr lang="es-MX" sz="800" dirty="0">
                <a:latin typeface="Soberana Sans" panose="02000000000000000000" pitchFamily="50" charset="0"/>
              </a:rPr>
              <a:t>Vivir en </a:t>
            </a:r>
            <a:r>
              <a:rPr lang="es-MX" sz="800" dirty="0" smtClean="0">
                <a:latin typeface="Soberana Sans" panose="02000000000000000000" pitchFamily="50" charset="0"/>
              </a:rPr>
              <a:t>Huixquilucan, Estado de México.</a:t>
            </a:r>
          </a:p>
          <a:p>
            <a:pPr marL="171450" indent="-171450" algn="just">
              <a:buFont typeface="Arial" panose="020B0604020202020204" pitchFamily="34" charset="0"/>
              <a:buChar char="•"/>
            </a:pPr>
            <a:r>
              <a:rPr lang="es-MX" sz="800" dirty="0" smtClean="0">
                <a:latin typeface="Soberana Sans" panose="02000000000000000000" pitchFamily="50" charset="0"/>
              </a:rPr>
              <a:t>Presentar la siguiente documentación </a:t>
            </a:r>
          </a:p>
          <a:p>
            <a:pPr algn="just"/>
            <a:r>
              <a:rPr lang="es-MX" sz="800" dirty="0">
                <a:latin typeface="Soberana Sans" panose="02000000000000000000" pitchFamily="50" charset="0"/>
              </a:rPr>
              <a:t>	</a:t>
            </a:r>
            <a:r>
              <a:rPr lang="es-MX" sz="800" dirty="0" smtClean="0">
                <a:latin typeface="Soberana Sans" panose="02000000000000000000" pitchFamily="50" charset="0"/>
              </a:rPr>
              <a:t>- Copia del Acta de Nacimiento, </a:t>
            </a:r>
          </a:p>
          <a:p>
            <a:pPr algn="just"/>
            <a:r>
              <a:rPr lang="es-MX" sz="800" dirty="0">
                <a:latin typeface="Soberana Sans" panose="02000000000000000000" pitchFamily="50" charset="0"/>
              </a:rPr>
              <a:t>	</a:t>
            </a:r>
            <a:r>
              <a:rPr lang="es-MX" sz="800" dirty="0" smtClean="0">
                <a:latin typeface="Soberana Sans" panose="02000000000000000000" pitchFamily="50" charset="0"/>
              </a:rPr>
              <a:t>- Copia del CURP</a:t>
            </a:r>
          </a:p>
          <a:p>
            <a:pPr algn="just"/>
            <a:r>
              <a:rPr lang="es-MX" sz="800" dirty="0">
                <a:latin typeface="Soberana Sans" panose="02000000000000000000" pitchFamily="50" charset="0"/>
              </a:rPr>
              <a:t>	</a:t>
            </a:r>
            <a:r>
              <a:rPr lang="es-MX" sz="800" dirty="0" smtClean="0">
                <a:latin typeface="Soberana Sans" panose="02000000000000000000" pitchFamily="50" charset="0"/>
              </a:rPr>
              <a:t>- Boleta original del ciclo escolar anterior</a:t>
            </a:r>
          </a:p>
          <a:p>
            <a:pPr algn="just"/>
            <a:r>
              <a:rPr lang="es-MX" sz="800" dirty="0">
                <a:latin typeface="Soberana Sans" panose="02000000000000000000" pitchFamily="50" charset="0"/>
              </a:rPr>
              <a:t>	</a:t>
            </a:r>
            <a:r>
              <a:rPr lang="es-MX" sz="800" dirty="0" smtClean="0">
                <a:latin typeface="Soberana Sans" panose="02000000000000000000" pitchFamily="50" charset="0"/>
              </a:rPr>
              <a:t>- Constancia de estudios vigente.</a:t>
            </a:r>
          </a:p>
          <a:p>
            <a:pPr algn="just"/>
            <a:r>
              <a:rPr lang="es-MX" sz="800" dirty="0" smtClean="0">
                <a:latin typeface="Soberana Sans" panose="02000000000000000000" pitchFamily="50" charset="0"/>
              </a:rPr>
              <a:t>No ser beneficiario de otro Programa Social, que otorgue al solicitante algún apoyo económico para ayudar a su educación.</a:t>
            </a:r>
          </a:p>
        </p:txBody>
      </p:sp>
      <p:sp>
        <p:nvSpPr>
          <p:cNvPr id="17" name="CuadroTexto 16"/>
          <p:cNvSpPr txBox="1"/>
          <p:nvPr/>
        </p:nvSpPr>
        <p:spPr>
          <a:xfrm>
            <a:off x="3687859" y="4441015"/>
            <a:ext cx="3535640" cy="369332"/>
          </a:xfrm>
          <a:prstGeom prst="rect">
            <a:avLst/>
          </a:prstGeom>
          <a:noFill/>
        </p:spPr>
        <p:txBody>
          <a:bodyPr wrap="square" rtlCol="0">
            <a:spAutoFit/>
          </a:bodyPr>
          <a:lstStyle/>
          <a:p>
            <a:pPr algn="just"/>
            <a:r>
              <a:rPr lang="es-MX" sz="900" dirty="0"/>
              <a:t>Precisar los criterios de selección de la población beneficiaria de manera precisa, clara, sencilla, que se pueda medir y objetiva.</a:t>
            </a:r>
            <a:endParaRPr lang="es-MX" sz="900" dirty="0" smtClean="0"/>
          </a:p>
        </p:txBody>
      </p:sp>
      <p:sp>
        <p:nvSpPr>
          <p:cNvPr id="18" name="CuadroTexto 17"/>
          <p:cNvSpPr txBox="1"/>
          <p:nvPr/>
        </p:nvSpPr>
        <p:spPr>
          <a:xfrm>
            <a:off x="3747726" y="4140152"/>
            <a:ext cx="3415906" cy="954107"/>
          </a:xfrm>
          <a:prstGeom prst="rect">
            <a:avLst/>
          </a:prstGeom>
          <a:noFill/>
        </p:spPr>
        <p:txBody>
          <a:bodyPr wrap="square" rtlCol="0">
            <a:spAutoFit/>
          </a:bodyPr>
          <a:lstStyle/>
          <a:p>
            <a:pPr algn="just"/>
            <a:r>
              <a:rPr lang="es-MX" sz="800" dirty="0" smtClean="0">
                <a:latin typeface="Soberana Sans" panose="02000000000000000000" pitchFamily="50" charset="0"/>
              </a:rPr>
              <a:t>i. Las solicitudes presentadas</a:t>
            </a:r>
            <a:r>
              <a:rPr lang="es-MX" sz="800" dirty="0">
                <a:latin typeface="Soberana Sans" panose="02000000000000000000" pitchFamily="50" charset="0"/>
              </a:rPr>
              <a:t>, serán </a:t>
            </a:r>
            <a:r>
              <a:rPr lang="es-MX" sz="800" dirty="0" smtClean="0">
                <a:latin typeface="Soberana Sans" panose="02000000000000000000" pitchFamily="50" charset="0"/>
              </a:rPr>
              <a:t>seleccionadas por </a:t>
            </a:r>
            <a:r>
              <a:rPr lang="es-MX" sz="800" dirty="0">
                <a:latin typeface="Soberana Sans" panose="02000000000000000000" pitchFamily="50" charset="0"/>
              </a:rPr>
              <a:t>el órgano evaluador. </a:t>
            </a:r>
            <a:r>
              <a:rPr lang="es-MX" sz="800" dirty="0" smtClean="0">
                <a:latin typeface="Soberana Sans" panose="02000000000000000000" pitchFamily="50" charset="0"/>
              </a:rPr>
              <a:t>Las que reúnan </a:t>
            </a:r>
            <a:r>
              <a:rPr lang="es-MX" sz="800" dirty="0">
                <a:latin typeface="Soberana Sans" panose="02000000000000000000" pitchFamily="50" charset="0"/>
              </a:rPr>
              <a:t>los requisitos </a:t>
            </a:r>
            <a:r>
              <a:rPr lang="es-MX" sz="800" dirty="0" smtClean="0">
                <a:latin typeface="Soberana Sans" panose="02000000000000000000" pitchFamily="50" charset="0"/>
              </a:rPr>
              <a:t>antes mencionados.</a:t>
            </a:r>
          </a:p>
          <a:p>
            <a:pPr algn="just"/>
            <a:r>
              <a:rPr lang="es-MX" sz="800" dirty="0">
                <a:latin typeface="Soberana Sans" panose="02000000000000000000" pitchFamily="50" charset="0"/>
              </a:rPr>
              <a:t>ii. La falsedad de </a:t>
            </a:r>
            <a:r>
              <a:rPr lang="es-MX" sz="800" dirty="0" smtClean="0">
                <a:latin typeface="Soberana Sans" panose="02000000000000000000" pitchFamily="50" charset="0"/>
              </a:rPr>
              <a:t>información proporcionada </a:t>
            </a:r>
            <a:r>
              <a:rPr lang="es-MX" sz="800" dirty="0">
                <a:latin typeface="Soberana Sans" panose="02000000000000000000" pitchFamily="50" charset="0"/>
              </a:rPr>
              <a:t>en las </a:t>
            </a:r>
            <a:r>
              <a:rPr lang="es-MX" sz="800" dirty="0" smtClean="0">
                <a:latin typeface="Soberana Sans" panose="02000000000000000000" pitchFamily="50" charset="0"/>
              </a:rPr>
              <a:t>solicitudes, así </a:t>
            </a:r>
            <a:r>
              <a:rPr lang="es-MX" sz="800" dirty="0">
                <a:latin typeface="Soberana Sans" panose="02000000000000000000" pitchFamily="50" charset="0"/>
              </a:rPr>
              <a:t>como la no vigencia de </a:t>
            </a:r>
            <a:r>
              <a:rPr lang="es-MX" sz="800" dirty="0" smtClean="0">
                <a:latin typeface="Soberana Sans" panose="02000000000000000000" pitchFamily="50" charset="0"/>
              </a:rPr>
              <a:t>los documentos </a:t>
            </a:r>
            <a:r>
              <a:rPr lang="es-MX" sz="800" dirty="0">
                <a:latin typeface="Soberana Sans" panose="02000000000000000000" pitchFamily="50" charset="0"/>
              </a:rPr>
              <a:t>será motivo de </a:t>
            </a:r>
            <a:r>
              <a:rPr lang="es-MX" sz="800" dirty="0" smtClean="0">
                <a:latin typeface="Soberana Sans" panose="02000000000000000000" pitchFamily="50" charset="0"/>
              </a:rPr>
              <a:t>no aceptación.</a:t>
            </a:r>
          </a:p>
          <a:p>
            <a:pPr algn="just"/>
            <a:r>
              <a:rPr lang="es-MX" sz="800" dirty="0">
                <a:latin typeface="Soberana Sans" panose="02000000000000000000" pitchFamily="50" charset="0"/>
              </a:rPr>
              <a:t>iii. </a:t>
            </a:r>
            <a:r>
              <a:rPr lang="es-MX" sz="800" dirty="0" smtClean="0">
                <a:latin typeface="Soberana Sans" panose="02000000000000000000" pitchFamily="50" charset="0"/>
              </a:rPr>
              <a:t>La lista de beneficiarios será publicada el día </a:t>
            </a:r>
            <a:r>
              <a:rPr lang="es-MX" sz="800" dirty="0">
                <a:latin typeface="Soberana Sans" panose="02000000000000000000" pitchFamily="50" charset="0"/>
              </a:rPr>
              <a:t>20 de </a:t>
            </a:r>
            <a:r>
              <a:rPr lang="es-MX" sz="800" dirty="0" smtClean="0">
                <a:latin typeface="Soberana Sans" panose="02000000000000000000" pitchFamily="50" charset="0"/>
              </a:rPr>
              <a:t>septiembre, en </a:t>
            </a:r>
            <a:r>
              <a:rPr lang="es-MX" sz="800" dirty="0">
                <a:latin typeface="Soberana Sans" panose="02000000000000000000" pitchFamily="50" charset="0"/>
              </a:rPr>
              <a:t>la sede </a:t>
            </a:r>
            <a:r>
              <a:rPr lang="es-MX" sz="800" dirty="0" smtClean="0">
                <a:latin typeface="Soberana Sans" panose="02000000000000000000" pitchFamily="50" charset="0"/>
              </a:rPr>
              <a:t>donde se </a:t>
            </a:r>
            <a:r>
              <a:rPr lang="es-MX" sz="800" dirty="0">
                <a:latin typeface="Soberana Sans" panose="02000000000000000000" pitchFamily="50" charset="0"/>
              </a:rPr>
              <a:t>llevó a cabo su registro.</a:t>
            </a:r>
          </a:p>
        </p:txBody>
      </p:sp>
      <p:sp>
        <p:nvSpPr>
          <p:cNvPr id="19" name="CuadroTexto 18"/>
          <p:cNvSpPr txBox="1"/>
          <p:nvPr/>
        </p:nvSpPr>
        <p:spPr>
          <a:xfrm>
            <a:off x="3687859" y="5452694"/>
            <a:ext cx="3535640" cy="507831"/>
          </a:xfrm>
          <a:prstGeom prst="rect">
            <a:avLst/>
          </a:prstGeom>
          <a:noFill/>
        </p:spPr>
        <p:txBody>
          <a:bodyPr wrap="square" rtlCol="0">
            <a:spAutoFit/>
          </a:bodyPr>
          <a:lstStyle/>
          <a:p>
            <a:pPr algn="just"/>
            <a:r>
              <a:rPr lang="es-MX" sz="900" dirty="0"/>
              <a:t>Definir los diferentes tipos de apoyo que se otorgan, en efectivo o en especie, señalando montos máximos por beneficiario y por porcentaje del costo total del Programa.</a:t>
            </a:r>
            <a:endParaRPr lang="es-MX" sz="900" dirty="0" smtClean="0"/>
          </a:p>
        </p:txBody>
      </p:sp>
      <p:sp>
        <p:nvSpPr>
          <p:cNvPr id="20" name="CuadroTexto 19"/>
          <p:cNvSpPr txBox="1"/>
          <p:nvPr/>
        </p:nvSpPr>
        <p:spPr>
          <a:xfrm>
            <a:off x="3797617" y="5293181"/>
            <a:ext cx="3415906" cy="830997"/>
          </a:xfrm>
          <a:prstGeom prst="rect">
            <a:avLst/>
          </a:prstGeom>
          <a:noFill/>
        </p:spPr>
        <p:txBody>
          <a:bodyPr wrap="square" rtlCol="0">
            <a:spAutoFit/>
          </a:bodyPr>
          <a:lstStyle/>
          <a:p>
            <a:pPr algn="just"/>
            <a:r>
              <a:rPr lang="es-MX" sz="800" dirty="0" smtClean="0">
                <a:latin typeface="Soberana Sans" panose="02000000000000000000" pitchFamily="50" charset="0"/>
              </a:rPr>
              <a:t>Es </a:t>
            </a:r>
            <a:r>
              <a:rPr lang="es-MX" sz="800" dirty="0">
                <a:latin typeface="Soberana Sans" panose="02000000000000000000" pitchFamily="50" charset="0"/>
              </a:rPr>
              <a:t>un apoyo económico cuatrimestral </a:t>
            </a:r>
            <a:r>
              <a:rPr lang="es-MX" sz="800" dirty="0" smtClean="0">
                <a:latin typeface="Soberana Sans" panose="02000000000000000000" pitchFamily="50" charset="0"/>
              </a:rPr>
              <a:t>para </a:t>
            </a:r>
            <a:r>
              <a:rPr lang="es-MX" sz="800" dirty="0">
                <a:latin typeface="Soberana Sans" panose="02000000000000000000" pitchFamily="50" charset="0"/>
              </a:rPr>
              <a:t>la cobertura </a:t>
            </a:r>
            <a:r>
              <a:rPr lang="es-MX" sz="800" dirty="0" smtClean="0">
                <a:latin typeface="Soberana Sans" panose="02000000000000000000" pitchFamily="50" charset="0"/>
              </a:rPr>
              <a:t>de sustento</a:t>
            </a:r>
            <a:r>
              <a:rPr lang="es-MX" sz="800" dirty="0">
                <a:latin typeface="Soberana Sans" panose="02000000000000000000" pitchFamily="50" charset="0"/>
              </a:rPr>
              <a:t>, transporte, compra de material escolar, entre otras necesidades; con montos de </a:t>
            </a:r>
            <a:r>
              <a:rPr lang="es-MX" sz="800" dirty="0" smtClean="0">
                <a:latin typeface="Soberana Sans" panose="02000000000000000000" pitchFamily="50" charset="0"/>
              </a:rPr>
              <a:t>400 pesos </a:t>
            </a:r>
            <a:r>
              <a:rPr lang="es-MX" sz="800" dirty="0">
                <a:latin typeface="Soberana Sans" panose="02000000000000000000" pitchFamily="50" charset="0"/>
              </a:rPr>
              <a:t>para los alumnos del nivel preescolar; 500 pesos para los de primaria; 600 para </a:t>
            </a:r>
            <a:r>
              <a:rPr lang="es-MX" sz="800" dirty="0" smtClean="0">
                <a:latin typeface="Soberana Sans" panose="02000000000000000000" pitchFamily="50" charset="0"/>
              </a:rPr>
              <a:t>estudiantes de </a:t>
            </a:r>
            <a:r>
              <a:rPr lang="es-MX" sz="800" dirty="0">
                <a:latin typeface="Soberana Sans" panose="02000000000000000000" pitchFamily="50" charset="0"/>
              </a:rPr>
              <a:t>secundaria, 700 para nivel medio superior; y 800 para aquellos que se encuentren </a:t>
            </a:r>
            <a:r>
              <a:rPr lang="es-MX" sz="800" dirty="0" smtClean="0">
                <a:latin typeface="Soberana Sans" panose="02000000000000000000" pitchFamily="50" charset="0"/>
              </a:rPr>
              <a:t>cursando estudios </a:t>
            </a:r>
            <a:r>
              <a:rPr lang="es-MX" sz="800" dirty="0">
                <a:latin typeface="Soberana Sans" panose="02000000000000000000" pitchFamily="50" charset="0"/>
              </a:rPr>
              <a:t>de nivel superior.</a:t>
            </a:r>
          </a:p>
        </p:txBody>
      </p:sp>
      <p:sp>
        <p:nvSpPr>
          <p:cNvPr id="21" name="Recortar rectángulo de esquina sencilla 20"/>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Tree>
    <p:extLst>
      <p:ext uri="{BB962C8B-B14F-4D97-AF65-F5344CB8AC3E}">
        <p14:creationId xmlns:p14="http://schemas.microsoft.com/office/powerpoint/2010/main" val="64551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7"/>
                                        </p:tgtEl>
                                        <p:attrNameLst>
                                          <p:attrName>ppt_y</p:attrName>
                                        </p:attrNameLst>
                                      </p:cBhvr>
                                      <p:tavLst>
                                        <p:tav tm="0">
                                          <p:val>
                                            <p:strVal val="#ppt_y"/>
                                          </p:val>
                                        </p:tav>
                                        <p:tav tm="100000">
                                          <p:val>
                                            <p:strVal val="#ppt_y"/>
                                          </p:val>
                                        </p:tav>
                                      </p:tavLst>
                                    </p:anim>
                                    <p:anim calcmode="lin" valueType="num">
                                      <p:cBhvr>
                                        <p:cTn id="3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9"/>
                                        </p:tgtEl>
                                        <p:attrNameLst>
                                          <p:attrName>ppt_y</p:attrName>
                                        </p:attrNameLst>
                                      </p:cBhvr>
                                      <p:tavLst>
                                        <p:tav tm="0">
                                          <p:val>
                                            <p:strVal val="#ppt_y"/>
                                          </p:val>
                                        </p:tav>
                                        <p:tav tm="100000">
                                          <p:val>
                                            <p:strVal val="#ppt_y"/>
                                          </p:val>
                                        </p:tav>
                                      </p:tavLst>
                                    </p:anim>
                                    <p:anim calcmode="lin" valueType="num">
                                      <p:cBhvr>
                                        <p:cTn id="4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7A22ABE-5F76-401A-A17F-A593A8D2E664}" type="slidenum">
              <a:rPr lang="es-MX" smtClean="0"/>
              <a:t>31</a:t>
            </a:fld>
            <a:endParaRPr lang="es-MX"/>
          </a:p>
        </p:txBody>
      </p:sp>
      <p:sp>
        <p:nvSpPr>
          <p:cNvPr id="5" name="CuadroTexto 4"/>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Ficha Técnica de Operación</a:t>
            </a:r>
          </a:p>
        </p:txBody>
      </p:sp>
      <p:grpSp>
        <p:nvGrpSpPr>
          <p:cNvPr id="15" name="Grupo 14"/>
          <p:cNvGrpSpPr/>
          <p:nvPr/>
        </p:nvGrpSpPr>
        <p:grpSpPr>
          <a:xfrm>
            <a:off x="1860980" y="1236829"/>
            <a:ext cx="5881236" cy="5142422"/>
            <a:chOff x="1860980" y="1236829"/>
            <a:chExt cx="5881236" cy="5142422"/>
          </a:xfrm>
        </p:grpSpPr>
        <p:grpSp>
          <p:nvGrpSpPr>
            <p:cNvPr id="7" name="Grupo 6"/>
            <p:cNvGrpSpPr/>
            <p:nvPr/>
          </p:nvGrpSpPr>
          <p:grpSpPr>
            <a:xfrm>
              <a:off x="1860980" y="1236829"/>
              <a:ext cx="5881236" cy="5142422"/>
              <a:chOff x="1860980" y="1236829"/>
              <a:chExt cx="5881236" cy="5142422"/>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4868" t="50021" r="13684" b="21464"/>
              <a:stretch/>
            </p:blipFill>
            <p:spPr>
              <a:xfrm>
                <a:off x="1860980" y="1236829"/>
                <a:ext cx="5881236" cy="1319661"/>
              </a:xfrm>
              <a:prstGeom prst="rect">
                <a:avLst/>
              </a:prstGeom>
            </p:spPr>
          </p:pic>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4736" t="23728" r="3685" b="9511"/>
              <a:stretch/>
            </p:blipFill>
            <p:spPr>
              <a:xfrm>
                <a:off x="1860980" y="2532102"/>
                <a:ext cx="5881236" cy="2410509"/>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24737" t="27533" r="23552" b="50000"/>
              <a:stretch/>
            </p:blipFill>
            <p:spPr>
              <a:xfrm>
                <a:off x="1860980" y="4942611"/>
                <a:ext cx="5881236" cy="1436640"/>
              </a:xfrm>
              <a:prstGeom prst="rect">
                <a:avLst/>
              </a:prstGeom>
            </p:spPr>
          </p:pic>
        </p:grpSp>
        <p:sp>
          <p:nvSpPr>
            <p:cNvPr id="9" name="Rectángulo 8"/>
            <p:cNvSpPr/>
            <p:nvPr/>
          </p:nvSpPr>
          <p:spPr>
            <a:xfrm>
              <a:off x="3613862" y="1582420"/>
              <a:ext cx="3626189" cy="949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3613862" y="5366878"/>
              <a:ext cx="3626189" cy="1012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3771695" y="3118198"/>
              <a:ext cx="3626189" cy="249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3771695" y="3622668"/>
              <a:ext cx="3626189" cy="249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3860721" y="4056382"/>
              <a:ext cx="3626189" cy="249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3687196" y="4560851"/>
              <a:ext cx="3626189" cy="381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6" name="CuadroTexto 15"/>
          <p:cNvSpPr txBox="1"/>
          <p:nvPr/>
        </p:nvSpPr>
        <p:spPr>
          <a:xfrm>
            <a:off x="3687196" y="1706002"/>
            <a:ext cx="3535640" cy="507831"/>
          </a:xfrm>
          <a:prstGeom prst="rect">
            <a:avLst/>
          </a:prstGeom>
          <a:noFill/>
        </p:spPr>
        <p:txBody>
          <a:bodyPr wrap="square" rtlCol="0">
            <a:spAutoFit/>
          </a:bodyPr>
          <a:lstStyle/>
          <a:p>
            <a:pPr algn="just"/>
            <a:r>
              <a:rPr lang="es-MX" sz="900" dirty="0"/>
              <a:t>Señale los derechos y obligaciones de los beneficiarios, así como los motivos de incumplimiento y que pueden dar lugar a: suspensión, cancelación o reintegro de los recursos. </a:t>
            </a:r>
            <a:endParaRPr lang="es-MX" sz="900" dirty="0" smtClean="0"/>
          </a:p>
        </p:txBody>
      </p:sp>
      <p:sp>
        <p:nvSpPr>
          <p:cNvPr id="17" name="CuadroTexto 16"/>
          <p:cNvSpPr txBox="1"/>
          <p:nvPr/>
        </p:nvSpPr>
        <p:spPr>
          <a:xfrm>
            <a:off x="3719003" y="1533122"/>
            <a:ext cx="3415906" cy="877163"/>
          </a:xfrm>
          <a:prstGeom prst="rect">
            <a:avLst/>
          </a:prstGeom>
          <a:noFill/>
        </p:spPr>
        <p:txBody>
          <a:bodyPr wrap="square" rtlCol="0">
            <a:spAutoFit/>
          </a:bodyPr>
          <a:lstStyle/>
          <a:p>
            <a:pPr algn="just"/>
            <a:r>
              <a:rPr lang="es-MX" sz="800" dirty="0" smtClean="0">
                <a:latin typeface="Soberana Sans" panose="02000000000000000000" pitchFamily="50" charset="0"/>
              </a:rPr>
              <a:t>Derechos: </a:t>
            </a:r>
            <a:r>
              <a:rPr lang="es-MX" sz="700" dirty="0" smtClean="0">
                <a:latin typeface="Soberana Sans" panose="02000000000000000000" pitchFamily="50" charset="0"/>
              </a:rPr>
              <a:t>Mantenerse en el padrón de beneficiarios si cumple con los requisitos.</a:t>
            </a:r>
          </a:p>
          <a:p>
            <a:pPr algn="just"/>
            <a:endParaRPr lang="es-MX" sz="700" dirty="0" smtClean="0">
              <a:latin typeface="Soberana Sans" panose="02000000000000000000" pitchFamily="50" charset="0"/>
            </a:endParaRPr>
          </a:p>
          <a:p>
            <a:pPr algn="just"/>
            <a:r>
              <a:rPr lang="es-MX" sz="700" dirty="0" smtClean="0">
                <a:latin typeface="Soberana Sans" panose="02000000000000000000" pitchFamily="50" charset="0"/>
              </a:rPr>
              <a:t>Obligaciones:  Asistir a las reuniones o convocatorias previstas. </a:t>
            </a:r>
          </a:p>
          <a:p>
            <a:pPr algn="just"/>
            <a:endParaRPr lang="es-MX" sz="700" dirty="0" smtClean="0">
              <a:latin typeface="Soberana Sans" panose="02000000000000000000" pitchFamily="50" charset="0"/>
            </a:endParaRPr>
          </a:p>
          <a:p>
            <a:pPr algn="just"/>
            <a:r>
              <a:rPr lang="es-MX" sz="800" dirty="0" smtClean="0">
                <a:latin typeface="Soberana Sans" panose="02000000000000000000" pitchFamily="50" charset="0"/>
              </a:rPr>
              <a:t>Incumplimiento:  </a:t>
            </a:r>
            <a:r>
              <a:rPr lang="es-MX" sz="700" dirty="0" smtClean="0">
                <a:latin typeface="Soberana Sans" panose="02000000000000000000" pitchFamily="50" charset="0"/>
              </a:rPr>
              <a:t>En caso de faltar </a:t>
            </a:r>
            <a:r>
              <a:rPr lang="es-MX" sz="700" dirty="0">
                <a:latin typeface="Soberana Sans" panose="02000000000000000000" pitchFamily="50" charset="0"/>
              </a:rPr>
              <a:t>algún </a:t>
            </a:r>
            <a:r>
              <a:rPr lang="es-MX" sz="700" dirty="0" smtClean="0">
                <a:latin typeface="Soberana Sans" panose="02000000000000000000" pitchFamily="50" charset="0"/>
              </a:rPr>
              <a:t>documento o </a:t>
            </a:r>
            <a:r>
              <a:rPr lang="es-MX" sz="700" dirty="0">
                <a:latin typeface="Soberana Sans" panose="02000000000000000000" pitchFamily="50" charset="0"/>
              </a:rPr>
              <a:t>no tenga </a:t>
            </a:r>
            <a:r>
              <a:rPr lang="es-MX" sz="700" dirty="0" smtClean="0">
                <a:latin typeface="Soberana Sans" panose="02000000000000000000" pitchFamily="50" charset="0"/>
              </a:rPr>
              <a:t>las características solicitadas </a:t>
            </a:r>
            <a:r>
              <a:rPr lang="es-MX" sz="700" dirty="0">
                <a:latin typeface="Soberana Sans" panose="02000000000000000000" pitchFamily="50" charset="0"/>
              </a:rPr>
              <a:t>será motivo de  </a:t>
            </a:r>
            <a:r>
              <a:rPr lang="es-MX" sz="700" dirty="0" smtClean="0">
                <a:latin typeface="Soberana Sans" panose="02000000000000000000" pitchFamily="50" charset="0"/>
              </a:rPr>
              <a:t>anulación. </a:t>
            </a:r>
          </a:p>
        </p:txBody>
      </p:sp>
      <p:sp>
        <p:nvSpPr>
          <p:cNvPr id="18" name="CuadroTexto 17"/>
          <p:cNvSpPr txBox="1"/>
          <p:nvPr/>
        </p:nvSpPr>
        <p:spPr>
          <a:xfrm>
            <a:off x="3687196" y="3113653"/>
            <a:ext cx="3535640" cy="230832"/>
          </a:xfrm>
          <a:prstGeom prst="rect">
            <a:avLst/>
          </a:prstGeom>
          <a:noFill/>
        </p:spPr>
        <p:txBody>
          <a:bodyPr wrap="square" rtlCol="0">
            <a:spAutoFit/>
          </a:bodyPr>
          <a:lstStyle/>
          <a:p>
            <a:pPr algn="just"/>
            <a:r>
              <a:rPr lang="es-MX" sz="900" dirty="0" smtClean="0"/>
              <a:t>Instancias </a:t>
            </a:r>
            <a:r>
              <a:rPr lang="es-MX" sz="900" dirty="0"/>
              <a:t>de gobierno que participan en la operación.</a:t>
            </a:r>
            <a:endParaRPr lang="es-MX" sz="900" dirty="0" smtClean="0"/>
          </a:p>
        </p:txBody>
      </p:sp>
      <p:sp>
        <p:nvSpPr>
          <p:cNvPr id="19" name="CuadroTexto 18"/>
          <p:cNvSpPr txBox="1"/>
          <p:nvPr/>
        </p:nvSpPr>
        <p:spPr>
          <a:xfrm>
            <a:off x="3747063" y="3112266"/>
            <a:ext cx="3415906" cy="215444"/>
          </a:xfrm>
          <a:prstGeom prst="rect">
            <a:avLst/>
          </a:prstGeom>
          <a:noFill/>
        </p:spPr>
        <p:txBody>
          <a:bodyPr wrap="square" rtlCol="0">
            <a:spAutoFit/>
          </a:bodyPr>
          <a:lstStyle/>
          <a:p>
            <a:pPr algn="just"/>
            <a:r>
              <a:rPr lang="es-MX" sz="800" dirty="0" smtClean="0">
                <a:latin typeface="Soberana Sans" panose="02000000000000000000" pitchFamily="50" charset="0"/>
              </a:rPr>
              <a:t>Secretaría de Educación Pública y la Secretaría de Desarrollo Social.</a:t>
            </a:r>
          </a:p>
        </p:txBody>
      </p:sp>
      <p:sp>
        <p:nvSpPr>
          <p:cNvPr id="20" name="CuadroTexto 19"/>
          <p:cNvSpPr txBox="1"/>
          <p:nvPr/>
        </p:nvSpPr>
        <p:spPr>
          <a:xfrm>
            <a:off x="3719003" y="3600280"/>
            <a:ext cx="3535640" cy="230832"/>
          </a:xfrm>
          <a:prstGeom prst="rect">
            <a:avLst/>
          </a:prstGeom>
          <a:noFill/>
        </p:spPr>
        <p:txBody>
          <a:bodyPr wrap="square" rtlCol="0">
            <a:spAutoFit/>
          </a:bodyPr>
          <a:lstStyle/>
          <a:p>
            <a:pPr algn="just"/>
            <a:r>
              <a:rPr lang="es-MX" sz="900" dirty="0"/>
              <a:t>Instancias </a:t>
            </a:r>
            <a:r>
              <a:rPr lang="es-MX" sz="900" dirty="0" smtClean="0"/>
              <a:t>del Ayuntamiento que entregan </a:t>
            </a:r>
            <a:r>
              <a:rPr lang="es-MX" sz="900" dirty="0"/>
              <a:t>el apoyo .</a:t>
            </a:r>
            <a:endParaRPr lang="es-MX" sz="900" dirty="0" smtClean="0"/>
          </a:p>
        </p:txBody>
      </p:sp>
      <p:sp>
        <p:nvSpPr>
          <p:cNvPr id="21" name="CuadroTexto 20"/>
          <p:cNvSpPr txBox="1"/>
          <p:nvPr/>
        </p:nvSpPr>
        <p:spPr>
          <a:xfrm>
            <a:off x="3747063" y="3608043"/>
            <a:ext cx="3415906" cy="215444"/>
          </a:xfrm>
          <a:prstGeom prst="rect">
            <a:avLst/>
          </a:prstGeom>
          <a:noFill/>
        </p:spPr>
        <p:txBody>
          <a:bodyPr wrap="square" rtlCol="0">
            <a:spAutoFit/>
          </a:bodyPr>
          <a:lstStyle/>
          <a:p>
            <a:pPr algn="just"/>
            <a:r>
              <a:rPr lang="es-MX" sz="800" dirty="0">
                <a:latin typeface="Soberana Sans" panose="02000000000000000000" pitchFamily="50" charset="0"/>
              </a:rPr>
              <a:t>Dirección General de </a:t>
            </a:r>
            <a:r>
              <a:rPr lang="es-MX" sz="800" dirty="0" smtClean="0">
                <a:latin typeface="Soberana Sans" panose="02000000000000000000" pitchFamily="50" charset="0"/>
              </a:rPr>
              <a:t>Desarrollo Social.</a:t>
            </a:r>
          </a:p>
        </p:txBody>
      </p:sp>
      <p:sp>
        <p:nvSpPr>
          <p:cNvPr id="22" name="CuadroTexto 21"/>
          <p:cNvSpPr txBox="1"/>
          <p:nvPr/>
        </p:nvSpPr>
        <p:spPr>
          <a:xfrm>
            <a:off x="3719003" y="4054164"/>
            <a:ext cx="3535640" cy="369332"/>
          </a:xfrm>
          <a:prstGeom prst="rect">
            <a:avLst/>
          </a:prstGeom>
          <a:noFill/>
        </p:spPr>
        <p:txBody>
          <a:bodyPr wrap="square" rtlCol="0">
            <a:spAutoFit/>
          </a:bodyPr>
          <a:lstStyle/>
          <a:p>
            <a:pPr algn="just"/>
            <a:r>
              <a:rPr lang="es-MX" sz="900" dirty="0" smtClean="0"/>
              <a:t>Instancias </a:t>
            </a:r>
            <a:r>
              <a:rPr lang="es-MX" sz="900" dirty="0"/>
              <a:t>de gobierno municipal encargada de administrar y operar el Programa.</a:t>
            </a:r>
            <a:endParaRPr lang="es-MX" sz="900" dirty="0" smtClean="0"/>
          </a:p>
        </p:txBody>
      </p:sp>
      <p:sp>
        <p:nvSpPr>
          <p:cNvPr id="23" name="CuadroTexto 22"/>
          <p:cNvSpPr txBox="1"/>
          <p:nvPr/>
        </p:nvSpPr>
        <p:spPr>
          <a:xfrm>
            <a:off x="3747063" y="4159041"/>
            <a:ext cx="3415906" cy="215444"/>
          </a:xfrm>
          <a:prstGeom prst="rect">
            <a:avLst/>
          </a:prstGeom>
          <a:noFill/>
        </p:spPr>
        <p:txBody>
          <a:bodyPr wrap="square" rtlCol="0">
            <a:spAutoFit/>
          </a:bodyPr>
          <a:lstStyle/>
          <a:p>
            <a:pPr algn="just"/>
            <a:r>
              <a:rPr lang="es-MX" sz="800" dirty="0">
                <a:latin typeface="Soberana Sans" panose="02000000000000000000" pitchFamily="50" charset="0"/>
              </a:rPr>
              <a:t>Dirección General de </a:t>
            </a:r>
            <a:r>
              <a:rPr lang="es-MX" sz="800" dirty="0" smtClean="0">
                <a:latin typeface="Soberana Sans" panose="02000000000000000000" pitchFamily="50" charset="0"/>
              </a:rPr>
              <a:t>Desarrollo Social.</a:t>
            </a:r>
          </a:p>
        </p:txBody>
      </p:sp>
      <p:sp>
        <p:nvSpPr>
          <p:cNvPr id="24" name="CuadroTexto 23"/>
          <p:cNvSpPr txBox="1"/>
          <p:nvPr/>
        </p:nvSpPr>
        <p:spPr>
          <a:xfrm>
            <a:off x="3719003" y="4560850"/>
            <a:ext cx="3535640" cy="369332"/>
          </a:xfrm>
          <a:prstGeom prst="rect">
            <a:avLst/>
          </a:prstGeom>
          <a:noFill/>
        </p:spPr>
        <p:txBody>
          <a:bodyPr wrap="square" rtlCol="0">
            <a:spAutoFit/>
          </a:bodyPr>
          <a:lstStyle/>
          <a:p>
            <a:pPr algn="just"/>
            <a:r>
              <a:rPr lang="es-MX" sz="900" dirty="0" smtClean="0"/>
              <a:t>Supervisar </a:t>
            </a:r>
            <a:r>
              <a:rPr lang="es-MX" sz="900" dirty="0"/>
              <a:t>el cumplimiento de las disposiciones para la planeación y ejecución de del Programa.</a:t>
            </a:r>
            <a:endParaRPr lang="es-MX" sz="900" dirty="0" smtClean="0"/>
          </a:p>
        </p:txBody>
      </p:sp>
      <p:sp>
        <p:nvSpPr>
          <p:cNvPr id="25" name="CuadroTexto 24"/>
          <p:cNvSpPr txBox="1"/>
          <p:nvPr/>
        </p:nvSpPr>
        <p:spPr>
          <a:xfrm>
            <a:off x="3750162" y="4647127"/>
            <a:ext cx="3415906" cy="215444"/>
          </a:xfrm>
          <a:prstGeom prst="rect">
            <a:avLst/>
          </a:prstGeom>
          <a:noFill/>
        </p:spPr>
        <p:txBody>
          <a:bodyPr wrap="square" rtlCol="0">
            <a:spAutoFit/>
          </a:bodyPr>
          <a:lstStyle/>
          <a:p>
            <a:pPr algn="just"/>
            <a:r>
              <a:rPr lang="es-MX" sz="800" dirty="0" smtClean="0">
                <a:latin typeface="Soberana Sans" panose="02000000000000000000" pitchFamily="50" charset="0"/>
              </a:rPr>
              <a:t>Contraloría Interna Municipal.</a:t>
            </a:r>
          </a:p>
        </p:txBody>
      </p:sp>
      <p:sp>
        <p:nvSpPr>
          <p:cNvPr id="26" name="CuadroTexto 25"/>
          <p:cNvSpPr txBox="1"/>
          <p:nvPr/>
        </p:nvSpPr>
        <p:spPr>
          <a:xfrm>
            <a:off x="3687196" y="5353199"/>
            <a:ext cx="3535640" cy="923330"/>
          </a:xfrm>
          <a:prstGeom prst="rect">
            <a:avLst/>
          </a:prstGeom>
          <a:noFill/>
        </p:spPr>
        <p:txBody>
          <a:bodyPr wrap="square" rtlCol="0">
            <a:spAutoFit/>
          </a:bodyPr>
          <a:lstStyle/>
          <a:p>
            <a:pPr algn="just"/>
            <a:r>
              <a:rPr lang="es-MX" sz="900" dirty="0"/>
              <a:t>Se deberá señalar expresamente lo siguiente:</a:t>
            </a:r>
          </a:p>
          <a:p>
            <a:pPr algn="just"/>
            <a:endParaRPr lang="es-MX" sz="900" dirty="0"/>
          </a:p>
          <a:p>
            <a:pPr marL="171450" indent="-171450" algn="just">
              <a:buFont typeface="Arial" panose="020B0604020202020204" pitchFamily="34" charset="0"/>
              <a:buChar char="•"/>
            </a:pPr>
            <a:r>
              <a:rPr lang="es-MX" sz="900" dirty="0" smtClean="0"/>
              <a:t>Área</a:t>
            </a:r>
            <a:r>
              <a:rPr lang="es-MX" sz="900" dirty="0"/>
              <a:t>, oficina o unidad ante la cual el beneficiario deberá presentar la solicitud.</a:t>
            </a:r>
          </a:p>
          <a:p>
            <a:pPr marL="171450" indent="-171450" algn="just">
              <a:buFont typeface="Arial" panose="020B0604020202020204" pitchFamily="34" charset="0"/>
              <a:buChar char="•"/>
            </a:pPr>
            <a:r>
              <a:rPr lang="es-MX" sz="900" dirty="0" smtClean="0"/>
              <a:t>Fechas </a:t>
            </a:r>
            <a:r>
              <a:rPr lang="es-MX" sz="900" dirty="0"/>
              <a:t>límite de presentación de solicitud.</a:t>
            </a:r>
          </a:p>
          <a:p>
            <a:pPr marL="171450" indent="-171450" algn="just">
              <a:buFont typeface="Arial" panose="020B0604020202020204" pitchFamily="34" charset="0"/>
              <a:buChar char="•"/>
            </a:pPr>
            <a:r>
              <a:rPr lang="es-MX" sz="900" dirty="0" smtClean="0"/>
              <a:t>Plazo </a:t>
            </a:r>
            <a:r>
              <a:rPr lang="es-MX" sz="900" dirty="0"/>
              <a:t>máximo de resolución </a:t>
            </a:r>
            <a:endParaRPr lang="es-MX" sz="900" dirty="0" smtClean="0"/>
          </a:p>
        </p:txBody>
      </p:sp>
      <p:sp>
        <p:nvSpPr>
          <p:cNvPr id="28" name="CuadroTexto 27"/>
          <p:cNvSpPr txBox="1"/>
          <p:nvPr/>
        </p:nvSpPr>
        <p:spPr>
          <a:xfrm>
            <a:off x="3719003" y="5272899"/>
            <a:ext cx="3415906" cy="1200329"/>
          </a:xfrm>
          <a:prstGeom prst="rect">
            <a:avLst/>
          </a:prstGeom>
          <a:noFill/>
        </p:spPr>
        <p:txBody>
          <a:bodyPr wrap="square" rtlCol="0">
            <a:spAutoFit/>
          </a:bodyPr>
          <a:lstStyle/>
          <a:p>
            <a:pPr algn="just"/>
            <a:r>
              <a:rPr lang="es-MX" sz="800" dirty="0" smtClean="0">
                <a:latin typeface="Soberana Sans" panose="02000000000000000000" pitchFamily="50" charset="0"/>
              </a:rPr>
              <a:t>El solicitante deberá acudir con </a:t>
            </a:r>
            <a:r>
              <a:rPr lang="es-MX" sz="800" dirty="0">
                <a:latin typeface="Soberana Sans" panose="02000000000000000000" pitchFamily="50" charset="0"/>
              </a:rPr>
              <a:t>sus documentos en Auditorio Comunal, </a:t>
            </a:r>
            <a:r>
              <a:rPr lang="es-MX" sz="800" dirty="0" smtClean="0">
                <a:latin typeface="Soberana Sans" panose="02000000000000000000" pitchFamily="50" charset="0"/>
              </a:rPr>
              <a:t>en un </a:t>
            </a:r>
            <a:r>
              <a:rPr lang="es-MX" sz="800" dirty="0">
                <a:latin typeface="Soberana Sans" panose="02000000000000000000" pitchFamily="50" charset="0"/>
              </a:rPr>
              <a:t>horario de 10:00 a 15:00 </a:t>
            </a:r>
            <a:r>
              <a:rPr lang="es-MX" sz="800" dirty="0" smtClean="0">
                <a:latin typeface="Soberana Sans" panose="02000000000000000000" pitchFamily="50" charset="0"/>
              </a:rPr>
              <a:t>horas, los </a:t>
            </a:r>
            <a:r>
              <a:rPr lang="es-MX" sz="800" dirty="0">
                <a:latin typeface="Soberana Sans" panose="02000000000000000000" pitchFamily="50" charset="0"/>
              </a:rPr>
              <a:t>días 30, 31 de agosto de </a:t>
            </a:r>
            <a:r>
              <a:rPr lang="es-MX" sz="800" dirty="0" smtClean="0">
                <a:latin typeface="Soberana Sans" panose="02000000000000000000" pitchFamily="50" charset="0"/>
              </a:rPr>
              <a:t>2017 </a:t>
            </a:r>
            <a:r>
              <a:rPr lang="es-MX" sz="800" dirty="0">
                <a:latin typeface="Soberana Sans" panose="02000000000000000000" pitchFamily="50" charset="0"/>
              </a:rPr>
              <a:t>o al Deportivo Paola Longoria en un </a:t>
            </a:r>
            <a:r>
              <a:rPr lang="es-MX" sz="800" dirty="0" smtClean="0">
                <a:latin typeface="Soberana Sans" panose="02000000000000000000" pitchFamily="50" charset="0"/>
              </a:rPr>
              <a:t>horario de </a:t>
            </a:r>
            <a:r>
              <a:rPr lang="es-MX" sz="800" dirty="0">
                <a:latin typeface="Soberana Sans" panose="02000000000000000000" pitchFamily="50" charset="0"/>
              </a:rPr>
              <a:t>10:00 a 15:00 horas, el día 6 </a:t>
            </a:r>
            <a:r>
              <a:rPr lang="es-MX" sz="800" dirty="0" smtClean="0">
                <a:latin typeface="Soberana Sans" panose="02000000000000000000" pitchFamily="50" charset="0"/>
              </a:rPr>
              <a:t>de septiembre </a:t>
            </a:r>
            <a:r>
              <a:rPr lang="es-MX" sz="800" dirty="0">
                <a:latin typeface="Soberana Sans" panose="02000000000000000000" pitchFamily="50" charset="0"/>
              </a:rPr>
              <a:t>de </a:t>
            </a:r>
            <a:r>
              <a:rPr lang="es-MX" sz="800" dirty="0" smtClean="0">
                <a:latin typeface="Soberana Sans" panose="02000000000000000000" pitchFamily="50" charset="0"/>
              </a:rPr>
              <a:t>2017.</a:t>
            </a:r>
          </a:p>
          <a:p>
            <a:pPr algn="just"/>
            <a:endParaRPr lang="es-MX" sz="800" dirty="0">
              <a:latin typeface="Soberana Sans" panose="02000000000000000000" pitchFamily="50" charset="0"/>
            </a:endParaRPr>
          </a:p>
          <a:p>
            <a:pPr algn="just"/>
            <a:r>
              <a:rPr lang="es-MX" sz="800" dirty="0" smtClean="0">
                <a:latin typeface="Soberana Sans" panose="02000000000000000000" pitchFamily="50" charset="0"/>
              </a:rPr>
              <a:t>El Comité Evaluador será el encargado de verificar la información proporcionada, así como la veracidad de los documentos proporcionados para cumplir con el objetivo del Programa. El plazo máximo de resolución será de un mes.</a:t>
            </a:r>
          </a:p>
        </p:txBody>
      </p:sp>
      <p:sp>
        <p:nvSpPr>
          <p:cNvPr id="29" name="Recortar rectángulo de esquina sencilla 2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Tree>
    <p:extLst>
      <p:ext uri="{BB962C8B-B14F-4D97-AF65-F5344CB8AC3E}">
        <p14:creationId xmlns:p14="http://schemas.microsoft.com/office/powerpoint/2010/main" val="20240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2"/>
                                        </p:tgtEl>
                                        <p:attrNameLst>
                                          <p:attrName>ppt_y</p:attrName>
                                        </p:attrNameLst>
                                      </p:cBhvr>
                                      <p:tavLst>
                                        <p:tav tm="0">
                                          <p:val>
                                            <p:strVal val="#ppt_y"/>
                                          </p:val>
                                        </p:tav>
                                        <p:tav tm="100000">
                                          <p:val>
                                            <p:strVal val="#ppt_y"/>
                                          </p:val>
                                        </p:tav>
                                      </p:tavLst>
                                    </p:anim>
                                    <p:anim calcmode="lin" valueType="num">
                                      <p:cBhvr>
                                        <p:cTn id="4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4"/>
                                        </p:tgtEl>
                                        <p:attrNameLst>
                                          <p:attrName>ppt_y</p:attrName>
                                        </p:attrNameLst>
                                      </p:cBhvr>
                                      <p:tavLst>
                                        <p:tav tm="0">
                                          <p:val>
                                            <p:strVal val="#ppt_y"/>
                                          </p:val>
                                        </p:tav>
                                        <p:tav tm="100000">
                                          <p:val>
                                            <p:strVal val="#ppt_y"/>
                                          </p:val>
                                        </p:tav>
                                      </p:tavLst>
                                    </p:anim>
                                    <p:anim calcmode="lin" valueType="num">
                                      <p:cBhvr>
                                        <p:cTn id="61"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6"/>
                                        </p:tgtEl>
                                        <p:attrNameLst>
                                          <p:attrName>ppt_y</p:attrName>
                                        </p:attrNameLst>
                                      </p:cBhvr>
                                      <p:tavLst>
                                        <p:tav tm="0">
                                          <p:val>
                                            <p:strVal val="#ppt_y"/>
                                          </p:val>
                                        </p:tav>
                                        <p:tav tm="100000">
                                          <p:val>
                                            <p:strVal val="#ppt_y"/>
                                          </p:val>
                                        </p:tav>
                                      </p:tavLst>
                                    </p:anim>
                                    <p:anim calcmode="lin" valueType="num">
                                      <p:cBhvr>
                                        <p:cTn id="7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7A22ABE-5F76-401A-A17F-A593A8D2E664}" type="slidenum">
              <a:rPr lang="es-MX" smtClean="0"/>
              <a:t>32</a:t>
            </a:fld>
            <a:endParaRPr lang="es-MX"/>
          </a:p>
        </p:txBody>
      </p:sp>
      <p:sp>
        <p:nvSpPr>
          <p:cNvPr id="5" name="CuadroTexto 4"/>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Ficha Técnica de Operación</a:t>
            </a:r>
          </a:p>
        </p:txBody>
      </p:sp>
      <p:grpSp>
        <p:nvGrpSpPr>
          <p:cNvPr id="15" name="Grupo 14"/>
          <p:cNvGrpSpPr/>
          <p:nvPr/>
        </p:nvGrpSpPr>
        <p:grpSpPr>
          <a:xfrm>
            <a:off x="1878496" y="1239251"/>
            <a:ext cx="5892400" cy="4574845"/>
            <a:chOff x="1878496" y="1239251"/>
            <a:chExt cx="5892400" cy="4574845"/>
          </a:xfrm>
        </p:grpSpPr>
        <p:grpSp>
          <p:nvGrpSpPr>
            <p:cNvPr id="13" name="Grupo 12"/>
            <p:cNvGrpSpPr/>
            <p:nvPr/>
          </p:nvGrpSpPr>
          <p:grpSpPr>
            <a:xfrm>
              <a:off x="1878496" y="1239251"/>
              <a:ext cx="5892400" cy="4574845"/>
              <a:chOff x="1878496" y="1239251"/>
              <a:chExt cx="5892400" cy="4574845"/>
            </a:xfrm>
          </p:grpSpPr>
          <p:grpSp>
            <p:nvGrpSpPr>
              <p:cNvPr id="9" name="Grupo 8"/>
              <p:cNvGrpSpPr/>
              <p:nvPr/>
            </p:nvGrpSpPr>
            <p:grpSpPr>
              <a:xfrm>
                <a:off x="1878496" y="1239251"/>
                <a:ext cx="5892400" cy="4574845"/>
                <a:chOff x="1878496" y="1239251"/>
                <a:chExt cx="5892400" cy="4574845"/>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4958" t="51088" r="24052" b="13350"/>
                <a:stretch/>
              </p:blipFill>
              <p:spPr>
                <a:xfrm>
                  <a:off x="1900989" y="1239251"/>
                  <a:ext cx="5799222" cy="227397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24896" t="31745" r="23552" b="31043"/>
                <a:stretch/>
              </p:blipFill>
              <p:spPr>
                <a:xfrm>
                  <a:off x="1878496" y="3422819"/>
                  <a:ext cx="5892400" cy="2391277"/>
                </a:xfrm>
                <a:prstGeom prst="rect">
                  <a:avLst/>
                </a:prstGeom>
              </p:spPr>
            </p:pic>
          </p:grpSp>
          <p:sp>
            <p:nvSpPr>
              <p:cNvPr id="10" name="Rectángulo 9"/>
              <p:cNvSpPr/>
              <p:nvPr/>
            </p:nvSpPr>
            <p:spPr>
              <a:xfrm>
                <a:off x="3578554" y="2668677"/>
                <a:ext cx="3626189" cy="754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3658526" y="3649632"/>
                <a:ext cx="3626189" cy="886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3578554" y="4864612"/>
                <a:ext cx="3626189" cy="886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4" name="Rectángulo 13"/>
            <p:cNvSpPr/>
            <p:nvPr/>
          </p:nvSpPr>
          <p:spPr>
            <a:xfrm>
              <a:off x="3658525" y="1534970"/>
              <a:ext cx="3626189" cy="754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6" name="CuadroTexto 15"/>
          <p:cNvSpPr txBox="1"/>
          <p:nvPr/>
        </p:nvSpPr>
        <p:spPr>
          <a:xfrm>
            <a:off x="3669103" y="1608306"/>
            <a:ext cx="3535640" cy="507831"/>
          </a:xfrm>
          <a:prstGeom prst="rect">
            <a:avLst/>
          </a:prstGeom>
          <a:noFill/>
        </p:spPr>
        <p:txBody>
          <a:bodyPr wrap="square" rtlCol="0">
            <a:spAutoFit/>
          </a:bodyPr>
          <a:lstStyle/>
          <a:p>
            <a:pPr algn="just"/>
            <a:r>
              <a:rPr lang="es-MX" sz="900" dirty="0"/>
              <a:t>La unidad responsable de operar el Programa, Apoyo o Servicio, podrá realizar un procedimiento de evaluación interna para supervisar el cumplimiento de los objetivos, metas y desempeño de la misma.</a:t>
            </a:r>
            <a:endParaRPr lang="es-MX" sz="900" dirty="0" smtClean="0"/>
          </a:p>
        </p:txBody>
      </p:sp>
      <p:sp>
        <p:nvSpPr>
          <p:cNvPr id="17" name="CuadroTexto 16"/>
          <p:cNvSpPr txBox="1"/>
          <p:nvPr/>
        </p:nvSpPr>
        <p:spPr>
          <a:xfrm>
            <a:off x="3669103" y="2819260"/>
            <a:ext cx="3535640" cy="369332"/>
          </a:xfrm>
          <a:prstGeom prst="rect">
            <a:avLst/>
          </a:prstGeom>
          <a:noFill/>
        </p:spPr>
        <p:txBody>
          <a:bodyPr wrap="square" rtlCol="0">
            <a:spAutoFit/>
          </a:bodyPr>
          <a:lstStyle/>
          <a:p>
            <a:pPr algn="just"/>
            <a:r>
              <a:rPr lang="es-MX" sz="900" dirty="0"/>
              <a:t>Realizar la difusión de las acciones realizadas, recursos aplicados, metas alcanzadas para la transparencia en el ejercicio de los recursos. </a:t>
            </a:r>
            <a:endParaRPr lang="es-MX" sz="900" dirty="0" smtClean="0"/>
          </a:p>
        </p:txBody>
      </p:sp>
      <p:sp>
        <p:nvSpPr>
          <p:cNvPr id="18" name="CuadroTexto 17"/>
          <p:cNvSpPr txBox="1"/>
          <p:nvPr/>
        </p:nvSpPr>
        <p:spPr>
          <a:xfrm>
            <a:off x="3683695" y="2750866"/>
            <a:ext cx="3415906" cy="584775"/>
          </a:xfrm>
          <a:prstGeom prst="rect">
            <a:avLst/>
          </a:prstGeom>
          <a:noFill/>
        </p:spPr>
        <p:txBody>
          <a:bodyPr wrap="square" rtlCol="0">
            <a:spAutoFit/>
          </a:bodyPr>
          <a:lstStyle/>
          <a:p>
            <a:pPr algn="just"/>
            <a:r>
              <a:rPr lang="es-MX" sz="800" dirty="0">
                <a:latin typeface="Soberana Sans" panose="02000000000000000000" pitchFamily="50" charset="0"/>
              </a:rPr>
              <a:t>Con la finalidad de propiciar una cultura de la transparencia, de rendición de cuentas y el uso correcto </a:t>
            </a:r>
            <a:r>
              <a:rPr lang="es-MX" sz="800" dirty="0" smtClean="0">
                <a:latin typeface="Soberana Sans" panose="02000000000000000000" pitchFamily="50" charset="0"/>
              </a:rPr>
              <a:t>del Programa</a:t>
            </a:r>
            <a:r>
              <a:rPr lang="es-MX" sz="800" dirty="0">
                <a:latin typeface="Soberana Sans" panose="02000000000000000000" pitchFamily="50" charset="0"/>
              </a:rPr>
              <a:t>, la </a:t>
            </a:r>
            <a:r>
              <a:rPr lang="es-MX" sz="800" dirty="0" smtClean="0">
                <a:latin typeface="Soberana Sans" panose="02000000000000000000" pitchFamily="50" charset="0"/>
              </a:rPr>
              <a:t>unidad responsable, lleva </a:t>
            </a:r>
            <a:r>
              <a:rPr lang="es-MX" sz="800" dirty="0">
                <a:latin typeface="Soberana Sans" panose="02000000000000000000" pitchFamily="50" charset="0"/>
              </a:rPr>
              <a:t>a cabo </a:t>
            </a:r>
            <a:r>
              <a:rPr lang="es-MX" sz="800" dirty="0" smtClean="0">
                <a:latin typeface="Soberana Sans" panose="02000000000000000000" pitchFamily="50" charset="0"/>
              </a:rPr>
              <a:t>las acciones </a:t>
            </a:r>
            <a:r>
              <a:rPr lang="es-MX" sz="800" dirty="0">
                <a:latin typeface="Soberana Sans" panose="02000000000000000000" pitchFamily="50" charset="0"/>
              </a:rPr>
              <a:t>necesarias para transparentar la operación del Programa</a:t>
            </a:r>
            <a:r>
              <a:rPr lang="es-MX" sz="800" dirty="0" smtClean="0">
                <a:latin typeface="Soberana Sans" panose="02000000000000000000" pitchFamily="50" charset="0"/>
              </a:rPr>
              <a:t>.</a:t>
            </a:r>
          </a:p>
        </p:txBody>
      </p:sp>
      <p:sp>
        <p:nvSpPr>
          <p:cNvPr id="19" name="CuadroTexto 18"/>
          <p:cNvSpPr txBox="1"/>
          <p:nvPr/>
        </p:nvSpPr>
        <p:spPr>
          <a:xfrm>
            <a:off x="3669103" y="3729882"/>
            <a:ext cx="3535640" cy="784830"/>
          </a:xfrm>
          <a:prstGeom prst="rect">
            <a:avLst/>
          </a:prstGeom>
          <a:noFill/>
        </p:spPr>
        <p:txBody>
          <a:bodyPr wrap="square" rtlCol="0">
            <a:spAutoFit/>
          </a:bodyPr>
          <a:lstStyle/>
          <a:p>
            <a:pPr algn="just"/>
            <a:r>
              <a:rPr lang="es-MX" sz="900" dirty="0"/>
              <a:t>Se promoverá la participación de la población beneficiaria, a través de la integración y operación de figuras Contraloría Social, para el seguimiento, supervisión y vigilancia del cumplimiento de las metas y acciones comprometidas en el Programa, Apoyo o Servicio, así como de la correcta aplicación de los recursos públicos asignados al mismo.</a:t>
            </a:r>
            <a:endParaRPr lang="es-MX" sz="900" dirty="0" smtClean="0"/>
          </a:p>
        </p:txBody>
      </p:sp>
      <p:sp>
        <p:nvSpPr>
          <p:cNvPr id="20" name="CuadroTexto 19"/>
          <p:cNvSpPr txBox="1"/>
          <p:nvPr/>
        </p:nvSpPr>
        <p:spPr>
          <a:xfrm>
            <a:off x="3685379" y="3638558"/>
            <a:ext cx="3415906" cy="954107"/>
          </a:xfrm>
          <a:prstGeom prst="rect">
            <a:avLst/>
          </a:prstGeom>
          <a:noFill/>
        </p:spPr>
        <p:txBody>
          <a:bodyPr wrap="square" rtlCol="0">
            <a:spAutoFit/>
          </a:bodyPr>
          <a:lstStyle/>
          <a:p>
            <a:pPr algn="just"/>
            <a:r>
              <a:rPr lang="es-MX" sz="800" dirty="0">
                <a:latin typeface="Soberana Sans" panose="02000000000000000000" pitchFamily="50" charset="0"/>
              </a:rPr>
              <a:t>Con el propósito de incorporar a la ciudadanía en el control, vigilancia y evaluación de las metas, acciones y aplicación de recursos del Programa, </a:t>
            </a:r>
            <a:r>
              <a:rPr lang="es-MX" sz="800" dirty="0" smtClean="0">
                <a:latin typeface="Soberana Sans" panose="02000000000000000000" pitchFamily="50" charset="0"/>
              </a:rPr>
              <a:t>la </a:t>
            </a:r>
            <a:r>
              <a:rPr lang="es-MX" sz="800" dirty="0">
                <a:latin typeface="Soberana Sans" panose="02000000000000000000" pitchFamily="50" charset="0"/>
              </a:rPr>
              <a:t>instancias </a:t>
            </a:r>
            <a:r>
              <a:rPr lang="es-MX" sz="800" dirty="0" smtClean="0">
                <a:latin typeface="Soberana Sans" panose="02000000000000000000" pitchFamily="50" charset="0"/>
              </a:rPr>
              <a:t>ejecutora </a:t>
            </a:r>
            <a:r>
              <a:rPr lang="es-MX" sz="800" dirty="0">
                <a:latin typeface="Soberana Sans" panose="02000000000000000000" pitchFamily="50" charset="0"/>
              </a:rPr>
              <a:t>promoverán la participación social a través de </a:t>
            </a:r>
            <a:r>
              <a:rPr lang="es-MX" sz="800" dirty="0" smtClean="0">
                <a:latin typeface="Soberana Sans" panose="02000000000000000000" pitchFamily="50" charset="0"/>
              </a:rPr>
              <a:t>las figuras de Contraloría Social.</a:t>
            </a:r>
          </a:p>
          <a:p>
            <a:pPr algn="just"/>
            <a:endParaRPr lang="es-MX" sz="800" dirty="0" smtClean="0">
              <a:latin typeface="Soberana Sans" panose="02000000000000000000" pitchFamily="50" charset="0"/>
            </a:endParaRPr>
          </a:p>
          <a:p>
            <a:pPr algn="just"/>
            <a:r>
              <a:rPr lang="es-MX" sz="800" dirty="0">
                <a:latin typeface="Soberana Sans" panose="02000000000000000000" pitchFamily="50" charset="0"/>
              </a:rPr>
              <a:t>La Dirección General </a:t>
            </a:r>
            <a:r>
              <a:rPr lang="es-MX" sz="800" dirty="0" smtClean="0">
                <a:latin typeface="Soberana Sans" panose="02000000000000000000" pitchFamily="50" charset="0"/>
              </a:rPr>
              <a:t>de Desarrollo Social dará </a:t>
            </a:r>
            <a:r>
              <a:rPr lang="es-MX" sz="800" dirty="0">
                <a:latin typeface="Soberana Sans" panose="02000000000000000000" pitchFamily="50" charset="0"/>
              </a:rPr>
              <a:t>seguimiento a las actividades de capacitación, difusión y vigilancia que </a:t>
            </a:r>
            <a:r>
              <a:rPr lang="es-MX" sz="800" dirty="0" smtClean="0">
                <a:latin typeface="Soberana Sans" panose="02000000000000000000" pitchFamily="50" charset="0"/>
              </a:rPr>
              <a:t>se realicen.</a:t>
            </a:r>
          </a:p>
        </p:txBody>
      </p:sp>
      <p:sp>
        <p:nvSpPr>
          <p:cNvPr id="21" name="CuadroTexto 20"/>
          <p:cNvSpPr txBox="1"/>
          <p:nvPr/>
        </p:nvSpPr>
        <p:spPr>
          <a:xfrm>
            <a:off x="3658525" y="5011378"/>
            <a:ext cx="3535640" cy="507831"/>
          </a:xfrm>
          <a:prstGeom prst="rect">
            <a:avLst/>
          </a:prstGeom>
          <a:noFill/>
        </p:spPr>
        <p:txBody>
          <a:bodyPr wrap="square" rtlCol="0">
            <a:spAutoFit/>
          </a:bodyPr>
          <a:lstStyle/>
          <a:p>
            <a:pPr algn="just"/>
            <a:r>
              <a:rPr lang="es-MX" sz="900" dirty="0"/>
              <a:t>Se captarán vía personal, escrita, telefónica o por internet en: (especificar todos los medios a través de los cuales se captarán las quejas y denuncias).</a:t>
            </a:r>
            <a:endParaRPr lang="es-MX" sz="900" dirty="0" smtClean="0"/>
          </a:p>
        </p:txBody>
      </p:sp>
      <p:sp>
        <p:nvSpPr>
          <p:cNvPr id="22" name="CuadroTexto 21"/>
          <p:cNvSpPr txBox="1"/>
          <p:nvPr/>
        </p:nvSpPr>
        <p:spPr>
          <a:xfrm>
            <a:off x="3683695" y="4862603"/>
            <a:ext cx="3415906" cy="954107"/>
          </a:xfrm>
          <a:prstGeom prst="rect">
            <a:avLst/>
          </a:prstGeom>
          <a:noFill/>
        </p:spPr>
        <p:txBody>
          <a:bodyPr wrap="square" rtlCol="0">
            <a:spAutoFit/>
          </a:bodyPr>
          <a:lstStyle/>
          <a:p>
            <a:pPr algn="just"/>
            <a:r>
              <a:rPr lang="es-MX" sz="800" dirty="0">
                <a:latin typeface="Soberana Sans" panose="02000000000000000000" pitchFamily="50" charset="0"/>
              </a:rPr>
              <a:t>Las quejas y denuncias vinculadas a la operación del Programa serán canalizadas a las </a:t>
            </a:r>
            <a:r>
              <a:rPr lang="es-MX" sz="800" dirty="0" smtClean="0">
                <a:latin typeface="Soberana Sans" panose="02000000000000000000" pitchFamily="50" charset="0"/>
              </a:rPr>
              <a:t>instancias competentes </a:t>
            </a:r>
            <a:r>
              <a:rPr lang="es-MX" sz="800" dirty="0">
                <a:latin typeface="Soberana Sans" panose="02000000000000000000" pitchFamily="50" charset="0"/>
              </a:rPr>
              <a:t>en los términos de las disposiciones jurídicas, administrativas y reglamentarias aplicables a </a:t>
            </a:r>
            <a:r>
              <a:rPr lang="es-MX" sz="800" dirty="0" smtClean="0">
                <a:latin typeface="Soberana Sans" panose="02000000000000000000" pitchFamily="50" charset="0"/>
              </a:rPr>
              <a:t>cada caso.</a:t>
            </a:r>
          </a:p>
          <a:p>
            <a:pPr algn="just"/>
            <a:r>
              <a:rPr lang="es-MX" sz="800" dirty="0">
                <a:latin typeface="Soberana Sans" panose="02000000000000000000" pitchFamily="50" charset="0"/>
              </a:rPr>
              <a:t>Las quejas y denuncias podrán formularse por escrito, personalmente o en los buzones de </a:t>
            </a:r>
            <a:r>
              <a:rPr lang="es-MX" sz="800" dirty="0" smtClean="0">
                <a:latin typeface="Soberana Sans" panose="02000000000000000000" pitchFamily="50" charset="0"/>
              </a:rPr>
              <a:t>sugerencias, quejas o denuncias instalados </a:t>
            </a:r>
            <a:r>
              <a:rPr lang="es-MX" sz="800" dirty="0">
                <a:latin typeface="Soberana Sans" panose="02000000000000000000" pitchFamily="50" charset="0"/>
              </a:rPr>
              <a:t>en los </a:t>
            </a:r>
            <a:r>
              <a:rPr lang="es-MX" sz="800" dirty="0" smtClean="0">
                <a:latin typeface="Soberana Sans" panose="02000000000000000000" pitchFamily="50" charset="0"/>
              </a:rPr>
              <a:t>establecimientos </a:t>
            </a:r>
            <a:r>
              <a:rPr lang="es-MX" sz="800" dirty="0">
                <a:latin typeface="Soberana Sans" panose="02000000000000000000" pitchFamily="50" charset="0"/>
              </a:rPr>
              <a:t>del </a:t>
            </a:r>
            <a:r>
              <a:rPr lang="es-MX" sz="800" dirty="0" smtClean="0">
                <a:latin typeface="Soberana Sans" panose="02000000000000000000" pitchFamily="50" charset="0"/>
              </a:rPr>
              <a:t>Programa.</a:t>
            </a:r>
          </a:p>
        </p:txBody>
      </p:sp>
      <p:sp>
        <p:nvSpPr>
          <p:cNvPr id="23" name="Recortar rectángulo de esquina sencilla 22"/>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Tree>
    <p:extLst>
      <p:ext uri="{BB962C8B-B14F-4D97-AF65-F5344CB8AC3E}">
        <p14:creationId xmlns:p14="http://schemas.microsoft.com/office/powerpoint/2010/main" val="11833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gtEl>
                                        <p:attrNameLst>
                                          <p:attrName>ppt_y</p:attrName>
                                        </p:attrNameLst>
                                      </p:cBhvr>
                                      <p:tavLst>
                                        <p:tav tm="0">
                                          <p:val>
                                            <p:strVal val="#ppt_y"/>
                                          </p:val>
                                        </p:tav>
                                        <p:tav tm="100000">
                                          <p:val>
                                            <p:strVal val="#ppt_y"/>
                                          </p:val>
                                        </p:tav>
                                      </p:tavLst>
                                    </p:anim>
                                    <p:anim calcmode="lin" valueType="num">
                                      <p:cBhvr>
                                        <p:cTn id="1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9"/>
                                        </p:tgtEl>
                                        <p:attrNameLst>
                                          <p:attrName>ppt_y</p:attrName>
                                        </p:attrNameLst>
                                      </p:cBhvr>
                                      <p:tavLst>
                                        <p:tav tm="0">
                                          <p:val>
                                            <p:strVal val="#ppt_y"/>
                                          </p:val>
                                        </p:tav>
                                        <p:tav tm="100000">
                                          <p:val>
                                            <p:strVal val="#ppt_y"/>
                                          </p:val>
                                        </p:tav>
                                      </p:tavLst>
                                    </p:anim>
                                    <p:anim calcmode="lin" valueType="num">
                                      <p:cBhvr>
                                        <p:cTn id="3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1"/>
                                        </p:tgtEl>
                                        <p:attrNameLst>
                                          <p:attrName>ppt_y</p:attrName>
                                        </p:attrNameLst>
                                      </p:cBhvr>
                                      <p:tavLst>
                                        <p:tav tm="0">
                                          <p:val>
                                            <p:strVal val="#ppt_y"/>
                                          </p:val>
                                        </p:tav>
                                        <p:tav tm="100000">
                                          <p:val>
                                            <p:strVal val="#ppt_y"/>
                                          </p:val>
                                        </p:tav>
                                      </p:tavLst>
                                    </p:anim>
                                    <p:anim calcmode="lin" valueType="num">
                                      <p:cBhvr>
                                        <p:cTn id="4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5232072"/>
            <a:ext cx="7578671" cy="830997"/>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Difusión</a:t>
            </a:r>
            <a:endParaRPr lang="es-MX" sz="4000" dirty="0">
              <a:solidFill>
                <a:schemeClr val="bg1"/>
              </a:solidFill>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33</a:t>
            </a:fld>
            <a:endParaRPr lang="es-MX"/>
          </a:p>
        </p:txBody>
      </p:sp>
    </p:spTree>
    <p:extLst>
      <p:ext uri="{BB962C8B-B14F-4D97-AF65-F5344CB8AC3E}">
        <p14:creationId xmlns:p14="http://schemas.microsoft.com/office/powerpoint/2010/main" val="623054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3.2 ¿Cómo hacer difusión?</a:t>
            </a:r>
          </a:p>
        </p:txBody>
      </p:sp>
      <p:sp>
        <p:nvSpPr>
          <p:cNvPr id="10" name="Marcador de contenido 2"/>
          <p:cNvSpPr>
            <a:spLocks noGrp="1"/>
          </p:cNvSpPr>
          <p:nvPr>
            <p:ph idx="1"/>
          </p:nvPr>
        </p:nvSpPr>
        <p:spPr>
          <a:xfrm>
            <a:off x="3727069" y="1594786"/>
            <a:ext cx="4661282" cy="1439359"/>
          </a:xfrm>
        </p:spPr>
        <p:txBody>
          <a:bodyPr>
            <a:normAutofit/>
          </a:bodyPr>
          <a:lstStyle/>
          <a:p>
            <a:pPr marL="0" indent="0" algn="just">
              <a:buNone/>
            </a:pPr>
            <a:r>
              <a:rPr lang="es-MX" sz="1600" dirty="0">
                <a:latin typeface="Soberana Sans" panose="02000000000000000000" pitchFamily="50" charset="0"/>
              </a:rPr>
              <a:t>Para dar a conocer la información </a:t>
            </a:r>
            <a:r>
              <a:rPr lang="es-MX" sz="1600" dirty="0" smtClean="0">
                <a:latin typeface="Soberana Sans" panose="02000000000000000000" pitchFamily="50" charset="0"/>
              </a:rPr>
              <a:t>de la operación </a:t>
            </a:r>
            <a:r>
              <a:rPr lang="es-MX" sz="1600" dirty="0">
                <a:latin typeface="Soberana Sans" panose="02000000000000000000" pitchFamily="50" charset="0"/>
              </a:rPr>
              <a:t>del P</a:t>
            </a:r>
            <a:r>
              <a:rPr lang="es-MX" sz="1600" dirty="0" smtClean="0">
                <a:latin typeface="Soberana Sans" panose="02000000000000000000" pitchFamily="50" charset="0"/>
              </a:rPr>
              <a:t>rograma, Apoyo o Servicio, así como los </a:t>
            </a:r>
            <a:r>
              <a:rPr lang="es-MX" sz="1600" dirty="0">
                <a:latin typeface="Soberana Sans" panose="02000000000000000000" pitchFamily="50" charset="0"/>
              </a:rPr>
              <a:t>procedimientos para realizar las actividades de Contraloría </a:t>
            </a:r>
            <a:r>
              <a:rPr lang="es-MX" sz="1600" dirty="0" smtClean="0">
                <a:latin typeface="Soberana Sans" panose="02000000000000000000" pitchFamily="50" charset="0"/>
              </a:rPr>
              <a:t>Social, se </a:t>
            </a:r>
            <a:r>
              <a:rPr lang="es-MX" sz="1600" dirty="0">
                <a:latin typeface="Soberana Sans" panose="02000000000000000000" pitchFamily="50" charset="0"/>
              </a:rPr>
              <a:t>pueden utilizar algunos de los </a:t>
            </a:r>
            <a:r>
              <a:rPr lang="es-MX" sz="1600" dirty="0" smtClean="0">
                <a:latin typeface="Soberana Sans" panose="02000000000000000000" pitchFamily="50" charset="0"/>
              </a:rPr>
              <a:t>siguientes medios:</a:t>
            </a:r>
            <a:endParaRPr lang="es-MX" sz="1600" dirty="0">
              <a:latin typeface="Soberana Sans" panose="02000000000000000000" pitchFamily="50" charset="0"/>
            </a:endParaRPr>
          </a:p>
        </p:txBody>
      </p:sp>
      <p:graphicFrame>
        <p:nvGraphicFramePr>
          <p:cNvPr id="14" name="Diagrama 13"/>
          <p:cNvGraphicFramePr/>
          <p:nvPr>
            <p:extLst>
              <p:ext uri="{D42A27DB-BD31-4B8C-83A1-F6EECF244321}">
                <p14:modId xmlns:p14="http://schemas.microsoft.com/office/powerpoint/2010/main" val="1131540804"/>
              </p:ext>
            </p:extLst>
          </p:nvPr>
        </p:nvGraphicFramePr>
        <p:xfrm>
          <a:off x="1214844" y="1345405"/>
          <a:ext cx="2512225" cy="231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7993" y="5132862"/>
            <a:ext cx="1080000" cy="1080000"/>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2119" y="3703930"/>
            <a:ext cx="1152000" cy="1152000"/>
          </a:xfrm>
          <a:prstGeom prst="rect">
            <a:avLst/>
          </a:prstGeom>
        </p:spPr>
      </p:pic>
      <p:pic>
        <p:nvPicPr>
          <p:cNvPr id="18" name="Imagen 17"/>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37500" y1="10500" x2="65000" y2="33000"/>
                        <a14:foregroundMark x1="39500" y1="21000" x2="53000" y2="79500"/>
                        <a14:foregroundMark x1="45500" y1="52000" x2="45500" y2="52000"/>
                        <a14:foregroundMark x1="72000" y1="57000" x2="80500" y2="71500"/>
                        <a14:backgroundMark x1="43500" y1="51000" x2="43500" y2="51000"/>
                        <a14:backgroundMark x1="28000" y1="90500" x2="28000" y2="90500"/>
                        <a14:backgroundMark x1="90000" y1="90500" x2="90000" y2="90500"/>
                      </a14:backgroundRemoval>
                    </a14:imgEffect>
                  </a14:imgLayer>
                </a14:imgProps>
              </a:ext>
              <a:ext uri="{28A0092B-C50C-407E-A947-70E740481C1C}">
                <a14:useLocalDpi xmlns:a14="http://schemas.microsoft.com/office/drawing/2010/main" val="0"/>
              </a:ext>
            </a:extLst>
          </a:blip>
          <a:stretch>
            <a:fillRect/>
          </a:stretch>
        </p:blipFill>
        <p:spPr>
          <a:xfrm>
            <a:off x="5923345" y="5140238"/>
            <a:ext cx="1080000" cy="1080000"/>
          </a:xfrm>
          <a:prstGeom prst="rect">
            <a:avLst/>
          </a:prstGeom>
        </p:spPr>
      </p:pic>
      <p:pic>
        <p:nvPicPr>
          <p:cNvPr id="19" name="Imagen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0766" y="3712780"/>
            <a:ext cx="1532414" cy="1080000"/>
          </a:xfrm>
          <a:prstGeom prst="rect">
            <a:avLst/>
          </a:prstGeom>
        </p:spPr>
      </p:pic>
      <p:sp>
        <p:nvSpPr>
          <p:cNvPr id="20" name="CuadroTexto 19"/>
          <p:cNvSpPr txBox="1"/>
          <p:nvPr/>
        </p:nvSpPr>
        <p:spPr>
          <a:xfrm>
            <a:off x="1828004" y="3374226"/>
            <a:ext cx="3245477" cy="307777"/>
          </a:xfrm>
          <a:prstGeom prst="rect">
            <a:avLst/>
          </a:prstGeom>
          <a:noFill/>
        </p:spPr>
        <p:txBody>
          <a:bodyPr wrap="square" rtlCol="0">
            <a:spAutoFit/>
          </a:bodyPr>
          <a:lstStyle/>
          <a:p>
            <a:pPr algn="ctr"/>
            <a:r>
              <a:rPr lang="es-MX" sz="1400" dirty="0" smtClean="0">
                <a:latin typeface="Soberana Sans" panose="02000000000000000000" pitchFamily="50" charset="0"/>
              </a:rPr>
              <a:t>Sesiones informativas</a:t>
            </a:r>
          </a:p>
        </p:txBody>
      </p:sp>
      <p:sp>
        <p:nvSpPr>
          <p:cNvPr id="21" name="CuadroTexto 20"/>
          <p:cNvSpPr txBox="1"/>
          <p:nvPr/>
        </p:nvSpPr>
        <p:spPr>
          <a:xfrm>
            <a:off x="1745255" y="6214367"/>
            <a:ext cx="3245477" cy="307777"/>
          </a:xfrm>
          <a:prstGeom prst="rect">
            <a:avLst/>
          </a:prstGeom>
          <a:noFill/>
        </p:spPr>
        <p:txBody>
          <a:bodyPr wrap="square" rtlCol="0">
            <a:spAutoFit/>
          </a:bodyPr>
          <a:lstStyle/>
          <a:p>
            <a:pPr algn="ctr"/>
            <a:r>
              <a:rPr lang="es-MX" sz="1400" dirty="0" smtClean="0">
                <a:latin typeface="Soberana Sans" panose="02000000000000000000" pitchFamily="50" charset="0"/>
              </a:rPr>
              <a:t>Convocatorias e invitaciones</a:t>
            </a:r>
          </a:p>
        </p:txBody>
      </p:sp>
      <p:sp>
        <p:nvSpPr>
          <p:cNvPr id="23" name="CuadroTexto 22"/>
          <p:cNvSpPr txBox="1"/>
          <p:nvPr/>
        </p:nvSpPr>
        <p:spPr>
          <a:xfrm>
            <a:off x="4835381" y="6214367"/>
            <a:ext cx="3245477" cy="307777"/>
          </a:xfrm>
          <a:prstGeom prst="rect">
            <a:avLst/>
          </a:prstGeom>
          <a:noFill/>
        </p:spPr>
        <p:txBody>
          <a:bodyPr wrap="square" rtlCol="0">
            <a:spAutoFit/>
          </a:bodyPr>
          <a:lstStyle/>
          <a:p>
            <a:pPr algn="ctr"/>
            <a:r>
              <a:rPr lang="es-MX" sz="1400" dirty="0" smtClean="0">
                <a:latin typeface="Soberana Sans" panose="02000000000000000000" pitchFamily="50" charset="0"/>
              </a:rPr>
              <a:t>Medios impresos</a:t>
            </a:r>
          </a:p>
        </p:txBody>
      </p:sp>
      <p:sp>
        <p:nvSpPr>
          <p:cNvPr id="24" name="CuadroTexto 23"/>
          <p:cNvSpPr txBox="1"/>
          <p:nvPr/>
        </p:nvSpPr>
        <p:spPr>
          <a:xfrm>
            <a:off x="4835381" y="3404900"/>
            <a:ext cx="3245477" cy="307777"/>
          </a:xfrm>
          <a:prstGeom prst="rect">
            <a:avLst/>
          </a:prstGeom>
          <a:noFill/>
        </p:spPr>
        <p:txBody>
          <a:bodyPr wrap="square" rtlCol="0">
            <a:spAutoFit/>
          </a:bodyPr>
          <a:lstStyle/>
          <a:p>
            <a:pPr algn="ctr"/>
            <a:r>
              <a:rPr lang="es-MX" sz="1400" dirty="0" smtClean="0">
                <a:latin typeface="Soberana Sans" panose="02000000000000000000" pitchFamily="50" charset="0"/>
              </a:rPr>
              <a:t>Medios electrónicos</a:t>
            </a:r>
            <a:endParaRPr lang="es-MX" sz="1400" dirty="0">
              <a:latin typeface="Soberana Sans" panose="02000000000000000000" pitchFamily="50" charset="0"/>
            </a:endParaRPr>
          </a:p>
        </p:txBody>
      </p:sp>
      <p:sp>
        <p:nvSpPr>
          <p:cNvPr id="2" name="Rectángulo 1"/>
          <p:cNvSpPr/>
          <p:nvPr/>
        </p:nvSpPr>
        <p:spPr>
          <a:xfrm>
            <a:off x="0" y="6063069"/>
            <a:ext cx="1214844" cy="79493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Soberana Sans" panose="02000000000000000000" pitchFamily="50" charset="0"/>
              </a:rPr>
              <a:t>Formatos del  1.2 al 1.8</a:t>
            </a:r>
            <a:endParaRPr lang="es-MX" sz="1000" dirty="0">
              <a:latin typeface="Soberana Sans" panose="02000000000000000000" pitchFamily="50" charset="0"/>
            </a:endParaRPr>
          </a:p>
        </p:txBody>
      </p:sp>
      <p:sp>
        <p:nvSpPr>
          <p:cNvPr id="3" name="Marcador de número de diapositiva 2"/>
          <p:cNvSpPr>
            <a:spLocks noGrp="1"/>
          </p:cNvSpPr>
          <p:nvPr>
            <p:ph type="sldNum" sz="quarter" idx="12"/>
          </p:nvPr>
        </p:nvSpPr>
        <p:spPr/>
        <p:txBody>
          <a:bodyPr/>
          <a:lstStyle/>
          <a:p>
            <a:fld id="{E7A22ABE-5F76-401A-A17F-A593A8D2E664}" type="slidenum">
              <a:rPr lang="es-MX" smtClean="0"/>
              <a:t>34</a:t>
            </a:fld>
            <a:endParaRPr lang="es-MX"/>
          </a:p>
        </p:txBody>
      </p:sp>
    </p:spTree>
    <p:extLst>
      <p:ext uri="{BB962C8B-B14F-4D97-AF65-F5344CB8AC3E}">
        <p14:creationId xmlns:p14="http://schemas.microsoft.com/office/powerpoint/2010/main" val="2773773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¿Qué debe contener mi material de difusión?</a:t>
            </a:r>
          </a:p>
        </p:txBody>
      </p:sp>
      <p:sp>
        <p:nvSpPr>
          <p:cNvPr id="12" name="Marcador de contenido 2"/>
          <p:cNvSpPr>
            <a:spLocks noGrp="1"/>
          </p:cNvSpPr>
          <p:nvPr>
            <p:ph idx="1"/>
          </p:nvPr>
        </p:nvSpPr>
        <p:spPr>
          <a:xfrm>
            <a:off x="1214845" y="1631853"/>
            <a:ext cx="7173506" cy="4431215"/>
          </a:xfrm>
        </p:spPr>
        <p:txBody>
          <a:bodyPr>
            <a:noAutofit/>
          </a:bodyPr>
          <a:lstStyle/>
          <a:p>
            <a:pPr marL="0" indent="0" algn="just">
              <a:buNone/>
            </a:pPr>
            <a:r>
              <a:rPr lang="es-MX" sz="1600" dirty="0">
                <a:latin typeface="Soberana Sans" panose="02000000000000000000" pitchFamily="50" charset="0"/>
              </a:rPr>
              <a:t>Es importante que el contenido refleje la promoción y difusión de las actividades. </a:t>
            </a:r>
            <a:r>
              <a:rPr lang="es-MX" sz="1600" dirty="0" smtClean="0">
                <a:latin typeface="Soberana Sans" panose="02000000000000000000" pitchFamily="50" charset="0"/>
              </a:rPr>
              <a:t>Por </a:t>
            </a:r>
            <a:r>
              <a:rPr lang="es-MX" sz="1600" dirty="0">
                <a:latin typeface="Soberana Sans" panose="02000000000000000000" pitchFamily="50" charset="0"/>
              </a:rPr>
              <a:t>ello, a continuación se </a:t>
            </a:r>
            <a:r>
              <a:rPr lang="es-MX" sz="1600" dirty="0" smtClean="0">
                <a:latin typeface="Soberana Sans" panose="02000000000000000000" pitchFamily="50" charset="0"/>
              </a:rPr>
              <a:t>emite una lista de sugerencias:</a:t>
            </a:r>
          </a:p>
          <a:p>
            <a:pPr marL="0" indent="0" algn="just">
              <a:buNone/>
            </a:pPr>
            <a:endParaRPr lang="es-MX" sz="1600" dirty="0">
              <a:latin typeface="Soberana Sans" panose="02000000000000000000" pitchFamily="50" charset="0"/>
            </a:endParaRPr>
          </a:p>
          <a:p>
            <a:pPr lvl="1" algn="just">
              <a:lnSpc>
                <a:spcPct val="100000"/>
              </a:lnSpc>
              <a:spcBef>
                <a:spcPts val="0"/>
              </a:spcBef>
              <a:buFont typeface="Arial" panose="020B0604020202020204" pitchFamily="34" charset="0"/>
              <a:buChar char="•"/>
            </a:pPr>
            <a:r>
              <a:rPr lang="es-MX" sz="1400" dirty="0">
                <a:latin typeface="Soberana Sans" panose="02000000000000000000" pitchFamily="50" charset="0"/>
              </a:rPr>
              <a:t>Logos Institucionales</a:t>
            </a:r>
          </a:p>
          <a:p>
            <a:pPr lvl="1" algn="just">
              <a:lnSpc>
                <a:spcPct val="100000"/>
              </a:lnSpc>
              <a:spcBef>
                <a:spcPts val="0"/>
              </a:spcBef>
              <a:buFont typeface="Arial" panose="020B0604020202020204" pitchFamily="34" charset="0"/>
              <a:buChar char="•"/>
            </a:pPr>
            <a:r>
              <a:rPr lang="es-MX" sz="1400" dirty="0">
                <a:latin typeface="Soberana Sans" panose="02000000000000000000" pitchFamily="50" charset="0"/>
              </a:rPr>
              <a:t>Imagen relativa al Apoyo, Programa o Servicio para su rápida identificación</a:t>
            </a:r>
          </a:p>
          <a:p>
            <a:pPr lvl="1" algn="just">
              <a:lnSpc>
                <a:spcPct val="100000"/>
              </a:lnSpc>
              <a:spcBef>
                <a:spcPts val="0"/>
              </a:spcBef>
              <a:buFont typeface="Arial" panose="020B0604020202020204" pitchFamily="34" charset="0"/>
              <a:buChar char="•"/>
            </a:pPr>
            <a:r>
              <a:rPr lang="es-MX" sz="1400" dirty="0">
                <a:latin typeface="Soberana Sans" panose="02000000000000000000" pitchFamily="50" charset="0"/>
              </a:rPr>
              <a:t>Nombre del Apoyo, Programa o Servicio</a:t>
            </a:r>
          </a:p>
          <a:p>
            <a:pPr lvl="1" algn="just">
              <a:lnSpc>
                <a:spcPct val="100000"/>
              </a:lnSpc>
              <a:spcBef>
                <a:spcPts val="0"/>
              </a:spcBef>
              <a:buFont typeface="Arial" panose="020B0604020202020204" pitchFamily="34" charset="0"/>
              <a:buChar char="•"/>
            </a:pPr>
            <a:r>
              <a:rPr lang="es-MX" sz="1400" dirty="0">
                <a:latin typeface="Soberana Sans" panose="02000000000000000000" pitchFamily="50" charset="0"/>
              </a:rPr>
              <a:t>Objetivo del Apoyo, Programa o Servicio, así como información de fechas de ejecución, montos u otra información </a:t>
            </a:r>
            <a:endParaRPr lang="es-MX" sz="1400" dirty="0" smtClean="0">
              <a:latin typeface="Soberana Sans" panose="02000000000000000000" pitchFamily="50" charset="0"/>
            </a:endParaRPr>
          </a:p>
          <a:p>
            <a:pPr lvl="1" algn="just">
              <a:lnSpc>
                <a:spcPct val="100000"/>
              </a:lnSpc>
              <a:spcBef>
                <a:spcPts val="0"/>
              </a:spcBef>
              <a:buFont typeface="Arial" panose="020B0604020202020204" pitchFamily="34" charset="0"/>
              <a:buChar char="•"/>
            </a:pPr>
            <a:r>
              <a:rPr lang="es-MX" sz="1400" dirty="0" smtClean="0">
                <a:latin typeface="Soberana Sans" panose="02000000000000000000" pitchFamily="50" charset="0"/>
              </a:rPr>
              <a:t>Definición </a:t>
            </a:r>
            <a:r>
              <a:rPr lang="es-MX" sz="1400" dirty="0">
                <a:latin typeface="Soberana Sans" panose="02000000000000000000" pitchFamily="50" charset="0"/>
              </a:rPr>
              <a:t>de </a:t>
            </a:r>
            <a:r>
              <a:rPr lang="es-MX" sz="1400" dirty="0" smtClean="0">
                <a:latin typeface="Soberana Sans" panose="02000000000000000000" pitchFamily="50" charset="0"/>
              </a:rPr>
              <a:t>Contraloría Social</a:t>
            </a:r>
            <a:endParaRPr lang="es-MX" sz="1400" dirty="0">
              <a:latin typeface="Soberana Sans" panose="02000000000000000000" pitchFamily="50" charset="0"/>
            </a:endParaRPr>
          </a:p>
          <a:p>
            <a:pPr lvl="1" algn="just">
              <a:lnSpc>
                <a:spcPct val="100000"/>
              </a:lnSpc>
              <a:spcBef>
                <a:spcPts val="0"/>
              </a:spcBef>
              <a:buFont typeface="Arial" panose="020B0604020202020204" pitchFamily="34" charset="0"/>
              <a:buChar char="•"/>
            </a:pPr>
            <a:r>
              <a:rPr lang="es-MX" sz="1400" dirty="0">
                <a:latin typeface="Soberana Sans" panose="02000000000000000000" pitchFamily="50" charset="0"/>
              </a:rPr>
              <a:t>Principales funciones de la Contraloría Social</a:t>
            </a:r>
          </a:p>
          <a:p>
            <a:pPr lvl="1" algn="just">
              <a:lnSpc>
                <a:spcPct val="100000"/>
              </a:lnSpc>
              <a:spcBef>
                <a:spcPts val="0"/>
              </a:spcBef>
              <a:buFont typeface="Arial" panose="020B0604020202020204" pitchFamily="34" charset="0"/>
              <a:buChar char="•"/>
            </a:pPr>
            <a:r>
              <a:rPr lang="es-MX" sz="1400" dirty="0">
                <a:latin typeface="Soberana Sans" panose="02000000000000000000" pitchFamily="50" charset="0"/>
              </a:rPr>
              <a:t>Derechos y obligaciones (personas servidoras públicas y </a:t>
            </a:r>
            <a:r>
              <a:rPr lang="es-MX" sz="1400" dirty="0" smtClean="0">
                <a:latin typeface="Soberana Sans" panose="02000000000000000000" pitchFamily="50" charset="0"/>
              </a:rPr>
              <a:t>figuras de Contraloría Social)</a:t>
            </a:r>
            <a:endParaRPr lang="es-MX" sz="1400" dirty="0">
              <a:latin typeface="Soberana Sans" panose="02000000000000000000" pitchFamily="50" charset="0"/>
            </a:endParaRPr>
          </a:p>
          <a:p>
            <a:pPr lvl="1" algn="just">
              <a:lnSpc>
                <a:spcPct val="100000"/>
              </a:lnSpc>
              <a:spcBef>
                <a:spcPts val="0"/>
              </a:spcBef>
              <a:buFont typeface="Arial" panose="020B0604020202020204" pitchFamily="34" charset="0"/>
              <a:buChar char="•"/>
            </a:pPr>
            <a:r>
              <a:rPr lang="es-MX" sz="1400" dirty="0">
                <a:latin typeface="Soberana Sans" panose="02000000000000000000" pitchFamily="50" charset="0"/>
              </a:rPr>
              <a:t>Datos del </a:t>
            </a:r>
            <a:r>
              <a:rPr lang="es-MX" sz="1400" dirty="0" smtClean="0">
                <a:latin typeface="Soberana Sans" panose="02000000000000000000" pitchFamily="50" charset="0"/>
              </a:rPr>
              <a:t>responsable/encargado</a:t>
            </a:r>
          </a:p>
          <a:p>
            <a:pPr marL="0" lvl="1" indent="0" algn="just">
              <a:lnSpc>
                <a:spcPct val="100000"/>
              </a:lnSpc>
              <a:spcBef>
                <a:spcPts val="0"/>
              </a:spcBef>
              <a:buNone/>
            </a:pPr>
            <a:endParaRPr lang="es-MX" sz="1600" dirty="0" smtClean="0">
              <a:latin typeface="Soberana Sans" panose="02000000000000000000" pitchFamily="50" charset="0"/>
            </a:endParaRPr>
          </a:p>
          <a:p>
            <a:pPr marL="0" lvl="1" indent="0" algn="just">
              <a:lnSpc>
                <a:spcPct val="100000"/>
              </a:lnSpc>
              <a:spcBef>
                <a:spcPts val="0"/>
              </a:spcBef>
              <a:buNone/>
            </a:pPr>
            <a:r>
              <a:rPr lang="es-MX" sz="1600" dirty="0" smtClean="0">
                <a:latin typeface="Soberana Sans" panose="02000000000000000000" pitchFamily="50" charset="0"/>
              </a:rPr>
              <a:t>A continuación, </a:t>
            </a:r>
            <a:r>
              <a:rPr lang="es-MX" sz="1600" dirty="0">
                <a:latin typeface="Soberana Sans" panose="02000000000000000000" pitchFamily="50" charset="0"/>
              </a:rPr>
              <a:t>se elabora un ejemplo del material proporcionado por esta Unidad para la difusión y promoción de la Contraloría </a:t>
            </a:r>
            <a:r>
              <a:rPr lang="es-MX" sz="1600" dirty="0" smtClean="0">
                <a:latin typeface="Soberana Sans" panose="02000000000000000000" pitchFamily="50" charset="0"/>
              </a:rPr>
              <a:t>Social:</a:t>
            </a:r>
            <a:endParaRPr lang="es-MX" sz="1600" dirty="0">
              <a:latin typeface="Soberana Sans" panose="02000000000000000000" pitchFamily="50" charset="0"/>
            </a:endParaRPr>
          </a:p>
        </p:txBody>
      </p:sp>
      <p:sp>
        <p:nvSpPr>
          <p:cNvPr id="3" name="Marcador de número de diapositiva 2"/>
          <p:cNvSpPr>
            <a:spLocks noGrp="1"/>
          </p:cNvSpPr>
          <p:nvPr>
            <p:ph type="sldNum" sz="quarter" idx="12"/>
          </p:nvPr>
        </p:nvSpPr>
        <p:spPr/>
        <p:txBody>
          <a:bodyPr/>
          <a:lstStyle/>
          <a:p>
            <a:fld id="{E7A22ABE-5F76-401A-A17F-A593A8D2E664}" type="slidenum">
              <a:rPr lang="es-MX" smtClean="0"/>
              <a:t>35</a:t>
            </a:fld>
            <a:endParaRPr lang="es-MX"/>
          </a:p>
        </p:txBody>
      </p:sp>
    </p:spTree>
    <p:extLst>
      <p:ext uri="{BB962C8B-B14F-4D97-AF65-F5344CB8AC3E}">
        <p14:creationId xmlns:p14="http://schemas.microsoft.com/office/powerpoint/2010/main" val="1420971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4616519"/>
            <a:ext cx="7578671" cy="1446550"/>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Actividad 2</a:t>
            </a:r>
          </a:p>
          <a:p>
            <a:pPr algn="just"/>
            <a:r>
              <a:rPr lang="es-MX" sz="4000" dirty="0">
                <a:solidFill>
                  <a:schemeClr val="bg1"/>
                </a:solidFill>
              </a:rPr>
              <a:t>“Elabora tu material de difusión</a:t>
            </a:r>
            <a:r>
              <a:rPr lang="es-MX" sz="4000" dirty="0" smtClean="0">
                <a:solidFill>
                  <a:schemeClr val="bg1"/>
                </a:solidFill>
              </a:rPr>
              <a:t>”</a:t>
            </a:r>
            <a:endParaRPr lang="es-MX" sz="4000" dirty="0">
              <a:solidFill>
                <a:schemeClr val="bg1"/>
              </a:solidFill>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36</a:t>
            </a:fld>
            <a:endParaRPr lang="es-MX"/>
          </a:p>
        </p:txBody>
      </p:sp>
    </p:spTree>
    <p:extLst>
      <p:ext uri="{BB962C8B-B14F-4D97-AF65-F5344CB8AC3E}">
        <p14:creationId xmlns:p14="http://schemas.microsoft.com/office/powerpoint/2010/main" val="2802768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Tríptico (formato 1.4)</a:t>
            </a:r>
          </a:p>
        </p:txBody>
      </p:sp>
      <p:grpSp>
        <p:nvGrpSpPr>
          <p:cNvPr id="3" name="Grupo 2"/>
          <p:cNvGrpSpPr/>
          <p:nvPr/>
        </p:nvGrpSpPr>
        <p:grpSpPr>
          <a:xfrm>
            <a:off x="1408494" y="1726492"/>
            <a:ext cx="6754205" cy="4307725"/>
            <a:chOff x="1408494" y="1726492"/>
            <a:chExt cx="6754205" cy="4307725"/>
          </a:xfrm>
        </p:grpSpPr>
        <p:sp>
          <p:nvSpPr>
            <p:cNvPr id="10" name="Rectángulo redondeado 30"/>
            <p:cNvSpPr/>
            <p:nvPr/>
          </p:nvSpPr>
          <p:spPr>
            <a:xfrm>
              <a:off x="5942063" y="1728349"/>
              <a:ext cx="2215612" cy="4305868"/>
            </a:xfrm>
            <a:prstGeom prst="rect">
              <a:avLst/>
            </a:prstGeom>
            <a:solidFill>
              <a:schemeClr val="bg1"/>
            </a:solidFill>
            <a:ln w="28575">
              <a:solidFill>
                <a:schemeClr val="bg1">
                  <a:lumMod val="6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redondeado 34"/>
            <p:cNvSpPr/>
            <p:nvPr/>
          </p:nvSpPr>
          <p:spPr>
            <a:xfrm>
              <a:off x="3695134" y="1728349"/>
              <a:ext cx="2215612" cy="4305868"/>
            </a:xfrm>
            <a:prstGeom prst="rect">
              <a:avLst/>
            </a:prstGeom>
            <a:solidFill>
              <a:schemeClr val="bg1"/>
            </a:solidFill>
            <a:ln w="28575">
              <a:solidFill>
                <a:schemeClr val="bg1">
                  <a:lumMod val="6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redondeado 35"/>
            <p:cNvSpPr/>
            <p:nvPr/>
          </p:nvSpPr>
          <p:spPr>
            <a:xfrm>
              <a:off x="1408494" y="1726492"/>
              <a:ext cx="2251815" cy="4307725"/>
            </a:xfrm>
            <a:prstGeom prst="rect">
              <a:avLst/>
            </a:prstGeom>
            <a:solidFill>
              <a:schemeClr val="bg1"/>
            </a:solidFill>
            <a:ln w="28575">
              <a:solidFill>
                <a:schemeClr val="bg1">
                  <a:lumMod val="6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2" cstate="print">
              <a:duotone>
                <a:prstClr val="black"/>
                <a:srgbClr val="00CC99">
                  <a:tint val="45000"/>
                  <a:satMod val="400000"/>
                </a:srgbClr>
              </a:duotone>
              <a:extLst>
                <a:ext uri="{28A0092B-C50C-407E-A947-70E740481C1C}">
                  <a14:useLocalDpi xmlns:a14="http://schemas.microsoft.com/office/drawing/2010/main" val="0"/>
                </a:ext>
              </a:extLst>
            </a:blip>
            <a:stretch>
              <a:fillRect/>
            </a:stretch>
          </p:blipFill>
          <p:spPr>
            <a:xfrm>
              <a:off x="1453988" y="5581669"/>
              <a:ext cx="2135671" cy="385827"/>
            </a:xfrm>
            <a:prstGeom prst="rect">
              <a:avLst/>
            </a:prstGeom>
          </p:spPr>
        </p:pic>
        <p:pic>
          <p:nvPicPr>
            <p:cNvPr id="17" name="Imagen 16"/>
            <p:cNvPicPr>
              <a:picLocks noChangeAspect="1"/>
            </p:cNvPicPr>
            <p:nvPr/>
          </p:nvPicPr>
          <p:blipFill>
            <a:blip r:embed="rId2" cstate="print">
              <a:duotone>
                <a:prstClr val="black"/>
                <a:srgbClr val="00CC99">
                  <a:tint val="45000"/>
                  <a:satMod val="400000"/>
                </a:srgbClr>
              </a:duotone>
              <a:extLst>
                <a:ext uri="{28A0092B-C50C-407E-A947-70E740481C1C}">
                  <a14:useLocalDpi xmlns:a14="http://schemas.microsoft.com/office/drawing/2010/main" val="0"/>
                </a:ext>
              </a:extLst>
            </a:blip>
            <a:stretch>
              <a:fillRect/>
            </a:stretch>
          </p:blipFill>
          <p:spPr>
            <a:xfrm>
              <a:off x="5991972" y="5581668"/>
              <a:ext cx="2135671" cy="385827"/>
            </a:xfrm>
            <a:prstGeom prst="rect">
              <a:avLst/>
            </a:prstGeom>
          </p:spPr>
        </p:pic>
        <p:sp>
          <p:nvSpPr>
            <p:cNvPr id="18" name="Cuadro de texto 162"/>
            <p:cNvSpPr txBox="1"/>
            <p:nvPr/>
          </p:nvSpPr>
          <p:spPr>
            <a:xfrm>
              <a:off x="5932015" y="1726492"/>
              <a:ext cx="2230684" cy="4552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00"/>
                </a:spcAft>
              </a:pPr>
              <a:endParaRPr lang="es-MX" sz="1100" kern="100" dirty="0">
                <a:solidFill>
                  <a:srgbClr val="262626"/>
                </a:solidFill>
                <a:effectLst/>
                <a:ea typeface="Verdana" panose="020B0604030504040204" pitchFamily="34" charset="0"/>
                <a:cs typeface="Times New Roman" panose="02020603050405020304" pitchFamily="18" charset="0"/>
              </a:endParaRPr>
            </a:p>
          </p:txBody>
        </p:sp>
      </p:grpSp>
      <p:sp>
        <p:nvSpPr>
          <p:cNvPr id="19" name="CuadroTexto 18"/>
          <p:cNvSpPr txBox="1"/>
          <p:nvPr/>
        </p:nvSpPr>
        <p:spPr>
          <a:xfrm>
            <a:off x="5984529" y="1832601"/>
            <a:ext cx="2150555" cy="230832"/>
          </a:xfrm>
          <a:prstGeom prst="rect">
            <a:avLst/>
          </a:prstGeom>
          <a:noFill/>
        </p:spPr>
        <p:txBody>
          <a:bodyPr wrap="square" rtlCol="0">
            <a:spAutoFit/>
          </a:bodyPr>
          <a:lstStyle/>
          <a:p>
            <a:pPr algn="ctr"/>
            <a:r>
              <a:rPr lang="es-MX" sz="900" dirty="0" smtClean="0"/>
              <a:t>LOGOS INSTITUCIONALES</a:t>
            </a:r>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168" y="1773981"/>
            <a:ext cx="917723" cy="314320"/>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5698" y="1798849"/>
            <a:ext cx="801560" cy="289452"/>
          </a:xfrm>
          <a:prstGeom prst="rect">
            <a:avLst/>
          </a:prstGeom>
        </p:spPr>
      </p:pic>
      <p:sp>
        <p:nvSpPr>
          <p:cNvPr id="22" name="CuadroTexto 21"/>
          <p:cNvSpPr txBox="1"/>
          <p:nvPr/>
        </p:nvSpPr>
        <p:spPr>
          <a:xfrm>
            <a:off x="6049455" y="2769512"/>
            <a:ext cx="2007804" cy="369332"/>
          </a:xfrm>
          <a:prstGeom prst="rect">
            <a:avLst/>
          </a:prstGeom>
          <a:noFill/>
        </p:spPr>
        <p:txBody>
          <a:bodyPr wrap="square" rtlCol="0">
            <a:spAutoFit/>
          </a:bodyPr>
          <a:lstStyle/>
          <a:p>
            <a:pPr algn="ctr"/>
            <a:r>
              <a:rPr lang="es-MX" sz="900" dirty="0" smtClean="0"/>
              <a:t>NOMBRE DEL PROGRAMA, </a:t>
            </a:r>
          </a:p>
          <a:p>
            <a:pPr algn="ctr"/>
            <a:r>
              <a:rPr lang="es-MX" sz="900" dirty="0" smtClean="0"/>
              <a:t>APOYO O SERVICIO</a:t>
            </a:r>
          </a:p>
        </p:txBody>
      </p:sp>
      <p:sp>
        <p:nvSpPr>
          <p:cNvPr id="23" name="CuadroTexto 22"/>
          <p:cNvSpPr txBox="1"/>
          <p:nvPr/>
        </p:nvSpPr>
        <p:spPr>
          <a:xfrm>
            <a:off x="5923109" y="2726694"/>
            <a:ext cx="2248495" cy="707886"/>
          </a:xfrm>
          <a:prstGeom prst="rect">
            <a:avLst/>
          </a:prstGeom>
          <a:noFill/>
        </p:spPr>
        <p:txBody>
          <a:bodyPr wrap="square" rtlCol="0">
            <a:spAutoFit/>
          </a:bodyPr>
          <a:lstStyle/>
          <a:p>
            <a:pPr algn="ctr"/>
            <a:r>
              <a:rPr lang="es-MX" sz="1400" dirty="0"/>
              <a:t>PROGRAMA DE BECAS MUNICIPALES 2017</a:t>
            </a:r>
          </a:p>
          <a:p>
            <a:pPr algn="ctr"/>
            <a:r>
              <a:rPr lang="es-MX" sz="1200" dirty="0">
                <a:solidFill>
                  <a:srgbClr val="002060"/>
                </a:solidFill>
              </a:rPr>
              <a:t>“JUNTOS POR LA EDUCACIÓN”</a:t>
            </a:r>
            <a:endParaRPr lang="es-MX" sz="1200" dirty="0" smtClean="0">
              <a:solidFill>
                <a:srgbClr val="002060"/>
              </a:solidFill>
            </a:endParaRPr>
          </a:p>
        </p:txBody>
      </p:sp>
      <p:sp>
        <p:nvSpPr>
          <p:cNvPr id="24" name="CuadroTexto 23"/>
          <p:cNvSpPr txBox="1"/>
          <p:nvPr/>
        </p:nvSpPr>
        <p:spPr>
          <a:xfrm>
            <a:off x="6133612" y="4467304"/>
            <a:ext cx="1852387" cy="230832"/>
          </a:xfrm>
          <a:prstGeom prst="rect">
            <a:avLst/>
          </a:prstGeom>
          <a:noFill/>
        </p:spPr>
        <p:txBody>
          <a:bodyPr wrap="square" rtlCol="0">
            <a:spAutoFit/>
          </a:bodyPr>
          <a:lstStyle/>
          <a:p>
            <a:pPr algn="ctr"/>
            <a:r>
              <a:rPr lang="es-MX" sz="900" dirty="0" smtClean="0"/>
              <a:t>IMAGEN ALUSIVA</a:t>
            </a:r>
          </a:p>
        </p:txBody>
      </p:sp>
      <p:grpSp>
        <p:nvGrpSpPr>
          <p:cNvPr id="25" name="Grupo 24"/>
          <p:cNvGrpSpPr/>
          <p:nvPr/>
        </p:nvGrpSpPr>
        <p:grpSpPr>
          <a:xfrm>
            <a:off x="6151719" y="3602591"/>
            <a:ext cx="1791273" cy="1979077"/>
            <a:chOff x="8892821" y="3287810"/>
            <a:chExt cx="1791273" cy="1979077"/>
          </a:xfrm>
        </p:grpSpPr>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821" y="3287810"/>
              <a:ext cx="1765184" cy="1765184"/>
            </a:xfrm>
            <a:prstGeom prst="rect">
              <a:avLst/>
            </a:prstGeom>
          </p:spPr>
        </p:pic>
        <p:sp>
          <p:nvSpPr>
            <p:cNvPr id="27" name="CuadroTexto 26"/>
            <p:cNvSpPr txBox="1"/>
            <p:nvPr/>
          </p:nvSpPr>
          <p:spPr>
            <a:xfrm>
              <a:off x="9379680" y="4682112"/>
              <a:ext cx="1304414" cy="584775"/>
            </a:xfrm>
            <a:prstGeom prst="rect">
              <a:avLst/>
            </a:prstGeom>
            <a:noFill/>
          </p:spPr>
          <p:txBody>
            <a:bodyPr wrap="square" rtlCol="0">
              <a:spAutoFit/>
            </a:bodyPr>
            <a:lstStyle/>
            <a:p>
              <a:pPr algn="ctr"/>
              <a:r>
                <a:rPr lang="es-MX" sz="3200" b="1" dirty="0" smtClean="0">
                  <a:latin typeface="Impact" panose="020B0806030902050204" pitchFamily="34" charset="0"/>
                </a:rPr>
                <a:t>BECAS</a:t>
              </a:r>
            </a:p>
          </p:txBody>
        </p:sp>
      </p:grpSp>
      <p:pic>
        <p:nvPicPr>
          <p:cNvPr id="28" name="Imagen 27"/>
          <p:cNvPicPr>
            <a:picLocks noChangeAspect="1"/>
          </p:cNvPicPr>
          <p:nvPr/>
        </p:nvPicPr>
        <p:blipFill>
          <a:blip r:embed="rId6"/>
          <a:stretch>
            <a:fillRect/>
          </a:stretch>
        </p:blipFill>
        <p:spPr>
          <a:xfrm>
            <a:off x="4139347" y="2555852"/>
            <a:ext cx="1324502" cy="1324502"/>
          </a:xfrm>
          <a:prstGeom prst="rect">
            <a:avLst/>
          </a:prstGeom>
        </p:spPr>
      </p:pic>
      <p:sp>
        <p:nvSpPr>
          <p:cNvPr id="29" name="CuadroTexto 28"/>
          <p:cNvSpPr txBox="1"/>
          <p:nvPr/>
        </p:nvSpPr>
        <p:spPr>
          <a:xfrm>
            <a:off x="3746841" y="3888118"/>
            <a:ext cx="2070066" cy="553998"/>
          </a:xfrm>
          <a:prstGeom prst="rect">
            <a:avLst/>
          </a:prstGeom>
          <a:noFill/>
        </p:spPr>
        <p:txBody>
          <a:bodyPr wrap="square" rtlCol="0">
            <a:spAutoFit/>
          </a:bodyPr>
          <a:lstStyle/>
          <a:p>
            <a:pPr algn="ctr"/>
            <a:r>
              <a:rPr lang="es-MX" sz="1000" dirty="0">
                <a:solidFill>
                  <a:schemeClr val="bg1">
                    <a:lumMod val="50000"/>
                  </a:schemeClr>
                </a:solidFill>
              </a:rPr>
              <a:t>Para presentar </a:t>
            </a:r>
            <a:r>
              <a:rPr lang="es-MX" sz="1000" dirty="0" smtClean="0">
                <a:solidFill>
                  <a:schemeClr val="bg1">
                    <a:lumMod val="50000"/>
                  </a:schemeClr>
                </a:solidFill>
              </a:rPr>
              <a:t>sugerencias, quejas </a:t>
            </a:r>
            <a:r>
              <a:rPr lang="es-MX" sz="1000" dirty="0">
                <a:solidFill>
                  <a:schemeClr val="bg1">
                    <a:lumMod val="50000"/>
                  </a:schemeClr>
                </a:solidFill>
              </a:rPr>
              <a:t>y denuncias </a:t>
            </a:r>
            <a:r>
              <a:rPr lang="es-MX" sz="1000" dirty="0" smtClean="0">
                <a:solidFill>
                  <a:schemeClr val="bg1">
                    <a:lumMod val="50000"/>
                  </a:schemeClr>
                </a:solidFill>
              </a:rPr>
              <a:t>del Programa, Apoyo o Servicio</a:t>
            </a:r>
            <a:endParaRPr lang="es-MX" sz="1000" dirty="0">
              <a:solidFill>
                <a:schemeClr val="bg1">
                  <a:lumMod val="50000"/>
                </a:schemeClr>
              </a:solidFill>
            </a:endParaRPr>
          </a:p>
        </p:txBody>
      </p:sp>
      <p:sp>
        <p:nvSpPr>
          <p:cNvPr id="30" name="CuadroTexto 29"/>
          <p:cNvSpPr txBox="1"/>
          <p:nvPr/>
        </p:nvSpPr>
        <p:spPr>
          <a:xfrm>
            <a:off x="3855680" y="4767610"/>
            <a:ext cx="1852387" cy="1061829"/>
          </a:xfrm>
          <a:prstGeom prst="rect">
            <a:avLst/>
          </a:prstGeom>
          <a:noFill/>
        </p:spPr>
        <p:txBody>
          <a:bodyPr wrap="square" rtlCol="0">
            <a:spAutoFit/>
          </a:bodyPr>
          <a:lstStyle/>
          <a:p>
            <a:pPr algn="ctr"/>
            <a:r>
              <a:rPr lang="es-MX" sz="900" b="1" dirty="0" smtClean="0">
                <a:solidFill>
                  <a:srgbClr val="006666"/>
                </a:solidFill>
              </a:rPr>
              <a:t>ÁREA ENCARGADA DE REALIZAR LAS ACTIVIDADES</a:t>
            </a:r>
          </a:p>
          <a:p>
            <a:pPr algn="ctr"/>
            <a:endParaRPr lang="es-MX" sz="900" b="1" dirty="0">
              <a:solidFill>
                <a:srgbClr val="1C9DA0"/>
              </a:solidFill>
            </a:endParaRPr>
          </a:p>
          <a:p>
            <a:pPr algn="ctr"/>
            <a:r>
              <a:rPr lang="es-MX" sz="900" b="1" dirty="0" smtClean="0">
                <a:solidFill>
                  <a:srgbClr val="1C9DA0"/>
                </a:solidFill>
              </a:rPr>
              <a:t>NOMBRE DEL RESPONSABLE/ENCARGADO</a:t>
            </a:r>
          </a:p>
          <a:p>
            <a:pPr algn="ctr"/>
            <a:r>
              <a:rPr lang="es-MX" sz="900" dirty="0" smtClean="0">
                <a:solidFill>
                  <a:schemeClr val="bg1">
                    <a:lumMod val="50000"/>
                  </a:schemeClr>
                </a:solidFill>
              </a:rPr>
              <a:t>CARGO </a:t>
            </a:r>
            <a:endParaRPr lang="es-MX" sz="900" dirty="0">
              <a:solidFill>
                <a:schemeClr val="bg1">
                  <a:lumMod val="50000"/>
                </a:schemeClr>
              </a:solidFill>
            </a:endParaRPr>
          </a:p>
          <a:p>
            <a:pPr algn="ctr"/>
            <a:r>
              <a:rPr lang="es-MX" sz="900" dirty="0" smtClean="0">
                <a:solidFill>
                  <a:schemeClr val="bg1">
                    <a:lumMod val="50000"/>
                  </a:schemeClr>
                </a:solidFill>
              </a:rPr>
              <a:t>DIRECCIÓN Y TELÉFONO</a:t>
            </a:r>
          </a:p>
        </p:txBody>
      </p:sp>
      <p:sp>
        <p:nvSpPr>
          <p:cNvPr id="31" name="CuadroTexto 30"/>
          <p:cNvSpPr txBox="1"/>
          <p:nvPr/>
        </p:nvSpPr>
        <p:spPr>
          <a:xfrm>
            <a:off x="3790528" y="4976270"/>
            <a:ext cx="2012933" cy="707886"/>
          </a:xfrm>
          <a:prstGeom prst="rect">
            <a:avLst/>
          </a:prstGeom>
          <a:noFill/>
        </p:spPr>
        <p:txBody>
          <a:bodyPr wrap="square" rtlCol="0">
            <a:spAutoFit/>
          </a:bodyPr>
          <a:lstStyle/>
          <a:p>
            <a:pPr algn="ctr"/>
            <a:r>
              <a:rPr lang="es-MX" sz="800" b="1" dirty="0" smtClean="0">
                <a:solidFill>
                  <a:srgbClr val="008080"/>
                </a:solidFill>
              </a:rPr>
              <a:t>DIRECCIÓN </a:t>
            </a:r>
            <a:r>
              <a:rPr lang="es-MX" sz="800" b="1" dirty="0">
                <a:solidFill>
                  <a:srgbClr val="008080"/>
                </a:solidFill>
              </a:rPr>
              <a:t>GENERAL DE DESARROLLO </a:t>
            </a:r>
            <a:r>
              <a:rPr lang="es-MX" sz="800" b="1" dirty="0" smtClean="0">
                <a:solidFill>
                  <a:srgbClr val="008080"/>
                </a:solidFill>
              </a:rPr>
              <a:t>SOCIAL</a:t>
            </a:r>
          </a:p>
          <a:p>
            <a:pPr algn="ctr"/>
            <a:endParaRPr lang="pt-BR" sz="800" dirty="0" smtClean="0"/>
          </a:p>
          <a:p>
            <a:pPr algn="ctr"/>
            <a:r>
              <a:rPr lang="pt-BR" sz="800" dirty="0" smtClean="0"/>
              <a:t>PROF. </a:t>
            </a:r>
            <a:r>
              <a:rPr lang="pt-BR" sz="800" dirty="0" err="1"/>
              <a:t>NÉSTOR</a:t>
            </a:r>
            <a:r>
              <a:rPr lang="pt-BR" sz="800" dirty="0"/>
              <a:t> MIGUEL PERSIL </a:t>
            </a:r>
            <a:r>
              <a:rPr lang="pt-BR" sz="800" dirty="0" err="1" smtClean="0"/>
              <a:t>ALDANA</a:t>
            </a:r>
            <a:endParaRPr lang="pt-BR" sz="800" dirty="0" smtClean="0"/>
          </a:p>
          <a:p>
            <a:pPr algn="ctr"/>
            <a:r>
              <a:rPr lang="es-MX" sz="800" dirty="0">
                <a:solidFill>
                  <a:schemeClr val="bg1">
                    <a:lumMod val="50000"/>
                  </a:schemeClr>
                </a:solidFill>
              </a:rPr>
              <a:t>RESPONSABLE DEL PROGRAMA</a:t>
            </a:r>
          </a:p>
        </p:txBody>
      </p:sp>
      <p:sp>
        <p:nvSpPr>
          <p:cNvPr id="32" name="CuadroTexto 31"/>
          <p:cNvSpPr txBox="1"/>
          <p:nvPr/>
        </p:nvSpPr>
        <p:spPr>
          <a:xfrm>
            <a:off x="1398966" y="3300894"/>
            <a:ext cx="2137729" cy="784830"/>
          </a:xfrm>
          <a:prstGeom prst="rect">
            <a:avLst/>
          </a:prstGeom>
          <a:noFill/>
        </p:spPr>
        <p:txBody>
          <a:bodyPr wrap="square" rtlCol="0">
            <a:spAutoFit/>
          </a:bodyPr>
          <a:lstStyle/>
          <a:p>
            <a:pPr algn="ctr"/>
            <a:r>
              <a:rPr lang="es-MX" sz="900" dirty="0" smtClean="0"/>
              <a:t>DERECHOS DE LAS PERSONAS  BENEFICIARIAS</a:t>
            </a:r>
            <a:endParaRPr lang="es-MX" sz="900" dirty="0"/>
          </a:p>
          <a:p>
            <a:pPr algn="ctr"/>
            <a:endParaRPr lang="es-MX" sz="900" dirty="0" smtClean="0"/>
          </a:p>
          <a:p>
            <a:pPr algn="ctr"/>
            <a:endParaRPr lang="es-MX" sz="900" dirty="0"/>
          </a:p>
          <a:p>
            <a:pPr algn="ctr"/>
            <a:r>
              <a:rPr lang="es-MX" sz="900" dirty="0" smtClean="0"/>
              <a:t>OBLIGACIONES DEL ÁREA EJECUTORA</a:t>
            </a:r>
          </a:p>
        </p:txBody>
      </p:sp>
      <p:sp>
        <p:nvSpPr>
          <p:cNvPr id="33" name="CuadroTexto 32"/>
          <p:cNvSpPr txBox="1"/>
          <p:nvPr/>
        </p:nvSpPr>
        <p:spPr>
          <a:xfrm>
            <a:off x="1552193" y="1888620"/>
            <a:ext cx="1985523" cy="400110"/>
          </a:xfrm>
          <a:prstGeom prst="rect">
            <a:avLst/>
          </a:prstGeom>
          <a:noFill/>
        </p:spPr>
        <p:txBody>
          <a:bodyPr wrap="square" rtlCol="0">
            <a:spAutoFit/>
          </a:bodyPr>
          <a:lstStyle/>
          <a:p>
            <a:pPr algn="ctr"/>
            <a:r>
              <a:rPr lang="es-MX" sz="1000" b="1" dirty="0" smtClean="0"/>
              <a:t>DERECHOS DE LOS BENEFICIARIOS</a:t>
            </a:r>
          </a:p>
        </p:txBody>
      </p:sp>
      <p:sp>
        <p:nvSpPr>
          <p:cNvPr id="34" name="CuadroTexto 33"/>
          <p:cNvSpPr txBox="1"/>
          <p:nvPr/>
        </p:nvSpPr>
        <p:spPr>
          <a:xfrm>
            <a:off x="1539822" y="3708698"/>
            <a:ext cx="1985523" cy="246221"/>
          </a:xfrm>
          <a:prstGeom prst="rect">
            <a:avLst/>
          </a:prstGeom>
          <a:noFill/>
        </p:spPr>
        <p:txBody>
          <a:bodyPr wrap="square" rtlCol="0">
            <a:spAutoFit/>
          </a:bodyPr>
          <a:lstStyle/>
          <a:p>
            <a:pPr algn="ctr"/>
            <a:r>
              <a:rPr lang="es-MX" sz="1000" b="1" dirty="0" smtClean="0"/>
              <a:t>OBLIGACIONES DEL MUNICIPIO</a:t>
            </a:r>
          </a:p>
        </p:txBody>
      </p:sp>
      <p:graphicFrame>
        <p:nvGraphicFramePr>
          <p:cNvPr id="35" name="Diagrama 34"/>
          <p:cNvGraphicFramePr/>
          <p:nvPr>
            <p:extLst>
              <p:ext uri="{D42A27DB-BD31-4B8C-83A1-F6EECF244321}">
                <p14:modId xmlns:p14="http://schemas.microsoft.com/office/powerpoint/2010/main" val="3421158908"/>
              </p:ext>
            </p:extLst>
          </p:nvPr>
        </p:nvGraphicFramePr>
        <p:xfrm>
          <a:off x="1569511" y="2283585"/>
          <a:ext cx="1960393" cy="1262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6" name="Diagrama 35"/>
          <p:cNvGraphicFramePr/>
          <p:nvPr>
            <p:extLst>
              <p:ext uri="{D42A27DB-BD31-4B8C-83A1-F6EECF244321}">
                <p14:modId xmlns:p14="http://schemas.microsoft.com/office/powerpoint/2010/main" val="3403370378"/>
              </p:ext>
            </p:extLst>
          </p:nvPr>
        </p:nvGraphicFramePr>
        <p:xfrm>
          <a:off x="1569511" y="4216529"/>
          <a:ext cx="1960393" cy="12407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7" name="Marcador de número de diapositiva 36"/>
          <p:cNvSpPr>
            <a:spLocks noGrp="1"/>
          </p:cNvSpPr>
          <p:nvPr>
            <p:ph type="sldNum" sz="quarter" idx="12"/>
          </p:nvPr>
        </p:nvSpPr>
        <p:spPr/>
        <p:txBody>
          <a:bodyPr/>
          <a:lstStyle/>
          <a:p>
            <a:fld id="{E7A22ABE-5F76-401A-A17F-A593A8D2E664}" type="slidenum">
              <a:rPr lang="es-MX" smtClean="0"/>
              <a:t>37</a:t>
            </a:fld>
            <a:endParaRPr lang="es-MX"/>
          </a:p>
        </p:txBody>
      </p:sp>
    </p:spTree>
    <p:extLst>
      <p:ext uri="{BB962C8B-B14F-4D97-AF65-F5344CB8AC3E}">
        <p14:creationId xmlns:p14="http://schemas.microsoft.com/office/powerpoint/2010/main" val="27172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2"/>
                                        </p:tgtEl>
                                        <p:attrNameLst>
                                          <p:attrName>ppt_y</p:attrName>
                                        </p:attrNameLst>
                                      </p:cBhvr>
                                      <p:tavLst>
                                        <p:tav tm="0">
                                          <p:val>
                                            <p:strVal val="#ppt_y"/>
                                          </p:val>
                                        </p:tav>
                                        <p:tav tm="100000">
                                          <p:val>
                                            <p:strVal val="#ppt_y"/>
                                          </p:val>
                                        </p:tav>
                                      </p:tavLst>
                                    </p:anim>
                                    <p:anim calcmode="lin" valueType="num">
                                      <p:cBhvr>
                                        <p:cTn id="3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0"/>
                                        </p:tgtEl>
                                        <p:attrNameLst>
                                          <p:attrName>ppt_y</p:attrName>
                                        </p:attrNameLst>
                                      </p:cBhvr>
                                      <p:tavLst>
                                        <p:tav tm="0">
                                          <p:val>
                                            <p:strVal val="#ppt_y"/>
                                          </p:val>
                                        </p:tav>
                                        <p:tav tm="100000">
                                          <p:val>
                                            <p:strVal val="#ppt_y"/>
                                          </p:val>
                                        </p:tav>
                                      </p:tavLst>
                                    </p:anim>
                                    <p:anim calcmode="lin" valueType="num">
                                      <p:cBhvr>
                                        <p:cTn id="6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2"/>
                                        </p:tgtEl>
                                        <p:attrNameLst>
                                          <p:attrName>ppt_y</p:attrName>
                                        </p:attrNameLst>
                                      </p:cBhvr>
                                      <p:tavLst>
                                        <p:tav tm="0">
                                          <p:val>
                                            <p:strVal val="#ppt_y"/>
                                          </p:val>
                                        </p:tav>
                                        <p:tav tm="100000">
                                          <p:val>
                                            <p:strVal val="#ppt_y"/>
                                          </p:val>
                                        </p:tav>
                                      </p:tavLst>
                                    </p:anim>
                                    <p:anim calcmode="lin" valueType="num">
                                      <p:cBhvr>
                                        <p:cTn id="78"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par>
                          <p:cTn id="85" fill="hold">
                            <p:stCondLst>
                              <p:cond delay="0"/>
                            </p:stCondLst>
                            <p:childTnLst>
                              <p:par>
                                <p:cTn id="86" presetID="14" presetClass="entr" presetSubtype="1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par>
                          <p:cTn id="93" fill="hold">
                            <p:stCondLst>
                              <p:cond delay="0"/>
                            </p:stCondLst>
                            <p:childTnLst>
                              <p:par>
                                <p:cTn id="94" presetID="14" presetClass="entr" presetSubtype="10"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randombar(horizontal)">
                                      <p:cBhvr>
                                        <p:cTn id="9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9" grpId="0"/>
      <p:bldP spid="30" grpId="0"/>
      <p:bldP spid="31" grpId="0"/>
      <p:bldP spid="32" grpId="0"/>
      <p:bldP spid="33" grpId="0"/>
      <p:bldP spid="34" grpId="0"/>
      <p:bldGraphic spid="35" grpId="0">
        <p:bldAsOne/>
      </p:bldGraphic>
      <p:bldGraphic spid="3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de tríptico</a:t>
            </a:r>
          </a:p>
        </p:txBody>
      </p:sp>
      <p:grpSp>
        <p:nvGrpSpPr>
          <p:cNvPr id="4" name="Grupo 3"/>
          <p:cNvGrpSpPr/>
          <p:nvPr/>
        </p:nvGrpSpPr>
        <p:grpSpPr>
          <a:xfrm>
            <a:off x="1397477" y="1726492"/>
            <a:ext cx="6760198" cy="4307725"/>
            <a:chOff x="1397477" y="1726492"/>
            <a:chExt cx="6760198" cy="4307725"/>
          </a:xfrm>
        </p:grpSpPr>
        <p:sp>
          <p:nvSpPr>
            <p:cNvPr id="5" name="Rectángulo redondeado 30"/>
            <p:cNvSpPr/>
            <p:nvPr/>
          </p:nvSpPr>
          <p:spPr>
            <a:xfrm>
              <a:off x="5942063" y="1728349"/>
              <a:ext cx="2215612" cy="4305868"/>
            </a:xfrm>
            <a:prstGeom prst="rect">
              <a:avLst/>
            </a:prstGeom>
            <a:solidFill>
              <a:schemeClr val="bg1"/>
            </a:solidFill>
            <a:ln w="28575">
              <a:solidFill>
                <a:schemeClr val="bg1">
                  <a:lumMod val="6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redondeado 34"/>
            <p:cNvSpPr/>
            <p:nvPr/>
          </p:nvSpPr>
          <p:spPr>
            <a:xfrm>
              <a:off x="3684117" y="1728349"/>
              <a:ext cx="2215612" cy="4305868"/>
            </a:xfrm>
            <a:prstGeom prst="rect">
              <a:avLst/>
            </a:prstGeom>
            <a:solidFill>
              <a:schemeClr val="bg1"/>
            </a:solidFill>
            <a:ln w="28575">
              <a:solidFill>
                <a:schemeClr val="bg1">
                  <a:lumMod val="6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redondeado 35"/>
            <p:cNvSpPr/>
            <p:nvPr/>
          </p:nvSpPr>
          <p:spPr>
            <a:xfrm>
              <a:off x="1397477" y="1726492"/>
              <a:ext cx="2251815" cy="4307725"/>
            </a:xfrm>
            <a:prstGeom prst="rect">
              <a:avLst/>
            </a:prstGeom>
            <a:solidFill>
              <a:schemeClr val="bg1"/>
            </a:solidFill>
            <a:ln w="28575">
              <a:solidFill>
                <a:schemeClr val="bg1">
                  <a:lumMod val="6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duotone>
                <a:prstClr val="black"/>
                <a:srgbClr val="00CC99">
                  <a:tint val="45000"/>
                  <a:satMod val="400000"/>
                </a:srgbClr>
              </a:duotone>
              <a:extLst>
                <a:ext uri="{28A0092B-C50C-407E-A947-70E740481C1C}">
                  <a14:useLocalDpi xmlns:a14="http://schemas.microsoft.com/office/drawing/2010/main" val="0"/>
                </a:ext>
              </a:extLst>
            </a:blip>
            <a:stretch>
              <a:fillRect/>
            </a:stretch>
          </p:blipFill>
          <p:spPr>
            <a:xfrm>
              <a:off x="1453988" y="5581669"/>
              <a:ext cx="2135671" cy="385827"/>
            </a:xfrm>
            <a:prstGeom prst="rect">
              <a:avLst/>
            </a:prstGeom>
          </p:spPr>
        </p:pic>
        <p:pic>
          <p:nvPicPr>
            <p:cNvPr id="11" name="Imagen 10"/>
            <p:cNvPicPr>
              <a:picLocks noChangeAspect="1"/>
            </p:cNvPicPr>
            <p:nvPr/>
          </p:nvPicPr>
          <p:blipFill>
            <a:blip r:embed="rId2" cstate="print">
              <a:duotone>
                <a:prstClr val="black"/>
                <a:srgbClr val="00CC99">
                  <a:tint val="45000"/>
                  <a:satMod val="400000"/>
                </a:srgbClr>
              </a:duotone>
              <a:extLst>
                <a:ext uri="{28A0092B-C50C-407E-A947-70E740481C1C}">
                  <a14:useLocalDpi xmlns:a14="http://schemas.microsoft.com/office/drawing/2010/main" val="0"/>
                </a:ext>
              </a:extLst>
            </a:blip>
            <a:stretch>
              <a:fillRect/>
            </a:stretch>
          </p:blipFill>
          <p:spPr>
            <a:xfrm>
              <a:off x="5991972" y="5581668"/>
              <a:ext cx="2135671" cy="385827"/>
            </a:xfrm>
            <a:prstGeom prst="rect">
              <a:avLst/>
            </a:prstGeom>
          </p:spPr>
        </p:pic>
      </p:grpSp>
      <p:sp>
        <p:nvSpPr>
          <p:cNvPr id="13" name="CuadroTexto 12"/>
          <p:cNvSpPr txBox="1"/>
          <p:nvPr/>
        </p:nvSpPr>
        <p:spPr>
          <a:xfrm>
            <a:off x="1595629" y="1868646"/>
            <a:ext cx="1852387" cy="369332"/>
          </a:xfrm>
          <a:prstGeom prst="rect">
            <a:avLst/>
          </a:prstGeom>
          <a:noFill/>
        </p:spPr>
        <p:txBody>
          <a:bodyPr wrap="square" rtlCol="0">
            <a:spAutoFit/>
          </a:bodyPr>
          <a:lstStyle/>
          <a:p>
            <a:pPr algn="ctr"/>
            <a:r>
              <a:rPr lang="es-MX" sz="900" dirty="0" smtClean="0"/>
              <a:t>NOMBRE DEL PROGRAMA, APOYO O SERVICIO </a:t>
            </a:r>
          </a:p>
        </p:txBody>
      </p:sp>
      <p:sp>
        <p:nvSpPr>
          <p:cNvPr id="14" name="CuadroTexto 13"/>
          <p:cNvSpPr txBox="1"/>
          <p:nvPr/>
        </p:nvSpPr>
        <p:spPr>
          <a:xfrm>
            <a:off x="1348010" y="1868646"/>
            <a:ext cx="2347624" cy="692497"/>
          </a:xfrm>
          <a:prstGeom prst="rect">
            <a:avLst/>
          </a:prstGeom>
          <a:noFill/>
        </p:spPr>
        <p:txBody>
          <a:bodyPr wrap="square" rtlCol="0">
            <a:spAutoFit/>
          </a:bodyPr>
          <a:lstStyle/>
          <a:p>
            <a:pPr algn="ctr"/>
            <a:r>
              <a:rPr lang="es-MX" sz="1400" b="1" dirty="0"/>
              <a:t>PROGRAMA DE BECAS MUNICIPALES 2017</a:t>
            </a:r>
          </a:p>
          <a:p>
            <a:pPr algn="ctr"/>
            <a:r>
              <a:rPr lang="es-MX" sz="1100" dirty="0">
                <a:solidFill>
                  <a:srgbClr val="002060"/>
                </a:solidFill>
              </a:rPr>
              <a:t>“JUNTOS POR LA EDUCACIÓN”</a:t>
            </a:r>
            <a:endParaRPr lang="es-MX" sz="1100" dirty="0" smtClean="0">
              <a:solidFill>
                <a:srgbClr val="002060"/>
              </a:solidFill>
            </a:endParaRPr>
          </a:p>
        </p:txBody>
      </p:sp>
      <p:sp>
        <p:nvSpPr>
          <p:cNvPr id="15" name="CuadroTexto 14"/>
          <p:cNvSpPr txBox="1"/>
          <p:nvPr/>
        </p:nvSpPr>
        <p:spPr>
          <a:xfrm>
            <a:off x="1441545" y="3512870"/>
            <a:ext cx="2135671" cy="646331"/>
          </a:xfrm>
          <a:prstGeom prst="rect">
            <a:avLst/>
          </a:prstGeom>
          <a:noFill/>
        </p:spPr>
        <p:txBody>
          <a:bodyPr wrap="square" rtlCol="0">
            <a:spAutoFit/>
          </a:bodyPr>
          <a:lstStyle/>
          <a:p>
            <a:pPr algn="ctr"/>
            <a:r>
              <a:rPr lang="es-MX" sz="900" dirty="0" smtClean="0"/>
              <a:t>DESCRIBIR DE MANERA BREVE EL OBJETIVO DEL PROGRAMA, APOYO O SERVICIO,  ASÍ COMO INFORMACIÓN RELEVANTE DEL MISMO</a:t>
            </a:r>
          </a:p>
        </p:txBody>
      </p:sp>
      <p:sp>
        <p:nvSpPr>
          <p:cNvPr id="16" name="CuadroTexto 15"/>
          <p:cNvSpPr txBox="1"/>
          <p:nvPr/>
        </p:nvSpPr>
        <p:spPr>
          <a:xfrm>
            <a:off x="1426661" y="2731389"/>
            <a:ext cx="2150555" cy="1692771"/>
          </a:xfrm>
          <a:prstGeom prst="rect">
            <a:avLst/>
          </a:prstGeom>
          <a:noFill/>
        </p:spPr>
        <p:txBody>
          <a:bodyPr wrap="square" rtlCol="0">
            <a:spAutoFit/>
          </a:bodyPr>
          <a:lstStyle/>
          <a:p>
            <a:pPr algn="just"/>
            <a:r>
              <a:rPr lang="es-MX" sz="800" dirty="0" smtClean="0"/>
              <a:t>Objetivo: Estimular la </a:t>
            </a:r>
            <a:r>
              <a:rPr lang="es-MX" sz="800" dirty="0"/>
              <a:t>educación, </a:t>
            </a:r>
            <a:r>
              <a:rPr lang="es-MX" sz="800" dirty="0" smtClean="0"/>
              <a:t>alentar el gusto </a:t>
            </a:r>
            <a:r>
              <a:rPr lang="es-MX" sz="800" dirty="0"/>
              <a:t>por una mejor educación </a:t>
            </a:r>
            <a:r>
              <a:rPr lang="es-MX" sz="800" dirty="0" smtClean="0"/>
              <a:t>y elevar </a:t>
            </a:r>
            <a:r>
              <a:rPr lang="es-MX" sz="800" dirty="0"/>
              <a:t>el aprovechamiento </a:t>
            </a:r>
            <a:r>
              <a:rPr lang="es-MX" sz="800" dirty="0" smtClean="0"/>
              <a:t>escolar. </a:t>
            </a:r>
          </a:p>
          <a:p>
            <a:pPr algn="just"/>
            <a:endParaRPr lang="es-MX" sz="800" dirty="0"/>
          </a:p>
          <a:p>
            <a:pPr algn="just"/>
            <a:r>
              <a:rPr lang="es-MX" sz="800" dirty="0" smtClean="0"/>
              <a:t>Convocatoria: </a:t>
            </a:r>
            <a:r>
              <a:rPr lang="es-MX" sz="800" dirty="0"/>
              <a:t>I</a:t>
            </a:r>
            <a:r>
              <a:rPr lang="es-MX" sz="800" dirty="0" smtClean="0"/>
              <a:t>nvita </a:t>
            </a:r>
            <a:r>
              <a:rPr lang="es-MX" sz="800" dirty="0"/>
              <a:t>a todos los </a:t>
            </a:r>
            <a:r>
              <a:rPr lang="es-MX" sz="800" dirty="0" smtClean="0"/>
              <a:t>estudiantes de </a:t>
            </a:r>
            <a:r>
              <a:rPr lang="es-MX" sz="800" dirty="0"/>
              <a:t>las </a:t>
            </a:r>
            <a:r>
              <a:rPr lang="es-MX" sz="800" dirty="0" smtClean="0"/>
              <a:t>escuelas </a:t>
            </a:r>
            <a:r>
              <a:rPr lang="es-MX" sz="800" dirty="0"/>
              <a:t>p</a:t>
            </a:r>
            <a:r>
              <a:rPr lang="es-MX" sz="800" dirty="0" smtClean="0"/>
              <a:t>úblicas </a:t>
            </a:r>
            <a:r>
              <a:rPr lang="es-MX" sz="800" dirty="0"/>
              <a:t>de </a:t>
            </a:r>
            <a:r>
              <a:rPr lang="es-MX" sz="800" dirty="0" smtClean="0"/>
              <a:t>los niveles </a:t>
            </a:r>
            <a:r>
              <a:rPr lang="es-MX" sz="800" dirty="0"/>
              <a:t>Preescolar, </a:t>
            </a:r>
            <a:r>
              <a:rPr lang="es-MX" sz="800" dirty="0" smtClean="0"/>
              <a:t>Primaria, Secundaria</a:t>
            </a:r>
            <a:r>
              <a:rPr lang="es-MX" sz="800" dirty="0"/>
              <a:t>, Medio Superior </a:t>
            </a:r>
            <a:r>
              <a:rPr lang="es-MX" sz="800" dirty="0" smtClean="0"/>
              <a:t>y Superior</a:t>
            </a:r>
            <a:r>
              <a:rPr lang="es-MX" sz="800" dirty="0"/>
              <a:t>, que vivan en el </a:t>
            </a:r>
            <a:r>
              <a:rPr lang="es-MX" sz="800" dirty="0" smtClean="0"/>
              <a:t>Municipio de Huixquilucan.</a:t>
            </a:r>
          </a:p>
          <a:p>
            <a:pPr algn="just"/>
            <a:endParaRPr lang="es-MX" sz="800" dirty="0"/>
          </a:p>
          <a:p>
            <a:pPr algn="just"/>
            <a:r>
              <a:rPr lang="es-MX" sz="800" dirty="0" smtClean="0"/>
              <a:t>Apoyo económico </a:t>
            </a:r>
            <a:r>
              <a:rPr lang="es-MX" sz="800" dirty="0"/>
              <a:t>cuatrimestral </a:t>
            </a:r>
            <a:r>
              <a:rPr lang="es-MX" sz="800" dirty="0" smtClean="0"/>
              <a:t>para transporte </a:t>
            </a:r>
            <a:r>
              <a:rPr lang="es-MX" sz="800" dirty="0"/>
              <a:t>y compra de </a:t>
            </a:r>
            <a:r>
              <a:rPr lang="es-MX" sz="800" dirty="0" smtClean="0"/>
              <a:t>material escolar:</a:t>
            </a:r>
          </a:p>
        </p:txBody>
      </p:sp>
      <p:pic>
        <p:nvPicPr>
          <p:cNvPr id="17" name="Imagen 16"/>
          <p:cNvPicPr>
            <a:picLocks noChangeAspect="1"/>
          </p:cNvPicPr>
          <p:nvPr/>
        </p:nvPicPr>
        <p:blipFill rotWithShape="1">
          <a:blip r:embed="rId3"/>
          <a:srcRect l="3253" t="38536" r="67902" b="37059"/>
          <a:stretch/>
        </p:blipFill>
        <p:spPr>
          <a:xfrm>
            <a:off x="1535651" y="4555155"/>
            <a:ext cx="1898986" cy="856268"/>
          </a:xfrm>
          <a:prstGeom prst="rect">
            <a:avLst/>
          </a:prstGeom>
        </p:spPr>
      </p:pic>
      <p:sp>
        <p:nvSpPr>
          <p:cNvPr id="18" name="CuadroTexto 17"/>
          <p:cNvSpPr txBox="1"/>
          <p:nvPr/>
        </p:nvSpPr>
        <p:spPr>
          <a:xfrm>
            <a:off x="5992575" y="1868646"/>
            <a:ext cx="2090395" cy="738664"/>
          </a:xfrm>
          <a:prstGeom prst="rect">
            <a:avLst/>
          </a:prstGeom>
          <a:noFill/>
        </p:spPr>
        <p:txBody>
          <a:bodyPr wrap="square" rtlCol="0">
            <a:spAutoFit/>
          </a:bodyPr>
          <a:lstStyle/>
          <a:p>
            <a:pPr algn="ctr"/>
            <a:r>
              <a:rPr lang="es-MX" sz="1400" dirty="0" smtClean="0">
                <a:solidFill>
                  <a:schemeClr val="bg1"/>
                </a:solidFill>
              </a:rPr>
              <a:t>¿QUÉ ES LA CONTRALORÍA SOCIAL?</a:t>
            </a:r>
            <a:endParaRPr lang="es-MX" sz="1400" dirty="0">
              <a:solidFill>
                <a:schemeClr val="bg1"/>
              </a:solidFill>
            </a:endParaRPr>
          </a:p>
        </p:txBody>
      </p:sp>
      <p:sp>
        <p:nvSpPr>
          <p:cNvPr id="19" name="CuadroTexto 18"/>
          <p:cNvSpPr txBox="1"/>
          <p:nvPr/>
        </p:nvSpPr>
        <p:spPr>
          <a:xfrm>
            <a:off x="5963998" y="2567681"/>
            <a:ext cx="2135829" cy="3154710"/>
          </a:xfrm>
          <a:prstGeom prst="rect">
            <a:avLst/>
          </a:prstGeom>
          <a:noFill/>
        </p:spPr>
        <p:txBody>
          <a:bodyPr wrap="square" rtlCol="0">
            <a:spAutoFit/>
          </a:bodyPr>
          <a:lstStyle/>
          <a:p>
            <a:pPr algn="just"/>
            <a:r>
              <a:rPr lang="es-MX" sz="900" dirty="0" smtClean="0"/>
              <a:t>Las </a:t>
            </a:r>
            <a:r>
              <a:rPr lang="es-MX" sz="900" dirty="0"/>
              <a:t>personas beneficiarias se encargarán de verificar el debido cumplimiento de las metas y la correcta aplicación de los recursos públicos. </a:t>
            </a:r>
            <a:endParaRPr lang="es-MX" sz="900" dirty="0" smtClean="0"/>
          </a:p>
          <a:p>
            <a:pPr algn="just"/>
            <a:endParaRPr lang="es-MX" sz="900" dirty="0" smtClean="0"/>
          </a:p>
          <a:p>
            <a:pPr algn="just"/>
            <a:endParaRPr lang="es-MX" sz="100" dirty="0"/>
          </a:p>
          <a:p>
            <a:pPr algn="ctr"/>
            <a:r>
              <a:rPr lang="es-MX" sz="900" b="1" dirty="0"/>
              <a:t>¿Qué es lo que puedes vigilar y supervisar?</a:t>
            </a:r>
          </a:p>
          <a:p>
            <a:pPr algn="just"/>
            <a:endParaRPr lang="es-MX" sz="900" dirty="0" smtClean="0"/>
          </a:p>
          <a:p>
            <a:pPr algn="just"/>
            <a:r>
              <a:rPr lang="es-MX" sz="900" dirty="0" smtClean="0"/>
              <a:t>Acciones </a:t>
            </a:r>
            <a:r>
              <a:rPr lang="es-MX" sz="900" dirty="0"/>
              <a:t>de Obra: Aquellas como construcción, remodelación o equipamiento de inmuebles. </a:t>
            </a:r>
            <a:endParaRPr lang="es-MX" sz="900" dirty="0" smtClean="0"/>
          </a:p>
          <a:p>
            <a:pPr algn="just"/>
            <a:endParaRPr lang="es-MX" sz="900" dirty="0" smtClean="0"/>
          </a:p>
          <a:p>
            <a:pPr algn="just"/>
            <a:r>
              <a:rPr lang="es-MX" sz="900" dirty="0" smtClean="0"/>
              <a:t>Acciones </a:t>
            </a:r>
            <a:r>
              <a:rPr lang="es-MX" sz="900" dirty="0"/>
              <a:t>de Servicio: Son acciones puntuales como campañas de salud, educación, eventos culturales o deportivos. </a:t>
            </a:r>
            <a:endParaRPr lang="es-MX" sz="900" dirty="0" smtClean="0"/>
          </a:p>
          <a:p>
            <a:pPr algn="just"/>
            <a:endParaRPr lang="es-MX" sz="900" dirty="0" smtClean="0"/>
          </a:p>
          <a:p>
            <a:pPr algn="just"/>
            <a:r>
              <a:rPr lang="es-MX" sz="900" dirty="0" smtClean="0"/>
              <a:t>Acciones </a:t>
            </a:r>
            <a:r>
              <a:rPr lang="es-MX" sz="900" dirty="0"/>
              <a:t>de Apoyo: Implican un bien directo para cada beneficiario, por ejemplo becas, medicamentos, apoyos escolares, recursos económicos o en especie.</a:t>
            </a:r>
          </a:p>
        </p:txBody>
      </p:sp>
      <p:sp>
        <p:nvSpPr>
          <p:cNvPr id="20" name="CuadroTexto 19"/>
          <p:cNvSpPr txBox="1"/>
          <p:nvPr/>
        </p:nvSpPr>
        <p:spPr>
          <a:xfrm>
            <a:off x="3787729" y="1868646"/>
            <a:ext cx="2027738" cy="646331"/>
          </a:xfrm>
          <a:prstGeom prst="rect">
            <a:avLst/>
          </a:prstGeom>
          <a:solidFill>
            <a:srgbClr val="006666"/>
          </a:solidFill>
        </p:spPr>
        <p:txBody>
          <a:bodyPr wrap="square" rtlCol="0">
            <a:spAutoFit/>
          </a:bodyPr>
          <a:lstStyle/>
          <a:p>
            <a:pPr algn="ctr"/>
            <a:r>
              <a:rPr lang="es-MX" sz="1200" dirty="0">
                <a:solidFill>
                  <a:schemeClr val="bg1"/>
                </a:solidFill>
              </a:rPr>
              <a:t>ACTIVIDADES A REALIZAR EN MATERIA DE CONTRALORÍA SOCIAL</a:t>
            </a:r>
            <a:endParaRPr lang="es-MX" sz="1050" dirty="0" smtClean="0">
              <a:solidFill>
                <a:schemeClr val="bg1"/>
              </a:solidFill>
            </a:endParaRPr>
          </a:p>
        </p:txBody>
      </p:sp>
      <p:grpSp>
        <p:nvGrpSpPr>
          <p:cNvPr id="21" name="Grupo 20"/>
          <p:cNvGrpSpPr/>
          <p:nvPr/>
        </p:nvGrpSpPr>
        <p:grpSpPr>
          <a:xfrm>
            <a:off x="3691626" y="2655274"/>
            <a:ext cx="2186005" cy="1966781"/>
            <a:chOff x="49555" y="20622"/>
            <a:chExt cx="3534208" cy="3179778"/>
          </a:xfrm>
        </p:grpSpPr>
        <p:graphicFrame>
          <p:nvGraphicFramePr>
            <p:cNvPr id="22" name="Diagrama 21"/>
            <p:cNvGraphicFramePr/>
            <p:nvPr>
              <p:extLst>
                <p:ext uri="{D42A27DB-BD31-4B8C-83A1-F6EECF244321}">
                  <p14:modId xmlns:p14="http://schemas.microsoft.com/office/powerpoint/2010/main" val="2136622342"/>
                </p:ext>
              </p:extLst>
            </p:nvPr>
          </p:nvGraphicFramePr>
          <p:xfrm>
            <a:off x="49555" y="20622"/>
            <a:ext cx="3534208" cy="3179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Imagen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550" y="428625"/>
              <a:ext cx="1079500" cy="1079500"/>
            </a:xfrm>
            <a:prstGeom prst="rect">
              <a:avLst/>
            </a:prstGeom>
          </p:spPr>
        </p:pic>
        <p:pic>
          <p:nvPicPr>
            <p:cNvPr id="24" name="Imagen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1025" y="1743075"/>
              <a:ext cx="1079500" cy="1079500"/>
            </a:xfrm>
            <a:prstGeom prst="rect">
              <a:avLst/>
            </a:prstGeom>
          </p:spPr>
        </p:pic>
        <p:pic>
          <p:nvPicPr>
            <p:cNvPr id="25" name="Imagen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3575" y="428625"/>
              <a:ext cx="1065530" cy="1079500"/>
            </a:xfrm>
            <a:prstGeom prst="rect">
              <a:avLst/>
            </a:prstGeom>
          </p:spPr>
        </p:pic>
        <p:pic>
          <p:nvPicPr>
            <p:cNvPr id="26" name="Imagen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24050" y="1752600"/>
              <a:ext cx="1079500" cy="1079500"/>
            </a:xfrm>
            <a:prstGeom prst="rect">
              <a:avLst/>
            </a:prstGeom>
          </p:spPr>
        </p:pic>
      </p:grpSp>
      <p:sp>
        <p:nvSpPr>
          <p:cNvPr id="27" name="CuadroTexto 26"/>
          <p:cNvSpPr txBox="1"/>
          <p:nvPr/>
        </p:nvSpPr>
        <p:spPr>
          <a:xfrm>
            <a:off x="3681541" y="4773269"/>
            <a:ext cx="2150555" cy="1015663"/>
          </a:xfrm>
          <a:prstGeom prst="rect">
            <a:avLst/>
          </a:prstGeom>
          <a:noFill/>
        </p:spPr>
        <p:txBody>
          <a:bodyPr wrap="square" rtlCol="0">
            <a:spAutoFit/>
          </a:bodyPr>
          <a:lstStyle/>
          <a:p>
            <a:pPr algn="ctr"/>
            <a:r>
              <a:rPr lang="es-MX" sz="1000" dirty="0" smtClean="0"/>
              <a:t>Difusión </a:t>
            </a:r>
          </a:p>
          <a:p>
            <a:pPr algn="ctr"/>
            <a:r>
              <a:rPr lang="es-MX" sz="1000" dirty="0" smtClean="0"/>
              <a:t>Sesiones Informativas</a:t>
            </a:r>
          </a:p>
          <a:p>
            <a:pPr algn="ctr"/>
            <a:r>
              <a:rPr lang="es-MX" sz="1000" dirty="0" smtClean="0"/>
              <a:t>Capacitación </a:t>
            </a:r>
          </a:p>
          <a:p>
            <a:pPr algn="ctr"/>
            <a:r>
              <a:rPr lang="es-MX" sz="1000" dirty="0" smtClean="0"/>
              <a:t>Recorridos de Vigilancia</a:t>
            </a:r>
          </a:p>
          <a:p>
            <a:pPr algn="ctr"/>
            <a:r>
              <a:rPr lang="es-MX" sz="1000" dirty="0" smtClean="0"/>
              <a:t>Quejas y Denuncias </a:t>
            </a:r>
          </a:p>
          <a:p>
            <a:pPr algn="ctr"/>
            <a:r>
              <a:rPr lang="es-MX" sz="1000" dirty="0" smtClean="0"/>
              <a:t>Informes finales</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38</a:t>
            </a:fld>
            <a:endParaRPr lang="es-MX"/>
          </a:p>
        </p:txBody>
      </p:sp>
    </p:spTree>
    <p:extLst>
      <p:ext uri="{BB962C8B-B14F-4D97-AF65-F5344CB8AC3E}">
        <p14:creationId xmlns:p14="http://schemas.microsoft.com/office/powerpoint/2010/main" val="243731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500" fill="hold"/>
                                        <p:tgtEl>
                                          <p:spTgt spid="18"/>
                                        </p:tgtEl>
                                        <p:attrNameLst>
                                          <p:attrName>style.color</p:attrName>
                                        </p:attrNameLst>
                                      </p:cBhvr>
                                      <p:to>
                                        <p:clrVal>
                                          <a:srgbClr val="000000"/>
                                        </p:clrVal>
                                      </p:to>
                                    </p:set>
                                    <p:set>
                                      <p:cBhvr>
                                        <p:cTn id="43" dur="500" fill="hold"/>
                                        <p:tgtEl>
                                          <p:spTgt spid="18"/>
                                        </p:tgtEl>
                                        <p:attrNameLst>
                                          <p:attrName>fillcolor</p:attrName>
                                        </p:attrNameLst>
                                      </p:cBhvr>
                                      <p:to>
                                        <p:clrVal>
                                          <a:srgbClr val="000000"/>
                                        </p:clrVal>
                                      </p:to>
                                    </p:set>
                                    <p:set>
                                      <p:cBhvr>
                                        <p:cTn id="44" dur="500" fill="hold"/>
                                        <p:tgtEl>
                                          <p:spTgt spid="18"/>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0"/>
                            </p:stCondLst>
                            <p:childTnLst>
                              <p:par>
                                <p:cTn id="54" presetID="21" presetClass="entr" presetSubtype="1"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heel(1)">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9" grpId="0"/>
      <p:bldP spid="20" grpId="0" animBg="1"/>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5232072"/>
            <a:ext cx="7578671" cy="830997"/>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Capacitación</a:t>
            </a:r>
            <a:endParaRPr lang="es-MX" sz="4000" dirty="0">
              <a:solidFill>
                <a:schemeClr val="bg1"/>
              </a:solidFill>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39</a:t>
            </a:fld>
            <a:endParaRPr lang="es-MX"/>
          </a:p>
        </p:txBody>
      </p:sp>
    </p:spTree>
    <p:extLst>
      <p:ext uri="{BB962C8B-B14F-4D97-AF65-F5344CB8AC3E}">
        <p14:creationId xmlns:p14="http://schemas.microsoft.com/office/powerpoint/2010/main" val="1471206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p:cNvSpPr txBox="1"/>
          <p:nvPr/>
        </p:nvSpPr>
        <p:spPr>
          <a:xfrm>
            <a:off x="633520" y="5206763"/>
            <a:ext cx="7578671" cy="830997"/>
          </a:xfrm>
          <a:prstGeom prst="rect">
            <a:avLst/>
          </a:prstGeom>
          <a:noFill/>
        </p:spPr>
        <p:txBody>
          <a:bodyPr wrap="square" rtlCol="0">
            <a:spAutoFit/>
          </a:bodyPr>
          <a:lstStyle/>
          <a:p>
            <a:pPr marL="457200" indent="-457200" algn="just">
              <a:buAutoNum type="arabicPeriod"/>
            </a:pPr>
            <a:r>
              <a:rPr lang="es-MX" sz="4800" dirty="0" smtClean="0">
                <a:solidFill>
                  <a:schemeClr val="bg1"/>
                </a:solidFill>
                <a:latin typeface="Soberana Sans" panose="02000000000000000000" pitchFamily="50" charset="0"/>
              </a:rPr>
              <a:t>Introducción (ROCSGL)</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4</a:t>
            </a:fld>
            <a:endParaRPr lang="es-MX" dirty="0"/>
          </a:p>
        </p:txBody>
      </p:sp>
    </p:spTree>
    <p:extLst>
      <p:ext uri="{BB962C8B-B14F-4D97-AF65-F5344CB8AC3E}">
        <p14:creationId xmlns:p14="http://schemas.microsoft.com/office/powerpoint/2010/main" val="1708723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3.3 ¿Para qué capacitar?</a:t>
            </a:r>
          </a:p>
        </p:txBody>
      </p:sp>
      <p:sp>
        <p:nvSpPr>
          <p:cNvPr id="10" name="Marcador de contenido 2"/>
          <p:cNvSpPr>
            <a:spLocks noGrp="1"/>
          </p:cNvSpPr>
          <p:nvPr>
            <p:ph idx="1"/>
          </p:nvPr>
        </p:nvSpPr>
        <p:spPr>
          <a:xfrm>
            <a:off x="3727069" y="1594786"/>
            <a:ext cx="4661282" cy="1439359"/>
          </a:xfrm>
        </p:spPr>
        <p:txBody>
          <a:bodyPr>
            <a:normAutofit/>
          </a:bodyPr>
          <a:lstStyle/>
          <a:p>
            <a:pPr marL="0" indent="0" algn="just">
              <a:buNone/>
            </a:pPr>
            <a:r>
              <a:rPr lang="es-MX" sz="1600" dirty="0" smtClean="0">
                <a:latin typeface="Soberana Sans" panose="02000000000000000000" pitchFamily="50" charset="0"/>
              </a:rPr>
              <a:t>Se capacita con </a:t>
            </a:r>
            <a:r>
              <a:rPr lang="es-MX" sz="1600" dirty="0">
                <a:latin typeface="Soberana Sans" panose="02000000000000000000" pitchFamily="50" charset="0"/>
              </a:rPr>
              <a:t>la finalidad de mejorar las funciones de vigilancia y supervisión que llevan a cabo </a:t>
            </a:r>
            <a:r>
              <a:rPr lang="es-MX" sz="1600" dirty="0" smtClean="0">
                <a:latin typeface="Soberana Sans" panose="02000000000000000000" pitchFamily="50" charset="0"/>
              </a:rPr>
              <a:t>las figuras </a:t>
            </a:r>
            <a:r>
              <a:rPr lang="es-MX" sz="1600" dirty="0">
                <a:latin typeface="Soberana Sans" panose="02000000000000000000" pitchFamily="50" charset="0"/>
              </a:rPr>
              <a:t>de Contraloría Social.</a:t>
            </a:r>
          </a:p>
        </p:txBody>
      </p:sp>
      <p:graphicFrame>
        <p:nvGraphicFramePr>
          <p:cNvPr id="26" name="Diagrama 25"/>
          <p:cNvGraphicFramePr/>
          <p:nvPr>
            <p:extLst>
              <p:ext uri="{D42A27DB-BD31-4B8C-83A1-F6EECF244321}">
                <p14:modId xmlns:p14="http://schemas.microsoft.com/office/powerpoint/2010/main" val="2798905145"/>
              </p:ext>
            </p:extLst>
          </p:nvPr>
        </p:nvGraphicFramePr>
        <p:xfrm>
          <a:off x="1243613" y="1276497"/>
          <a:ext cx="2373545" cy="2314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Marcador de contenido 2"/>
          <p:cNvSpPr txBox="1">
            <a:spLocks/>
          </p:cNvSpPr>
          <p:nvPr/>
        </p:nvSpPr>
        <p:spPr>
          <a:xfrm>
            <a:off x="1214845" y="3373281"/>
            <a:ext cx="7173506" cy="262197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s-MX" sz="1600" dirty="0">
                <a:latin typeface="Soberana Sans" panose="02000000000000000000" pitchFamily="50" charset="0"/>
              </a:rPr>
              <a:t>Recomendaciones de temas para la capacitación</a:t>
            </a:r>
            <a:r>
              <a:rPr lang="es-MX" sz="1600" dirty="0" smtClean="0">
                <a:latin typeface="Soberana Sans" panose="02000000000000000000" pitchFamily="50" charset="0"/>
              </a:rPr>
              <a:t>:</a:t>
            </a:r>
          </a:p>
          <a:p>
            <a:pPr marL="0" indent="0" algn="just">
              <a:buNone/>
            </a:pPr>
            <a:endParaRPr lang="es-MX" sz="1600" dirty="0" smtClean="0">
              <a:latin typeface="Soberana Sans" panose="02000000000000000000" pitchFamily="50" charset="0"/>
            </a:endParaRPr>
          </a:p>
          <a:p>
            <a:pPr lvl="1" algn="just">
              <a:buFont typeface="Wingdings" panose="05000000000000000000" pitchFamily="2" charset="2"/>
              <a:buChar char="ü"/>
            </a:pPr>
            <a:r>
              <a:rPr lang="es-MX" sz="1400" dirty="0">
                <a:latin typeface="Soberana Sans" panose="02000000000000000000" pitchFamily="50" charset="0"/>
              </a:rPr>
              <a:t>Descripción del </a:t>
            </a:r>
            <a:r>
              <a:rPr lang="es-MX" sz="1400" dirty="0" smtClean="0">
                <a:latin typeface="Soberana Sans" panose="02000000000000000000" pitchFamily="50" charset="0"/>
              </a:rPr>
              <a:t>Programa, Apoyo o Servicio</a:t>
            </a:r>
          </a:p>
          <a:p>
            <a:pPr lvl="1" algn="just">
              <a:buFont typeface="Wingdings" panose="05000000000000000000" pitchFamily="2" charset="2"/>
              <a:buChar char="ü"/>
            </a:pPr>
            <a:r>
              <a:rPr lang="es-MX" sz="1400" dirty="0" smtClean="0">
                <a:latin typeface="Soberana Sans" panose="02000000000000000000" pitchFamily="50" charset="0"/>
              </a:rPr>
              <a:t>Definición de Contraloría Social</a:t>
            </a:r>
          </a:p>
          <a:p>
            <a:pPr lvl="1" algn="just">
              <a:buFont typeface="Wingdings" panose="05000000000000000000" pitchFamily="2" charset="2"/>
              <a:buChar char="ü"/>
            </a:pPr>
            <a:r>
              <a:rPr lang="es-MX" sz="1400" dirty="0">
                <a:latin typeface="Soberana Sans" panose="02000000000000000000" pitchFamily="50" charset="0"/>
              </a:rPr>
              <a:t>Figuras de </a:t>
            </a:r>
            <a:r>
              <a:rPr lang="es-MX" sz="1400" dirty="0" smtClean="0">
                <a:latin typeface="Soberana Sans" panose="02000000000000000000" pitchFamily="50" charset="0"/>
              </a:rPr>
              <a:t>participación</a:t>
            </a:r>
            <a:r>
              <a:rPr lang="es-MX" sz="1400" dirty="0">
                <a:latin typeface="Soberana Sans" panose="02000000000000000000" pitchFamily="50" charset="0"/>
              </a:rPr>
              <a:t> </a:t>
            </a:r>
            <a:r>
              <a:rPr lang="es-MX" sz="1400" dirty="0" smtClean="0">
                <a:latin typeface="Soberana Sans" panose="02000000000000000000" pitchFamily="50" charset="0"/>
              </a:rPr>
              <a:t>ciudadana para la vigilancia</a:t>
            </a:r>
          </a:p>
          <a:p>
            <a:pPr lvl="1" algn="just">
              <a:buFont typeface="Wingdings" panose="05000000000000000000" pitchFamily="2" charset="2"/>
              <a:buChar char="ü"/>
            </a:pPr>
            <a:r>
              <a:rPr lang="es-MX" sz="1400" dirty="0" smtClean="0">
                <a:latin typeface="Soberana Sans" panose="02000000000000000000" pitchFamily="50" charset="0"/>
              </a:rPr>
              <a:t>Objetivo</a:t>
            </a:r>
            <a:r>
              <a:rPr lang="es-MX" sz="1400" dirty="0">
                <a:latin typeface="Soberana Sans" panose="02000000000000000000" pitchFamily="50" charset="0"/>
              </a:rPr>
              <a:t> </a:t>
            </a:r>
            <a:r>
              <a:rPr lang="es-MX" sz="1400" dirty="0" smtClean="0">
                <a:latin typeface="Soberana Sans" panose="02000000000000000000" pitchFamily="50" charset="0"/>
              </a:rPr>
              <a:t>de </a:t>
            </a:r>
            <a:r>
              <a:rPr lang="es-MX" sz="1400" dirty="0">
                <a:latin typeface="Soberana Sans" panose="02000000000000000000" pitchFamily="50" charset="0"/>
              </a:rPr>
              <a:t>participar </a:t>
            </a:r>
            <a:r>
              <a:rPr lang="es-MX" sz="1400" dirty="0" smtClean="0">
                <a:latin typeface="Soberana Sans" panose="02000000000000000000" pitchFamily="50" charset="0"/>
              </a:rPr>
              <a:t>en las actividades de </a:t>
            </a:r>
            <a:r>
              <a:rPr lang="es-MX" sz="1400" dirty="0">
                <a:latin typeface="Soberana Sans" panose="02000000000000000000" pitchFamily="50" charset="0"/>
              </a:rPr>
              <a:t>Contraloría Social</a:t>
            </a:r>
          </a:p>
          <a:p>
            <a:pPr lvl="1" algn="just">
              <a:buFont typeface="Wingdings" panose="05000000000000000000" pitchFamily="2" charset="2"/>
              <a:buChar char="ü"/>
            </a:pPr>
            <a:r>
              <a:rPr lang="es-MX" sz="1400" dirty="0" smtClean="0">
                <a:latin typeface="Soberana Sans" panose="02000000000000000000" pitchFamily="50" charset="0"/>
              </a:rPr>
              <a:t>Derechos </a:t>
            </a:r>
            <a:r>
              <a:rPr lang="es-MX" sz="1400" dirty="0">
                <a:latin typeface="Soberana Sans" panose="02000000000000000000" pitchFamily="50" charset="0"/>
              </a:rPr>
              <a:t>y </a:t>
            </a:r>
            <a:r>
              <a:rPr lang="es-MX" sz="1400" dirty="0" smtClean="0">
                <a:latin typeface="Soberana Sans" panose="02000000000000000000" pitchFamily="50" charset="0"/>
              </a:rPr>
              <a:t>Obligaciones</a:t>
            </a:r>
            <a:endParaRPr lang="es-MX" sz="1400" dirty="0">
              <a:latin typeface="Soberana Sans" panose="02000000000000000000" pitchFamily="50" charset="0"/>
            </a:endParaRPr>
          </a:p>
          <a:p>
            <a:pPr lvl="1" algn="just">
              <a:buFont typeface="Wingdings" panose="05000000000000000000" pitchFamily="2" charset="2"/>
              <a:buChar char="ü"/>
            </a:pPr>
            <a:endParaRPr lang="es-MX" sz="1400" dirty="0">
              <a:latin typeface="Soberana Sans" panose="02000000000000000000" pitchFamily="50" charset="0"/>
            </a:endParaRPr>
          </a:p>
        </p:txBody>
      </p:sp>
      <p:sp>
        <p:nvSpPr>
          <p:cNvPr id="28" name="Rectángulo 27"/>
          <p:cNvSpPr/>
          <p:nvPr/>
        </p:nvSpPr>
        <p:spPr>
          <a:xfrm>
            <a:off x="0" y="6063069"/>
            <a:ext cx="1214844" cy="79493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Soberana Sans" panose="02000000000000000000" pitchFamily="50" charset="0"/>
              </a:rPr>
              <a:t>Formato 1.9</a:t>
            </a:r>
            <a:endParaRPr lang="es-MX" sz="1000" dirty="0">
              <a:latin typeface="Soberana Sans" panose="02000000000000000000" pitchFamily="50" charset="0"/>
            </a:endParaRPr>
          </a:p>
        </p:txBody>
      </p:sp>
      <p:sp>
        <p:nvSpPr>
          <p:cNvPr id="3" name="Marcador de número de diapositiva 2"/>
          <p:cNvSpPr>
            <a:spLocks noGrp="1"/>
          </p:cNvSpPr>
          <p:nvPr>
            <p:ph type="sldNum" sz="quarter" idx="12"/>
          </p:nvPr>
        </p:nvSpPr>
        <p:spPr/>
        <p:txBody>
          <a:bodyPr/>
          <a:lstStyle/>
          <a:p>
            <a:fld id="{E7A22ABE-5F76-401A-A17F-A593A8D2E664}" type="slidenum">
              <a:rPr lang="es-MX" smtClean="0"/>
              <a:t>40</a:t>
            </a:fld>
            <a:endParaRPr lang="es-MX"/>
          </a:p>
        </p:txBody>
      </p:sp>
    </p:spTree>
    <p:extLst>
      <p:ext uri="{BB962C8B-B14F-4D97-AF65-F5344CB8AC3E}">
        <p14:creationId xmlns:p14="http://schemas.microsoft.com/office/powerpoint/2010/main" val="399801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4493409"/>
            <a:ext cx="7578671" cy="1569660"/>
          </a:xfrm>
          <a:prstGeom prst="rect">
            <a:avLst/>
          </a:prstGeom>
          <a:noFill/>
        </p:spPr>
        <p:txBody>
          <a:bodyPr wrap="square" rtlCol="0">
            <a:spAutoFit/>
          </a:bodyPr>
          <a:lstStyle/>
          <a:p>
            <a:r>
              <a:rPr lang="es-MX" sz="4800" dirty="0" smtClean="0">
                <a:solidFill>
                  <a:schemeClr val="bg1"/>
                </a:solidFill>
                <a:latin typeface="Soberana Sans" panose="02000000000000000000" pitchFamily="50" charset="0"/>
              </a:rPr>
              <a:t>Figuras de </a:t>
            </a:r>
          </a:p>
          <a:p>
            <a:r>
              <a:rPr lang="es-MX" sz="4800" dirty="0" smtClean="0">
                <a:solidFill>
                  <a:schemeClr val="bg1"/>
                </a:solidFill>
                <a:latin typeface="Soberana Sans" panose="02000000000000000000" pitchFamily="50" charset="0"/>
              </a:rPr>
              <a:t>Contraloría Social</a:t>
            </a:r>
            <a:endParaRPr lang="es-MX" sz="4000" dirty="0">
              <a:solidFill>
                <a:schemeClr val="bg1"/>
              </a:solidFill>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41</a:t>
            </a:fld>
            <a:endParaRPr lang="es-MX"/>
          </a:p>
        </p:txBody>
      </p:sp>
    </p:spTree>
    <p:extLst>
      <p:ext uri="{BB962C8B-B14F-4D97-AF65-F5344CB8AC3E}">
        <p14:creationId xmlns:p14="http://schemas.microsoft.com/office/powerpoint/2010/main" val="943005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3.4 ¿Qué es una figura de Contraloría Social?</a:t>
            </a:r>
          </a:p>
        </p:txBody>
      </p:sp>
      <p:sp>
        <p:nvSpPr>
          <p:cNvPr id="10" name="Marcador de contenido 2"/>
          <p:cNvSpPr>
            <a:spLocks noGrp="1"/>
          </p:cNvSpPr>
          <p:nvPr>
            <p:ph idx="1"/>
          </p:nvPr>
        </p:nvSpPr>
        <p:spPr>
          <a:xfrm>
            <a:off x="3727069" y="1726398"/>
            <a:ext cx="4661282" cy="1372709"/>
          </a:xfrm>
        </p:spPr>
        <p:txBody>
          <a:bodyPr>
            <a:normAutofit lnSpcReduction="10000"/>
          </a:bodyPr>
          <a:lstStyle/>
          <a:p>
            <a:pPr marL="0" indent="0" algn="just">
              <a:buNone/>
            </a:pPr>
            <a:r>
              <a:rPr lang="es-MX" sz="1600" dirty="0">
                <a:latin typeface="Soberana Sans" panose="02000000000000000000" pitchFamily="50" charset="0"/>
              </a:rPr>
              <a:t>Es una forma de organización social, para realizar las actividades de Contraloría </a:t>
            </a:r>
            <a:r>
              <a:rPr lang="es-MX" sz="1600" dirty="0" smtClean="0">
                <a:latin typeface="Soberana Sans" panose="02000000000000000000" pitchFamily="50" charset="0"/>
              </a:rPr>
              <a:t>Social, tales </a:t>
            </a:r>
            <a:r>
              <a:rPr lang="es-MX" sz="1600" dirty="0">
                <a:latin typeface="Soberana Sans" panose="02000000000000000000" pitchFamily="50" charset="0"/>
              </a:rPr>
              <a:t>como: Comités </a:t>
            </a:r>
            <a:r>
              <a:rPr lang="es-MX" sz="1600" dirty="0" smtClean="0">
                <a:latin typeface="Soberana Sans" panose="02000000000000000000" pitchFamily="50" charset="0"/>
              </a:rPr>
              <a:t>Comunitarios</a:t>
            </a:r>
            <a:r>
              <a:rPr lang="es-MX" sz="1600" dirty="0">
                <a:latin typeface="Soberana Sans" panose="02000000000000000000" pitchFamily="50" charset="0"/>
              </a:rPr>
              <a:t>, Comisiones de Control y Vigilancia, Vocalías de Control y Vigilancia, Consejos </a:t>
            </a:r>
            <a:r>
              <a:rPr lang="es-MX" sz="1600" dirty="0" smtClean="0">
                <a:latin typeface="Soberana Sans" panose="02000000000000000000" pitchFamily="50" charset="0"/>
              </a:rPr>
              <a:t>Ciudadanos, Juntas Vecinales, </a:t>
            </a:r>
            <a:r>
              <a:rPr lang="es-MX" sz="1600" dirty="0">
                <a:latin typeface="Soberana Sans" panose="02000000000000000000" pitchFamily="50" charset="0"/>
              </a:rPr>
              <a:t>entre otros. </a:t>
            </a:r>
          </a:p>
        </p:txBody>
      </p:sp>
      <p:graphicFrame>
        <p:nvGraphicFramePr>
          <p:cNvPr id="8" name="Diagrama 7"/>
          <p:cNvGraphicFramePr/>
          <p:nvPr>
            <p:extLst>
              <p:ext uri="{D42A27DB-BD31-4B8C-83A1-F6EECF244321}">
                <p14:modId xmlns:p14="http://schemas.microsoft.com/office/powerpoint/2010/main" val="2755609720"/>
              </p:ext>
            </p:extLst>
          </p:nvPr>
        </p:nvGraphicFramePr>
        <p:xfrm>
          <a:off x="1180508" y="1401188"/>
          <a:ext cx="2876662" cy="231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1214845" y="3516109"/>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¿Cómo constituir una figura de Contraloría Social?</a:t>
            </a:r>
          </a:p>
        </p:txBody>
      </p:sp>
      <p:sp>
        <p:nvSpPr>
          <p:cNvPr id="13" name="CuadroTexto 12"/>
          <p:cNvSpPr txBox="1"/>
          <p:nvPr/>
        </p:nvSpPr>
        <p:spPr>
          <a:xfrm>
            <a:off x="3910844" y="5832291"/>
            <a:ext cx="2110535" cy="523220"/>
          </a:xfrm>
          <a:prstGeom prst="rect">
            <a:avLst/>
          </a:prstGeom>
          <a:noFill/>
        </p:spPr>
        <p:txBody>
          <a:bodyPr wrap="square" rtlCol="0">
            <a:spAutoFit/>
          </a:bodyPr>
          <a:lstStyle/>
          <a:p>
            <a:pPr algn="ctr"/>
            <a:r>
              <a:rPr lang="es-MX" sz="1400" dirty="0" smtClean="0">
                <a:latin typeface="Soberana Sans" panose="02000000000000000000" pitchFamily="50" charset="0"/>
              </a:rPr>
              <a:t>Poner a votación cada uno de los integrantes</a:t>
            </a:r>
          </a:p>
        </p:txBody>
      </p:sp>
      <p:sp>
        <p:nvSpPr>
          <p:cNvPr id="14" name="CuadroTexto 13"/>
          <p:cNvSpPr txBox="1"/>
          <p:nvPr/>
        </p:nvSpPr>
        <p:spPr>
          <a:xfrm>
            <a:off x="6567802" y="5832291"/>
            <a:ext cx="1997762" cy="523220"/>
          </a:xfrm>
          <a:prstGeom prst="rect">
            <a:avLst/>
          </a:prstGeom>
          <a:noFill/>
        </p:spPr>
        <p:txBody>
          <a:bodyPr wrap="square" rtlCol="0">
            <a:spAutoFit/>
          </a:bodyPr>
          <a:lstStyle/>
          <a:p>
            <a:pPr algn="ctr"/>
            <a:r>
              <a:rPr lang="es-MX" sz="1400" dirty="0" smtClean="0">
                <a:latin typeface="Soberana Sans" panose="02000000000000000000" pitchFamily="50" charset="0"/>
              </a:rPr>
              <a:t>Generar Acta o  Carta Compromiso</a:t>
            </a:r>
          </a:p>
        </p:txBody>
      </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4312" y="4300183"/>
            <a:ext cx="1587068" cy="1531123"/>
          </a:xfrm>
          <a:prstGeom prst="rect">
            <a:avLst/>
          </a:prstGeom>
          <a:noFill/>
          <a:ln>
            <a:noFill/>
          </a:ln>
        </p:spPr>
      </p:pic>
      <p:pic>
        <p:nvPicPr>
          <p:cNvPr id="16" name="Imagen 15"/>
          <p:cNvPicPr>
            <a:picLocks noChangeAspect="1"/>
          </p:cNvPicPr>
          <p:nvPr/>
        </p:nvPicPr>
        <p:blipFill>
          <a:blip r:embed="rId8">
            <a:extLst>
              <a:ext uri="{BEBA8EAE-BF5A-486C-A8C5-ECC9F3942E4B}">
                <a14:imgProps xmlns:a14="http://schemas.microsoft.com/office/drawing/2010/main">
                  <a14:imgLayer r:embed="rId9">
                    <a14:imgEffect>
                      <a14:backgroundRemoval t="0" b="100000" l="4000" r="100000"/>
                    </a14:imgEffect>
                  </a14:imgLayer>
                </a14:imgProps>
              </a:ext>
              <a:ext uri="{28A0092B-C50C-407E-A947-70E740481C1C}">
                <a14:useLocalDpi xmlns:a14="http://schemas.microsoft.com/office/drawing/2010/main" val="0"/>
              </a:ext>
            </a:extLst>
          </a:blip>
          <a:stretch>
            <a:fillRect/>
          </a:stretch>
        </p:blipFill>
        <p:spPr>
          <a:xfrm>
            <a:off x="7071683" y="4300183"/>
            <a:ext cx="1530000" cy="1530000"/>
          </a:xfrm>
          <a:prstGeom prst="rect">
            <a:avLst/>
          </a:prstGeom>
        </p:spPr>
      </p:pic>
      <p:sp>
        <p:nvSpPr>
          <p:cNvPr id="17" name="CuadroTexto 16"/>
          <p:cNvSpPr txBox="1"/>
          <p:nvPr/>
        </p:nvSpPr>
        <p:spPr>
          <a:xfrm>
            <a:off x="1558035" y="6047734"/>
            <a:ext cx="1733735" cy="307777"/>
          </a:xfrm>
          <a:prstGeom prst="rect">
            <a:avLst/>
          </a:prstGeom>
          <a:noFill/>
        </p:spPr>
        <p:txBody>
          <a:bodyPr wrap="square" rtlCol="0">
            <a:spAutoFit/>
          </a:bodyPr>
          <a:lstStyle/>
          <a:p>
            <a:pPr algn="ctr"/>
            <a:r>
              <a:rPr lang="es-MX" sz="1400" dirty="0" smtClean="0">
                <a:latin typeface="Soberana Sans" panose="02000000000000000000" pitchFamily="50" charset="0"/>
              </a:rPr>
              <a:t>Invitación </a:t>
            </a:r>
          </a:p>
        </p:txBody>
      </p:sp>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65338" y="3945040"/>
            <a:ext cx="540000" cy="540000"/>
          </a:xfrm>
          <a:prstGeom prst="rect">
            <a:avLst/>
          </a:prstGeom>
        </p:spPr>
      </p:pic>
      <p:pic>
        <p:nvPicPr>
          <p:cNvPr id="3" name="Imagen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3775" y="3942464"/>
            <a:ext cx="540000" cy="540000"/>
          </a:xfrm>
          <a:prstGeom prst="rect">
            <a:avLst/>
          </a:prstGeom>
        </p:spPr>
      </p:pic>
      <p:pic>
        <p:nvPicPr>
          <p:cNvPr id="4" name="Imagen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0005" y="3983042"/>
            <a:ext cx="540000" cy="540000"/>
          </a:xfrm>
          <a:prstGeom prst="rect">
            <a:avLst/>
          </a:prstGeom>
        </p:spPr>
      </p:pic>
      <p:pic>
        <p:nvPicPr>
          <p:cNvPr id="5" name="Imagen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59301" y="4528006"/>
            <a:ext cx="1441578" cy="1441578"/>
          </a:xfrm>
          <a:prstGeom prst="rect">
            <a:avLst/>
          </a:prstGeom>
        </p:spPr>
      </p:pic>
      <p:sp>
        <p:nvSpPr>
          <p:cNvPr id="19" name="Rectángulo 18"/>
          <p:cNvSpPr/>
          <p:nvPr/>
        </p:nvSpPr>
        <p:spPr>
          <a:xfrm>
            <a:off x="0" y="6063069"/>
            <a:ext cx="1214844" cy="79493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Soberana Sans" panose="02000000000000000000" pitchFamily="50" charset="0"/>
              </a:rPr>
              <a:t>Formatos del  1.10 al 1.11</a:t>
            </a:r>
            <a:endParaRPr lang="es-MX" sz="1000" dirty="0">
              <a:latin typeface="Soberana Sans" panose="02000000000000000000" pitchFamily="50" charset="0"/>
            </a:endParaRPr>
          </a:p>
        </p:txBody>
      </p:sp>
      <p:sp>
        <p:nvSpPr>
          <p:cNvPr id="6" name="Marcador de número de diapositiva 5"/>
          <p:cNvSpPr>
            <a:spLocks noGrp="1"/>
          </p:cNvSpPr>
          <p:nvPr>
            <p:ph type="sldNum" sz="quarter" idx="12"/>
          </p:nvPr>
        </p:nvSpPr>
        <p:spPr/>
        <p:txBody>
          <a:bodyPr/>
          <a:lstStyle/>
          <a:p>
            <a:fld id="{E7A22ABE-5F76-401A-A17F-A593A8D2E664}" type="slidenum">
              <a:rPr lang="es-MX" smtClean="0"/>
              <a:t>42</a:t>
            </a:fld>
            <a:endParaRPr lang="es-MX"/>
          </a:p>
        </p:txBody>
      </p:sp>
    </p:spTree>
    <p:extLst>
      <p:ext uri="{BB962C8B-B14F-4D97-AF65-F5344CB8AC3E}">
        <p14:creationId xmlns:p14="http://schemas.microsoft.com/office/powerpoint/2010/main" val="2967807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8" name="CuadroTexto 17"/>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Funciones de las figuras de Contraloría Social</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43</a:t>
            </a:fld>
            <a:endParaRPr lang="es-MX"/>
          </a:p>
        </p:txBody>
      </p:sp>
      <p:graphicFrame>
        <p:nvGraphicFramePr>
          <p:cNvPr id="9" name="Diagrama 8"/>
          <p:cNvGraphicFramePr/>
          <p:nvPr>
            <p:extLst>
              <p:ext uri="{D42A27DB-BD31-4B8C-83A1-F6EECF244321}">
                <p14:modId xmlns:p14="http://schemas.microsoft.com/office/powerpoint/2010/main" val="1038819453"/>
              </p:ext>
            </p:extLst>
          </p:nvPr>
        </p:nvGraphicFramePr>
        <p:xfrm>
          <a:off x="1380068" y="1138675"/>
          <a:ext cx="6843059" cy="4954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4817" y="4020671"/>
            <a:ext cx="2018310" cy="1946992"/>
          </a:xfrm>
          <a:prstGeom prst="rect">
            <a:avLst/>
          </a:prstGeom>
        </p:spPr>
      </p:pic>
    </p:spTree>
    <p:extLst>
      <p:ext uri="{BB962C8B-B14F-4D97-AF65-F5344CB8AC3E}">
        <p14:creationId xmlns:p14="http://schemas.microsoft.com/office/powerpoint/2010/main" val="2514519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8" name="CuadroTexto 17"/>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Derechos de las figuras de Contraloría Social</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44</a:t>
            </a:fld>
            <a:endParaRPr lang="es-MX"/>
          </a:p>
        </p:txBody>
      </p:sp>
      <p:graphicFrame>
        <p:nvGraphicFramePr>
          <p:cNvPr id="8" name="Diagrama 7"/>
          <p:cNvGraphicFramePr/>
          <p:nvPr>
            <p:extLst>
              <p:ext uri="{D42A27DB-BD31-4B8C-83A1-F6EECF244321}">
                <p14:modId xmlns:p14="http://schemas.microsoft.com/office/powerpoint/2010/main" val="100084783"/>
              </p:ext>
            </p:extLst>
          </p:nvPr>
        </p:nvGraphicFramePr>
        <p:xfrm>
          <a:off x="1395755" y="1673428"/>
          <a:ext cx="6992595" cy="4954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288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3994948"/>
            <a:ext cx="7578671" cy="2062103"/>
          </a:xfrm>
          <a:prstGeom prst="rect">
            <a:avLst/>
          </a:prstGeom>
          <a:noFill/>
        </p:spPr>
        <p:txBody>
          <a:bodyPr wrap="square" rtlCol="0">
            <a:spAutoFit/>
          </a:bodyPr>
          <a:lstStyle/>
          <a:p>
            <a:r>
              <a:rPr lang="es-MX" sz="4800" dirty="0" smtClean="0">
                <a:solidFill>
                  <a:schemeClr val="bg1"/>
                </a:solidFill>
                <a:latin typeface="Soberana Sans" panose="02000000000000000000" pitchFamily="50" charset="0"/>
              </a:rPr>
              <a:t>Actividad </a:t>
            </a:r>
            <a:r>
              <a:rPr lang="es-MX" sz="4000" dirty="0" smtClean="0">
                <a:solidFill>
                  <a:schemeClr val="bg1"/>
                </a:solidFill>
                <a:latin typeface="Soberana Sans" panose="02000000000000000000" pitchFamily="50" charset="0"/>
              </a:rPr>
              <a:t>3</a:t>
            </a:r>
          </a:p>
          <a:p>
            <a:r>
              <a:rPr lang="es-MX" sz="4000" dirty="0" smtClean="0">
                <a:solidFill>
                  <a:schemeClr val="bg1"/>
                </a:solidFill>
                <a:latin typeface="Soberana Sans" panose="02000000000000000000" pitchFamily="50" charset="0"/>
              </a:rPr>
              <a:t>“</a:t>
            </a:r>
            <a:r>
              <a:rPr lang="es-MX" sz="4000" dirty="0">
                <a:solidFill>
                  <a:schemeClr val="bg1"/>
                </a:solidFill>
                <a:latin typeface="Soberana Sans" panose="02000000000000000000" pitchFamily="50" charset="0"/>
              </a:rPr>
              <a:t>Conforma una figura de Contraloría Social</a:t>
            </a:r>
            <a:r>
              <a:rPr lang="es-MX" sz="4000" dirty="0" smtClean="0">
                <a:solidFill>
                  <a:schemeClr val="bg1"/>
                </a:solidFill>
                <a:latin typeface="Soberana Sans" panose="02000000000000000000" pitchFamily="50" charset="0"/>
              </a:rPr>
              <a:t>” </a:t>
            </a: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45</a:t>
            </a:fld>
            <a:endParaRPr lang="es-MX"/>
          </a:p>
        </p:txBody>
      </p:sp>
    </p:spTree>
    <p:extLst>
      <p:ext uri="{BB962C8B-B14F-4D97-AF65-F5344CB8AC3E}">
        <p14:creationId xmlns:p14="http://schemas.microsoft.com/office/powerpoint/2010/main" val="417254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5232072"/>
            <a:ext cx="7578671" cy="830997"/>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Supervisión y vigilancia</a:t>
            </a:r>
            <a:endParaRPr lang="es-MX" sz="4000" dirty="0">
              <a:solidFill>
                <a:schemeClr val="bg1"/>
              </a:solidFill>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46</a:t>
            </a:fld>
            <a:endParaRPr lang="es-MX"/>
          </a:p>
        </p:txBody>
      </p:sp>
    </p:spTree>
    <p:extLst>
      <p:ext uri="{BB962C8B-B14F-4D97-AF65-F5344CB8AC3E}">
        <p14:creationId xmlns:p14="http://schemas.microsoft.com/office/powerpoint/2010/main" val="18358447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800121"/>
            <a:ext cx="7173506" cy="707886"/>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3.5 ¿Cómo apoyar a las figuras de Contraloría Social a vigilar y supervisar las acciones de gobierno?</a:t>
            </a:r>
          </a:p>
        </p:txBody>
      </p:sp>
      <p:sp>
        <p:nvSpPr>
          <p:cNvPr id="10" name="Marcador de contenido 2"/>
          <p:cNvSpPr>
            <a:spLocks noGrp="1"/>
          </p:cNvSpPr>
          <p:nvPr>
            <p:ph idx="1"/>
          </p:nvPr>
        </p:nvSpPr>
        <p:spPr>
          <a:xfrm>
            <a:off x="3727069" y="1813880"/>
            <a:ext cx="4661282" cy="1702229"/>
          </a:xfrm>
        </p:spPr>
        <p:txBody>
          <a:bodyPr>
            <a:normAutofit/>
          </a:bodyPr>
          <a:lstStyle/>
          <a:p>
            <a:pPr marL="0" indent="0" algn="just">
              <a:buNone/>
            </a:pPr>
            <a:r>
              <a:rPr lang="es-MX" sz="1600" dirty="0" smtClean="0">
                <a:latin typeface="Soberana Sans" panose="02000000000000000000" pitchFamily="50" charset="0"/>
              </a:rPr>
              <a:t>Se deberá proporcionar materiales que permitan el desempeño y registro de sus funciones durante los recorridos de vigilancia y supervisión, tales como:</a:t>
            </a:r>
            <a:endParaRPr lang="es-MX" sz="1600" dirty="0">
              <a:latin typeface="Soberana Sans" panose="02000000000000000000" pitchFamily="50" charset="0"/>
            </a:endParaRPr>
          </a:p>
        </p:txBody>
      </p:sp>
      <p:graphicFrame>
        <p:nvGraphicFramePr>
          <p:cNvPr id="18" name="Diagrama 17"/>
          <p:cNvGraphicFramePr/>
          <p:nvPr>
            <p:extLst>
              <p:ext uri="{D42A27DB-BD31-4B8C-83A1-F6EECF244321}">
                <p14:modId xmlns:p14="http://schemas.microsoft.com/office/powerpoint/2010/main" val="2320348647"/>
              </p:ext>
            </p:extLst>
          </p:nvPr>
        </p:nvGraphicFramePr>
        <p:xfrm>
          <a:off x="1214845" y="1669714"/>
          <a:ext cx="2484322" cy="2316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uadroTexto 18"/>
          <p:cNvSpPr txBox="1"/>
          <p:nvPr/>
        </p:nvSpPr>
        <p:spPr>
          <a:xfrm>
            <a:off x="1214845" y="3985767"/>
            <a:ext cx="1892330" cy="584775"/>
          </a:xfrm>
          <a:prstGeom prst="rect">
            <a:avLst/>
          </a:prstGeom>
          <a:noFill/>
        </p:spPr>
        <p:txBody>
          <a:bodyPr wrap="square" rtlCol="0">
            <a:spAutoFit/>
          </a:bodyPr>
          <a:lstStyle/>
          <a:p>
            <a:pPr algn="ctr"/>
            <a:r>
              <a:rPr lang="es-MX" sz="1600" dirty="0" smtClean="0">
                <a:latin typeface="Soberana Sans" panose="02000000000000000000" pitchFamily="50" charset="0"/>
              </a:rPr>
              <a:t>Lista de asistencia</a:t>
            </a:r>
          </a:p>
        </p:txBody>
      </p:sp>
      <p:sp>
        <p:nvSpPr>
          <p:cNvPr id="20" name="CuadroTexto 19"/>
          <p:cNvSpPr txBox="1"/>
          <p:nvPr/>
        </p:nvSpPr>
        <p:spPr>
          <a:xfrm>
            <a:off x="6386039" y="3984332"/>
            <a:ext cx="2002312" cy="584775"/>
          </a:xfrm>
          <a:prstGeom prst="rect">
            <a:avLst/>
          </a:prstGeom>
          <a:noFill/>
        </p:spPr>
        <p:txBody>
          <a:bodyPr wrap="square" rtlCol="0">
            <a:spAutoFit/>
          </a:bodyPr>
          <a:lstStyle/>
          <a:p>
            <a:pPr algn="ctr"/>
            <a:r>
              <a:rPr lang="es-MX" sz="1600" dirty="0" smtClean="0">
                <a:latin typeface="Soberana Sans" panose="02000000000000000000" pitchFamily="50" charset="0"/>
              </a:rPr>
              <a:t>Minuta de reunión o encuesta</a:t>
            </a:r>
          </a:p>
        </p:txBody>
      </p:sp>
      <p:pic>
        <p:nvPicPr>
          <p:cNvPr id="21" name="Imagen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1433" y="4748210"/>
            <a:ext cx="1459153" cy="1459153"/>
          </a:xfrm>
          <a:prstGeom prst="rect">
            <a:avLst/>
          </a:prstGeom>
        </p:spPr>
      </p:pic>
      <p:pic>
        <p:nvPicPr>
          <p:cNvPr id="22" name="Imagen 21"/>
          <p:cNvPicPr>
            <a:picLocks noChangeAspect="1"/>
          </p:cNvPicPr>
          <p:nvPr/>
        </p:nvPicPr>
        <p:blipFill>
          <a:blip r:embed="rId8">
            <a:extLst>
              <a:ext uri="{BEBA8EAE-BF5A-486C-A8C5-ECC9F3942E4B}">
                <a14:imgProps xmlns:a14="http://schemas.microsoft.com/office/drawing/2010/main">
                  <a14:imgLayer r:embed="rId9">
                    <a14:imgEffect>
                      <a14:backgroundRemoval t="0" b="99535" l="0" r="100000">
                        <a14:foregroundMark x1="19658" y1="43721" x2="19658" y2="43721"/>
                        <a14:foregroundMark x1="32906" y1="71628" x2="32906" y2="71628"/>
                        <a14:foregroundMark x1="58547" y1="24651" x2="58547" y2="24651"/>
                        <a14:foregroundMark x1="68376" y1="28372" x2="68376" y2="28372"/>
                        <a14:foregroundMark x1="76496" y1="52558" x2="76496" y2="52558"/>
                        <a14:foregroundMark x1="83761" y1="65581" x2="83761" y2="65581"/>
                        <a14:foregroundMark x1="84615" y1="63256" x2="81197" y2="17209"/>
                        <a14:foregroundMark x1="93162" y1="15349" x2="91026" y2="65581"/>
                        <a14:foregroundMark x1="96154" y1="67442" x2="50855" y2="30233"/>
                        <a14:foregroundMark x1="74786" y1="2791" x2="50855" y2="79535"/>
                        <a14:foregroundMark x1="51709" y1="10233" x2="73077" y2="70698"/>
                        <a14:foregroundMark x1="65812" y1="9767" x2="68376" y2="71628"/>
                        <a14:foregroundMark x1="65812" y1="64186" x2="76923" y2="7907"/>
                        <a14:foregroundMark x1="79487" y1="25116" x2="78205" y2="63256"/>
                        <a14:foregroundMark x1="78205" y1="68837" x2="72222" y2="29767"/>
                        <a14:foregroundMark x1="61966" y1="22326" x2="63675" y2="65116"/>
                        <a14:foregroundMark x1="64957" y1="69302" x2="65812" y2="7907"/>
                        <a14:foregroundMark x1="96154" y1="8372" x2="52137" y2="10233"/>
                        <a14:foregroundMark x1="55556" y1="72558" x2="23932" y2="85116"/>
                        <a14:foregroundMark x1="30342" y1="94419" x2="16239" y2="39070"/>
                        <a14:foregroundMark x1="34615" y1="46512" x2="9829" y2="46512"/>
                      </a14:backgroundRemoval>
                    </a14:imgEffect>
                  </a14:imgLayer>
                </a14:imgProps>
              </a:ext>
              <a:ext uri="{28A0092B-C50C-407E-A947-70E740481C1C}">
                <a14:useLocalDpi xmlns:a14="http://schemas.microsoft.com/office/drawing/2010/main" val="0"/>
              </a:ext>
            </a:extLst>
          </a:blip>
          <a:stretch>
            <a:fillRect/>
          </a:stretch>
        </p:blipFill>
        <p:spPr>
          <a:xfrm>
            <a:off x="6559444" y="4664130"/>
            <a:ext cx="1763163" cy="1620000"/>
          </a:xfrm>
          <a:prstGeom prst="rect">
            <a:avLst/>
          </a:prstGeom>
        </p:spPr>
      </p:pic>
      <p:sp>
        <p:nvSpPr>
          <p:cNvPr id="23" name="CuadroTexto 22"/>
          <p:cNvSpPr txBox="1"/>
          <p:nvPr/>
        </p:nvSpPr>
        <p:spPr>
          <a:xfrm>
            <a:off x="3566622" y="3875147"/>
            <a:ext cx="2469951" cy="830997"/>
          </a:xfrm>
          <a:prstGeom prst="rect">
            <a:avLst/>
          </a:prstGeom>
          <a:noFill/>
        </p:spPr>
        <p:txBody>
          <a:bodyPr wrap="square" rtlCol="0">
            <a:spAutoFit/>
          </a:bodyPr>
          <a:lstStyle/>
          <a:p>
            <a:pPr algn="ctr"/>
            <a:r>
              <a:rPr lang="es-MX" sz="1600" dirty="0" smtClean="0">
                <a:latin typeface="Soberana Sans" panose="02000000000000000000" pitchFamily="50" charset="0"/>
              </a:rPr>
              <a:t>Formato de vigilancia del Programa, Apoyo o Servicio</a:t>
            </a:r>
          </a:p>
        </p:txBody>
      </p:sp>
      <p:pic>
        <p:nvPicPr>
          <p:cNvPr id="24" name="Imagen 23"/>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4025205" y="4667786"/>
            <a:ext cx="1591826" cy="1620000"/>
          </a:xfrm>
          <a:prstGeom prst="rect">
            <a:avLst/>
          </a:prstGeom>
        </p:spPr>
      </p:pic>
      <p:sp>
        <p:nvSpPr>
          <p:cNvPr id="25" name="Rectángulo 24"/>
          <p:cNvSpPr/>
          <p:nvPr/>
        </p:nvSpPr>
        <p:spPr>
          <a:xfrm>
            <a:off x="0" y="6063069"/>
            <a:ext cx="1214844" cy="79493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Soberana Sans" panose="02000000000000000000" pitchFamily="50" charset="0"/>
              </a:rPr>
              <a:t>Formatos del 1.12 al 1.26</a:t>
            </a:r>
            <a:endParaRPr lang="es-MX" sz="1000" dirty="0">
              <a:latin typeface="Soberana Sans" panose="02000000000000000000" pitchFamily="50" charset="0"/>
            </a:endParaRPr>
          </a:p>
        </p:txBody>
      </p:sp>
      <p:sp>
        <p:nvSpPr>
          <p:cNvPr id="6" name="Marcador de número de diapositiva 5"/>
          <p:cNvSpPr>
            <a:spLocks noGrp="1"/>
          </p:cNvSpPr>
          <p:nvPr>
            <p:ph type="sldNum" sz="quarter" idx="12"/>
          </p:nvPr>
        </p:nvSpPr>
        <p:spPr/>
        <p:txBody>
          <a:bodyPr/>
          <a:lstStyle/>
          <a:p>
            <a:fld id="{E7A22ABE-5F76-401A-A17F-A593A8D2E664}" type="slidenum">
              <a:rPr lang="es-MX" smtClean="0"/>
              <a:t>47</a:t>
            </a:fld>
            <a:endParaRPr lang="es-MX"/>
          </a:p>
        </p:txBody>
      </p:sp>
    </p:spTree>
    <p:extLst>
      <p:ext uri="{BB962C8B-B14F-4D97-AF65-F5344CB8AC3E}">
        <p14:creationId xmlns:p14="http://schemas.microsoft.com/office/powerpoint/2010/main" val="1605813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4493409"/>
            <a:ext cx="7578671" cy="1569660"/>
          </a:xfrm>
          <a:prstGeom prst="rect">
            <a:avLst/>
          </a:prstGeom>
          <a:noFill/>
        </p:spPr>
        <p:txBody>
          <a:bodyPr wrap="square" rtlCol="0">
            <a:spAutoFit/>
          </a:bodyPr>
          <a:lstStyle/>
          <a:p>
            <a:r>
              <a:rPr lang="es-MX" sz="4800" dirty="0" smtClean="0">
                <a:solidFill>
                  <a:schemeClr val="bg1"/>
                </a:solidFill>
                <a:latin typeface="Soberana Sans" panose="02000000000000000000" pitchFamily="50" charset="0"/>
              </a:rPr>
              <a:t>Sugerencias, </a:t>
            </a:r>
          </a:p>
          <a:p>
            <a:r>
              <a:rPr lang="es-MX" sz="4800" dirty="0" smtClean="0">
                <a:solidFill>
                  <a:schemeClr val="bg1"/>
                </a:solidFill>
                <a:latin typeface="Soberana Sans" panose="02000000000000000000" pitchFamily="50" charset="0"/>
              </a:rPr>
              <a:t>quejas y denuncias</a:t>
            </a:r>
            <a:endParaRPr lang="es-MX" sz="4000" dirty="0">
              <a:solidFill>
                <a:schemeClr val="bg1"/>
              </a:solidFill>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48</a:t>
            </a:fld>
            <a:endParaRPr lang="es-MX"/>
          </a:p>
        </p:txBody>
      </p:sp>
    </p:spTree>
    <p:extLst>
      <p:ext uri="{BB962C8B-B14F-4D97-AF65-F5344CB8AC3E}">
        <p14:creationId xmlns:p14="http://schemas.microsoft.com/office/powerpoint/2010/main" val="542137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0" name="Marcador de contenido 2"/>
          <p:cNvSpPr>
            <a:spLocks noGrp="1"/>
          </p:cNvSpPr>
          <p:nvPr>
            <p:ph idx="1"/>
          </p:nvPr>
        </p:nvSpPr>
        <p:spPr>
          <a:xfrm>
            <a:off x="3727069" y="1536120"/>
            <a:ext cx="4661282" cy="1702229"/>
          </a:xfrm>
        </p:spPr>
        <p:txBody>
          <a:bodyPr>
            <a:normAutofit/>
          </a:bodyPr>
          <a:lstStyle/>
          <a:p>
            <a:pPr marL="0" indent="0" algn="just">
              <a:buNone/>
            </a:pPr>
            <a:r>
              <a:rPr lang="es-MX" sz="1600" dirty="0">
                <a:latin typeface="Soberana Sans" panose="02000000000000000000" pitchFamily="50" charset="0"/>
              </a:rPr>
              <a:t>Una de las funciones de las áreas responsables es atender y dar seguimiento a las observaciones presentadas por la figura de </a:t>
            </a:r>
            <a:r>
              <a:rPr lang="es-MX" sz="1600" dirty="0" smtClean="0">
                <a:latin typeface="Soberana Sans" panose="02000000000000000000" pitchFamily="50" charset="0"/>
              </a:rPr>
              <a:t>Contraloría Social </a:t>
            </a:r>
            <a:r>
              <a:rPr lang="es-MX" sz="1600" dirty="0">
                <a:latin typeface="Soberana Sans" panose="02000000000000000000" pitchFamily="50" charset="0"/>
              </a:rPr>
              <a:t>durante la ejecución del </a:t>
            </a:r>
            <a:r>
              <a:rPr lang="es-MX" sz="1600" dirty="0" smtClean="0">
                <a:latin typeface="Soberana Sans" panose="02000000000000000000" pitchFamily="50" charset="0"/>
              </a:rPr>
              <a:t>Programa</a:t>
            </a:r>
            <a:r>
              <a:rPr lang="es-MX" sz="1600" dirty="0">
                <a:latin typeface="Soberana Sans" panose="02000000000000000000" pitchFamily="50" charset="0"/>
              </a:rPr>
              <a:t>, </a:t>
            </a:r>
            <a:r>
              <a:rPr lang="es-MX" sz="1600" dirty="0" smtClean="0">
                <a:latin typeface="Soberana Sans" panose="02000000000000000000" pitchFamily="50" charset="0"/>
              </a:rPr>
              <a:t>Apoyo o Servicio.</a:t>
            </a:r>
            <a:endParaRPr lang="es-MX" sz="1600" dirty="0">
              <a:latin typeface="Soberana Sans" panose="02000000000000000000" pitchFamily="50" charset="0"/>
            </a:endParaRPr>
          </a:p>
        </p:txBody>
      </p:sp>
      <p:sp>
        <p:nvSpPr>
          <p:cNvPr id="11" name="CuadroTexto 10"/>
          <p:cNvSpPr txBox="1"/>
          <p:nvPr/>
        </p:nvSpPr>
        <p:spPr>
          <a:xfrm>
            <a:off x="1214845" y="3516109"/>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¿Cuáles son los medios más utilizados para la recepción?</a:t>
            </a:r>
          </a:p>
        </p:txBody>
      </p:sp>
      <p:sp>
        <p:nvSpPr>
          <p:cNvPr id="18" name="CuadroTexto 17"/>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3.6 ¿Sugerencias, quejas y denuncias?</a:t>
            </a:r>
          </a:p>
        </p:txBody>
      </p:sp>
      <p:graphicFrame>
        <p:nvGraphicFramePr>
          <p:cNvPr id="19" name="Diagrama 18"/>
          <p:cNvGraphicFramePr/>
          <p:nvPr>
            <p:extLst>
              <p:ext uri="{D42A27DB-BD31-4B8C-83A1-F6EECF244321}">
                <p14:modId xmlns:p14="http://schemas.microsoft.com/office/powerpoint/2010/main" val="2734781870"/>
              </p:ext>
            </p:extLst>
          </p:nvPr>
        </p:nvGraphicFramePr>
        <p:xfrm>
          <a:off x="1238036" y="1366754"/>
          <a:ext cx="2567644" cy="238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CuadroTexto 19"/>
          <p:cNvSpPr txBox="1"/>
          <p:nvPr/>
        </p:nvSpPr>
        <p:spPr>
          <a:xfrm>
            <a:off x="1226686" y="6130114"/>
            <a:ext cx="1694537" cy="307777"/>
          </a:xfrm>
          <a:prstGeom prst="rect">
            <a:avLst/>
          </a:prstGeom>
          <a:noFill/>
        </p:spPr>
        <p:txBody>
          <a:bodyPr wrap="square" rtlCol="0">
            <a:spAutoFit/>
          </a:bodyPr>
          <a:lstStyle/>
          <a:p>
            <a:pPr algn="ctr"/>
            <a:r>
              <a:rPr lang="es-MX" sz="1400" dirty="0" smtClean="0">
                <a:latin typeface="Soberana Sans" panose="02000000000000000000" pitchFamily="50" charset="0"/>
              </a:rPr>
              <a:t>Medios impresos</a:t>
            </a:r>
          </a:p>
        </p:txBody>
      </p:sp>
      <p:sp>
        <p:nvSpPr>
          <p:cNvPr id="21" name="CuadroTexto 20"/>
          <p:cNvSpPr txBox="1"/>
          <p:nvPr/>
        </p:nvSpPr>
        <p:spPr>
          <a:xfrm>
            <a:off x="3034709" y="5853014"/>
            <a:ext cx="1703366" cy="307777"/>
          </a:xfrm>
          <a:prstGeom prst="rect">
            <a:avLst/>
          </a:prstGeom>
          <a:noFill/>
        </p:spPr>
        <p:txBody>
          <a:bodyPr wrap="square" rtlCol="0">
            <a:spAutoFit/>
          </a:bodyPr>
          <a:lstStyle/>
          <a:p>
            <a:pPr algn="ctr"/>
            <a:r>
              <a:rPr lang="es-MX" sz="1400" dirty="0" smtClean="0">
                <a:latin typeface="Soberana Sans" panose="02000000000000000000" pitchFamily="50" charset="0"/>
              </a:rPr>
              <a:t>Atención personal</a:t>
            </a:r>
          </a:p>
        </p:txBody>
      </p:sp>
      <p:sp>
        <p:nvSpPr>
          <p:cNvPr id="22" name="CuadroTexto 21"/>
          <p:cNvSpPr txBox="1"/>
          <p:nvPr/>
        </p:nvSpPr>
        <p:spPr>
          <a:xfrm>
            <a:off x="4929041" y="6130114"/>
            <a:ext cx="1516495" cy="307777"/>
          </a:xfrm>
          <a:prstGeom prst="rect">
            <a:avLst/>
          </a:prstGeom>
          <a:noFill/>
        </p:spPr>
        <p:txBody>
          <a:bodyPr wrap="square" rtlCol="0">
            <a:spAutoFit/>
          </a:bodyPr>
          <a:lstStyle/>
          <a:p>
            <a:pPr algn="ctr"/>
            <a:r>
              <a:rPr lang="es-MX" sz="1400" dirty="0" smtClean="0">
                <a:latin typeface="Soberana Sans" panose="02000000000000000000" pitchFamily="50" charset="0"/>
              </a:rPr>
              <a:t>Vía telefónica </a:t>
            </a:r>
          </a:p>
        </p:txBody>
      </p:sp>
      <p:sp>
        <p:nvSpPr>
          <p:cNvPr id="23" name="CuadroTexto 22"/>
          <p:cNvSpPr txBox="1"/>
          <p:nvPr/>
        </p:nvSpPr>
        <p:spPr>
          <a:xfrm>
            <a:off x="6445536" y="5853013"/>
            <a:ext cx="1931748" cy="307777"/>
          </a:xfrm>
          <a:prstGeom prst="rect">
            <a:avLst/>
          </a:prstGeom>
          <a:noFill/>
        </p:spPr>
        <p:txBody>
          <a:bodyPr wrap="square" rtlCol="0">
            <a:spAutoFit/>
          </a:bodyPr>
          <a:lstStyle/>
          <a:p>
            <a:pPr algn="ctr"/>
            <a:r>
              <a:rPr lang="es-MX" sz="1400" dirty="0" smtClean="0">
                <a:latin typeface="Soberana Sans" panose="02000000000000000000" pitchFamily="50" charset="0"/>
              </a:rPr>
              <a:t>Medios electrónicos</a:t>
            </a:r>
          </a:p>
        </p:txBody>
      </p:sp>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0789" y="4413014"/>
            <a:ext cx="1468686" cy="1440000"/>
          </a:xfrm>
          <a:prstGeom prst="rect">
            <a:avLst/>
          </a:prstGeom>
        </p:spPr>
      </p:pic>
      <p:pic>
        <p:nvPicPr>
          <p:cNvPr id="25" name="Imagen 24"/>
          <p:cNvPicPr>
            <a:picLocks noChangeAspect="1"/>
          </p:cNvPicPr>
          <p:nvPr/>
        </p:nvPicPr>
        <p:blipFill>
          <a:blip r:embed="rId8">
            <a:extLst>
              <a:ext uri="{BEBA8EAE-BF5A-486C-A8C5-ECC9F3942E4B}">
                <a14:imgProps xmlns:a14="http://schemas.microsoft.com/office/drawing/2010/main">
                  <a14:imgLayer r:embed="rId9">
                    <a14:imgEffect>
                      <a14:backgroundRemoval t="18100" b="87783" l="1316" r="100000"/>
                    </a14:imgEffect>
                  </a14:imgLayer>
                </a14:imgProps>
              </a:ext>
              <a:ext uri="{28A0092B-C50C-407E-A947-70E740481C1C}">
                <a14:useLocalDpi xmlns:a14="http://schemas.microsoft.com/office/drawing/2010/main" val="0"/>
              </a:ext>
            </a:extLst>
          </a:blip>
          <a:stretch>
            <a:fillRect/>
          </a:stretch>
        </p:blipFill>
        <p:spPr>
          <a:xfrm>
            <a:off x="6629138" y="4413012"/>
            <a:ext cx="1485611" cy="1440000"/>
          </a:xfrm>
          <a:prstGeom prst="rect">
            <a:avLst/>
          </a:prstGeom>
        </p:spPr>
      </p:pic>
      <p:pic>
        <p:nvPicPr>
          <p:cNvPr id="26" name="Imagen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3954" y="4690114"/>
            <a:ext cx="1440000" cy="1440000"/>
          </a:xfrm>
          <a:prstGeom prst="rect">
            <a:avLst/>
          </a:prstGeom>
        </p:spPr>
      </p:pic>
      <p:pic>
        <p:nvPicPr>
          <p:cNvPr id="27" name="Imagen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67288" y="4617261"/>
            <a:ext cx="1440000" cy="1440000"/>
          </a:xfrm>
          <a:prstGeom prst="rect">
            <a:avLst/>
          </a:prstGeom>
        </p:spPr>
      </p:pic>
      <p:sp>
        <p:nvSpPr>
          <p:cNvPr id="28" name="Rectángulo 27"/>
          <p:cNvSpPr/>
          <p:nvPr/>
        </p:nvSpPr>
        <p:spPr>
          <a:xfrm>
            <a:off x="0" y="6063069"/>
            <a:ext cx="1214844" cy="79493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Soberana Sans" panose="02000000000000000000" pitchFamily="50" charset="0"/>
              </a:rPr>
              <a:t>Formato 1.27</a:t>
            </a:r>
            <a:endParaRPr lang="es-MX" sz="1000" dirty="0">
              <a:latin typeface="Soberana Sans" panose="02000000000000000000" pitchFamily="50" charset="0"/>
            </a:endParaRPr>
          </a:p>
        </p:txBody>
      </p:sp>
      <p:sp>
        <p:nvSpPr>
          <p:cNvPr id="6" name="Marcador de número de diapositiva 5"/>
          <p:cNvSpPr>
            <a:spLocks noGrp="1"/>
          </p:cNvSpPr>
          <p:nvPr>
            <p:ph type="sldNum" sz="quarter" idx="12"/>
          </p:nvPr>
        </p:nvSpPr>
        <p:spPr/>
        <p:txBody>
          <a:bodyPr/>
          <a:lstStyle/>
          <a:p>
            <a:fld id="{E7A22ABE-5F76-401A-A17F-A593A8D2E664}" type="slidenum">
              <a:rPr lang="es-MX" smtClean="0"/>
              <a:t>49</a:t>
            </a:fld>
            <a:endParaRPr lang="es-MX"/>
          </a:p>
        </p:txBody>
      </p:sp>
    </p:spTree>
    <p:extLst>
      <p:ext uri="{BB962C8B-B14F-4D97-AF65-F5344CB8AC3E}">
        <p14:creationId xmlns:p14="http://schemas.microsoft.com/office/powerpoint/2010/main" val="171349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137" y="198336"/>
            <a:ext cx="7944214" cy="576554"/>
          </a:xfrm>
        </p:spPr>
        <p:txBody>
          <a:bodyPr>
            <a:normAutofit/>
          </a:bodyPr>
          <a:lstStyle/>
          <a:p>
            <a:r>
              <a:rPr lang="es-MX" sz="2400" b="1" dirty="0" smtClean="0">
                <a:solidFill>
                  <a:schemeClr val="tx1"/>
                </a:solidFill>
                <a:latin typeface="Soberana Sans" panose="02000000000000000000" pitchFamily="50" charset="0"/>
              </a:rPr>
              <a:t>1. INTRODUCCIÓN (ROCSGL)</a:t>
            </a:r>
            <a:endParaRPr lang="es-MX" sz="2400" b="1" dirty="0">
              <a:solidFill>
                <a:schemeClr val="tx1"/>
              </a:solidFill>
              <a:latin typeface="Soberana Sans" panose="02000000000000000000" pitchFamily="50" charset="0"/>
            </a:endParaRPr>
          </a:p>
        </p:txBody>
      </p:sp>
      <p:sp>
        <p:nvSpPr>
          <p:cNvPr id="3" name="Marcador de contenido 2"/>
          <p:cNvSpPr>
            <a:spLocks noGrp="1"/>
          </p:cNvSpPr>
          <p:nvPr>
            <p:ph idx="1"/>
          </p:nvPr>
        </p:nvSpPr>
        <p:spPr>
          <a:xfrm>
            <a:off x="2806159" y="1939630"/>
            <a:ext cx="5582192" cy="1591463"/>
          </a:xfrm>
        </p:spPr>
        <p:txBody>
          <a:bodyPr>
            <a:normAutofit/>
          </a:bodyPr>
          <a:lstStyle/>
          <a:p>
            <a:pPr marL="0" indent="0" algn="just">
              <a:buNone/>
            </a:pPr>
            <a:r>
              <a:rPr lang="es-MX" sz="1600" dirty="0" smtClean="0">
                <a:latin typeface="Soberana Sans" panose="02000000000000000000" pitchFamily="50" charset="0"/>
              </a:rPr>
              <a:t>Es una red encargada de promover las actividades </a:t>
            </a:r>
            <a:r>
              <a:rPr lang="es-MX" sz="1600" dirty="0">
                <a:latin typeface="Soberana Sans" panose="02000000000000000000" pitchFamily="50" charset="0"/>
              </a:rPr>
              <a:t>de Contraloría Social en programas y acciones (apoyo, obra y </a:t>
            </a:r>
            <a:r>
              <a:rPr lang="es-MX" sz="1600" dirty="0" smtClean="0">
                <a:latin typeface="Soberana Sans" panose="02000000000000000000" pitchFamily="50" charset="0"/>
              </a:rPr>
              <a:t>servicio) </a:t>
            </a:r>
            <a:r>
              <a:rPr lang="es-MX" sz="1600" dirty="0">
                <a:latin typeface="Soberana Sans" panose="02000000000000000000" pitchFamily="50" charset="0"/>
              </a:rPr>
              <a:t>ejecutadas </a:t>
            </a:r>
            <a:r>
              <a:rPr lang="es-MX" sz="1600" dirty="0" smtClean="0">
                <a:latin typeface="Soberana Sans" panose="02000000000000000000" pitchFamily="50" charset="0"/>
              </a:rPr>
              <a:t>y financiadas con </a:t>
            </a:r>
            <a:r>
              <a:rPr lang="es-MX" sz="1600" dirty="0">
                <a:latin typeface="Soberana Sans" panose="02000000000000000000" pitchFamily="50" charset="0"/>
              </a:rPr>
              <a:t>recursos </a:t>
            </a:r>
            <a:r>
              <a:rPr lang="es-MX" sz="1600" dirty="0" smtClean="0">
                <a:latin typeface="Soberana Sans" panose="02000000000000000000" pitchFamily="50" charset="0"/>
              </a:rPr>
              <a:t>de </a:t>
            </a:r>
            <a:r>
              <a:rPr lang="es-MX" sz="1600" dirty="0">
                <a:latin typeface="Soberana Sans" panose="02000000000000000000" pitchFamily="50" charset="0"/>
              </a:rPr>
              <a:t>las entidades </a:t>
            </a:r>
            <a:r>
              <a:rPr lang="es-MX" sz="1600" dirty="0" smtClean="0">
                <a:latin typeface="Soberana Sans" panose="02000000000000000000" pitchFamily="50" charset="0"/>
              </a:rPr>
              <a:t>federativas y gobiernos </a:t>
            </a:r>
            <a:r>
              <a:rPr lang="es-MX" sz="1600" dirty="0">
                <a:latin typeface="Soberana Sans" panose="02000000000000000000" pitchFamily="50" charset="0"/>
              </a:rPr>
              <a:t>locales</a:t>
            </a:r>
            <a:r>
              <a:rPr lang="es-MX" sz="1600" dirty="0" smtClean="0">
                <a:latin typeface="Soberana Sans" panose="02000000000000000000" pitchFamily="50" charset="0"/>
              </a:rPr>
              <a:t>.</a:t>
            </a:r>
            <a:endParaRPr lang="es-MX" sz="1600" dirty="0">
              <a:latin typeface="Soberana Sans" panose="02000000000000000000" pitchFamily="50" charset="0"/>
            </a:endParaRP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1003317"/>
            <a:ext cx="7173506" cy="707886"/>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¿Qué es la Red de Orientación de Contraloría Social para los Gobiernos Locales (ROCSGL)?</a:t>
            </a:r>
          </a:p>
        </p:txBody>
      </p:sp>
      <p:grpSp>
        <p:nvGrpSpPr>
          <p:cNvPr id="10" name="Grupo 9"/>
          <p:cNvGrpSpPr/>
          <p:nvPr/>
        </p:nvGrpSpPr>
        <p:grpSpPr>
          <a:xfrm>
            <a:off x="1318741" y="4464089"/>
            <a:ext cx="1398346" cy="1921341"/>
            <a:chOff x="2887846" y="931783"/>
            <a:chExt cx="1080000" cy="1483925"/>
          </a:xfrm>
        </p:grpSpPr>
        <p:grpSp>
          <p:nvGrpSpPr>
            <p:cNvPr id="11" name="Grupo 10"/>
            <p:cNvGrpSpPr/>
            <p:nvPr/>
          </p:nvGrpSpPr>
          <p:grpSpPr>
            <a:xfrm>
              <a:off x="2887846" y="931783"/>
              <a:ext cx="1080000" cy="1483925"/>
              <a:chOff x="2144684" y="3513228"/>
              <a:chExt cx="1080000" cy="1483925"/>
            </a:xfrm>
          </p:grpSpPr>
          <p:grpSp>
            <p:nvGrpSpPr>
              <p:cNvPr id="13" name="Grupo 12"/>
              <p:cNvGrpSpPr/>
              <p:nvPr/>
            </p:nvGrpSpPr>
            <p:grpSpPr>
              <a:xfrm>
                <a:off x="2144684" y="3513228"/>
                <a:ext cx="1080000" cy="1483925"/>
                <a:chOff x="2144684" y="3513228"/>
                <a:chExt cx="1080000" cy="1483925"/>
              </a:xfrm>
            </p:grpSpPr>
            <p:sp>
              <p:nvSpPr>
                <p:cNvPr id="15" name="Combinar 14"/>
                <p:cNvSpPr/>
                <p:nvPr/>
              </p:nvSpPr>
              <p:spPr>
                <a:xfrm rot="10800000">
                  <a:off x="2324683" y="3513228"/>
                  <a:ext cx="720000" cy="539998"/>
                </a:xfrm>
                <a:prstGeom prst="flowChartMerg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Elipse 15"/>
                <p:cNvSpPr/>
                <p:nvPr/>
              </p:nvSpPr>
              <p:spPr>
                <a:xfrm>
                  <a:off x="2144684" y="3917153"/>
                  <a:ext cx="1080000" cy="1080000"/>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4" name="Elipse 13"/>
              <p:cNvSpPr/>
              <p:nvPr/>
            </p:nvSpPr>
            <p:spPr>
              <a:xfrm>
                <a:off x="2180684" y="3953153"/>
                <a:ext cx="1008000" cy="10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800" dirty="0">
                  <a:solidFill>
                    <a:schemeClr val="tx1"/>
                  </a:solidFill>
                  <a:latin typeface="Soberana Sans" panose="02000000000000000000" pitchFamily="50" charset="0"/>
                </a:endParaRPr>
              </a:p>
            </p:txBody>
          </p:sp>
        </p:grpSp>
        <p:sp>
          <p:nvSpPr>
            <p:cNvPr id="12" name="CuadroTexto 11"/>
            <p:cNvSpPr txBox="1"/>
            <p:nvPr/>
          </p:nvSpPr>
          <p:spPr>
            <a:xfrm>
              <a:off x="2887846" y="1606974"/>
              <a:ext cx="1080000" cy="594271"/>
            </a:xfrm>
            <a:prstGeom prst="rect">
              <a:avLst/>
            </a:prstGeom>
            <a:noFill/>
          </p:spPr>
          <p:txBody>
            <a:bodyPr wrap="square" rtlCol="0">
              <a:spAutoFit/>
            </a:bodyPr>
            <a:lstStyle/>
            <a:p>
              <a:pPr algn="ctr"/>
              <a:r>
                <a:rPr lang="es-MX" sz="1400" b="1" dirty="0" smtClean="0">
                  <a:solidFill>
                    <a:schemeClr val="accent6">
                      <a:lumMod val="10000"/>
                    </a:schemeClr>
                  </a:solidFill>
                  <a:latin typeface="Soberana Sans" panose="02000000000000000000" pitchFamily="50" charset="0"/>
                </a:rPr>
                <a:t>2 mil 424 </a:t>
              </a:r>
              <a:r>
                <a:rPr lang="es-MX" sz="1000" dirty="0" smtClean="0">
                  <a:solidFill>
                    <a:schemeClr val="accent6">
                      <a:lumMod val="10000"/>
                    </a:schemeClr>
                  </a:solidFill>
                  <a:latin typeface="Soberana Sans" panose="02000000000000000000" pitchFamily="50" charset="0"/>
                </a:rPr>
                <a:t>servidoras y servidores públicos promueven la CS</a:t>
              </a:r>
              <a:endParaRPr lang="es-MX" sz="1000" dirty="0">
                <a:solidFill>
                  <a:schemeClr val="accent6">
                    <a:lumMod val="10000"/>
                  </a:schemeClr>
                </a:solidFill>
                <a:latin typeface="Soberana Sans" panose="02000000000000000000" pitchFamily="50" charset="0"/>
              </a:endParaRPr>
            </a:p>
          </p:txBody>
        </p:sp>
      </p:grpSp>
      <p:grpSp>
        <p:nvGrpSpPr>
          <p:cNvPr id="56" name="Grupo 55"/>
          <p:cNvGrpSpPr/>
          <p:nvPr/>
        </p:nvGrpSpPr>
        <p:grpSpPr>
          <a:xfrm>
            <a:off x="1425622" y="2059731"/>
            <a:ext cx="1244854" cy="1244854"/>
            <a:chOff x="7565435" y="2309259"/>
            <a:chExt cx="1800000" cy="1800000"/>
          </a:xfrm>
        </p:grpSpPr>
        <p:grpSp>
          <p:nvGrpSpPr>
            <p:cNvPr id="24" name="Grupo 23"/>
            <p:cNvGrpSpPr/>
            <p:nvPr/>
          </p:nvGrpSpPr>
          <p:grpSpPr>
            <a:xfrm>
              <a:off x="7565435" y="2309259"/>
              <a:ext cx="1800000" cy="1800000"/>
              <a:chOff x="2144684" y="3917153"/>
              <a:chExt cx="1800000" cy="1800000"/>
            </a:xfrm>
          </p:grpSpPr>
          <p:sp>
            <p:nvSpPr>
              <p:cNvPr id="25" name="Elipse 24"/>
              <p:cNvSpPr/>
              <p:nvPr/>
            </p:nvSpPr>
            <p:spPr>
              <a:xfrm>
                <a:off x="2144684" y="3917153"/>
                <a:ext cx="1800000" cy="180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p:cNvSpPr/>
              <p:nvPr/>
            </p:nvSpPr>
            <p:spPr>
              <a:xfrm>
                <a:off x="2180684" y="3953153"/>
                <a:ext cx="1728000" cy="17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800" dirty="0">
                  <a:solidFill>
                    <a:schemeClr val="tx1"/>
                  </a:solidFill>
                  <a:latin typeface="Soberana Sans" panose="02000000000000000000" pitchFamily="50" charset="0"/>
                </a:endParaRPr>
              </a:p>
            </p:txBody>
          </p:sp>
        </p:grpSp>
        <p:pic>
          <p:nvPicPr>
            <p:cNvPr id="27" name="Imagen 2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797626" y="2770690"/>
              <a:ext cx="1335617" cy="900000"/>
            </a:xfrm>
            <a:prstGeom prst="rect">
              <a:avLst/>
            </a:prstGeom>
          </p:spPr>
        </p:pic>
      </p:grpSp>
      <p:grpSp>
        <p:nvGrpSpPr>
          <p:cNvPr id="28" name="Grupo 27"/>
          <p:cNvGrpSpPr/>
          <p:nvPr/>
        </p:nvGrpSpPr>
        <p:grpSpPr>
          <a:xfrm>
            <a:off x="2717085" y="3702238"/>
            <a:ext cx="1404147" cy="1901617"/>
            <a:chOff x="2883366" y="1335708"/>
            <a:chExt cx="1084480" cy="1468696"/>
          </a:xfrm>
        </p:grpSpPr>
        <p:grpSp>
          <p:nvGrpSpPr>
            <p:cNvPr id="29" name="Grupo 28"/>
            <p:cNvGrpSpPr/>
            <p:nvPr/>
          </p:nvGrpSpPr>
          <p:grpSpPr>
            <a:xfrm>
              <a:off x="2887846" y="1335708"/>
              <a:ext cx="1080000" cy="1468696"/>
              <a:chOff x="2144684" y="3917153"/>
              <a:chExt cx="1080000" cy="1468696"/>
            </a:xfrm>
          </p:grpSpPr>
          <p:grpSp>
            <p:nvGrpSpPr>
              <p:cNvPr id="31" name="Grupo 30"/>
              <p:cNvGrpSpPr/>
              <p:nvPr/>
            </p:nvGrpSpPr>
            <p:grpSpPr>
              <a:xfrm>
                <a:off x="2144684" y="3917153"/>
                <a:ext cx="1080000" cy="1468696"/>
                <a:chOff x="2144684" y="3917153"/>
                <a:chExt cx="1080000" cy="1468696"/>
              </a:xfrm>
            </p:grpSpPr>
            <p:sp>
              <p:nvSpPr>
                <p:cNvPr id="33" name="Combinar 32"/>
                <p:cNvSpPr/>
                <p:nvPr/>
              </p:nvSpPr>
              <p:spPr>
                <a:xfrm>
                  <a:off x="2324684" y="4845849"/>
                  <a:ext cx="720000" cy="540000"/>
                </a:xfrm>
                <a:prstGeom prst="flowChartMerg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Elipse 33"/>
                <p:cNvSpPr/>
                <p:nvPr/>
              </p:nvSpPr>
              <p:spPr>
                <a:xfrm>
                  <a:off x="2144684" y="3917153"/>
                  <a:ext cx="1080000" cy="10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32" name="Elipse 31"/>
              <p:cNvSpPr/>
              <p:nvPr/>
            </p:nvSpPr>
            <p:spPr>
              <a:xfrm>
                <a:off x="2180684" y="3953153"/>
                <a:ext cx="1008000" cy="10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800" dirty="0">
                  <a:solidFill>
                    <a:schemeClr val="tx1"/>
                  </a:solidFill>
                  <a:latin typeface="Soberana Sans" panose="02000000000000000000" pitchFamily="50" charset="0"/>
                </a:endParaRPr>
              </a:p>
            </p:txBody>
          </p:sp>
        </p:grpSp>
        <p:sp>
          <p:nvSpPr>
            <p:cNvPr id="30" name="CuadroTexto 29"/>
            <p:cNvSpPr txBox="1"/>
            <p:nvPr/>
          </p:nvSpPr>
          <p:spPr>
            <a:xfrm>
              <a:off x="2883366" y="1563104"/>
              <a:ext cx="1084480" cy="629927"/>
            </a:xfrm>
            <a:prstGeom prst="rect">
              <a:avLst/>
            </a:prstGeom>
            <a:noFill/>
          </p:spPr>
          <p:txBody>
            <a:bodyPr wrap="square" rtlCol="0">
              <a:spAutoFit/>
            </a:bodyPr>
            <a:lstStyle/>
            <a:p>
              <a:pPr algn="ctr"/>
              <a:r>
                <a:rPr lang="es-MX" sz="1400" b="1" dirty="0" smtClean="0">
                  <a:solidFill>
                    <a:srgbClr val="000000"/>
                  </a:solidFill>
                  <a:latin typeface="Soberana Sans" panose="02000000000000000000" pitchFamily="50" charset="0"/>
                </a:rPr>
                <a:t>32</a:t>
              </a:r>
              <a:r>
                <a:rPr lang="es-MX" sz="1400" b="1" dirty="0" smtClean="0">
                  <a:solidFill>
                    <a:schemeClr val="accent6">
                      <a:lumMod val="10000"/>
                    </a:schemeClr>
                  </a:solidFill>
                  <a:latin typeface="Soberana Sans" panose="02000000000000000000" pitchFamily="50" charset="0"/>
                </a:rPr>
                <a:t> </a:t>
              </a:r>
              <a:r>
                <a:rPr lang="es-MX" sz="1100" dirty="0" smtClean="0">
                  <a:solidFill>
                    <a:srgbClr val="000000"/>
                  </a:solidFill>
                  <a:latin typeface="Soberana Sans" panose="02000000000000000000" pitchFamily="50" charset="0"/>
                </a:rPr>
                <a:t>Estados</a:t>
              </a:r>
              <a:r>
                <a:rPr lang="es-MX" sz="1100" dirty="0" smtClean="0">
                  <a:solidFill>
                    <a:schemeClr val="accent6">
                      <a:lumMod val="10000"/>
                    </a:schemeClr>
                  </a:solidFill>
                  <a:latin typeface="Soberana Sans" panose="02000000000000000000" pitchFamily="50" charset="0"/>
                </a:rPr>
                <a:t> establecieron actividades de CS en el PAT 2018</a:t>
              </a:r>
              <a:endParaRPr lang="es-MX" sz="1100" dirty="0">
                <a:solidFill>
                  <a:schemeClr val="accent6">
                    <a:lumMod val="10000"/>
                  </a:schemeClr>
                </a:solidFill>
                <a:latin typeface="Soberana Sans" panose="02000000000000000000" pitchFamily="50" charset="0"/>
              </a:endParaRPr>
            </a:p>
          </p:txBody>
        </p:sp>
      </p:grpSp>
      <p:grpSp>
        <p:nvGrpSpPr>
          <p:cNvPr id="57" name="Grupo 56"/>
          <p:cNvGrpSpPr/>
          <p:nvPr/>
        </p:nvGrpSpPr>
        <p:grpSpPr>
          <a:xfrm>
            <a:off x="4154186" y="4472771"/>
            <a:ext cx="1398346" cy="1908971"/>
            <a:chOff x="2887846" y="941331"/>
            <a:chExt cx="1080000" cy="1474377"/>
          </a:xfrm>
        </p:grpSpPr>
        <p:grpSp>
          <p:nvGrpSpPr>
            <p:cNvPr id="58" name="Grupo 57"/>
            <p:cNvGrpSpPr/>
            <p:nvPr/>
          </p:nvGrpSpPr>
          <p:grpSpPr>
            <a:xfrm>
              <a:off x="2887846" y="941331"/>
              <a:ext cx="1080000" cy="1474377"/>
              <a:chOff x="2144684" y="3522776"/>
              <a:chExt cx="1080000" cy="1474377"/>
            </a:xfrm>
          </p:grpSpPr>
          <p:grpSp>
            <p:nvGrpSpPr>
              <p:cNvPr id="60" name="Grupo 59"/>
              <p:cNvGrpSpPr/>
              <p:nvPr/>
            </p:nvGrpSpPr>
            <p:grpSpPr>
              <a:xfrm>
                <a:off x="2144684" y="3522776"/>
                <a:ext cx="1080000" cy="1474377"/>
                <a:chOff x="2144684" y="3522776"/>
                <a:chExt cx="1080000" cy="1474377"/>
              </a:xfrm>
            </p:grpSpPr>
            <p:sp>
              <p:nvSpPr>
                <p:cNvPr id="62" name="Combinar 61"/>
                <p:cNvSpPr/>
                <p:nvPr/>
              </p:nvSpPr>
              <p:spPr>
                <a:xfrm rot="10800000">
                  <a:off x="2324683" y="3522776"/>
                  <a:ext cx="720000" cy="540000"/>
                </a:xfrm>
                <a:prstGeom prst="flowChartMerg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3" name="Elipse 62"/>
                <p:cNvSpPr/>
                <p:nvPr/>
              </p:nvSpPr>
              <p:spPr>
                <a:xfrm>
                  <a:off x="2144684" y="3917153"/>
                  <a:ext cx="1080000" cy="1080000"/>
                </a:xfrm>
                <a:prstGeom prst="ellips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61" name="Elipse 60"/>
              <p:cNvSpPr/>
              <p:nvPr/>
            </p:nvSpPr>
            <p:spPr>
              <a:xfrm>
                <a:off x="2180684" y="3953153"/>
                <a:ext cx="1008000" cy="10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800" dirty="0">
                  <a:solidFill>
                    <a:schemeClr val="tx1"/>
                  </a:solidFill>
                  <a:latin typeface="Soberana Sans" panose="02000000000000000000" pitchFamily="50" charset="0"/>
                </a:endParaRPr>
              </a:p>
            </p:txBody>
          </p:sp>
        </p:grpSp>
        <p:sp>
          <p:nvSpPr>
            <p:cNvPr id="59" name="CuadroTexto 58"/>
            <p:cNvSpPr txBox="1"/>
            <p:nvPr/>
          </p:nvSpPr>
          <p:spPr>
            <a:xfrm>
              <a:off x="2887846" y="1568798"/>
              <a:ext cx="1080000" cy="594271"/>
            </a:xfrm>
            <a:prstGeom prst="rect">
              <a:avLst/>
            </a:prstGeom>
            <a:noFill/>
          </p:spPr>
          <p:txBody>
            <a:bodyPr wrap="square" rtlCol="0">
              <a:spAutoFit/>
            </a:bodyPr>
            <a:lstStyle/>
            <a:p>
              <a:pPr algn="ctr"/>
              <a:r>
                <a:rPr lang="es-MX" sz="1400" b="1" dirty="0" smtClean="0">
                  <a:solidFill>
                    <a:schemeClr val="accent6">
                      <a:lumMod val="10000"/>
                    </a:schemeClr>
                  </a:solidFill>
                  <a:latin typeface="Soberana Sans" panose="02000000000000000000" pitchFamily="50" charset="0"/>
                </a:rPr>
                <a:t>405 </a:t>
              </a:r>
              <a:r>
                <a:rPr lang="es-MX" sz="1000" dirty="0" smtClean="0">
                  <a:solidFill>
                    <a:schemeClr val="accent6">
                      <a:lumMod val="10000"/>
                    </a:schemeClr>
                  </a:solidFill>
                  <a:latin typeface="Soberana Sans" panose="02000000000000000000" pitchFamily="50" charset="0"/>
                </a:rPr>
                <a:t>representantes de 198 gobiernos locales capacitados</a:t>
              </a:r>
              <a:endParaRPr lang="es-MX" sz="1000" dirty="0">
                <a:solidFill>
                  <a:schemeClr val="accent6">
                    <a:lumMod val="10000"/>
                  </a:schemeClr>
                </a:solidFill>
                <a:latin typeface="Soberana Sans" panose="02000000000000000000" pitchFamily="50" charset="0"/>
              </a:endParaRPr>
            </a:p>
          </p:txBody>
        </p:sp>
      </p:grpSp>
      <p:grpSp>
        <p:nvGrpSpPr>
          <p:cNvPr id="64" name="Grupo 63"/>
          <p:cNvGrpSpPr/>
          <p:nvPr/>
        </p:nvGrpSpPr>
        <p:grpSpPr>
          <a:xfrm>
            <a:off x="5580978" y="3698560"/>
            <a:ext cx="1398347" cy="1901617"/>
            <a:chOff x="2887846" y="1335708"/>
            <a:chExt cx="1080000" cy="1468696"/>
          </a:xfrm>
        </p:grpSpPr>
        <p:grpSp>
          <p:nvGrpSpPr>
            <p:cNvPr id="65" name="Grupo 64"/>
            <p:cNvGrpSpPr/>
            <p:nvPr/>
          </p:nvGrpSpPr>
          <p:grpSpPr>
            <a:xfrm>
              <a:off x="2887846" y="1335708"/>
              <a:ext cx="1080000" cy="1468696"/>
              <a:chOff x="2144684" y="3917153"/>
              <a:chExt cx="1080000" cy="1468696"/>
            </a:xfrm>
          </p:grpSpPr>
          <p:grpSp>
            <p:nvGrpSpPr>
              <p:cNvPr id="67" name="Grupo 66"/>
              <p:cNvGrpSpPr/>
              <p:nvPr/>
            </p:nvGrpSpPr>
            <p:grpSpPr>
              <a:xfrm>
                <a:off x="2144684" y="3917153"/>
                <a:ext cx="1080000" cy="1468696"/>
                <a:chOff x="2144684" y="3917153"/>
                <a:chExt cx="1080000" cy="1468696"/>
              </a:xfrm>
            </p:grpSpPr>
            <p:sp>
              <p:nvSpPr>
                <p:cNvPr id="69" name="Combinar 68"/>
                <p:cNvSpPr/>
                <p:nvPr/>
              </p:nvSpPr>
              <p:spPr>
                <a:xfrm>
                  <a:off x="2324684" y="4845849"/>
                  <a:ext cx="720000" cy="540000"/>
                </a:xfrm>
                <a:prstGeom prst="flowChartMerg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0" name="Elipse 69"/>
                <p:cNvSpPr/>
                <p:nvPr/>
              </p:nvSpPr>
              <p:spPr>
                <a:xfrm>
                  <a:off x="2144684" y="3917153"/>
                  <a:ext cx="1080000" cy="10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68" name="Elipse 67"/>
              <p:cNvSpPr/>
              <p:nvPr/>
            </p:nvSpPr>
            <p:spPr>
              <a:xfrm>
                <a:off x="2180684" y="3953153"/>
                <a:ext cx="1008000" cy="10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800" dirty="0">
                  <a:solidFill>
                    <a:schemeClr val="tx1"/>
                  </a:solidFill>
                  <a:latin typeface="Soberana Sans" panose="02000000000000000000" pitchFamily="50" charset="0"/>
                </a:endParaRPr>
              </a:p>
            </p:txBody>
          </p:sp>
        </p:grpSp>
        <p:sp>
          <p:nvSpPr>
            <p:cNvPr id="66" name="CuadroTexto 65"/>
            <p:cNvSpPr txBox="1"/>
            <p:nvPr/>
          </p:nvSpPr>
          <p:spPr>
            <a:xfrm>
              <a:off x="2950173" y="1429489"/>
              <a:ext cx="962836" cy="891406"/>
            </a:xfrm>
            <a:prstGeom prst="rect">
              <a:avLst/>
            </a:prstGeom>
            <a:noFill/>
          </p:spPr>
          <p:txBody>
            <a:bodyPr wrap="square" rtlCol="0">
              <a:spAutoFit/>
            </a:bodyPr>
            <a:lstStyle/>
            <a:p>
              <a:pPr algn="ctr"/>
              <a:r>
                <a:rPr lang="es-MX" sz="1400" b="1" dirty="0" smtClean="0">
                  <a:solidFill>
                    <a:srgbClr val="000000"/>
                  </a:solidFill>
                  <a:latin typeface="Soberana Sans" panose="02000000000000000000" pitchFamily="50" charset="0"/>
                </a:rPr>
                <a:t>161 </a:t>
              </a:r>
              <a:r>
                <a:rPr lang="es-MX" sz="1100" dirty="0" smtClean="0">
                  <a:solidFill>
                    <a:srgbClr val="000000"/>
                  </a:solidFill>
                  <a:latin typeface="Soberana Sans" panose="02000000000000000000" pitchFamily="50" charset="0"/>
                </a:rPr>
                <a:t>servidoras y servidores públicos certificados por el EC0399</a:t>
              </a:r>
              <a:endParaRPr lang="es-MX" sz="1100" dirty="0">
                <a:solidFill>
                  <a:srgbClr val="000000"/>
                </a:solidFill>
                <a:latin typeface="Soberana Sans" panose="02000000000000000000" pitchFamily="50" charset="0"/>
              </a:endParaRPr>
            </a:p>
          </p:txBody>
        </p:sp>
      </p:grpSp>
      <p:grpSp>
        <p:nvGrpSpPr>
          <p:cNvPr id="71" name="Grupo 70"/>
          <p:cNvGrpSpPr/>
          <p:nvPr/>
        </p:nvGrpSpPr>
        <p:grpSpPr>
          <a:xfrm>
            <a:off x="6965667" y="4472771"/>
            <a:ext cx="1398346" cy="1908971"/>
            <a:chOff x="2887846" y="941331"/>
            <a:chExt cx="1080000" cy="1474377"/>
          </a:xfrm>
        </p:grpSpPr>
        <p:grpSp>
          <p:nvGrpSpPr>
            <p:cNvPr id="72" name="Grupo 71"/>
            <p:cNvGrpSpPr/>
            <p:nvPr/>
          </p:nvGrpSpPr>
          <p:grpSpPr>
            <a:xfrm>
              <a:off x="2887846" y="941331"/>
              <a:ext cx="1080000" cy="1474377"/>
              <a:chOff x="2144684" y="3522776"/>
              <a:chExt cx="1080000" cy="1474377"/>
            </a:xfrm>
          </p:grpSpPr>
          <p:grpSp>
            <p:nvGrpSpPr>
              <p:cNvPr id="74" name="Grupo 73"/>
              <p:cNvGrpSpPr/>
              <p:nvPr/>
            </p:nvGrpSpPr>
            <p:grpSpPr>
              <a:xfrm>
                <a:off x="2144684" y="3522776"/>
                <a:ext cx="1080000" cy="1474377"/>
                <a:chOff x="2144684" y="3522776"/>
                <a:chExt cx="1080000" cy="1474377"/>
              </a:xfrm>
            </p:grpSpPr>
            <p:sp>
              <p:nvSpPr>
                <p:cNvPr id="76" name="Combinar 75"/>
                <p:cNvSpPr/>
                <p:nvPr/>
              </p:nvSpPr>
              <p:spPr>
                <a:xfrm rot="10800000">
                  <a:off x="2324683" y="3522776"/>
                  <a:ext cx="720000" cy="540000"/>
                </a:xfrm>
                <a:prstGeom prst="flowChartMerg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7" name="Elipse 76"/>
                <p:cNvSpPr/>
                <p:nvPr/>
              </p:nvSpPr>
              <p:spPr>
                <a:xfrm>
                  <a:off x="2144684" y="3917153"/>
                  <a:ext cx="1080000" cy="1080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75" name="Elipse 74"/>
              <p:cNvSpPr/>
              <p:nvPr/>
            </p:nvSpPr>
            <p:spPr>
              <a:xfrm>
                <a:off x="2180684" y="3953153"/>
                <a:ext cx="1008000" cy="10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800" dirty="0">
                  <a:solidFill>
                    <a:schemeClr val="tx1"/>
                  </a:solidFill>
                  <a:latin typeface="Soberana Sans" panose="02000000000000000000" pitchFamily="50" charset="0"/>
                </a:endParaRPr>
              </a:p>
            </p:txBody>
          </p:sp>
        </p:grpSp>
        <p:sp>
          <p:nvSpPr>
            <p:cNvPr id="73" name="CuadroTexto 72"/>
            <p:cNvSpPr txBox="1"/>
            <p:nvPr/>
          </p:nvSpPr>
          <p:spPr>
            <a:xfrm>
              <a:off x="2887846" y="1568798"/>
              <a:ext cx="1080000" cy="594271"/>
            </a:xfrm>
            <a:prstGeom prst="rect">
              <a:avLst/>
            </a:prstGeom>
            <a:noFill/>
          </p:spPr>
          <p:txBody>
            <a:bodyPr wrap="square" rtlCol="0">
              <a:spAutoFit/>
            </a:bodyPr>
            <a:lstStyle/>
            <a:p>
              <a:pPr algn="ctr"/>
              <a:r>
                <a:rPr lang="es-MX" sz="1400" b="1" dirty="0" smtClean="0">
                  <a:solidFill>
                    <a:schemeClr val="accent6">
                      <a:lumMod val="10000"/>
                    </a:schemeClr>
                  </a:solidFill>
                  <a:latin typeface="Soberana Sans" panose="02000000000000000000" pitchFamily="50" charset="0"/>
                </a:rPr>
                <a:t>1 mil 177 </a:t>
              </a:r>
              <a:r>
                <a:rPr lang="es-MX" sz="1000" dirty="0" smtClean="0">
                  <a:solidFill>
                    <a:schemeClr val="accent6">
                      <a:lumMod val="10000"/>
                    </a:schemeClr>
                  </a:solidFill>
                  <a:latin typeface="Soberana Sans" panose="02000000000000000000" pitchFamily="50" charset="0"/>
                </a:rPr>
                <a:t>cuestionarios respondidos en 2017</a:t>
              </a:r>
              <a:endParaRPr lang="es-MX" sz="1000" dirty="0">
                <a:solidFill>
                  <a:schemeClr val="accent6">
                    <a:lumMod val="10000"/>
                  </a:schemeClr>
                </a:solidFill>
                <a:latin typeface="Soberana Sans" panose="02000000000000000000" pitchFamily="50" charset="0"/>
              </a:endParaRPr>
            </a:p>
          </p:txBody>
        </p:sp>
      </p:grpSp>
      <p:sp>
        <p:nvSpPr>
          <p:cNvPr id="78" name="Marcador de número de diapositiva 77"/>
          <p:cNvSpPr>
            <a:spLocks noGrp="1"/>
          </p:cNvSpPr>
          <p:nvPr>
            <p:ph type="sldNum" sz="quarter" idx="12"/>
          </p:nvPr>
        </p:nvSpPr>
        <p:spPr/>
        <p:txBody>
          <a:bodyPr/>
          <a:lstStyle/>
          <a:p>
            <a:fld id="{E7A22ABE-5F76-401A-A17F-A593A8D2E664}" type="slidenum">
              <a:rPr lang="es-MX" smtClean="0"/>
              <a:t>5</a:t>
            </a:fld>
            <a:endParaRPr lang="es-MX" dirty="0"/>
          </a:p>
        </p:txBody>
      </p:sp>
    </p:spTree>
    <p:extLst>
      <p:ext uri="{BB962C8B-B14F-4D97-AF65-F5344CB8AC3E}">
        <p14:creationId xmlns:p14="http://schemas.microsoft.com/office/powerpoint/2010/main" val="3193108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0" name="Marcador de contenido 2"/>
          <p:cNvSpPr>
            <a:spLocks noGrp="1"/>
          </p:cNvSpPr>
          <p:nvPr>
            <p:ph idx="1"/>
          </p:nvPr>
        </p:nvSpPr>
        <p:spPr>
          <a:xfrm>
            <a:off x="1226686" y="1293061"/>
            <a:ext cx="7161665" cy="1006386"/>
          </a:xfrm>
        </p:spPr>
        <p:txBody>
          <a:bodyPr>
            <a:normAutofit/>
          </a:bodyPr>
          <a:lstStyle/>
          <a:p>
            <a:pPr algn="just"/>
            <a:r>
              <a:rPr lang="es-MX" sz="1600" dirty="0" smtClean="0">
                <a:latin typeface="Soberana Sans" panose="02000000000000000000" pitchFamily="50" charset="0"/>
              </a:rPr>
              <a:t>Implementar un Sistema de Atención a la Ciudadanía que cuente con las siguientes características: </a:t>
            </a:r>
          </a:p>
        </p:txBody>
      </p:sp>
      <p:sp>
        <p:nvSpPr>
          <p:cNvPr id="18" name="CuadroTexto 17"/>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Sugerencias de mejora para la atención de quejas y denuncias:</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50</a:t>
            </a:fld>
            <a:endParaRPr lang="es-MX"/>
          </a:p>
        </p:txBody>
      </p:sp>
      <p:graphicFrame>
        <p:nvGraphicFramePr>
          <p:cNvPr id="3" name="Diagrama 2"/>
          <p:cNvGraphicFramePr/>
          <p:nvPr>
            <p:extLst>
              <p:ext uri="{D42A27DB-BD31-4B8C-83A1-F6EECF244321}">
                <p14:modId xmlns:p14="http://schemas.microsoft.com/office/powerpoint/2010/main" val="779088255"/>
              </p:ext>
            </p:extLst>
          </p:nvPr>
        </p:nvGraphicFramePr>
        <p:xfrm>
          <a:off x="1418339" y="2379821"/>
          <a:ext cx="6778357" cy="2067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contenido 2"/>
          <p:cNvSpPr txBox="1">
            <a:spLocks/>
          </p:cNvSpPr>
          <p:nvPr/>
        </p:nvSpPr>
        <p:spPr>
          <a:xfrm>
            <a:off x="1214844" y="4525524"/>
            <a:ext cx="7161665" cy="175304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just"/>
            <a:r>
              <a:rPr lang="es-MX" sz="1600" dirty="0" smtClean="0">
                <a:latin typeface="Soberana Sans" panose="02000000000000000000" pitchFamily="50" charset="0"/>
              </a:rPr>
              <a:t>Difundir el Sistema mediante carteles, trípticos, letreros o página WEB, que incluyan información como: qué es una queja, denuncia, principales motivos, medios, área, responsable, procedimiento, entre otros; y</a:t>
            </a:r>
          </a:p>
          <a:p>
            <a:pPr algn="just"/>
            <a:r>
              <a:rPr lang="es-MX" sz="1600" dirty="0" smtClean="0">
                <a:latin typeface="Soberana Sans" panose="02000000000000000000" pitchFamily="50" charset="0"/>
              </a:rPr>
              <a:t>Hacer del conocimiento público los resultados de la atención a sugerencias, quejas y denuncias con explicación de las acciones realizadas. Lo cual contribuye a generar mayor confianza.</a:t>
            </a:r>
            <a:endParaRPr lang="es-MX" sz="1600" dirty="0">
              <a:latin typeface="Soberana Sans" panose="02000000000000000000" pitchFamily="50" charset="0"/>
            </a:endParaRPr>
          </a:p>
        </p:txBody>
      </p:sp>
    </p:spTree>
    <p:extLst>
      <p:ext uri="{BB962C8B-B14F-4D97-AF65-F5344CB8AC3E}">
        <p14:creationId xmlns:p14="http://schemas.microsoft.com/office/powerpoint/2010/main" val="3387983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4493409"/>
            <a:ext cx="7578671" cy="1569660"/>
          </a:xfrm>
          <a:prstGeom prst="rect">
            <a:avLst/>
          </a:prstGeom>
          <a:noFill/>
        </p:spPr>
        <p:txBody>
          <a:bodyPr wrap="square" rtlCol="0">
            <a:spAutoFit/>
          </a:bodyPr>
          <a:lstStyle/>
          <a:p>
            <a:r>
              <a:rPr lang="es-MX" sz="4800" dirty="0" smtClean="0">
                <a:solidFill>
                  <a:schemeClr val="bg1"/>
                </a:solidFill>
                <a:latin typeface="Soberana Sans" panose="02000000000000000000" pitchFamily="50" charset="0"/>
              </a:rPr>
              <a:t>Elaboración de </a:t>
            </a:r>
          </a:p>
          <a:p>
            <a:r>
              <a:rPr lang="es-MX" sz="4800" dirty="0" smtClean="0">
                <a:solidFill>
                  <a:schemeClr val="bg1"/>
                </a:solidFill>
                <a:latin typeface="Soberana Sans" panose="02000000000000000000" pitchFamily="50" charset="0"/>
              </a:rPr>
              <a:t>reportes e informes</a:t>
            </a:r>
            <a:endParaRPr lang="es-MX" sz="4000" dirty="0">
              <a:solidFill>
                <a:schemeClr val="bg1"/>
              </a:solidFill>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51</a:t>
            </a:fld>
            <a:endParaRPr lang="es-MX"/>
          </a:p>
        </p:txBody>
      </p:sp>
    </p:spTree>
    <p:extLst>
      <p:ext uri="{BB962C8B-B14F-4D97-AF65-F5344CB8AC3E}">
        <p14:creationId xmlns:p14="http://schemas.microsoft.com/office/powerpoint/2010/main" val="2340779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0" name="Marcador de contenido 2"/>
          <p:cNvSpPr>
            <a:spLocks noGrp="1"/>
          </p:cNvSpPr>
          <p:nvPr>
            <p:ph idx="1"/>
          </p:nvPr>
        </p:nvSpPr>
        <p:spPr>
          <a:xfrm>
            <a:off x="3727069" y="1536120"/>
            <a:ext cx="4661282" cy="1702229"/>
          </a:xfrm>
        </p:spPr>
        <p:txBody>
          <a:bodyPr>
            <a:normAutofit/>
          </a:bodyPr>
          <a:lstStyle/>
          <a:p>
            <a:pPr marL="0" indent="0" algn="just">
              <a:buNone/>
            </a:pPr>
            <a:r>
              <a:rPr lang="es-MX" sz="1600" dirty="0" smtClean="0">
                <a:latin typeface="Soberana Sans" panose="02000000000000000000" pitchFamily="50" charset="0"/>
              </a:rPr>
              <a:t>Se deberán generar reportes o informes que muestren las actividades realizadas por las figuras de Contraloría Social, con la finalidad de dar cumplimiento a la transparencia en los Programas, Apoyos o Servicios ejecutados con recursos propios</a:t>
            </a:r>
            <a:r>
              <a:rPr lang="es-MX" sz="1600" dirty="0">
                <a:latin typeface="Soberana Sans" panose="02000000000000000000" pitchFamily="50" charset="0"/>
              </a:rPr>
              <a:t>.</a:t>
            </a:r>
          </a:p>
        </p:txBody>
      </p:sp>
      <p:sp>
        <p:nvSpPr>
          <p:cNvPr id="18" name="CuadroTexto 17"/>
          <p:cNvSpPr txBox="1"/>
          <p:nvPr/>
        </p:nvSpPr>
        <p:spPr>
          <a:xfrm>
            <a:off x="1214845" y="800121"/>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3.7 ¿Qué se debe reportar?</a:t>
            </a:r>
          </a:p>
        </p:txBody>
      </p:sp>
      <p:graphicFrame>
        <p:nvGraphicFramePr>
          <p:cNvPr id="15" name="Diagrama 14"/>
          <p:cNvGraphicFramePr/>
          <p:nvPr>
            <p:extLst>
              <p:ext uri="{D42A27DB-BD31-4B8C-83A1-F6EECF244321}">
                <p14:modId xmlns:p14="http://schemas.microsoft.com/office/powerpoint/2010/main" val="2379355931"/>
              </p:ext>
            </p:extLst>
          </p:nvPr>
        </p:nvGraphicFramePr>
        <p:xfrm>
          <a:off x="1213756" y="1418911"/>
          <a:ext cx="2373545" cy="2316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4307" y="3574238"/>
            <a:ext cx="3386806" cy="2657266"/>
          </a:xfrm>
          <a:prstGeom prst="rect">
            <a:avLst/>
          </a:prstGeom>
        </p:spPr>
      </p:pic>
      <p:sp>
        <p:nvSpPr>
          <p:cNvPr id="17" name="CuadroTexto 16"/>
          <p:cNvSpPr txBox="1"/>
          <p:nvPr/>
        </p:nvSpPr>
        <p:spPr>
          <a:xfrm>
            <a:off x="1446973" y="4533539"/>
            <a:ext cx="1909288" cy="738664"/>
          </a:xfrm>
          <a:prstGeom prst="rect">
            <a:avLst/>
          </a:prstGeom>
          <a:noFill/>
        </p:spPr>
        <p:txBody>
          <a:bodyPr wrap="square" rtlCol="0">
            <a:spAutoFit/>
          </a:bodyPr>
          <a:lstStyle/>
          <a:p>
            <a:pPr algn="ctr"/>
            <a:r>
              <a:rPr lang="es-MX" sz="1400" dirty="0" smtClean="0">
                <a:latin typeface="Soberana Sans" panose="02000000000000000000" pitchFamily="50" charset="0"/>
              </a:rPr>
              <a:t>Elaboración de reportes e informes de resultados</a:t>
            </a:r>
          </a:p>
        </p:txBody>
      </p:sp>
      <p:sp>
        <p:nvSpPr>
          <p:cNvPr id="28" name="Rectángulo 27"/>
          <p:cNvSpPr/>
          <p:nvPr/>
        </p:nvSpPr>
        <p:spPr>
          <a:xfrm>
            <a:off x="0" y="6063069"/>
            <a:ext cx="1214844" cy="79493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Soberana Sans" panose="02000000000000000000" pitchFamily="50" charset="0"/>
              </a:rPr>
              <a:t>Formato 1.28</a:t>
            </a:r>
            <a:endParaRPr lang="es-MX" sz="1000" dirty="0">
              <a:latin typeface="Soberana Sans" panose="02000000000000000000" pitchFamily="50" charset="0"/>
            </a:endParaRPr>
          </a:p>
        </p:txBody>
      </p:sp>
      <p:sp>
        <p:nvSpPr>
          <p:cNvPr id="3" name="Marcador de número de diapositiva 2"/>
          <p:cNvSpPr>
            <a:spLocks noGrp="1"/>
          </p:cNvSpPr>
          <p:nvPr>
            <p:ph type="sldNum" sz="quarter" idx="12"/>
          </p:nvPr>
        </p:nvSpPr>
        <p:spPr/>
        <p:txBody>
          <a:bodyPr/>
          <a:lstStyle/>
          <a:p>
            <a:fld id="{E7A22ABE-5F76-401A-A17F-A593A8D2E664}" type="slidenum">
              <a:rPr lang="es-MX" smtClean="0"/>
              <a:t>52</a:t>
            </a:fld>
            <a:endParaRPr lang="es-MX"/>
          </a:p>
        </p:txBody>
      </p:sp>
    </p:spTree>
    <p:extLst>
      <p:ext uri="{BB962C8B-B14F-4D97-AF65-F5344CB8AC3E}">
        <p14:creationId xmlns:p14="http://schemas.microsoft.com/office/powerpoint/2010/main" val="570558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3994948"/>
            <a:ext cx="7578671" cy="2062103"/>
          </a:xfrm>
          <a:prstGeom prst="rect">
            <a:avLst/>
          </a:prstGeom>
          <a:noFill/>
        </p:spPr>
        <p:txBody>
          <a:bodyPr wrap="square" rtlCol="0">
            <a:spAutoFit/>
          </a:bodyPr>
          <a:lstStyle/>
          <a:p>
            <a:r>
              <a:rPr lang="es-MX" sz="4800" dirty="0" smtClean="0">
                <a:solidFill>
                  <a:schemeClr val="bg1"/>
                </a:solidFill>
                <a:latin typeface="Soberana Sans" panose="02000000000000000000" pitchFamily="50" charset="0"/>
              </a:rPr>
              <a:t>Actividad 4</a:t>
            </a:r>
            <a:endParaRPr lang="es-MX" sz="4000" dirty="0" smtClean="0">
              <a:solidFill>
                <a:schemeClr val="bg1"/>
              </a:solidFill>
              <a:latin typeface="Soberana Sans" panose="02000000000000000000" pitchFamily="50" charset="0"/>
            </a:endParaRPr>
          </a:p>
          <a:p>
            <a:r>
              <a:rPr lang="es-MX" sz="4000" dirty="0" smtClean="0">
                <a:solidFill>
                  <a:schemeClr val="bg1"/>
                </a:solidFill>
                <a:latin typeface="Soberana Sans" panose="02000000000000000000" pitchFamily="50" charset="0"/>
              </a:rPr>
              <a:t>“Supervisa un Apoyo, Obra o Servicio” </a:t>
            </a: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53</a:t>
            </a:fld>
            <a:endParaRPr lang="es-MX"/>
          </a:p>
        </p:txBody>
      </p:sp>
    </p:spTree>
    <p:extLst>
      <p:ext uri="{BB962C8B-B14F-4D97-AF65-F5344CB8AC3E}">
        <p14:creationId xmlns:p14="http://schemas.microsoft.com/office/powerpoint/2010/main" val="868948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4616519"/>
            <a:ext cx="7578671" cy="1446550"/>
          </a:xfrm>
          <a:prstGeom prst="rect">
            <a:avLst/>
          </a:prstGeom>
          <a:noFill/>
        </p:spPr>
        <p:txBody>
          <a:bodyPr wrap="square" rtlCol="0">
            <a:spAutoFit/>
          </a:bodyPr>
          <a:lstStyle/>
          <a:p>
            <a:r>
              <a:rPr lang="es-MX" sz="4800" dirty="0" smtClean="0">
                <a:solidFill>
                  <a:schemeClr val="bg1"/>
                </a:solidFill>
                <a:latin typeface="Soberana Sans" panose="02000000000000000000" pitchFamily="50" charset="0"/>
              </a:rPr>
              <a:t>Actividad </a:t>
            </a:r>
            <a:r>
              <a:rPr lang="es-MX" sz="4800" dirty="0">
                <a:solidFill>
                  <a:schemeClr val="bg1"/>
                </a:solidFill>
                <a:latin typeface="Soberana Sans" panose="02000000000000000000" pitchFamily="50" charset="0"/>
              </a:rPr>
              <a:t>5</a:t>
            </a:r>
            <a:endParaRPr lang="es-MX" sz="4000" dirty="0" smtClean="0">
              <a:solidFill>
                <a:schemeClr val="bg1"/>
              </a:solidFill>
              <a:latin typeface="Soberana Sans" panose="02000000000000000000" pitchFamily="50" charset="0"/>
            </a:endParaRPr>
          </a:p>
          <a:p>
            <a:r>
              <a:rPr lang="es-MX" sz="4000" dirty="0" smtClean="0">
                <a:solidFill>
                  <a:schemeClr val="bg1"/>
                </a:solidFill>
                <a:latin typeface="Soberana Sans" panose="02000000000000000000" pitchFamily="50" charset="0"/>
              </a:rPr>
              <a:t>“Elabora tu informe” </a:t>
            </a: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4" name="Marcador de número de diapositiva 3"/>
          <p:cNvSpPr>
            <a:spLocks noGrp="1"/>
          </p:cNvSpPr>
          <p:nvPr>
            <p:ph type="sldNum" sz="quarter" idx="12"/>
          </p:nvPr>
        </p:nvSpPr>
        <p:spPr/>
        <p:txBody>
          <a:bodyPr/>
          <a:lstStyle/>
          <a:p>
            <a:fld id="{E7A22ABE-5F76-401A-A17F-A593A8D2E664}" type="slidenum">
              <a:rPr lang="es-MX" smtClean="0"/>
              <a:t>54</a:t>
            </a:fld>
            <a:endParaRPr lang="es-MX"/>
          </a:p>
        </p:txBody>
      </p:sp>
    </p:spTree>
    <p:extLst>
      <p:ext uri="{BB962C8B-B14F-4D97-AF65-F5344CB8AC3E}">
        <p14:creationId xmlns:p14="http://schemas.microsoft.com/office/powerpoint/2010/main" val="500154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411941" y="1431957"/>
            <a:ext cx="6790765" cy="4195483"/>
            <a:chOff x="1411941" y="1431957"/>
            <a:chExt cx="6790765" cy="4195483"/>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0214" t="23060" r="18376" b="9456"/>
            <a:stretch/>
          </p:blipFill>
          <p:spPr>
            <a:xfrm>
              <a:off x="1411941" y="1431957"/>
              <a:ext cx="6790765" cy="4195483"/>
            </a:xfrm>
            <a:prstGeom prst="rect">
              <a:avLst/>
            </a:prstGeom>
          </p:spPr>
        </p:pic>
        <p:sp>
          <p:nvSpPr>
            <p:cNvPr id="5" name="Rectángulo 4"/>
            <p:cNvSpPr/>
            <p:nvPr/>
          </p:nvSpPr>
          <p:spPr>
            <a:xfrm>
              <a:off x="1411941" y="1613647"/>
              <a:ext cx="6790765" cy="88750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8" name="CuadroTexto 17"/>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Informe de Contraloría Social (formato 1.28) </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55</a:t>
            </a:fld>
            <a:endParaRPr lang="es-MX"/>
          </a:p>
        </p:txBody>
      </p:sp>
      <p:sp>
        <p:nvSpPr>
          <p:cNvPr id="8" name="CuadroTexto 7"/>
          <p:cNvSpPr txBox="1"/>
          <p:nvPr/>
        </p:nvSpPr>
        <p:spPr>
          <a:xfrm>
            <a:off x="3370228" y="1888123"/>
            <a:ext cx="2862739" cy="338554"/>
          </a:xfrm>
          <a:prstGeom prst="rect">
            <a:avLst/>
          </a:prstGeom>
          <a:noFill/>
        </p:spPr>
        <p:txBody>
          <a:bodyPr wrap="square" rtlCol="0">
            <a:spAutoFit/>
          </a:bodyPr>
          <a:lstStyle/>
          <a:p>
            <a:pPr algn="ctr"/>
            <a:r>
              <a:rPr lang="es-MX" sz="1600" dirty="0" smtClean="0"/>
              <a:t>LOGOS INSTITUCIONALES</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821" y="1651575"/>
            <a:ext cx="2363084" cy="809356"/>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1621" y="1683592"/>
            <a:ext cx="2063970" cy="745322"/>
          </a:xfrm>
          <a:prstGeom prst="rect">
            <a:avLst/>
          </a:prstGeom>
        </p:spPr>
      </p:pic>
      <p:sp>
        <p:nvSpPr>
          <p:cNvPr id="13" name="CuadroTexto 12"/>
          <p:cNvSpPr txBox="1"/>
          <p:nvPr/>
        </p:nvSpPr>
        <p:spPr>
          <a:xfrm>
            <a:off x="3025588" y="3110113"/>
            <a:ext cx="1935594"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Huixquilucan</a:t>
            </a:r>
          </a:p>
        </p:txBody>
      </p:sp>
      <p:sp>
        <p:nvSpPr>
          <p:cNvPr id="14" name="CuadroTexto 13"/>
          <p:cNvSpPr txBox="1"/>
          <p:nvPr/>
        </p:nvSpPr>
        <p:spPr>
          <a:xfrm>
            <a:off x="6574828" y="3117336"/>
            <a:ext cx="1627877"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México</a:t>
            </a:r>
          </a:p>
        </p:txBody>
      </p:sp>
      <p:sp>
        <p:nvSpPr>
          <p:cNvPr id="15" name="CuadroTexto 14"/>
          <p:cNvSpPr txBox="1"/>
          <p:nvPr/>
        </p:nvSpPr>
        <p:spPr>
          <a:xfrm>
            <a:off x="3980329" y="3360753"/>
            <a:ext cx="4161815" cy="577081"/>
          </a:xfrm>
          <a:prstGeom prst="rect">
            <a:avLst/>
          </a:prstGeom>
          <a:noFill/>
        </p:spPr>
        <p:txBody>
          <a:bodyPr wrap="square" rtlCol="0">
            <a:spAutoFit/>
          </a:bodyPr>
          <a:lstStyle/>
          <a:p>
            <a:pPr algn="just">
              <a:lnSpc>
                <a:spcPct val="150000"/>
              </a:lnSpc>
            </a:pPr>
            <a:r>
              <a:rPr lang="es-MX" sz="1050" dirty="0">
                <a:solidFill>
                  <a:srgbClr val="C00000"/>
                </a:solidFill>
                <a:latin typeface="Soberana Sans" panose="02000000000000000000" pitchFamily="50" charset="0"/>
              </a:rPr>
              <a:t>PROGRAMA DE BECAS MUNICIPALES </a:t>
            </a:r>
            <a:r>
              <a:rPr lang="es-MX" sz="1050" dirty="0" smtClean="0">
                <a:solidFill>
                  <a:srgbClr val="C00000"/>
                </a:solidFill>
                <a:latin typeface="Soberana Sans" panose="02000000000000000000" pitchFamily="50" charset="0"/>
              </a:rPr>
              <a:t>2017 “JUNTOS </a:t>
            </a:r>
            <a:r>
              <a:rPr lang="es-MX" sz="1050" dirty="0">
                <a:solidFill>
                  <a:srgbClr val="C00000"/>
                </a:solidFill>
                <a:latin typeface="Soberana Sans" panose="02000000000000000000" pitchFamily="50" charset="0"/>
              </a:rPr>
              <a:t>POR LA EDUCACIÓN”</a:t>
            </a:r>
          </a:p>
        </p:txBody>
      </p:sp>
      <p:sp>
        <p:nvSpPr>
          <p:cNvPr id="16" name="CuadroTexto 15"/>
          <p:cNvSpPr txBox="1"/>
          <p:nvPr/>
        </p:nvSpPr>
        <p:spPr>
          <a:xfrm>
            <a:off x="3617258" y="4741024"/>
            <a:ext cx="1343923"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10</a:t>
            </a:r>
          </a:p>
        </p:txBody>
      </p:sp>
      <p:sp>
        <p:nvSpPr>
          <p:cNvPr id="17" name="CuadroTexto 16"/>
          <p:cNvSpPr txBox="1"/>
          <p:nvPr/>
        </p:nvSpPr>
        <p:spPr>
          <a:xfrm>
            <a:off x="4961182" y="4741024"/>
            <a:ext cx="1130440"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10</a:t>
            </a:r>
          </a:p>
        </p:txBody>
      </p:sp>
      <p:sp>
        <p:nvSpPr>
          <p:cNvPr id="19" name="CuadroTexto 18"/>
          <p:cNvSpPr txBox="1"/>
          <p:nvPr/>
        </p:nvSpPr>
        <p:spPr>
          <a:xfrm>
            <a:off x="6061236" y="4741024"/>
            <a:ext cx="1105262"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22</a:t>
            </a:r>
          </a:p>
        </p:txBody>
      </p:sp>
      <p:grpSp>
        <p:nvGrpSpPr>
          <p:cNvPr id="9" name="Grupo 8"/>
          <p:cNvGrpSpPr/>
          <p:nvPr/>
        </p:nvGrpSpPr>
        <p:grpSpPr>
          <a:xfrm>
            <a:off x="3630704" y="5287935"/>
            <a:ext cx="3550543" cy="261317"/>
            <a:chOff x="3630704" y="5287935"/>
            <a:chExt cx="3550543" cy="261317"/>
          </a:xfrm>
        </p:grpSpPr>
        <p:sp>
          <p:nvSpPr>
            <p:cNvPr id="20" name="CuadroTexto 19"/>
            <p:cNvSpPr txBox="1"/>
            <p:nvPr/>
          </p:nvSpPr>
          <p:spPr>
            <a:xfrm>
              <a:off x="3630704" y="5287935"/>
              <a:ext cx="1343923"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10</a:t>
              </a:r>
            </a:p>
          </p:txBody>
        </p:sp>
        <p:sp>
          <p:nvSpPr>
            <p:cNvPr id="21" name="CuadroTexto 20"/>
            <p:cNvSpPr txBox="1"/>
            <p:nvPr/>
          </p:nvSpPr>
          <p:spPr>
            <a:xfrm>
              <a:off x="4975931" y="5295336"/>
              <a:ext cx="1130440"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10</a:t>
              </a:r>
            </a:p>
          </p:txBody>
        </p:sp>
        <p:sp>
          <p:nvSpPr>
            <p:cNvPr id="22" name="CuadroTexto 21"/>
            <p:cNvSpPr txBox="1"/>
            <p:nvPr/>
          </p:nvSpPr>
          <p:spPr>
            <a:xfrm>
              <a:off x="6075985" y="5295336"/>
              <a:ext cx="1105262"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22</a:t>
              </a:r>
            </a:p>
          </p:txBody>
        </p:sp>
      </p:grpSp>
    </p:spTree>
    <p:extLst>
      <p:ext uri="{BB962C8B-B14F-4D97-AF65-F5344CB8AC3E}">
        <p14:creationId xmlns:p14="http://schemas.microsoft.com/office/powerpoint/2010/main" val="256508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5"/>
                                        </p:tgtEl>
                                        <p:attrNameLst>
                                          <p:attrName>ppt_y</p:attrName>
                                        </p:attrNameLst>
                                      </p:cBhvr>
                                      <p:tavLst>
                                        <p:tav tm="0">
                                          <p:val>
                                            <p:strVal val="#ppt_y"/>
                                          </p:val>
                                        </p:tav>
                                        <p:tav tm="100000">
                                          <p:val>
                                            <p:strVal val="#ppt_y"/>
                                          </p:val>
                                        </p:tav>
                                      </p:tavLst>
                                    </p:anim>
                                    <p:anim calcmode="lin" valueType="num">
                                      <p:cBhvr>
                                        <p:cTn id="5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7"/>
                                        </p:tgtEl>
                                        <p:attrNameLst>
                                          <p:attrName>ppt_y</p:attrName>
                                        </p:attrNameLst>
                                      </p:cBhvr>
                                      <p:tavLst>
                                        <p:tav tm="0">
                                          <p:val>
                                            <p:strVal val="#ppt_y"/>
                                          </p:val>
                                        </p:tav>
                                        <p:tav tm="100000">
                                          <p:val>
                                            <p:strVal val="#ppt_y"/>
                                          </p:val>
                                        </p:tav>
                                      </p:tavLst>
                                    </p:anim>
                                    <p:anim calcmode="lin" valueType="num">
                                      <p:cBhvr>
                                        <p:cTn id="6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9"/>
                                        </p:tgtEl>
                                        <p:attrNameLst>
                                          <p:attrName>ppt_y</p:attrName>
                                        </p:attrNameLst>
                                      </p:cBhvr>
                                      <p:tavLst>
                                        <p:tav tm="0">
                                          <p:val>
                                            <p:strVal val="#ppt_y"/>
                                          </p:val>
                                        </p:tav>
                                        <p:tav tm="100000">
                                          <p:val>
                                            <p:strVal val="#ppt_y"/>
                                          </p:val>
                                        </p:tav>
                                      </p:tavLst>
                                    </p:anim>
                                    <p:anim calcmode="lin" valueType="num">
                                      <p:cBhvr>
                                        <p:cTn id="7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8" name="CuadroTexto 17"/>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Informe de Contraloría Social (formato 1.28) </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56</a:t>
            </a:fld>
            <a:endParaRPr lang="es-MX"/>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5147" t="23059" r="21911" b="9458"/>
          <a:stretch/>
        </p:blipFill>
        <p:spPr>
          <a:xfrm>
            <a:off x="1231764" y="1138675"/>
            <a:ext cx="7139668" cy="5116761"/>
          </a:xfrm>
          <a:prstGeom prst="rect">
            <a:avLst/>
          </a:prstGeom>
        </p:spPr>
      </p:pic>
      <p:sp>
        <p:nvSpPr>
          <p:cNvPr id="8" name="CuadroTexto 7"/>
          <p:cNvSpPr txBox="1"/>
          <p:nvPr/>
        </p:nvSpPr>
        <p:spPr>
          <a:xfrm>
            <a:off x="4963886" y="1823924"/>
            <a:ext cx="1004835"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2</a:t>
            </a:r>
            <a:endParaRPr lang="es-MX" sz="1050" dirty="0" smtClean="0">
              <a:solidFill>
                <a:srgbClr val="C00000"/>
              </a:solidFill>
              <a:latin typeface="Soberana Sans" panose="02000000000000000000" pitchFamily="50" charset="0"/>
            </a:endParaRPr>
          </a:p>
        </p:txBody>
      </p:sp>
      <p:sp>
        <p:nvSpPr>
          <p:cNvPr id="10" name="CuadroTexto 9"/>
          <p:cNvSpPr txBox="1"/>
          <p:nvPr/>
        </p:nvSpPr>
        <p:spPr>
          <a:xfrm>
            <a:off x="5968721" y="1823924"/>
            <a:ext cx="1004835"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2</a:t>
            </a:r>
            <a:endParaRPr lang="es-MX" sz="1050" dirty="0" smtClean="0">
              <a:solidFill>
                <a:srgbClr val="C00000"/>
              </a:solidFill>
              <a:latin typeface="Soberana Sans" panose="02000000000000000000" pitchFamily="50" charset="0"/>
            </a:endParaRPr>
          </a:p>
        </p:txBody>
      </p:sp>
      <p:sp>
        <p:nvSpPr>
          <p:cNvPr id="11" name="CuadroTexto 10"/>
          <p:cNvSpPr txBox="1"/>
          <p:nvPr/>
        </p:nvSpPr>
        <p:spPr>
          <a:xfrm>
            <a:off x="4967063" y="2027600"/>
            <a:ext cx="1004835"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5</a:t>
            </a:r>
          </a:p>
        </p:txBody>
      </p:sp>
      <p:sp>
        <p:nvSpPr>
          <p:cNvPr id="12" name="CuadroTexto 11"/>
          <p:cNvSpPr txBox="1"/>
          <p:nvPr/>
        </p:nvSpPr>
        <p:spPr>
          <a:xfrm>
            <a:off x="5985640" y="2024686"/>
            <a:ext cx="1004835"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3</a:t>
            </a:r>
            <a:endParaRPr lang="es-MX" sz="1050" dirty="0" smtClean="0">
              <a:solidFill>
                <a:srgbClr val="C00000"/>
              </a:solidFill>
              <a:latin typeface="Soberana Sans" panose="02000000000000000000" pitchFamily="50" charset="0"/>
            </a:endParaRPr>
          </a:p>
        </p:txBody>
      </p:sp>
      <p:sp>
        <p:nvSpPr>
          <p:cNvPr id="13" name="CuadroTexto 12"/>
          <p:cNvSpPr txBox="1"/>
          <p:nvPr/>
        </p:nvSpPr>
        <p:spPr>
          <a:xfrm>
            <a:off x="4972345" y="2231276"/>
            <a:ext cx="1004835"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20</a:t>
            </a:r>
          </a:p>
        </p:txBody>
      </p:sp>
      <p:sp>
        <p:nvSpPr>
          <p:cNvPr id="14" name="CuadroTexto 13"/>
          <p:cNvSpPr txBox="1"/>
          <p:nvPr/>
        </p:nvSpPr>
        <p:spPr>
          <a:xfrm>
            <a:off x="5968720" y="2231408"/>
            <a:ext cx="1004835"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20</a:t>
            </a:r>
          </a:p>
        </p:txBody>
      </p:sp>
      <p:sp>
        <p:nvSpPr>
          <p:cNvPr id="15" name="CuadroTexto 14"/>
          <p:cNvSpPr txBox="1"/>
          <p:nvPr/>
        </p:nvSpPr>
        <p:spPr>
          <a:xfrm>
            <a:off x="4972345" y="2434952"/>
            <a:ext cx="1004835"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12</a:t>
            </a:r>
          </a:p>
        </p:txBody>
      </p:sp>
      <p:sp>
        <p:nvSpPr>
          <p:cNvPr id="16" name="CuadroTexto 15"/>
          <p:cNvSpPr txBox="1"/>
          <p:nvPr/>
        </p:nvSpPr>
        <p:spPr>
          <a:xfrm>
            <a:off x="5981944" y="2432038"/>
            <a:ext cx="1004835"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12</a:t>
            </a:r>
          </a:p>
        </p:txBody>
      </p:sp>
      <p:sp>
        <p:nvSpPr>
          <p:cNvPr id="17" name="CuadroTexto 16"/>
          <p:cNvSpPr txBox="1"/>
          <p:nvPr/>
        </p:nvSpPr>
        <p:spPr>
          <a:xfrm>
            <a:off x="4972345" y="2632668"/>
            <a:ext cx="1004835"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0</a:t>
            </a:r>
            <a:endParaRPr lang="es-MX" sz="1050" dirty="0" smtClean="0">
              <a:solidFill>
                <a:srgbClr val="C00000"/>
              </a:solidFill>
              <a:latin typeface="Soberana Sans" panose="02000000000000000000" pitchFamily="50" charset="0"/>
            </a:endParaRPr>
          </a:p>
        </p:txBody>
      </p:sp>
      <p:sp>
        <p:nvSpPr>
          <p:cNvPr id="19" name="CuadroTexto 18"/>
          <p:cNvSpPr txBox="1"/>
          <p:nvPr/>
        </p:nvSpPr>
        <p:spPr>
          <a:xfrm>
            <a:off x="5968720" y="2642857"/>
            <a:ext cx="1004835"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0</a:t>
            </a:r>
            <a:endParaRPr lang="es-MX" sz="1050" dirty="0" smtClean="0">
              <a:solidFill>
                <a:srgbClr val="C00000"/>
              </a:solidFill>
              <a:latin typeface="Soberana Sans" panose="02000000000000000000" pitchFamily="50" charset="0"/>
            </a:endParaRPr>
          </a:p>
        </p:txBody>
      </p:sp>
      <p:sp>
        <p:nvSpPr>
          <p:cNvPr id="20" name="CuadroTexto 19"/>
          <p:cNvSpPr txBox="1"/>
          <p:nvPr/>
        </p:nvSpPr>
        <p:spPr>
          <a:xfrm>
            <a:off x="7124668" y="3892538"/>
            <a:ext cx="794719"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3</a:t>
            </a:r>
          </a:p>
        </p:txBody>
      </p:sp>
      <p:sp>
        <p:nvSpPr>
          <p:cNvPr id="21" name="CuadroTexto 20"/>
          <p:cNvSpPr txBox="1"/>
          <p:nvPr/>
        </p:nvSpPr>
        <p:spPr>
          <a:xfrm>
            <a:off x="7124667" y="4133391"/>
            <a:ext cx="794719"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1</a:t>
            </a:r>
            <a:endParaRPr lang="es-MX" sz="1050" dirty="0" smtClean="0">
              <a:solidFill>
                <a:srgbClr val="C00000"/>
              </a:solidFill>
              <a:latin typeface="Soberana Sans" panose="02000000000000000000" pitchFamily="50" charset="0"/>
            </a:endParaRPr>
          </a:p>
        </p:txBody>
      </p:sp>
      <p:sp>
        <p:nvSpPr>
          <p:cNvPr id="22" name="CuadroTexto 21"/>
          <p:cNvSpPr txBox="1"/>
          <p:nvPr/>
        </p:nvSpPr>
        <p:spPr>
          <a:xfrm>
            <a:off x="7124666" y="5194413"/>
            <a:ext cx="794719"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0</a:t>
            </a:r>
          </a:p>
        </p:txBody>
      </p:sp>
      <p:sp>
        <p:nvSpPr>
          <p:cNvPr id="23" name="CuadroTexto 22"/>
          <p:cNvSpPr txBox="1"/>
          <p:nvPr/>
        </p:nvSpPr>
        <p:spPr>
          <a:xfrm>
            <a:off x="7124665" y="5422203"/>
            <a:ext cx="794719"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0</a:t>
            </a:r>
          </a:p>
        </p:txBody>
      </p:sp>
      <p:sp>
        <p:nvSpPr>
          <p:cNvPr id="24" name="CuadroTexto 23"/>
          <p:cNvSpPr txBox="1"/>
          <p:nvPr/>
        </p:nvSpPr>
        <p:spPr>
          <a:xfrm>
            <a:off x="7124664" y="5676119"/>
            <a:ext cx="794719" cy="253916"/>
          </a:xfrm>
          <a:prstGeom prst="rect">
            <a:avLst/>
          </a:prstGeom>
          <a:noFill/>
        </p:spPr>
        <p:txBody>
          <a:bodyPr wrap="square" rtlCol="0">
            <a:spAutoFit/>
          </a:bodyPr>
          <a:lstStyle/>
          <a:p>
            <a:pPr algn="ctr"/>
            <a:r>
              <a:rPr lang="es-MX" sz="1050" dirty="0" smtClean="0">
                <a:solidFill>
                  <a:srgbClr val="C00000"/>
                </a:solidFill>
                <a:latin typeface="Soberana Sans" panose="02000000000000000000" pitchFamily="50" charset="0"/>
              </a:rPr>
              <a:t>0</a:t>
            </a:r>
          </a:p>
        </p:txBody>
      </p:sp>
    </p:spTree>
    <p:extLst>
      <p:ext uri="{BB962C8B-B14F-4D97-AF65-F5344CB8AC3E}">
        <p14:creationId xmlns:p14="http://schemas.microsoft.com/office/powerpoint/2010/main" val="12099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18" name="CuadroTexto 17"/>
          <p:cNvSpPr txBox="1"/>
          <p:nvPr/>
        </p:nvSpPr>
        <p:spPr>
          <a:xfrm>
            <a:off x="1214845" y="800121"/>
            <a:ext cx="7173506" cy="338554"/>
          </a:xfrm>
          <a:prstGeom prst="rect">
            <a:avLst/>
          </a:prstGeom>
          <a:noFill/>
        </p:spPr>
        <p:txBody>
          <a:bodyPr wrap="square" rtlCol="0">
            <a:spAutoFit/>
          </a:bodyPr>
          <a:lstStyle/>
          <a:p>
            <a:pPr algn="ctr"/>
            <a:r>
              <a:rPr lang="es-MX" sz="1600" b="1" dirty="0" smtClean="0">
                <a:solidFill>
                  <a:schemeClr val="accent1"/>
                </a:solidFill>
                <a:latin typeface="Soberana Sans" panose="02000000000000000000" pitchFamily="50" charset="0"/>
              </a:rPr>
              <a:t>Ejemplo: Informe de Contraloría Social (formato 1.28) </a:t>
            </a: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57</a:t>
            </a:fld>
            <a:endParaRPr lang="es-MX"/>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8018" t="23842" r="25999" b="12674"/>
          <a:stretch/>
        </p:blipFill>
        <p:spPr>
          <a:xfrm>
            <a:off x="1480174" y="1200339"/>
            <a:ext cx="6642847" cy="5156012"/>
          </a:xfrm>
          <a:prstGeom prst="rect">
            <a:avLst/>
          </a:prstGeom>
        </p:spPr>
      </p:pic>
      <p:sp>
        <p:nvSpPr>
          <p:cNvPr id="8" name="CuadroTexto 7"/>
          <p:cNvSpPr txBox="1"/>
          <p:nvPr/>
        </p:nvSpPr>
        <p:spPr>
          <a:xfrm>
            <a:off x="1711233" y="1607885"/>
            <a:ext cx="6165669" cy="415498"/>
          </a:xfrm>
          <a:prstGeom prst="rect">
            <a:avLst/>
          </a:prstGeom>
          <a:noFill/>
        </p:spPr>
        <p:txBody>
          <a:bodyPr wrap="square" rtlCol="0">
            <a:spAutoFit/>
          </a:bodyPr>
          <a:lstStyle/>
          <a:p>
            <a:pPr algn="just"/>
            <a:r>
              <a:rPr lang="es-MX" sz="1050" dirty="0" smtClean="0">
                <a:solidFill>
                  <a:srgbClr val="C00000"/>
                </a:solidFill>
                <a:latin typeface="Soberana Sans" panose="02000000000000000000" pitchFamily="50" charset="0"/>
              </a:rPr>
              <a:t>Se sugiere que todos los documentos y formatos explicados y contenidos en el taller, se proporcionen durante la misma sesión en formato digital.</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114" y="5175900"/>
            <a:ext cx="2236378" cy="908676"/>
          </a:xfrm>
          <a:prstGeom prst="rect">
            <a:avLst/>
          </a:prstGeom>
        </p:spPr>
      </p:pic>
      <p:sp>
        <p:nvSpPr>
          <p:cNvPr id="15" name="CuadroTexto 14"/>
          <p:cNvSpPr txBox="1"/>
          <p:nvPr/>
        </p:nvSpPr>
        <p:spPr>
          <a:xfrm>
            <a:off x="2222683" y="3793090"/>
            <a:ext cx="5392964" cy="253916"/>
          </a:xfrm>
          <a:prstGeom prst="rect">
            <a:avLst/>
          </a:prstGeom>
          <a:noFill/>
        </p:spPr>
        <p:txBody>
          <a:bodyPr wrap="square" rtlCol="0">
            <a:spAutoFit/>
          </a:bodyPr>
          <a:lstStyle/>
          <a:p>
            <a:pPr algn="just"/>
            <a:r>
              <a:rPr lang="pt-BR" sz="1050" dirty="0" err="1">
                <a:solidFill>
                  <a:srgbClr val="C00000"/>
                </a:solidFill>
                <a:latin typeface="Soberana Sans" panose="02000000000000000000" pitchFamily="50" charset="0"/>
              </a:rPr>
              <a:t>Néstor</a:t>
            </a:r>
            <a:r>
              <a:rPr lang="pt-BR" sz="1050" dirty="0">
                <a:solidFill>
                  <a:srgbClr val="C00000"/>
                </a:solidFill>
                <a:latin typeface="Soberana Sans" panose="02000000000000000000" pitchFamily="50" charset="0"/>
              </a:rPr>
              <a:t> Miguel Persil </a:t>
            </a:r>
            <a:r>
              <a:rPr lang="pt-BR" sz="1050" dirty="0" err="1">
                <a:solidFill>
                  <a:srgbClr val="C00000"/>
                </a:solidFill>
                <a:latin typeface="Soberana Sans" panose="02000000000000000000" pitchFamily="50" charset="0"/>
              </a:rPr>
              <a:t>Aldana</a:t>
            </a:r>
            <a:endParaRPr lang="pt-BR" sz="1050" dirty="0">
              <a:solidFill>
                <a:srgbClr val="C00000"/>
              </a:solidFill>
              <a:latin typeface="Soberana Sans" panose="02000000000000000000" pitchFamily="50" charset="0"/>
            </a:endParaRPr>
          </a:p>
        </p:txBody>
      </p:sp>
      <p:sp>
        <p:nvSpPr>
          <p:cNvPr id="16" name="CuadroTexto 15"/>
          <p:cNvSpPr txBox="1"/>
          <p:nvPr/>
        </p:nvSpPr>
        <p:spPr>
          <a:xfrm>
            <a:off x="2366375" y="4168109"/>
            <a:ext cx="5392964" cy="253916"/>
          </a:xfrm>
          <a:prstGeom prst="rect">
            <a:avLst/>
          </a:prstGeom>
          <a:noFill/>
        </p:spPr>
        <p:txBody>
          <a:bodyPr wrap="square" rtlCol="0">
            <a:spAutoFit/>
          </a:bodyPr>
          <a:lstStyle/>
          <a:p>
            <a:pPr algn="just"/>
            <a:r>
              <a:rPr lang="es-MX" sz="1050" dirty="0">
                <a:solidFill>
                  <a:srgbClr val="C00000"/>
                </a:solidFill>
                <a:latin typeface="Soberana Sans" panose="02000000000000000000" pitchFamily="50" charset="0"/>
              </a:rPr>
              <a:t>Responsable</a:t>
            </a:r>
            <a:r>
              <a:rPr lang="pt-BR" sz="1050" dirty="0">
                <a:solidFill>
                  <a:srgbClr val="C00000"/>
                </a:solidFill>
                <a:latin typeface="Soberana Sans" panose="02000000000000000000" pitchFamily="50" charset="0"/>
              </a:rPr>
              <a:t> del </a:t>
            </a:r>
            <a:r>
              <a:rPr lang="pt-BR" sz="1050" dirty="0" smtClean="0">
                <a:solidFill>
                  <a:srgbClr val="C00000"/>
                </a:solidFill>
                <a:latin typeface="Soberana Sans" panose="02000000000000000000" pitchFamily="50" charset="0"/>
              </a:rPr>
              <a:t>Programa </a:t>
            </a:r>
            <a:r>
              <a:rPr lang="pt-BR" sz="1050" dirty="0" err="1" smtClean="0">
                <a:solidFill>
                  <a:srgbClr val="C00000"/>
                </a:solidFill>
                <a:latin typeface="Soberana Sans" panose="02000000000000000000" pitchFamily="50" charset="0"/>
              </a:rPr>
              <a:t>en</a:t>
            </a:r>
            <a:r>
              <a:rPr lang="pt-BR" sz="1050" dirty="0" smtClean="0">
                <a:solidFill>
                  <a:srgbClr val="C00000"/>
                </a:solidFill>
                <a:latin typeface="Soberana Sans" panose="02000000000000000000" pitchFamily="50" charset="0"/>
              </a:rPr>
              <a:t> </a:t>
            </a:r>
            <a:r>
              <a:rPr lang="pt-BR" sz="1050" dirty="0" err="1" smtClean="0">
                <a:solidFill>
                  <a:srgbClr val="C00000"/>
                </a:solidFill>
                <a:latin typeface="Soberana Sans" panose="02000000000000000000" pitchFamily="50" charset="0"/>
              </a:rPr>
              <a:t>la</a:t>
            </a:r>
            <a:r>
              <a:rPr lang="pt-BR" sz="1050" dirty="0" smtClean="0">
                <a:solidFill>
                  <a:srgbClr val="C00000"/>
                </a:solidFill>
                <a:latin typeface="Soberana Sans" panose="02000000000000000000" pitchFamily="50" charset="0"/>
              </a:rPr>
              <a:t> </a:t>
            </a:r>
            <a:r>
              <a:rPr lang="es-MX" sz="1050" dirty="0" smtClean="0">
                <a:solidFill>
                  <a:srgbClr val="C00000"/>
                </a:solidFill>
                <a:latin typeface="Soberana Sans" panose="02000000000000000000" pitchFamily="50" charset="0"/>
              </a:rPr>
              <a:t>Dirección</a:t>
            </a:r>
            <a:r>
              <a:rPr lang="pt-BR" sz="1050" dirty="0" smtClean="0">
                <a:solidFill>
                  <a:srgbClr val="C00000"/>
                </a:solidFill>
                <a:latin typeface="Soberana Sans" panose="02000000000000000000" pitchFamily="50" charset="0"/>
              </a:rPr>
              <a:t> General de </a:t>
            </a:r>
            <a:r>
              <a:rPr lang="pt-BR" sz="1050" dirty="0" err="1" smtClean="0">
                <a:solidFill>
                  <a:srgbClr val="C00000"/>
                </a:solidFill>
                <a:latin typeface="Soberana Sans" panose="02000000000000000000" pitchFamily="50" charset="0"/>
              </a:rPr>
              <a:t>Desarrollo</a:t>
            </a:r>
            <a:r>
              <a:rPr lang="pt-BR" sz="1050" dirty="0" smtClean="0">
                <a:solidFill>
                  <a:srgbClr val="C00000"/>
                </a:solidFill>
                <a:latin typeface="Soberana Sans" panose="02000000000000000000" pitchFamily="50" charset="0"/>
              </a:rPr>
              <a:t> Social</a:t>
            </a:r>
            <a:endParaRPr lang="pt-BR" sz="1050" dirty="0">
              <a:solidFill>
                <a:srgbClr val="C00000"/>
              </a:solidFill>
              <a:latin typeface="Soberana Sans" panose="02000000000000000000" pitchFamily="50" charset="0"/>
            </a:endParaRPr>
          </a:p>
        </p:txBody>
      </p:sp>
      <p:sp>
        <p:nvSpPr>
          <p:cNvPr id="17" name="CuadroTexto 16"/>
          <p:cNvSpPr txBox="1"/>
          <p:nvPr/>
        </p:nvSpPr>
        <p:spPr>
          <a:xfrm>
            <a:off x="3320917" y="4607510"/>
            <a:ext cx="1480680"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01 (55) 2000 3000</a:t>
            </a:r>
            <a:endParaRPr lang="pt-BR" sz="1050" dirty="0">
              <a:solidFill>
                <a:srgbClr val="C00000"/>
              </a:solidFill>
              <a:latin typeface="Soberana Sans" panose="02000000000000000000" pitchFamily="50" charset="0"/>
            </a:endParaRPr>
          </a:p>
        </p:txBody>
      </p:sp>
      <p:sp>
        <p:nvSpPr>
          <p:cNvPr id="19" name="CuadroTexto 18"/>
          <p:cNvSpPr txBox="1"/>
          <p:nvPr/>
        </p:nvSpPr>
        <p:spPr>
          <a:xfrm>
            <a:off x="6305120" y="4618847"/>
            <a:ext cx="1657025" cy="253916"/>
          </a:xfrm>
          <a:prstGeom prst="rect">
            <a:avLst/>
          </a:prstGeom>
          <a:noFill/>
        </p:spPr>
        <p:txBody>
          <a:bodyPr wrap="square" rtlCol="0">
            <a:spAutoFit/>
          </a:bodyPr>
          <a:lstStyle/>
          <a:p>
            <a:pPr algn="ctr"/>
            <a:r>
              <a:rPr lang="es-MX" sz="1050" dirty="0">
                <a:solidFill>
                  <a:srgbClr val="C00000"/>
                </a:solidFill>
                <a:latin typeface="Soberana Sans" panose="02000000000000000000" pitchFamily="50" charset="0"/>
              </a:rPr>
              <a:t>20 de marzo de 2018</a:t>
            </a:r>
            <a:endParaRPr lang="pt-BR" sz="1050" dirty="0">
              <a:solidFill>
                <a:srgbClr val="C00000"/>
              </a:solidFill>
              <a:latin typeface="Soberana Sans" panose="02000000000000000000" pitchFamily="50" charset="0"/>
            </a:endParaRPr>
          </a:p>
        </p:txBody>
      </p:sp>
      <p:sp>
        <p:nvSpPr>
          <p:cNvPr id="20" name="CuadroTexto 19"/>
          <p:cNvSpPr txBox="1"/>
          <p:nvPr/>
        </p:nvSpPr>
        <p:spPr>
          <a:xfrm>
            <a:off x="4151705" y="4848152"/>
            <a:ext cx="2288284" cy="253916"/>
          </a:xfrm>
          <a:prstGeom prst="rect">
            <a:avLst/>
          </a:prstGeom>
          <a:noFill/>
        </p:spPr>
        <p:txBody>
          <a:bodyPr wrap="square" rtlCol="0">
            <a:spAutoFit/>
          </a:bodyPr>
          <a:lstStyle/>
          <a:p>
            <a:pPr algn="just"/>
            <a:r>
              <a:rPr lang="es-MX" sz="1050" dirty="0" err="1">
                <a:solidFill>
                  <a:srgbClr val="C00000"/>
                </a:solidFill>
                <a:latin typeface="Soberana Sans" panose="02000000000000000000" pitchFamily="50" charset="0"/>
              </a:rPr>
              <a:t>funcionpublica@gob.mx</a:t>
            </a:r>
            <a:endParaRPr lang="pt-BR" sz="1050" dirty="0">
              <a:solidFill>
                <a:srgbClr val="C00000"/>
              </a:solidFill>
              <a:latin typeface="Soberana Sans" panose="02000000000000000000" pitchFamily="50" charset="0"/>
            </a:endParaRPr>
          </a:p>
        </p:txBody>
      </p:sp>
      <p:sp>
        <p:nvSpPr>
          <p:cNvPr id="22" name="CuadroTexto 21"/>
          <p:cNvSpPr txBox="1"/>
          <p:nvPr/>
        </p:nvSpPr>
        <p:spPr>
          <a:xfrm>
            <a:off x="4151705" y="5797993"/>
            <a:ext cx="3725197" cy="253916"/>
          </a:xfrm>
          <a:prstGeom prst="rect">
            <a:avLst/>
          </a:prstGeom>
          <a:noFill/>
        </p:spPr>
        <p:txBody>
          <a:bodyPr wrap="square" rtlCol="0">
            <a:spAutoFit/>
          </a:bodyPr>
          <a:lstStyle/>
          <a:p>
            <a:pPr algn="ctr"/>
            <a:r>
              <a:rPr lang="pt-BR" sz="1050" dirty="0" err="1">
                <a:solidFill>
                  <a:srgbClr val="C00000"/>
                </a:solidFill>
                <a:latin typeface="Soberana Sans" panose="02000000000000000000" pitchFamily="50" charset="0"/>
              </a:rPr>
              <a:t>Néstor</a:t>
            </a:r>
            <a:r>
              <a:rPr lang="pt-BR" sz="1050" dirty="0">
                <a:solidFill>
                  <a:srgbClr val="C00000"/>
                </a:solidFill>
                <a:latin typeface="Soberana Sans" panose="02000000000000000000" pitchFamily="50" charset="0"/>
              </a:rPr>
              <a:t> Miguel Persil </a:t>
            </a:r>
            <a:r>
              <a:rPr lang="pt-BR" sz="1050" dirty="0" err="1">
                <a:solidFill>
                  <a:srgbClr val="C00000"/>
                </a:solidFill>
                <a:latin typeface="Soberana Sans" panose="02000000000000000000" pitchFamily="50" charset="0"/>
              </a:rPr>
              <a:t>Aldana</a:t>
            </a:r>
            <a:endParaRPr lang="pt-BR" sz="1050" dirty="0">
              <a:solidFill>
                <a:srgbClr val="C00000"/>
              </a:solidFill>
              <a:latin typeface="Soberana Sans" panose="02000000000000000000" pitchFamily="50" charset="0"/>
            </a:endParaRPr>
          </a:p>
        </p:txBody>
      </p:sp>
    </p:spTree>
    <p:extLst>
      <p:ext uri="{BB962C8B-B14F-4D97-AF65-F5344CB8AC3E}">
        <p14:creationId xmlns:p14="http://schemas.microsoft.com/office/powerpoint/2010/main" val="21945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 calcmode="lin" valueType="num">
                                      <p:cBhvr>
                                        <p:cTn id="2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6"/>
                                        </p:tgtEl>
                                        <p:attrNameLst>
                                          <p:attrName>ppt_y</p:attrName>
                                        </p:attrNameLst>
                                      </p:cBhvr>
                                      <p:tavLst>
                                        <p:tav tm="0">
                                          <p:val>
                                            <p:strVal val="#ppt_y"/>
                                          </p:val>
                                        </p:tav>
                                        <p:tav tm="100000">
                                          <p:val>
                                            <p:strVal val="#ppt_y"/>
                                          </p:val>
                                        </p:tav>
                                      </p:tavLst>
                                    </p:anim>
                                    <p:anim calcmode="lin" valueType="num">
                                      <p:cBhvr>
                                        <p:cTn id="3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7"/>
                                        </p:tgtEl>
                                        <p:attrNameLst>
                                          <p:attrName>ppt_y</p:attrName>
                                        </p:attrNameLst>
                                      </p:cBhvr>
                                      <p:tavLst>
                                        <p:tav tm="0">
                                          <p:val>
                                            <p:strVal val="#ppt_y"/>
                                          </p:val>
                                        </p:tav>
                                        <p:tav tm="100000">
                                          <p:val>
                                            <p:strVal val="#ppt_y"/>
                                          </p:val>
                                        </p:tav>
                                      </p:tavLst>
                                    </p:anim>
                                    <p:anim calcmode="lin" valueType="num">
                                      <p:cBhvr>
                                        <p:cTn id="4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9"/>
                                        </p:tgtEl>
                                        <p:attrNameLst>
                                          <p:attrName>ppt_y</p:attrName>
                                        </p:attrNameLst>
                                      </p:cBhvr>
                                      <p:tavLst>
                                        <p:tav tm="0">
                                          <p:val>
                                            <p:strVal val="#ppt_y"/>
                                          </p:val>
                                        </p:tav>
                                        <p:tav tm="100000">
                                          <p:val>
                                            <p:strVal val="#ppt_y"/>
                                          </p:val>
                                        </p:tav>
                                      </p:tavLst>
                                    </p:anim>
                                    <p:anim calcmode="lin" valueType="num">
                                      <p:cBhvr>
                                        <p:cTn id="5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0"/>
                                        </p:tgtEl>
                                        <p:attrNameLst>
                                          <p:attrName>ppt_y</p:attrName>
                                        </p:attrNameLst>
                                      </p:cBhvr>
                                      <p:tavLst>
                                        <p:tav tm="0">
                                          <p:val>
                                            <p:strVal val="#ppt_y"/>
                                          </p:val>
                                        </p:tav>
                                        <p:tav tm="100000">
                                          <p:val>
                                            <p:strVal val="#ppt_y"/>
                                          </p:val>
                                        </p:tav>
                                      </p:tavLst>
                                    </p:anim>
                                    <p:anim calcmode="lin" valueType="num">
                                      <p:cBhvr>
                                        <p:cTn id="6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2"/>
                                        </p:tgtEl>
                                        <p:attrNameLst>
                                          <p:attrName>ppt_y</p:attrName>
                                        </p:attrNameLst>
                                      </p:cBhvr>
                                      <p:tavLst>
                                        <p:tav tm="0">
                                          <p:val>
                                            <p:strVal val="#ppt_y"/>
                                          </p:val>
                                        </p:tav>
                                        <p:tav tm="100000">
                                          <p:val>
                                            <p:strVal val="#ppt_y"/>
                                          </p:val>
                                        </p:tav>
                                      </p:tavLst>
                                    </p:anim>
                                    <p:anim calcmode="lin" valueType="num">
                                      <p:cBhvr>
                                        <p:cTn id="6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p:bldP spid="20"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5232072"/>
            <a:ext cx="7578671" cy="830997"/>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Sesión de Preguntas</a:t>
            </a:r>
          </a:p>
        </p:txBody>
      </p:sp>
      <p:grpSp>
        <p:nvGrpSpPr>
          <p:cNvPr id="5" name="Grupo 4"/>
          <p:cNvGrpSpPr/>
          <p:nvPr/>
        </p:nvGrpSpPr>
        <p:grpSpPr>
          <a:xfrm>
            <a:off x="8868570" y="774889"/>
            <a:ext cx="205495" cy="5288180"/>
            <a:chOff x="8868570" y="774889"/>
            <a:chExt cx="205495" cy="5288180"/>
          </a:xfrm>
        </p:grpSpPr>
        <p:sp>
          <p:nvSpPr>
            <p:cNvPr id="6" name="Recortar rectángulo de esquina sencilla 5"/>
            <p:cNvSpPr/>
            <p:nvPr/>
          </p:nvSpPr>
          <p:spPr>
            <a:xfrm>
              <a:off x="8868570" y="774889"/>
              <a:ext cx="205494" cy="1322045"/>
            </a:xfrm>
            <a:prstGeom prst="snip1Rect">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Temario</a:t>
              </a:r>
              <a:endParaRPr lang="es-MX" sz="900" dirty="0">
                <a:solidFill>
                  <a:schemeClr val="bg1"/>
                </a:solidFill>
                <a:latin typeface="Soberana Sans" panose="02000000000000000000" pitchFamily="50" charset="0"/>
              </a:endParaRPr>
            </a:p>
          </p:txBody>
        </p:sp>
        <p:sp>
          <p:nvSpPr>
            <p:cNvPr id="7" name="Recortar rectángulo de esquina sencilla 6"/>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8" name="Recortar rectángulo de esquina sencilla 7"/>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grpSp>
      <p:sp>
        <p:nvSpPr>
          <p:cNvPr id="4" name="Marcador de número de diapositiva 3"/>
          <p:cNvSpPr>
            <a:spLocks noGrp="1"/>
          </p:cNvSpPr>
          <p:nvPr>
            <p:ph type="sldNum" sz="quarter" idx="12"/>
          </p:nvPr>
        </p:nvSpPr>
        <p:spPr/>
        <p:txBody>
          <a:bodyPr/>
          <a:lstStyle/>
          <a:p>
            <a:fld id="{E7A22ABE-5F76-401A-A17F-A593A8D2E664}" type="slidenum">
              <a:rPr lang="es-MX" smtClean="0"/>
              <a:t>58</a:t>
            </a:fld>
            <a:endParaRPr lang="es-MX"/>
          </a:p>
        </p:txBody>
      </p:sp>
    </p:spTree>
    <p:extLst>
      <p:ext uri="{BB962C8B-B14F-4D97-AF65-F5344CB8AC3E}">
        <p14:creationId xmlns:p14="http://schemas.microsoft.com/office/powerpoint/2010/main" val="23891969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33521" y="1664651"/>
            <a:ext cx="7578671" cy="3508653"/>
          </a:xfrm>
          <a:prstGeom prst="rect">
            <a:avLst/>
          </a:prstGeom>
          <a:noFill/>
        </p:spPr>
        <p:txBody>
          <a:bodyPr wrap="square" rtlCol="0">
            <a:spAutoFit/>
          </a:bodyPr>
          <a:lstStyle/>
          <a:p>
            <a:pPr algn="just"/>
            <a:r>
              <a:rPr lang="es-MX" sz="2400" dirty="0" smtClean="0">
                <a:solidFill>
                  <a:schemeClr val="bg1"/>
                </a:solidFill>
                <a:latin typeface="Soberana Sans" panose="02000000000000000000" pitchFamily="50" charset="0"/>
              </a:rPr>
              <a:t>RECAPITULANDO</a:t>
            </a:r>
          </a:p>
          <a:p>
            <a:pPr algn="just"/>
            <a:endParaRPr lang="es-MX" dirty="0" smtClean="0">
              <a:solidFill>
                <a:schemeClr val="bg1"/>
              </a:solidFill>
              <a:latin typeface="Soberana Sans" panose="02000000000000000000" pitchFamily="50" charset="0"/>
            </a:endParaRPr>
          </a:p>
          <a:p>
            <a:pPr marL="742950" lvl="1" indent="-285750" algn="just">
              <a:buFont typeface="Wingdings" panose="05000000000000000000" pitchFamily="2" charset="2"/>
              <a:buChar char="ü"/>
            </a:pPr>
            <a:r>
              <a:rPr lang="es-MX" dirty="0" smtClean="0">
                <a:solidFill>
                  <a:schemeClr val="bg1"/>
                </a:solidFill>
                <a:latin typeface="Soberana Sans" panose="02000000000000000000" pitchFamily="50" charset="0"/>
              </a:rPr>
              <a:t>¿Qué es la Contraloría Social?</a:t>
            </a:r>
          </a:p>
          <a:p>
            <a:pPr marL="742950" lvl="1" indent="-285750" algn="just">
              <a:buFont typeface="Wingdings" panose="05000000000000000000" pitchFamily="2" charset="2"/>
              <a:buChar char="ü"/>
            </a:pPr>
            <a:endParaRPr lang="es-MX" dirty="0">
              <a:solidFill>
                <a:schemeClr val="bg1"/>
              </a:solidFill>
              <a:latin typeface="Soberana Sans" panose="02000000000000000000" pitchFamily="50" charset="0"/>
            </a:endParaRPr>
          </a:p>
          <a:p>
            <a:pPr marL="742950" lvl="1" indent="-285750" algn="just">
              <a:buFont typeface="Wingdings" panose="05000000000000000000" pitchFamily="2" charset="2"/>
              <a:buChar char="ü"/>
            </a:pPr>
            <a:r>
              <a:rPr lang="es-MX" dirty="0" smtClean="0">
                <a:solidFill>
                  <a:schemeClr val="bg1"/>
                </a:solidFill>
                <a:latin typeface="Soberana Sans" panose="02000000000000000000" pitchFamily="50" charset="0"/>
              </a:rPr>
              <a:t>¿Cómo se percibe la Contraloría Social en los niveles de gobierno?</a:t>
            </a:r>
          </a:p>
          <a:p>
            <a:pPr marL="742950" lvl="1" indent="-285750" algn="just">
              <a:buFont typeface="Wingdings" panose="05000000000000000000" pitchFamily="2" charset="2"/>
              <a:buChar char="ü"/>
            </a:pPr>
            <a:endParaRPr lang="es-MX" dirty="0" smtClean="0">
              <a:solidFill>
                <a:schemeClr val="bg1"/>
              </a:solidFill>
              <a:latin typeface="Soberana Sans" panose="02000000000000000000" pitchFamily="50" charset="0"/>
            </a:endParaRPr>
          </a:p>
          <a:p>
            <a:pPr marL="742950" lvl="1" indent="-285750" algn="just">
              <a:buFont typeface="Wingdings" panose="05000000000000000000" pitchFamily="2" charset="2"/>
              <a:buChar char="ü"/>
            </a:pPr>
            <a:r>
              <a:rPr lang="es-MX" dirty="0" smtClean="0">
                <a:solidFill>
                  <a:schemeClr val="bg1"/>
                </a:solidFill>
                <a:latin typeface="Soberana Sans" panose="02000000000000000000" pitchFamily="50" charset="0"/>
              </a:rPr>
              <a:t>¿Por qué promover las actividades de Contraloría Social en los gobiernos locales?</a:t>
            </a:r>
          </a:p>
          <a:p>
            <a:pPr marL="742950" lvl="1" indent="-285750" algn="just">
              <a:buFont typeface="Wingdings" panose="05000000000000000000" pitchFamily="2" charset="2"/>
              <a:buChar char="ü"/>
            </a:pPr>
            <a:endParaRPr lang="es-MX" dirty="0">
              <a:solidFill>
                <a:schemeClr val="bg1"/>
              </a:solidFill>
              <a:latin typeface="Soberana Sans" panose="02000000000000000000" pitchFamily="50" charset="0"/>
            </a:endParaRPr>
          </a:p>
          <a:p>
            <a:pPr marL="742950" lvl="1" indent="-285750" algn="just">
              <a:buFont typeface="Wingdings" panose="05000000000000000000" pitchFamily="2" charset="2"/>
              <a:buChar char="ü"/>
            </a:pPr>
            <a:r>
              <a:rPr lang="es-MX" dirty="0" smtClean="0">
                <a:solidFill>
                  <a:schemeClr val="bg1"/>
                </a:solidFill>
                <a:latin typeface="Soberana Sans" panose="02000000000000000000" pitchFamily="50" charset="0"/>
              </a:rPr>
              <a:t>¿Cómo promover la Contraloría Social?</a:t>
            </a:r>
          </a:p>
          <a:p>
            <a:pPr marL="742950" lvl="1" indent="-285750" algn="just">
              <a:buFont typeface="Wingdings" panose="05000000000000000000" pitchFamily="2" charset="2"/>
              <a:buChar char="ü"/>
            </a:pPr>
            <a:endParaRPr lang="es-MX" dirty="0" smtClean="0">
              <a:solidFill>
                <a:schemeClr val="bg1"/>
              </a:solidFill>
              <a:latin typeface="Soberana Sans" panose="02000000000000000000" pitchFamily="50" charset="0"/>
            </a:endParaRPr>
          </a:p>
        </p:txBody>
      </p:sp>
      <p:grpSp>
        <p:nvGrpSpPr>
          <p:cNvPr id="6" name="Grupo 5"/>
          <p:cNvGrpSpPr/>
          <p:nvPr/>
        </p:nvGrpSpPr>
        <p:grpSpPr>
          <a:xfrm>
            <a:off x="8868570" y="774889"/>
            <a:ext cx="205495" cy="5288180"/>
            <a:chOff x="8868570" y="774889"/>
            <a:chExt cx="205495" cy="5288180"/>
          </a:xfrm>
        </p:grpSpPr>
        <p:sp>
          <p:nvSpPr>
            <p:cNvPr id="7" name="Recortar rectángulo de esquina sencilla 6"/>
            <p:cNvSpPr/>
            <p:nvPr/>
          </p:nvSpPr>
          <p:spPr>
            <a:xfrm>
              <a:off x="8868570" y="774889"/>
              <a:ext cx="205494" cy="1322045"/>
            </a:xfrm>
            <a:prstGeom prst="snip1Rect">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Temario</a:t>
              </a:r>
              <a:endParaRPr lang="es-MX" sz="900" dirty="0">
                <a:solidFill>
                  <a:schemeClr val="bg1"/>
                </a:solidFill>
                <a:latin typeface="Soberana Sans" panose="02000000000000000000" pitchFamily="50" charset="0"/>
              </a:endParaRPr>
            </a:p>
          </p:txBody>
        </p:sp>
        <p:sp>
          <p:nvSpPr>
            <p:cNvPr id="8" name="Recortar rectángulo de esquina sencilla 7"/>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9" name="Recortar rectángulo de esquina sencilla 8"/>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11" name="Recortar rectángulo de esquina sencilla 10"/>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grpSp>
      <p:sp>
        <p:nvSpPr>
          <p:cNvPr id="4" name="Marcador de número de diapositiva 3"/>
          <p:cNvSpPr>
            <a:spLocks noGrp="1"/>
          </p:cNvSpPr>
          <p:nvPr>
            <p:ph type="sldNum" sz="quarter" idx="12"/>
          </p:nvPr>
        </p:nvSpPr>
        <p:spPr/>
        <p:txBody>
          <a:bodyPr/>
          <a:lstStyle/>
          <a:p>
            <a:fld id="{E7A22ABE-5F76-401A-A17F-A593A8D2E664}" type="slidenum">
              <a:rPr lang="es-MX" smtClean="0"/>
              <a:t>59</a:t>
            </a:fld>
            <a:endParaRPr lang="es-MX"/>
          </a:p>
        </p:txBody>
      </p:sp>
    </p:spTree>
    <p:extLst>
      <p:ext uri="{BB962C8B-B14F-4D97-AF65-F5344CB8AC3E}">
        <p14:creationId xmlns:p14="http://schemas.microsoft.com/office/powerpoint/2010/main" val="1405488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1631854"/>
            <a:ext cx="7173506" cy="1642349"/>
          </a:xfrm>
        </p:spPr>
        <p:txBody>
          <a:bodyPr>
            <a:normAutofit/>
          </a:bodyPr>
          <a:lstStyle/>
          <a:p>
            <a:pPr marL="0" indent="0" algn="just">
              <a:buNone/>
            </a:pPr>
            <a:r>
              <a:rPr lang="es-MX" sz="1600" dirty="0" smtClean="0">
                <a:latin typeface="Soberana Sans" panose="02000000000000000000" pitchFamily="50" charset="0"/>
              </a:rPr>
              <a:t>De </a:t>
            </a:r>
            <a:r>
              <a:rPr lang="es-MX" sz="1600" dirty="0">
                <a:latin typeface="Soberana Sans" panose="02000000000000000000" pitchFamily="50" charset="0"/>
              </a:rPr>
              <a:t>los 1 mil 177 ayuntamientos o alcaldías participantes, tan solo 408 (35 por ciento) operaron programas sociales financiados y ejecutados con recursos propios durante el ejercicio fiscal 2017</a:t>
            </a:r>
            <a:r>
              <a:rPr lang="es-MX" sz="1600" dirty="0" smtClean="0">
                <a:latin typeface="Soberana Sans" panose="02000000000000000000" pitchFamily="50" charset="0"/>
              </a:rPr>
              <a:t>. </a:t>
            </a:r>
          </a:p>
          <a:p>
            <a:pPr marL="0" indent="0" algn="just">
              <a:buNone/>
            </a:pPr>
            <a:r>
              <a:rPr lang="es-MX" sz="1600" dirty="0" smtClean="0">
                <a:latin typeface="Soberana Sans" panose="02000000000000000000" pitchFamily="50" charset="0"/>
              </a:rPr>
              <a:t>La programas reportados fueron clasificados de la siguiente manera:</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9" name="CuadroTexto 8"/>
          <p:cNvSpPr txBox="1"/>
          <p:nvPr/>
        </p:nvSpPr>
        <p:spPr>
          <a:xfrm>
            <a:off x="1214845" y="1003317"/>
            <a:ext cx="7173506" cy="400110"/>
          </a:xfrm>
          <a:prstGeom prst="rect">
            <a:avLst/>
          </a:prstGeom>
          <a:noFill/>
        </p:spPr>
        <p:txBody>
          <a:bodyPr wrap="square" rtlCol="0">
            <a:spAutoFit/>
          </a:bodyPr>
          <a:lstStyle/>
          <a:p>
            <a:pPr algn="ctr"/>
            <a:r>
              <a:rPr lang="es-MX" sz="2000" b="1" dirty="0" smtClean="0">
                <a:solidFill>
                  <a:schemeClr val="accent1"/>
                </a:solidFill>
                <a:latin typeface="Soberana Sans" panose="02000000000000000000" pitchFamily="50" charset="0"/>
              </a:rPr>
              <a:t>1.1 Principales resultados </a:t>
            </a:r>
          </a:p>
        </p:txBody>
      </p:sp>
      <p:grpSp>
        <p:nvGrpSpPr>
          <p:cNvPr id="51" name="Grupo 50">
            <a:extLst/>
          </p:cNvPr>
          <p:cNvGrpSpPr/>
          <p:nvPr/>
        </p:nvGrpSpPr>
        <p:grpSpPr>
          <a:xfrm>
            <a:off x="1356664" y="3418979"/>
            <a:ext cx="7031687" cy="2125063"/>
            <a:chOff x="-22562" y="-26177"/>
            <a:chExt cx="4684599" cy="1415951"/>
          </a:xfrm>
        </p:grpSpPr>
        <p:grpSp>
          <p:nvGrpSpPr>
            <p:cNvPr id="52" name="Grupo 51">
              <a:extLst/>
            </p:cNvPr>
            <p:cNvGrpSpPr/>
            <p:nvPr/>
          </p:nvGrpSpPr>
          <p:grpSpPr>
            <a:xfrm>
              <a:off x="1190137" y="-26177"/>
              <a:ext cx="1080003" cy="1412341"/>
              <a:chOff x="1346831" y="-25906"/>
              <a:chExt cx="932799" cy="1397688"/>
            </a:xfrm>
          </p:grpSpPr>
          <p:pic>
            <p:nvPicPr>
              <p:cNvPr id="84" name="Imagen 83">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833" y="-25906"/>
                <a:ext cx="932797" cy="932798"/>
              </a:xfrm>
              <a:prstGeom prst="rect">
                <a:avLst/>
              </a:prstGeom>
            </p:spPr>
          </p:pic>
          <p:sp>
            <p:nvSpPr>
              <p:cNvPr id="85" name="Título 1">
                <a:extLst/>
              </p:cNvPr>
              <p:cNvSpPr txBox="1">
                <a:spLocks/>
              </p:cNvSpPr>
              <p:nvPr/>
            </p:nvSpPr>
            <p:spPr>
              <a:xfrm>
                <a:off x="1346831" y="983526"/>
                <a:ext cx="932797" cy="388256"/>
              </a:xfrm>
              <a:prstGeom prst="rect">
                <a:avLst/>
              </a:prstGeom>
              <a:noFill/>
            </p:spPr>
            <p:txBody>
              <a:bodyPr vert="horz" lIns="91440" tIns="45720" rIns="91440" bIns="45720" rtlCol="0" anchor="ctr">
                <a:noAutofit/>
              </a:bodyPr>
              <a:lstStyle/>
              <a:p>
                <a:pPr algn="ctr">
                  <a:spcAft>
                    <a:spcPts val="0"/>
                  </a:spcAft>
                </a:pPr>
                <a:r>
                  <a:rPr lang="es-MX" sz="2800" b="1" kern="1200" dirty="0">
                    <a:solidFill>
                      <a:schemeClr val="tx1">
                        <a:lumMod val="75000"/>
                        <a:lumOff val="25000"/>
                      </a:schemeClr>
                    </a:solidFill>
                    <a:effectLst/>
                    <a:latin typeface="Arial" panose="020B0604020202020204" pitchFamily="34" charset="0"/>
                    <a:ea typeface="Times New Roman" panose="02020603050405020304" pitchFamily="18" charset="0"/>
                  </a:rPr>
                  <a:t>17.7%</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algn="ctr">
                  <a:spcAft>
                    <a:spcPts val="0"/>
                  </a:spcAft>
                </a:pPr>
                <a:r>
                  <a:rPr lang="es-MX" sz="1400" b="1" kern="1200" dirty="0">
                    <a:solidFill>
                      <a:schemeClr val="tx1">
                        <a:lumMod val="75000"/>
                        <a:lumOff val="25000"/>
                      </a:schemeClr>
                    </a:solidFill>
                    <a:effectLst/>
                    <a:latin typeface="Arial" panose="020B0604020202020204" pitchFamily="34" charset="0"/>
                    <a:ea typeface="Times New Roman" panose="02020603050405020304" pitchFamily="18" charset="0"/>
                  </a:rPr>
                  <a:t>Servicios</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grpSp>
        <p:grpSp>
          <p:nvGrpSpPr>
            <p:cNvPr id="53" name="Grupo 52">
              <a:extLst/>
            </p:cNvPr>
            <p:cNvGrpSpPr/>
            <p:nvPr/>
          </p:nvGrpSpPr>
          <p:grpSpPr>
            <a:xfrm>
              <a:off x="-22562" y="52995"/>
              <a:ext cx="1080000" cy="1336779"/>
              <a:chOff x="-22562" y="52995"/>
              <a:chExt cx="1080000" cy="1336779"/>
            </a:xfrm>
          </p:grpSpPr>
          <p:pic>
            <p:nvPicPr>
              <p:cNvPr id="82" name="Imagen 81">
                <a:extLst/>
              </p:cNvPr>
              <p:cNvPicPr>
                <a:picLocks noChangeAspect="1"/>
              </p:cNvPicPr>
              <p:nvPr/>
            </p:nvPicPr>
            <p:blipFill>
              <a:blip r:embed="rId3" cstate="print">
                <a:duotone>
                  <a:srgbClr val="70AD47">
                    <a:shade val="45000"/>
                    <a:satMod val="135000"/>
                  </a:srgbClr>
                  <a:prstClr val="white"/>
                </a:duotone>
                <a:extLst>
                  <a:ext uri="{28A0092B-C50C-407E-A947-70E740481C1C}">
                    <a14:useLocalDpi xmlns:a14="http://schemas.microsoft.com/office/drawing/2010/main" val="0"/>
                  </a:ext>
                </a:extLst>
              </a:blip>
              <a:stretch>
                <a:fillRect/>
              </a:stretch>
            </p:blipFill>
            <p:spPr>
              <a:xfrm>
                <a:off x="123843" y="52995"/>
                <a:ext cx="792000" cy="792000"/>
              </a:xfrm>
              <a:prstGeom prst="rect">
                <a:avLst/>
              </a:prstGeom>
            </p:spPr>
          </p:pic>
          <p:sp>
            <p:nvSpPr>
              <p:cNvPr id="83" name="Título 1">
                <a:extLst/>
              </p:cNvPr>
              <p:cNvSpPr txBox="1">
                <a:spLocks/>
              </p:cNvSpPr>
              <p:nvPr/>
            </p:nvSpPr>
            <p:spPr>
              <a:xfrm>
                <a:off x="-22562" y="997444"/>
                <a:ext cx="1080000" cy="392330"/>
              </a:xfrm>
              <a:prstGeom prst="rect">
                <a:avLst/>
              </a:prstGeom>
              <a:noFill/>
            </p:spPr>
            <p:txBody>
              <a:bodyPr vert="horz" lIns="91440" tIns="45720" rIns="91440" bIns="45720" rtlCol="0" anchor="ctr">
                <a:noAutofit/>
              </a:bodyPr>
              <a:lstStyle/>
              <a:p>
                <a:pPr algn="ctr">
                  <a:spcAft>
                    <a:spcPts val="0"/>
                  </a:spcAft>
                </a:pPr>
                <a:r>
                  <a:rPr lang="es-MX" sz="2800" b="1" kern="1200" dirty="0">
                    <a:solidFill>
                      <a:schemeClr val="tx1">
                        <a:lumMod val="75000"/>
                        <a:lumOff val="25000"/>
                      </a:schemeClr>
                    </a:solidFill>
                    <a:effectLst/>
                    <a:latin typeface="Arial" panose="020B0604020202020204" pitchFamily="34" charset="0"/>
                    <a:ea typeface="Times New Roman" panose="02020603050405020304" pitchFamily="18" charset="0"/>
                  </a:rPr>
                  <a:t>64.5%</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algn="ctr">
                  <a:spcAft>
                    <a:spcPts val="0"/>
                  </a:spcAft>
                </a:pPr>
                <a:r>
                  <a:rPr lang="es-MX" sz="1400" b="1" kern="1200" dirty="0" smtClean="0">
                    <a:solidFill>
                      <a:schemeClr val="tx1">
                        <a:lumMod val="75000"/>
                        <a:lumOff val="25000"/>
                      </a:schemeClr>
                    </a:solidFill>
                    <a:effectLst/>
                    <a:latin typeface="Arial" panose="020B0604020202020204" pitchFamily="34" charset="0"/>
                    <a:ea typeface="Times New Roman" panose="02020603050405020304" pitchFamily="18" charset="0"/>
                  </a:rPr>
                  <a:t>Apoyos</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grpSp>
        <p:grpSp>
          <p:nvGrpSpPr>
            <p:cNvPr id="54" name="Grupo 53">
              <a:extLst/>
            </p:cNvPr>
            <p:cNvGrpSpPr/>
            <p:nvPr/>
          </p:nvGrpSpPr>
          <p:grpSpPr>
            <a:xfrm>
              <a:off x="2414120" y="11407"/>
              <a:ext cx="1080000" cy="1374758"/>
              <a:chOff x="2414120" y="11407"/>
              <a:chExt cx="1080000" cy="1374758"/>
            </a:xfrm>
          </p:grpSpPr>
          <p:pic>
            <p:nvPicPr>
              <p:cNvPr id="80" name="Imagen 79">
                <a:extLst/>
              </p:cNvPr>
              <p:cNvPicPr>
                <a:picLocks noChangeAspect="1"/>
              </p:cNvPicPr>
              <p:nvPr/>
            </p:nvPicPr>
            <p:blipFill rotWithShape="1">
              <a:blip r:embed="rId4">
                <a:extLst>
                  <a:ext uri="{28A0092B-C50C-407E-A947-70E740481C1C}">
                    <a14:useLocalDpi xmlns:a14="http://schemas.microsoft.com/office/drawing/2010/main" val="0"/>
                  </a:ext>
                </a:extLst>
              </a:blip>
              <a:srcRect r="48092"/>
              <a:stretch/>
            </p:blipFill>
            <p:spPr>
              <a:xfrm>
                <a:off x="2499082" y="11407"/>
                <a:ext cx="910076" cy="900000"/>
              </a:xfrm>
              <a:prstGeom prst="rect">
                <a:avLst/>
              </a:prstGeom>
            </p:spPr>
          </p:pic>
          <p:sp>
            <p:nvSpPr>
              <p:cNvPr id="81" name="Título 1">
                <a:extLst/>
              </p:cNvPr>
              <p:cNvSpPr txBox="1">
                <a:spLocks/>
              </p:cNvSpPr>
              <p:nvPr/>
            </p:nvSpPr>
            <p:spPr>
              <a:xfrm>
                <a:off x="2414120" y="993835"/>
                <a:ext cx="1080000" cy="392330"/>
              </a:xfrm>
              <a:prstGeom prst="rect">
                <a:avLst/>
              </a:prstGeom>
              <a:noFill/>
            </p:spPr>
            <p:txBody>
              <a:bodyPr vert="horz" lIns="91440" tIns="45720" rIns="91440" bIns="45720" rtlCol="0" anchor="ctr">
                <a:noAutofit/>
              </a:bodyPr>
              <a:lstStyle/>
              <a:p>
                <a:pPr algn="ctr">
                  <a:spcAft>
                    <a:spcPts val="0"/>
                  </a:spcAft>
                </a:pPr>
                <a:r>
                  <a:rPr lang="es-MX" sz="2800" b="1" kern="1200" dirty="0">
                    <a:solidFill>
                      <a:schemeClr val="tx1">
                        <a:lumMod val="75000"/>
                        <a:lumOff val="25000"/>
                      </a:schemeClr>
                    </a:solidFill>
                    <a:effectLst/>
                    <a:latin typeface="Arial" panose="020B0604020202020204" pitchFamily="34" charset="0"/>
                    <a:ea typeface="Times New Roman" panose="02020603050405020304" pitchFamily="18" charset="0"/>
                  </a:rPr>
                  <a:t>11.9%</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algn="ctr">
                  <a:spcAft>
                    <a:spcPts val="0"/>
                  </a:spcAft>
                </a:pPr>
                <a:r>
                  <a:rPr lang="es-MX" sz="1400" b="1" kern="1200" dirty="0" smtClean="0">
                    <a:solidFill>
                      <a:schemeClr val="tx1">
                        <a:lumMod val="75000"/>
                        <a:lumOff val="25000"/>
                      </a:schemeClr>
                    </a:solidFill>
                    <a:effectLst/>
                    <a:latin typeface="Arial" panose="020B0604020202020204" pitchFamily="34" charset="0"/>
                    <a:ea typeface="Times New Roman" panose="02020603050405020304" pitchFamily="18" charset="0"/>
                  </a:rPr>
                  <a:t>Obras</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grpSp>
        <p:grpSp>
          <p:nvGrpSpPr>
            <p:cNvPr id="55" name="Grupo 54">
              <a:extLst/>
            </p:cNvPr>
            <p:cNvGrpSpPr/>
            <p:nvPr/>
          </p:nvGrpSpPr>
          <p:grpSpPr>
            <a:xfrm>
              <a:off x="3634248" y="146848"/>
              <a:ext cx="1027789" cy="1239317"/>
              <a:chOff x="3634248" y="146848"/>
              <a:chExt cx="1027789" cy="1239317"/>
            </a:xfrm>
          </p:grpSpPr>
          <p:pic>
            <p:nvPicPr>
              <p:cNvPr id="78" name="Imagen 77">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4248" y="146848"/>
                <a:ext cx="900000" cy="606462"/>
              </a:xfrm>
              <a:prstGeom prst="rect">
                <a:avLst/>
              </a:prstGeom>
            </p:spPr>
          </p:pic>
          <p:sp>
            <p:nvSpPr>
              <p:cNvPr id="79" name="Título 1">
                <a:extLst/>
              </p:cNvPr>
              <p:cNvSpPr txBox="1">
                <a:spLocks/>
              </p:cNvSpPr>
              <p:nvPr/>
            </p:nvSpPr>
            <p:spPr>
              <a:xfrm>
                <a:off x="3655649" y="993835"/>
                <a:ext cx="1006388" cy="392330"/>
              </a:xfrm>
              <a:prstGeom prst="rect">
                <a:avLst/>
              </a:prstGeom>
              <a:noFill/>
            </p:spPr>
            <p:txBody>
              <a:bodyPr vert="horz" lIns="91440" tIns="45720" rIns="91440" bIns="45720" rtlCol="0" anchor="ctr">
                <a:noAutofit/>
              </a:bodyPr>
              <a:lstStyle/>
              <a:p>
                <a:pPr algn="ctr">
                  <a:spcAft>
                    <a:spcPts val="0"/>
                  </a:spcAft>
                </a:pPr>
                <a:r>
                  <a:rPr lang="es-MX" sz="2800" b="1" kern="1200" dirty="0">
                    <a:solidFill>
                      <a:schemeClr val="tx1">
                        <a:lumMod val="75000"/>
                        <a:lumOff val="25000"/>
                      </a:schemeClr>
                    </a:solidFill>
                    <a:effectLst/>
                    <a:latin typeface="Arial" panose="020B0604020202020204" pitchFamily="34" charset="0"/>
                    <a:ea typeface="Times New Roman" panose="02020603050405020304" pitchFamily="18" charset="0"/>
                  </a:rPr>
                  <a:t>3.0%</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algn="ctr">
                  <a:spcAft>
                    <a:spcPts val="0"/>
                  </a:spcAft>
                </a:pPr>
                <a:r>
                  <a:rPr lang="es-MX" sz="1400" b="1" kern="1200" dirty="0">
                    <a:solidFill>
                      <a:schemeClr val="tx1">
                        <a:lumMod val="75000"/>
                        <a:lumOff val="25000"/>
                      </a:schemeClr>
                    </a:solidFill>
                    <a:effectLst/>
                    <a:latin typeface="Arial" panose="020B0604020202020204" pitchFamily="34" charset="0"/>
                    <a:ea typeface="Times New Roman" panose="02020603050405020304" pitchFamily="18" charset="0"/>
                  </a:rPr>
                  <a:t>Otros</a:t>
                </a:r>
                <a:endParaRPr lang="es-MX"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grpSp>
      </p:grpSp>
      <p:sp>
        <p:nvSpPr>
          <p:cNvPr id="18" name="Marcador de número de diapositiva 17"/>
          <p:cNvSpPr>
            <a:spLocks noGrp="1"/>
          </p:cNvSpPr>
          <p:nvPr>
            <p:ph type="sldNum" sz="quarter" idx="12"/>
          </p:nvPr>
        </p:nvSpPr>
        <p:spPr/>
        <p:txBody>
          <a:bodyPr/>
          <a:lstStyle/>
          <a:p>
            <a:fld id="{E7A22ABE-5F76-401A-A17F-A593A8D2E664}" type="slidenum">
              <a:rPr lang="es-MX" smtClean="0"/>
              <a:t>6</a:t>
            </a:fld>
            <a:endParaRPr lang="es-MX" dirty="0"/>
          </a:p>
        </p:txBody>
      </p:sp>
    </p:spTree>
    <p:extLst>
      <p:ext uri="{BB962C8B-B14F-4D97-AF65-F5344CB8AC3E}">
        <p14:creationId xmlns:p14="http://schemas.microsoft.com/office/powerpoint/2010/main" val="4410145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rectángulo de esquina sencilla 6"/>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sp>
        <p:nvSpPr>
          <p:cNvPr id="2" name="Marcador de número de diapositiva 1"/>
          <p:cNvSpPr>
            <a:spLocks noGrp="1"/>
          </p:cNvSpPr>
          <p:nvPr>
            <p:ph type="sldNum" sz="quarter" idx="12"/>
          </p:nvPr>
        </p:nvSpPr>
        <p:spPr/>
        <p:txBody>
          <a:bodyPr/>
          <a:lstStyle/>
          <a:p>
            <a:fld id="{E7A22ABE-5F76-401A-A17F-A593A8D2E664}" type="slidenum">
              <a:rPr lang="es-MX" smtClean="0"/>
              <a:t>60</a:t>
            </a:fld>
            <a:endParaRPr lang="es-MX"/>
          </a:p>
        </p:txBody>
      </p:sp>
      <p:grpSp>
        <p:nvGrpSpPr>
          <p:cNvPr id="44" name="Grupo 43"/>
          <p:cNvGrpSpPr/>
          <p:nvPr/>
        </p:nvGrpSpPr>
        <p:grpSpPr>
          <a:xfrm>
            <a:off x="1520515" y="1206916"/>
            <a:ext cx="6455087" cy="5400098"/>
            <a:chOff x="1520515" y="1206916"/>
            <a:chExt cx="6455087" cy="5400098"/>
          </a:xfrm>
          <a:solidFill>
            <a:schemeClr val="bg1">
              <a:lumMod val="95000"/>
            </a:schemeClr>
          </a:solidFill>
        </p:grpSpPr>
        <p:sp>
          <p:nvSpPr>
            <p:cNvPr id="23" name="Retraso 22"/>
            <p:cNvSpPr/>
            <p:nvPr/>
          </p:nvSpPr>
          <p:spPr>
            <a:xfrm>
              <a:off x="6818656" y="1206918"/>
              <a:ext cx="1143000" cy="195664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3563471" y="1206916"/>
              <a:ext cx="3255185" cy="80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2663515" y="2356672"/>
              <a:ext cx="4155141" cy="80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traso 29"/>
            <p:cNvSpPr/>
            <p:nvPr/>
          </p:nvSpPr>
          <p:spPr>
            <a:xfrm rot="10800000">
              <a:off x="1520515" y="2356671"/>
              <a:ext cx="1143000" cy="195664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traso 31"/>
            <p:cNvSpPr/>
            <p:nvPr/>
          </p:nvSpPr>
          <p:spPr>
            <a:xfrm rot="10800000">
              <a:off x="1534461" y="4650372"/>
              <a:ext cx="1143000" cy="195664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traso 34"/>
            <p:cNvSpPr/>
            <p:nvPr/>
          </p:nvSpPr>
          <p:spPr>
            <a:xfrm>
              <a:off x="6832602" y="3506428"/>
              <a:ext cx="1143000" cy="195664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2664014" y="3506426"/>
              <a:ext cx="4168588" cy="80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p:cNvSpPr/>
            <p:nvPr/>
          </p:nvSpPr>
          <p:spPr>
            <a:xfrm>
              <a:off x="2677461" y="4656182"/>
              <a:ext cx="4155141" cy="80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p:cNvSpPr/>
            <p:nvPr/>
          </p:nvSpPr>
          <p:spPr>
            <a:xfrm>
              <a:off x="2663515" y="5790311"/>
              <a:ext cx="2997697" cy="80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0" name="Título 1"/>
          <p:cNvSpPr>
            <a:spLocks noGrp="1"/>
          </p:cNvSpPr>
          <p:nvPr>
            <p:ph type="title"/>
          </p:nvPr>
        </p:nvSpPr>
        <p:spPr>
          <a:xfrm>
            <a:off x="444137" y="198336"/>
            <a:ext cx="7944214" cy="576554"/>
          </a:xfrm>
        </p:spPr>
        <p:txBody>
          <a:bodyPr>
            <a:noAutofit/>
          </a:bodyPr>
          <a:lstStyle/>
          <a:p>
            <a:r>
              <a:rPr lang="es-MX" sz="2400" b="1" dirty="0" smtClean="0">
                <a:solidFill>
                  <a:schemeClr val="tx1"/>
                </a:solidFill>
                <a:latin typeface="Soberana Sans" panose="02000000000000000000" pitchFamily="50" charset="0"/>
              </a:rPr>
              <a:t>DIAGRAMA DE CONTRALORÍA SOCIAL</a:t>
            </a:r>
            <a:endParaRPr lang="es-MX" sz="2400" b="1" dirty="0">
              <a:solidFill>
                <a:schemeClr val="tx1"/>
              </a:solidFill>
              <a:latin typeface="Soberana Sans" panose="02000000000000000000" pitchFamily="50" charset="0"/>
            </a:endParaRPr>
          </a:p>
        </p:txBody>
      </p:sp>
      <p:sp>
        <p:nvSpPr>
          <p:cNvPr id="42" name="CuadroTexto 41"/>
          <p:cNvSpPr txBox="1"/>
          <p:nvPr/>
        </p:nvSpPr>
        <p:spPr>
          <a:xfrm>
            <a:off x="1911771" y="1382615"/>
            <a:ext cx="1651700" cy="523220"/>
          </a:xfrm>
          <a:prstGeom prst="rect">
            <a:avLst/>
          </a:prstGeom>
          <a:noFill/>
        </p:spPr>
        <p:txBody>
          <a:bodyPr wrap="square" rtlCol="0">
            <a:spAutoFit/>
          </a:bodyPr>
          <a:lstStyle/>
          <a:p>
            <a:pPr algn="ctr"/>
            <a:r>
              <a:rPr lang="es-MX" sz="1400" b="1" dirty="0" smtClean="0">
                <a:latin typeface="Soberana Sans" panose="02000000000000000000" pitchFamily="50" charset="0"/>
              </a:rPr>
              <a:t>CONTRALORÍA SOCIAL</a:t>
            </a:r>
          </a:p>
        </p:txBody>
      </p:sp>
      <p:pic>
        <p:nvPicPr>
          <p:cNvPr id="43" name="Imagen 42"/>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50403" y="774890"/>
            <a:ext cx="1131062" cy="1131062"/>
          </a:xfrm>
          <a:prstGeom prst="rect">
            <a:avLst/>
          </a:prstGeom>
        </p:spPr>
      </p:pic>
      <p:grpSp>
        <p:nvGrpSpPr>
          <p:cNvPr id="71" name="Grupo 70"/>
          <p:cNvGrpSpPr/>
          <p:nvPr/>
        </p:nvGrpSpPr>
        <p:grpSpPr>
          <a:xfrm>
            <a:off x="1492190" y="1212470"/>
            <a:ext cx="6475434" cy="5411458"/>
            <a:chOff x="1492190" y="1212470"/>
            <a:chExt cx="6475434" cy="5411458"/>
          </a:xfrm>
        </p:grpSpPr>
        <p:pic>
          <p:nvPicPr>
            <p:cNvPr id="51" name="Imagen 50"/>
            <p:cNvPicPr>
              <a:picLocks noChangeAspect="1"/>
            </p:cNvPicPr>
            <p:nvPr/>
          </p:nvPicPr>
          <p:blipFill rotWithShape="1">
            <a:blip r:embed="rId3">
              <a:duotone>
                <a:prstClr val="black"/>
                <a:schemeClr val="accent2">
                  <a:tint val="45000"/>
                  <a:satMod val="400000"/>
                </a:schemeClr>
              </a:duotone>
            </a:blip>
            <a:srcRect b="50114"/>
            <a:stretch/>
          </p:blipFill>
          <p:spPr>
            <a:xfrm>
              <a:off x="3550235" y="1212470"/>
              <a:ext cx="4401693" cy="976253"/>
            </a:xfrm>
            <a:prstGeom prst="rect">
              <a:avLst/>
            </a:prstGeom>
          </p:spPr>
        </p:pic>
        <p:pic>
          <p:nvPicPr>
            <p:cNvPr id="56" name="Imagen 55"/>
            <p:cNvPicPr>
              <a:picLocks noChangeAspect="1"/>
            </p:cNvPicPr>
            <p:nvPr/>
          </p:nvPicPr>
          <p:blipFill rotWithShape="1">
            <a:blip r:embed="rId4">
              <a:duotone>
                <a:schemeClr val="accent4">
                  <a:shade val="45000"/>
                  <a:satMod val="135000"/>
                </a:schemeClr>
                <a:prstClr val="white"/>
              </a:duotone>
            </a:blip>
            <a:srcRect l="28240" t="49214"/>
            <a:stretch/>
          </p:blipFill>
          <p:spPr>
            <a:xfrm>
              <a:off x="4143983" y="2178995"/>
              <a:ext cx="3801744" cy="993872"/>
            </a:xfrm>
            <a:prstGeom prst="rect">
              <a:avLst/>
            </a:prstGeom>
          </p:spPr>
        </p:pic>
        <p:pic>
          <p:nvPicPr>
            <p:cNvPr id="60" name="Imagen 59"/>
            <p:cNvPicPr>
              <a:picLocks noChangeAspect="1"/>
            </p:cNvPicPr>
            <p:nvPr/>
          </p:nvPicPr>
          <p:blipFill rotWithShape="1">
            <a:blip r:embed="rId5">
              <a:duotone>
                <a:prstClr val="black"/>
                <a:schemeClr val="accent2">
                  <a:tint val="45000"/>
                  <a:satMod val="400000"/>
                </a:schemeClr>
              </a:duotone>
            </a:blip>
            <a:srcRect l="1" r="49636"/>
            <a:stretch/>
          </p:blipFill>
          <p:spPr>
            <a:xfrm>
              <a:off x="1492190" y="2369294"/>
              <a:ext cx="2671248" cy="1956986"/>
            </a:xfrm>
            <a:prstGeom prst="rect">
              <a:avLst/>
            </a:prstGeom>
          </p:spPr>
        </p:pic>
        <p:pic>
          <p:nvPicPr>
            <p:cNvPr id="64" name="Imagen 63"/>
            <p:cNvPicPr>
              <a:picLocks noChangeAspect="1"/>
            </p:cNvPicPr>
            <p:nvPr/>
          </p:nvPicPr>
          <p:blipFill rotWithShape="1">
            <a:blip r:embed="rId6"/>
            <a:srcRect l="16238"/>
            <a:stretch/>
          </p:blipFill>
          <p:spPr>
            <a:xfrm>
              <a:off x="3519814" y="3506696"/>
              <a:ext cx="4447810" cy="1956986"/>
            </a:xfrm>
            <a:prstGeom prst="rect">
              <a:avLst/>
            </a:prstGeom>
          </p:spPr>
        </p:pic>
        <p:pic>
          <p:nvPicPr>
            <p:cNvPr id="67" name="Imagen 66"/>
            <p:cNvPicPr>
              <a:picLocks noChangeAspect="1"/>
            </p:cNvPicPr>
            <p:nvPr/>
          </p:nvPicPr>
          <p:blipFill rotWithShape="1">
            <a:blip r:embed="rId7">
              <a:duotone>
                <a:prstClr val="black"/>
                <a:schemeClr val="tx2">
                  <a:tint val="45000"/>
                  <a:satMod val="400000"/>
                </a:schemeClr>
              </a:duotone>
            </a:blip>
            <a:srcRect l="1" r="-401"/>
            <a:stretch/>
          </p:blipFill>
          <p:spPr>
            <a:xfrm>
              <a:off x="1492190" y="4656180"/>
              <a:ext cx="5319118" cy="1956986"/>
            </a:xfrm>
            <a:prstGeom prst="rect">
              <a:avLst/>
            </a:prstGeom>
          </p:spPr>
        </p:pic>
        <p:pic>
          <p:nvPicPr>
            <p:cNvPr id="70" name="Imagen 69"/>
            <p:cNvPicPr>
              <a:picLocks noChangeAspect="1"/>
            </p:cNvPicPr>
            <p:nvPr/>
          </p:nvPicPr>
          <p:blipFill rotWithShape="1">
            <a:blip r:embed="rId8">
              <a:duotone>
                <a:schemeClr val="accent2">
                  <a:shade val="45000"/>
                  <a:satMod val="135000"/>
                </a:schemeClr>
                <a:prstClr val="white"/>
              </a:duotone>
            </a:blip>
            <a:srcRect t="48274"/>
            <a:stretch/>
          </p:blipFill>
          <p:spPr>
            <a:xfrm>
              <a:off x="1495463" y="5611660"/>
              <a:ext cx="4127350" cy="1012268"/>
            </a:xfrm>
            <a:prstGeom prst="rect">
              <a:avLst/>
            </a:prstGeom>
          </p:spPr>
        </p:pic>
      </p:grpSp>
      <p:sp>
        <p:nvSpPr>
          <p:cNvPr id="25" name="Rectángulo 24"/>
          <p:cNvSpPr/>
          <p:nvPr/>
        </p:nvSpPr>
        <p:spPr>
          <a:xfrm>
            <a:off x="3356511" y="895302"/>
            <a:ext cx="1679655" cy="1343724"/>
          </a:xfrm>
          <a:prstGeom prst="rect">
            <a:avLst/>
          </a:prstGeom>
          <a:blipFill dpi="0" rotWithShape="1">
            <a:blip r:embed="rId9" cstate="print">
              <a:extLst>
                <a:ext uri="{28A0092B-C50C-407E-A947-70E740481C1C}">
                  <a14:useLocalDpi xmlns:a14="http://schemas.microsoft.com/office/drawing/2010/main" val="0"/>
                </a:ext>
              </a:extLst>
            </a:blip>
            <a:srcRect/>
            <a:stretch>
              <a:fillRect l="15192" t="6490" r="15192" b="649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Rectángulo 33"/>
          <p:cNvSpPr/>
          <p:nvPr/>
        </p:nvSpPr>
        <p:spPr>
          <a:xfrm>
            <a:off x="1468408" y="4470725"/>
            <a:ext cx="1681176" cy="1344940"/>
          </a:xfrm>
          <a:prstGeom prst="rect">
            <a:avLst/>
          </a:prstGeom>
          <a:blipFill dpi="0" rotWithShape="1">
            <a:blip r:embed="rId10" cstate="print">
              <a:extLst>
                <a:ext uri="{28A0092B-C50C-407E-A947-70E740481C1C}">
                  <a14:useLocalDpi xmlns:a14="http://schemas.microsoft.com/office/drawing/2010/main" val="0"/>
                </a:ext>
              </a:extLst>
            </a:blip>
            <a:srcRect/>
            <a:stretch>
              <a:fillRect l="15196" t="6494" r="15196" b="6494"/>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Rectángulo 38"/>
          <p:cNvSpPr/>
          <p:nvPr/>
        </p:nvSpPr>
        <p:spPr>
          <a:xfrm>
            <a:off x="6476786" y="4027251"/>
            <a:ext cx="1729451" cy="1383561"/>
          </a:xfrm>
          <a:prstGeom prst="rect">
            <a:avLst/>
          </a:prstGeom>
          <a:blipFill dpi="0" rotWithShape="1">
            <a:blip r:embed="rId11" cstate="print">
              <a:extLst>
                <a:ext uri="{28A0092B-C50C-407E-A947-70E740481C1C}">
                  <a14:useLocalDpi xmlns:a14="http://schemas.microsoft.com/office/drawing/2010/main" val="0"/>
                </a:ext>
              </a:extLst>
            </a:blip>
            <a:srcRect/>
            <a:stretch>
              <a:fillRect l="15192" t="6490" r="15192" b="649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Rectángulo 40"/>
          <p:cNvSpPr/>
          <p:nvPr/>
        </p:nvSpPr>
        <p:spPr>
          <a:xfrm>
            <a:off x="2261127" y="3290104"/>
            <a:ext cx="1680375" cy="1344300"/>
          </a:xfrm>
          <a:prstGeom prst="rect">
            <a:avLst/>
          </a:prstGeom>
          <a:blipFill dpi="0" rotWithShape="1">
            <a:blip r:embed="rId12">
              <a:extLst>
                <a:ext uri="{28A0092B-C50C-407E-A947-70E740481C1C}">
                  <a14:useLocalDpi xmlns:a14="http://schemas.microsoft.com/office/drawing/2010/main" val="0"/>
                </a:ext>
              </a:extLst>
            </a:blip>
            <a:srcRect/>
            <a:stretch>
              <a:fillRect l="15192" t="6490" r="15192" b="649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MX" dirty="0"/>
          </a:p>
        </p:txBody>
      </p:sp>
      <p:sp>
        <p:nvSpPr>
          <p:cNvPr id="45" name="Rectángulo 44"/>
          <p:cNvSpPr/>
          <p:nvPr/>
        </p:nvSpPr>
        <p:spPr>
          <a:xfrm>
            <a:off x="2839960" y="2055299"/>
            <a:ext cx="1678566" cy="1342853"/>
          </a:xfrm>
          <a:prstGeom prst="rect">
            <a:avLst/>
          </a:prstGeom>
          <a:blipFill dpi="0" rotWithShape="1">
            <a:blip r:embed="rId13" cstate="print">
              <a:extLst>
                <a:ext uri="{28A0092B-C50C-407E-A947-70E740481C1C}">
                  <a14:useLocalDpi xmlns:a14="http://schemas.microsoft.com/office/drawing/2010/main" val="0"/>
                </a:ext>
              </a:extLst>
            </a:blip>
            <a:srcRect/>
            <a:stretch>
              <a:fillRect l="15192" t="6490" r="15192" b="649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Rectángulo 45"/>
          <p:cNvSpPr/>
          <p:nvPr/>
        </p:nvSpPr>
        <p:spPr>
          <a:xfrm>
            <a:off x="6731681" y="1809555"/>
            <a:ext cx="1679493" cy="1343594"/>
          </a:xfrm>
          <a:prstGeom prst="rect">
            <a:avLst/>
          </a:prstGeom>
          <a:blipFill dpi="0" rotWithShape="1">
            <a:blip r:embed="rId14" cstate="print">
              <a:extLst>
                <a:ext uri="{28A0092B-C50C-407E-A947-70E740481C1C}">
                  <a14:useLocalDpi xmlns:a14="http://schemas.microsoft.com/office/drawing/2010/main" val="0"/>
                </a:ext>
              </a:extLst>
            </a:blip>
            <a:srcRect/>
            <a:stretch>
              <a:fillRect l="15192" t="6490" r="15192" b="649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7" name="CuadroTexto 46"/>
          <p:cNvSpPr txBox="1"/>
          <p:nvPr/>
        </p:nvSpPr>
        <p:spPr>
          <a:xfrm>
            <a:off x="4741084" y="1205032"/>
            <a:ext cx="2902519" cy="830997"/>
          </a:xfrm>
          <a:prstGeom prst="rect">
            <a:avLst/>
          </a:prstGeom>
          <a:noFill/>
        </p:spPr>
        <p:txBody>
          <a:bodyPr wrap="square" rtlCol="0">
            <a:spAutoFit/>
          </a:bodyPr>
          <a:lstStyle/>
          <a:p>
            <a:pPr algn="just"/>
            <a:r>
              <a:rPr lang="es-MX" sz="1200" dirty="0" smtClean="0">
                <a:solidFill>
                  <a:schemeClr val="bg1"/>
                </a:solidFill>
                <a:latin typeface="Soberana Sans" panose="02000000000000000000" pitchFamily="50" charset="0"/>
              </a:rPr>
              <a:t>Se deberá informar sobre el Programa, Apoyo o Servicio, así como las actividades de Contraloría Social. Además, se realizarán:</a:t>
            </a:r>
          </a:p>
        </p:txBody>
      </p:sp>
      <p:sp>
        <p:nvSpPr>
          <p:cNvPr id="48" name="CuadroTexto 47"/>
          <p:cNvSpPr txBox="1"/>
          <p:nvPr/>
        </p:nvSpPr>
        <p:spPr>
          <a:xfrm>
            <a:off x="4478185" y="2378400"/>
            <a:ext cx="2562116" cy="830997"/>
          </a:xfrm>
          <a:prstGeom prst="rect">
            <a:avLst/>
          </a:prstGeom>
          <a:noFill/>
        </p:spPr>
        <p:txBody>
          <a:bodyPr wrap="square" rtlCol="0">
            <a:spAutoFit/>
          </a:bodyPr>
          <a:lstStyle/>
          <a:p>
            <a:pPr algn="just"/>
            <a:r>
              <a:rPr lang="es-MX" sz="1200" dirty="0" smtClean="0">
                <a:solidFill>
                  <a:schemeClr val="bg1"/>
                </a:solidFill>
                <a:latin typeface="Soberana Sans" panose="02000000000000000000" pitchFamily="50" charset="0"/>
              </a:rPr>
              <a:t>Capacitaciones para un mejor desempeño de las funciones de las figuras de Contraloría Social, mismas que deberán ser:</a:t>
            </a:r>
          </a:p>
        </p:txBody>
      </p:sp>
      <p:sp>
        <p:nvSpPr>
          <p:cNvPr id="49" name="CuadroTexto 48"/>
          <p:cNvSpPr txBox="1"/>
          <p:nvPr/>
        </p:nvSpPr>
        <p:spPr>
          <a:xfrm>
            <a:off x="1585058" y="2575806"/>
            <a:ext cx="1153619" cy="1569660"/>
          </a:xfrm>
          <a:prstGeom prst="rect">
            <a:avLst/>
          </a:prstGeom>
          <a:noFill/>
        </p:spPr>
        <p:txBody>
          <a:bodyPr wrap="square" rtlCol="0">
            <a:spAutoFit/>
          </a:bodyPr>
          <a:lstStyle/>
          <a:p>
            <a:r>
              <a:rPr lang="es-MX" sz="1200" dirty="0" smtClean="0">
                <a:solidFill>
                  <a:schemeClr val="bg1"/>
                </a:solidFill>
                <a:latin typeface="Soberana Sans" panose="02000000000000000000" pitchFamily="50" charset="0"/>
              </a:rPr>
              <a:t>Constituidas mediante un acta o carta compromiso, para el desempeño de las acciones de: </a:t>
            </a:r>
          </a:p>
        </p:txBody>
      </p:sp>
      <p:sp>
        <p:nvSpPr>
          <p:cNvPr id="50" name="CuadroTexto 49"/>
          <p:cNvSpPr txBox="1"/>
          <p:nvPr/>
        </p:nvSpPr>
        <p:spPr>
          <a:xfrm>
            <a:off x="3812349" y="3577178"/>
            <a:ext cx="3862740" cy="646331"/>
          </a:xfrm>
          <a:prstGeom prst="rect">
            <a:avLst/>
          </a:prstGeom>
          <a:noFill/>
        </p:spPr>
        <p:txBody>
          <a:bodyPr wrap="square" rtlCol="0">
            <a:spAutoFit/>
          </a:bodyPr>
          <a:lstStyle/>
          <a:p>
            <a:pPr algn="just"/>
            <a:r>
              <a:rPr lang="es-MX" sz="1200" dirty="0" smtClean="0">
                <a:solidFill>
                  <a:schemeClr val="bg1"/>
                </a:solidFill>
                <a:latin typeface="Soberana Sans" panose="02000000000000000000" pitchFamily="50" charset="0"/>
              </a:rPr>
              <a:t>Supervisión y vigilancia que harán durante la ejecución de los Programas, Apoyos o Servicios. </a:t>
            </a:r>
            <a:r>
              <a:rPr lang="es-MX" sz="1200" dirty="0">
                <a:solidFill>
                  <a:schemeClr val="bg1"/>
                </a:solidFill>
                <a:latin typeface="Soberana Sans" panose="02000000000000000000" pitchFamily="50" charset="0"/>
              </a:rPr>
              <a:t>A</a:t>
            </a:r>
            <a:r>
              <a:rPr lang="es-MX" sz="1200" dirty="0" smtClean="0">
                <a:solidFill>
                  <a:schemeClr val="bg1"/>
                </a:solidFill>
                <a:latin typeface="Soberana Sans" panose="02000000000000000000" pitchFamily="50" charset="0"/>
              </a:rPr>
              <a:t>nte cualquier anomalía se podrán emitir: </a:t>
            </a:r>
          </a:p>
        </p:txBody>
      </p:sp>
      <p:sp>
        <p:nvSpPr>
          <p:cNvPr id="52" name="CuadroTexto 51"/>
          <p:cNvSpPr txBox="1"/>
          <p:nvPr/>
        </p:nvSpPr>
        <p:spPr>
          <a:xfrm>
            <a:off x="2924715" y="4710096"/>
            <a:ext cx="3770627" cy="646331"/>
          </a:xfrm>
          <a:prstGeom prst="rect">
            <a:avLst/>
          </a:prstGeom>
          <a:noFill/>
        </p:spPr>
        <p:txBody>
          <a:bodyPr wrap="square" rtlCol="0">
            <a:spAutoFit/>
          </a:bodyPr>
          <a:lstStyle/>
          <a:p>
            <a:pPr algn="just"/>
            <a:r>
              <a:rPr lang="es-MX" sz="1200" dirty="0" smtClean="0">
                <a:solidFill>
                  <a:schemeClr val="bg1"/>
                </a:solidFill>
                <a:latin typeface="Soberana Sans" panose="02000000000000000000" pitchFamily="50" charset="0"/>
              </a:rPr>
              <a:t>Sugerencias, quejas y denuncias, para mejorar su aplicación y ejecución. Todas las actividades implementadas se presentaran mediante:</a:t>
            </a:r>
          </a:p>
        </p:txBody>
      </p:sp>
      <p:sp>
        <p:nvSpPr>
          <p:cNvPr id="53" name="CuadroTexto 52"/>
          <p:cNvSpPr txBox="1"/>
          <p:nvPr/>
        </p:nvSpPr>
        <p:spPr>
          <a:xfrm>
            <a:off x="1775013" y="5904990"/>
            <a:ext cx="3769948" cy="646331"/>
          </a:xfrm>
          <a:prstGeom prst="rect">
            <a:avLst/>
          </a:prstGeom>
          <a:noFill/>
        </p:spPr>
        <p:txBody>
          <a:bodyPr wrap="square" rtlCol="0">
            <a:spAutoFit/>
          </a:bodyPr>
          <a:lstStyle/>
          <a:p>
            <a:pPr algn="just"/>
            <a:r>
              <a:rPr lang="es-MX" sz="1200" dirty="0" smtClean="0">
                <a:solidFill>
                  <a:schemeClr val="bg1"/>
                </a:solidFill>
                <a:latin typeface="Soberana Sans" panose="02000000000000000000" pitchFamily="50" charset="0"/>
              </a:rPr>
              <a:t>Reportes o informes </a:t>
            </a:r>
            <a:r>
              <a:rPr lang="es-MX" sz="1200" dirty="0">
                <a:solidFill>
                  <a:schemeClr val="bg1"/>
                </a:solidFill>
                <a:latin typeface="Soberana Sans" panose="02000000000000000000" pitchFamily="50" charset="0"/>
              </a:rPr>
              <a:t>q</a:t>
            </a:r>
            <a:r>
              <a:rPr lang="es-MX" sz="1200" dirty="0" smtClean="0">
                <a:solidFill>
                  <a:schemeClr val="bg1"/>
                </a:solidFill>
                <a:latin typeface="Soberana Sans" panose="02000000000000000000" pitchFamily="50" charset="0"/>
              </a:rPr>
              <a:t>ue permitan hacer transparente las acciones de Gobierno y seguir fomentando la </a:t>
            </a:r>
            <a:r>
              <a:rPr lang="es-MX" sz="1200" dirty="0">
                <a:solidFill>
                  <a:schemeClr val="bg1"/>
                </a:solidFill>
                <a:latin typeface="Soberana Sans" panose="02000000000000000000" pitchFamily="50" charset="0"/>
              </a:rPr>
              <a:t>participación </a:t>
            </a:r>
            <a:r>
              <a:rPr lang="es-MX" sz="1200" dirty="0" smtClean="0">
                <a:solidFill>
                  <a:schemeClr val="bg1"/>
                </a:solidFill>
                <a:latin typeface="Soberana Sans" panose="02000000000000000000" pitchFamily="50" charset="0"/>
              </a:rPr>
              <a:t>ciudadana.</a:t>
            </a:r>
          </a:p>
        </p:txBody>
      </p:sp>
      <p:pic>
        <p:nvPicPr>
          <p:cNvPr id="4" name="Imagen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31865" y="5655547"/>
            <a:ext cx="2483825" cy="1009217"/>
          </a:xfrm>
          <a:prstGeom prst="rect">
            <a:avLst/>
          </a:prstGeom>
        </p:spPr>
      </p:pic>
    </p:spTree>
    <p:extLst>
      <p:ext uri="{BB962C8B-B14F-4D97-AF65-F5344CB8AC3E}">
        <p14:creationId xmlns:p14="http://schemas.microsoft.com/office/powerpoint/2010/main" val="1954878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633521" y="5232072"/>
            <a:ext cx="7578671" cy="830997"/>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Diagnóstico</a:t>
            </a:r>
          </a:p>
        </p:txBody>
      </p:sp>
      <p:grpSp>
        <p:nvGrpSpPr>
          <p:cNvPr id="5" name="Grupo 4"/>
          <p:cNvGrpSpPr/>
          <p:nvPr/>
        </p:nvGrpSpPr>
        <p:grpSpPr>
          <a:xfrm>
            <a:off x="8868570" y="774889"/>
            <a:ext cx="205495" cy="5288180"/>
            <a:chOff x="8868570" y="774889"/>
            <a:chExt cx="205495" cy="5288180"/>
          </a:xfrm>
        </p:grpSpPr>
        <p:sp>
          <p:nvSpPr>
            <p:cNvPr id="6" name="Recortar rectángulo de esquina sencilla 5"/>
            <p:cNvSpPr/>
            <p:nvPr/>
          </p:nvSpPr>
          <p:spPr>
            <a:xfrm>
              <a:off x="8868570" y="774889"/>
              <a:ext cx="205494" cy="1322045"/>
            </a:xfrm>
            <a:prstGeom prst="snip1Rect">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Temario</a:t>
              </a:r>
              <a:endParaRPr lang="es-MX" sz="900" dirty="0">
                <a:solidFill>
                  <a:schemeClr val="bg1"/>
                </a:solidFill>
                <a:latin typeface="Soberana Sans" panose="02000000000000000000" pitchFamily="50" charset="0"/>
              </a:endParaRPr>
            </a:p>
          </p:txBody>
        </p:sp>
        <p:sp>
          <p:nvSpPr>
            <p:cNvPr id="7" name="Recortar rectángulo de esquina sencilla 6"/>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8" name="Recortar rectángulo de esquina sencilla 7"/>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grpSp>
      <p:sp>
        <p:nvSpPr>
          <p:cNvPr id="4" name="Marcador de número de diapositiva 3"/>
          <p:cNvSpPr>
            <a:spLocks noGrp="1"/>
          </p:cNvSpPr>
          <p:nvPr>
            <p:ph type="sldNum" sz="quarter" idx="12"/>
          </p:nvPr>
        </p:nvSpPr>
        <p:spPr/>
        <p:txBody>
          <a:bodyPr/>
          <a:lstStyle/>
          <a:p>
            <a:fld id="{E7A22ABE-5F76-401A-A17F-A593A8D2E664}" type="slidenum">
              <a:rPr lang="es-MX" smtClean="0"/>
              <a:t>61</a:t>
            </a:fld>
            <a:endParaRPr lang="es-MX"/>
          </a:p>
        </p:txBody>
      </p:sp>
    </p:spTree>
    <p:extLst>
      <p:ext uri="{BB962C8B-B14F-4D97-AF65-F5344CB8AC3E}">
        <p14:creationId xmlns:p14="http://schemas.microsoft.com/office/powerpoint/2010/main" val="28810809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 y="774888"/>
            <a:ext cx="9166859" cy="528818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971028" y="2757956"/>
            <a:ext cx="7578671" cy="830997"/>
          </a:xfrm>
          <a:prstGeom prst="rect">
            <a:avLst/>
          </a:prstGeom>
          <a:noFill/>
        </p:spPr>
        <p:txBody>
          <a:bodyPr wrap="square" rtlCol="0">
            <a:spAutoFit/>
          </a:bodyPr>
          <a:lstStyle/>
          <a:p>
            <a:pPr algn="just"/>
            <a:r>
              <a:rPr lang="es-MX" sz="4800" dirty="0" smtClean="0">
                <a:solidFill>
                  <a:schemeClr val="bg1"/>
                </a:solidFill>
                <a:latin typeface="Soberana Sans" panose="02000000000000000000" pitchFamily="50" charset="0"/>
              </a:rPr>
              <a:t>Gracias por su atención</a:t>
            </a:r>
          </a:p>
        </p:txBody>
      </p:sp>
      <p:grpSp>
        <p:nvGrpSpPr>
          <p:cNvPr id="5" name="Grupo 4"/>
          <p:cNvGrpSpPr/>
          <p:nvPr/>
        </p:nvGrpSpPr>
        <p:grpSpPr>
          <a:xfrm>
            <a:off x="8868570" y="774889"/>
            <a:ext cx="205495" cy="5288180"/>
            <a:chOff x="8868570" y="774889"/>
            <a:chExt cx="205495" cy="5288180"/>
          </a:xfrm>
        </p:grpSpPr>
        <p:sp>
          <p:nvSpPr>
            <p:cNvPr id="6" name="Recortar rectángulo de esquina sencilla 5"/>
            <p:cNvSpPr/>
            <p:nvPr/>
          </p:nvSpPr>
          <p:spPr>
            <a:xfrm>
              <a:off x="8868570" y="774889"/>
              <a:ext cx="205494" cy="1322045"/>
            </a:xfrm>
            <a:prstGeom prst="snip1Rect">
              <a:avLst/>
            </a:prstGeom>
            <a:solidFill>
              <a:srgbClr val="0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Temario</a:t>
              </a:r>
              <a:endParaRPr lang="es-MX" sz="900" dirty="0">
                <a:solidFill>
                  <a:schemeClr val="bg1"/>
                </a:solidFill>
                <a:latin typeface="Soberana Sans" panose="02000000000000000000" pitchFamily="50" charset="0"/>
              </a:endParaRPr>
            </a:p>
          </p:txBody>
        </p:sp>
        <p:sp>
          <p:nvSpPr>
            <p:cNvPr id="7" name="Recortar rectángulo de esquina sencilla 6"/>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8" name="Recortar rectángulo de esquina sencilla 7"/>
            <p:cNvSpPr/>
            <p:nvPr/>
          </p:nvSpPr>
          <p:spPr>
            <a:xfrm>
              <a:off x="8868571" y="3418979"/>
              <a:ext cx="205494" cy="1322045"/>
            </a:xfrm>
            <a:prstGeom prst="snip1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Contraloría Social</a:t>
              </a:r>
              <a:endParaRPr lang="es-MX" sz="900" dirty="0">
                <a:solidFill>
                  <a:schemeClr val="bg1"/>
                </a:solidFill>
                <a:latin typeface="Soberana Sans" panose="02000000000000000000" pitchFamily="50" charset="0"/>
              </a:endParaRPr>
            </a:p>
          </p:txBody>
        </p:sp>
        <p:sp>
          <p:nvSpPr>
            <p:cNvPr id="9" name="Recortar rectángulo de esquina sencilla 8"/>
            <p:cNvSpPr/>
            <p:nvPr/>
          </p:nvSpPr>
          <p:spPr>
            <a:xfrm>
              <a:off x="8868571" y="4741024"/>
              <a:ext cx="205494" cy="1322045"/>
            </a:xfrm>
            <a:prstGeom prst="snip1Rect">
              <a:avLst/>
            </a:prstGeom>
            <a:solidFill>
              <a:srgbClr val="9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Taller</a:t>
              </a:r>
              <a:endParaRPr lang="es-MX" sz="900" dirty="0">
                <a:solidFill>
                  <a:schemeClr val="bg1"/>
                </a:solidFill>
                <a:latin typeface="Soberana Sans" panose="02000000000000000000" pitchFamily="50" charset="0"/>
              </a:endParaRPr>
            </a:p>
          </p:txBody>
        </p:sp>
      </p:grpSp>
      <p:sp>
        <p:nvSpPr>
          <p:cNvPr id="4" name="Marcador de número de diapositiva 3"/>
          <p:cNvSpPr>
            <a:spLocks noGrp="1"/>
          </p:cNvSpPr>
          <p:nvPr>
            <p:ph type="sldNum" sz="quarter" idx="12"/>
          </p:nvPr>
        </p:nvSpPr>
        <p:spPr/>
        <p:txBody>
          <a:bodyPr/>
          <a:lstStyle/>
          <a:p>
            <a:fld id="{E7A22ABE-5F76-401A-A17F-A593A8D2E664}" type="slidenum">
              <a:rPr lang="es-MX" smtClean="0"/>
              <a:t>62</a:t>
            </a:fld>
            <a:endParaRPr lang="es-MX"/>
          </a:p>
        </p:txBody>
      </p:sp>
    </p:spTree>
    <p:extLst>
      <p:ext uri="{BB962C8B-B14F-4D97-AF65-F5344CB8AC3E}">
        <p14:creationId xmlns:p14="http://schemas.microsoft.com/office/powerpoint/2010/main" val="194633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9866" y="779929"/>
            <a:ext cx="6459875" cy="5298141"/>
          </a:xfrm>
        </p:spPr>
        <p:txBody>
          <a:bodyPr anchor="ctr">
            <a:noAutofit/>
          </a:bodyPr>
          <a:lstStyle/>
          <a:p>
            <a:pPr algn="ctr"/>
            <a:r>
              <a:rPr lang="es-MX" sz="2800" b="1" dirty="0" smtClean="0">
                <a:solidFill>
                  <a:schemeClr val="bg1"/>
                </a:solidFill>
                <a:latin typeface="Soberana Sans" panose="02000000000000000000" pitchFamily="50" charset="0"/>
              </a:rPr>
              <a:t>Alejandro Rodríguez </a:t>
            </a:r>
            <a:r>
              <a:rPr lang="es-MX" sz="2800" b="1" dirty="0" err="1" smtClean="0">
                <a:solidFill>
                  <a:schemeClr val="bg1"/>
                </a:solidFill>
                <a:latin typeface="Soberana Sans" panose="02000000000000000000" pitchFamily="50" charset="0"/>
              </a:rPr>
              <a:t>Lincona</a:t>
            </a:r>
            <a:r>
              <a:rPr lang="es-MX" sz="3600" dirty="0" smtClean="0">
                <a:solidFill>
                  <a:schemeClr val="bg1"/>
                </a:solidFill>
                <a:latin typeface="Soberana Sans" panose="02000000000000000000" pitchFamily="50" charset="0"/>
              </a:rPr>
              <a:t/>
            </a:r>
            <a:br>
              <a:rPr lang="es-MX" sz="3600" dirty="0" smtClean="0">
                <a:solidFill>
                  <a:schemeClr val="bg1"/>
                </a:solidFill>
                <a:latin typeface="Soberana Sans" panose="02000000000000000000" pitchFamily="50" charset="0"/>
              </a:rPr>
            </a:br>
            <a:r>
              <a:rPr lang="es-MX" sz="1800" dirty="0" smtClean="0">
                <a:solidFill>
                  <a:schemeClr val="bg1"/>
                </a:solidFill>
                <a:latin typeface="Soberana Sans" panose="02000000000000000000" pitchFamily="50" charset="0"/>
              </a:rPr>
              <a:t>Dirección General Adjunta de Contraloría Social </a:t>
            </a:r>
            <a:br>
              <a:rPr lang="es-MX" sz="1800" dirty="0" smtClean="0">
                <a:solidFill>
                  <a:schemeClr val="bg1"/>
                </a:solidFill>
                <a:latin typeface="Soberana Sans" panose="02000000000000000000" pitchFamily="50" charset="0"/>
              </a:rPr>
            </a:br>
            <a:r>
              <a:rPr lang="es-MX" sz="1800" dirty="0">
                <a:solidFill>
                  <a:schemeClr val="bg1"/>
                </a:solidFill>
                <a:latin typeface="Soberana Sans" panose="02000000000000000000" pitchFamily="50" charset="0"/>
              </a:rPr>
              <a:t>D</a:t>
            </a:r>
            <a:r>
              <a:rPr lang="es-MX" sz="1800" dirty="0" smtClean="0">
                <a:solidFill>
                  <a:schemeClr val="bg1"/>
                </a:solidFill>
                <a:latin typeface="Soberana Sans" panose="02000000000000000000" pitchFamily="50" charset="0"/>
              </a:rPr>
              <a:t>irector de Vinculación con Estados, Municipios y Sociedad Civil</a:t>
            </a:r>
            <a:br>
              <a:rPr lang="es-MX" sz="1800" dirty="0" smtClean="0">
                <a:solidFill>
                  <a:schemeClr val="bg1"/>
                </a:solidFill>
                <a:latin typeface="Soberana Sans" panose="02000000000000000000" pitchFamily="50" charset="0"/>
              </a:rPr>
            </a:br>
            <a:r>
              <a:rPr lang="es-MX" sz="1800" dirty="0">
                <a:solidFill>
                  <a:schemeClr val="bg1"/>
                </a:solidFill>
                <a:latin typeface="Soberana Sans" panose="02000000000000000000" pitchFamily="50" charset="0"/>
              </a:rPr>
              <a:t/>
            </a:r>
            <a:br>
              <a:rPr lang="es-MX" sz="1800" dirty="0">
                <a:solidFill>
                  <a:schemeClr val="bg1"/>
                </a:solidFill>
                <a:latin typeface="Soberana Sans" panose="02000000000000000000" pitchFamily="50" charset="0"/>
              </a:rPr>
            </a:br>
            <a:r>
              <a:rPr lang="es-MX" sz="1600" dirty="0" smtClean="0">
                <a:solidFill>
                  <a:schemeClr val="bg1"/>
                </a:solidFill>
                <a:latin typeface="Soberana Sans" panose="02000000000000000000" pitchFamily="50" charset="0"/>
              </a:rPr>
              <a:t>Teléfono: (55) 2000 3000, ext. 3074.</a:t>
            </a:r>
            <a:br>
              <a:rPr lang="es-MX" sz="1600" dirty="0" smtClean="0">
                <a:solidFill>
                  <a:schemeClr val="bg1"/>
                </a:solidFill>
                <a:latin typeface="Soberana Sans" panose="02000000000000000000" pitchFamily="50" charset="0"/>
              </a:rPr>
            </a:br>
            <a:r>
              <a:rPr lang="es-MX" sz="1600" dirty="0" smtClean="0">
                <a:solidFill>
                  <a:schemeClr val="bg1"/>
                </a:solidFill>
                <a:latin typeface="Soberana Sans" panose="02000000000000000000" pitchFamily="50" charset="0"/>
              </a:rPr>
              <a:t>Correo electrónico: </a:t>
            </a:r>
            <a:r>
              <a:rPr lang="es-MX" sz="1600" dirty="0" err="1" smtClean="0">
                <a:solidFill>
                  <a:schemeClr val="bg1"/>
                </a:solidFill>
                <a:latin typeface="Soberana Sans" panose="02000000000000000000" pitchFamily="50" charset="0"/>
              </a:rPr>
              <a:t>alrodriguez@funcionpublica.gob.mx</a:t>
            </a:r>
            <a:endParaRPr lang="es-MX" sz="1050" dirty="0">
              <a:solidFill>
                <a:schemeClr val="bg1"/>
              </a:solidFill>
              <a:latin typeface="Soberana Sans" panose="02000000000000000000" pitchFamily="50" charset="0"/>
            </a:endParaRPr>
          </a:p>
        </p:txBody>
      </p:sp>
      <p:sp>
        <p:nvSpPr>
          <p:cNvPr id="28" name="Marcador de número de diapositiva 27"/>
          <p:cNvSpPr>
            <a:spLocks noGrp="1"/>
          </p:cNvSpPr>
          <p:nvPr>
            <p:ph type="sldNum" sz="quarter" idx="12"/>
          </p:nvPr>
        </p:nvSpPr>
        <p:spPr/>
        <p:txBody>
          <a:bodyPr/>
          <a:lstStyle/>
          <a:p>
            <a:fld id="{E7A22ABE-5F76-401A-A17F-A593A8D2E664}" type="slidenum">
              <a:rPr lang="es-MX" smtClean="0"/>
              <a:t>63</a:t>
            </a:fld>
            <a:endParaRPr lang="es-MX"/>
          </a:p>
        </p:txBody>
      </p:sp>
    </p:spTree>
    <p:extLst>
      <p:ext uri="{BB962C8B-B14F-4D97-AF65-F5344CB8AC3E}">
        <p14:creationId xmlns:p14="http://schemas.microsoft.com/office/powerpoint/2010/main" val="28044543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9866" y="779929"/>
            <a:ext cx="6459875" cy="5298141"/>
          </a:xfrm>
        </p:spPr>
        <p:txBody>
          <a:bodyPr anchor="ctr">
            <a:noAutofit/>
          </a:bodyPr>
          <a:lstStyle/>
          <a:p>
            <a:pPr algn="ctr"/>
            <a:r>
              <a:rPr lang="es-MX" sz="2800" b="1" dirty="0" smtClean="0">
                <a:solidFill>
                  <a:schemeClr val="bg1"/>
                </a:solidFill>
                <a:latin typeface="Soberana Sans" panose="02000000000000000000" pitchFamily="50" charset="0"/>
              </a:rPr>
              <a:t>Lic. Nancy Yadira </a:t>
            </a:r>
            <a:r>
              <a:rPr lang="es-MX" sz="2800" b="1" dirty="0" err="1" smtClean="0">
                <a:solidFill>
                  <a:schemeClr val="bg1"/>
                </a:solidFill>
                <a:latin typeface="Soberana Sans" panose="02000000000000000000" pitchFamily="50" charset="0"/>
              </a:rPr>
              <a:t>Basoria</a:t>
            </a:r>
            <a:r>
              <a:rPr lang="es-MX" sz="2800" b="1" dirty="0" smtClean="0">
                <a:solidFill>
                  <a:schemeClr val="bg1"/>
                </a:solidFill>
                <a:latin typeface="Soberana Sans" panose="02000000000000000000" pitchFamily="50" charset="0"/>
              </a:rPr>
              <a:t> Guzmán</a:t>
            </a:r>
            <a:r>
              <a:rPr lang="es-MX" sz="3600" dirty="0" smtClean="0">
                <a:solidFill>
                  <a:schemeClr val="bg1"/>
                </a:solidFill>
                <a:latin typeface="Soberana Sans" panose="02000000000000000000" pitchFamily="50" charset="0"/>
              </a:rPr>
              <a:t/>
            </a:r>
            <a:br>
              <a:rPr lang="es-MX" sz="3600" dirty="0" smtClean="0">
                <a:solidFill>
                  <a:schemeClr val="bg1"/>
                </a:solidFill>
                <a:latin typeface="Soberana Sans" panose="02000000000000000000" pitchFamily="50" charset="0"/>
              </a:rPr>
            </a:br>
            <a:r>
              <a:rPr lang="es-MX" sz="1800" dirty="0">
                <a:solidFill>
                  <a:schemeClr val="bg1"/>
                </a:solidFill>
                <a:latin typeface="Soberana Sans" panose="02000000000000000000" pitchFamily="50" charset="0"/>
              </a:rPr>
              <a:t>Dirección de Vinculación </a:t>
            </a:r>
            <a:r>
              <a:rPr lang="es-MX" sz="1800" dirty="0" smtClean="0">
                <a:solidFill>
                  <a:schemeClr val="bg1"/>
                </a:solidFill>
                <a:latin typeface="Soberana Sans" panose="02000000000000000000" pitchFamily="50" charset="0"/>
              </a:rPr>
              <a:t>con Estados</a:t>
            </a:r>
            <a:r>
              <a:rPr lang="es-MX" sz="1800" dirty="0">
                <a:solidFill>
                  <a:schemeClr val="bg1"/>
                </a:solidFill>
                <a:latin typeface="Soberana Sans" panose="02000000000000000000" pitchFamily="50" charset="0"/>
              </a:rPr>
              <a:t>, Municipios y Sociedad Civil</a:t>
            </a:r>
            <a:br>
              <a:rPr lang="es-MX" sz="1800" dirty="0">
                <a:solidFill>
                  <a:schemeClr val="bg1"/>
                </a:solidFill>
                <a:latin typeface="Soberana Sans" panose="02000000000000000000" pitchFamily="50" charset="0"/>
              </a:rPr>
            </a:br>
            <a:r>
              <a:rPr lang="es-MX" sz="1800" dirty="0">
                <a:solidFill>
                  <a:schemeClr val="bg1"/>
                </a:solidFill>
                <a:latin typeface="Soberana Sans" panose="02000000000000000000" pitchFamily="50" charset="0"/>
              </a:rPr>
              <a:t>Asesora externa</a:t>
            </a:r>
            <a:r>
              <a:rPr lang="es-MX" sz="1800" dirty="0" smtClean="0">
                <a:solidFill>
                  <a:schemeClr val="bg1"/>
                </a:solidFill>
                <a:latin typeface="Soberana Sans" panose="02000000000000000000" pitchFamily="50" charset="0"/>
              </a:rPr>
              <a:t/>
            </a:r>
            <a:br>
              <a:rPr lang="es-MX" sz="1800" dirty="0" smtClean="0">
                <a:solidFill>
                  <a:schemeClr val="bg1"/>
                </a:solidFill>
                <a:latin typeface="Soberana Sans" panose="02000000000000000000" pitchFamily="50" charset="0"/>
              </a:rPr>
            </a:br>
            <a:r>
              <a:rPr lang="es-MX" sz="1800" dirty="0">
                <a:solidFill>
                  <a:schemeClr val="bg1"/>
                </a:solidFill>
                <a:latin typeface="Soberana Sans" panose="02000000000000000000" pitchFamily="50" charset="0"/>
              </a:rPr>
              <a:t/>
            </a:r>
            <a:br>
              <a:rPr lang="es-MX" sz="1800" dirty="0">
                <a:solidFill>
                  <a:schemeClr val="bg1"/>
                </a:solidFill>
                <a:latin typeface="Soberana Sans" panose="02000000000000000000" pitchFamily="50" charset="0"/>
              </a:rPr>
            </a:br>
            <a:r>
              <a:rPr lang="es-MX" sz="1600" dirty="0" smtClean="0">
                <a:solidFill>
                  <a:schemeClr val="bg1"/>
                </a:solidFill>
                <a:latin typeface="Soberana Sans" panose="02000000000000000000" pitchFamily="50" charset="0"/>
              </a:rPr>
              <a:t>Teléfono: (55) 2000 3000, ext. 3369.</a:t>
            </a:r>
            <a:br>
              <a:rPr lang="es-MX" sz="1600" dirty="0" smtClean="0">
                <a:solidFill>
                  <a:schemeClr val="bg1"/>
                </a:solidFill>
                <a:latin typeface="Soberana Sans" panose="02000000000000000000" pitchFamily="50" charset="0"/>
              </a:rPr>
            </a:br>
            <a:r>
              <a:rPr lang="es-MX" sz="1600" dirty="0" smtClean="0">
                <a:solidFill>
                  <a:schemeClr val="bg1"/>
                </a:solidFill>
                <a:latin typeface="Soberana Sans" panose="02000000000000000000" pitchFamily="50" charset="0"/>
              </a:rPr>
              <a:t>Correo electrónico: Lic.nancy.basoria@gmail.com</a:t>
            </a:r>
            <a:endParaRPr lang="es-MX" sz="1050" dirty="0">
              <a:solidFill>
                <a:schemeClr val="bg1"/>
              </a:solidFill>
              <a:latin typeface="Soberana Sans" panose="02000000000000000000" pitchFamily="50" charset="0"/>
            </a:endParaRPr>
          </a:p>
        </p:txBody>
      </p:sp>
      <p:sp>
        <p:nvSpPr>
          <p:cNvPr id="28" name="Marcador de número de diapositiva 27"/>
          <p:cNvSpPr>
            <a:spLocks noGrp="1"/>
          </p:cNvSpPr>
          <p:nvPr>
            <p:ph type="sldNum" sz="quarter" idx="12"/>
          </p:nvPr>
        </p:nvSpPr>
        <p:spPr/>
        <p:txBody>
          <a:bodyPr/>
          <a:lstStyle/>
          <a:p>
            <a:fld id="{E7A22ABE-5F76-401A-A17F-A593A8D2E664}" type="slidenum">
              <a:rPr lang="es-MX" smtClean="0"/>
              <a:t>64</a:t>
            </a:fld>
            <a:endParaRPr lang="es-MX"/>
          </a:p>
        </p:txBody>
      </p:sp>
    </p:spTree>
    <p:extLst>
      <p:ext uri="{BB962C8B-B14F-4D97-AF65-F5344CB8AC3E}">
        <p14:creationId xmlns:p14="http://schemas.microsoft.com/office/powerpoint/2010/main" val="47310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a 24"/>
          <p:cNvGraphicFramePr/>
          <p:nvPr>
            <p:extLst>
              <p:ext uri="{D42A27DB-BD31-4B8C-83A1-F6EECF244321}">
                <p14:modId xmlns:p14="http://schemas.microsoft.com/office/powerpoint/2010/main" val="1975273947"/>
              </p:ext>
            </p:extLst>
          </p:nvPr>
        </p:nvGraphicFramePr>
        <p:xfrm>
          <a:off x="1339203" y="977900"/>
          <a:ext cx="8592197"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1214845" y="804255"/>
            <a:ext cx="7173506" cy="763795"/>
          </a:xfrm>
        </p:spPr>
        <p:txBody>
          <a:bodyPr>
            <a:normAutofit/>
          </a:bodyPr>
          <a:lstStyle/>
          <a:p>
            <a:pPr marL="0" indent="0" algn="just">
              <a:buNone/>
            </a:pPr>
            <a:r>
              <a:rPr lang="es-MX" sz="1600" dirty="0">
                <a:latin typeface="Soberana Sans" panose="02000000000000000000" pitchFamily="50" charset="0"/>
              </a:rPr>
              <a:t>Los principales medios </a:t>
            </a:r>
            <a:r>
              <a:rPr lang="es-MX" sz="1600" dirty="0" smtClean="0">
                <a:latin typeface="Soberana Sans" panose="02000000000000000000" pitchFamily="50" charset="0"/>
              </a:rPr>
              <a:t>implementados en los gobiernos locales para promover </a:t>
            </a:r>
            <a:r>
              <a:rPr lang="es-MX" sz="1600" dirty="0">
                <a:latin typeface="Soberana Sans" panose="02000000000000000000" pitchFamily="50" charset="0"/>
              </a:rPr>
              <a:t>las actividades de Contralorías Social, son los siguientes:</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11" name="Marcador de número de diapositiva 10"/>
          <p:cNvSpPr>
            <a:spLocks noGrp="1"/>
          </p:cNvSpPr>
          <p:nvPr>
            <p:ph type="sldNum" sz="quarter" idx="12"/>
          </p:nvPr>
        </p:nvSpPr>
        <p:spPr/>
        <p:txBody>
          <a:bodyPr/>
          <a:lstStyle/>
          <a:p>
            <a:fld id="{E7A22ABE-5F76-401A-A17F-A593A8D2E664}" type="slidenum">
              <a:rPr lang="es-MX" smtClean="0"/>
              <a:t>7</a:t>
            </a:fld>
            <a:endParaRPr lang="es-MX" dirty="0"/>
          </a:p>
        </p:txBody>
      </p:sp>
    </p:spTree>
    <p:extLst>
      <p:ext uri="{BB962C8B-B14F-4D97-AF65-F5344CB8AC3E}">
        <p14:creationId xmlns:p14="http://schemas.microsoft.com/office/powerpoint/2010/main" val="295832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804255"/>
            <a:ext cx="7173506" cy="664327"/>
          </a:xfrm>
        </p:spPr>
        <p:txBody>
          <a:bodyPr>
            <a:normAutofit/>
          </a:bodyPr>
          <a:lstStyle/>
          <a:p>
            <a:pPr marL="0" indent="0" algn="just">
              <a:buNone/>
            </a:pPr>
            <a:r>
              <a:rPr lang="es-MX" sz="1600" dirty="0">
                <a:latin typeface="Soberana Sans" panose="02000000000000000000" pitchFamily="50" charset="0"/>
              </a:rPr>
              <a:t>Las acciones de vigilancia realizadas por los gobiernos locales se llevaron a cabo de la siguiente manera (muestra de 469 respuestas): </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graphicFrame>
        <p:nvGraphicFramePr>
          <p:cNvPr id="9" name="Diagrama 8"/>
          <p:cNvGraphicFramePr/>
          <p:nvPr>
            <p:extLst>
              <p:ext uri="{D42A27DB-BD31-4B8C-83A1-F6EECF244321}">
                <p14:modId xmlns:p14="http://schemas.microsoft.com/office/powerpoint/2010/main" val="4020500220"/>
              </p:ext>
            </p:extLst>
          </p:nvPr>
        </p:nvGraphicFramePr>
        <p:xfrm>
          <a:off x="1323967" y="1530686"/>
          <a:ext cx="7064384" cy="4914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E7A22ABE-5F76-401A-A17F-A593A8D2E664}" type="slidenum">
              <a:rPr lang="es-MX" smtClean="0"/>
              <a:t>8</a:t>
            </a:fld>
            <a:endParaRPr lang="es-MX" dirty="0"/>
          </a:p>
        </p:txBody>
      </p:sp>
    </p:spTree>
    <p:extLst>
      <p:ext uri="{BB962C8B-B14F-4D97-AF65-F5344CB8AC3E}">
        <p14:creationId xmlns:p14="http://schemas.microsoft.com/office/powerpoint/2010/main" val="2113444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4845" y="804255"/>
            <a:ext cx="7173506" cy="664327"/>
          </a:xfrm>
        </p:spPr>
        <p:txBody>
          <a:bodyPr>
            <a:normAutofit/>
          </a:bodyPr>
          <a:lstStyle/>
          <a:p>
            <a:pPr marL="0" indent="0" algn="just">
              <a:buNone/>
            </a:pPr>
            <a:r>
              <a:rPr lang="es-MX" sz="1600" dirty="0" smtClean="0">
                <a:latin typeface="Soberana Sans" panose="02000000000000000000" pitchFamily="50" charset="0"/>
              </a:rPr>
              <a:t>En 2017, se tuvo un </a:t>
            </a:r>
            <a:r>
              <a:rPr lang="es-MX" sz="1600" dirty="0">
                <a:latin typeface="Soberana Sans" panose="02000000000000000000" pitchFamily="50" charset="0"/>
              </a:rPr>
              <a:t>registro de 23 mil </a:t>
            </a:r>
            <a:r>
              <a:rPr lang="es-MX" sz="1600" dirty="0" smtClean="0">
                <a:latin typeface="Soberana Sans" panose="02000000000000000000" pitchFamily="50" charset="0"/>
              </a:rPr>
              <a:t>992 </a:t>
            </a:r>
            <a:r>
              <a:rPr lang="es-MX" sz="1600" dirty="0">
                <a:latin typeface="Soberana Sans" panose="02000000000000000000" pitchFamily="50" charset="0"/>
              </a:rPr>
              <a:t>comités constituidos en 889 municipios, con una participación de 116 mil 394 integrantes.</a:t>
            </a:r>
          </a:p>
        </p:txBody>
      </p:sp>
      <p:sp>
        <p:nvSpPr>
          <p:cNvPr id="5" name="Recortar rectángulo de esquina sencilla 4"/>
          <p:cNvSpPr/>
          <p:nvPr/>
        </p:nvSpPr>
        <p:spPr>
          <a:xfrm>
            <a:off x="8868571" y="2096934"/>
            <a:ext cx="205494" cy="1322045"/>
          </a:xfrm>
          <a:prstGeom prst="snip1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900" dirty="0" smtClean="0">
                <a:solidFill>
                  <a:schemeClr val="bg1"/>
                </a:solidFill>
                <a:latin typeface="Soberana Sans" panose="02000000000000000000" pitchFamily="50" charset="0"/>
              </a:rPr>
              <a:t>introducción</a:t>
            </a:r>
            <a:endParaRPr lang="es-MX" sz="900" dirty="0">
              <a:solidFill>
                <a:schemeClr val="bg1"/>
              </a:solidFill>
              <a:latin typeface="Soberana Sans" panose="02000000000000000000" pitchFamily="50" charset="0"/>
            </a:endParaRPr>
          </a:p>
        </p:txBody>
      </p:sp>
      <p:sp>
        <p:nvSpPr>
          <p:cNvPr id="10" name="Marcador de contenido 2"/>
          <p:cNvSpPr txBox="1">
            <a:spLocks/>
          </p:cNvSpPr>
          <p:nvPr/>
        </p:nvSpPr>
        <p:spPr>
          <a:xfrm>
            <a:off x="1214845" y="1468582"/>
            <a:ext cx="7173506" cy="105294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just">
              <a:buNone/>
            </a:pPr>
            <a:r>
              <a:rPr lang="es-MX" sz="1600" dirty="0" smtClean="0">
                <a:latin typeface="Soberana Sans" panose="02000000000000000000" pitchFamily="50" charset="0"/>
              </a:rPr>
              <a:t>Los </a:t>
            </a:r>
            <a:r>
              <a:rPr lang="es-MX" sz="1600" dirty="0">
                <a:latin typeface="Soberana Sans" panose="02000000000000000000" pitchFamily="50" charset="0"/>
              </a:rPr>
              <a:t>gobiernos locales reportaron que en 729 áreas se organizan y promueven las actividades de Contraloría Social. Dentro de las principales funciones del servidor público responsable, se destacan las siguientes: </a:t>
            </a:r>
          </a:p>
        </p:txBody>
      </p:sp>
      <p:graphicFrame>
        <p:nvGraphicFramePr>
          <p:cNvPr id="11" name="Diagrama 10">
            <a:extLst>
              <a:ext uri="{FF2B5EF4-FFF2-40B4-BE49-F238E27FC236}">
                <a16:creationId xmlns:a16="http://schemas.microsoft.com/office/drawing/2014/main" xmlns="" id="{EEB4A0B1-A89A-41CB-9367-C6CFCEF45399}"/>
              </a:ext>
            </a:extLst>
          </p:cNvPr>
          <p:cNvGraphicFramePr/>
          <p:nvPr>
            <p:extLst>
              <p:ext uri="{D42A27DB-BD31-4B8C-83A1-F6EECF244321}">
                <p14:modId xmlns:p14="http://schemas.microsoft.com/office/powerpoint/2010/main" val="295243228"/>
              </p:ext>
            </p:extLst>
          </p:nvPr>
        </p:nvGraphicFramePr>
        <p:xfrm>
          <a:off x="1828800" y="2409432"/>
          <a:ext cx="5773148" cy="438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E7A22ABE-5F76-401A-A17F-A593A8D2E664}" type="slidenum">
              <a:rPr lang="es-MX" smtClean="0"/>
              <a:t>9</a:t>
            </a:fld>
            <a:endParaRPr lang="es-MX" dirty="0"/>
          </a:p>
        </p:txBody>
      </p:sp>
    </p:spTree>
    <p:extLst>
      <p:ext uri="{BB962C8B-B14F-4D97-AF65-F5344CB8AC3E}">
        <p14:creationId xmlns:p14="http://schemas.microsoft.com/office/powerpoint/2010/main" val="1435512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o">
  <a:themeElements>
    <a:clrScheme name="Marco">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TM03457475[[fn=Marco]]</Template>
  <TotalTime>20438</TotalTime>
  <Words>4881</Words>
  <Application>Microsoft Office PowerPoint</Application>
  <PresentationFormat>Presentación en pantalla (4:3)</PresentationFormat>
  <Paragraphs>741</Paragraphs>
  <Slides>64</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64</vt:i4>
      </vt:variant>
    </vt:vector>
  </HeadingPairs>
  <TitlesOfParts>
    <vt:vector size="77" baseType="lpstr">
      <vt:lpstr>Arial</vt:lpstr>
      <vt:lpstr>Arial Narrow</vt:lpstr>
      <vt:lpstr>Calibri</vt:lpstr>
      <vt:lpstr>Corbel</vt:lpstr>
      <vt:lpstr>Impact</vt:lpstr>
      <vt:lpstr>Soberana Sans</vt:lpstr>
      <vt:lpstr>Soberana Sans Light</vt:lpstr>
      <vt:lpstr>Tahoma</vt:lpstr>
      <vt:lpstr>Times New Roman</vt:lpstr>
      <vt:lpstr>Verdana</vt:lpstr>
      <vt:lpstr>Wingdings</vt:lpstr>
      <vt:lpstr>Wingdings 2</vt:lpstr>
      <vt:lpstr>Marco</vt:lpstr>
      <vt:lpstr>Taller de Contraloría Social en las acciones de los Gobiernos Locales</vt:lpstr>
      <vt:lpstr>Presentación de PowerPoint</vt:lpstr>
      <vt:lpstr>Presentación de PowerPoint</vt:lpstr>
      <vt:lpstr>Presentación de PowerPoint</vt:lpstr>
      <vt:lpstr>1. INTRODUCCIÓN (ROCSGL)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CONTRALORÍA SOCIAL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TALLER DE CONTRALORÍA SOCIAL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CONTRALORÍA SOCIAL</vt:lpstr>
      <vt:lpstr>Presentación de PowerPoint</vt:lpstr>
      <vt:lpstr>Presentación de PowerPoint</vt:lpstr>
      <vt:lpstr>Alejandro Rodríguez Lincona Dirección General Adjunta de Contraloría Social  Director de Vinculación con Estados, Municipios y Sociedad Civil  Teléfono: (55) 2000 3000, ext. 3074. Correo electrónico: alrodriguez@funcionpublica.gob.mx</vt:lpstr>
      <vt:lpstr>Lic. Nancy Yadira Basoria Guzmán Dirección de Vinculación con Estados, Municipios y Sociedad Civil Asesora externa  Teléfono: (55) 2000 3000, ext. 3369. Correo electrónico: Lic.nancy.basoria@gmail.com</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Enrique Velázquez Hernández</dc:creator>
  <cp:lastModifiedBy>Liz</cp:lastModifiedBy>
  <cp:revision>186</cp:revision>
  <dcterms:created xsi:type="dcterms:W3CDTF">2018-01-29T15:59:09Z</dcterms:created>
  <dcterms:modified xsi:type="dcterms:W3CDTF">2018-03-23T20:14:00Z</dcterms:modified>
</cp:coreProperties>
</file>