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5" r:id="rId2"/>
    <p:sldMasterId id="2147483782" r:id="rId3"/>
    <p:sldMasterId id="2147483800" r:id="rId4"/>
  </p:sldMasterIdLst>
  <p:notesMasterIdLst>
    <p:notesMasterId r:id="rId23"/>
  </p:notesMasterIdLst>
  <p:sldIdLst>
    <p:sldId id="380" r:id="rId5"/>
    <p:sldId id="266" r:id="rId6"/>
    <p:sldId id="370" r:id="rId7"/>
    <p:sldId id="331" r:id="rId8"/>
    <p:sldId id="388" r:id="rId9"/>
    <p:sldId id="346" r:id="rId10"/>
    <p:sldId id="367" r:id="rId11"/>
    <p:sldId id="365" r:id="rId12"/>
    <p:sldId id="371" r:id="rId13"/>
    <p:sldId id="372" r:id="rId14"/>
    <p:sldId id="353" r:id="rId15"/>
    <p:sldId id="382" r:id="rId16"/>
    <p:sldId id="383" r:id="rId17"/>
    <p:sldId id="384" r:id="rId18"/>
    <p:sldId id="385" r:id="rId19"/>
    <p:sldId id="386" r:id="rId20"/>
    <p:sldId id="387" r:id="rId21"/>
    <p:sldId id="389"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50"/>
    <p:restoredTop sz="94715"/>
  </p:normalViewPr>
  <p:slideViewPr>
    <p:cSldViewPr snapToGrid="0" snapToObjects="1">
      <p:cViewPr varScale="1">
        <p:scale>
          <a:sx n="68" d="100"/>
          <a:sy n="68" d="100"/>
        </p:scale>
        <p:origin x="25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4A4D7C-368A-4FB5-BE9B-841104A04A68}" type="doc">
      <dgm:prSet loTypeId="urn:microsoft.com/office/officeart/2005/8/layout/default" loCatId="list" qsTypeId="urn:microsoft.com/office/officeart/2005/8/quickstyle/3d3" qsCatId="3D" csTypeId="urn:microsoft.com/office/officeart/2005/8/colors/accent0_1" csCatId="mainScheme" phldr="1"/>
      <dgm:spPr/>
      <dgm:t>
        <a:bodyPr/>
        <a:lstStyle/>
        <a:p>
          <a:endParaRPr lang="es-ES"/>
        </a:p>
      </dgm:t>
    </dgm:pt>
    <dgm:pt modelId="{F8A802F3-E9BC-4380-863A-44FBFF998CBE}">
      <dgm:prSet phldrT="[Texto]" custT="1">
        <dgm:style>
          <a:lnRef idx="1">
            <a:schemeClr val="accent6"/>
          </a:lnRef>
          <a:fillRef idx="2">
            <a:schemeClr val="accent6"/>
          </a:fillRef>
          <a:effectRef idx="1">
            <a:schemeClr val="accent6"/>
          </a:effectRef>
          <a:fontRef idx="minor">
            <a:schemeClr val="dk1"/>
          </a:fontRef>
        </dgm:style>
      </dgm:prSet>
      <dgm:spPr>
        <a:solidFill>
          <a:schemeClr val="bg1">
            <a:lumMod val="95000"/>
          </a:schemeClr>
        </a:solidFill>
      </dgm:spPr>
      <dgm:t>
        <a:bodyPr/>
        <a:lstStyle/>
        <a:p>
          <a:r>
            <a:rPr lang="es-ES" sz="2600" b="1" dirty="0">
              <a:solidFill>
                <a:schemeClr val="tx1"/>
              </a:solidFill>
            </a:rPr>
            <a:t>Cohecho</a:t>
          </a:r>
        </a:p>
      </dgm:t>
    </dgm:pt>
    <dgm:pt modelId="{0BFE29ED-12B3-43AF-BE87-DFDF95107EF9}" type="parTrans" cxnId="{0AC0F7FB-6535-4619-B4CF-680E7AE5EC65}">
      <dgm:prSet/>
      <dgm:spPr/>
      <dgm:t>
        <a:bodyPr/>
        <a:lstStyle/>
        <a:p>
          <a:endParaRPr lang="es-ES" sz="2600" b="1"/>
        </a:p>
      </dgm:t>
    </dgm:pt>
    <dgm:pt modelId="{AA2A747B-40A5-4040-B2EE-7F4F68418AD0}" type="sibTrans" cxnId="{0AC0F7FB-6535-4619-B4CF-680E7AE5EC65}">
      <dgm:prSet/>
      <dgm:spPr/>
      <dgm:t>
        <a:bodyPr/>
        <a:lstStyle/>
        <a:p>
          <a:endParaRPr lang="es-ES" sz="2600" b="1"/>
        </a:p>
      </dgm:t>
    </dgm:pt>
    <dgm:pt modelId="{0360DB06-802B-46AC-BCE2-C05B73FFB992}">
      <dgm:prSet phldrT="[Texto]" custT="1">
        <dgm:style>
          <a:lnRef idx="1">
            <a:schemeClr val="accent6"/>
          </a:lnRef>
          <a:fillRef idx="2">
            <a:schemeClr val="accent6"/>
          </a:fillRef>
          <a:effectRef idx="1">
            <a:schemeClr val="accent6"/>
          </a:effectRef>
          <a:fontRef idx="minor">
            <a:schemeClr val="dk1"/>
          </a:fontRef>
        </dgm:style>
      </dgm:prSet>
      <dgm:spPr>
        <a:solidFill>
          <a:schemeClr val="bg1">
            <a:lumMod val="95000"/>
          </a:schemeClr>
        </a:solidFill>
      </dgm:spPr>
      <dgm:t>
        <a:bodyPr/>
        <a:lstStyle/>
        <a:p>
          <a:r>
            <a:rPr lang="es-ES" sz="2400" b="1" dirty="0">
              <a:solidFill>
                <a:schemeClr val="tx1"/>
              </a:solidFill>
            </a:rPr>
            <a:t>Desacato</a:t>
          </a:r>
        </a:p>
      </dgm:t>
    </dgm:pt>
    <dgm:pt modelId="{FFD0503A-5BB3-4F84-9FD6-E2908EF00FFF}" type="parTrans" cxnId="{9B32ADE1-1E9E-4F01-9970-1A3161BAF57C}">
      <dgm:prSet/>
      <dgm:spPr/>
      <dgm:t>
        <a:bodyPr/>
        <a:lstStyle/>
        <a:p>
          <a:endParaRPr lang="es-ES" sz="2600" b="1"/>
        </a:p>
      </dgm:t>
    </dgm:pt>
    <dgm:pt modelId="{A6A9D64F-BE8B-408D-8CA1-0D04D55F0E86}" type="sibTrans" cxnId="{9B32ADE1-1E9E-4F01-9970-1A3161BAF57C}">
      <dgm:prSet/>
      <dgm:spPr/>
      <dgm:t>
        <a:bodyPr/>
        <a:lstStyle/>
        <a:p>
          <a:endParaRPr lang="es-ES" sz="2600" b="1"/>
        </a:p>
      </dgm:t>
    </dgm:pt>
    <dgm:pt modelId="{48DE448E-1F00-4C92-B409-1A205F4DC85E}">
      <dgm:prSet phldrT="[Texto]" custT="1">
        <dgm:style>
          <a:lnRef idx="1">
            <a:schemeClr val="accent6"/>
          </a:lnRef>
          <a:fillRef idx="2">
            <a:schemeClr val="accent6"/>
          </a:fillRef>
          <a:effectRef idx="1">
            <a:schemeClr val="accent6"/>
          </a:effectRef>
          <a:fontRef idx="minor">
            <a:schemeClr val="dk1"/>
          </a:fontRef>
        </dgm:style>
      </dgm:prSet>
      <dgm:spPr>
        <a:solidFill>
          <a:schemeClr val="bg1">
            <a:lumMod val="95000"/>
          </a:schemeClr>
        </a:solidFill>
      </dgm:spPr>
      <dgm:t>
        <a:bodyPr/>
        <a:lstStyle/>
        <a:p>
          <a:r>
            <a:rPr lang="es-ES" sz="2400" b="1" dirty="0">
              <a:solidFill>
                <a:schemeClr val="tx1"/>
              </a:solidFill>
            </a:rPr>
            <a:t>Peculado</a:t>
          </a:r>
        </a:p>
      </dgm:t>
    </dgm:pt>
    <dgm:pt modelId="{F2902582-61E2-4177-9B14-DB5B313E5BFF}" type="parTrans" cxnId="{181E6714-0B1F-4518-8E15-848CD93FEA1A}">
      <dgm:prSet/>
      <dgm:spPr/>
      <dgm:t>
        <a:bodyPr/>
        <a:lstStyle/>
        <a:p>
          <a:endParaRPr lang="es-ES" sz="2600" b="1"/>
        </a:p>
      </dgm:t>
    </dgm:pt>
    <dgm:pt modelId="{2CE36CB3-CAFA-4D16-B37D-B9AB901C32B6}" type="sibTrans" cxnId="{181E6714-0B1F-4518-8E15-848CD93FEA1A}">
      <dgm:prSet/>
      <dgm:spPr/>
      <dgm:t>
        <a:bodyPr/>
        <a:lstStyle/>
        <a:p>
          <a:endParaRPr lang="es-ES" sz="2600" b="1"/>
        </a:p>
      </dgm:t>
    </dgm:pt>
    <dgm:pt modelId="{10EFAE56-1DA5-4AC9-A880-09B2980B34E2}">
      <dgm:prSet phldrT="[Texto]" custT="1">
        <dgm:style>
          <a:lnRef idx="1">
            <a:schemeClr val="accent6"/>
          </a:lnRef>
          <a:fillRef idx="2">
            <a:schemeClr val="accent6"/>
          </a:fillRef>
          <a:effectRef idx="1">
            <a:schemeClr val="accent6"/>
          </a:effectRef>
          <a:fontRef idx="minor">
            <a:schemeClr val="dk1"/>
          </a:fontRef>
        </dgm:style>
      </dgm:prSet>
      <dgm:spPr>
        <a:solidFill>
          <a:schemeClr val="bg1">
            <a:lumMod val="95000"/>
          </a:schemeClr>
        </a:solidFill>
      </dgm:spPr>
      <dgm:t>
        <a:bodyPr/>
        <a:lstStyle/>
        <a:p>
          <a:r>
            <a:rPr lang="es-ES" sz="2200" b="1" dirty="0">
              <a:solidFill>
                <a:schemeClr val="tx1"/>
              </a:solidFill>
            </a:rPr>
            <a:t>Utilización indebida de la información</a:t>
          </a:r>
        </a:p>
      </dgm:t>
    </dgm:pt>
    <dgm:pt modelId="{34EA3273-0A92-4F73-A446-ED4DF605EDDB}" type="parTrans" cxnId="{617607E8-BEBA-431A-83FD-11E4E58DC155}">
      <dgm:prSet/>
      <dgm:spPr/>
      <dgm:t>
        <a:bodyPr/>
        <a:lstStyle/>
        <a:p>
          <a:endParaRPr lang="es-ES" sz="2600" b="1"/>
        </a:p>
      </dgm:t>
    </dgm:pt>
    <dgm:pt modelId="{D3303F2F-6593-4FBE-83A5-1AE2884BFD59}" type="sibTrans" cxnId="{617607E8-BEBA-431A-83FD-11E4E58DC155}">
      <dgm:prSet/>
      <dgm:spPr/>
      <dgm:t>
        <a:bodyPr/>
        <a:lstStyle/>
        <a:p>
          <a:endParaRPr lang="es-ES" sz="2600" b="1"/>
        </a:p>
      </dgm:t>
    </dgm:pt>
    <dgm:pt modelId="{C2AD16C9-A401-49C4-8632-9343675AE0FC}">
      <dgm:prSet phldrT="[Texto]" custT="1">
        <dgm:style>
          <a:lnRef idx="1">
            <a:schemeClr val="accent6"/>
          </a:lnRef>
          <a:fillRef idx="2">
            <a:schemeClr val="accent6"/>
          </a:fillRef>
          <a:effectRef idx="1">
            <a:schemeClr val="accent6"/>
          </a:effectRef>
          <a:fontRef idx="minor">
            <a:schemeClr val="dk1"/>
          </a:fontRef>
        </dgm:style>
      </dgm:prSet>
      <dgm:spPr>
        <a:solidFill>
          <a:schemeClr val="bg1">
            <a:lumMod val="95000"/>
          </a:schemeClr>
        </a:solidFill>
      </dgm:spPr>
      <dgm:t>
        <a:bodyPr/>
        <a:lstStyle/>
        <a:p>
          <a:r>
            <a:rPr lang="es-ES" sz="2600" b="1" dirty="0"/>
            <a:t>Abuso de </a:t>
          </a:r>
          <a:r>
            <a:rPr lang="es-ES" sz="2600" b="1" dirty="0">
              <a:solidFill>
                <a:schemeClr val="tx1"/>
              </a:solidFill>
            </a:rPr>
            <a:t>funciones</a:t>
          </a:r>
        </a:p>
      </dgm:t>
    </dgm:pt>
    <dgm:pt modelId="{3212434D-0697-4B3A-9704-BCC976592990}" type="parTrans" cxnId="{D814A8E4-518E-4CA4-8A15-1BC525354FAB}">
      <dgm:prSet/>
      <dgm:spPr/>
      <dgm:t>
        <a:bodyPr/>
        <a:lstStyle/>
        <a:p>
          <a:endParaRPr lang="es-ES" sz="2600" b="1"/>
        </a:p>
      </dgm:t>
    </dgm:pt>
    <dgm:pt modelId="{83A382C8-8013-4505-B2B1-6AFB340B6015}" type="sibTrans" cxnId="{D814A8E4-518E-4CA4-8A15-1BC525354FAB}">
      <dgm:prSet/>
      <dgm:spPr/>
      <dgm:t>
        <a:bodyPr/>
        <a:lstStyle/>
        <a:p>
          <a:endParaRPr lang="es-ES" sz="2600" b="1"/>
        </a:p>
      </dgm:t>
    </dgm:pt>
    <dgm:pt modelId="{DDD79212-1E59-4A45-BCF8-05C593A63F57}">
      <dgm:prSet phldrT="[Texto]" custT="1">
        <dgm:style>
          <a:lnRef idx="1">
            <a:schemeClr val="accent6"/>
          </a:lnRef>
          <a:fillRef idx="2">
            <a:schemeClr val="accent6"/>
          </a:fillRef>
          <a:effectRef idx="1">
            <a:schemeClr val="accent6"/>
          </a:effectRef>
          <a:fontRef idx="minor">
            <a:schemeClr val="dk1"/>
          </a:fontRef>
        </dgm:style>
      </dgm:prSet>
      <dgm:spPr>
        <a:solidFill>
          <a:schemeClr val="bg1">
            <a:lumMod val="95000"/>
          </a:schemeClr>
        </a:solidFill>
      </dgm:spPr>
      <dgm:t>
        <a:bodyPr/>
        <a:lstStyle/>
        <a:p>
          <a:r>
            <a:rPr lang="es-ES" sz="2400" b="1" dirty="0">
              <a:solidFill>
                <a:schemeClr val="tx1"/>
              </a:solidFill>
            </a:rPr>
            <a:t>Conflicto de interés</a:t>
          </a:r>
        </a:p>
      </dgm:t>
    </dgm:pt>
    <dgm:pt modelId="{FE234B98-D3D6-4690-A75B-9435CF1577E6}" type="parTrans" cxnId="{896123F2-B193-497C-8479-626BA6E8FD87}">
      <dgm:prSet/>
      <dgm:spPr/>
      <dgm:t>
        <a:bodyPr/>
        <a:lstStyle/>
        <a:p>
          <a:endParaRPr lang="es-ES" sz="2600" b="1"/>
        </a:p>
      </dgm:t>
    </dgm:pt>
    <dgm:pt modelId="{CAA15DE1-6FCB-4195-89A6-3F5665EBD589}" type="sibTrans" cxnId="{896123F2-B193-497C-8479-626BA6E8FD87}">
      <dgm:prSet/>
      <dgm:spPr/>
      <dgm:t>
        <a:bodyPr/>
        <a:lstStyle/>
        <a:p>
          <a:endParaRPr lang="es-ES" sz="2600" b="1"/>
        </a:p>
      </dgm:t>
    </dgm:pt>
    <dgm:pt modelId="{AE9BCB59-485C-4380-AE1B-1A2B47F12BF7}">
      <dgm:prSet phldrT="[Texto]" custT="1">
        <dgm:style>
          <a:lnRef idx="1">
            <a:schemeClr val="accent6"/>
          </a:lnRef>
          <a:fillRef idx="2">
            <a:schemeClr val="accent6"/>
          </a:fillRef>
          <a:effectRef idx="1">
            <a:schemeClr val="accent6"/>
          </a:effectRef>
          <a:fontRef idx="minor">
            <a:schemeClr val="dk1"/>
          </a:fontRef>
        </dgm:style>
      </dgm:prSet>
      <dgm:spPr>
        <a:solidFill>
          <a:schemeClr val="bg1">
            <a:lumMod val="95000"/>
          </a:schemeClr>
        </a:solidFill>
      </dgm:spPr>
      <dgm:t>
        <a:bodyPr/>
        <a:lstStyle/>
        <a:p>
          <a:r>
            <a:rPr lang="es-ES" sz="2400" b="1" dirty="0"/>
            <a:t>Contratación indebida</a:t>
          </a:r>
        </a:p>
      </dgm:t>
    </dgm:pt>
    <dgm:pt modelId="{EBD08EDF-5256-4671-83F4-5EC4BFE335EE}" type="parTrans" cxnId="{6B27CE18-5D6A-48AB-9132-677DB5CB1102}">
      <dgm:prSet/>
      <dgm:spPr/>
      <dgm:t>
        <a:bodyPr/>
        <a:lstStyle/>
        <a:p>
          <a:endParaRPr lang="es-ES" sz="2600" b="1"/>
        </a:p>
      </dgm:t>
    </dgm:pt>
    <dgm:pt modelId="{A06D9F7B-A3EA-4125-BDFD-51816A6BBAE6}" type="sibTrans" cxnId="{6B27CE18-5D6A-48AB-9132-677DB5CB1102}">
      <dgm:prSet/>
      <dgm:spPr/>
      <dgm:t>
        <a:bodyPr/>
        <a:lstStyle/>
        <a:p>
          <a:endParaRPr lang="es-ES" sz="2600" b="1"/>
        </a:p>
      </dgm:t>
    </dgm:pt>
    <dgm:pt modelId="{254234C1-AF41-4DBE-AD3E-8CC4EFD3F99B}">
      <dgm:prSet phldrT="[Texto]" custT="1">
        <dgm:style>
          <a:lnRef idx="1">
            <a:schemeClr val="accent6"/>
          </a:lnRef>
          <a:fillRef idx="2">
            <a:schemeClr val="accent6"/>
          </a:fillRef>
          <a:effectRef idx="1">
            <a:schemeClr val="accent6"/>
          </a:effectRef>
          <a:fontRef idx="minor">
            <a:schemeClr val="dk1"/>
          </a:fontRef>
        </dgm:style>
      </dgm:prSet>
      <dgm:spPr>
        <a:solidFill>
          <a:schemeClr val="bg1">
            <a:lumMod val="95000"/>
          </a:schemeClr>
        </a:solidFill>
      </dgm:spPr>
      <dgm:t>
        <a:bodyPr/>
        <a:lstStyle/>
        <a:p>
          <a:r>
            <a:rPr lang="es-ES" sz="1900" b="1" dirty="0">
              <a:solidFill>
                <a:schemeClr val="tx1"/>
              </a:solidFill>
            </a:rPr>
            <a:t>Enriquecimiento oculto u ocultamiento de conflicto de interés</a:t>
          </a:r>
        </a:p>
      </dgm:t>
    </dgm:pt>
    <dgm:pt modelId="{9EFC46EE-775D-4F84-8C70-DA30D5EA95C3}" type="parTrans" cxnId="{7F91F2E8-452B-450C-B7DB-4BF2FE4B890D}">
      <dgm:prSet/>
      <dgm:spPr/>
      <dgm:t>
        <a:bodyPr/>
        <a:lstStyle/>
        <a:p>
          <a:endParaRPr lang="es-ES" sz="2600" b="1"/>
        </a:p>
      </dgm:t>
    </dgm:pt>
    <dgm:pt modelId="{E37CDB4F-DB9F-4AB0-970D-9C8757B6406F}" type="sibTrans" cxnId="{7F91F2E8-452B-450C-B7DB-4BF2FE4B890D}">
      <dgm:prSet/>
      <dgm:spPr/>
      <dgm:t>
        <a:bodyPr/>
        <a:lstStyle/>
        <a:p>
          <a:endParaRPr lang="es-ES" sz="2600" b="1"/>
        </a:p>
      </dgm:t>
    </dgm:pt>
    <dgm:pt modelId="{9D41FE80-8BDF-43BB-B8F9-C659913E8AE9}">
      <dgm:prSet phldrT="[Texto]" custT="1">
        <dgm:style>
          <a:lnRef idx="1">
            <a:schemeClr val="accent6"/>
          </a:lnRef>
          <a:fillRef idx="2">
            <a:schemeClr val="accent6"/>
          </a:fillRef>
          <a:effectRef idx="1">
            <a:schemeClr val="accent6"/>
          </a:effectRef>
          <a:fontRef idx="minor">
            <a:schemeClr val="dk1"/>
          </a:fontRef>
        </dgm:style>
      </dgm:prSet>
      <dgm:spPr>
        <a:solidFill>
          <a:schemeClr val="bg1">
            <a:lumMod val="95000"/>
          </a:schemeClr>
        </a:solidFill>
      </dgm:spPr>
      <dgm:t>
        <a:bodyPr/>
        <a:lstStyle/>
        <a:p>
          <a:r>
            <a:rPr lang="es-ES" sz="2600" b="1" dirty="0">
              <a:solidFill>
                <a:schemeClr val="tx1"/>
              </a:solidFill>
            </a:rPr>
            <a:t>Tráfico de influencias</a:t>
          </a:r>
        </a:p>
      </dgm:t>
    </dgm:pt>
    <dgm:pt modelId="{BB14058C-64EF-4800-8BE6-77CC7C13D95B}" type="parTrans" cxnId="{F54A5B25-7FDD-49A9-AF26-5FFDD0C1E055}">
      <dgm:prSet/>
      <dgm:spPr/>
      <dgm:t>
        <a:bodyPr/>
        <a:lstStyle/>
        <a:p>
          <a:endParaRPr lang="es-ES" sz="2600" b="1"/>
        </a:p>
      </dgm:t>
    </dgm:pt>
    <dgm:pt modelId="{65CAC10A-2EC5-4A92-BC18-E451D2070BA9}" type="sibTrans" cxnId="{F54A5B25-7FDD-49A9-AF26-5FFDD0C1E055}">
      <dgm:prSet/>
      <dgm:spPr/>
      <dgm:t>
        <a:bodyPr/>
        <a:lstStyle/>
        <a:p>
          <a:endParaRPr lang="es-ES" sz="2600" b="1"/>
        </a:p>
      </dgm:t>
    </dgm:pt>
    <dgm:pt modelId="{6D4A1A77-3D36-4039-87A3-415D8AA461BC}">
      <dgm:prSet phldrT="[Texto]" custT="1">
        <dgm:style>
          <a:lnRef idx="1">
            <a:schemeClr val="accent6"/>
          </a:lnRef>
          <a:fillRef idx="2">
            <a:schemeClr val="accent6"/>
          </a:fillRef>
          <a:effectRef idx="1">
            <a:schemeClr val="accent6"/>
          </a:effectRef>
          <a:fontRef idx="minor">
            <a:schemeClr val="dk1"/>
          </a:fontRef>
        </dgm:style>
      </dgm:prSet>
      <dgm:spPr>
        <a:solidFill>
          <a:schemeClr val="bg1">
            <a:lumMod val="95000"/>
          </a:schemeClr>
        </a:solidFill>
      </dgm:spPr>
      <dgm:t>
        <a:bodyPr/>
        <a:lstStyle/>
        <a:p>
          <a:r>
            <a:rPr lang="es-ES" sz="2200" b="1" dirty="0">
              <a:solidFill>
                <a:schemeClr val="tx1"/>
              </a:solidFill>
            </a:rPr>
            <a:t>Encubrimiento</a:t>
          </a:r>
        </a:p>
      </dgm:t>
    </dgm:pt>
    <dgm:pt modelId="{9BEB4327-8DD5-4A03-8C99-C38625A677E5}" type="parTrans" cxnId="{31078790-EFB4-46BF-A397-E474744C180F}">
      <dgm:prSet/>
      <dgm:spPr/>
      <dgm:t>
        <a:bodyPr/>
        <a:lstStyle/>
        <a:p>
          <a:endParaRPr lang="es-ES" sz="2600" b="1"/>
        </a:p>
      </dgm:t>
    </dgm:pt>
    <dgm:pt modelId="{72959350-CC2D-438B-9DAE-8591EA4EDD22}" type="sibTrans" cxnId="{31078790-EFB4-46BF-A397-E474744C180F}">
      <dgm:prSet/>
      <dgm:spPr/>
      <dgm:t>
        <a:bodyPr/>
        <a:lstStyle/>
        <a:p>
          <a:endParaRPr lang="es-ES" sz="2600" b="1"/>
        </a:p>
      </dgm:t>
    </dgm:pt>
    <dgm:pt modelId="{7D5D3568-9120-45F0-8AF9-0CB9A55EBBB9}">
      <dgm:prSet phldrT="[Texto]" custT="1">
        <dgm:style>
          <a:lnRef idx="1">
            <a:schemeClr val="accent6"/>
          </a:lnRef>
          <a:fillRef idx="2">
            <a:schemeClr val="accent6"/>
          </a:fillRef>
          <a:effectRef idx="1">
            <a:schemeClr val="accent6"/>
          </a:effectRef>
          <a:fontRef idx="minor">
            <a:schemeClr val="dk1"/>
          </a:fontRef>
        </dgm:style>
      </dgm:prSet>
      <dgm:spPr>
        <a:solidFill>
          <a:schemeClr val="bg1">
            <a:lumMod val="95000"/>
          </a:schemeClr>
        </a:solidFill>
      </dgm:spPr>
      <dgm:t>
        <a:bodyPr/>
        <a:lstStyle/>
        <a:p>
          <a:r>
            <a:rPr lang="es-ES" sz="2400" b="1" dirty="0">
              <a:solidFill>
                <a:schemeClr val="tx1"/>
              </a:solidFill>
            </a:rPr>
            <a:t>Desvío de recursos públicos</a:t>
          </a:r>
        </a:p>
      </dgm:t>
    </dgm:pt>
    <dgm:pt modelId="{A74CD7A1-12B6-4A0B-8BF5-7EC2393857A3}" type="sibTrans" cxnId="{06F6C2DB-5776-4D74-B71E-0037E2709BAA}">
      <dgm:prSet/>
      <dgm:spPr/>
      <dgm:t>
        <a:bodyPr/>
        <a:lstStyle/>
        <a:p>
          <a:endParaRPr lang="es-ES" sz="2600" b="1"/>
        </a:p>
      </dgm:t>
    </dgm:pt>
    <dgm:pt modelId="{D7E385C0-B86B-429E-A47A-C672A30BACE0}" type="parTrans" cxnId="{06F6C2DB-5776-4D74-B71E-0037E2709BAA}">
      <dgm:prSet/>
      <dgm:spPr/>
      <dgm:t>
        <a:bodyPr/>
        <a:lstStyle/>
        <a:p>
          <a:endParaRPr lang="es-ES" sz="2600" b="1"/>
        </a:p>
      </dgm:t>
    </dgm:pt>
    <dgm:pt modelId="{ACA9FA5A-AA44-4B82-8AFB-D00F671F9070}">
      <dgm:prSet phldrT="[Texto]" custT="1">
        <dgm:style>
          <a:lnRef idx="1">
            <a:schemeClr val="accent6"/>
          </a:lnRef>
          <a:fillRef idx="2">
            <a:schemeClr val="accent6"/>
          </a:fillRef>
          <a:effectRef idx="1">
            <a:schemeClr val="accent6"/>
          </a:effectRef>
          <a:fontRef idx="minor">
            <a:schemeClr val="dk1"/>
          </a:fontRef>
        </dgm:style>
      </dgm:prSet>
      <dgm:spPr>
        <a:solidFill>
          <a:schemeClr val="bg1">
            <a:lumMod val="95000"/>
          </a:schemeClr>
        </a:solidFill>
      </dgm:spPr>
      <dgm:t>
        <a:bodyPr/>
        <a:lstStyle/>
        <a:p>
          <a:r>
            <a:rPr lang="es-ES" sz="2600" b="1" dirty="0">
              <a:solidFill>
                <a:schemeClr val="tx1"/>
              </a:solidFill>
            </a:rPr>
            <a:t>Obstrucción de justicia</a:t>
          </a:r>
        </a:p>
      </dgm:t>
    </dgm:pt>
    <dgm:pt modelId="{B03D91FC-4D20-4619-BA1D-22BB1E7D6CE5}" type="sibTrans" cxnId="{671B3AAF-FF63-43F9-B991-BABB8AEF8A43}">
      <dgm:prSet/>
      <dgm:spPr/>
      <dgm:t>
        <a:bodyPr/>
        <a:lstStyle/>
        <a:p>
          <a:endParaRPr lang="es-ES" sz="2600" b="1"/>
        </a:p>
      </dgm:t>
    </dgm:pt>
    <dgm:pt modelId="{E7AA4B71-0585-4F4D-BFE9-BA1201F16959}" type="parTrans" cxnId="{671B3AAF-FF63-43F9-B991-BABB8AEF8A43}">
      <dgm:prSet/>
      <dgm:spPr/>
      <dgm:t>
        <a:bodyPr/>
        <a:lstStyle/>
        <a:p>
          <a:endParaRPr lang="es-ES" sz="2600" b="1"/>
        </a:p>
      </dgm:t>
    </dgm:pt>
    <dgm:pt modelId="{41B172AB-522A-4406-A1E2-BF9F78FE0660}" type="pres">
      <dgm:prSet presAssocID="{B04A4D7C-368A-4FB5-BE9B-841104A04A68}" presName="diagram" presStyleCnt="0">
        <dgm:presLayoutVars>
          <dgm:dir/>
          <dgm:resizeHandles val="exact"/>
        </dgm:presLayoutVars>
      </dgm:prSet>
      <dgm:spPr/>
    </dgm:pt>
    <dgm:pt modelId="{628BACBE-1CF1-41CF-A4E1-D89B94C17CAB}" type="pres">
      <dgm:prSet presAssocID="{F8A802F3-E9BC-4380-863A-44FBFF998CBE}" presName="node" presStyleLbl="node1" presStyleIdx="0" presStyleCnt="12">
        <dgm:presLayoutVars>
          <dgm:bulletEnabled val="1"/>
        </dgm:presLayoutVars>
      </dgm:prSet>
      <dgm:spPr/>
    </dgm:pt>
    <dgm:pt modelId="{76A44CB0-2E14-434D-A502-B54FBE83A322}" type="pres">
      <dgm:prSet presAssocID="{AA2A747B-40A5-4040-B2EE-7F4F68418AD0}" presName="sibTrans" presStyleCnt="0"/>
      <dgm:spPr/>
    </dgm:pt>
    <dgm:pt modelId="{5B58C57A-CECA-4F6F-9A2A-D880EE722992}" type="pres">
      <dgm:prSet presAssocID="{48DE448E-1F00-4C92-B409-1A205F4DC85E}" presName="node" presStyleLbl="node1" presStyleIdx="1" presStyleCnt="12">
        <dgm:presLayoutVars>
          <dgm:bulletEnabled val="1"/>
        </dgm:presLayoutVars>
      </dgm:prSet>
      <dgm:spPr/>
    </dgm:pt>
    <dgm:pt modelId="{FE8A5CFA-937A-4476-8869-EF3A99AD272F}" type="pres">
      <dgm:prSet presAssocID="{2CE36CB3-CAFA-4D16-B37D-B9AB901C32B6}" presName="sibTrans" presStyleCnt="0"/>
      <dgm:spPr/>
    </dgm:pt>
    <dgm:pt modelId="{CFF62429-0DE5-4B50-8E0C-954B882DBF15}" type="pres">
      <dgm:prSet presAssocID="{7D5D3568-9120-45F0-8AF9-0CB9A55EBBB9}" presName="node" presStyleLbl="node1" presStyleIdx="2" presStyleCnt="12">
        <dgm:presLayoutVars>
          <dgm:bulletEnabled val="1"/>
        </dgm:presLayoutVars>
      </dgm:prSet>
      <dgm:spPr/>
    </dgm:pt>
    <dgm:pt modelId="{A4300D6E-74AB-4EF1-AC3F-E27BE0BA14D8}" type="pres">
      <dgm:prSet presAssocID="{A74CD7A1-12B6-4A0B-8BF5-7EC2393857A3}" presName="sibTrans" presStyleCnt="0"/>
      <dgm:spPr/>
    </dgm:pt>
    <dgm:pt modelId="{587B57FA-974B-4CD5-90BC-628E932F377C}" type="pres">
      <dgm:prSet presAssocID="{10EFAE56-1DA5-4AC9-A880-09B2980B34E2}" presName="node" presStyleLbl="node1" presStyleIdx="3" presStyleCnt="12">
        <dgm:presLayoutVars>
          <dgm:bulletEnabled val="1"/>
        </dgm:presLayoutVars>
      </dgm:prSet>
      <dgm:spPr/>
    </dgm:pt>
    <dgm:pt modelId="{3FC04469-9587-4E17-89B2-97AF844BEF8B}" type="pres">
      <dgm:prSet presAssocID="{D3303F2F-6593-4FBE-83A5-1AE2884BFD59}" presName="sibTrans" presStyleCnt="0"/>
      <dgm:spPr/>
    </dgm:pt>
    <dgm:pt modelId="{E51C8793-84F3-4EB1-B701-4AEA384A8831}" type="pres">
      <dgm:prSet presAssocID="{C2AD16C9-A401-49C4-8632-9343675AE0FC}" presName="node" presStyleLbl="node1" presStyleIdx="4" presStyleCnt="12">
        <dgm:presLayoutVars>
          <dgm:bulletEnabled val="1"/>
        </dgm:presLayoutVars>
      </dgm:prSet>
      <dgm:spPr/>
    </dgm:pt>
    <dgm:pt modelId="{412B568E-C746-4338-A6E5-D66C0FDA7867}" type="pres">
      <dgm:prSet presAssocID="{83A382C8-8013-4505-B2B1-6AFB340B6015}" presName="sibTrans" presStyleCnt="0"/>
      <dgm:spPr/>
    </dgm:pt>
    <dgm:pt modelId="{35CAFE57-FB9D-4F93-AD0E-7F3A5B00AC4E}" type="pres">
      <dgm:prSet presAssocID="{DDD79212-1E59-4A45-BCF8-05C593A63F57}" presName="node" presStyleLbl="node1" presStyleIdx="5" presStyleCnt="12">
        <dgm:presLayoutVars>
          <dgm:bulletEnabled val="1"/>
        </dgm:presLayoutVars>
      </dgm:prSet>
      <dgm:spPr/>
    </dgm:pt>
    <dgm:pt modelId="{7AB272B1-59EF-419B-AE89-B828DC277D2D}" type="pres">
      <dgm:prSet presAssocID="{CAA15DE1-6FCB-4195-89A6-3F5665EBD589}" presName="sibTrans" presStyleCnt="0"/>
      <dgm:spPr/>
    </dgm:pt>
    <dgm:pt modelId="{F29C1616-80B4-48C8-A8A9-EE3E02C9CDE0}" type="pres">
      <dgm:prSet presAssocID="{AE9BCB59-485C-4380-AE1B-1A2B47F12BF7}" presName="node" presStyleLbl="node1" presStyleIdx="6" presStyleCnt="12">
        <dgm:presLayoutVars>
          <dgm:bulletEnabled val="1"/>
        </dgm:presLayoutVars>
      </dgm:prSet>
      <dgm:spPr/>
    </dgm:pt>
    <dgm:pt modelId="{87807401-75D4-4A86-B84E-9C64770E9BA0}" type="pres">
      <dgm:prSet presAssocID="{A06D9F7B-A3EA-4125-BDFD-51816A6BBAE6}" presName="sibTrans" presStyleCnt="0"/>
      <dgm:spPr/>
    </dgm:pt>
    <dgm:pt modelId="{10E081AF-0CB7-48E2-A374-70127DBF505E}" type="pres">
      <dgm:prSet presAssocID="{254234C1-AF41-4DBE-AD3E-8CC4EFD3F99B}" presName="node" presStyleLbl="node1" presStyleIdx="7" presStyleCnt="12" custScaleX="98676" custLinFactNeighborX="832" custLinFactNeighborY="-941">
        <dgm:presLayoutVars>
          <dgm:bulletEnabled val="1"/>
        </dgm:presLayoutVars>
      </dgm:prSet>
      <dgm:spPr/>
    </dgm:pt>
    <dgm:pt modelId="{8535D3B2-A18E-4A22-811E-A1E87643C553}" type="pres">
      <dgm:prSet presAssocID="{E37CDB4F-DB9F-4AB0-970D-9C8757B6406F}" presName="sibTrans" presStyleCnt="0"/>
      <dgm:spPr/>
    </dgm:pt>
    <dgm:pt modelId="{F4CCB60E-C52D-40F7-AF2E-898E22E8D33D}" type="pres">
      <dgm:prSet presAssocID="{9D41FE80-8BDF-43BB-B8F9-C659913E8AE9}" presName="node" presStyleLbl="node1" presStyleIdx="8" presStyleCnt="12">
        <dgm:presLayoutVars>
          <dgm:bulletEnabled val="1"/>
        </dgm:presLayoutVars>
      </dgm:prSet>
      <dgm:spPr/>
    </dgm:pt>
    <dgm:pt modelId="{9E2B8707-F854-49AD-8258-60C63D25ECC2}" type="pres">
      <dgm:prSet presAssocID="{65CAC10A-2EC5-4A92-BC18-E451D2070BA9}" presName="sibTrans" presStyleCnt="0"/>
      <dgm:spPr/>
    </dgm:pt>
    <dgm:pt modelId="{B7285CA8-98C7-4781-96C6-9D1E76E3BADC}" type="pres">
      <dgm:prSet presAssocID="{6D4A1A77-3D36-4039-87A3-415D8AA461BC}" presName="node" presStyleLbl="node1" presStyleIdx="9" presStyleCnt="12" custScaleX="104778">
        <dgm:presLayoutVars>
          <dgm:bulletEnabled val="1"/>
        </dgm:presLayoutVars>
      </dgm:prSet>
      <dgm:spPr/>
    </dgm:pt>
    <dgm:pt modelId="{D5DD4280-4EB7-4A52-88B6-9CAD530DEBAA}" type="pres">
      <dgm:prSet presAssocID="{72959350-CC2D-438B-9DAE-8591EA4EDD22}" presName="sibTrans" presStyleCnt="0"/>
      <dgm:spPr/>
    </dgm:pt>
    <dgm:pt modelId="{7A9FF68D-BC70-4A4F-A2C4-DB0D7817B99E}" type="pres">
      <dgm:prSet presAssocID="{0360DB06-802B-46AC-BCE2-C05B73FFB992}" presName="node" presStyleLbl="node1" presStyleIdx="10" presStyleCnt="12">
        <dgm:presLayoutVars>
          <dgm:bulletEnabled val="1"/>
        </dgm:presLayoutVars>
      </dgm:prSet>
      <dgm:spPr/>
    </dgm:pt>
    <dgm:pt modelId="{D4549634-681B-455A-8482-3ECE21659242}" type="pres">
      <dgm:prSet presAssocID="{A6A9D64F-BE8B-408D-8CA1-0D04D55F0E86}" presName="sibTrans" presStyleCnt="0"/>
      <dgm:spPr/>
    </dgm:pt>
    <dgm:pt modelId="{2FDC3BD2-E749-488D-9810-532872F9DEDB}" type="pres">
      <dgm:prSet presAssocID="{ACA9FA5A-AA44-4B82-8AFB-D00F671F9070}" presName="node" presStyleLbl="node1" presStyleIdx="11" presStyleCnt="12">
        <dgm:presLayoutVars>
          <dgm:bulletEnabled val="1"/>
        </dgm:presLayoutVars>
      </dgm:prSet>
      <dgm:spPr/>
    </dgm:pt>
  </dgm:ptLst>
  <dgm:cxnLst>
    <dgm:cxn modelId="{FF770608-099E-486D-BDCE-6870A250CE3A}" type="presOf" srcId="{AE9BCB59-485C-4380-AE1B-1A2B47F12BF7}" destId="{F29C1616-80B4-48C8-A8A9-EE3E02C9CDE0}" srcOrd="0" destOrd="0" presId="urn:microsoft.com/office/officeart/2005/8/layout/default"/>
    <dgm:cxn modelId="{3B9F7510-7A38-4D22-92B0-704ABEB82782}" type="presOf" srcId="{B04A4D7C-368A-4FB5-BE9B-841104A04A68}" destId="{41B172AB-522A-4406-A1E2-BF9F78FE0660}" srcOrd="0" destOrd="0" presId="urn:microsoft.com/office/officeart/2005/8/layout/default"/>
    <dgm:cxn modelId="{6E424612-F661-4811-A073-7DAD36F37F57}" type="presOf" srcId="{DDD79212-1E59-4A45-BCF8-05C593A63F57}" destId="{35CAFE57-FB9D-4F93-AD0E-7F3A5B00AC4E}" srcOrd="0" destOrd="0" presId="urn:microsoft.com/office/officeart/2005/8/layout/default"/>
    <dgm:cxn modelId="{181E6714-0B1F-4518-8E15-848CD93FEA1A}" srcId="{B04A4D7C-368A-4FB5-BE9B-841104A04A68}" destId="{48DE448E-1F00-4C92-B409-1A205F4DC85E}" srcOrd="1" destOrd="0" parTransId="{F2902582-61E2-4177-9B14-DB5B313E5BFF}" sibTransId="{2CE36CB3-CAFA-4D16-B37D-B9AB901C32B6}"/>
    <dgm:cxn modelId="{6B27CE18-5D6A-48AB-9132-677DB5CB1102}" srcId="{B04A4D7C-368A-4FB5-BE9B-841104A04A68}" destId="{AE9BCB59-485C-4380-AE1B-1A2B47F12BF7}" srcOrd="6" destOrd="0" parTransId="{EBD08EDF-5256-4671-83F4-5EC4BFE335EE}" sibTransId="{A06D9F7B-A3EA-4125-BDFD-51816A6BBAE6}"/>
    <dgm:cxn modelId="{F54A5B25-7FDD-49A9-AF26-5FFDD0C1E055}" srcId="{B04A4D7C-368A-4FB5-BE9B-841104A04A68}" destId="{9D41FE80-8BDF-43BB-B8F9-C659913E8AE9}" srcOrd="8" destOrd="0" parTransId="{BB14058C-64EF-4800-8BE6-77CC7C13D95B}" sibTransId="{65CAC10A-2EC5-4A92-BC18-E451D2070BA9}"/>
    <dgm:cxn modelId="{7B3E5535-10ED-47AB-A4BA-B282A013962F}" type="presOf" srcId="{9D41FE80-8BDF-43BB-B8F9-C659913E8AE9}" destId="{F4CCB60E-C52D-40F7-AF2E-898E22E8D33D}" srcOrd="0" destOrd="0" presId="urn:microsoft.com/office/officeart/2005/8/layout/default"/>
    <dgm:cxn modelId="{3BB25B3A-6E55-4EF4-90AE-D906AF708471}" type="presOf" srcId="{7D5D3568-9120-45F0-8AF9-0CB9A55EBBB9}" destId="{CFF62429-0DE5-4B50-8E0C-954B882DBF15}" srcOrd="0" destOrd="0" presId="urn:microsoft.com/office/officeart/2005/8/layout/default"/>
    <dgm:cxn modelId="{56C31F6B-885F-422D-AF27-12231A2A68C5}" type="presOf" srcId="{F8A802F3-E9BC-4380-863A-44FBFF998CBE}" destId="{628BACBE-1CF1-41CF-A4E1-D89B94C17CAB}" srcOrd="0" destOrd="0" presId="urn:microsoft.com/office/officeart/2005/8/layout/default"/>
    <dgm:cxn modelId="{A6950A6C-9D70-4AF3-8DD5-7EF9CC7BBA91}" type="presOf" srcId="{254234C1-AF41-4DBE-AD3E-8CC4EFD3F99B}" destId="{10E081AF-0CB7-48E2-A374-70127DBF505E}" srcOrd="0" destOrd="0" presId="urn:microsoft.com/office/officeart/2005/8/layout/default"/>
    <dgm:cxn modelId="{26491376-4A56-4EA4-B5B0-982F88904B14}" type="presOf" srcId="{48DE448E-1F00-4C92-B409-1A205F4DC85E}" destId="{5B58C57A-CECA-4F6F-9A2A-D880EE722992}" srcOrd="0" destOrd="0" presId="urn:microsoft.com/office/officeart/2005/8/layout/default"/>
    <dgm:cxn modelId="{FF534D7A-B039-486F-A65D-039C17D7644B}" type="presOf" srcId="{ACA9FA5A-AA44-4B82-8AFB-D00F671F9070}" destId="{2FDC3BD2-E749-488D-9810-532872F9DEDB}" srcOrd="0" destOrd="0" presId="urn:microsoft.com/office/officeart/2005/8/layout/default"/>
    <dgm:cxn modelId="{87227390-AA4D-477E-A6CC-9765DE4CFAF4}" type="presOf" srcId="{0360DB06-802B-46AC-BCE2-C05B73FFB992}" destId="{7A9FF68D-BC70-4A4F-A2C4-DB0D7817B99E}" srcOrd="0" destOrd="0" presId="urn:microsoft.com/office/officeart/2005/8/layout/default"/>
    <dgm:cxn modelId="{31078790-EFB4-46BF-A397-E474744C180F}" srcId="{B04A4D7C-368A-4FB5-BE9B-841104A04A68}" destId="{6D4A1A77-3D36-4039-87A3-415D8AA461BC}" srcOrd="9" destOrd="0" parTransId="{9BEB4327-8DD5-4A03-8C99-C38625A677E5}" sibTransId="{72959350-CC2D-438B-9DAE-8591EA4EDD22}"/>
    <dgm:cxn modelId="{B420639B-ADE4-4AA8-8EA3-ABD0ACA97B2C}" type="presOf" srcId="{10EFAE56-1DA5-4AC9-A880-09B2980B34E2}" destId="{587B57FA-974B-4CD5-90BC-628E932F377C}" srcOrd="0" destOrd="0" presId="urn:microsoft.com/office/officeart/2005/8/layout/default"/>
    <dgm:cxn modelId="{2ED293A1-E9B7-43EF-922F-B66EDB1C5D7A}" type="presOf" srcId="{6D4A1A77-3D36-4039-87A3-415D8AA461BC}" destId="{B7285CA8-98C7-4781-96C6-9D1E76E3BADC}" srcOrd="0" destOrd="0" presId="urn:microsoft.com/office/officeart/2005/8/layout/default"/>
    <dgm:cxn modelId="{671B3AAF-FF63-43F9-B991-BABB8AEF8A43}" srcId="{B04A4D7C-368A-4FB5-BE9B-841104A04A68}" destId="{ACA9FA5A-AA44-4B82-8AFB-D00F671F9070}" srcOrd="11" destOrd="0" parTransId="{E7AA4B71-0585-4F4D-BFE9-BA1201F16959}" sibTransId="{B03D91FC-4D20-4619-BA1D-22BB1E7D6CE5}"/>
    <dgm:cxn modelId="{C4BB2BCA-0A95-4613-9AC3-8F085E7C4E07}" type="presOf" srcId="{C2AD16C9-A401-49C4-8632-9343675AE0FC}" destId="{E51C8793-84F3-4EB1-B701-4AEA384A8831}" srcOrd="0" destOrd="0" presId="urn:microsoft.com/office/officeart/2005/8/layout/default"/>
    <dgm:cxn modelId="{06F6C2DB-5776-4D74-B71E-0037E2709BAA}" srcId="{B04A4D7C-368A-4FB5-BE9B-841104A04A68}" destId="{7D5D3568-9120-45F0-8AF9-0CB9A55EBBB9}" srcOrd="2" destOrd="0" parTransId="{D7E385C0-B86B-429E-A47A-C672A30BACE0}" sibTransId="{A74CD7A1-12B6-4A0B-8BF5-7EC2393857A3}"/>
    <dgm:cxn modelId="{9B32ADE1-1E9E-4F01-9970-1A3161BAF57C}" srcId="{B04A4D7C-368A-4FB5-BE9B-841104A04A68}" destId="{0360DB06-802B-46AC-BCE2-C05B73FFB992}" srcOrd="10" destOrd="0" parTransId="{FFD0503A-5BB3-4F84-9FD6-E2908EF00FFF}" sibTransId="{A6A9D64F-BE8B-408D-8CA1-0D04D55F0E86}"/>
    <dgm:cxn modelId="{D814A8E4-518E-4CA4-8A15-1BC525354FAB}" srcId="{B04A4D7C-368A-4FB5-BE9B-841104A04A68}" destId="{C2AD16C9-A401-49C4-8632-9343675AE0FC}" srcOrd="4" destOrd="0" parTransId="{3212434D-0697-4B3A-9704-BCC976592990}" sibTransId="{83A382C8-8013-4505-B2B1-6AFB340B6015}"/>
    <dgm:cxn modelId="{617607E8-BEBA-431A-83FD-11E4E58DC155}" srcId="{B04A4D7C-368A-4FB5-BE9B-841104A04A68}" destId="{10EFAE56-1DA5-4AC9-A880-09B2980B34E2}" srcOrd="3" destOrd="0" parTransId="{34EA3273-0A92-4F73-A446-ED4DF605EDDB}" sibTransId="{D3303F2F-6593-4FBE-83A5-1AE2884BFD59}"/>
    <dgm:cxn modelId="{7F91F2E8-452B-450C-B7DB-4BF2FE4B890D}" srcId="{B04A4D7C-368A-4FB5-BE9B-841104A04A68}" destId="{254234C1-AF41-4DBE-AD3E-8CC4EFD3F99B}" srcOrd="7" destOrd="0" parTransId="{9EFC46EE-775D-4F84-8C70-DA30D5EA95C3}" sibTransId="{E37CDB4F-DB9F-4AB0-970D-9C8757B6406F}"/>
    <dgm:cxn modelId="{896123F2-B193-497C-8479-626BA6E8FD87}" srcId="{B04A4D7C-368A-4FB5-BE9B-841104A04A68}" destId="{DDD79212-1E59-4A45-BCF8-05C593A63F57}" srcOrd="5" destOrd="0" parTransId="{FE234B98-D3D6-4690-A75B-9435CF1577E6}" sibTransId="{CAA15DE1-6FCB-4195-89A6-3F5665EBD589}"/>
    <dgm:cxn modelId="{0AC0F7FB-6535-4619-B4CF-680E7AE5EC65}" srcId="{B04A4D7C-368A-4FB5-BE9B-841104A04A68}" destId="{F8A802F3-E9BC-4380-863A-44FBFF998CBE}" srcOrd="0" destOrd="0" parTransId="{0BFE29ED-12B3-43AF-BE87-DFDF95107EF9}" sibTransId="{AA2A747B-40A5-4040-B2EE-7F4F68418AD0}"/>
    <dgm:cxn modelId="{CC74EC44-7210-4127-AAB1-5E0502FD7932}" type="presParOf" srcId="{41B172AB-522A-4406-A1E2-BF9F78FE0660}" destId="{628BACBE-1CF1-41CF-A4E1-D89B94C17CAB}" srcOrd="0" destOrd="0" presId="urn:microsoft.com/office/officeart/2005/8/layout/default"/>
    <dgm:cxn modelId="{AC4FB043-1692-4363-A4C8-441FFB7EBA13}" type="presParOf" srcId="{41B172AB-522A-4406-A1E2-BF9F78FE0660}" destId="{76A44CB0-2E14-434D-A502-B54FBE83A322}" srcOrd="1" destOrd="0" presId="urn:microsoft.com/office/officeart/2005/8/layout/default"/>
    <dgm:cxn modelId="{43926C5D-1145-4A2E-9E30-FAF852343F77}" type="presParOf" srcId="{41B172AB-522A-4406-A1E2-BF9F78FE0660}" destId="{5B58C57A-CECA-4F6F-9A2A-D880EE722992}" srcOrd="2" destOrd="0" presId="urn:microsoft.com/office/officeart/2005/8/layout/default"/>
    <dgm:cxn modelId="{7389C4C3-C39C-48AE-9747-C38047D7C206}" type="presParOf" srcId="{41B172AB-522A-4406-A1E2-BF9F78FE0660}" destId="{FE8A5CFA-937A-4476-8869-EF3A99AD272F}" srcOrd="3" destOrd="0" presId="urn:microsoft.com/office/officeart/2005/8/layout/default"/>
    <dgm:cxn modelId="{C42C2A92-4C05-4A86-A742-87B00CFCB579}" type="presParOf" srcId="{41B172AB-522A-4406-A1E2-BF9F78FE0660}" destId="{CFF62429-0DE5-4B50-8E0C-954B882DBF15}" srcOrd="4" destOrd="0" presId="urn:microsoft.com/office/officeart/2005/8/layout/default"/>
    <dgm:cxn modelId="{A492801B-EF47-47DE-AA05-A6A2F8C16492}" type="presParOf" srcId="{41B172AB-522A-4406-A1E2-BF9F78FE0660}" destId="{A4300D6E-74AB-4EF1-AC3F-E27BE0BA14D8}" srcOrd="5" destOrd="0" presId="urn:microsoft.com/office/officeart/2005/8/layout/default"/>
    <dgm:cxn modelId="{6E2E4208-DE8C-4E95-B139-078ECD79FF56}" type="presParOf" srcId="{41B172AB-522A-4406-A1E2-BF9F78FE0660}" destId="{587B57FA-974B-4CD5-90BC-628E932F377C}" srcOrd="6" destOrd="0" presId="urn:microsoft.com/office/officeart/2005/8/layout/default"/>
    <dgm:cxn modelId="{8B0729C8-78C6-412C-93C5-C7F09978CA4B}" type="presParOf" srcId="{41B172AB-522A-4406-A1E2-BF9F78FE0660}" destId="{3FC04469-9587-4E17-89B2-97AF844BEF8B}" srcOrd="7" destOrd="0" presId="urn:microsoft.com/office/officeart/2005/8/layout/default"/>
    <dgm:cxn modelId="{31B929F6-BE14-4426-9E2A-49C1879EB028}" type="presParOf" srcId="{41B172AB-522A-4406-A1E2-BF9F78FE0660}" destId="{E51C8793-84F3-4EB1-B701-4AEA384A8831}" srcOrd="8" destOrd="0" presId="urn:microsoft.com/office/officeart/2005/8/layout/default"/>
    <dgm:cxn modelId="{E072D094-8780-4352-961D-87A0C99C283B}" type="presParOf" srcId="{41B172AB-522A-4406-A1E2-BF9F78FE0660}" destId="{412B568E-C746-4338-A6E5-D66C0FDA7867}" srcOrd="9" destOrd="0" presId="urn:microsoft.com/office/officeart/2005/8/layout/default"/>
    <dgm:cxn modelId="{1F26577E-3511-49D9-B848-B89CC5ABD98F}" type="presParOf" srcId="{41B172AB-522A-4406-A1E2-BF9F78FE0660}" destId="{35CAFE57-FB9D-4F93-AD0E-7F3A5B00AC4E}" srcOrd="10" destOrd="0" presId="urn:microsoft.com/office/officeart/2005/8/layout/default"/>
    <dgm:cxn modelId="{BECF203C-CB1B-4A41-9FA7-EA81331DD958}" type="presParOf" srcId="{41B172AB-522A-4406-A1E2-BF9F78FE0660}" destId="{7AB272B1-59EF-419B-AE89-B828DC277D2D}" srcOrd="11" destOrd="0" presId="urn:microsoft.com/office/officeart/2005/8/layout/default"/>
    <dgm:cxn modelId="{0E525B70-B50A-4A59-9D5E-ADE3BDEB3B50}" type="presParOf" srcId="{41B172AB-522A-4406-A1E2-BF9F78FE0660}" destId="{F29C1616-80B4-48C8-A8A9-EE3E02C9CDE0}" srcOrd="12" destOrd="0" presId="urn:microsoft.com/office/officeart/2005/8/layout/default"/>
    <dgm:cxn modelId="{F0674DB2-1BB9-4929-97AB-0D54CDA7A946}" type="presParOf" srcId="{41B172AB-522A-4406-A1E2-BF9F78FE0660}" destId="{87807401-75D4-4A86-B84E-9C64770E9BA0}" srcOrd="13" destOrd="0" presId="urn:microsoft.com/office/officeart/2005/8/layout/default"/>
    <dgm:cxn modelId="{C7C904E3-0119-4136-AD11-4AED7C4E4A47}" type="presParOf" srcId="{41B172AB-522A-4406-A1E2-BF9F78FE0660}" destId="{10E081AF-0CB7-48E2-A374-70127DBF505E}" srcOrd="14" destOrd="0" presId="urn:microsoft.com/office/officeart/2005/8/layout/default"/>
    <dgm:cxn modelId="{85360971-6827-4841-BA7B-0E736C797F11}" type="presParOf" srcId="{41B172AB-522A-4406-A1E2-BF9F78FE0660}" destId="{8535D3B2-A18E-4A22-811E-A1E87643C553}" srcOrd="15" destOrd="0" presId="urn:microsoft.com/office/officeart/2005/8/layout/default"/>
    <dgm:cxn modelId="{E34235A7-399F-4E41-B146-FA388FBFA961}" type="presParOf" srcId="{41B172AB-522A-4406-A1E2-BF9F78FE0660}" destId="{F4CCB60E-C52D-40F7-AF2E-898E22E8D33D}" srcOrd="16" destOrd="0" presId="urn:microsoft.com/office/officeart/2005/8/layout/default"/>
    <dgm:cxn modelId="{13FE828A-E7E2-4D63-9459-9A51AFB89B5B}" type="presParOf" srcId="{41B172AB-522A-4406-A1E2-BF9F78FE0660}" destId="{9E2B8707-F854-49AD-8258-60C63D25ECC2}" srcOrd="17" destOrd="0" presId="urn:microsoft.com/office/officeart/2005/8/layout/default"/>
    <dgm:cxn modelId="{21B440AE-AF32-45FB-9395-6C6579C39EAB}" type="presParOf" srcId="{41B172AB-522A-4406-A1E2-BF9F78FE0660}" destId="{B7285CA8-98C7-4781-96C6-9D1E76E3BADC}" srcOrd="18" destOrd="0" presId="urn:microsoft.com/office/officeart/2005/8/layout/default"/>
    <dgm:cxn modelId="{87FFC505-E353-4842-AB09-8C4A7A77B387}" type="presParOf" srcId="{41B172AB-522A-4406-A1E2-BF9F78FE0660}" destId="{D5DD4280-4EB7-4A52-88B6-9CAD530DEBAA}" srcOrd="19" destOrd="0" presId="urn:microsoft.com/office/officeart/2005/8/layout/default"/>
    <dgm:cxn modelId="{F6D86444-93E5-4E21-9BC3-689E0E18B8A7}" type="presParOf" srcId="{41B172AB-522A-4406-A1E2-BF9F78FE0660}" destId="{7A9FF68D-BC70-4A4F-A2C4-DB0D7817B99E}" srcOrd="20" destOrd="0" presId="urn:microsoft.com/office/officeart/2005/8/layout/default"/>
    <dgm:cxn modelId="{61933993-213C-4F30-AA44-17498BB8F216}" type="presParOf" srcId="{41B172AB-522A-4406-A1E2-BF9F78FE0660}" destId="{D4549634-681B-455A-8482-3ECE21659242}" srcOrd="21" destOrd="0" presId="urn:microsoft.com/office/officeart/2005/8/layout/default"/>
    <dgm:cxn modelId="{4EC98034-35BE-416F-A1EC-E91DCBEFB518}" type="presParOf" srcId="{41B172AB-522A-4406-A1E2-BF9F78FE0660}" destId="{2FDC3BD2-E749-488D-9810-532872F9DEDB}" srcOrd="22" destOrd="0" presId="urn:microsoft.com/office/officeart/2005/8/layout/default"/>
  </dgm:cxnLst>
  <dgm:bg>
    <a:solidFill>
      <a:schemeClr val="bg1">
        <a:lumMod val="9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01C2F6-1DF8-4BAB-B4F8-F541D2D2AEE3}" type="doc">
      <dgm:prSet loTypeId="urn:microsoft.com/office/officeart/2005/8/layout/orgChart1" loCatId="hierarchy" qsTypeId="urn:microsoft.com/office/officeart/2005/8/quickstyle/simple3" qsCatId="simple" csTypeId="urn:microsoft.com/office/officeart/2005/8/colors/colorful3" csCatId="colorful" phldr="1"/>
      <dgm:spPr/>
      <dgm:t>
        <a:bodyPr/>
        <a:lstStyle/>
        <a:p>
          <a:endParaRPr lang="es-MX"/>
        </a:p>
      </dgm:t>
    </dgm:pt>
    <dgm:pt modelId="{93784684-C0F5-4F37-A920-00E90ECCBD0F}">
      <dgm:prSet phldrT="[Texto]"/>
      <dgm:spPr/>
      <dgm:t>
        <a:bodyPr/>
        <a:lstStyle/>
        <a:p>
          <a:r>
            <a:rPr lang="es-MX" b="1"/>
            <a:t>Titular del OIC/Contralor Interno</a:t>
          </a:r>
        </a:p>
      </dgm:t>
    </dgm:pt>
    <dgm:pt modelId="{D7D0C0D2-9CC9-4BD9-8A15-749228DB64DE}" type="parTrans" cxnId="{9F91A9D7-AE75-426F-960D-546761B7C450}">
      <dgm:prSet/>
      <dgm:spPr/>
      <dgm:t>
        <a:bodyPr/>
        <a:lstStyle/>
        <a:p>
          <a:endParaRPr lang="es-MX"/>
        </a:p>
      </dgm:t>
    </dgm:pt>
    <dgm:pt modelId="{8F0776DE-B6AA-478B-B723-276EA2C856B4}" type="sibTrans" cxnId="{9F91A9D7-AE75-426F-960D-546761B7C450}">
      <dgm:prSet/>
      <dgm:spPr/>
      <dgm:t>
        <a:bodyPr/>
        <a:lstStyle/>
        <a:p>
          <a:endParaRPr lang="es-MX"/>
        </a:p>
      </dgm:t>
    </dgm:pt>
    <dgm:pt modelId="{4652070A-A889-4B1D-A2DD-7657E0F05EB6}">
      <dgm:prSet phldrT="[Texto]"/>
      <dgm:spPr/>
      <dgm:t>
        <a:bodyPr/>
        <a:lstStyle/>
        <a:p>
          <a:r>
            <a:rPr lang="es-MX" b="1"/>
            <a:t>Área de Auditoria y de Control Preventivo</a:t>
          </a:r>
        </a:p>
      </dgm:t>
    </dgm:pt>
    <dgm:pt modelId="{53CA43BA-5D92-4CA4-89B8-B4E51C30F157}" type="parTrans" cxnId="{3FB82D30-2DE3-4307-B36B-7D7A99A3CEF0}">
      <dgm:prSet/>
      <dgm:spPr/>
      <dgm:t>
        <a:bodyPr/>
        <a:lstStyle/>
        <a:p>
          <a:endParaRPr lang="es-MX"/>
        </a:p>
      </dgm:t>
    </dgm:pt>
    <dgm:pt modelId="{19B90093-8C3D-45B3-95FB-8D9293FE89F2}" type="sibTrans" cxnId="{3FB82D30-2DE3-4307-B36B-7D7A99A3CEF0}">
      <dgm:prSet/>
      <dgm:spPr/>
      <dgm:t>
        <a:bodyPr/>
        <a:lstStyle/>
        <a:p>
          <a:endParaRPr lang="es-MX"/>
        </a:p>
      </dgm:t>
    </dgm:pt>
    <dgm:pt modelId="{EEFA32B9-0429-460D-91BB-6E620447120E}">
      <dgm:prSet phldrT="[Texto]"/>
      <dgm:spPr/>
      <dgm:t>
        <a:bodyPr/>
        <a:lstStyle/>
        <a:p>
          <a:r>
            <a:rPr lang="es-MX" dirty="0"/>
            <a:t>Evolución patrimonial de los servidores públicos</a:t>
          </a:r>
        </a:p>
        <a:p>
          <a:r>
            <a:rPr lang="es-MX" dirty="0"/>
            <a:t>Supervisión del cumplimiento de leyes (Transparencia Información, Adquisiciones y Contrataciones)</a:t>
          </a:r>
        </a:p>
        <a:p>
          <a:r>
            <a:rPr lang="es-MX" dirty="0" err="1"/>
            <a:t>Auidtorias</a:t>
          </a:r>
          <a:r>
            <a:rPr lang="es-MX" dirty="0"/>
            <a:t> Internas  </a:t>
          </a:r>
        </a:p>
        <a:p>
          <a:r>
            <a:rPr lang="es-MX" dirty="0"/>
            <a:t>Evaluación y mejora de la gestión </a:t>
          </a:r>
        </a:p>
      </dgm:t>
    </dgm:pt>
    <dgm:pt modelId="{300176F7-9417-48B6-A2BF-C4E55EF6D4DF}" type="parTrans" cxnId="{81E34BC1-FDD9-4034-810B-C4688E9E17D0}">
      <dgm:prSet/>
      <dgm:spPr/>
      <dgm:t>
        <a:bodyPr/>
        <a:lstStyle/>
        <a:p>
          <a:endParaRPr lang="es-MX"/>
        </a:p>
      </dgm:t>
    </dgm:pt>
    <dgm:pt modelId="{484231D4-B1DF-45A4-BE4B-4C2C51358B2B}" type="sibTrans" cxnId="{81E34BC1-FDD9-4034-810B-C4688E9E17D0}">
      <dgm:prSet/>
      <dgm:spPr/>
      <dgm:t>
        <a:bodyPr/>
        <a:lstStyle/>
        <a:p>
          <a:endParaRPr lang="es-MX"/>
        </a:p>
      </dgm:t>
    </dgm:pt>
    <dgm:pt modelId="{68E71FA3-9A14-4073-87B0-CA2D1E764C3F}">
      <dgm:prSet phldrT="[Texto]"/>
      <dgm:spPr/>
      <dgm:t>
        <a:bodyPr/>
        <a:lstStyle/>
        <a:p>
          <a:r>
            <a:rPr lang="es-MX" b="1"/>
            <a:t>Área de Responsabilidades (Sustanciación de procedimientos)</a:t>
          </a:r>
        </a:p>
      </dgm:t>
    </dgm:pt>
    <dgm:pt modelId="{22ED78F9-BDB5-4260-A771-C1239B62342A}" type="parTrans" cxnId="{9E5E9A60-943D-47BB-AFEA-C3250071F4F6}">
      <dgm:prSet/>
      <dgm:spPr/>
      <dgm:t>
        <a:bodyPr/>
        <a:lstStyle/>
        <a:p>
          <a:endParaRPr lang="es-MX"/>
        </a:p>
      </dgm:t>
    </dgm:pt>
    <dgm:pt modelId="{3544519A-F30D-4CE8-A801-5EFF4A85E102}" type="sibTrans" cxnId="{9E5E9A60-943D-47BB-AFEA-C3250071F4F6}">
      <dgm:prSet/>
      <dgm:spPr/>
      <dgm:t>
        <a:bodyPr/>
        <a:lstStyle/>
        <a:p>
          <a:endParaRPr lang="es-MX"/>
        </a:p>
      </dgm:t>
    </dgm:pt>
    <dgm:pt modelId="{D6669502-CCF2-44A1-9B5F-D65E903227B0}">
      <dgm:prSet/>
      <dgm:spPr/>
      <dgm:t>
        <a:bodyPr/>
        <a:lstStyle/>
        <a:p>
          <a:r>
            <a:rPr lang="es-MX" b="1"/>
            <a:t>Área Investigadora </a:t>
          </a:r>
        </a:p>
      </dgm:t>
    </dgm:pt>
    <dgm:pt modelId="{9760F156-5BA9-4000-AED8-B72E84C5F459}" type="parTrans" cxnId="{373C4213-5054-46E5-8027-30988EF21A53}">
      <dgm:prSet/>
      <dgm:spPr/>
      <dgm:t>
        <a:bodyPr/>
        <a:lstStyle/>
        <a:p>
          <a:endParaRPr lang="es-MX"/>
        </a:p>
      </dgm:t>
    </dgm:pt>
    <dgm:pt modelId="{CA73D853-4FC4-416C-B306-D00EF1F99D12}" type="sibTrans" cxnId="{373C4213-5054-46E5-8027-30988EF21A53}">
      <dgm:prSet/>
      <dgm:spPr/>
      <dgm:t>
        <a:bodyPr/>
        <a:lstStyle/>
        <a:p>
          <a:endParaRPr lang="es-MX"/>
        </a:p>
      </dgm:t>
    </dgm:pt>
    <dgm:pt modelId="{41C1518F-19F0-4486-820A-ED653A947CE2}">
      <dgm:prSet/>
      <dgm:spPr/>
      <dgm:t>
        <a:bodyPr/>
        <a:lstStyle/>
        <a:p>
          <a:r>
            <a:rPr lang="es-MX" dirty="0"/>
            <a:t>Investigación por: </a:t>
          </a:r>
        </a:p>
        <a:p>
          <a:r>
            <a:rPr lang="es-MX" dirty="0"/>
            <a:t>Hallazgos de las auditorias internas o externas</a:t>
          </a:r>
        </a:p>
        <a:p>
          <a:r>
            <a:rPr lang="es-MX" dirty="0"/>
            <a:t>Quejas </a:t>
          </a:r>
        </a:p>
        <a:p>
          <a:r>
            <a:rPr lang="es-MX" dirty="0"/>
            <a:t>Denuncias</a:t>
          </a:r>
        </a:p>
        <a:p>
          <a:r>
            <a:rPr lang="es-MX" dirty="0"/>
            <a:t>Oficio</a:t>
          </a:r>
        </a:p>
      </dgm:t>
    </dgm:pt>
    <dgm:pt modelId="{9778915F-E6F1-4D0C-BE23-DB5F594EA485}" type="parTrans" cxnId="{AA2E62A6-3FE6-4495-981E-A54E830F8E2D}">
      <dgm:prSet/>
      <dgm:spPr/>
      <dgm:t>
        <a:bodyPr/>
        <a:lstStyle/>
        <a:p>
          <a:endParaRPr lang="es-MX"/>
        </a:p>
      </dgm:t>
    </dgm:pt>
    <dgm:pt modelId="{572C64C6-8B62-461B-9FB7-3549B5BCF6E5}" type="sibTrans" cxnId="{AA2E62A6-3FE6-4495-981E-A54E830F8E2D}">
      <dgm:prSet/>
      <dgm:spPr/>
      <dgm:t>
        <a:bodyPr/>
        <a:lstStyle/>
        <a:p>
          <a:endParaRPr lang="es-MX"/>
        </a:p>
      </dgm:t>
    </dgm:pt>
    <dgm:pt modelId="{6BBF89E9-3BBF-4BB8-B1D3-3DCA36E3A6DF}" type="pres">
      <dgm:prSet presAssocID="{B301C2F6-1DF8-4BAB-B4F8-F541D2D2AEE3}" presName="hierChild1" presStyleCnt="0">
        <dgm:presLayoutVars>
          <dgm:orgChart val="1"/>
          <dgm:chPref val="1"/>
          <dgm:dir/>
          <dgm:animOne val="branch"/>
          <dgm:animLvl val="lvl"/>
          <dgm:resizeHandles/>
        </dgm:presLayoutVars>
      </dgm:prSet>
      <dgm:spPr/>
    </dgm:pt>
    <dgm:pt modelId="{A403BC31-5B9E-4714-9833-1AC46E699545}" type="pres">
      <dgm:prSet presAssocID="{93784684-C0F5-4F37-A920-00E90ECCBD0F}" presName="hierRoot1" presStyleCnt="0">
        <dgm:presLayoutVars>
          <dgm:hierBranch val="init"/>
        </dgm:presLayoutVars>
      </dgm:prSet>
      <dgm:spPr/>
    </dgm:pt>
    <dgm:pt modelId="{53B0A1CD-0937-4B71-8480-F40FD897AD87}" type="pres">
      <dgm:prSet presAssocID="{93784684-C0F5-4F37-A920-00E90ECCBD0F}" presName="rootComposite1" presStyleCnt="0"/>
      <dgm:spPr/>
    </dgm:pt>
    <dgm:pt modelId="{E255DB29-10E0-4BEB-B507-9770F95C3754}" type="pres">
      <dgm:prSet presAssocID="{93784684-C0F5-4F37-A920-00E90ECCBD0F}" presName="rootText1" presStyleLbl="node0" presStyleIdx="0" presStyleCnt="1" custLinFactNeighborX="15" custLinFactNeighborY="9715">
        <dgm:presLayoutVars>
          <dgm:chPref val="3"/>
        </dgm:presLayoutVars>
      </dgm:prSet>
      <dgm:spPr/>
    </dgm:pt>
    <dgm:pt modelId="{82DBE141-5064-4FD5-9698-4D45CE962FDE}" type="pres">
      <dgm:prSet presAssocID="{93784684-C0F5-4F37-A920-00E90ECCBD0F}" presName="rootConnector1" presStyleLbl="node1" presStyleIdx="0" presStyleCnt="0"/>
      <dgm:spPr/>
    </dgm:pt>
    <dgm:pt modelId="{70B04A1D-B8ED-4124-8E07-DC083447EEF6}" type="pres">
      <dgm:prSet presAssocID="{93784684-C0F5-4F37-A920-00E90ECCBD0F}" presName="hierChild2" presStyleCnt="0"/>
      <dgm:spPr/>
    </dgm:pt>
    <dgm:pt modelId="{EE470E17-D1EE-400B-B0DA-4D1D5C2ABA47}" type="pres">
      <dgm:prSet presAssocID="{53CA43BA-5D92-4CA4-89B8-B4E51C30F157}" presName="Name37" presStyleLbl="parChTrans1D2" presStyleIdx="0" presStyleCnt="3"/>
      <dgm:spPr/>
    </dgm:pt>
    <dgm:pt modelId="{B17F0AA5-61B2-4C1B-9DD4-D5D9C7F5EE38}" type="pres">
      <dgm:prSet presAssocID="{4652070A-A889-4B1D-A2DD-7657E0F05EB6}" presName="hierRoot2" presStyleCnt="0">
        <dgm:presLayoutVars>
          <dgm:hierBranch val="init"/>
        </dgm:presLayoutVars>
      </dgm:prSet>
      <dgm:spPr/>
    </dgm:pt>
    <dgm:pt modelId="{4E643A1D-012C-40F2-9A51-2CB5997B730F}" type="pres">
      <dgm:prSet presAssocID="{4652070A-A889-4B1D-A2DD-7657E0F05EB6}" presName="rootComposite" presStyleCnt="0"/>
      <dgm:spPr/>
    </dgm:pt>
    <dgm:pt modelId="{C970FC44-3BBB-4045-AD49-77279A29DFDD}" type="pres">
      <dgm:prSet presAssocID="{4652070A-A889-4B1D-A2DD-7657E0F05EB6}" presName="rootText" presStyleLbl="node2" presStyleIdx="0" presStyleCnt="3">
        <dgm:presLayoutVars>
          <dgm:chPref val="3"/>
        </dgm:presLayoutVars>
      </dgm:prSet>
      <dgm:spPr/>
    </dgm:pt>
    <dgm:pt modelId="{E200B72D-EF50-4292-A6D1-12EB297416B8}" type="pres">
      <dgm:prSet presAssocID="{4652070A-A889-4B1D-A2DD-7657E0F05EB6}" presName="rootConnector" presStyleLbl="node2" presStyleIdx="0" presStyleCnt="3"/>
      <dgm:spPr/>
    </dgm:pt>
    <dgm:pt modelId="{E2D6F821-4467-4AE8-824D-1B73B437B9B1}" type="pres">
      <dgm:prSet presAssocID="{4652070A-A889-4B1D-A2DD-7657E0F05EB6}" presName="hierChild4" presStyleCnt="0"/>
      <dgm:spPr/>
    </dgm:pt>
    <dgm:pt modelId="{B67CA3E4-17FD-4AE6-8F32-1497512653D0}" type="pres">
      <dgm:prSet presAssocID="{300176F7-9417-48B6-A2BF-C4E55EF6D4DF}" presName="Name37" presStyleLbl="parChTrans1D3" presStyleIdx="0" presStyleCnt="2"/>
      <dgm:spPr/>
    </dgm:pt>
    <dgm:pt modelId="{4C65010B-C856-4D58-8DF3-45185F73AD77}" type="pres">
      <dgm:prSet presAssocID="{EEFA32B9-0429-460D-91BB-6E620447120E}" presName="hierRoot2" presStyleCnt="0">
        <dgm:presLayoutVars>
          <dgm:hierBranch val="init"/>
        </dgm:presLayoutVars>
      </dgm:prSet>
      <dgm:spPr/>
    </dgm:pt>
    <dgm:pt modelId="{8A4DE47E-4954-435C-A569-B1F4A1FEE97A}" type="pres">
      <dgm:prSet presAssocID="{EEFA32B9-0429-460D-91BB-6E620447120E}" presName="rootComposite" presStyleCnt="0"/>
      <dgm:spPr/>
    </dgm:pt>
    <dgm:pt modelId="{4B45B905-AA1D-4EAB-9FE8-3F185399A499}" type="pres">
      <dgm:prSet presAssocID="{EEFA32B9-0429-460D-91BB-6E620447120E}" presName="rootText" presStyleLbl="node3" presStyleIdx="0" presStyleCnt="2" custScaleY="160205">
        <dgm:presLayoutVars>
          <dgm:chPref val="3"/>
        </dgm:presLayoutVars>
      </dgm:prSet>
      <dgm:spPr/>
    </dgm:pt>
    <dgm:pt modelId="{D0720730-31DF-462E-9418-17068E0F6E5D}" type="pres">
      <dgm:prSet presAssocID="{EEFA32B9-0429-460D-91BB-6E620447120E}" presName="rootConnector" presStyleLbl="node3" presStyleIdx="0" presStyleCnt="2"/>
      <dgm:spPr/>
    </dgm:pt>
    <dgm:pt modelId="{33C327A7-1452-4285-A7BD-096478ED4702}" type="pres">
      <dgm:prSet presAssocID="{EEFA32B9-0429-460D-91BB-6E620447120E}" presName="hierChild4" presStyleCnt="0"/>
      <dgm:spPr/>
    </dgm:pt>
    <dgm:pt modelId="{3F94435D-F7B4-4D05-9EBF-300CFBF69979}" type="pres">
      <dgm:prSet presAssocID="{EEFA32B9-0429-460D-91BB-6E620447120E}" presName="hierChild5" presStyleCnt="0"/>
      <dgm:spPr/>
    </dgm:pt>
    <dgm:pt modelId="{D28B8DCF-5B2B-4665-A9DF-ACE2F1C9428C}" type="pres">
      <dgm:prSet presAssocID="{4652070A-A889-4B1D-A2DD-7657E0F05EB6}" presName="hierChild5" presStyleCnt="0"/>
      <dgm:spPr/>
    </dgm:pt>
    <dgm:pt modelId="{EA06BBC3-8FD2-4F53-95EF-67F2904D80AB}" type="pres">
      <dgm:prSet presAssocID="{9760F156-5BA9-4000-AED8-B72E84C5F459}" presName="Name37" presStyleLbl="parChTrans1D2" presStyleIdx="1" presStyleCnt="3"/>
      <dgm:spPr/>
    </dgm:pt>
    <dgm:pt modelId="{20B5F8BE-A7BE-49CA-883D-C380252C7393}" type="pres">
      <dgm:prSet presAssocID="{D6669502-CCF2-44A1-9B5F-D65E903227B0}" presName="hierRoot2" presStyleCnt="0">
        <dgm:presLayoutVars>
          <dgm:hierBranch val="init"/>
        </dgm:presLayoutVars>
      </dgm:prSet>
      <dgm:spPr/>
    </dgm:pt>
    <dgm:pt modelId="{E9CD60C5-C3D0-4CE3-BC0C-14FF5458FB86}" type="pres">
      <dgm:prSet presAssocID="{D6669502-CCF2-44A1-9B5F-D65E903227B0}" presName="rootComposite" presStyleCnt="0"/>
      <dgm:spPr/>
    </dgm:pt>
    <dgm:pt modelId="{3819BE9C-6D96-4552-9DF7-5B1BCA47CC48}" type="pres">
      <dgm:prSet presAssocID="{D6669502-CCF2-44A1-9B5F-D65E903227B0}" presName="rootText" presStyleLbl="node2" presStyleIdx="1" presStyleCnt="3">
        <dgm:presLayoutVars>
          <dgm:chPref val="3"/>
        </dgm:presLayoutVars>
      </dgm:prSet>
      <dgm:spPr/>
    </dgm:pt>
    <dgm:pt modelId="{1C2202A5-1EFD-4AFA-A661-3295D6291065}" type="pres">
      <dgm:prSet presAssocID="{D6669502-CCF2-44A1-9B5F-D65E903227B0}" presName="rootConnector" presStyleLbl="node2" presStyleIdx="1" presStyleCnt="3"/>
      <dgm:spPr/>
    </dgm:pt>
    <dgm:pt modelId="{663C66EE-EE98-4D90-90B9-4F7D97A3F4B4}" type="pres">
      <dgm:prSet presAssocID="{D6669502-CCF2-44A1-9B5F-D65E903227B0}" presName="hierChild4" presStyleCnt="0"/>
      <dgm:spPr/>
    </dgm:pt>
    <dgm:pt modelId="{C5DBC25B-CAC5-4B86-A4E5-06960A8537CB}" type="pres">
      <dgm:prSet presAssocID="{9778915F-E6F1-4D0C-BE23-DB5F594EA485}" presName="Name37" presStyleLbl="parChTrans1D3" presStyleIdx="1" presStyleCnt="2"/>
      <dgm:spPr/>
    </dgm:pt>
    <dgm:pt modelId="{0A60D7B1-DDC9-4B45-864A-BC6D439B42F0}" type="pres">
      <dgm:prSet presAssocID="{41C1518F-19F0-4486-820A-ED653A947CE2}" presName="hierRoot2" presStyleCnt="0">
        <dgm:presLayoutVars>
          <dgm:hierBranch val="init"/>
        </dgm:presLayoutVars>
      </dgm:prSet>
      <dgm:spPr/>
    </dgm:pt>
    <dgm:pt modelId="{6B85B487-C161-45DA-AEF0-1662FC954D88}" type="pres">
      <dgm:prSet presAssocID="{41C1518F-19F0-4486-820A-ED653A947CE2}" presName="rootComposite" presStyleCnt="0"/>
      <dgm:spPr/>
    </dgm:pt>
    <dgm:pt modelId="{DE70105D-A53F-423D-9010-0DBB2C3DC646}" type="pres">
      <dgm:prSet presAssocID="{41C1518F-19F0-4486-820A-ED653A947CE2}" presName="rootText" presStyleLbl="node3" presStyleIdx="1" presStyleCnt="2">
        <dgm:presLayoutVars>
          <dgm:chPref val="3"/>
        </dgm:presLayoutVars>
      </dgm:prSet>
      <dgm:spPr/>
    </dgm:pt>
    <dgm:pt modelId="{06840C82-A7D3-4FC9-96B3-705F25B6C4D6}" type="pres">
      <dgm:prSet presAssocID="{41C1518F-19F0-4486-820A-ED653A947CE2}" presName="rootConnector" presStyleLbl="node3" presStyleIdx="1" presStyleCnt="2"/>
      <dgm:spPr/>
    </dgm:pt>
    <dgm:pt modelId="{07030540-F2E5-414B-BAFC-8F70782F678E}" type="pres">
      <dgm:prSet presAssocID="{41C1518F-19F0-4486-820A-ED653A947CE2}" presName="hierChild4" presStyleCnt="0"/>
      <dgm:spPr/>
    </dgm:pt>
    <dgm:pt modelId="{96B3B2B8-EC30-4E49-B62E-96D06D295743}" type="pres">
      <dgm:prSet presAssocID="{41C1518F-19F0-4486-820A-ED653A947CE2}" presName="hierChild5" presStyleCnt="0"/>
      <dgm:spPr/>
    </dgm:pt>
    <dgm:pt modelId="{81BEAE59-37B9-4C24-932A-E8F706FADB1C}" type="pres">
      <dgm:prSet presAssocID="{D6669502-CCF2-44A1-9B5F-D65E903227B0}" presName="hierChild5" presStyleCnt="0"/>
      <dgm:spPr/>
    </dgm:pt>
    <dgm:pt modelId="{257F6EE3-80B9-425F-97B6-24CF3FBBF117}" type="pres">
      <dgm:prSet presAssocID="{22ED78F9-BDB5-4260-A771-C1239B62342A}" presName="Name37" presStyleLbl="parChTrans1D2" presStyleIdx="2" presStyleCnt="3"/>
      <dgm:spPr/>
    </dgm:pt>
    <dgm:pt modelId="{77B7CEDC-4120-410D-A745-305024A5946C}" type="pres">
      <dgm:prSet presAssocID="{68E71FA3-9A14-4073-87B0-CA2D1E764C3F}" presName="hierRoot2" presStyleCnt="0">
        <dgm:presLayoutVars>
          <dgm:hierBranch val="init"/>
        </dgm:presLayoutVars>
      </dgm:prSet>
      <dgm:spPr/>
    </dgm:pt>
    <dgm:pt modelId="{BE670D81-2FB6-4313-8F11-63ACDB08674D}" type="pres">
      <dgm:prSet presAssocID="{68E71FA3-9A14-4073-87B0-CA2D1E764C3F}" presName="rootComposite" presStyleCnt="0"/>
      <dgm:spPr/>
    </dgm:pt>
    <dgm:pt modelId="{EE8A2434-7667-4DCE-9DBB-DB6B23B56CC3}" type="pres">
      <dgm:prSet presAssocID="{68E71FA3-9A14-4073-87B0-CA2D1E764C3F}" presName="rootText" presStyleLbl="node2" presStyleIdx="2" presStyleCnt="3">
        <dgm:presLayoutVars>
          <dgm:chPref val="3"/>
        </dgm:presLayoutVars>
      </dgm:prSet>
      <dgm:spPr/>
    </dgm:pt>
    <dgm:pt modelId="{1B39F86C-66E5-4EE7-B073-FF6E6D3976CD}" type="pres">
      <dgm:prSet presAssocID="{68E71FA3-9A14-4073-87B0-CA2D1E764C3F}" presName="rootConnector" presStyleLbl="node2" presStyleIdx="2" presStyleCnt="3"/>
      <dgm:spPr/>
    </dgm:pt>
    <dgm:pt modelId="{08524212-BBDF-46F7-8DC6-66D32B154E65}" type="pres">
      <dgm:prSet presAssocID="{68E71FA3-9A14-4073-87B0-CA2D1E764C3F}" presName="hierChild4" presStyleCnt="0"/>
      <dgm:spPr/>
    </dgm:pt>
    <dgm:pt modelId="{E0A5CF31-C902-4F47-9EE1-774C1911D608}" type="pres">
      <dgm:prSet presAssocID="{68E71FA3-9A14-4073-87B0-CA2D1E764C3F}" presName="hierChild5" presStyleCnt="0"/>
      <dgm:spPr/>
    </dgm:pt>
    <dgm:pt modelId="{EBD57AE7-E86F-439D-8B29-DEDB3C09EDE1}" type="pres">
      <dgm:prSet presAssocID="{93784684-C0F5-4F37-A920-00E90ECCBD0F}" presName="hierChild3" presStyleCnt="0"/>
      <dgm:spPr/>
    </dgm:pt>
  </dgm:ptLst>
  <dgm:cxnLst>
    <dgm:cxn modelId="{9FE2BC01-3386-48E4-8A5F-868DF25AE8A6}" type="presOf" srcId="{D6669502-CCF2-44A1-9B5F-D65E903227B0}" destId="{3819BE9C-6D96-4552-9DF7-5B1BCA47CC48}" srcOrd="0" destOrd="0" presId="urn:microsoft.com/office/officeart/2005/8/layout/orgChart1"/>
    <dgm:cxn modelId="{4639A70F-A415-4535-897B-60C975156DF0}" type="presOf" srcId="{53CA43BA-5D92-4CA4-89B8-B4E51C30F157}" destId="{EE470E17-D1EE-400B-B0DA-4D1D5C2ABA47}" srcOrd="0" destOrd="0" presId="urn:microsoft.com/office/officeart/2005/8/layout/orgChart1"/>
    <dgm:cxn modelId="{373C4213-5054-46E5-8027-30988EF21A53}" srcId="{93784684-C0F5-4F37-A920-00E90ECCBD0F}" destId="{D6669502-CCF2-44A1-9B5F-D65E903227B0}" srcOrd="1" destOrd="0" parTransId="{9760F156-5BA9-4000-AED8-B72E84C5F459}" sibTransId="{CA73D853-4FC4-416C-B306-D00EF1F99D12}"/>
    <dgm:cxn modelId="{EB45652E-397D-4EDA-8C03-457D70E7DE03}" type="presOf" srcId="{93784684-C0F5-4F37-A920-00E90ECCBD0F}" destId="{82DBE141-5064-4FD5-9698-4D45CE962FDE}" srcOrd="1" destOrd="0" presId="urn:microsoft.com/office/officeart/2005/8/layout/orgChart1"/>
    <dgm:cxn modelId="{3FB82D30-2DE3-4307-B36B-7D7A99A3CEF0}" srcId="{93784684-C0F5-4F37-A920-00E90ECCBD0F}" destId="{4652070A-A889-4B1D-A2DD-7657E0F05EB6}" srcOrd="0" destOrd="0" parTransId="{53CA43BA-5D92-4CA4-89B8-B4E51C30F157}" sibTransId="{19B90093-8C3D-45B3-95FB-8D9293FE89F2}"/>
    <dgm:cxn modelId="{624AA730-55F1-4CB1-9317-CEEA36EC5C16}" type="presOf" srcId="{4652070A-A889-4B1D-A2DD-7657E0F05EB6}" destId="{E200B72D-EF50-4292-A6D1-12EB297416B8}" srcOrd="1" destOrd="0" presId="urn:microsoft.com/office/officeart/2005/8/layout/orgChart1"/>
    <dgm:cxn modelId="{6C5E0734-09BF-4A28-AE3B-F7265C4471BE}" type="presOf" srcId="{300176F7-9417-48B6-A2BF-C4E55EF6D4DF}" destId="{B67CA3E4-17FD-4AE6-8F32-1497512653D0}" srcOrd="0" destOrd="0" presId="urn:microsoft.com/office/officeart/2005/8/layout/orgChart1"/>
    <dgm:cxn modelId="{D1505040-B567-49A7-8062-B0AA6226AC09}" type="presOf" srcId="{41C1518F-19F0-4486-820A-ED653A947CE2}" destId="{06840C82-A7D3-4FC9-96B3-705F25B6C4D6}" srcOrd="1" destOrd="0" presId="urn:microsoft.com/office/officeart/2005/8/layout/orgChart1"/>
    <dgm:cxn modelId="{9E5E9A60-943D-47BB-AFEA-C3250071F4F6}" srcId="{93784684-C0F5-4F37-A920-00E90ECCBD0F}" destId="{68E71FA3-9A14-4073-87B0-CA2D1E764C3F}" srcOrd="2" destOrd="0" parTransId="{22ED78F9-BDB5-4260-A771-C1239B62342A}" sibTransId="{3544519A-F30D-4CE8-A801-5EFF4A85E102}"/>
    <dgm:cxn modelId="{F7B22563-2D77-4ECD-B7F9-A4DE8BDAE2EE}" type="presOf" srcId="{68E71FA3-9A14-4073-87B0-CA2D1E764C3F}" destId="{EE8A2434-7667-4DCE-9DBB-DB6B23B56CC3}" srcOrd="0" destOrd="0" presId="urn:microsoft.com/office/officeart/2005/8/layout/orgChart1"/>
    <dgm:cxn modelId="{BFBB5453-C439-4FA2-A860-6BDDEECD466A}" type="presOf" srcId="{9778915F-E6F1-4D0C-BE23-DB5F594EA485}" destId="{C5DBC25B-CAC5-4B86-A4E5-06960A8537CB}" srcOrd="0" destOrd="0" presId="urn:microsoft.com/office/officeart/2005/8/layout/orgChart1"/>
    <dgm:cxn modelId="{03E46393-6C44-494D-ABB5-BEB253DEA5F7}" type="presOf" srcId="{22ED78F9-BDB5-4260-A771-C1239B62342A}" destId="{257F6EE3-80B9-425F-97B6-24CF3FBBF117}" srcOrd="0" destOrd="0" presId="urn:microsoft.com/office/officeart/2005/8/layout/orgChart1"/>
    <dgm:cxn modelId="{8EBEAAA4-D328-4C4F-A80B-0834CB51011E}" type="presOf" srcId="{D6669502-CCF2-44A1-9B5F-D65E903227B0}" destId="{1C2202A5-1EFD-4AFA-A661-3295D6291065}" srcOrd="1" destOrd="0" presId="urn:microsoft.com/office/officeart/2005/8/layout/orgChart1"/>
    <dgm:cxn modelId="{AA2E62A6-3FE6-4495-981E-A54E830F8E2D}" srcId="{D6669502-CCF2-44A1-9B5F-D65E903227B0}" destId="{41C1518F-19F0-4486-820A-ED653A947CE2}" srcOrd="0" destOrd="0" parTransId="{9778915F-E6F1-4D0C-BE23-DB5F594EA485}" sibTransId="{572C64C6-8B62-461B-9FB7-3549B5BCF6E5}"/>
    <dgm:cxn modelId="{004CB7B2-2004-4EEF-8F04-77A379D535CB}" type="presOf" srcId="{68E71FA3-9A14-4073-87B0-CA2D1E764C3F}" destId="{1B39F86C-66E5-4EE7-B073-FF6E6D3976CD}" srcOrd="1" destOrd="0" presId="urn:microsoft.com/office/officeart/2005/8/layout/orgChart1"/>
    <dgm:cxn modelId="{F5C7E9B7-9A0F-4784-BABF-0F7D85A9EA05}" type="presOf" srcId="{EEFA32B9-0429-460D-91BB-6E620447120E}" destId="{4B45B905-AA1D-4EAB-9FE8-3F185399A499}" srcOrd="0" destOrd="0" presId="urn:microsoft.com/office/officeart/2005/8/layout/orgChart1"/>
    <dgm:cxn modelId="{3A0C98B9-41A6-4E18-AFCC-0CF29477EC5F}" type="presOf" srcId="{EEFA32B9-0429-460D-91BB-6E620447120E}" destId="{D0720730-31DF-462E-9418-17068E0F6E5D}" srcOrd="1" destOrd="0" presId="urn:microsoft.com/office/officeart/2005/8/layout/orgChart1"/>
    <dgm:cxn modelId="{81E34BC1-FDD9-4034-810B-C4688E9E17D0}" srcId="{4652070A-A889-4B1D-A2DD-7657E0F05EB6}" destId="{EEFA32B9-0429-460D-91BB-6E620447120E}" srcOrd="0" destOrd="0" parTransId="{300176F7-9417-48B6-A2BF-C4E55EF6D4DF}" sibTransId="{484231D4-B1DF-45A4-BE4B-4C2C51358B2B}"/>
    <dgm:cxn modelId="{F0686DCE-2516-44AC-9843-0642AB8F6233}" type="presOf" srcId="{B301C2F6-1DF8-4BAB-B4F8-F541D2D2AEE3}" destId="{6BBF89E9-3BBF-4BB8-B1D3-3DCA36E3A6DF}" srcOrd="0" destOrd="0" presId="urn:microsoft.com/office/officeart/2005/8/layout/orgChart1"/>
    <dgm:cxn modelId="{064989D3-E335-426C-9D1D-E54F118F301C}" type="presOf" srcId="{9760F156-5BA9-4000-AED8-B72E84C5F459}" destId="{EA06BBC3-8FD2-4F53-95EF-67F2904D80AB}" srcOrd="0" destOrd="0" presId="urn:microsoft.com/office/officeart/2005/8/layout/orgChart1"/>
    <dgm:cxn modelId="{9F91A9D7-AE75-426F-960D-546761B7C450}" srcId="{B301C2F6-1DF8-4BAB-B4F8-F541D2D2AEE3}" destId="{93784684-C0F5-4F37-A920-00E90ECCBD0F}" srcOrd="0" destOrd="0" parTransId="{D7D0C0D2-9CC9-4BD9-8A15-749228DB64DE}" sibTransId="{8F0776DE-B6AA-478B-B723-276EA2C856B4}"/>
    <dgm:cxn modelId="{2A2766DC-B455-4728-A444-3A3FC368A9AD}" type="presOf" srcId="{4652070A-A889-4B1D-A2DD-7657E0F05EB6}" destId="{C970FC44-3BBB-4045-AD49-77279A29DFDD}" srcOrd="0" destOrd="0" presId="urn:microsoft.com/office/officeart/2005/8/layout/orgChart1"/>
    <dgm:cxn modelId="{88B710F8-2C79-439A-AF12-2FF826E3765A}" type="presOf" srcId="{93784684-C0F5-4F37-A920-00E90ECCBD0F}" destId="{E255DB29-10E0-4BEB-B507-9770F95C3754}" srcOrd="0" destOrd="0" presId="urn:microsoft.com/office/officeart/2005/8/layout/orgChart1"/>
    <dgm:cxn modelId="{CD5861FF-4F0E-46A9-9531-CC1B3CD8DB9B}" type="presOf" srcId="{41C1518F-19F0-4486-820A-ED653A947CE2}" destId="{DE70105D-A53F-423D-9010-0DBB2C3DC646}" srcOrd="0" destOrd="0" presId="urn:microsoft.com/office/officeart/2005/8/layout/orgChart1"/>
    <dgm:cxn modelId="{8AEDD50E-3C49-41A1-AC51-51487C2064DC}" type="presParOf" srcId="{6BBF89E9-3BBF-4BB8-B1D3-3DCA36E3A6DF}" destId="{A403BC31-5B9E-4714-9833-1AC46E699545}" srcOrd="0" destOrd="0" presId="urn:microsoft.com/office/officeart/2005/8/layout/orgChart1"/>
    <dgm:cxn modelId="{0D52CD7A-B61F-4F11-A16A-C07984171139}" type="presParOf" srcId="{A403BC31-5B9E-4714-9833-1AC46E699545}" destId="{53B0A1CD-0937-4B71-8480-F40FD897AD87}" srcOrd="0" destOrd="0" presId="urn:microsoft.com/office/officeart/2005/8/layout/orgChart1"/>
    <dgm:cxn modelId="{B9E69FE3-454D-4494-B81A-2930BFF1AA0E}" type="presParOf" srcId="{53B0A1CD-0937-4B71-8480-F40FD897AD87}" destId="{E255DB29-10E0-4BEB-B507-9770F95C3754}" srcOrd="0" destOrd="0" presId="urn:microsoft.com/office/officeart/2005/8/layout/orgChart1"/>
    <dgm:cxn modelId="{3AFAEE10-F733-4F3E-A767-0F562B505DE6}" type="presParOf" srcId="{53B0A1CD-0937-4B71-8480-F40FD897AD87}" destId="{82DBE141-5064-4FD5-9698-4D45CE962FDE}" srcOrd="1" destOrd="0" presId="urn:microsoft.com/office/officeart/2005/8/layout/orgChart1"/>
    <dgm:cxn modelId="{B28C2E69-BAD3-4E3B-9365-25660886C990}" type="presParOf" srcId="{A403BC31-5B9E-4714-9833-1AC46E699545}" destId="{70B04A1D-B8ED-4124-8E07-DC083447EEF6}" srcOrd="1" destOrd="0" presId="urn:microsoft.com/office/officeart/2005/8/layout/orgChart1"/>
    <dgm:cxn modelId="{1C9D0293-32C9-4644-9A68-37750CF89F7B}" type="presParOf" srcId="{70B04A1D-B8ED-4124-8E07-DC083447EEF6}" destId="{EE470E17-D1EE-400B-B0DA-4D1D5C2ABA47}" srcOrd="0" destOrd="0" presId="urn:microsoft.com/office/officeart/2005/8/layout/orgChart1"/>
    <dgm:cxn modelId="{9C4DC68F-A428-4A57-A365-5477CBDE6D08}" type="presParOf" srcId="{70B04A1D-B8ED-4124-8E07-DC083447EEF6}" destId="{B17F0AA5-61B2-4C1B-9DD4-D5D9C7F5EE38}" srcOrd="1" destOrd="0" presId="urn:microsoft.com/office/officeart/2005/8/layout/orgChart1"/>
    <dgm:cxn modelId="{6F5255D3-2249-44AA-B191-FF900C689A03}" type="presParOf" srcId="{B17F0AA5-61B2-4C1B-9DD4-D5D9C7F5EE38}" destId="{4E643A1D-012C-40F2-9A51-2CB5997B730F}" srcOrd="0" destOrd="0" presId="urn:microsoft.com/office/officeart/2005/8/layout/orgChart1"/>
    <dgm:cxn modelId="{970071C2-AD6A-41F8-9EBA-7CADC0C38B76}" type="presParOf" srcId="{4E643A1D-012C-40F2-9A51-2CB5997B730F}" destId="{C970FC44-3BBB-4045-AD49-77279A29DFDD}" srcOrd="0" destOrd="0" presId="urn:microsoft.com/office/officeart/2005/8/layout/orgChart1"/>
    <dgm:cxn modelId="{89D6672B-E10C-4457-BEA4-F2D9FB5CD31A}" type="presParOf" srcId="{4E643A1D-012C-40F2-9A51-2CB5997B730F}" destId="{E200B72D-EF50-4292-A6D1-12EB297416B8}" srcOrd="1" destOrd="0" presId="urn:microsoft.com/office/officeart/2005/8/layout/orgChart1"/>
    <dgm:cxn modelId="{22D5AFE1-9FA6-448B-BCEC-B08671B6F1F1}" type="presParOf" srcId="{B17F0AA5-61B2-4C1B-9DD4-D5D9C7F5EE38}" destId="{E2D6F821-4467-4AE8-824D-1B73B437B9B1}" srcOrd="1" destOrd="0" presId="urn:microsoft.com/office/officeart/2005/8/layout/orgChart1"/>
    <dgm:cxn modelId="{6152F2CB-9808-4E03-B079-57C4B82AA4DE}" type="presParOf" srcId="{E2D6F821-4467-4AE8-824D-1B73B437B9B1}" destId="{B67CA3E4-17FD-4AE6-8F32-1497512653D0}" srcOrd="0" destOrd="0" presId="urn:microsoft.com/office/officeart/2005/8/layout/orgChart1"/>
    <dgm:cxn modelId="{82BDE3C1-5493-4DA3-B6E1-3C9BDCABD843}" type="presParOf" srcId="{E2D6F821-4467-4AE8-824D-1B73B437B9B1}" destId="{4C65010B-C856-4D58-8DF3-45185F73AD77}" srcOrd="1" destOrd="0" presId="urn:microsoft.com/office/officeart/2005/8/layout/orgChart1"/>
    <dgm:cxn modelId="{B32385E7-071D-460C-89E0-E91A2436A4DB}" type="presParOf" srcId="{4C65010B-C856-4D58-8DF3-45185F73AD77}" destId="{8A4DE47E-4954-435C-A569-B1F4A1FEE97A}" srcOrd="0" destOrd="0" presId="urn:microsoft.com/office/officeart/2005/8/layout/orgChart1"/>
    <dgm:cxn modelId="{15FBF152-3FFF-41FE-8A19-C6FD1F84BAD8}" type="presParOf" srcId="{8A4DE47E-4954-435C-A569-B1F4A1FEE97A}" destId="{4B45B905-AA1D-4EAB-9FE8-3F185399A499}" srcOrd="0" destOrd="0" presId="urn:microsoft.com/office/officeart/2005/8/layout/orgChart1"/>
    <dgm:cxn modelId="{BC7DBC88-CFE9-47F2-93FC-E3CEB2E375AA}" type="presParOf" srcId="{8A4DE47E-4954-435C-A569-B1F4A1FEE97A}" destId="{D0720730-31DF-462E-9418-17068E0F6E5D}" srcOrd="1" destOrd="0" presId="urn:microsoft.com/office/officeart/2005/8/layout/orgChart1"/>
    <dgm:cxn modelId="{16590492-06D9-44A0-9157-40C3635E9AC5}" type="presParOf" srcId="{4C65010B-C856-4D58-8DF3-45185F73AD77}" destId="{33C327A7-1452-4285-A7BD-096478ED4702}" srcOrd="1" destOrd="0" presId="urn:microsoft.com/office/officeart/2005/8/layout/orgChart1"/>
    <dgm:cxn modelId="{CFA2F75E-2F92-4F30-9E13-B9191F4AA9F2}" type="presParOf" srcId="{4C65010B-C856-4D58-8DF3-45185F73AD77}" destId="{3F94435D-F7B4-4D05-9EBF-300CFBF69979}" srcOrd="2" destOrd="0" presId="urn:microsoft.com/office/officeart/2005/8/layout/orgChart1"/>
    <dgm:cxn modelId="{6B820943-7871-4238-9986-D24120280721}" type="presParOf" srcId="{B17F0AA5-61B2-4C1B-9DD4-D5D9C7F5EE38}" destId="{D28B8DCF-5B2B-4665-A9DF-ACE2F1C9428C}" srcOrd="2" destOrd="0" presId="urn:microsoft.com/office/officeart/2005/8/layout/orgChart1"/>
    <dgm:cxn modelId="{C254FACF-B7BD-4927-B3C8-6F9682697752}" type="presParOf" srcId="{70B04A1D-B8ED-4124-8E07-DC083447EEF6}" destId="{EA06BBC3-8FD2-4F53-95EF-67F2904D80AB}" srcOrd="2" destOrd="0" presId="urn:microsoft.com/office/officeart/2005/8/layout/orgChart1"/>
    <dgm:cxn modelId="{A9CC995A-E842-4711-BDF1-10796088BD0E}" type="presParOf" srcId="{70B04A1D-B8ED-4124-8E07-DC083447EEF6}" destId="{20B5F8BE-A7BE-49CA-883D-C380252C7393}" srcOrd="3" destOrd="0" presId="urn:microsoft.com/office/officeart/2005/8/layout/orgChart1"/>
    <dgm:cxn modelId="{6DFDFE3E-A171-4F49-BD24-2A2F0595C42D}" type="presParOf" srcId="{20B5F8BE-A7BE-49CA-883D-C380252C7393}" destId="{E9CD60C5-C3D0-4CE3-BC0C-14FF5458FB86}" srcOrd="0" destOrd="0" presId="urn:microsoft.com/office/officeart/2005/8/layout/orgChart1"/>
    <dgm:cxn modelId="{1B0006E2-3C49-4737-8F41-7FA303CC7C06}" type="presParOf" srcId="{E9CD60C5-C3D0-4CE3-BC0C-14FF5458FB86}" destId="{3819BE9C-6D96-4552-9DF7-5B1BCA47CC48}" srcOrd="0" destOrd="0" presId="urn:microsoft.com/office/officeart/2005/8/layout/orgChart1"/>
    <dgm:cxn modelId="{D077B1FC-9850-49A9-8677-4C8E552BFAC9}" type="presParOf" srcId="{E9CD60C5-C3D0-4CE3-BC0C-14FF5458FB86}" destId="{1C2202A5-1EFD-4AFA-A661-3295D6291065}" srcOrd="1" destOrd="0" presId="urn:microsoft.com/office/officeart/2005/8/layout/orgChart1"/>
    <dgm:cxn modelId="{D9D5EE39-1C2E-422C-8D53-0ADC3F91808D}" type="presParOf" srcId="{20B5F8BE-A7BE-49CA-883D-C380252C7393}" destId="{663C66EE-EE98-4D90-90B9-4F7D97A3F4B4}" srcOrd="1" destOrd="0" presId="urn:microsoft.com/office/officeart/2005/8/layout/orgChart1"/>
    <dgm:cxn modelId="{1F3CB3CF-005B-46C4-979A-229CF0A14B00}" type="presParOf" srcId="{663C66EE-EE98-4D90-90B9-4F7D97A3F4B4}" destId="{C5DBC25B-CAC5-4B86-A4E5-06960A8537CB}" srcOrd="0" destOrd="0" presId="urn:microsoft.com/office/officeart/2005/8/layout/orgChart1"/>
    <dgm:cxn modelId="{291EB915-E1D6-4F38-AD8C-1DD9D4B62C33}" type="presParOf" srcId="{663C66EE-EE98-4D90-90B9-4F7D97A3F4B4}" destId="{0A60D7B1-DDC9-4B45-864A-BC6D439B42F0}" srcOrd="1" destOrd="0" presId="urn:microsoft.com/office/officeart/2005/8/layout/orgChart1"/>
    <dgm:cxn modelId="{249E5B70-785E-4818-9D84-0A17BA026E8E}" type="presParOf" srcId="{0A60D7B1-DDC9-4B45-864A-BC6D439B42F0}" destId="{6B85B487-C161-45DA-AEF0-1662FC954D88}" srcOrd="0" destOrd="0" presId="urn:microsoft.com/office/officeart/2005/8/layout/orgChart1"/>
    <dgm:cxn modelId="{5A845769-E716-44D7-94B6-C5C89E5C0977}" type="presParOf" srcId="{6B85B487-C161-45DA-AEF0-1662FC954D88}" destId="{DE70105D-A53F-423D-9010-0DBB2C3DC646}" srcOrd="0" destOrd="0" presId="urn:microsoft.com/office/officeart/2005/8/layout/orgChart1"/>
    <dgm:cxn modelId="{C3607BA1-1DB9-4499-BFAD-6597B841FDA3}" type="presParOf" srcId="{6B85B487-C161-45DA-AEF0-1662FC954D88}" destId="{06840C82-A7D3-4FC9-96B3-705F25B6C4D6}" srcOrd="1" destOrd="0" presId="urn:microsoft.com/office/officeart/2005/8/layout/orgChart1"/>
    <dgm:cxn modelId="{D8247D62-25B7-44E5-9DA8-F6D3C7AAC7B0}" type="presParOf" srcId="{0A60D7B1-DDC9-4B45-864A-BC6D439B42F0}" destId="{07030540-F2E5-414B-BAFC-8F70782F678E}" srcOrd="1" destOrd="0" presId="urn:microsoft.com/office/officeart/2005/8/layout/orgChart1"/>
    <dgm:cxn modelId="{F7ED4860-DD9F-4462-865E-3C6C7D5F23E5}" type="presParOf" srcId="{0A60D7B1-DDC9-4B45-864A-BC6D439B42F0}" destId="{96B3B2B8-EC30-4E49-B62E-96D06D295743}" srcOrd="2" destOrd="0" presId="urn:microsoft.com/office/officeart/2005/8/layout/orgChart1"/>
    <dgm:cxn modelId="{D8E07862-3AFE-4C7E-9E0F-DB67BF827C0D}" type="presParOf" srcId="{20B5F8BE-A7BE-49CA-883D-C380252C7393}" destId="{81BEAE59-37B9-4C24-932A-E8F706FADB1C}" srcOrd="2" destOrd="0" presId="urn:microsoft.com/office/officeart/2005/8/layout/orgChart1"/>
    <dgm:cxn modelId="{69AD22AA-E562-4812-A0B3-ED8EC9E7F7B4}" type="presParOf" srcId="{70B04A1D-B8ED-4124-8E07-DC083447EEF6}" destId="{257F6EE3-80B9-425F-97B6-24CF3FBBF117}" srcOrd="4" destOrd="0" presId="urn:microsoft.com/office/officeart/2005/8/layout/orgChart1"/>
    <dgm:cxn modelId="{C618A7ED-7820-4B92-A1F1-43195008084E}" type="presParOf" srcId="{70B04A1D-B8ED-4124-8E07-DC083447EEF6}" destId="{77B7CEDC-4120-410D-A745-305024A5946C}" srcOrd="5" destOrd="0" presId="urn:microsoft.com/office/officeart/2005/8/layout/orgChart1"/>
    <dgm:cxn modelId="{D5FCC2E7-BED2-4B2D-A222-D0270719F780}" type="presParOf" srcId="{77B7CEDC-4120-410D-A745-305024A5946C}" destId="{BE670D81-2FB6-4313-8F11-63ACDB08674D}" srcOrd="0" destOrd="0" presId="urn:microsoft.com/office/officeart/2005/8/layout/orgChart1"/>
    <dgm:cxn modelId="{3E91FB4F-EDDC-4092-8D00-A43264F42AF7}" type="presParOf" srcId="{BE670D81-2FB6-4313-8F11-63ACDB08674D}" destId="{EE8A2434-7667-4DCE-9DBB-DB6B23B56CC3}" srcOrd="0" destOrd="0" presId="urn:microsoft.com/office/officeart/2005/8/layout/orgChart1"/>
    <dgm:cxn modelId="{063C7DB2-7529-428F-8DC5-FA14919E1E73}" type="presParOf" srcId="{BE670D81-2FB6-4313-8F11-63ACDB08674D}" destId="{1B39F86C-66E5-4EE7-B073-FF6E6D3976CD}" srcOrd="1" destOrd="0" presId="urn:microsoft.com/office/officeart/2005/8/layout/orgChart1"/>
    <dgm:cxn modelId="{95C8F7B1-4B16-4F3B-821E-E8125F79035B}" type="presParOf" srcId="{77B7CEDC-4120-410D-A745-305024A5946C}" destId="{08524212-BBDF-46F7-8DC6-66D32B154E65}" srcOrd="1" destOrd="0" presId="urn:microsoft.com/office/officeart/2005/8/layout/orgChart1"/>
    <dgm:cxn modelId="{4675EE54-4634-4B6F-9DFA-3F318D1E1319}" type="presParOf" srcId="{77B7CEDC-4120-410D-A745-305024A5946C}" destId="{E0A5CF31-C902-4F47-9EE1-774C1911D608}" srcOrd="2" destOrd="0" presId="urn:microsoft.com/office/officeart/2005/8/layout/orgChart1"/>
    <dgm:cxn modelId="{083BCD3A-AA32-4628-B65B-A5EE9134BD2E}" type="presParOf" srcId="{A403BC31-5B9E-4714-9833-1AC46E699545}" destId="{EBD57AE7-E86F-439D-8B29-DEDB3C09EDE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BACBE-1CF1-41CF-A4E1-D89B94C17CAB}">
      <dsp:nvSpPr>
        <dsp:cNvPr id="0" name=""/>
        <dsp:cNvSpPr/>
      </dsp:nvSpPr>
      <dsp:spPr>
        <a:xfrm>
          <a:off x="49663" y="682474"/>
          <a:ext cx="2060936" cy="1236561"/>
        </a:xfrm>
        <a:prstGeom prst="rect">
          <a:avLst/>
        </a:prstGeom>
        <a:solidFill>
          <a:schemeClr val="bg1">
            <a:lumMod val="95000"/>
          </a:schemeClr>
        </a:solidFill>
        <a:ln w="12700" cap="rnd" cmpd="sng" algn="ctr">
          <a:solidFill>
            <a:schemeClr val="accent6"/>
          </a:solidFill>
          <a:prstDash val="solid"/>
        </a:ln>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1" kern="1200" dirty="0">
              <a:solidFill>
                <a:schemeClr val="tx1"/>
              </a:solidFill>
            </a:rPr>
            <a:t>Cohecho</a:t>
          </a:r>
        </a:p>
      </dsp:txBody>
      <dsp:txXfrm>
        <a:off x="49663" y="682474"/>
        <a:ext cx="2060936" cy="1236561"/>
      </dsp:txXfrm>
    </dsp:sp>
    <dsp:sp modelId="{5B58C57A-CECA-4F6F-9A2A-D880EE722992}">
      <dsp:nvSpPr>
        <dsp:cNvPr id="0" name=""/>
        <dsp:cNvSpPr/>
      </dsp:nvSpPr>
      <dsp:spPr>
        <a:xfrm>
          <a:off x="2316693" y="682474"/>
          <a:ext cx="2060936" cy="1236561"/>
        </a:xfrm>
        <a:prstGeom prst="rect">
          <a:avLst/>
        </a:prstGeom>
        <a:solidFill>
          <a:schemeClr val="bg1">
            <a:lumMod val="95000"/>
          </a:schemeClr>
        </a:solidFill>
        <a:ln w="12700" cap="rnd" cmpd="sng" algn="ctr">
          <a:solidFill>
            <a:schemeClr val="accent6"/>
          </a:solidFill>
          <a:prstDash val="solid"/>
        </a:ln>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rPr>
            <a:t>Peculado</a:t>
          </a:r>
        </a:p>
      </dsp:txBody>
      <dsp:txXfrm>
        <a:off x="2316693" y="682474"/>
        <a:ext cx="2060936" cy="1236561"/>
      </dsp:txXfrm>
    </dsp:sp>
    <dsp:sp modelId="{CFF62429-0DE5-4B50-8E0C-954B882DBF15}">
      <dsp:nvSpPr>
        <dsp:cNvPr id="0" name=""/>
        <dsp:cNvSpPr/>
      </dsp:nvSpPr>
      <dsp:spPr>
        <a:xfrm>
          <a:off x="4583723" y="682474"/>
          <a:ext cx="2060936" cy="1236561"/>
        </a:xfrm>
        <a:prstGeom prst="rect">
          <a:avLst/>
        </a:prstGeom>
        <a:solidFill>
          <a:schemeClr val="bg1">
            <a:lumMod val="95000"/>
          </a:schemeClr>
        </a:solidFill>
        <a:ln w="12700" cap="rnd" cmpd="sng" algn="ctr">
          <a:solidFill>
            <a:schemeClr val="accent6"/>
          </a:solidFill>
          <a:prstDash val="solid"/>
        </a:ln>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rPr>
            <a:t>Desvío de recursos públicos</a:t>
          </a:r>
        </a:p>
      </dsp:txBody>
      <dsp:txXfrm>
        <a:off x="4583723" y="682474"/>
        <a:ext cx="2060936" cy="1236561"/>
      </dsp:txXfrm>
    </dsp:sp>
    <dsp:sp modelId="{587B57FA-974B-4CD5-90BC-628E932F377C}">
      <dsp:nvSpPr>
        <dsp:cNvPr id="0" name=""/>
        <dsp:cNvSpPr/>
      </dsp:nvSpPr>
      <dsp:spPr>
        <a:xfrm>
          <a:off x="6850753" y="682474"/>
          <a:ext cx="2060936" cy="1236561"/>
        </a:xfrm>
        <a:prstGeom prst="rect">
          <a:avLst/>
        </a:prstGeom>
        <a:solidFill>
          <a:schemeClr val="bg1">
            <a:lumMod val="95000"/>
          </a:schemeClr>
        </a:solidFill>
        <a:ln w="12700" cap="rnd" cmpd="sng" algn="ctr">
          <a:solidFill>
            <a:schemeClr val="accent6"/>
          </a:solidFill>
          <a:prstDash val="solid"/>
        </a:ln>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dirty="0">
              <a:solidFill>
                <a:schemeClr val="tx1"/>
              </a:solidFill>
            </a:rPr>
            <a:t>Utilización indebida de la información</a:t>
          </a:r>
        </a:p>
      </dsp:txBody>
      <dsp:txXfrm>
        <a:off x="6850753" y="682474"/>
        <a:ext cx="2060936" cy="1236561"/>
      </dsp:txXfrm>
    </dsp:sp>
    <dsp:sp modelId="{E51C8793-84F3-4EB1-B701-4AEA384A8831}">
      <dsp:nvSpPr>
        <dsp:cNvPr id="0" name=""/>
        <dsp:cNvSpPr/>
      </dsp:nvSpPr>
      <dsp:spPr>
        <a:xfrm>
          <a:off x="63307" y="2125129"/>
          <a:ext cx="2060936" cy="1236561"/>
        </a:xfrm>
        <a:prstGeom prst="rect">
          <a:avLst/>
        </a:prstGeom>
        <a:solidFill>
          <a:schemeClr val="bg1">
            <a:lumMod val="95000"/>
          </a:schemeClr>
        </a:solidFill>
        <a:ln w="12700" cap="rnd" cmpd="sng" algn="ctr">
          <a:solidFill>
            <a:schemeClr val="accent6"/>
          </a:solidFill>
          <a:prstDash val="solid"/>
        </a:ln>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1" kern="1200" dirty="0"/>
            <a:t>Abuso de </a:t>
          </a:r>
          <a:r>
            <a:rPr lang="es-ES" sz="2600" b="1" kern="1200" dirty="0">
              <a:solidFill>
                <a:schemeClr val="tx1"/>
              </a:solidFill>
            </a:rPr>
            <a:t>funciones</a:t>
          </a:r>
        </a:p>
      </dsp:txBody>
      <dsp:txXfrm>
        <a:off x="63307" y="2125129"/>
        <a:ext cx="2060936" cy="1236561"/>
      </dsp:txXfrm>
    </dsp:sp>
    <dsp:sp modelId="{35CAFE57-FB9D-4F93-AD0E-7F3A5B00AC4E}">
      <dsp:nvSpPr>
        <dsp:cNvPr id="0" name=""/>
        <dsp:cNvSpPr/>
      </dsp:nvSpPr>
      <dsp:spPr>
        <a:xfrm>
          <a:off x="2330337" y="2125129"/>
          <a:ext cx="2060936" cy="1236561"/>
        </a:xfrm>
        <a:prstGeom prst="rect">
          <a:avLst/>
        </a:prstGeom>
        <a:solidFill>
          <a:schemeClr val="bg1">
            <a:lumMod val="95000"/>
          </a:schemeClr>
        </a:solidFill>
        <a:ln w="12700" cap="rnd" cmpd="sng" algn="ctr">
          <a:solidFill>
            <a:schemeClr val="accent6"/>
          </a:solidFill>
          <a:prstDash val="solid"/>
        </a:ln>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rPr>
            <a:t>Conflicto de interés</a:t>
          </a:r>
        </a:p>
      </dsp:txBody>
      <dsp:txXfrm>
        <a:off x="2330337" y="2125129"/>
        <a:ext cx="2060936" cy="1236561"/>
      </dsp:txXfrm>
    </dsp:sp>
    <dsp:sp modelId="{F29C1616-80B4-48C8-A8A9-EE3E02C9CDE0}">
      <dsp:nvSpPr>
        <dsp:cNvPr id="0" name=""/>
        <dsp:cNvSpPr/>
      </dsp:nvSpPr>
      <dsp:spPr>
        <a:xfrm>
          <a:off x="4597367" y="2125129"/>
          <a:ext cx="2060936" cy="1236561"/>
        </a:xfrm>
        <a:prstGeom prst="rect">
          <a:avLst/>
        </a:prstGeom>
        <a:solidFill>
          <a:schemeClr val="bg1">
            <a:lumMod val="95000"/>
          </a:schemeClr>
        </a:solidFill>
        <a:ln w="12700" cap="rnd" cmpd="sng" algn="ctr">
          <a:solidFill>
            <a:schemeClr val="accent6"/>
          </a:solidFill>
          <a:prstDash val="solid"/>
        </a:ln>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t>Contratación indebida</a:t>
          </a:r>
        </a:p>
      </dsp:txBody>
      <dsp:txXfrm>
        <a:off x="4597367" y="2125129"/>
        <a:ext cx="2060936" cy="1236561"/>
      </dsp:txXfrm>
    </dsp:sp>
    <dsp:sp modelId="{10E081AF-0CB7-48E2-A374-70127DBF505E}">
      <dsp:nvSpPr>
        <dsp:cNvPr id="0" name=""/>
        <dsp:cNvSpPr/>
      </dsp:nvSpPr>
      <dsp:spPr>
        <a:xfrm>
          <a:off x="6881544" y="2113493"/>
          <a:ext cx="2033649" cy="1236561"/>
        </a:xfrm>
        <a:prstGeom prst="rect">
          <a:avLst/>
        </a:prstGeom>
        <a:solidFill>
          <a:schemeClr val="bg1">
            <a:lumMod val="95000"/>
          </a:schemeClr>
        </a:solidFill>
        <a:ln w="12700" cap="rnd" cmpd="sng" algn="ctr">
          <a:solidFill>
            <a:schemeClr val="accent6"/>
          </a:solidFill>
          <a:prstDash val="solid"/>
        </a:ln>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dirty="0">
              <a:solidFill>
                <a:schemeClr val="tx1"/>
              </a:solidFill>
            </a:rPr>
            <a:t>Enriquecimiento oculto u ocultamiento de conflicto de interés</a:t>
          </a:r>
        </a:p>
      </dsp:txBody>
      <dsp:txXfrm>
        <a:off x="6881544" y="2113493"/>
        <a:ext cx="2033649" cy="1236561"/>
      </dsp:txXfrm>
    </dsp:sp>
    <dsp:sp modelId="{F4CCB60E-C52D-40F7-AF2E-898E22E8D33D}">
      <dsp:nvSpPr>
        <dsp:cNvPr id="0" name=""/>
        <dsp:cNvSpPr/>
      </dsp:nvSpPr>
      <dsp:spPr>
        <a:xfrm>
          <a:off x="427" y="3567785"/>
          <a:ext cx="2060936" cy="1236561"/>
        </a:xfrm>
        <a:prstGeom prst="rect">
          <a:avLst/>
        </a:prstGeom>
        <a:solidFill>
          <a:schemeClr val="bg1">
            <a:lumMod val="95000"/>
          </a:schemeClr>
        </a:solidFill>
        <a:ln w="12700" cap="rnd" cmpd="sng" algn="ctr">
          <a:solidFill>
            <a:schemeClr val="accent6"/>
          </a:solidFill>
          <a:prstDash val="solid"/>
        </a:ln>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1" kern="1200" dirty="0">
              <a:solidFill>
                <a:schemeClr val="tx1"/>
              </a:solidFill>
            </a:rPr>
            <a:t>Tráfico de influencias</a:t>
          </a:r>
        </a:p>
      </dsp:txBody>
      <dsp:txXfrm>
        <a:off x="427" y="3567785"/>
        <a:ext cx="2060936" cy="1236561"/>
      </dsp:txXfrm>
    </dsp:sp>
    <dsp:sp modelId="{B7285CA8-98C7-4781-96C6-9D1E76E3BADC}">
      <dsp:nvSpPr>
        <dsp:cNvPr id="0" name=""/>
        <dsp:cNvSpPr/>
      </dsp:nvSpPr>
      <dsp:spPr>
        <a:xfrm>
          <a:off x="2267458" y="3567785"/>
          <a:ext cx="2159407" cy="1236561"/>
        </a:xfrm>
        <a:prstGeom prst="rect">
          <a:avLst/>
        </a:prstGeom>
        <a:solidFill>
          <a:schemeClr val="bg1">
            <a:lumMod val="95000"/>
          </a:schemeClr>
        </a:solidFill>
        <a:ln w="12700" cap="rnd" cmpd="sng" algn="ctr">
          <a:solidFill>
            <a:schemeClr val="accent6"/>
          </a:solidFill>
          <a:prstDash val="solid"/>
        </a:ln>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dirty="0">
              <a:solidFill>
                <a:schemeClr val="tx1"/>
              </a:solidFill>
            </a:rPr>
            <a:t>Encubrimiento</a:t>
          </a:r>
        </a:p>
      </dsp:txBody>
      <dsp:txXfrm>
        <a:off x="2267458" y="3567785"/>
        <a:ext cx="2159407" cy="1236561"/>
      </dsp:txXfrm>
    </dsp:sp>
    <dsp:sp modelId="{7A9FF68D-BC70-4A4F-A2C4-DB0D7817B99E}">
      <dsp:nvSpPr>
        <dsp:cNvPr id="0" name=""/>
        <dsp:cNvSpPr/>
      </dsp:nvSpPr>
      <dsp:spPr>
        <a:xfrm>
          <a:off x="4632959" y="3567785"/>
          <a:ext cx="2060936" cy="1236561"/>
        </a:xfrm>
        <a:prstGeom prst="rect">
          <a:avLst/>
        </a:prstGeom>
        <a:solidFill>
          <a:schemeClr val="bg1">
            <a:lumMod val="95000"/>
          </a:schemeClr>
        </a:solidFill>
        <a:ln w="12700" cap="rnd" cmpd="sng" algn="ctr">
          <a:solidFill>
            <a:schemeClr val="accent6"/>
          </a:solidFill>
          <a:prstDash val="solid"/>
        </a:ln>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rPr>
            <a:t>Desacato</a:t>
          </a:r>
        </a:p>
      </dsp:txBody>
      <dsp:txXfrm>
        <a:off x="4632959" y="3567785"/>
        <a:ext cx="2060936" cy="1236561"/>
      </dsp:txXfrm>
    </dsp:sp>
    <dsp:sp modelId="{2FDC3BD2-E749-488D-9810-532872F9DEDB}">
      <dsp:nvSpPr>
        <dsp:cNvPr id="0" name=""/>
        <dsp:cNvSpPr/>
      </dsp:nvSpPr>
      <dsp:spPr>
        <a:xfrm>
          <a:off x="6899989" y="3567785"/>
          <a:ext cx="2060936" cy="1236561"/>
        </a:xfrm>
        <a:prstGeom prst="rect">
          <a:avLst/>
        </a:prstGeom>
        <a:solidFill>
          <a:schemeClr val="bg1">
            <a:lumMod val="95000"/>
          </a:schemeClr>
        </a:solidFill>
        <a:ln w="12700" cap="rnd" cmpd="sng" algn="ctr">
          <a:solidFill>
            <a:schemeClr val="accent6"/>
          </a:solidFill>
          <a:prstDash val="solid"/>
        </a:ln>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1" kern="1200" dirty="0">
              <a:solidFill>
                <a:schemeClr val="tx1"/>
              </a:solidFill>
            </a:rPr>
            <a:t>Obstrucción de justicia</a:t>
          </a:r>
        </a:p>
      </dsp:txBody>
      <dsp:txXfrm>
        <a:off x="6899989" y="3567785"/>
        <a:ext cx="2060936" cy="1236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F6EE3-80B9-425F-97B6-24CF3FBBF117}">
      <dsp:nvSpPr>
        <dsp:cNvPr id="0" name=""/>
        <dsp:cNvSpPr/>
      </dsp:nvSpPr>
      <dsp:spPr>
        <a:xfrm>
          <a:off x="5029518" y="1164919"/>
          <a:ext cx="2566188" cy="342395"/>
        </a:xfrm>
        <a:custGeom>
          <a:avLst/>
          <a:gdLst/>
          <a:ahLst/>
          <a:cxnLst/>
          <a:rect l="0" t="0" r="0" b="0"/>
          <a:pathLst>
            <a:path>
              <a:moveTo>
                <a:pt x="0" y="0"/>
              </a:moveTo>
              <a:lnTo>
                <a:pt x="0" y="119681"/>
              </a:lnTo>
              <a:lnTo>
                <a:pt x="2566188" y="119681"/>
              </a:lnTo>
              <a:lnTo>
                <a:pt x="2566188" y="342395"/>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DBC25B-CAC5-4B86-A4E5-06960A8537CB}">
      <dsp:nvSpPr>
        <dsp:cNvPr id="0" name=""/>
        <dsp:cNvSpPr/>
      </dsp:nvSpPr>
      <dsp:spPr>
        <a:xfrm>
          <a:off x="4180768" y="2567854"/>
          <a:ext cx="318161" cy="975696"/>
        </a:xfrm>
        <a:custGeom>
          <a:avLst/>
          <a:gdLst/>
          <a:ahLst/>
          <a:cxnLst/>
          <a:rect l="0" t="0" r="0" b="0"/>
          <a:pathLst>
            <a:path>
              <a:moveTo>
                <a:pt x="0" y="0"/>
              </a:moveTo>
              <a:lnTo>
                <a:pt x="0" y="975696"/>
              </a:lnTo>
              <a:lnTo>
                <a:pt x="318161" y="975696"/>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06BBC3-8FD2-4F53-95EF-67F2904D80AB}">
      <dsp:nvSpPr>
        <dsp:cNvPr id="0" name=""/>
        <dsp:cNvSpPr/>
      </dsp:nvSpPr>
      <dsp:spPr>
        <a:xfrm>
          <a:off x="4983479" y="1164919"/>
          <a:ext cx="91440" cy="342395"/>
        </a:xfrm>
        <a:custGeom>
          <a:avLst/>
          <a:gdLst/>
          <a:ahLst/>
          <a:cxnLst/>
          <a:rect l="0" t="0" r="0" b="0"/>
          <a:pathLst>
            <a:path>
              <a:moveTo>
                <a:pt x="46038" y="0"/>
              </a:moveTo>
              <a:lnTo>
                <a:pt x="46038" y="119681"/>
              </a:lnTo>
              <a:lnTo>
                <a:pt x="45720" y="119681"/>
              </a:lnTo>
              <a:lnTo>
                <a:pt x="45720" y="342395"/>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7CA3E4-17FD-4AE6-8F32-1497512653D0}">
      <dsp:nvSpPr>
        <dsp:cNvPr id="0" name=""/>
        <dsp:cNvSpPr/>
      </dsp:nvSpPr>
      <dsp:spPr>
        <a:xfrm>
          <a:off x="1614261" y="2567854"/>
          <a:ext cx="318161" cy="1294945"/>
        </a:xfrm>
        <a:custGeom>
          <a:avLst/>
          <a:gdLst/>
          <a:ahLst/>
          <a:cxnLst/>
          <a:rect l="0" t="0" r="0" b="0"/>
          <a:pathLst>
            <a:path>
              <a:moveTo>
                <a:pt x="0" y="0"/>
              </a:moveTo>
              <a:lnTo>
                <a:pt x="0" y="1294945"/>
              </a:lnTo>
              <a:lnTo>
                <a:pt x="318161" y="129494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470E17-D1EE-400B-B0DA-4D1D5C2ABA47}">
      <dsp:nvSpPr>
        <dsp:cNvPr id="0" name=""/>
        <dsp:cNvSpPr/>
      </dsp:nvSpPr>
      <dsp:spPr>
        <a:xfrm>
          <a:off x="2462693" y="1164919"/>
          <a:ext cx="2566824" cy="342395"/>
        </a:xfrm>
        <a:custGeom>
          <a:avLst/>
          <a:gdLst/>
          <a:ahLst/>
          <a:cxnLst/>
          <a:rect l="0" t="0" r="0" b="0"/>
          <a:pathLst>
            <a:path>
              <a:moveTo>
                <a:pt x="2566824" y="0"/>
              </a:moveTo>
              <a:lnTo>
                <a:pt x="2566824" y="119681"/>
              </a:lnTo>
              <a:lnTo>
                <a:pt x="0" y="119681"/>
              </a:lnTo>
              <a:lnTo>
                <a:pt x="0" y="342395"/>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55DB29-10E0-4BEB-B507-9770F95C3754}">
      <dsp:nvSpPr>
        <dsp:cNvPr id="0" name=""/>
        <dsp:cNvSpPr/>
      </dsp:nvSpPr>
      <dsp:spPr>
        <a:xfrm>
          <a:off x="3968978" y="104379"/>
          <a:ext cx="2121079" cy="1060539"/>
        </a:xfrm>
        <a:prstGeom prst="rect">
          <a:avLst/>
        </a:prstGeom>
        <a:gradFill rotWithShape="0">
          <a:gsLst>
            <a:gs pos="0">
              <a:schemeClr val="accent2">
                <a:hueOff val="0"/>
                <a:satOff val="0"/>
                <a:lumOff val="0"/>
                <a:alphaOff val="0"/>
                <a:tint val="64000"/>
                <a:lumMod val="118000"/>
              </a:schemeClr>
            </a:gs>
            <a:gs pos="100000">
              <a:schemeClr val="accent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b="1" kern="1200"/>
            <a:t>Titular del OIC/Contralor Interno</a:t>
          </a:r>
        </a:p>
      </dsp:txBody>
      <dsp:txXfrm>
        <a:off x="3968978" y="104379"/>
        <a:ext cx="2121079" cy="1060539"/>
      </dsp:txXfrm>
    </dsp:sp>
    <dsp:sp modelId="{C970FC44-3BBB-4045-AD49-77279A29DFDD}">
      <dsp:nvSpPr>
        <dsp:cNvPr id="0" name=""/>
        <dsp:cNvSpPr/>
      </dsp:nvSpPr>
      <dsp:spPr>
        <a:xfrm>
          <a:off x="1402153" y="1507315"/>
          <a:ext cx="2121079" cy="1060539"/>
        </a:xfrm>
        <a:prstGeom prst="rect">
          <a:avLst/>
        </a:prstGeom>
        <a:gradFill rotWithShape="0">
          <a:gsLst>
            <a:gs pos="0">
              <a:schemeClr val="accent4">
                <a:hueOff val="0"/>
                <a:satOff val="0"/>
                <a:lumOff val="0"/>
                <a:alphaOff val="0"/>
                <a:tint val="64000"/>
                <a:lumMod val="118000"/>
              </a:schemeClr>
            </a:gs>
            <a:gs pos="100000">
              <a:schemeClr val="accent4">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b="1" kern="1200"/>
            <a:t>Área de Auditoria y de Control Preventivo</a:t>
          </a:r>
        </a:p>
      </dsp:txBody>
      <dsp:txXfrm>
        <a:off x="1402153" y="1507315"/>
        <a:ext cx="2121079" cy="1060539"/>
      </dsp:txXfrm>
    </dsp:sp>
    <dsp:sp modelId="{4B45B905-AA1D-4EAB-9FE8-3F185399A499}">
      <dsp:nvSpPr>
        <dsp:cNvPr id="0" name=""/>
        <dsp:cNvSpPr/>
      </dsp:nvSpPr>
      <dsp:spPr>
        <a:xfrm>
          <a:off x="1932423" y="3013281"/>
          <a:ext cx="2121079" cy="1699037"/>
        </a:xfrm>
        <a:prstGeom prst="rect">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t>Evolución patrimonial de los servidores públicos</a:t>
          </a:r>
        </a:p>
        <a:p>
          <a:pPr marL="0" lvl="0" indent="0" algn="ctr" defTabSz="400050">
            <a:lnSpc>
              <a:spcPct val="90000"/>
            </a:lnSpc>
            <a:spcBef>
              <a:spcPct val="0"/>
            </a:spcBef>
            <a:spcAft>
              <a:spcPct val="35000"/>
            </a:spcAft>
            <a:buNone/>
          </a:pPr>
          <a:r>
            <a:rPr lang="es-MX" sz="900" kern="1200" dirty="0"/>
            <a:t>Supervisión del cumplimiento de leyes (Transparencia Información, Adquisiciones y Contrataciones)</a:t>
          </a:r>
        </a:p>
        <a:p>
          <a:pPr marL="0" lvl="0" indent="0" algn="ctr" defTabSz="400050">
            <a:lnSpc>
              <a:spcPct val="90000"/>
            </a:lnSpc>
            <a:spcBef>
              <a:spcPct val="0"/>
            </a:spcBef>
            <a:spcAft>
              <a:spcPct val="35000"/>
            </a:spcAft>
            <a:buNone/>
          </a:pPr>
          <a:r>
            <a:rPr lang="es-MX" sz="900" kern="1200" dirty="0" err="1"/>
            <a:t>Auidtorias</a:t>
          </a:r>
          <a:r>
            <a:rPr lang="es-MX" sz="900" kern="1200" dirty="0"/>
            <a:t> Internas  </a:t>
          </a:r>
        </a:p>
        <a:p>
          <a:pPr marL="0" lvl="0" indent="0" algn="ctr" defTabSz="400050">
            <a:lnSpc>
              <a:spcPct val="90000"/>
            </a:lnSpc>
            <a:spcBef>
              <a:spcPct val="0"/>
            </a:spcBef>
            <a:spcAft>
              <a:spcPct val="35000"/>
            </a:spcAft>
            <a:buNone/>
          </a:pPr>
          <a:r>
            <a:rPr lang="es-MX" sz="900" kern="1200" dirty="0"/>
            <a:t>Evaluación y mejora de la gestión </a:t>
          </a:r>
        </a:p>
      </dsp:txBody>
      <dsp:txXfrm>
        <a:off x="1932423" y="3013281"/>
        <a:ext cx="2121079" cy="1699037"/>
      </dsp:txXfrm>
    </dsp:sp>
    <dsp:sp modelId="{3819BE9C-6D96-4552-9DF7-5B1BCA47CC48}">
      <dsp:nvSpPr>
        <dsp:cNvPr id="0" name=""/>
        <dsp:cNvSpPr/>
      </dsp:nvSpPr>
      <dsp:spPr>
        <a:xfrm>
          <a:off x="3968660" y="1507315"/>
          <a:ext cx="2121079" cy="1060539"/>
        </a:xfrm>
        <a:prstGeom prst="rect">
          <a:avLst/>
        </a:prstGeom>
        <a:gradFill rotWithShape="0">
          <a:gsLst>
            <a:gs pos="0">
              <a:schemeClr val="accent4">
                <a:hueOff val="0"/>
                <a:satOff val="0"/>
                <a:lumOff val="0"/>
                <a:alphaOff val="0"/>
                <a:tint val="64000"/>
                <a:lumMod val="118000"/>
              </a:schemeClr>
            </a:gs>
            <a:gs pos="100000">
              <a:schemeClr val="accent4">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b="1" kern="1200"/>
            <a:t>Área Investigadora </a:t>
          </a:r>
        </a:p>
      </dsp:txBody>
      <dsp:txXfrm>
        <a:off x="3968660" y="1507315"/>
        <a:ext cx="2121079" cy="1060539"/>
      </dsp:txXfrm>
    </dsp:sp>
    <dsp:sp modelId="{DE70105D-A53F-423D-9010-0DBB2C3DC646}">
      <dsp:nvSpPr>
        <dsp:cNvPr id="0" name=""/>
        <dsp:cNvSpPr/>
      </dsp:nvSpPr>
      <dsp:spPr>
        <a:xfrm>
          <a:off x="4498930" y="3013281"/>
          <a:ext cx="2121079" cy="1060539"/>
        </a:xfrm>
        <a:prstGeom prst="rect">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t>Investigación por: </a:t>
          </a:r>
        </a:p>
        <a:p>
          <a:pPr marL="0" lvl="0" indent="0" algn="ctr" defTabSz="400050">
            <a:lnSpc>
              <a:spcPct val="90000"/>
            </a:lnSpc>
            <a:spcBef>
              <a:spcPct val="0"/>
            </a:spcBef>
            <a:spcAft>
              <a:spcPct val="35000"/>
            </a:spcAft>
            <a:buNone/>
          </a:pPr>
          <a:r>
            <a:rPr lang="es-MX" sz="900" kern="1200" dirty="0"/>
            <a:t>Hallazgos de las auditorias internas o externas</a:t>
          </a:r>
        </a:p>
        <a:p>
          <a:pPr marL="0" lvl="0" indent="0" algn="ctr" defTabSz="400050">
            <a:lnSpc>
              <a:spcPct val="90000"/>
            </a:lnSpc>
            <a:spcBef>
              <a:spcPct val="0"/>
            </a:spcBef>
            <a:spcAft>
              <a:spcPct val="35000"/>
            </a:spcAft>
            <a:buNone/>
          </a:pPr>
          <a:r>
            <a:rPr lang="es-MX" sz="900" kern="1200" dirty="0"/>
            <a:t>Quejas </a:t>
          </a:r>
        </a:p>
        <a:p>
          <a:pPr marL="0" lvl="0" indent="0" algn="ctr" defTabSz="400050">
            <a:lnSpc>
              <a:spcPct val="90000"/>
            </a:lnSpc>
            <a:spcBef>
              <a:spcPct val="0"/>
            </a:spcBef>
            <a:spcAft>
              <a:spcPct val="35000"/>
            </a:spcAft>
            <a:buNone/>
          </a:pPr>
          <a:r>
            <a:rPr lang="es-MX" sz="900" kern="1200" dirty="0"/>
            <a:t>Denuncias</a:t>
          </a:r>
        </a:p>
        <a:p>
          <a:pPr marL="0" lvl="0" indent="0" algn="ctr" defTabSz="400050">
            <a:lnSpc>
              <a:spcPct val="90000"/>
            </a:lnSpc>
            <a:spcBef>
              <a:spcPct val="0"/>
            </a:spcBef>
            <a:spcAft>
              <a:spcPct val="35000"/>
            </a:spcAft>
            <a:buNone/>
          </a:pPr>
          <a:r>
            <a:rPr lang="es-MX" sz="900" kern="1200" dirty="0"/>
            <a:t>Oficio</a:t>
          </a:r>
        </a:p>
      </dsp:txBody>
      <dsp:txXfrm>
        <a:off x="4498930" y="3013281"/>
        <a:ext cx="2121079" cy="1060539"/>
      </dsp:txXfrm>
    </dsp:sp>
    <dsp:sp modelId="{EE8A2434-7667-4DCE-9DBB-DB6B23B56CC3}">
      <dsp:nvSpPr>
        <dsp:cNvPr id="0" name=""/>
        <dsp:cNvSpPr/>
      </dsp:nvSpPr>
      <dsp:spPr>
        <a:xfrm>
          <a:off x="6535166" y="1507315"/>
          <a:ext cx="2121079" cy="1060539"/>
        </a:xfrm>
        <a:prstGeom prst="rect">
          <a:avLst/>
        </a:prstGeom>
        <a:gradFill rotWithShape="0">
          <a:gsLst>
            <a:gs pos="0">
              <a:schemeClr val="accent4">
                <a:hueOff val="0"/>
                <a:satOff val="0"/>
                <a:lumOff val="0"/>
                <a:alphaOff val="0"/>
                <a:tint val="64000"/>
                <a:lumMod val="118000"/>
              </a:schemeClr>
            </a:gs>
            <a:gs pos="100000">
              <a:schemeClr val="accent4">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b="1" kern="1200"/>
            <a:t>Área de Responsabilidades (Sustanciación de procedimientos)</a:t>
          </a:r>
        </a:p>
      </dsp:txBody>
      <dsp:txXfrm>
        <a:off x="6535166" y="1507315"/>
        <a:ext cx="2121079" cy="10605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ES_tradn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18E01B2-F6E4-1946-83D2-C0111BB35068}" type="datetimeFigureOut">
              <a:rPr lang="es-ES_tradnl" smtClean="0"/>
              <a:pPr/>
              <a:t>21/10/2018</a:t>
            </a:fld>
            <a:endParaRPr lang="es-ES_tradn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ES_tradn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19FB705-2191-7749-9524-964CA922EE75}" type="slidenum">
              <a:rPr lang="es-ES_tradnl" smtClean="0"/>
              <a:pPr/>
              <a:t>‹Nº›</a:t>
            </a:fld>
            <a:endParaRPr lang="es-ES_tradnl"/>
          </a:p>
        </p:txBody>
      </p:sp>
    </p:spTree>
    <p:extLst>
      <p:ext uri="{BB962C8B-B14F-4D97-AF65-F5344CB8AC3E}">
        <p14:creationId xmlns:p14="http://schemas.microsoft.com/office/powerpoint/2010/main" val="533014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19FB705-2191-7749-9524-964CA922EE75}" type="slidenum">
              <a:rPr lang="es-ES_tradnl" smtClean="0"/>
              <a:pPr/>
              <a:t>2</a:t>
            </a:fld>
            <a:endParaRPr lang="es-ES_tradnl"/>
          </a:p>
        </p:txBody>
      </p:sp>
    </p:spTree>
    <p:extLst>
      <p:ext uri="{BB962C8B-B14F-4D97-AF65-F5344CB8AC3E}">
        <p14:creationId xmlns:p14="http://schemas.microsoft.com/office/powerpoint/2010/main" val="22519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26BCC9D2-4B60-405D-894F-D64DB8AB774C}" type="datetimeFigureOut">
              <a:rPr lang="es-MX" smtClean="0">
                <a:solidFill>
                  <a:prstClr val="black">
                    <a:tint val="75000"/>
                  </a:prstClr>
                </a:solidFill>
              </a:rPr>
              <a:pPr/>
              <a:t>21/10/2018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6B7891-1C9E-4056-9F4A-5B5784330D2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9046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6BCC9D2-4B60-405D-894F-D64DB8AB774C}" type="datetimeFigureOut">
              <a:rPr lang="es-MX" smtClean="0">
                <a:solidFill>
                  <a:prstClr val="black">
                    <a:tint val="75000"/>
                  </a:prstClr>
                </a:solidFill>
              </a:rPr>
              <a:pPr/>
              <a:t>21/10/2018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6B7891-1C9E-4056-9F4A-5B5784330D2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50901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6BCC9D2-4B60-405D-894F-D64DB8AB774C}" type="datetimeFigureOut">
              <a:rPr lang="es-MX" smtClean="0">
                <a:solidFill>
                  <a:prstClr val="black">
                    <a:tint val="75000"/>
                  </a:prstClr>
                </a:solidFill>
              </a:rPr>
              <a:pPr/>
              <a:t>21/10/2018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6B7891-1C9E-4056-9F4A-5B5784330D2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431966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7" name="6 Rectángulo"/>
          <p:cNvSpPr/>
          <p:nvPr userDrawn="1"/>
        </p:nvSpPr>
        <p:spPr>
          <a:xfrm>
            <a:off x="92365" y="116632"/>
            <a:ext cx="11956297" cy="6624736"/>
          </a:xfrm>
          <a:prstGeom prst="rect">
            <a:avLst/>
          </a:prstGeom>
          <a:gradFill>
            <a:gsLst>
              <a:gs pos="0">
                <a:schemeClr val="bg1">
                  <a:lumMod val="85000"/>
                </a:schemeClr>
              </a:gs>
              <a:gs pos="37000">
                <a:schemeClr val="bg1">
                  <a:lumMod val="85000"/>
                </a:schemeClr>
              </a:gs>
              <a:gs pos="93000">
                <a:schemeClr val="bg1"/>
              </a:gs>
            </a:gsLst>
          </a:gradFill>
          <a:ln cmpd="sng">
            <a:noFill/>
          </a:ln>
        </p:spPr>
        <p:style>
          <a:lnRef idx="1">
            <a:schemeClr val="dk1"/>
          </a:lnRef>
          <a:fillRef idx="2">
            <a:schemeClr val="dk1"/>
          </a:fillRef>
          <a:effectRef idx="1">
            <a:schemeClr val="dk1"/>
          </a:effectRef>
          <a:fontRef idx="minor">
            <a:schemeClr val="dk1"/>
          </a:fontRef>
        </p:style>
        <p:txBody>
          <a:bodyPr rtlCol="0" anchor="ctr"/>
          <a:lstStyle/>
          <a:p>
            <a:pPr algn="ctr" defTabSz="914400"/>
            <a:endParaRPr lang="es-MX" sz="1800" dirty="0">
              <a:solidFill>
                <a:prstClr val="black"/>
              </a:solidFill>
            </a:endParaRPr>
          </a:p>
        </p:txBody>
      </p:sp>
    </p:spTree>
    <p:extLst>
      <p:ext uri="{BB962C8B-B14F-4D97-AF65-F5344CB8AC3E}">
        <p14:creationId xmlns:p14="http://schemas.microsoft.com/office/powerpoint/2010/main" val="820963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0" name="9 Imagen"/>
          <p:cNvPicPr/>
          <p:nvPr userDrawn="1"/>
        </p:nvPicPr>
        <p:blipFill rotWithShape="1">
          <a:blip r:embed="rId2" cstate="screen">
            <a:extLst>
              <a:ext uri="{BEBA8EAE-BF5A-486C-A8C5-ECC9F3942E4B}">
                <a14:imgProps xmlns:a14="http://schemas.microsoft.com/office/drawing/2010/main">
                  <a14:imgLayer r:embed="rId3">
                    <a14:imgEffect>
                      <a14:colorTemperature colorTemp="2375"/>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48681" y="-27384"/>
            <a:ext cx="12240681" cy="6600443"/>
          </a:xfrm>
          <a:prstGeom prst="rect">
            <a:avLst/>
          </a:prstGeom>
          <a:noFill/>
          <a:ln w="9525">
            <a:noFill/>
            <a:miter lim="800000"/>
            <a:headEnd/>
            <a:tailEnd/>
          </a:ln>
        </p:spPr>
      </p:pic>
      <p:sp>
        <p:nvSpPr>
          <p:cNvPr id="2" name="Rectángulo 1"/>
          <p:cNvSpPr/>
          <p:nvPr userDrawn="1"/>
        </p:nvSpPr>
        <p:spPr>
          <a:xfrm>
            <a:off x="-48683" y="6597352"/>
            <a:ext cx="12240683" cy="260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MX" sz="1800">
              <a:solidFill>
                <a:prstClr val="white"/>
              </a:solidFill>
            </a:endParaRPr>
          </a:p>
        </p:txBody>
      </p:sp>
      <p:pic>
        <p:nvPicPr>
          <p:cNvPr id="9" name="8 Imagen"/>
          <p:cNvPicPr/>
          <p:nvPr userDrawn="1"/>
        </p:nvPicPr>
        <p:blipFill rotWithShape="1">
          <a:blip r:embed="rId4" cstate="screen">
            <a:extLst>
              <a:ext uri="{BEBA8EAE-BF5A-486C-A8C5-ECC9F3942E4B}">
                <a14:imgProps xmlns:a14="http://schemas.microsoft.com/office/drawing/2010/main">
                  <a14:imgLayer r:embed="rId5">
                    <a14:imgEffect>
                      <a14:colorTemperature colorTemp="2375"/>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l="30226" t="9856" r="31278" b="8149"/>
          <a:stretch/>
        </p:blipFill>
        <p:spPr bwMode="auto">
          <a:xfrm>
            <a:off x="2909768" y="-27383"/>
            <a:ext cx="6986561" cy="6611064"/>
          </a:xfrm>
          <a:prstGeom prst="rect">
            <a:avLst/>
          </a:prstGeom>
          <a:noFill/>
          <a:ln w="9525">
            <a:noFill/>
            <a:miter lim="800000"/>
            <a:headEnd/>
            <a:tailEnd/>
          </a:ln>
        </p:spPr>
      </p:pic>
      <p:sp>
        <p:nvSpPr>
          <p:cNvPr id="3" name="Content Placeholder 2"/>
          <p:cNvSpPr>
            <a:spLocks noGrp="1"/>
          </p:cNvSpPr>
          <p:nvPr>
            <p:ph idx="1"/>
          </p:nvPr>
        </p:nvSpPr>
        <p:spPr>
          <a:xfrm>
            <a:off x="609601" y="1052736"/>
            <a:ext cx="11055019" cy="5544616"/>
          </a:xfrm>
        </p:spPr>
        <p:txBody>
          <a:bodyPr>
            <a:normAutofit/>
          </a:bodyPr>
          <a:lstStyle>
            <a:lvl1pPr>
              <a:spcBef>
                <a:spcPts val="600"/>
              </a:spcBef>
              <a:spcAft>
                <a:spcPts val="600"/>
              </a:spcAft>
              <a:defRPr sz="2800"/>
            </a:lvl1pPr>
            <a:lvl2pPr>
              <a:spcBef>
                <a:spcPts val="600"/>
              </a:spcBef>
              <a:spcAft>
                <a:spcPts val="600"/>
              </a:spcAft>
              <a:defRPr sz="2400"/>
            </a:lvl2pPr>
            <a:lvl3pPr>
              <a:spcBef>
                <a:spcPts val="600"/>
              </a:spcBef>
              <a:spcAft>
                <a:spcPts val="600"/>
              </a:spcAft>
              <a:defRPr sz="2000"/>
            </a:lvl3pPr>
            <a:lvl4pPr>
              <a:spcBef>
                <a:spcPts val="600"/>
              </a:spcBef>
              <a:spcAft>
                <a:spcPts val="600"/>
              </a:spcAft>
              <a:defRPr sz="1800"/>
            </a:lvl4pPr>
            <a:lvl5pPr>
              <a:spcBef>
                <a:spcPts val="600"/>
              </a:spcBef>
              <a:spcAft>
                <a:spcPts val="6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0" y="72008"/>
            <a:ext cx="12192000" cy="836712"/>
          </a:xfrm>
          <a:prstGeom prst="rect">
            <a:avLst/>
          </a:prstGeom>
          <a:solidFill>
            <a:schemeClr val="bg1">
              <a:lumMod val="95000"/>
              <a:alpha val="58824"/>
            </a:schemeClr>
          </a:solidFill>
        </p:spPr>
        <p:txBody>
          <a:bodyPr vert="horz" lIns="91440" tIns="45720" rIns="91440" bIns="45720" rtlCol="0" anchor="ctr">
            <a:noAutofit/>
          </a:bodyPr>
          <a:lstStyle>
            <a:lvl1pPr algn="l">
              <a:defRPr sz="3600" b="1">
                <a:ln>
                  <a:solidFill>
                    <a:srgbClr val="306000"/>
                  </a:solidFill>
                </a:ln>
                <a:solidFill>
                  <a:srgbClr val="339966"/>
                </a:solidFill>
              </a:defRPr>
            </a:lvl1pPr>
          </a:lstStyle>
          <a:p>
            <a:r>
              <a:rPr lang="en-US" dirty="0" err="1"/>
              <a:t>Título</a:t>
            </a:r>
            <a:endParaRPr lang="en-US" dirty="0"/>
          </a:p>
        </p:txBody>
      </p:sp>
      <p:sp>
        <p:nvSpPr>
          <p:cNvPr id="11" name="5 Marcador de número de diapositiva"/>
          <p:cNvSpPr>
            <a:spLocks noGrp="1"/>
          </p:cNvSpPr>
          <p:nvPr>
            <p:ph type="sldNum" sz="quarter" idx="4"/>
          </p:nvPr>
        </p:nvSpPr>
        <p:spPr>
          <a:xfrm>
            <a:off x="9352895" y="6534517"/>
            <a:ext cx="2844800" cy="365125"/>
          </a:xfrm>
          <a:prstGeom prst="rect">
            <a:avLst/>
          </a:prstGeom>
        </p:spPr>
        <p:txBody>
          <a:bodyPr vert="horz" lIns="91440" tIns="45720" rIns="91440" bIns="45720" rtlCol="0" anchor="ctr"/>
          <a:lstStyle>
            <a:lvl1pPr algn="r">
              <a:defRPr sz="1200" b="1">
                <a:solidFill>
                  <a:schemeClr val="bg1"/>
                </a:solidFill>
              </a:defRPr>
            </a:lvl1pPr>
          </a:lstStyle>
          <a:p>
            <a:fld id="{10CA74A8-4905-4CE6-A33F-21473558AE8F}" type="slidenum">
              <a:rPr lang="es-MX" smtClean="0">
                <a:solidFill>
                  <a:prstClr val="white"/>
                </a:solidFill>
              </a:rPr>
              <a:pPr/>
              <a:t>‹Nº›</a:t>
            </a:fld>
            <a:endParaRPr lang="es-MX" dirty="0">
              <a:solidFill>
                <a:prstClr val="white"/>
              </a:solidFill>
            </a:endParaRPr>
          </a:p>
        </p:txBody>
      </p:sp>
    </p:spTree>
    <p:extLst>
      <p:ext uri="{BB962C8B-B14F-4D97-AF65-F5344CB8AC3E}">
        <p14:creationId xmlns:p14="http://schemas.microsoft.com/office/powerpoint/2010/main" val="287365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1288" y="-8468"/>
            <a:ext cx="12228421"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2" y="2404534"/>
            <a:ext cx="7768959" cy="1646302"/>
          </a:xfrm>
        </p:spPr>
        <p:txBody>
          <a:bodyPr anchor="b">
            <a:noAutofit/>
          </a:bodyPr>
          <a:lstStyle>
            <a:lvl1pPr algn="r">
              <a:defRPr sz="5315">
                <a:solidFill>
                  <a:schemeClr val="accent1">
                    <a:lumMod val="7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462" y="4050836"/>
            <a:ext cx="7768959" cy="1096899"/>
          </a:xfrm>
        </p:spPr>
        <p:txBody>
          <a:bodyPr anchor="t"/>
          <a:lstStyle>
            <a:lvl1pPr marL="0" indent="0" algn="r">
              <a:buNone/>
              <a:defRPr>
                <a:solidFill>
                  <a:schemeClr val="tx1">
                    <a:lumMod val="50000"/>
                    <a:lumOff val="50000"/>
                  </a:schemeClr>
                </a:solidFill>
              </a:defRPr>
            </a:lvl1pPr>
            <a:lvl2pPr marL="449988" indent="0" algn="ctr">
              <a:buNone/>
              <a:defRPr>
                <a:solidFill>
                  <a:schemeClr val="tx1">
                    <a:tint val="75000"/>
                  </a:schemeClr>
                </a:solidFill>
              </a:defRPr>
            </a:lvl2pPr>
            <a:lvl3pPr marL="899975" indent="0" algn="ctr">
              <a:buNone/>
              <a:defRPr>
                <a:solidFill>
                  <a:schemeClr val="tx1">
                    <a:tint val="75000"/>
                  </a:schemeClr>
                </a:solidFill>
              </a:defRPr>
            </a:lvl3pPr>
            <a:lvl4pPr marL="1349963" indent="0" algn="ctr">
              <a:buNone/>
              <a:defRPr>
                <a:solidFill>
                  <a:schemeClr val="tx1">
                    <a:tint val="75000"/>
                  </a:schemeClr>
                </a:solidFill>
              </a:defRPr>
            </a:lvl4pPr>
            <a:lvl5pPr marL="1799951" indent="0" algn="ctr">
              <a:buNone/>
              <a:defRPr>
                <a:solidFill>
                  <a:schemeClr val="tx1">
                    <a:tint val="75000"/>
                  </a:schemeClr>
                </a:solidFill>
              </a:defRPr>
            </a:lvl5pPr>
            <a:lvl6pPr marL="2249939" indent="0" algn="ctr">
              <a:buNone/>
              <a:defRPr>
                <a:solidFill>
                  <a:schemeClr val="tx1">
                    <a:tint val="75000"/>
                  </a:schemeClr>
                </a:solidFill>
              </a:defRPr>
            </a:lvl6pPr>
            <a:lvl7pPr marL="2699926" indent="0" algn="ctr">
              <a:buNone/>
              <a:defRPr>
                <a:solidFill>
                  <a:schemeClr val="tx1">
                    <a:tint val="75000"/>
                  </a:schemeClr>
                </a:solidFill>
              </a:defRPr>
            </a:lvl7pPr>
            <a:lvl8pPr marL="3149914" indent="0" algn="ctr">
              <a:buNone/>
              <a:defRPr>
                <a:solidFill>
                  <a:schemeClr val="tx1">
                    <a:tint val="75000"/>
                  </a:schemeClr>
                </a:solidFill>
              </a:defRPr>
            </a:lvl8pPr>
            <a:lvl9pPr marL="3599901"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D8714FA-E59A-4EDC-86BE-A82A154257DF}" type="datetimeFigureOut">
              <a:rPr lang="es-MX" smtClean="0">
                <a:solidFill>
                  <a:prstClr val="black">
                    <a:tint val="75000"/>
                  </a:prstClr>
                </a:solidFill>
              </a:rPr>
              <a:pPr/>
              <a:t>21/10/2018</a:t>
            </a:fld>
            <a:endParaRPr lang="es-MX"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MX"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136688-A728-4B2D-B10C-F1D30C3D7059}" type="slidenum">
              <a:rPr lang="es-MX" smtClean="0">
                <a:solidFill>
                  <a:srgbClr val="8D090C">
                    <a:lumMod val="75000"/>
                  </a:srgbClr>
                </a:solidFill>
              </a:rPr>
              <a:pPr/>
              <a:t>‹Nº›</a:t>
            </a:fld>
            <a:endParaRPr lang="es-MX" dirty="0">
              <a:solidFill>
                <a:srgbClr val="8D090C">
                  <a:lumMod val="75000"/>
                </a:srgbClr>
              </a:solidFill>
            </a:endParaRPr>
          </a:p>
        </p:txBody>
      </p:sp>
    </p:spTree>
    <p:extLst>
      <p:ext uri="{BB962C8B-B14F-4D97-AF65-F5344CB8AC3E}">
        <p14:creationId xmlns:p14="http://schemas.microsoft.com/office/powerpoint/2010/main" val="17583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43"/>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8714FA-E59A-4EDC-86BE-A82A154257DF}" type="datetimeFigureOut">
              <a:rPr lang="es-MX" smtClean="0">
                <a:solidFill>
                  <a:prstClr val="black">
                    <a:tint val="75000"/>
                  </a:prstClr>
                </a:solidFill>
              </a:rPr>
              <a:pPr/>
              <a:t>21/10/2018</a:t>
            </a:fld>
            <a:endParaRPr lang="es-MX"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MX"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136688-A728-4B2D-B10C-F1D30C3D7059}" type="slidenum">
              <a:rPr lang="es-MX" smtClean="0">
                <a:solidFill>
                  <a:srgbClr val="8D090C">
                    <a:lumMod val="75000"/>
                  </a:srgbClr>
                </a:solidFill>
              </a:rPr>
              <a:pPr/>
              <a:t>‹Nº›</a:t>
            </a:fld>
            <a:endParaRPr lang="es-MX" dirty="0">
              <a:solidFill>
                <a:srgbClr val="8D090C">
                  <a:lumMod val="75000"/>
                </a:srgbClr>
              </a:solidFill>
            </a:endParaRPr>
          </a:p>
        </p:txBody>
      </p:sp>
    </p:spTree>
    <p:extLst>
      <p:ext uri="{BB962C8B-B14F-4D97-AF65-F5344CB8AC3E}">
        <p14:creationId xmlns:p14="http://schemas.microsoft.com/office/powerpoint/2010/main" val="347748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12799" y="2700870"/>
            <a:ext cx="8463620" cy="1826581"/>
          </a:xfrm>
        </p:spPr>
        <p:txBody>
          <a:bodyPr anchor="b"/>
          <a:lstStyle>
            <a:lvl1pPr algn="l">
              <a:defRPr sz="3937"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2799" y="4527448"/>
            <a:ext cx="8463620" cy="860400"/>
          </a:xfrm>
        </p:spPr>
        <p:txBody>
          <a:bodyPr anchor="t"/>
          <a:lstStyle>
            <a:lvl1pPr marL="0" indent="0" algn="l">
              <a:buNone/>
              <a:defRPr sz="1969">
                <a:solidFill>
                  <a:schemeClr val="tx1">
                    <a:lumMod val="50000"/>
                    <a:lumOff val="50000"/>
                  </a:schemeClr>
                </a:solidFill>
              </a:defRPr>
            </a:lvl1pPr>
            <a:lvl2pPr marL="449988" indent="0">
              <a:buNone/>
              <a:defRPr sz="1772">
                <a:solidFill>
                  <a:schemeClr val="tx1">
                    <a:tint val="75000"/>
                  </a:schemeClr>
                </a:solidFill>
              </a:defRPr>
            </a:lvl2pPr>
            <a:lvl3pPr marL="899975" indent="0">
              <a:buNone/>
              <a:defRPr sz="1575">
                <a:solidFill>
                  <a:schemeClr val="tx1">
                    <a:tint val="75000"/>
                  </a:schemeClr>
                </a:solidFill>
              </a:defRPr>
            </a:lvl3pPr>
            <a:lvl4pPr marL="1349963" indent="0">
              <a:buNone/>
              <a:defRPr sz="1378">
                <a:solidFill>
                  <a:schemeClr val="tx1">
                    <a:tint val="75000"/>
                  </a:schemeClr>
                </a:solidFill>
              </a:defRPr>
            </a:lvl4pPr>
            <a:lvl5pPr marL="1799951" indent="0">
              <a:buNone/>
              <a:defRPr sz="1378">
                <a:solidFill>
                  <a:schemeClr val="tx1">
                    <a:tint val="75000"/>
                  </a:schemeClr>
                </a:solidFill>
              </a:defRPr>
            </a:lvl5pPr>
            <a:lvl6pPr marL="2249939" indent="0">
              <a:buNone/>
              <a:defRPr sz="1378">
                <a:solidFill>
                  <a:schemeClr val="tx1">
                    <a:tint val="75000"/>
                  </a:schemeClr>
                </a:solidFill>
              </a:defRPr>
            </a:lvl6pPr>
            <a:lvl7pPr marL="2699926" indent="0">
              <a:buNone/>
              <a:defRPr sz="1378">
                <a:solidFill>
                  <a:schemeClr val="tx1">
                    <a:tint val="75000"/>
                  </a:schemeClr>
                </a:solidFill>
              </a:defRPr>
            </a:lvl7pPr>
            <a:lvl8pPr marL="3149914" indent="0">
              <a:buNone/>
              <a:defRPr sz="1378">
                <a:solidFill>
                  <a:schemeClr val="tx1">
                    <a:tint val="75000"/>
                  </a:schemeClr>
                </a:solidFill>
              </a:defRPr>
            </a:lvl8pPr>
            <a:lvl9pPr marL="3599901" indent="0">
              <a:buNone/>
              <a:defRPr sz="1378">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D8714FA-E59A-4EDC-86BE-A82A154257DF}" type="datetimeFigureOut">
              <a:rPr lang="es-MX" smtClean="0">
                <a:solidFill>
                  <a:prstClr val="black">
                    <a:tint val="75000"/>
                  </a:prstClr>
                </a:solidFill>
              </a:rPr>
              <a:pPr/>
              <a:t>21/10/2018</a:t>
            </a:fld>
            <a:endParaRPr lang="es-MX"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MX"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136688-A728-4B2D-B10C-F1D30C3D7059}" type="slidenum">
              <a:rPr lang="es-MX" smtClean="0">
                <a:solidFill>
                  <a:srgbClr val="8D090C">
                    <a:lumMod val="75000"/>
                  </a:srgbClr>
                </a:solidFill>
              </a:rPr>
              <a:pPr/>
              <a:t>‹Nº›</a:t>
            </a:fld>
            <a:endParaRPr lang="es-MX" dirty="0">
              <a:solidFill>
                <a:srgbClr val="8D090C">
                  <a:lumMod val="75000"/>
                </a:srgbClr>
              </a:solidFill>
            </a:endParaRPr>
          </a:p>
        </p:txBody>
      </p:sp>
    </p:spTree>
    <p:extLst>
      <p:ext uri="{BB962C8B-B14F-4D97-AF65-F5344CB8AC3E}">
        <p14:creationId xmlns:p14="http://schemas.microsoft.com/office/powerpoint/2010/main" val="3169351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9"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2802" y="2160589"/>
            <a:ext cx="4117479" cy="3880772"/>
          </a:xfrm>
        </p:spPr>
        <p:txBody>
          <a:bodyPr>
            <a:normAutofit/>
          </a:bodyPr>
          <a:lstStyle>
            <a:lvl1pPr>
              <a:defRPr sz="1772"/>
            </a:lvl1pPr>
            <a:lvl2pPr>
              <a:defRPr sz="1575"/>
            </a:lvl2pPr>
            <a:lvl3pPr>
              <a:defRPr sz="1378"/>
            </a:lvl3pPr>
            <a:lvl4pPr>
              <a:defRPr sz="1181"/>
            </a:lvl4pPr>
            <a:lvl5pPr>
              <a:defRPr sz="1181"/>
            </a:lvl5pPr>
            <a:lvl6pPr>
              <a:defRPr sz="1181"/>
            </a:lvl6pPr>
            <a:lvl7pPr>
              <a:defRPr sz="1181"/>
            </a:lvl7pPr>
            <a:lvl8pPr>
              <a:defRPr sz="1181"/>
            </a:lvl8pPr>
            <a:lvl9pPr>
              <a:defRPr sz="1181"/>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158939" y="2160591"/>
            <a:ext cx="4117480" cy="3880773"/>
          </a:xfrm>
        </p:spPr>
        <p:txBody>
          <a:bodyPr>
            <a:normAutofit/>
          </a:bodyPr>
          <a:lstStyle>
            <a:lvl1pPr>
              <a:defRPr sz="1772"/>
            </a:lvl1pPr>
            <a:lvl2pPr>
              <a:defRPr sz="1575"/>
            </a:lvl2pPr>
            <a:lvl3pPr>
              <a:defRPr sz="1378"/>
            </a:lvl3pPr>
            <a:lvl4pPr>
              <a:defRPr sz="1181"/>
            </a:lvl4pPr>
            <a:lvl5pPr>
              <a:defRPr sz="1181"/>
            </a:lvl5pPr>
            <a:lvl6pPr>
              <a:defRPr sz="1181"/>
            </a:lvl6pPr>
            <a:lvl7pPr>
              <a:defRPr sz="1181"/>
            </a:lvl7pPr>
            <a:lvl8pPr>
              <a:defRPr sz="1181"/>
            </a:lvl8pPr>
            <a:lvl9pPr>
              <a:defRPr sz="1181"/>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D8714FA-E59A-4EDC-86BE-A82A154257DF}" type="datetimeFigureOut">
              <a:rPr lang="es-MX" smtClean="0">
                <a:solidFill>
                  <a:prstClr val="black">
                    <a:tint val="75000"/>
                  </a:prstClr>
                </a:solidFill>
              </a:rPr>
              <a:pPr/>
              <a:t>21/10/2018</a:t>
            </a:fld>
            <a:endParaRPr lang="es-MX"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MX"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136688-A728-4B2D-B10C-F1D30C3D7059}" type="slidenum">
              <a:rPr lang="es-MX" smtClean="0">
                <a:solidFill>
                  <a:srgbClr val="8D090C">
                    <a:lumMod val="75000"/>
                  </a:srgbClr>
                </a:solidFill>
              </a:rPr>
              <a:pPr/>
              <a:t>‹Nº›</a:t>
            </a:fld>
            <a:endParaRPr lang="es-MX" dirty="0">
              <a:solidFill>
                <a:srgbClr val="8D090C">
                  <a:lumMod val="75000"/>
                </a:srgbClr>
              </a:solidFill>
            </a:endParaRPr>
          </a:p>
        </p:txBody>
      </p:sp>
    </p:spTree>
    <p:extLst>
      <p:ext uri="{BB962C8B-B14F-4D97-AF65-F5344CB8AC3E}">
        <p14:creationId xmlns:p14="http://schemas.microsoft.com/office/powerpoint/2010/main" val="2623562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7"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363" b="0"/>
            </a:lvl1pPr>
            <a:lvl2pPr marL="449988" indent="0">
              <a:buNone/>
              <a:defRPr sz="1969" b="1"/>
            </a:lvl2pPr>
            <a:lvl3pPr marL="899975" indent="0">
              <a:buNone/>
              <a:defRPr sz="1772" b="1"/>
            </a:lvl3pPr>
            <a:lvl4pPr marL="1349963" indent="0">
              <a:buNone/>
              <a:defRPr sz="1575" b="1"/>
            </a:lvl4pPr>
            <a:lvl5pPr marL="1799951" indent="0">
              <a:buNone/>
              <a:defRPr sz="1575" b="1"/>
            </a:lvl5pPr>
            <a:lvl6pPr marL="2249939" indent="0">
              <a:buNone/>
              <a:defRPr sz="1575" b="1"/>
            </a:lvl6pPr>
            <a:lvl7pPr marL="2699926" indent="0">
              <a:buNone/>
              <a:defRPr sz="1575" b="1"/>
            </a:lvl7pPr>
            <a:lvl8pPr marL="3149914" indent="0">
              <a:buNone/>
              <a:defRPr sz="1575" b="1"/>
            </a:lvl8pPr>
            <a:lvl9pPr marL="3599901" indent="0">
              <a:buNone/>
              <a:defRPr sz="1575" b="1"/>
            </a:lvl9pPr>
          </a:lstStyle>
          <a:p>
            <a:pPr lvl="0"/>
            <a:r>
              <a:rPr lang="es-ES"/>
              <a:t>Haga clic para modificar el estilo de texto del patrón</a:t>
            </a:r>
          </a:p>
        </p:txBody>
      </p:sp>
      <p:sp>
        <p:nvSpPr>
          <p:cNvPr id="4" name="Content Placeholder 3"/>
          <p:cNvSpPr>
            <a:spLocks noGrp="1"/>
          </p:cNvSpPr>
          <p:nvPr>
            <p:ph sz="half" idx="2"/>
          </p:nvPr>
        </p:nvSpPr>
        <p:spPr>
          <a:xfrm>
            <a:off x="812799" y="2737248"/>
            <a:ext cx="4120896"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363" b="0"/>
            </a:lvl1pPr>
            <a:lvl2pPr marL="449988" indent="0">
              <a:buNone/>
              <a:defRPr sz="1969" b="1"/>
            </a:lvl2pPr>
            <a:lvl3pPr marL="899975" indent="0">
              <a:buNone/>
              <a:defRPr sz="1772" b="1"/>
            </a:lvl3pPr>
            <a:lvl4pPr marL="1349963" indent="0">
              <a:buNone/>
              <a:defRPr sz="1575" b="1"/>
            </a:lvl4pPr>
            <a:lvl5pPr marL="1799951" indent="0">
              <a:buNone/>
              <a:defRPr sz="1575" b="1"/>
            </a:lvl5pPr>
            <a:lvl6pPr marL="2249939" indent="0">
              <a:buNone/>
              <a:defRPr sz="1575" b="1"/>
            </a:lvl6pPr>
            <a:lvl7pPr marL="2699926" indent="0">
              <a:buNone/>
              <a:defRPr sz="1575" b="1"/>
            </a:lvl7pPr>
            <a:lvl8pPr marL="3149914" indent="0">
              <a:buNone/>
              <a:defRPr sz="1575" b="1"/>
            </a:lvl8pPr>
            <a:lvl9pPr marL="3599901" indent="0">
              <a:buNone/>
              <a:defRPr sz="1575" b="1"/>
            </a:lvl9pPr>
          </a:lstStyle>
          <a:p>
            <a:pPr lvl="0"/>
            <a:r>
              <a:rPr lang="es-ES"/>
              <a:t>Haga clic para modificar el estilo de texto del patrón</a:t>
            </a:r>
          </a:p>
        </p:txBody>
      </p:sp>
      <p:sp>
        <p:nvSpPr>
          <p:cNvPr id="6" name="Content Placeholder 5"/>
          <p:cNvSpPr>
            <a:spLocks noGrp="1"/>
          </p:cNvSpPr>
          <p:nvPr>
            <p:ph sz="quarter" idx="4"/>
          </p:nvPr>
        </p:nvSpPr>
        <p:spPr>
          <a:xfrm>
            <a:off x="5155520" y="2737248"/>
            <a:ext cx="4120896"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D8714FA-E59A-4EDC-86BE-A82A154257DF}" type="datetimeFigureOut">
              <a:rPr lang="es-MX" smtClean="0">
                <a:solidFill>
                  <a:prstClr val="black">
                    <a:tint val="75000"/>
                  </a:prstClr>
                </a:solidFill>
              </a:rPr>
              <a:pPr/>
              <a:t>21/10/2018</a:t>
            </a:fld>
            <a:endParaRPr lang="es-MX"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s-MX"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5136688-A728-4B2D-B10C-F1D30C3D7059}" type="slidenum">
              <a:rPr lang="es-MX" smtClean="0">
                <a:solidFill>
                  <a:srgbClr val="8D090C">
                    <a:lumMod val="75000"/>
                  </a:srgbClr>
                </a:solidFill>
              </a:rPr>
              <a:pPr/>
              <a:t>‹Nº›</a:t>
            </a:fld>
            <a:endParaRPr lang="es-MX" dirty="0">
              <a:solidFill>
                <a:srgbClr val="8D090C">
                  <a:lumMod val="75000"/>
                </a:srgbClr>
              </a:solidFill>
            </a:endParaRPr>
          </a:p>
        </p:txBody>
      </p:sp>
    </p:spTree>
    <p:extLst>
      <p:ext uri="{BB962C8B-B14F-4D97-AF65-F5344CB8AC3E}">
        <p14:creationId xmlns:p14="http://schemas.microsoft.com/office/powerpoint/2010/main" val="4151716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D8714FA-E59A-4EDC-86BE-A82A154257DF}" type="datetimeFigureOut">
              <a:rPr lang="es-MX" smtClean="0">
                <a:solidFill>
                  <a:prstClr val="black">
                    <a:tint val="75000"/>
                  </a:prstClr>
                </a:solidFill>
              </a:rPr>
              <a:pPr/>
              <a:t>21/10/2018</a:t>
            </a:fld>
            <a:endParaRPr lang="es-MX"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s-MX"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136688-A728-4B2D-B10C-F1D30C3D7059}" type="slidenum">
              <a:rPr lang="es-MX" smtClean="0">
                <a:solidFill>
                  <a:srgbClr val="8D090C">
                    <a:lumMod val="75000"/>
                  </a:srgbClr>
                </a:solidFill>
              </a:rPr>
              <a:pPr/>
              <a:t>‹Nº›</a:t>
            </a:fld>
            <a:endParaRPr lang="es-MX" dirty="0">
              <a:solidFill>
                <a:srgbClr val="8D090C">
                  <a:lumMod val="75000"/>
                </a:srgbClr>
              </a:solidFill>
            </a:endParaRPr>
          </a:p>
        </p:txBody>
      </p:sp>
    </p:spTree>
    <p:extLst>
      <p:ext uri="{BB962C8B-B14F-4D97-AF65-F5344CB8AC3E}">
        <p14:creationId xmlns:p14="http://schemas.microsoft.com/office/powerpoint/2010/main" val="51690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6BCC9D2-4B60-405D-894F-D64DB8AB774C}" type="datetimeFigureOut">
              <a:rPr lang="es-MX" smtClean="0">
                <a:solidFill>
                  <a:prstClr val="black">
                    <a:tint val="75000"/>
                  </a:prstClr>
                </a:solidFill>
              </a:rPr>
              <a:pPr/>
              <a:t>21/10/2018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6B7891-1C9E-4056-9F4A-5B5784330D2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674623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714FA-E59A-4EDC-86BE-A82A154257DF}" type="datetimeFigureOut">
              <a:rPr lang="es-MX" smtClean="0">
                <a:solidFill>
                  <a:prstClr val="black">
                    <a:tint val="75000"/>
                  </a:prstClr>
                </a:solidFill>
              </a:rPr>
              <a:pPr/>
              <a:t>21/10/2018</a:t>
            </a:fld>
            <a:endParaRPr lang="es-MX"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MX"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5136688-A728-4B2D-B10C-F1D30C3D7059}" type="slidenum">
              <a:rPr lang="es-MX" smtClean="0">
                <a:solidFill>
                  <a:srgbClr val="8D090C">
                    <a:lumMod val="75000"/>
                  </a:srgbClr>
                </a:solidFill>
              </a:rPr>
              <a:pPr/>
              <a:t>‹Nº›</a:t>
            </a:fld>
            <a:endParaRPr lang="es-MX" dirty="0">
              <a:solidFill>
                <a:srgbClr val="8D090C">
                  <a:lumMod val="75000"/>
                </a:srgbClr>
              </a:solidFill>
            </a:endParaRPr>
          </a:p>
        </p:txBody>
      </p:sp>
    </p:spTree>
    <p:extLst>
      <p:ext uri="{BB962C8B-B14F-4D97-AF65-F5344CB8AC3E}">
        <p14:creationId xmlns:p14="http://schemas.microsoft.com/office/powerpoint/2010/main" val="3259207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2800" y="1498604"/>
            <a:ext cx="3720243" cy="1278466"/>
          </a:xfrm>
        </p:spPr>
        <p:txBody>
          <a:bodyPr anchor="b">
            <a:normAutofit/>
          </a:bodyPr>
          <a:lstStyle>
            <a:lvl1pPr>
              <a:defRPr sz="1969"/>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1702" y="514926"/>
            <a:ext cx="4514716"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12800" y="2777070"/>
            <a:ext cx="3720243" cy="2584449"/>
          </a:xfrm>
        </p:spPr>
        <p:txBody>
          <a:bodyPr>
            <a:normAutofit/>
          </a:bodyPr>
          <a:lstStyle>
            <a:lvl1pPr marL="0" indent="0">
              <a:buNone/>
              <a:defRPr sz="1378"/>
            </a:lvl1pPr>
            <a:lvl2pPr marL="337491" indent="0">
              <a:buNone/>
              <a:defRPr sz="1034"/>
            </a:lvl2pPr>
            <a:lvl3pPr marL="674981" indent="0">
              <a:buNone/>
              <a:defRPr sz="886"/>
            </a:lvl3pPr>
            <a:lvl4pPr marL="1012472" indent="0">
              <a:buNone/>
              <a:defRPr sz="738"/>
            </a:lvl4pPr>
            <a:lvl5pPr marL="1349963" indent="0">
              <a:buNone/>
              <a:defRPr sz="738"/>
            </a:lvl5pPr>
            <a:lvl6pPr marL="1687454" indent="0">
              <a:buNone/>
              <a:defRPr sz="738"/>
            </a:lvl6pPr>
            <a:lvl7pPr marL="2024945" indent="0">
              <a:buNone/>
              <a:defRPr sz="738"/>
            </a:lvl7pPr>
            <a:lvl8pPr marL="2362436" indent="0">
              <a:buNone/>
              <a:defRPr sz="738"/>
            </a:lvl8pPr>
            <a:lvl9pPr marL="2699926" indent="0">
              <a:buNone/>
              <a:defRPr sz="738"/>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D8714FA-E59A-4EDC-86BE-A82A154257DF}" type="datetimeFigureOut">
              <a:rPr lang="es-MX" smtClean="0">
                <a:solidFill>
                  <a:prstClr val="black">
                    <a:tint val="75000"/>
                  </a:prstClr>
                </a:solidFill>
              </a:rPr>
              <a:pPr/>
              <a:t>21/10/2018</a:t>
            </a:fld>
            <a:endParaRPr lang="es-MX"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MX"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136688-A728-4B2D-B10C-F1D30C3D7059}" type="slidenum">
              <a:rPr lang="es-MX" smtClean="0">
                <a:solidFill>
                  <a:srgbClr val="8D090C">
                    <a:lumMod val="75000"/>
                  </a:srgbClr>
                </a:solidFill>
              </a:rPr>
              <a:pPr/>
              <a:t>‹Nº›</a:t>
            </a:fld>
            <a:endParaRPr lang="es-MX" dirty="0">
              <a:solidFill>
                <a:srgbClr val="8D090C">
                  <a:lumMod val="75000"/>
                </a:srgbClr>
              </a:solidFill>
            </a:endParaRPr>
          </a:p>
        </p:txBody>
      </p:sp>
    </p:spTree>
    <p:extLst>
      <p:ext uri="{BB962C8B-B14F-4D97-AF65-F5344CB8AC3E}">
        <p14:creationId xmlns:p14="http://schemas.microsoft.com/office/powerpoint/2010/main" val="2153689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2800" y="4800600"/>
            <a:ext cx="8463619" cy="566738"/>
          </a:xfrm>
        </p:spPr>
        <p:txBody>
          <a:bodyPr anchor="b">
            <a:normAutofit/>
          </a:bodyPr>
          <a:lstStyle>
            <a:lvl1pPr algn="l">
              <a:defRPr sz="2363"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800" y="609600"/>
            <a:ext cx="8463619" cy="3845718"/>
          </a:xfrm>
        </p:spPr>
        <p:txBody>
          <a:bodyPr anchor="t">
            <a:normAutofit/>
          </a:bodyPr>
          <a:lstStyle>
            <a:lvl1pPr marL="0" indent="0" algn="ctr">
              <a:buNone/>
              <a:defRPr sz="1575"/>
            </a:lvl1pPr>
            <a:lvl2pPr marL="449988" indent="0">
              <a:buNone/>
              <a:defRPr sz="1575"/>
            </a:lvl2pPr>
            <a:lvl3pPr marL="899975" indent="0">
              <a:buNone/>
              <a:defRPr sz="1575"/>
            </a:lvl3pPr>
            <a:lvl4pPr marL="1349963" indent="0">
              <a:buNone/>
              <a:defRPr sz="1575"/>
            </a:lvl4pPr>
            <a:lvl5pPr marL="1799951" indent="0">
              <a:buNone/>
              <a:defRPr sz="1575"/>
            </a:lvl5pPr>
            <a:lvl6pPr marL="2249939" indent="0">
              <a:buNone/>
              <a:defRPr sz="1575"/>
            </a:lvl6pPr>
            <a:lvl7pPr marL="2699926" indent="0">
              <a:buNone/>
              <a:defRPr sz="1575"/>
            </a:lvl7pPr>
            <a:lvl8pPr marL="3149914" indent="0">
              <a:buNone/>
              <a:defRPr sz="1575"/>
            </a:lvl8pPr>
            <a:lvl9pPr marL="3599901" indent="0">
              <a:buNone/>
              <a:defRPr sz="1575"/>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12800" y="5367339"/>
            <a:ext cx="8463619" cy="674024"/>
          </a:xfrm>
        </p:spPr>
        <p:txBody>
          <a:bodyPr>
            <a:normAutofit/>
          </a:bodyPr>
          <a:lstStyle>
            <a:lvl1pPr marL="0" indent="0">
              <a:buNone/>
              <a:defRPr sz="1181"/>
            </a:lvl1pPr>
            <a:lvl2pPr marL="449988" indent="0">
              <a:buNone/>
              <a:defRPr sz="1181"/>
            </a:lvl2pPr>
            <a:lvl3pPr marL="899975" indent="0">
              <a:buNone/>
              <a:defRPr sz="984"/>
            </a:lvl3pPr>
            <a:lvl4pPr marL="1349963" indent="0">
              <a:buNone/>
              <a:defRPr sz="886"/>
            </a:lvl4pPr>
            <a:lvl5pPr marL="1799951" indent="0">
              <a:buNone/>
              <a:defRPr sz="886"/>
            </a:lvl5pPr>
            <a:lvl6pPr marL="2249939" indent="0">
              <a:buNone/>
              <a:defRPr sz="886"/>
            </a:lvl6pPr>
            <a:lvl7pPr marL="2699926" indent="0">
              <a:buNone/>
              <a:defRPr sz="886"/>
            </a:lvl7pPr>
            <a:lvl8pPr marL="3149914" indent="0">
              <a:buNone/>
              <a:defRPr sz="886"/>
            </a:lvl8pPr>
            <a:lvl9pPr marL="3599901" indent="0">
              <a:buNone/>
              <a:defRPr sz="886"/>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D8714FA-E59A-4EDC-86BE-A82A154257DF}" type="datetimeFigureOut">
              <a:rPr lang="es-MX" smtClean="0">
                <a:solidFill>
                  <a:prstClr val="black">
                    <a:tint val="75000"/>
                  </a:prstClr>
                </a:solidFill>
              </a:rPr>
              <a:pPr/>
              <a:t>21/10/2018</a:t>
            </a:fld>
            <a:endParaRPr lang="es-MX"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MX"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136688-A728-4B2D-B10C-F1D30C3D7059}" type="slidenum">
              <a:rPr lang="es-MX" smtClean="0">
                <a:solidFill>
                  <a:srgbClr val="8D090C">
                    <a:lumMod val="75000"/>
                  </a:srgbClr>
                </a:solidFill>
              </a:rPr>
              <a:pPr/>
              <a:t>‹Nº›</a:t>
            </a:fld>
            <a:endParaRPr lang="es-MX" dirty="0">
              <a:solidFill>
                <a:srgbClr val="8D090C">
                  <a:lumMod val="75000"/>
                </a:srgbClr>
              </a:solidFill>
            </a:endParaRPr>
          </a:p>
        </p:txBody>
      </p:sp>
    </p:spTree>
    <p:extLst>
      <p:ext uri="{BB962C8B-B14F-4D97-AF65-F5344CB8AC3E}">
        <p14:creationId xmlns:p14="http://schemas.microsoft.com/office/powerpoint/2010/main" val="794152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9" cy="3403600"/>
          </a:xfrm>
        </p:spPr>
        <p:txBody>
          <a:bodyPr anchor="ctr">
            <a:normAutofit/>
          </a:bodyPr>
          <a:lstStyle>
            <a:lvl1pPr algn="l">
              <a:defRPr sz="4331"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2801" y="4470400"/>
            <a:ext cx="8463619" cy="1570962"/>
          </a:xfrm>
        </p:spPr>
        <p:txBody>
          <a:bodyPr anchor="ctr">
            <a:normAutofit/>
          </a:bodyPr>
          <a:lstStyle>
            <a:lvl1pPr marL="0" indent="0" algn="l">
              <a:buNone/>
              <a:defRPr sz="1772">
                <a:solidFill>
                  <a:schemeClr val="tx1">
                    <a:lumMod val="75000"/>
                    <a:lumOff val="25000"/>
                  </a:schemeClr>
                </a:solidFill>
              </a:defRPr>
            </a:lvl1pPr>
            <a:lvl2pPr marL="449988" indent="0">
              <a:buNone/>
              <a:defRPr sz="1772">
                <a:solidFill>
                  <a:schemeClr val="tx1">
                    <a:tint val="75000"/>
                  </a:schemeClr>
                </a:solidFill>
              </a:defRPr>
            </a:lvl2pPr>
            <a:lvl3pPr marL="899975" indent="0">
              <a:buNone/>
              <a:defRPr sz="1575">
                <a:solidFill>
                  <a:schemeClr val="tx1">
                    <a:tint val="75000"/>
                  </a:schemeClr>
                </a:solidFill>
              </a:defRPr>
            </a:lvl3pPr>
            <a:lvl4pPr marL="1349963" indent="0">
              <a:buNone/>
              <a:defRPr sz="1378">
                <a:solidFill>
                  <a:schemeClr val="tx1">
                    <a:tint val="75000"/>
                  </a:schemeClr>
                </a:solidFill>
              </a:defRPr>
            </a:lvl4pPr>
            <a:lvl5pPr marL="1799951" indent="0">
              <a:buNone/>
              <a:defRPr sz="1378">
                <a:solidFill>
                  <a:schemeClr val="tx1">
                    <a:tint val="75000"/>
                  </a:schemeClr>
                </a:solidFill>
              </a:defRPr>
            </a:lvl5pPr>
            <a:lvl6pPr marL="2249939" indent="0">
              <a:buNone/>
              <a:defRPr sz="1378">
                <a:solidFill>
                  <a:schemeClr val="tx1">
                    <a:tint val="75000"/>
                  </a:schemeClr>
                </a:solidFill>
              </a:defRPr>
            </a:lvl6pPr>
            <a:lvl7pPr marL="2699926" indent="0">
              <a:buNone/>
              <a:defRPr sz="1378">
                <a:solidFill>
                  <a:schemeClr val="tx1">
                    <a:tint val="75000"/>
                  </a:schemeClr>
                </a:solidFill>
              </a:defRPr>
            </a:lvl7pPr>
            <a:lvl8pPr marL="3149914" indent="0">
              <a:buNone/>
              <a:defRPr sz="1378">
                <a:solidFill>
                  <a:schemeClr val="tx1">
                    <a:tint val="75000"/>
                  </a:schemeClr>
                </a:solidFill>
              </a:defRPr>
            </a:lvl8pPr>
            <a:lvl9pPr marL="3599901" indent="0">
              <a:buNone/>
              <a:defRPr sz="1378">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D8714FA-E59A-4EDC-86BE-A82A154257DF}" type="datetimeFigureOut">
              <a:rPr lang="es-MX" smtClean="0">
                <a:solidFill>
                  <a:prstClr val="black">
                    <a:tint val="75000"/>
                  </a:prstClr>
                </a:solidFill>
              </a:rPr>
              <a:pPr/>
              <a:t>21/10/2018</a:t>
            </a:fld>
            <a:endParaRPr lang="es-MX"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MX"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136688-A728-4B2D-B10C-F1D30C3D7059}" type="slidenum">
              <a:rPr lang="es-MX" smtClean="0">
                <a:solidFill>
                  <a:srgbClr val="8D090C">
                    <a:lumMod val="75000"/>
                  </a:srgbClr>
                </a:solidFill>
              </a:rPr>
              <a:pPr/>
              <a:t>‹Nº›</a:t>
            </a:fld>
            <a:endParaRPr lang="es-MX" dirty="0">
              <a:solidFill>
                <a:srgbClr val="8D090C">
                  <a:lumMod val="75000"/>
                </a:srgbClr>
              </a:solidFill>
            </a:endParaRPr>
          </a:p>
        </p:txBody>
      </p:sp>
    </p:spTree>
    <p:extLst>
      <p:ext uri="{BB962C8B-B14F-4D97-AF65-F5344CB8AC3E}">
        <p14:creationId xmlns:p14="http://schemas.microsoft.com/office/powerpoint/2010/main" val="3005993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33181" y="609600"/>
            <a:ext cx="8096243" cy="3022600"/>
          </a:xfrm>
        </p:spPr>
        <p:txBody>
          <a:bodyPr anchor="ctr">
            <a:normAutofit/>
          </a:bodyPr>
          <a:lstStyle>
            <a:lvl1pPr algn="l">
              <a:defRPr sz="4331"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468100" y="3632200"/>
            <a:ext cx="7226405" cy="381000"/>
          </a:xfrm>
        </p:spPr>
        <p:txBody>
          <a:bodyPr anchor="ctr">
            <a:noAutofit/>
          </a:bodyPr>
          <a:lstStyle>
            <a:lvl1pPr marL="0" indent="0">
              <a:buFontTx/>
              <a:buNone/>
              <a:defRPr sz="1575">
                <a:solidFill>
                  <a:schemeClr val="tx1">
                    <a:lumMod val="50000"/>
                    <a:lumOff val="50000"/>
                  </a:schemeClr>
                </a:solidFill>
              </a:defRPr>
            </a:lvl1pPr>
            <a:lvl2pPr marL="449988" indent="0">
              <a:buFontTx/>
              <a:buNone/>
              <a:defRPr/>
            </a:lvl2pPr>
            <a:lvl3pPr marL="899975" indent="0">
              <a:buFontTx/>
              <a:buNone/>
              <a:defRPr/>
            </a:lvl3pPr>
            <a:lvl4pPr marL="1349963" indent="0">
              <a:buFontTx/>
              <a:buNone/>
              <a:defRPr/>
            </a:lvl4pPr>
            <a:lvl5pPr marL="1799951"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812799" y="4470400"/>
            <a:ext cx="8463620" cy="1570962"/>
          </a:xfrm>
        </p:spPr>
        <p:txBody>
          <a:bodyPr anchor="ctr">
            <a:normAutofit/>
          </a:bodyPr>
          <a:lstStyle>
            <a:lvl1pPr marL="0" indent="0" algn="l">
              <a:buNone/>
              <a:defRPr sz="1772">
                <a:solidFill>
                  <a:schemeClr val="tx1">
                    <a:lumMod val="75000"/>
                    <a:lumOff val="25000"/>
                  </a:schemeClr>
                </a:solidFill>
              </a:defRPr>
            </a:lvl1pPr>
            <a:lvl2pPr marL="449988" indent="0">
              <a:buNone/>
              <a:defRPr sz="1772">
                <a:solidFill>
                  <a:schemeClr val="tx1">
                    <a:tint val="75000"/>
                  </a:schemeClr>
                </a:solidFill>
              </a:defRPr>
            </a:lvl2pPr>
            <a:lvl3pPr marL="899975" indent="0">
              <a:buNone/>
              <a:defRPr sz="1575">
                <a:solidFill>
                  <a:schemeClr val="tx1">
                    <a:tint val="75000"/>
                  </a:schemeClr>
                </a:solidFill>
              </a:defRPr>
            </a:lvl3pPr>
            <a:lvl4pPr marL="1349963" indent="0">
              <a:buNone/>
              <a:defRPr sz="1378">
                <a:solidFill>
                  <a:schemeClr val="tx1">
                    <a:tint val="75000"/>
                  </a:schemeClr>
                </a:solidFill>
              </a:defRPr>
            </a:lvl4pPr>
            <a:lvl5pPr marL="1799951" indent="0">
              <a:buNone/>
              <a:defRPr sz="1378">
                <a:solidFill>
                  <a:schemeClr val="tx1">
                    <a:tint val="75000"/>
                  </a:schemeClr>
                </a:solidFill>
              </a:defRPr>
            </a:lvl5pPr>
            <a:lvl6pPr marL="2249939" indent="0">
              <a:buNone/>
              <a:defRPr sz="1378">
                <a:solidFill>
                  <a:schemeClr val="tx1">
                    <a:tint val="75000"/>
                  </a:schemeClr>
                </a:solidFill>
              </a:defRPr>
            </a:lvl6pPr>
            <a:lvl7pPr marL="2699926" indent="0">
              <a:buNone/>
              <a:defRPr sz="1378">
                <a:solidFill>
                  <a:schemeClr val="tx1">
                    <a:tint val="75000"/>
                  </a:schemeClr>
                </a:solidFill>
              </a:defRPr>
            </a:lvl7pPr>
            <a:lvl8pPr marL="3149914" indent="0">
              <a:buNone/>
              <a:defRPr sz="1378">
                <a:solidFill>
                  <a:schemeClr val="tx1">
                    <a:tint val="75000"/>
                  </a:schemeClr>
                </a:solidFill>
              </a:defRPr>
            </a:lvl8pPr>
            <a:lvl9pPr marL="3599901" indent="0">
              <a:buNone/>
              <a:defRPr sz="1378">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D8714FA-E59A-4EDC-86BE-A82A154257DF}" type="datetimeFigureOut">
              <a:rPr lang="es-MX" smtClean="0">
                <a:solidFill>
                  <a:prstClr val="black">
                    <a:tint val="75000"/>
                  </a:prstClr>
                </a:solidFill>
              </a:rPr>
              <a:pPr/>
              <a:t>21/10/2018</a:t>
            </a:fld>
            <a:endParaRPr lang="es-MX"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MX"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136688-A728-4B2D-B10C-F1D30C3D7059}" type="slidenum">
              <a:rPr lang="es-MX" smtClean="0">
                <a:solidFill>
                  <a:srgbClr val="8D090C">
                    <a:lumMod val="75000"/>
                  </a:srgbClr>
                </a:solidFill>
              </a:rPr>
              <a:pPr/>
              <a:t>‹Nº›</a:t>
            </a:fld>
            <a:endParaRPr lang="es-MX" dirty="0">
              <a:solidFill>
                <a:srgbClr val="8D090C">
                  <a:lumMod val="75000"/>
                </a:srgbClr>
              </a:solidFill>
            </a:endParaRPr>
          </a:p>
        </p:txBody>
      </p:sp>
      <p:sp>
        <p:nvSpPr>
          <p:cNvPr id="24" name="TextBox 23"/>
          <p:cNvSpPr txBox="1"/>
          <p:nvPr/>
        </p:nvSpPr>
        <p:spPr>
          <a:xfrm>
            <a:off x="643617" y="790378"/>
            <a:ext cx="609759" cy="584776"/>
          </a:xfrm>
          <a:prstGeom prst="rect">
            <a:avLst/>
          </a:prstGeom>
        </p:spPr>
        <p:txBody>
          <a:bodyPr vert="horz" lIns="89996" tIns="44998" rIns="89996" bIns="44998" rtlCol="0" anchor="ctr">
            <a:noAutofit/>
          </a:bodyPr>
          <a:lstStyle/>
          <a:p>
            <a:pPr defTabSz="914400"/>
            <a:r>
              <a:rPr lang="en-US" sz="7874" dirty="0">
                <a:ln w="3175" cmpd="sng">
                  <a:noFill/>
                </a:ln>
                <a:solidFill>
                  <a:srgbClr val="8D090C"/>
                </a:solidFill>
                <a:latin typeface="Arial"/>
              </a:rPr>
              <a:t>“</a:t>
            </a:r>
          </a:p>
        </p:txBody>
      </p:sp>
      <p:sp>
        <p:nvSpPr>
          <p:cNvPr id="25" name="TextBox 24"/>
          <p:cNvSpPr txBox="1"/>
          <p:nvPr/>
        </p:nvSpPr>
        <p:spPr>
          <a:xfrm>
            <a:off x="8996934" y="2886556"/>
            <a:ext cx="609759" cy="584776"/>
          </a:xfrm>
          <a:prstGeom prst="rect">
            <a:avLst/>
          </a:prstGeom>
        </p:spPr>
        <p:txBody>
          <a:bodyPr vert="horz" lIns="89996" tIns="44998" rIns="89996" bIns="44998" rtlCol="0" anchor="ctr">
            <a:noAutofit/>
          </a:bodyPr>
          <a:lstStyle/>
          <a:p>
            <a:pPr defTabSz="914400"/>
            <a:r>
              <a:rPr lang="en-US" sz="7874" dirty="0">
                <a:ln w="3175" cmpd="sng">
                  <a:noFill/>
                </a:ln>
                <a:solidFill>
                  <a:srgbClr val="8D090C"/>
                </a:solidFill>
                <a:latin typeface="Arial"/>
              </a:rPr>
              <a:t>”</a:t>
            </a:r>
          </a:p>
        </p:txBody>
      </p:sp>
    </p:spTree>
    <p:extLst>
      <p:ext uri="{BB962C8B-B14F-4D97-AF65-F5344CB8AC3E}">
        <p14:creationId xmlns:p14="http://schemas.microsoft.com/office/powerpoint/2010/main" val="3308000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12799" y="1931988"/>
            <a:ext cx="8463620" cy="2595460"/>
          </a:xfrm>
        </p:spPr>
        <p:txBody>
          <a:bodyPr anchor="b">
            <a:normAutofit/>
          </a:bodyPr>
          <a:lstStyle>
            <a:lvl1pPr algn="l">
              <a:defRPr sz="4331"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2799" y="4527448"/>
            <a:ext cx="8463620" cy="1513914"/>
          </a:xfrm>
        </p:spPr>
        <p:txBody>
          <a:bodyPr anchor="t">
            <a:normAutofit/>
          </a:bodyPr>
          <a:lstStyle>
            <a:lvl1pPr marL="0" indent="0" algn="l">
              <a:buNone/>
              <a:defRPr sz="1772">
                <a:solidFill>
                  <a:schemeClr val="tx1">
                    <a:lumMod val="75000"/>
                    <a:lumOff val="25000"/>
                  </a:schemeClr>
                </a:solidFill>
              </a:defRPr>
            </a:lvl1pPr>
            <a:lvl2pPr marL="449988" indent="0">
              <a:buNone/>
              <a:defRPr sz="1772">
                <a:solidFill>
                  <a:schemeClr val="tx1">
                    <a:tint val="75000"/>
                  </a:schemeClr>
                </a:solidFill>
              </a:defRPr>
            </a:lvl2pPr>
            <a:lvl3pPr marL="899975" indent="0">
              <a:buNone/>
              <a:defRPr sz="1575">
                <a:solidFill>
                  <a:schemeClr val="tx1">
                    <a:tint val="75000"/>
                  </a:schemeClr>
                </a:solidFill>
              </a:defRPr>
            </a:lvl3pPr>
            <a:lvl4pPr marL="1349963" indent="0">
              <a:buNone/>
              <a:defRPr sz="1378">
                <a:solidFill>
                  <a:schemeClr val="tx1">
                    <a:tint val="75000"/>
                  </a:schemeClr>
                </a:solidFill>
              </a:defRPr>
            </a:lvl4pPr>
            <a:lvl5pPr marL="1799951" indent="0">
              <a:buNone/>
              <a:defRPr sz="1378">
                <a:solidFill>
                  <a:schemeClr val="tx1">
                    <a:tint val="75000"/>
                  </a:schemeClr>
                </a:solidFill>
              </a:defRPr>
            </a:lvl5pPr>
            <a:lvl6pPr marL="2249939" indent="0">
              <a:buNone/>
              <a:defRPr sz="1378">
                <a:solidFill>
                  <a:schemeClr val="tx1">
                    <a:tint val="75000"/>
                  </a:schemeClr>
                </a:solidFill>
              </a:defRPr>
            </a:lvl6pPr>
            <a:lvl7pPr marL="2699926" indent="0">
              <a:buNone/>
              <a:defRPr sz="1378">
                <a:solidFill>
                  <a:schemeClr val="tx1">
                    <a:tint val="75000"/>
                  </a:schemeClr>
                </a:solidFill>
              </a:defRPr>
            </a:lvl7pPr>
            <a:lvl8pPr marL="3149914" indent="0">
              <a:buNone/>
              <a:defRPr sz="1378">
                <a:solidFill>
                  <a:schemeClr val="tx1">
                    <a:tint val="75000"/>
                  </a:schemeClr>
                </a:solidFill>
              </a:defRPr>
            </a:lvl8pPr>
            <a:lvl9pPr marL="3599901" indent="0">
              <a:buNone/>
              <a:defRPr sz="1378">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D8714FA-E59A-4EDC-86BE-A82A154257DF}" type="datetimeFigureOut">
              <a:rPr lang="es-MX" smtClean="0">
                <a:solidFill>
                  <a:prstClr val="black">
                    <a:tint val="75000"/>
                  </a:prstClr>
                </a:solidFill>
              </a:rPr>
              <a:pPr/>
              <a:t>21/10/2018</a:t>
            </a:fld>
            <a:endParaRPr lang="es-MX"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MX"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136688-A728-4B2D-B10C-F1D30C3D7059}" type="slidenum">
              <a:rPr lang="es-MX" smtClean="0">
                <a:solidFill>
                  <a:srgbClr val="8D090C">
                    <a:lumMod val="75000"/>
                  </a:srgbClr>
                </a:solidFill>
              </a:rPr>
              <a:pPr/>
              <a:t>‹Nº›</a:t>
            </a:fld>
            <a:endParaRPr lang="es-MX" dirty="0">
              <a:solidFill>
                <a:srgbClr val="8D090C">
                  <a:lumMod val="75000"/>
                </a:srgbClr>
              </a:solidFill>
            </a:endParaRPr>
          </a:p>
        </p:txBody>
      </p:sp>
    </p:spTree>
    <p:extLst>
      <p:ext uri="{BB962C8B-B14F-4D97-AF65-F5344CB8AC3E}">
        <p14:creationId xmlns:p14="http://schemas.microsoft.com/office/powerpoint/2010/main" val="3133469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033181" y="609600"/>
            <a:ext cx="8096243" cy="3022600"/>
          </a:xfrm>
        </p:spPr>
        <p:txBody>
          <a:bodyPr anchor="ctr">
            <a:normAutofit/>
          </a:bodyPr>
          <a:lstStyle>
            <a:lvl1pPr algn="l">
              <a:defRPr sz="4331"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812796" y="4013201"/>
            <a:ext cx="8463621" cy="514248"/>
          </a:xfrm>
        </p:spPr>
        <p:txBody>
          <a:bodyPr anchor="b">
            <a:noAutofit/>
          </a:bodyPr>
          <a:lstStyle>
            <a:lvl1pPr marL="0" indent="0">
              <a:buFontTx/>
              <a:buNone/>
              <a:defRPr sz="2363">
                <a:solidFill>
                  <a:schemeClr val="tx1">
                    <a:lumMod val="75000"/>
                    <a:lumOff val="25000"/>
                  </a:schemeClr>
                </a:solidFill>
              </a:defRPr>
            </a:lvl1pPr>
            <a:lvl2pPr marL="449988" indent="0">
              <a:buFontTx/>
              <a:buNone/>
              <a:defRPr/>
            </a:lvl2pPr>
            <a:lvl3pPr marL="899975" indent="0">
              <a:buFontTx/>
              <a:buNone/>
              <a:defRPr/>
            </a:lvl3pPr>
            <a:lvl4pPr marL="1349963" indent="0">
              <a:buFontTx/>
              <a:buNone/>
              <a:defRPr/>
            </a:lvl4pPr>
            <a:lvl5pPr marL="1799951"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812799" y="4527448"/>
            <a:ext cx="8463620" cy="1513914"/>
          </a:xfrm>
        </p:spPr>
        <p:txBody>
          <a:bodyPr anchor="t">
            <a:normAutofit/>
          </a:bodyPr>
          <a:lstStyle>
            <a:lvl1pPr marL="0" indent="0" algn="l">
              <a:buNone/>
              <a:defRPr sz="1772">
                <a:solidFill>
                  <a:schemeClr val="tx1">
                    <a:lumMod val="50000"/>
                    <a:lumOff val="50000"/>
                  </a:schemeClr>
                </a:solidFill>
              </a:defRPr>
            </a:lvl1pPr>
            <a:lvl2pPr marL="449988" indent="0">
              <a:buNone/>
              <a:defRPr sz="1772">
                <a:solidFill>
                  <a:schemeClr val="tx1">
                    <a:tint val="75000"/>
                  </a:schemeClr>
                </a:solidFill>
              </a:defRPr>
            </a:lvl2pPr>
            <a:lvl3pPr marL="899975" indent="0">
              <a:buNone/>
              <a:defRPr sz="1575">
                <a:solidFill>
                  <a:schemeClr val="tx1">
                    <a:tint val="75000"/>
                  </a:schemeClr>
                </a:solidFill>
              </a:defRPr>
            </a:lvl3pPr>
            <a:lvl4pPr marL="1349963" indent="0">
              <a:buNone/>
              <a:defRPr sz="1378">
                <a:solidFill>
                  <a:schemeClr val="tx1">
                    <a:tint val="75000"/>
                  </a:schemeClr>
                </a:solidFill>
              </a:defRPr>
            </a:lvl4pPr>
            <a:lvl5pPr marL="1799951" indent="0">
              <a:buNone/>
              <a:defRPr sz="1378">
                <a:solidFill>
                  <a:schemeClr val="tx1">
                    <a:tint val="75000"/>
                  </a:schemeClr>
                </a:solidFill>
              </a:defRPr>
            </a:lvl5pPr>
            <a:lvl6pPr marL="2249939" indent="0">
              <a:buNone/>
              <a:defRPr sz="1378">
                <a:solidFill>
                  <a:schemeClr val="tx1">
                    <a:tint val="75000"/>
                  </a:schemeClr>
                </a:solidFill>
              </a:defRPr>
            </a:lvl6pPr>
            <a:lvl7pPr marL="2699926" indent="0">
              <a:buNone/>
              <a:defRPr sz="1378">
                <a:solidFill>
                  <a:schemeClr val="tx1">
                    <a:tint val="75000"/>
                  </a:schemeClr>
                </a:solidFill>
              </a:defRPr>
            </a:lvl7pPr>
            <a:lvl8pPr marL="3149914" indent="0">
              <a:buNone/>
              <a:defRPr sz="1378">
                <a:solidFill>
                  <a:schemeClr val="tx1">
                    <a:tint val="75000"/>
                  </a:schemeClr>
                </a:solidFill>
              </a:defRPr>
            </a:lvl8pPr>
            <a:lvl9pPr marL="3599901" indent="0">
              <a:buNone/>
              <a:defRPr sz="1378">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D8714FA-E59A-4EDC-86BE-A82A154257DF}" type="datetimeFigureOut">
              <a:rPr lang="es-MX" smtClean="0">
                <a:solidFill>
                  <a:prstClr val="black">
                    <a:tint val="75000"/>
                  </a:prstClr>
                </a:solidFill>
              </a:rPr>
              <a:pPr/>
              <a:t>21/10/2018</a:t>
            </a:fld>
            <a:endParaRPr lang="es-MX"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MX"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136688-A728-4B2D-B10C-F1D30C3D7059}" type="slidenum">
              <a:rPr lang="es-MX" smtClean="0">
                <a:solidFill>
                  <a:srgbClr val="8D090C">
                    <a:lumMod val="75000"/>
                  </a:srgbClr>
                </a:solidFill>
              </a:rPr>
              <a:pPr/>
              <a:t>‹Nº›</a:t>
            </a:fld>
            <a:endParaRPr lang="es-MX" dirty="0">
              <a:solidFill>
                <a:srgbClr val="8D090C">
                  <a:lumMod val="75000"/>
                </a:srgbClr>
              </a:solidFill>
            </a:endParaRPr>
          </a:p>
        </p:txBody>
      </p:sp>
      <p:sp>
        <p:nvSpPr>
          <p:cNvPr id="24" name="TextBox 23"/>
          <p:cNvSpPr txBox="1"/>
          <p:nvPr/>
        </p:nvSpPr>
        <p:spPr>
          <a:xfrm>
            <a:off x="643617" y="790378"/>
            <a:ext cx="609759" cy="584776"/>
          </a:xfrm>
          <a:prstGeom prst="rect">
            <a:avLst/>
          </a:prstGeom>
        </p:spPr>
        <p:txBody>
          <a:bodyPr vert="horz" lIns="89996" tIns="44998" rIns="89996" bIns="44998" rtlCol="0" anchor="ctr">
            <a:noAutofit/>
          </a:bodyPr>
          <a:lstStyle/>
          <a:p>
            <a:pPr defTabSz="914400"/>
            <a:r>
              <a:rPr lang="en-US" sz="7874" dirty="0">
                <a:ln w="3175" cmpd="sng">
                  <a:noFill/>
                </a:ln>
                <a:solidFill>
                  <a:srgbClr val="8D090C"/>
                </a:solidFill>
                <a:latin typeface="Arial"/>
              </a:rPr>
              <a:t>“</a:t>
            </a:r>
          </a:p>
        </p:txBody>
      </p:sp>
      <p:sp>
        <p:nvSpPr>
          <p:cNvPr id="25" name="TextBox 24"/>
          <p:cNvSpPr txBox="1"/>
          <p:nvPr/>
        </p:nvSpPr>
        <p:spPr>
          <a:xfrm>
            <a:off x="8996934" y="2886556"/>
            <a:ext cx="609759" cy="584776"/>
          </a:xfrm>
          <a:prstGeom prst="rect">
            <a:avLst/>
          </a:prstGeom>
        </p:spPr>
        <p:txBody>
          <a:bodyPr vert="horz" lIns="89996" tIns="44998" rIns="89996" bIns="44998" rtlCol="0" anchor="ctr">
            <a:noAutofit/>
          </a:bodyPr>
          <a:lstStyle/>
          <a:p>
            <a:pPr defTabSz="914400"/>
            <a:r>
              <a:rPr lang="en-US" sz="7874" dirty="0">
                <a:ln w="3175" cmpd="sng">
                  <a:noFill/>
                </a:ln>
                <a:solidFill>
                  <a:srgbClr val="8D090C"/>
                </a:solidFill>
                <a:latin typeface="Arial"/>
              </a:rPr>
              <a:t>”</a:t>
            </a:r>
          </a:p>
        </p:txBody>
      </p:sp>
    </p:spTree>
    <p:extLst>
      <p:ext uri="{BB962C8B-B14F-4D97-AF65-F5344CB8AC3E}">
        <p14:creationId xmlns:p14="http://schemas.microsoft.com/office/powerpoint/2010/main" val="1827566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821133" y="609600"/>
            <a:ext cx="8455287" cy="3022600"/>
          </a:xfrm>
        </p:spPr>
        <p:txBody>
          <a:bodyPr anchor="ctr">
            <a:normAutofit/>
          </a:bodyPr>
          <a:lstStyle>
            <a:lvl1pPr algn="l">
              <a:defRPr sz="4331"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812796" y="4013201"/>
            <a:ext cx="8463621" cy="514248"/>
          </a:xfrm>
        </p:spPr>
        <p:txBody>
          <a:bodyPr anchor="b">
            <a:noAutofit/>
          </a:bodyPr>
          <a:lstStyle>
            <a:lvl1pPr marL="0" indent="0">
              <a:buFontTx/>
              <a:buNone/>
              <a:defRPr sz="2363">
                <a:solidFill>
                  <a:schemeClr val="accent1"/>
                </a:solidFill>
              </a:defRPr>
            </a:lvl1pPr>
            <a:lvl2pPr marL="449988" indent="0">
              <a:buFontTx/>
              <a:buNone/>
              <a:defRPr/>
            </a:lvl2pPr>
            <a:lvl3pPr marL="899975" indent="0">
              <a:buFontTx/>
              <a:buNone/>
              <a:defRPr/>
            </a:lvl3pPr>
            <a:lvl4pPr marL="1349963" indent="0">
              <a:buFontTx/>
              <a:buNone/>
              <a:defRPr/>
            </a:lvl4pPr>
            <a:lvl5pPr marL="1799951"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812799" y="4527448"/>
            <a:ext cx="8463620" cy="1513914"/>
          </a:xfrm>
        </p:spPr>
        <p:txBody>
          <a:bodyPr anchor="t">
            <a:normAutofit/>
          </a:bodyPr>
          <a:lstStyle>
            <a:lvl1pPr marL="0" indent="0" algn="l">
              <a:buNone/>
              <a:defRPr sz="1772">
                <a:solidFill>
                  <a:schemeClr val="tx1">
                    <a:lumMod val="50000"/>
                    <a:lumOff val="50000"/>
                  </a:schemeClr>
                </a:solidFill>
              </a:defRPr>
            </a:lvl1pPr>
            <a:lvl2pPr marL="449988" indent="0">
              <a:buNone/>
              <a:defRPr sz="1772">
                <a:solidFill>
                  <a:schemeClr val="tx1">
                    <a:tint val="75000"/>
                  </a:schemeClr>
                </a:solidFill>
              </a:defRPr>
            </a:lvl2pPr>
            <a:lvl3pPr marL="899975" indent="0">
              <a:buNone/>
              <a:defRPr sz="1575">
                <a:solidFill>
                  <a:schemeClr val="tx1">
                    <a:tint val="75000"/>
                  </a:schemeClr>
                </a:solidFill>
              </a:defRPr>
            </a:lvl3pPr>
            <a:lvl4pPr marL="1349963" indent="0">
              <a:buNone/>
              <a:defRPr sz="1378">
                <a:solidFill>
                  <a:schemeClr val="tx1">
                    <a:tint val="75000"/>
                  </a:schemeClr>
                </a:solidFill>
              </a:defRPr>
            </a:lvl4pPr>
            <a:lvl5pPr marL="1799951" indent="0">
              <a:buNone/>
              <a:defRPr sz="1378">
                <a:solidFill>
                  <a:schemeClr val="tx1">
                    <a:tint val="75000"/>
                  </a:schemeClr>
                </a:solidFill>
              </a:defRPr>
            </a:lvl5pPr>
            <a:lvl6pPr marL="2249939" indent="0">
              <a:buNone/>
              <a:defRPr sz="1378">
                <a:solidFill>
                  <a:schemeClr val="tx1">
                    <a:tint val="75000"/>
                  </a:schemeClr>
                </a:solidFill>
              </a:defRPr>
            </a:lvl6pPr>
            <a:lvl7pPr marL="2699926" indent="0">
              <a:buNone/>
              <a:defRPr sz="1378">
                <a:solidFill>
                  <a:schemeClr val="tx1">
                    <a:tint val="75000"/>
                  </a:schemeClr>
                </a:solidFill>
              </a:defRPr>
            </a:lvl7pPr>
            <a:lvl8pPr marL="3149914" indent="0">
              <a:buNone/>
              <a:defRPr sz="1378">
                <a:solidFill>
                  <a:schemeClr val="tx1">
                    <a:tint val="75000"/>
                  </a:schemeClr>
                </a:solidFill>
              </a:defRPr>
            </a:lvl8pPr>
            <a:lvl9pPr marL="3599901" indent="0">
              <a:buNone/>
              <a:defRPr sz="1378">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D8714FA-E59A-4EDC-86BE-A82A154257DF}" type="datetimeFigureOut">
              <a:rPr lang="es-MX" smtClean="0">
                <a:solidFill>
                  <a:prstClr val="black">
                    <a:tint val="75000"/>
                  </a:prstClr>
                </a:solidFill>
              </a:rPr>
              <a:pPr/>
              <a:t>21/10/2018</a:t>
            </a:fld>
            <a:endParaRPr lang="es-MX"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MX"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136688-A728-4B2D-B10C-F1D30C3D7059}" type="slidenum">
              <a:rPr lang="es-MX" smtClean="0">
                <a:solidFill>
                  <a:srgbClr val="8D090C">
                    <a:lumMod val="75000"/>
                  </a:srgbClr>
                </a:solidFill>
              </a:rPr>
              <a:pPr/>
              <a:t>‹Nº›</a:t>
            </a:fld>
            <a:endParaRPr lang="es-MX" dirty="0">
              <a:solidFill>
                <a:srgbClr val="8D090C">
                  <a:lumMod val="75000"/>
                </a:srgbClr>
              </a:solidFill>
            </a:endParaRPr>
          </a:p>
        </p:txBody>
      </p:sp>
    </p:spTree>
    <p:extLst>
      <p:ext uri="{BB962C8B-B14F-4D97-AF65-F5344CB8AC3E}">
        <p14:creationId xmlns:p14="http://schemas.microsoft.com/office/powerpoint/2010/main" val="3663863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8714FA-E59A-4EDC-86BE-A82A154257DF}" type="datetimeFigureOut">
              <a:rPr lang="es-MX" smtClean="0">
                <a:solidFill>
                  <a:prstClr val="black">
                    <a:tint val="75000"/>
                  </a:prstClr>
                </a:solidFill>
              </a:rPr>
              <a:pPr/>
              <a:t>21/10/2018</a:t>
            </a:fld>
            <a:endParaRPr lang="es-MX"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MX"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136688-A728-4B2D-B10C-F1D30C3D7059}" type="slidenum">
              <a:rPr lang="es-MX" smtClean="0">
                <a:solidFill>
                  <a:srgbClr val="8D090C">
                    <a:lumMod val="75000"/>
                  </a:srgbClr>
                </a:solidFill>
              </a:rPr>
              <a:pPr/>
              <a:t>‹Nº›</a:t>
            </a:fld>
            <a:endParaRPr lang="es-MX" dirty="0">
              <a:solidFill>
                <a:srgbClr val="8D090C">
                  <a:lumMod val="75000"/>
                </a:srgbClr>
              </a:solidFill>
            </a:endParaRPr>
          </a:p>
        </p:txBody>
      </p:sp>
    </p:spTree>
    <p:extLst>
      <p:ext uri="{BB962C8B-B14F-4D97-AF65-F5344CB8AC3E}">
        <p14:creationId xmlns:p14="http://schemas.microsoft.com/office/powerpoint/2010/main" val="4191617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2"/>
            <a:ext cx="130508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2800" y="609602"/>
            <a:ext cx="6926701" cy="525145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8714FA-E59A-4EDC-86BE-A82A154257DF}" type="datetimeFigureOut">
              <a:rPr lang="es-MX" smtClean="0">
                <a:solidFill>
                  <a:prstClr val="black">
                    <a:tint val="75000"/>
                  </a:prstClr>
                </a:solidFill>
              </a:rPr>
              <a:pPr/>
              <a:t>21/10/2018</a:t>
            </a:fld>
            <a:endParaRPr lang="es-MX"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MX"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136688-A728-4B2D-B10C-F1D30C3D7059}" type="slidenum">
              <a:rPr lang="es-MX" smtClean="0">
                <a:solidFill>
                  <a:srgbClr val="8D090C">
                    <a:lumMod val="75000"/>
                  </a:srgbClr>
                </a:solidFill>
              </a:rPr>
              <a:pPr/>
              <a:t>‹Nº›</a:t>
            </a:fld>
            <a:endParaRPr lang="es-MX" dirty="0">
              <a:solidFill>
                <a:srgbClr val="8D090C">
                  <a:lumMod val="75000"/>
                </a:srgbClr>
              </a:solidFill>
            </a:endParaRPr>
          </a:p>
        </p:txBody>
      </p:sp>
    </p:spTree>
    <p:extLst>
      <p:ext uri="{BB962C8B-B14F-4D97-AF65-F5344CB8AC3E}">
        <p14:creationId xmlns:p14="http://schemas.microsoft.com/office/powerpoint/2010/main" val="94537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26BCC9D2-4B60-405D-894F-D64DB8AB774C}" type="datetimeFigureOut">
              <a:rPr lang="es-MX" smtClean="0">
                <a:solidFill>
                  <a:prstClr val="black">
                    <a:tint val="75000"/>
                  </a:prstClr>
                </a:solidFill>
              </a:rPr>
              <a:pPr/>
              <a:t>21/10/2018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6B7891-1C9E-4056-9F4A-5B5784330D2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1140218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4D528412-58EC-41CB-9ACF-EBC1498A1839}" type="datetime1">
              <a:rPr lang="en-US" smtClean="0"/>
              <a:t>10/21/2018</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079493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5C2FCA7-DC16-4858-808D-788C06422520}" type="datetime1">
              <a:rPr lang="en-US" smtClean="0"/>
              <a:t>10/21/2018</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‹Nº›</a:t>
            </a:fld>
            <a:endParaRPr lang="en-US" dirty="0"/>
          </a:p>
        </p:txBody>
      </p:sp>
    </p:spTree>
    <p:extLst>
      <p:ext uri="{BB962C8B-B14F-4D97-AF65-F5344CB8AC3E}">
        <p14:creationId xmlns:p14="http://schemas.microsoft.com/office/powerpoint/2010/main" val="3261498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F9F6D2C-557E-4735-9D0D-70A14AF2791C}" type="datetime1">
              <a:rPr lang="en-US" smtClean="0"/>
              <a:t>10/21/2018</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592165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6AAEA02-B24A-4F5A-8E8A-088C919C6748}" type="datetime1">
              <a:rPr lang="en-US" smtClean="0"/>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447329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0F381F6-4E2B-4CA3-983A-CBF267C93F03}" type="datetime1">
              <a:rPr lang="en-US" smtClean="0"/>
              <a:t>10/21/2018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369009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CC3B154-4EBD-4073-A3F6-08CBBD89EC1C}" type="datetime1">
              <a:rPr lang="en-US" smtClean="0"/>
              <a:t>10/21/2018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687541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DDD1C-077F-404D-8440-402374E66EFF}" type="datetime1">
              <a:rPr lang="en-US" smtClean="0"/>
              <a:t>10/21/2018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847142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D1BA44F-B993-464E-BFED-99B62E000725}" type="datetime1">
              <a:rPr lang="en-US" smtClean="0"/>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8617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AC00A77-293A-4043-A47D-FD96A3A015C5}" type="datetime1">
              <a:rPr lang="en-US" smtClean="0"/>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055111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B22FA9D-8622-4CF3-A97F-8CD3E6EEA6EB}" type="datetime1">
              <a:rPr lang="en-US" smtClean="0"/>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06619681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26BCC9D2-4B60-405D-894F-D64DB8AB774C}" type="datetimeFigureOut">
              <a:rPr lang="es-MX" smtClean="0">
                <a:solidFill>
                  <a:prstClr val="black">
                    <a:tint val="75000"/>
                  </a:prstClr>
                </a:solidFill>
              </a:rPr>
              <a:pPr/>
              <a:t>21/10/2018</a:t>
            </a:fld>
            <a:endParaRPr lang="es-MX"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36B7891-1C9E-4056-9F4A-5B5784330D2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0073973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B22FA9D-8622-4CF3-A97F-8CD3E6EEA6EB}" type="datetime1">
              <a:rPr lang="en-US" smtClean="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837414901"/>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s-ES"/>
              <a:t>Haga clic para modificar el estilo de texto del patrón</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B22FA9D-8622-4CF3-A97F-8CD3E6EEA6EB}" type="datetime1">
              <a:rPr lang="en-US" smtClean="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024453094"/>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B22FA9D-8622-4CF3-A97F-8CD3E6EEA6EB}" type="datetime1">
              <a:rPr lang="en-US" smtClean="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251811622"/>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B22FA9D-8622-4CF3-A97F-8CD3E6EEA6EB}" type="datetime1">
              <a:rPr lang="en-US" smtClean="0"/>
              <a:t>10/21/2018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412244330"/>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B22FA9D-8622-4CF3-A97F-8CD3E6EEA6EB}" type="datetime1">
              <a:rPr lang="en-US" smtClean="0"/>
              <a:t>10/21/2018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543656223"/>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0690B1-4461-42BD-BD14-15EDFD75C9D7}" type="datetime1">
              <a:rPr lang="en-US" smtClean="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145522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1338DE-9D0E-4922-AE1C-D36D1040CF91}" type="datetime1">
              <a:rPr lang="en-US" smtClean="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508764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B6597AD5-9DD7-417C-98E8-DF0B8825D210}" type="datetimeFigureOut">
              <a:rPr lang="es-MX" smtClean="0">
                <a:solidFill>
                  <a:prstClr val="white"/>
                </a:solidFill>
              </a:rPr>
              <a:pPr/>
              <a:t>21/10/2018</a:t>
            </a:fld>
            <a:endParaRPr lang="es-MX">
              <a:solidFill>
                <a:prstClr val="white"/>
              </a:solidFill>
            </a:endParaRPr>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s-MX">
              <a:solidFill>
                <a:prstClr val="white"/>
              </a:solidFill>
            </a:endParaRP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77332777-8C40-43FC-8410-2C7E0C6EE85B}"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27961905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597AD5-9DD7-417C-98E8-DF0B8825D210}" type="datetimeFigureOut">
              <a:rPr lang="es-MX" smtClean="0">
                <a:solidFill>
                  <a:srgbClr val="B01513"/>
                </a:solidFill>
              </a:rPr>
              <a:pPr/>
              <a:t>21/10/2018</a:t>
            </a:fld>
            <a:endParaRPr lang="es-MX">
              <a:solidFill>
                <a:srgbClr val="B01513"/>
              </a:solidFill>
            </a:endParaRPr>
          </a:p>
        </p:txBody>
      </p:sp>
      <p:sp>
        <p:nvSpPr>
          <p:cNvPr id="5" name="Footer Placeholder 4"/>
          <p:cNvSpPr>
            <a:spLocks noGrp="1"/>
          </p:cNvSpPr>
          <p:nvPr>
            <p:ph type="ftr" sz="quarter" idx="11"/>
          </p:nvPr>
        </p:nvSpPr>
        <p:spPr/>
        <p:txBody>
          <a:bodyPr/>
          <a:lstStyle>
            <a:lvl1pPr>
              <a:defRPr sz="1000" b="1"/>
            </a:lvl1pPr>
          </a:lstStyle>
          <a:p>
            <a:endParaRPr lang="es-MX">
              <a:solidFill>
                <a:srgbClr val="B01513"/>
              </a:solidFill>
            </a:endParaRPr>
          </a:p>
        </p:txBody>
      </p:sp>
      <p:sp>
        <p:nvSpPr>
          <p:cNvPr id="6" name="Slide Number Placeholder 5"/>
          <p:cNvSpPr>
            <a:spLocks noGrp="1"/>
          </p:cNvSpPr>
          <p:nvPr>
            <p:ph type="sldNum" sz="quarter" idx="12"/>
          </p:nvPr>
        </p:nvSpPr>
        <p:spPr/>
        <p:txBody>
          <a:bodyPr/>
          <a:lstStyle/>
          <a:p>
            <a:fld id="{77332777-8C40-43FC-8410-2C7E0C6EE85B}"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3056645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597AD5-9DD7-417C-98E8-DF0B8825D210}" type="datetimeFigureOut">
              <a:rPr lang="es-MX" smtClean="0">
                <a:solidFill>
                  <a:srgbClr val="B01513"/>
                </a:solidFill>
              </a:rPr>
              <a:pPr/>
              <a:t>21/10/2018</a:t>
            </a:fld>
            <a:endParaRPr lang="es-MX">
              <a:solidFill>
                <a:srgbClr val="B01513"/>
              </a:solidFill>
            </a:endParaRPr>
          </a:p>
        </p:txBody>
      </p:sp>
      <p:sp>
        <p:nvSpPr>
          <p:cNvPr id="5" name="Footer Placeholder 4"/>
          <p:cNvSpPr>
            <a:spLocks noGrp="1"/>
          </p:cNvSpPr>
          <p:nvPr>
            <p:ph type="ftr" sz="quarter" idx="11"/>
          </p:nvPr>
        </p:nvSpPr>
        <p:spPr/>
        <p:txBody>
          <a:bodyPr/>
          <a:lstStyle>
            <a:lvl1pPr>
              <a:defRPr sz="1000" b="1"/>
            </a:lvl1pPr>
          </a:lstStyle>
          <a:p>
            <a:endParaRPr lang="es-MX">
              <a:solidFill>
                <a:srgbClr val="B01513"/>
              </a:solidFill>
            </a:endParaRP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332777-8C40-43FC-8410-2C7E0C6EE85B}"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190209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26BCC9D2-4B60-405D-894F-D64DB8AB774C}" type="datetimeFigureOut">
              <a:rPr lang="es-MX" smtClean="0">
                <a:solidFill>
                  <a:prstClr val="black">
                    <a:tint val="75000"/>
                  </a:prstClr>
                </a:solidFill>
              </a:rPr>
              <a:pPr/>
              <a:t>21/10/2018</a:t>
            </a:fld>
            <a:endParaRPr lang="es-MX"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F36B7891-1C9E-4056-9F4A-5B5784330D2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3141341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597AD5-9DD7-417C-98E8-DF0B8825D210}" type="datetimeFigureOut">
              <a:rPr lang="es-MX" smtClean="0">
                <a:solidFill>
                  <a:srgbClr val="B01513"/>
                </a:solidFill>
              </a:rPr>
              <a:pPr/>
              <a:t>21/10/2018</a:t>
            </a:fld>
            <a:endParaRPr lang="es-MX">
              <a:solidFill>
                <a:srgbClr val="B01513"/>
              </a:solidFill>
            </a:endParaRPr>
          </a:p>
        </p:txBody>
      </p:sp>
      <p:sp>
        <p:nvSpPr>
          <p:cNvPr id="6" name="Footer Placeholder 5"/>
          <p:cNvSpPr>
            <a:spLocks noGrp="1"/>
          </p:cNvSpPr>
          <p:nvPr>
            <p:ph type="ftr" sz="quarter" idx="11"/>
          </p:nvPr>
        </p:nvSpPr>
        <p:spPr/>
        <p:txBody>
          <a:bodyPr/>
          <a:lstStyle/>
          <a:p>
            <a:endParaRPr lang="es-MX">
              <a:solidFill>
                <a:srgbClr val="B01513"/>
              </a:solidFill>
            </a:endParaRPr>
          </a:p>
        </p:txBody>
      </p:sp>
      <p:sp>
        <p:nvSpPr>
          <p:cNvPr id="7" name="Slide Number Placeholder 6"/>
          <p:cNvSpPr>
            <a:spLocks noGrp="1"/>
          </p:cNvSpPr>
          <p:nvPr>
            <p:ph type="sldNum" sz="quarter" idx="12"/>
          </p:nvPr>
        </p:nvSpPr>
        <p:spPr/>
        <p:txBody>
          <a:bodyPr/>
          <a:lstStyle/>
          <a:p>
            <a:fld id="{77332777-8C40-43FC-8410-2C7E0C6EE85B}"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19207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597AD5-9DD7-417C-98E8-DF0B8825D210}" type="datetimeFigureOut">
              <a:rPr lang="es-MX" smtClean="0">
                <a:solidFill>
                  <a:srgbClr val="B01513"/>
                </a:solidFill>
              </a:rPr>
              <a:pPr/>
              <a:t>21/10/2018</a:t>
            </a:fld>
            <a:endParaRPr lang="es-MX">
              <a:solidFill>
                <a:srgbClr val="B01513"/>
              </a:solidFill>
            </a:endParaRPr>
          </a:p>
        </p:txBody>
      </p:sp>
      <p:sp>
        <p:nvSpPr>
          <p:cNvPr id="8" name="Footer Placeholder 7"/>
          <p:cNvSpPr>
            <a:spLocks noGrp="1"/>
          </p:cNvSpPr>
          <p:nvPr>
            <p:ph type="ftr" sz="quarter" idx="11"/>
          </p:nvPr>
        </p:nvSpPr>
        <p:spPr/>
        <p:txBody>
          <a:bodyPr/>
          <a:lstStyle/>
          <a:p>
            <a:endParaRPr lang="es-MX">
              <a:solidFill>
                <a:srgbClr val="B01513"/>
              </a:solidFill>
            </a:endParaRPr>
          </a:p>
        </p:txBody>
      </p:sp>
      <p:sp>
        <p:nvSpPr>
          <p:cNvPr id="9" name="Slide Number Placeholder 8"/>
          <p:cNvSpPr>
            <a:spLocks noGrp="1"/>
          </p:cNvSpPr>
          <p:nvPr>
            <p:ph type="sldNum" sz="quarter" idx="12"/>
          </p:nvPr>
        </p:nvSpPr>
        <p:spPr/>
        <p:txBody>
          <a:bodyPr/>
          <a:lstStyle/>
          <a:p>
            <a:fld id="{77332777-8C40-43FC-8410-2C7E0C6EE85B}"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37834444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597AD5-9DD7-417C-98E8-DF0B8825D210}" type="datetimeFigureOut">
              <a:rPr lang="es-MX" smtClean="0">
                <a:solidFill>
                  <a:srgbClr val="B01513"/>
                </a:solidFill>
              </a:rPr>
              <a:pPr/>
              <a:t>21/10/2018</a:t>
            </a:fld>
            <a:endParaRPr lang="es-MX">
              <a:solidFill>
                <a:srgbClr val="B01513"/>
              </a:solidFill>
            </a:endParaRPr>
          </a:p>
        </p:txBody>
      </p:sp>
      <p:sp>
        <p:nvSpPr>
          <p:cNvPr id="4" name="Footer Placeholder 3"/>
          <p:cNvSpPr>
            <a:spLocks noGrp="1"/>
          </p:cNvSpPr>
          <p:nvPr>
            <p:ph type="ftr" sz="quarter" idx="11"/>
          </p:nvPr>
        </p:nvSpPr>
        <p:spPr/>
        <p:txBody>
          <a:bodyPr/>
          <a:lstStyle/>
          <a:p>
            <a:endParaRPr lang="es-MX">
              <a:solidFill>
                <a:srgbClr val="B01513"/>
              </a:solidFill>
            </a:endParaRPr>
          </a:p>
        </p:txBody>
      </p:sp>
      <p:sp>
        <p:nvSpPr>
          <p:cNvPr id="5" name="Slide Number Placeholder 4"/>
          <p:cNvSpPr>
            <a:spLocks noGrp="1"/>
          </p:cNvSpPr>
          <p:nvPr>
            <p:ph type="sldNum" sz="quarter" idx="12"/>
          </p:nvPr>
        </p:nvSpPr>
        <p:spPr/>
        <p:txBody>
          <a:bodyPr/>
          <a:lstStyle/>
          <a:p>
            <a:fld id="{77332777-8C40-43FC-8410-2C7E0C6EE85B}"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22070959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97AD5-9DD7-417C-98E8-DF0B8825D210}" type="datetimeFigureOut">
              <a:rPr lang="es-MX" smtClean="0">
                <a:solidFill>
                  <a:srgbClr val="B01513"/>
                </a:solidFill>
              </a:rPr>
              <a:pPr/>
              <a:t>21/10/2018</a:t>
            </a:fld>
            <a:endParaRPr lang="es-MX">
              <a:solidFill>
                <a:srgbClr val="B01513"/>
              </a:solidFill>
            </a:endParaRPr>
          </a:p>
        </p:txBody>
      </p:sp>
      <p:sp>
        <p:nvSpPr>
          <p:cNvPr id="3" name="Footer Placeholder 2"/>
          <p:cNvSpPr>
            <a:spLocks noGrp="1"/>
          </p:cNvSpPr>
          <p:nvPr>
            <p:ph type="ftr" sz="quarter" idx="11"/>
          </p:nvPr>
        </p:nvSpPr>
        <p:spPr/>
        <p:txBody>
          <a:bodyPr/>
          <a:lstStyle/>
          <a:p>
            <a:endParaRPr lang="es-MX">
              <a:solidFill>
                <a:srgbClr val="B01513"/>
              </a:solidFill>
            </a:endParaRP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7332777-8C40-43FC-8410-2C7E0C6EE85B}"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10585058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597AD5-9DD7-417C-98E8-DF0B8825D210}" type="datetimeFigureOut">
              <a:rPr lang="es-MX" smtClean="0">
                <a:solidFill>
                  <a:srgbClr val="B01513"/>
                </a:solidFill>
              </a:rPr>
              <a:pPr/>
              <a:t>21/10/2018</a:t>
            </a:fld>
            <a:endParaRPr lang="es-MX">
              <a:solidFill>
                <a:srgbClr val="B01513"/>
              </a:solidFill>
            </a:endParaRPr>
          </a:p>
        </p:txBody>
      </p:sp>
      <p:sp>
        <p:nvSpPr>
          <p:cNvPr id="6" name="Footer Placeholder 5"/>
          <p:cNvSpPr>
            <a:spLocks noGrp="1"/>
          </p:cNvSpPr>
          <p:nvPr>
            <p:ph type="ftr" sz="quarter" idx="11"/>
          </p:nvPr>
        </p:nvSpPr>
        <p:spPr/>
        <p:txBody>
          <a:bodyPr/>
          <a:lstStyle/>
          <a:p>
            <a:endParaRPr lang="es-MX">
              <a:solidFill>
                <a:srgbClr val="B01513"/>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7332777-8C40-43FC-8410-2C7E0C6EE85B}"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7170018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597AD5-9DD7-417C-98E8-DF0B8825D210}" type="datetimeFigureOut">
              <a:rPr lang="es-MX" smtClean="0">
                <a:solidFill>
                  <a:srgbClr val="B01513"/>
                </a:solidFill>
              </a:rPr>
              <a:pPr/>
              <a:t>21/10/2018</a:t>
            </a:fld>
            <a:endParaRPr lang="es-MX">
              <a:solidFill>
                <a:srgbClr val="B01513"/>
              </a:solidFill>
            </a:endParaRPr>
          </a:p>
        </p:txBody>
      </p:sp>
      <p:sp>
        <p:nvSpPr>
          <p:cNvPr id="6" name="Footer Placeholder 5"/>
          <p:cNvSpPr>
            <a:spLocks noGrp="1"/>
          </p:cNvSpPr>
          <p:nvPr>
            <p:ph type="ftr" sz="quarter" idx="11"/>
          </p:nvPr>
        </p:nvSpPr>
        <p:spPr/>
        <p:txBody>
          <a:bodyPr/>
          <a:lstStyle/>
          <a:p>
            <a:endParaRPr lang="es-MX">
              <a:solidFill>
                <a:srgbClr val="B01513"/>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7332777-8C40-43FC-8410-2C7E0C6EE85B}"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24818852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597AD5-9DD7-417C-98E8-DF0B8825D210}" type="datetimeFigureOut">
              <a:rPr lang="es-MX" smtClean="0">
                <a:solidFill>
                  <a:srgbClr val="B01513"/>
                </a:solidFill>
              </a:rPr>
              <a:pPr/>
              <a:t>21/10/2018</a:t>
            </a:fld>
            <a:endParaRPr lang="es-MX">
              <a:solidFill>
                <a:srgbClr val="B01513"/>
              </a:solidFill>
            </a:endParaRPr>
          </a:p>
        </p:txBody>
      </p:sp>
      <p:sp>
        <p:nvSpPr>
          <p:cNvPr id="6" name="Footer Placeholder 5"/>
          <p:cNvSpPr>
            <a:spLocks noGrp="1"/>
          </p:cNvSpPr>
          <p:nvPr>
            <p:ph type="ftr" sz="quarter" idx="11"/>
          </p:nvPr>
        </p:nvSpPr>
        <p:spPr/>
        <p:txBody>
          <a:bodyPr/>
          <a:lstStyle/>
          <a:p>
            <a:endParaRPr lang="es-MX">
              <a:solidFill>
                <a:srgbClr val="B01513"/>
              </a:solidFill>
            </a:endParaRP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7332777-8C40-43FC-8410-2C7E0C6EE85B}"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2046724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597AD5-9DD7-417C-98E8-DF0B8825D210}" type="datetimeFigureOut">
              <a:rPr lang="es-MX" smtClean="0">
                <a:solidFill>
                  <a:srgbClr val="B01513"/>
                </a:solidFill>
              </a:rPr>
              <a:pPr/>
              <a:t>21/10/2018</a:t>
            </a:fld>
            <a:endParaRPr lang="es-MX">
              <a:solidFill>
                <a:srgbClr val="B01513"/>
              </a:solidFill>
            </a:endParaRPr>
          </a:p>
        </p:txBody>
      </p:sp>
      <p:sp>
        <p:nvSpPr>
          <p:cNvPr id="5" name="Footer Placeholder 4"/>
          <p:cNvSpPr>
            <a:spLocks noGrp="1"/>
          </p:cNvSpPr>
          <p:nvPr>
            <p:ph type="ftr" sz="quarter" idx="11"/>
          </p:nvPr>
        </p:nvSpPr>
        <p:spPr/>
        <p:txBody>
          <a:bodyPr/>
          <a:lstStyle/>
          <a:p>
            <a:endParaRPr lang="es-MX">
              <a:solidFill>
                <a:srgbClr val="B01513"/>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332777-8C40-43FC-8410-2C7E0C6EE85B}"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11413485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defTabSz="914400"/>
            <a:r>
              <a:rPr lang="en-US" sz="9600" dirty="0">
                <a:solidFill>
                  <a:srgbClr val="1E5155">
                    <a:lumMod val="40000"/>
                    <a:lumOff val="60000"/>
                  </a:srgb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defTabSz="914400"/>
            <a:r>
              <a:rPr lang="en-US" sz="9600" dirty="0">
                <a:solidFill>
                  <a:srgbClr val="1E5155">
                    <a:lumMod val="40000"/>
                    <a:lumOff val="60000"/>
                  </a:srgb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s-ES"/>
              <a:t>Haga clic para modificar el estilo de texto del patrón</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597AD5-9DD7-417C-98E8-DF0B8825D210}" type="datetimeFigureOut">
              <a:rPr lang="es-MX" smtClean="0">
                <a:solidFill>
                  <a:srgbClr val="B01513"/>
                </a:solidFill>
              </a:rPr>
              <a:pPr/>
              <a:t>21/10/2018</a:t>
            </a:fld>
            <a:endParaRPr lang="es-MX">
              <a:solidFill>
                <a:srgbClr val="B01513"/>
              </a:solidFill>
            </a:endParaRPr>
          </a:p>
        </p:txBody>
      </p:sp>
      <p:sp>
        <p:nvSpPr>
          <p:cNvPr id="5" name="Footer Placeholder 4"/>
          <p:cNvSpPr>
            <a:spLocks noGrp="1"/>
          </p:cNvSpPr>
          <p:nvPr>
            <p:ph type="ftr" sz="quarter" idx="11"/>
          </p:nvPr>
        </p:nvSpPr>
        <p:spPr/>
        <p:txBody>
          <a:bodyPr/>
          <a:lstStyle/>
          <a:p>
            <a:endParaRPr lang="es-MX">
              <a:solidFill>
                <a:srgbClr val="B01513"/>
              </a:solidFill>
            </a:endParaRP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332777-8C40-43FC-8410-2C7E0C6EE85B}"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41667692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597AD5-9DD7-417C-98E8-DF0B8825D210}" type="datetimeFigureOut">
              <a:rPr lang="es-MX" smtClean="0">
                <a:solidFill>
                  <a:srgbClr val="B01513"/>
                </a:solidFill>
              </a:rPr>
              <a:pPr/>
              <a:t>21/10/2018</a:t>
            </a:fld>
            <a:endParaRPr lang="es-MX">
              <a:solidFill>
                <a:srgbClr val="B01513"/>
              </a:solidFill>
            </a:endParaRPr>
          </a:p>
        </p:txBody>
      </p:sp>
      <p:sp>
        <p:nvSpPr>
          <p:cNvPr id="5" name="Footer Placeholder 4"/>
          <p:cNvSpPr>
            <a:spLocks noGrp="1"/>
          </p:cNvSpPr>
          <p:nvPr>
            <p:ph type="ftr" sz="quarter" idx="11"/>
          </p:nvPr>
        </p:nvSpPr>
        <p:spPr/>
        <p:txBody>
          <a:bodyPr/>
          <a:lstStyle/>
          <a:p>
            <a:endParaRPr lang="es-MX">
              <a:solidFill>
                <a:srgbClr val="B01513"/>
              </a:solidFill>
            </a:endParaRP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332777-8C40-43FC-8410-2C7E0C6EE85B}"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1446342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26BCC9D2-4B60-405D-894F-D64DB8AB774C}" type="datetimeFigureOut">
              <a:rPr lang="es-MX" smtClean="0">
                <a:solidFill>
                  <a:prstClr val="black">
                    <a:tint val="75000"/>
                  </a:prstClr>
                </a:solidFill>
              </a:rPr>
              <a:pPr/>
              <a:t>21/10/2018</a:t>
            </a:fld>
            <a:endParaRPr lang="es-MX"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F36B7891-1C9E-4056-9F4A-5B5784330D2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9628086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597AD5-9DD7-417C-98E8-DF0B8825D210}" type="datetimeFigureOut">
              <a:rPr lang="es-MX" smtClean="0">
                <a:solidFill>
                  <a:srgbClr val="B01513"/>
                </a:solidFill>
              </a:rPr>
              <a:pPr/>
              <a:t>21/10/2018</a:t>
            </a:fld>
            <a:endParaRPr lang="es-MX">
              <a:solidFill>
                <a:srgbClr val="B01513"/>
              </a:solidFill>
            </a:endParaRPr>
          </a:p>
        </p:txBody>
      </p:sp>
      <p:sp>
        <p:nvSpPr>
          <p:cNvPr id="8" name="Footer Placeholder 7"/>
          <p:cNvSpPr>
            <a:spLocks noGrp="1"/>
          </p:cNvSpPr>
          <p:nvPr>
            <p:ph type="ftr" sz="quarter" idx="11"/>
          </p:nvPr>
        </p:nvSpPr>
        <p:spPr/>
        <p:txBody>
          <a:bodyPr/>
          <a:lstStyle/>
          <a:p>
            <a:endParaRPr lang="es-MX">
              <a:solidFill>
                <a:srgbClr val="B01513"/>
              </a:solidFill>
            </a:endParaRPr>
          </a:p>
        </p:txBody>
      </p:sp>
      <p:sp>
        <p:nvSpPr>
          <p:cNvPr id="9" name="Slide Number Placeholder 8"/>
          <p:cNvSpPr>
            <a:spLocks noGrp="1"/>
          </p:cNvSpPr>
          <p:nvPr>
            <p:ph type="sldNum" sz="quarter" idx="12"/>
          </p:nvPr>
        </p:nvSpPr>
        <p:spPr/>
        <p:txBody>
          <a:bodyPr/>
          <a:lstStyle/>
          <a:p>
            <a:fld id="{77332777-8C40-43FC-8410-2C7E0C6EE85B}"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29863850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597AD5-9DD7-417C-98E8-DF0B8825D210}" type="datetimeFigureOut">
              <a:rPr lang="es-MX" smtClean="0">
                <a:solidFill>
                  <a:srgbClr val="B01513"/>
                </a:solidFill>
              </a:rPr>
              <a:pPr/>
              <a:t>21/10/2018</a:t>
            </a:fld>
            <a:endParaRPr lang="es-MX">
              <a:solidFill>
                <a:srgbClr val="B01513"/>
              </a:solidFill>
            </a:endParaRPr>
          </a:p>
        </p:txBody>
      </p:sp>
      <p:sp>
        <p:nvSpPr>
          <p:cNvPr id="8" name="Footer Placeholder 7"/>
          <p:cNvSpPr>
            <a:spLocks noGrp="1"/>
          </p:cNvSpPr>
          <p:nvPr>
            <p:ph type="ftr" sz="quarter" idx="11"/>
          </p:nvPr>
        </p:nvSpPr>
        <p:spPr/>
        <p:txBody>
          <a:bodyPr/>
          <a:lstStyle/>
          <a:p>
            <a:endParaRPr lang="es-MX">
              <a:solidFill>
                <a:srgbClr val="B01513"/>
              </a:solidFill>
            </a:endParaRPr>
          </a:p>
        </p:txBody>
      </p:sp>
      <p:sp>
        <p:nvSpPr>
          <p:cNvPr id="9" name="Slide Number Placeholder 8"/>
          <p:cNvSpPr>
            <a:spLocks noGrp="1"/>
          </p:cNvSpPr>
          <p:nvPr>
            <p:ph type="sldNum" sz="quarter" idx="12"/>
          </p:nvPr>
        </p:nvSpPr>
        <p:spPr/>
        <p:txBody>
          <a:bodyPr/>
          <a:lstStyle/>
          <a:p>
            <a:fld id="{77332777-8C40-43FC-8410-2C7E0C6EE85B}"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16981469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597AD5-9DD7-417C-98E8-DF0B8825D210}" type="datetimeFigureOut">
              <a:rPr lang="es-MX" smtClean="0">
                <a:solidFill>
                  <a:srgbClr val="B01513"/>
                </a:solidFill>
              </a:rPr>
              <a:pPr/>
              <a:t>21/10/2018</a:t>
            </a:fld>
            <a:endParaRPr lang="es-MX">
              <a:solidFill>
                <a:srgbClr val="B01513"/>
              </a:solidFill>
            </a:endParaRPr>
          </a:p>
        </p:txBody>
      </p:sp>
      <p:sp>
        <p:nvSpPr>
          <p:cNvPr id="5" name="Footer Placeholder 4"/>
          <p:cNvSpPr>
            <a:spLocks noGrp="1"/>
          </p:cNvSpPr>
          <p:nvPr>
            <p:ph type="ftr" sz="quarter" idx="11"/>
          </p:nvPr>
        </p:nvSpPr>
        <p:spPr/>
        <p:txBody>
          <a:bodyPr/>
          <a:lstStyle/>
          <a:p>
            <a:endParaRPr lang="es-MX">
              <a:solidFill>
                <a:srgbClr val="B01513"/>
              </a:solidFill>
            </a:endParaRPr>
          </a:p>
        </p:txBody>
      </p:sp>
      <p:sp>
        <p:nvSpPr>
          <p:cNvPr id="6" name="Slide Number Placeholder 5"/>
          <p:cNvSpPr>
            <a:spLocks noGrp="1"/>
          </p:cNvSpPr>
          <p:nvPr>
            <p:ph type="sldNum" sz="quarter" idx="12"/>
          </p:nvPr>
        </p:nvSpPr>
        <p:spPr/>
        <p:txBody>
          <a:bodyPr/>
          <a:lstStyle/>
          <a:p>
            <a:fld id="{77332777-8C40-43FC-8410-2C7E0C6EE85B}"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26703956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597AD5-9DD7-417C-98E8-DF0B8825D210}" type="datetimeFigureOut">
              <a:rPr lang="es-MX" smtClean="0">
                <a:solidFill>
                  <a:srgbClr val="B01513"/>
                </a:solidFill>
              </a:rPr>
              <a:pPr/>
              <a:t>21/10/2018</a:t>
            </a:fld>
            <a:endParaRPr lang="es-MX">
              <a:solidFill>
                <a:srgbClr val="B01513"/>
              </a:solidFill>
            </a:endParaRPr>
          </a:p>
        </p:txBody>
      </p:sp>
      <p:sp>
        <p:nvSpPr>
          <p:cNvPr id="5" name="Footer Placeholder 4"/>
          <p:cNvSpPr>
            <a:spLocks noGrp="1"/>
          </p:cNvSpPr>
          <p:nvPr>
            <p:ph type="ftr" sz="quarter" idx="11"/>
          </p:nvPr>
        </p:nvSpPr>
        <p:spPr/>
        <p:txBody>
          <a:bodyPr/>
          <a:lstStyle/>
          <a:p>
            <a:endParaRPr lang="es-MX">
              <a:solidFill>
                <a:srgbClr val="B01513"/>
              </a:solidFill>
            </a:endParaRP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7332777-8C40-43FC-8410-2C7E0C6EE85B}"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4284353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6BCC9D2-4B60-405D-894F-D64DB8AB774C}" type="datetimeFigureOut">
              <a:rPr lang="es-MX" smtClean="0">
                <a:solidFill>
                  <a:prstClr val="black">
                    <a:tint val="75000"/>
                  </a:prstClr>
                </a:solidFill>
              </a:rPr>
              <a:pPr/>
              <a:t>21/10/2018</a:t>
            </a:fld>
            <a:endParaRPr lang="es-MX"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F36B7891-1C9E-4056-9F4A-5B5784330D2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67335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6BCC9D2-4B60-405D-894F-D64DB8AB774C}" type="datetimeFigureOut">
              <a:rPr lang="es-MX" smtClean="0">
                <a:solidFill>
                  <a:prstClr val="black">
                    <a:tint val="75000"/>
                  </a:prstClr>
                </a:solidFill>
              </a:rPr>
              <a:pPr/>
              <a:t>21/10/2018</a:t>
            </a:fld>
            <a:endParaRPr lang="es-MX"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36B7891-1C9E-4056-9F4A-5B5784330D2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17401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6BCC9D2-4B60-405D-894F-D64DB8AB774C}" type="datetimeFigureOut">
              <a:rPr lang="es-MX" smtClean="0">
                <a:solidFill>
                  <a:prstClr val="black">
                    <a:tint val="75000"/>
                  </a:prstClr>
                </a:solidFill>
              </a:rPr>
              <a:pPr/>
              <a:t>21/10/2018</a:t>
            </a:fld>
            <a:endParaRPr lang="es-MX"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36B7891-1C9E-4056-9F4A-5B5784330D2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585726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3.jpe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image" Target="../media/image3.jpe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BF9D9C66-129A-4568-B26E-0408B51BAE9E}" type="datetime1">
              <a:rPr lang="en-US" smtClean="0">
                <a:solidFill>
                  <a:prstClr val="black">
                    <a:tint val="75000"/>
                  </a:prstClr>
                </a:solidFill>
              </a:rPr>
              <a:pPr defTabSz="914400"/>
              <a:t>10/21/2018</a:t>
            </a:fld>
            <a:endParaRPr lang="en-US" dirty="0">
              <a:solidFill>
                <a:prstClr val="black">
                  <a:tint val="75000"/>
                </a:prstClr>
              </a:solidFill>
            </a:endParaRPr>
          </a:p>
        </p:txBody>
      </p:sp>
      <p:sp>
        <p:nvSpPr>
          <p:cNvPr id="5" name="Marcador de pie de pá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prstClr val="black">
                  <a:tint val="75000"/>
                </a:prstClr>
              </a:solidFill>
            </a:endParaRPr>
          </a:p>
        </p:txBody>
      </p:sp>
      <p:sp>
        <p:nvSpPr>
          <p:cNvPr id="6" name="Marcador de número de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D653B66C-4BEE-4E69-B5CD-68B998883183}" type="slidenum">
              <a:rPr lang="en-US" smtClean="0">
                <a:solidFill>
                  <a:prstClr val="black">
                    <a:tint val="75000"/>
                  </a:prstClr>
                </a:solidFill>
              </a:rPr>
              <a:pPr defTabSz="914400"/>
              <a:t>‹Nº›</a:t>
            </a:fld>
            <a:endParaRPr lang="en-US" dirty="0">
              <a:solidFill>
                <a:prstClr val="black">
                  <a:tint val="75000"/>
                </a:prstClr>
              </a:solidFill>
            </a:endParaRPr>
          </a:p>
        </p:txBody>
      </p:sp>
    </p:spTree>
    <p:extLst>
      <p:ext uri="{BB962C8B-B14F-4D97-AF65-F5344CB8AC3E}">
        <p14:creationId xmlns:p14="http://schemas.microsoft.com/office/powerpoint/2010/main" val="25400045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8" y="-8468"/>
            <a:ext cx="12228423"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1" y="609600"/>
            <a:ext cx="8463617"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2800" y="2160591"/>
            <a:ext cx="8463619"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7011" y="6041365"/>
            <a:ext cx="912176" cy="365125"/>
          </a:xfrm>
          <a:prstGeom prst="rect">
            <a:avLst/>
          </a:prstGeom>
        </p:spPr>
        <p:txBody>
          <a:bodyPr vert="horz" lIns="91440" tIns="45720" rIns="91440" bIns="45720" rtlCol="0" anchor="ctr"/>
          <a:lstStyle>
            <a:lvl1pPr algn="r">
              <a:defRPr sz="886">
                <a:solidFill>
                  <a:schemeClr val="tx1">
                    <a:tint val="75000"/>
                  </a:schemeClr>
                </a:solidFill>
              </a:defRPr>
            </a:lvl1pPr>
          </a:lstStyle>
          <a:p>
            <a:pPr defTabSz="914400"/>
            <a:fld id="{2D8714FA-E59A-4EDC-86BE-A82A154257DF}" type="datetimeFigureOut">
              <a:rPr lang="es-MX" smtClean="0">
                <a:solidFill>
                  <a:prstClr val="black">
                    <a:tint val="75000"/>
                  </a:prstClr>
                </a:solidFill>
              </a:rPr>
              <a:pPr defTabSz="914400"/>
              <a:t>21/10/2018</a:t>
            </a:fld>
            <a:endParaRPr lang="es-MX" dirty="0">
              <a:solidFill>
                <a:prstClr val="black">
                  <a:tint val="75000"/>
                </a:prstClr>
              </a:solidFill>
            </a:endParaRPr>
          </a:p>
        </p:txBody>
      </p:sp>
      <p:sp>
        <p:nvSpPr>
          <p:cNvPr id="5" name="Footer Placeholder 4"/>
          <p:cNvSpPr>
            <a:spLocks noGrp="1"/>
          </p:cNvSpPr>
          <p:nvPr>
            <p:ph type="ftr" sz="quarter" idx="3"/>
          </p:nvPr>
        </p:nvSpPr>
        <p:spPr>
          <a:xfrm>
            <a:off x="812799" y="6041365"/>
            <a:ext cx="6163964" cy="365125"/>
          </a:xfrm>
          <a:prstGeom prst="rect">
            <a:avLst/>
          </a:prstGeom>
        </p:spPr>
        <p:txBody>
          <a:bodyPr vert="horz" lIns="91440" tIns="45720" rIns="91440" bIns="45720" rtlCol="0" anchor="ctr"/>
          <a:lstStyle>
            <a:lvl1pPr algn="l">
              <a:defRPr sz="886">
                <a:solidFill>
                  <a:schemeClr val="tx1">
                    <a:tint val="75000"/>
                  </a:schemeClr>
                </a:solidFill>
              </a:defRPr>
            </a:lvl1pPr>
          </a:lstStyle>
          <a:p>
            <a:pPr defTabSz="914400"/>
            <a:endParaRPr lang="es-MX" dirty="0">
              <a:solidFill>
                <a:prstClr val="black">
                  <a:tint val="75000"/>
                </a:prstClr>
              </a:solidFill>
            </a:endParaRPr>
          </a:p>
        </p:txBody>
      </p:sp>
      <p:sp>
        <p:nvSpPr>
          <p:cNvPr id="6" name="Slide Number Placeholder 5"/>
          <p:cNvSpPr>
            <a:spLocks noGrp="1"/>
          </p:cNvSpPr>
          <p:nvPr>
            <p:ph type="sldNum" sz="quarter" idx="4"/>
          </p:nvPr>
        </p:nvSpPr>
        <p:spPr>
          <a:xfrm>
            <a:off x="8592903" y="6041365"/>
            <a:ext cx="683517" cy="365125"/>
          </a:xfrm>
          <a:prstGeom prst="rect">
            <a:avLst/>
          </a:prstGeom>
        </p:spPr>
        <p:txBody>
          <a:bodyPr vert="horz" lIns="91440" tIns="45720" rIns="91440" bIns="45720" rtlCol="0" anchor="ctr"/>
          <a:lstStyle>
            <a:lvl1pPr algn="r">
              <a:defRPr sz="886">
                <a:solidFill>
                  <a:schemeClr val="accent1">
                    <a:lumMod val="75000"/>
                  </a:schemeClr>
                </a:solidFill>
              </a:defRPr>
            </a:lvl1pPr>
          </a:lstStyle>
          <a:p>
            <a:pPr defTabSz="914400"/>
            <a:fld id="{F5136688-A728-4B2D-B10C-F1D30C3D7059}" type="slidenum">
              <a:rPr lang="es-MX" smtClean="0">
                <a:solidFill>
                  <a:srgbClr val="8D090C">
                    <a:lumMod val="75000"/>
                  </a:srgbClr>
                </a:solidFill>
              </a:rPr>
              <a:pPr defTabSz="914400"/>
              <a:t>‹Nº›</a:t>
            </a:fld>
            <a:endParaRPr lang="es-MX" dirty="0">
              <a:solidFill>
                <a:srgbClr val="8D090C">
                  <a:lumMod val="75000"/>
                </a:srgbClr>
              </a:solidFill>
            </a:endParaRPr>
          </a:p>
        </p:txBody>
      </p:sp>
    </p:spTree>
    <p:extLst>
      <p:ext uri="{BB962C8B-B14F-4D97-AF65-F5344CB8AC3E}">
        <p14:creationId xmlns:p14="http://schemas.microsoft.com/office/powerpoint/2010/main" val="22047084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xStyles>
    <p:titleStyle>
      <a:lvl1pPr algn="l" defTabSz="449988" rtl="0" eaLnBrk="1" latinLnBrk="0" hangingPunct="1">
        <a:spcBef>
          <a:spcPct val="0"/>
        </a:spcBef>
        <a:buNone/>
        <a:defRPr sz="3543"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7491" indent="-337491" algn="l" defTabSz="449988" rtl="0" eaLnBrk="1" latinLnBrk="0" hangingPunct="1">
        <a:spcBef>
          <a:spcPts val="984"/>
        </a:spcBef>
        <a:spcAft>
          <a:spcPts val="0"/>
        </a:spcAft>
        <a:buClr>
          <a:schemeClr val="accent1">
            <a:lumMod val="75000"/>
          </a:schemeClr>
        </a:buClr>
        <a:buSzPct val="80000"/>
        <a:buFont typeface="Wingdings 3" charset="2"/>
        <a:buChar char=""/>
        <a:defRPr sz="1772" kern="1200">
          <a:solidFill>
            <a:schemeClr val="tx1">
              <a:lumMod val="75000"/>
              <a:lumOff val="25000"/>
            </a:schemeClr>
          </a:solidFill>
          <a:latin typeface="+mn-lt"/>
          <a:ea typeface="+mn-ea"/>
          <a:cs typeface="+mn-cs"/>
        </a:defRPr>
      </a:lvl1pPr>
      <a:lvl2pPr marL="731230" indent="-281243" algn="l" defTabSz="449988" rtl="0" eaLnBrk="1" latinLnBrk="0" hangingPunct="1">
        <a:spcBef>
          <a:spcPts val="984"/>
        </a:spcBef>
        <a:spcAft>
          <a:spcPts val="0"/>
        </a:spcAft>
        <a:buClr>
          <a:schemeClr val="accent1">
            <a:lumMod val="75000"/>
          </a:schemeClr>
        </a:buClr>
        <a:buSzPct val="80000"/>
        <a:buFont typeface="Wingdings 3" charset="2"/>
        <a:buChar char=""/>
        <a:defRPr sz="1575" kern="1200">
          <a:solidFill>
            <a:schemeClr val="tx1">
              <a:lumMod val="75000"/>
              <a:lumOff val="25000"/>
            </a:schemeClr>
          </a:solidFill>
          <a:latin typeface="+mn-lt"/>
          <a:ea typeface="+mn-ea"/>
          <a:cs typeface="+mn-cs"/>
        </a:defRPr>
      </a:lvl2pPr>
      <a:lvl3pPr marL="1124969" indent="-224994" algn="l" defTabSz="449988" rtl="0" eaLnBrk="1" latinLnBrk="0" hangingPunct="1">
        <a:spcBef>
          <a:spcPts val="984"/>
        </a:spcBef>
        <a:spcAft>
          <a:spcPts val="0"/>
        </a:spcAft>
        <a:buClr>
          <a:schemeClr val="accent1">
            <a:lumMod val="75000"/>
          </a:schemeClr>
        </a:buClr>
        <a:buSzPct val="80000"/>
        <a:buFont typeface="Wingdings 3" charset="2"/>
        <a:buChar char=""/>
        <a:defRPr sz="1378" kern="1200">
          <a:solidFill>
            <a:schemeClr val="tx1">
              <a:lumMod val="75000"/>
              <a:lumOff val="25000"/>
            </a:schemeClr>
          </a:solidFill>
          <a:latin typeface="+mn-lt"/>
          <a:ea typeface="+mn-ea"/>
          <a:cs typeface="+mn-cs"/>
        </a:defRPr>
      </a:lvl3pPr>
      <a:lvl4pPr marL="1574957" indent="-224994" algn="l" defTabSz="449988" rtl="0" eaLnBrk="1" latinLnBrk="0" hangingPunct="1">
        <a:spcBef>
          <a:spcPts val="984"/>
        </a:spcBef>
        <a:spcAft>
          <a:spcPts val="0"/>
        </a:spcAft>
        <a:buClr>
          <a:schemeClr val="accent1">
            <a:lumMod val="75000"/>
          </a:schemeClr>
        </a:buClr>
        <a:buSzPct val="80000"/>
        <a:buFont typeface="Wingdings 3" charset="2"/>
        <a:buChar char=""/>
        <a:defRPr sz="1181" kern="1200">
          <a:solidFill>
            <a:schemeClr val="tx1">
              <a:lumMod val="75000"/>
              <a:lumOff val="25000"/>
            </a:schemeClr>
          </a:solidFill>
          <a:latin typeface="+mn-lt"/>
          <a:ea typeface="+mn-ea"/>
          <a:cs typeface="+mn-cs"/>
        </a:defRPr>
      </a:lvl4pPr>
      <a:lvl5pPr marL="2024945" indent="-224994" algn="l" defTabSz="449988" rtl="0" eaLnBrk="1" latinLnBrk="0" hangingPunct="1">
        <a:spcBef>
          <a:spcPts val="984"/>
        </a:spcBef>
        <a:spcAft>
          <a:spcPts val="0"/>
        </a:spcAft>
        <a:buClr>
          <a:schemeClr val="accent1">
            <a:lumMod val="75000"/>
          </a:schemeClr>
        </a:buClr>
        <a:buSzPct val="80000"/>
        <a:buFont typeface="Wingdings 3" charset="2"/>
        <a:buChar char=""/>
        <a:defRPr sz="1181" kern="1200">
          <a:solidFill>
            <a:schemeClr val="tx1">
              <a:lumMod val="75000"/>
              <a:lumOff val="25000"/>
            </a:schemeClr>
          </a:solidFill>
          <a:latin typeface="+mn-lt"/>
          <a:ea typeface="+mn-ea"/>
          <a:cs typeface="+mn-cs"/>
        </a:defRPr>
      </a:lvl5pPr>
      <a:lvl6pPr marL="2474933" indent="-224994" algn="l" defTabSz="449988" rtl="0" eaLnBrk="1" latinLnBrk="0" hangingPunct="1">
        <a:spcBef>
          <a:spcPts val="984"/>
        </a:spcBef>
        <a:spcAft>
          <a:spcPts val="0"/>
        </a:spcAft>
        <a:buClr>
          <a:schemeClr val="accent1">
            <a:lumMod val="75000"/>
          </a:schemeClr>
        </a:buClr>
        <a:buSzPct val="80000"/>
        <a:buFont typeface="Wingdings 3" charset="2"/>
        <a:buChar char=""/>
        <a:defRPr sz="1181" kern="1200">
          <a:solidFill>
            <a:schemeClr val="tx1">
              <a:lumMod val="75000"/>
              <a:lumOff val="25000"/>
            </a:schemeClr>
          </a:solidFill>
          <a:latin typeface="+mn-lt"/>
          <a:ea typeface="+mn-ea"/>
          <a:cs typeface="+mn-cs"/>
        </a:defRPr>
      </a:lvl6pPr>
      <a:lvl7pPr marL="2924920" indent="-224994" algn="l" defTabSz="449988" rtl="0" eaLnBrk="1" latinLnBrk="0" hangingPunct="1">
        <a:spcBef>
          <a:spcPts val="984"/>
        </a:spcBef>
        <a:spcAft>
          <a:spcPts val="0"/>
        </a:spcAft>
        <a:buClr>
          <a:schemeClr val="accent1">
            <a:lumMod val="75000"/>
          </a:schemeClr>
        </a:buClr>
        <a:buSzPct val="80000"/>
        <a:buFont typeface="Wingdings 3" charset="2"/>
        <a:buChar char=""/>
        <a:defRPr sz="1181" kern="1200">
          <a:solidFill>
            <a:schemeClr val="tx1">
              <a:lumMod val="75000"/>
              <a:lumOff val="25000"/>
            </a:schemeClr>
          </a:solidFill>
          <a:latin typeface="+mn-lt"/>
          <a:ea typeface="+mn-ea"/>
          <a:cs typeface="+mn-cs"/>
        </a:defRPr>
      </a:lvl7pPr>
      <a:lvl8pPr marL="3374908" indent="-224994" algn="l" defTabSz="449988" rtl="0" eaLnBrk="1" latinLnBrk="0" hangingPunct="1">
        <a:spcBef>
          <a:spcPts val="984"/>
        </a:spcBef>
        <a:spcAft>
          <a:spcPts val="0"/>
        </a:spcAft>
        <a:buClr>
          <a:schemeClr val="accent1">
            <a:lumMod val="75000"/>
          </a:schemeClr>
        </a:buClr>
        <a:buSzPct val="80000"/>
        <a:buFont typeface="Wingdings 3" charset="2"/>
        <a:buChar char=""/>
        <a:defRPr sz="1181" kern="1200">
          <a:solidFill>
            <a:schemeClr val="tx1">
              <a:lumMod val="75000"/>
              <a:lumOff val="25000"/>
            </a:schemeClr>
          </a:solidFill>
          <a:latin typeface="+mn-lt"/>
          <a:ea typeface="+mn-ea"/>
          <a:cs typeface="+mn-cs"/>
        </a:defRPr>
      </a:lvl8pPr>
      <a:lvl9pPr marL="3824895" indent="-224994" algn="l" defTabSz="449988" rtl="0" eaLnBrk="1" latinLnBrk="0" hangingPunct="1">
        <a:spcBef>
          <a:spcPts val="984"/>
        </a:spcBef>
        <a:spcAft>
          <a:spcPts val="0"/>
        </a:spcAft>
        <a:buClr>
          <a:schemeClr val="accent1">
            <a:lumMod val="75000"/>
          </a:schemeClr>
        </a:buClr>
        <a:buSzPct val="80000"/>
        <a:buFont typeface="Wingdings 3" charset="2"/>
        <a:buChar char=""/>
        <a:defRPr sz="1181" kern="1200">
          <a:solidFill>
            <a:schemeClr val="tx1">
              <a:lumMod val="75000"/>
              <a:lumOff val="25000"/>
            </a:schemeClr>
          </a:solidFill>
          <a:latin typeface="+mn-lt"/>
          <a:ea typeface="+mn-ea"/>
          <a:cs typeface="+mn-cs"/>
        </a:defRPr>
      </a:lvl9pPr>
    </p:bodyStyle>
    <p:otherStyle>
      <a:defPPr>
        <a:defRPr lang="en-US"/>
      </a:defPPr>
      <a:lvl1pPr marL="0" algn="l" defTabSz="449988" rtl="0" eaLnBrk="1" latinLnBrk="0" hangingPunct="1">
        <a:defRPr sz="1772" kern="1200">
          <a:solidFill>
            <a:schemeClr val="tx1"/>
          </a:solidFill>
          <a:latin typeface="+mn-lt"/>
          <a:ea typeface="+mn-ea"/>
          <a:cs typeface="+mn-cs"/>
        </a:defRPr>
      </a:lvl1pPr>
      <a:lvl2pPr marL="449988" algn="l" defTabSz="449988" rtl="0" eaLnBrk="1" latinLnBrk="0" hangingPunct="1">
        <a:defRPr sz="1772" kern="1200">
          <a:solidFill>
            <a:schemeClr val="tx1"/>
          </a:solidFill>
          <a:latin typeface="+mn-lt"/>
          <a:ea typeface="+mn-ea"/>
          <a:cs typeface="+mn-cs"/>
        </a:defRPr>
      </a:lvl2pPr>
      <a:lvl3pPr marL="899975" algn="l" defTabSz="449988" rtl="0" eaLnBrk="1" latinLnBrk="0" hangingPunct="1">
        <a:defRPr sz="1772" kern="1200">
          <a:solidFill>
            <a:schemeClr val="tx1"/>
          </a:solidFill>
          <a:latin typeface="+mn-lt"/>
          <a:ea typeface="+mn-ea"/>
          <a:cs typeface="+mn-cs"/>
        </a:defRPr>
      </a:lvl3pPr>
      <a:lvl4pPr marL="1349963" algn="l" defTabSz="449988" rtl="0" eaLnBrk="1" latinLnBrk="0" hangingPunct="1">
        <a:defRPr sz="1772" kern="1200">
          <a:solidFill>
            <a:schemeClr val="tx1"/>
          </a:solidFill>
          <a:latin typeface="+mn-lt"/>
          <a:ea typeface="+mn-ea"/>
          <a:cs typeface="+mn-cs"/>
        </a:defRPr>
      </a:lvl4pPr>
      <a:lvl5pPr marL="1799951" algn="l" defTabSz="449988" rtl="0" eaLnBrk="1" latinLnBrk="0" hangingPunct="1">
        <a:defRPr sz="1772" kern="1200">
          <a:solidFill>
            <a:schemeClr val="tx1"/>
          </a:solidFill>
          <a:latin typeface="+mn-lt"/>
          <a:ea typeface="+mn-ea"/>
          <a:cs typeface="+mn-cs"/>
        </a:defRPr>
      </a:lvl5pPr>
      <a:lvl6pPr marL="2249939" algn="l" defTabSz="449988" rtl="0" eaLnBrk="1" latinLnBrk="0" hangingPunct="1">
        <a:defRPr sz="1772" kern="1200">
          <a:solidFill>
            <a:schemeClr val="tx1"/>
          </a:solidFill>
          <a:latin typeface="+mn-lt"/>
          <a:ea typeface="+mn-ea"/>
          <a:cs typeface="+mn-cs"/>
        </a:defRPr>
      </a:lvl6pPr>
      <a:lvl7pPr marL="2699926" algn="l" defTabSz="449988" rtl="0" eaLnBrk="1" latinLnBrk="0" hangingPunct="1">
        <a:defRPr sz="1772" kern="1200">
          <a:solidFill>
            <a:schemeClr val="tx1"/>
          </a:solidFill>
          <a:latin typeface="+mn-lt"/>
          <a:ea typeface="+mn-ea"/>
          <a:cs typeface="+mn-cs"/>
        </a:defRPr>
      </a:lvl7pPr>
      <a:lvl8pPr marL="3149914" algn="l" defTabSz="449988" rtl="0" eaLnBrk="1" latinLnBrk="0" hangingPunct="1">
        <a:defRPr sz="1772" kern="1200">
          <a:solidFill>
            <a:schemeClr val="tx1"/>
          </a:solidFill>
          <a:latin typeface="+mn-lt"/>
          <a:ea typeface="+mn-ea"/>
          <a:cs typeface="+mn-cs"/>
        </a:defRPr>
      </a:lvl8pPr>
      <a:lvl9pPr marL="3599901" algn="l" defTabSz="449988" rtl="0" eaLnBrk="1" latinLnBrk="0" hangingPunct="1">
        <a:defRPr sz="177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pPr defTabSz="914400"/>
            <a:fld id="{BF9D9C66-129A-4568-B26E-0408B51BAE9E}" type="datetime1">
              <a:rPr lang="en-US" smtClean="0">
                <a:solidFill>
                  <a:prstClr val="black">
                    <a:tint val="75000"/>
                  </a:prstClr>
                </a:solidFill>
              </a:rPr>
              <a:pPr defTabSz="914400"/>
              <a:t>10/21/2018</a:t>
            </a:fld>
            <a:endParaRPr lang="en-US" dirty="0">
              <a:solidFill>
                <a:prstClr val="black">
                  <a:tint val="75000"/>
                </a:prstClr>
              </a:solidFill>
            </a:endParaRPr>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pPr defTabSz="914400"/>
            <a:endParaRPr lang="en-US" dirty="0">
              <a:solidFill>
                <a:prstClr val="black">
                  <a:tint val="75000"/>
                </a:prstClr>
              </a:solidFill>
            </a:endParaRP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914400"/>
            <a:fld id="{D653B66C-4BEE-4E69-B5CD-68B998883183}" type="slidenum">
              <a:rPr lang="en-US" smtClean="0">
                <a:solidFill>
                  <a:prstClr val="black">
                    <a:tint val="75000"/>
                  </a:prstClr>
                </a:solidFill>
              </a:rPr>
              <a:pPr defTabSz="914400"/>
              <a:t>‹Nº›</a:t>
            </a:fld>
            <a:endParaRPr lang="en-US" dirty="0">
              <a:solidFill>
                <a:prstClr val="black">
                  <a:tint val="75000"/>
                </a:prstClr>
              </a:solidFill>
            </a:endParaRPr>
          </a:p>
        </p:txBody>
      </p:sp>
    </p:spTree>
    <p:extLst>
      <p:ext uri="{BB962C8B-B14F-4D97-AF65-F5344CB8AC3E}">
        <p14:creationId xmlns:p14="http://schemas.microsoft.com/office/powerpoint/2010/main" val="175199116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pPr defTabSz="914400"/>
            <a:fld id="{B6597AD5-9DD7-417C-98E8-DF0B8825D210}" type="datetimeFigureOut">
              <a:rPr lang="es-MX" smtClean="0">
                <a:solidFill>
                  <a:srgbClr val="B01513"/>
                </a:solidFill>
              </a:rPr>
              <a:pPr defTabSz="914400"/>
              <a:t>21/10/2018</a:t>
            </a:fld>
            <a:endParaRPr lang="es-MX">
              <a:solidFill>
                <a:srgbClr val="B01513"/>
              </a:solidFill>
            </a:endParaRPr>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pPr defTabSz="914400"/>
            <a:endParaRPr lang="es-MX">
              <a:solidFill>
                <a:srgbClr val="B01513"/>
              </a:solidFill>
            </a:endParaRP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914400"/>
            <a:fld id="{77332777-8C40-43FC-8410-2C7E0C6EE85B}" type="slidenum">
              <a:rPr lang="es-MX" smtClean="0">
                <a:solidFill>
                  <a:prstClr val="white"/>
                </a:solidFill>
              </a:rPr>
              <a:pPr defTabSz="914400"/>
              <a:t>‹Nº›</a:t>
            </a:fld>
            <a:endParaRPr lang="es-MX">
              <a:solidFill>
                <a:prstClr val="white"/>
              </a:solidFill>
            </a:endParaRPr>
          </a:p>
        </p:txBody>
      </p:sp>
    </p:spTree>
    <p:extLst>
      <p:ext uri="{BB962C8B-B14F-4D97-AF65-F5344CB8AC3E}">
        <p14:creationId xmlns:p14="http://schemas.microsoft.com/office/powerpoint/2010/main" val="402369880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9.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hyperlink" Target="mailto:Hector.antunas@gmail.com" TargetMode="Externa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6657473" y="1235243"/>
            <a:ext cx="4533265" cy="4331368"/>
          </a:xfrm>
        </p:spPr>
        <p:txBody>
          <a:bodyPr>
            <a:normAutofit/>
          </a:bodyPr>
          <a:lstStyle/>
          <a:p>
            <a:pPr algn="ctr"/>
            <a:r>
              <a:rPr lang="es-ES" sz="2800" b="1" dirty="0">
                <a:solidFill>
                  <a:schemeClr val="tx1"/>
                </a:solidFill>
                <a:latin typeface="Arial Black" panose="020B0A04020102020204" pitchFamily="34" charset="0"/>
              </a:rPr>
              <a:t>Régimen de RESPONSABILIDADES ADMINISTRATIVAS de los servidores públicos</a:t>
            </a:r>
            <a:endParaRPr lang="es-MX" sz="2800" dirty="0">
              <a:solidFill>
                <a:schemeClr val="tx1"/>
              </a:solidFill>
            </a:endParaRPr>
          </a:p>
        </p:txBody>
      </p:sp>
      <p:sp>
        <p:nvSpPr>
          <p:cNvPr id="4" name="Marcador de número de diapositiva 4"/>
          <p:cNvSpPr>
            <a:spLocks noGrp="1"/>
          </p:cNvSpPr>
          <p:nvPr>
            <p:ph type="sldNum" sz="quarter" idx="12"/>
          </p:nvPr>
        </p:nvSpPr>
        <p:spPr/>
        <p:txBody>
          <a:bodyPr/>
          <a:lstStyle/>
          <a:p>
            <a:r>
              <a:rPr lang="en-US" dirty="0"/>
              <a:t>1</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826" y="3451206"/>
            <a:ext cx="2263659" cy="2263659"/>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793" y="3313643"/>
            <a:ext cx="1017098" cy="1017098"/>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936" y="3183801"/>
            <a:ext cx="1017098" cy="1017098"/>
          </a:xfrm>
          <a:prstGeom prst="rect">
            <a:avLst/>
          </a:prstGeom>
        </p:spPr>
      </p:pic>
      <p:pic>
        <p:nvPicPr>
          <p:cNvPr id="10" name="Imagen 9"/>
          <p:cNvPicPr>
            <a:picLocks noChangeAspect="1"/>
          </p:cNvPicPr>
          <p:nvPr/>
        </p:nvPicPr>
        <p:blipFill>
          <a:blip r:embed="rId4"/>
          <a:stretch>
            <a:fillRect/>
          </a:stretch>
        </p:blipFill>
        <p:spPr>
          <a:xfrm>
            <a:off x="1926840" y="1044561"/>
            <a:ext cx="2772277" cy="1849505"/>
          </a:xfrm>
          <a:prstGeom prst="rect">
            <a:avLst/>
          </a:prstGeom>
        </p:spPr>
      </p:pic>
    </p:spTree>
    <p:extLst>
      <p:ext uri="{BB962C8B-B14F-4D97-AF65-F5344CB8AC3E}">
        <p14:creationId xmlns:p14="http://schemas.microsoft.com/office/powerpoint/2010/main" val="414468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F36B7891-1C9E-4056-9F4A-5B5784330D2E}" type="slidenum">
              <a:rPr lang="es-MX" smtClean="0">
                <a:solidFill>
                  <a:prstClr val="black">
                    <a:tint val="75000"/>
                  </a:prstClr>
                </a:solidFill>
              </a:rPr>
              <a:pPr/>
              <a:t>10</a:t>
            </a:fld>
            <a:endParaRPr lang="es-MX" dirty="0">
              <a:solidFill>
                <a:prstClr val="black">
                  <a:tint val="75000"/>
                </a:prstClr>
              </a:solidFill>
            </a:endParaRPr>
          </a:p>
        </p:txBody>
      </p:sp>
      <p:grpSp>
        <p:nvGrpSpPr>
          <p:cNvPr id="3" name="Grupo 2"/>
          <p:cNvGrpSpPr/>
          <p:nvPr/>
        </p:nvGrpSpPr>
        <p:grpSpPr>
          <a:xfrm>
            <a:off x="1600200" y="1335636"/>
            <a:ext cx="9267164" cy="5203278"/>
            <a:chOff x="2022107" y="1925027"/>
            <a:chExt cx="8741237" cy="3297710"/>
          </a:xfrm>
        </p:grpSpPr>
        <p:sp>
          <p:nvSpPr>
            <p:cNvPr id="4" name="Rectángulo 1"/>
            <p:cNvSpPr>
              <a:spLocks noChangeArrowheads="1"/>
            </p:cNvSpPr>
            <p:nvPr/>
          </p:nvSpPr>
          <p:spPr bwMode="auto">
            <a:xfrm>
              <a:off x="2022107" y="2563071"/>
              <a:ext cx="3932237" cy="235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lvl1pPr marL="357188" indent="-357188">
                <a:defRPr sz="1300">
                  <a:solidFill>
                    <a:schemeClr val="tx1"/>
                  </a:solidFill>
                  <a:latin typeface="Calibri" panose="020F0502020204030204" pitchFamily="34" charset="0"/>
                </a:defRPr>
              </a:lvl1pPr>
              <a:lvl2pPr>
                <a:defRPr sz="1300">
                  <a:solidFill>
                    <a:schemeClr val="tx1"/>
                  </a:solidFill>
                  <a:latin typeface="Calibri" panose="020F0502020204030204" pitchFamily="34" charset="0"/>
                </a:defRPr>
              </a:lvl2pPr>
              <a:lvl3pPr>
                <a:defRPr sz="1300">
                  <a:solidFill>
                    <a:schemeClr val="tx1"/>
                  </a:solidFill>
                  <a:latin typeface="Calibri" panose="020F0502020204030204" pitchFamily="34" charset="0"/>
                </a:defRPr>
              </a:lvl3pPr>
              <a:lvl4pPr>
                <a:defRPr sz="1300">
                  <a:solidFill>
                    <a:schemeClr val="tx1"/>
                  </a:solidFill>
                  <a:latin typeface="Calibri" panose="020F0502020204030204" pitchFamily="34" charset="0"/>
                </a:defRPr>
              </a:lvl4pPr>
              <a:lvl5pPr>
                <a:defRPr sz="1300">
                  <a:solidFill>
                    <a:schemeClr val="tx1"/>
                  </a:solidFill>
                  <a:latin typeface="Calibri" panose="020F0502020204030204" pitchFamily="34" charset="0"/>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defRPr>
              </a:lvl9pPr>
            </a:lstStyle>
            <a:p>
              <a:pPr marL="0" indent="0" defTabSz="914400">
                <a:buClr>
                  <a:srgbClr val="FF0000"/>
                </a:buClr>
                <a:buSzPct val="120000"/>
              </a:pPr>
              <a:endParaRPr lang="es-MX" altLang="es-MX" sz="2000" b="1" dirty="0">
                <a:solidFill>
                  <a:prstClr val="black"/>
                </a:solidFill>
                <a:latin typeface="Calibri Light" panose="020F0302020204030204"/>
                <a:cs typeface="Arial" panose="020B0604020202020204" pitchFamily="34" charset="0"/>
              </a:endParaRPr>
            </a:p>
            <a:p>
              <a:pPr marL="285750" indent="-285750" defTabSz="914400">
                <a:buClr>
                  <a:srgbClr val="FF0000"/>
                </a:buClr>
                <a:buSzPct val="120000"/>
                <a:buFont typeface="Courier New" panose="02070309020205020404" pitchFamily="49" charset="0"/>
                <a:buChar char="o"/>
              </a:pPr>
              <a:r>
                <a:rPr lang="es-MX" altLang="es-MX" sz="2000" b="1" dirty="0">
                  <a:solidFill>
                    <a:prstClr val="black"/>
                  </a:solidFill>
                  <a:latin typeface="Calibri Light" panose="020F0302020204030204"/>
                  <a:cs typeface="Arial" panose="020B0604020202020204" pitchFamily="34" charset="0"/>
                </a:rPr>
                <a:t>Amonestación pública o privada</a:t>
              </a:r>
            </a:p>
            <a:p>
              <a:pPr marL="285750" indent="-285750" defTabSz="914400">
                <a:buClr>
                  <a:srgbClr val="FF0000"/>
                </a:buClr>
                <a:buSzPct val="120000"/>
                <a:buFont typeface="Courier New" panose="02070309020205020404" pitchFamily="49" charset="0"/>
                <a:buChar char="o"/>
              </a:pPr>
              <a:endParaRPr lang="es-MX" altLang="es-MX" sz="2000" b="1" dirty="0">
                <a:solidFill>
                  <a:prstClr val="black"/>
                </a:solidFill>
                <a:latin typeface="Calibri Light" panose="020F0302020204030204"/>
                <a:cs typeface="Arial" panose="020B0604020202020204" pitchFamily="34" charset="0"/>
              </a:endParaRPr>
            </a:p>
            <a:p>
              <a:pPr marL="285750" indent="-285750" defTabSz="914400">
                <a:buClr>
                  <a:srgbClr val="FF0000"/>
                </a:buClr>
                <a:buSzPct val="120000"/>
                <a:buFont typeface="Courier New" panose="02070309020205020404" pitchFamily="49" charset="0"/>
                <a:buChar char="o"/>
              </a:pPr>
              <a:r>
                <a:rPr lang="es-MX" altLang="es-MX" sz="2000" b="1" dirty="0">
                  <a:solidFill>
                    <a:prstClr val="black"/>
                  </a:solidFill>
                  <a:latin typeface="Calibri Light" panose="020F0302020204030204"/>
                  <a:cs typeface="Arial" panose="020B0604020202020204" pitchFamily="34" charset="0"/>
                </a:rPr>
                <a:t>Suspensión</a:t>
              </a:r>
            </a:p>
            <a:p>
              <a:pPr marL="285750" indent="-285750" defTabSz="914400">
                <a:buClr>
                  <a:srgbClr val="FF0000"/>
                </a:buClr>
                <a:buSzPct val="120000"/>
                <a:buFont typeface="Courier New" panose="02070309020205020404" pitchFamily="49" charset="0"/>
                <a:buChar char="o"/>
              </a:pPr>
              <a:endParaRPr lang="es-MX" altLang="es-MX" sz="2000" b="1" dirty="0">
                <a:solidFill>
                  <a:prstClr val="black"/>
                </a:solidFill>
                <a:latin typeface="Calibri Light" panose="020F0302020204030204"/>
                <a:cs typeface="Arial" panose="020B0604020202020204" pitchFamily="34" charset="0"/>
              </a:endParaRPr>
            </a:p>
            <a:p>
              <a:pPr marL="285750" indent="-285750" defTabSz="914400">
                <a:buClr>
                  <a:srgbClr val="FF0000"/>
                </a:buClr>
                <a:buSzPct val="120000"/>
                <a:buFont typeface="Courier New" panose="02070309020205020404" pitchFamily="49" charset="0"/>
                <a:buChar char="o"/>
              </a:pPr>
              <a:r>
                <a:rPr lang="es-MX" altLang="es-MX" sz="2000" b="1" dirty="0">
                  <a:solidFill>
                    <a:prstClr val="black"/>
                  </a:solidFill>
                  <a:latin typeface="Calibri Light" panose="020F0302020204030204"/>
                  <a:cs typeface="Arial" panose="020B0604020202020204" pitchFamily="34" charset="0"/>
                </a:rPr>
                <a:t>Destitución</a:t>
              </a:r>
            </a:p>
            <a:p>
              <a:pPr marL="285750" indent="-285750" defTabSz="914400">
                <a:buClr>
                  <a:srgbClr val="FF0000"/>
                </a:buClr>
                <a:buSzPct val="120000"/>
                <a:buFont typeface="Courier New" panose="02070309020205020404" pitchFamily="49" charset="0"/>
                <a:buChar char="o"/>
              </a:pPr>
              <a:endParaRPr lang="es-MX" altLang="es-MX" sz="2000" b="1" dirty="0">
                <a:solidFill>
                  <a:prstClr val="black"/>
                </a:solidFill>
                <a:latin typeface="Calibri Light" panose="020F0302020204030204"/>
                <a:cs typeface="Arial" panose="020B0604020202020204" pitchFamily="34" charset="0"/>
              </a:endParaRPr>
            </a:p>
            <a:p>
              <a:pPr marL="285750" indent="-285750" defTabSz="914400">
                <a:buClr>
                  <a:srgbClr val="FF0000"/>
                </a:buClr>
                <a:buSzPct val="120000"/>
                <a:buFont typeface="Courier New" panose="02070309020205020404" pitchFamily="49" charset="0"/>
                <a:buChar char="o"/>
              </a:pPr>
              <a:r>
                <a:rPr lang="es-MX" altLang="es-MX" sz="2000" b="1" dirty="0">
                  <a:solidFill>
                    <a:prstClr val="black"/>
                  </a:solidFill>
                  <a:latin typeface="Calibri Light" panose="020F0302020204030204"/>
                  <a:cs typeface="Arial" panose="020B0604020202020204" pitchFamily="34" charset="0"/>
                </a:rPr>
                <a:t>Inhabilitación temporal para desempeñar cargos públicos</a:t>
              </a:r>
            </a:p>
            <a:p>
              <a:pPr marL="285750" indent="-285750" defTabSz="914400">
                <a:buClr>
                  <a:srgbClr val="FF0000"/>
                </a:buClr>
                <a:buSzPct val="120000"/>
                <a:buFont typeface="Courier New" panose="02070309020205020404" pitchFamily="49" charset="0"/>
                <a:buChar char="o"/>
              </a:pPr>
              <a:endParaRPr lang="es-MX" altLang="es-MX" sz="2000" b="1" dirty="0">
                <a:solidFill>
                  <a:prstClr val="black"/>
                </a:solidFill>
                <a:latin typeface="Calibri Light" panose="020F0302020204030204"/>
                <a:cs typeface="Arial" panose="020B0604020202020204" pitchFamily="34" charset="0"/>
              </a:endParaRPr>
            </a:p>
            <a:p>
              <a:pPr marL="285750" indent="-285750" defTabSz="914400">
                <a:buClr>
                  <a:srgbClr val="FF0000"/>
                </a:buClr>
                <a:buSzPct val="120000"/>
                <a:buFont typeface="Courier New" panose="02070309020205020404" pitchFamily="49" charset="0"/>
                <a:buChar char="o"/>
              </a:pPr>
              <a:r>
                <a:rPr lang="es-MX" altLang="es-MX" sz="2000" b="1" dirty="0">
                  <a:solidFill>
                    <a:prstClr val="black"/>
                  </a:solidFill>
                  <a:latin typeface="Calibri Light" panose="020F0302020204030204"/>
                  <a:cs typeface="Arial" panose="020B0604020202020204" pitchFamily="34" charset="0"/>
                </a:rPr>
                <a:t>Sanción económica </a:t>
              </a:r>
            </a:p>
          </p:txBody>
        </p:sp>
        <p:sp>
          <p:nvSpPr>
            <p:cNvPr id="5" name="Rectángulo 2"/>
            <p:cNvSpPr>
              <a:spLocks noChangeArrowheads="1"/>
            </p:cNvSpPr>
            <p:nvPr/>
          </p:nvSpPr>
          <p:spPr bwMode="auto">
            <a:xfrm>
              <a:off x="6438492" y="2660309"/>
              <a:ext cx="4324852" cy="256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9" tIns="34289" rIns="68579" bIns="34289">
              <a:spAutoFit/>
            </a:bodyPr>
            <a:lstStyle>
              <a:lvl1pPr marL="357188" indent="-357188">
                <a:defRPr sz="1300">
                  <a:solidFill>
                    <a:schemeClr val="tx1"/>
                  </a:solidFill>
                  <a:latin typeface="Calibri" panose="020F0502020204030204" pitchFamily="34" charset="0"/>
                </a:defRPr>
              </a:lvl1pPr>
              <a:lvl2pPr>
                <a:defRPr sz="1300">
                  <a:solidFill>
                    <a:schemeClr val="tx1"/>
                  </a:solidFill>
                  <a:latin typeface="Calibri" panose="020F0502020204030204" pitchFamily="34" charset="0"/>
                </a:defRPr>
              </a:lvl2pPr>
              <a:lvl3pPr>
                <a:defRPr sz="1300">
                  <a:solidFill>
                    <a:schemeClr val="tx1"/>
                  </a:solidFill>
                  <a:latin typeface="Calibri" panose="020F0502020204030204" pitchFamily="34" charset="0"/>
                </a:defRPr>
              </a:lvl3pPr>
              <a:lvl4pPr>
                <a:defRPr sz="1300">
                  <a:solidFill>
                    <a:schemeClr val="tx1"/>
                  </a:solidFill>
                  <a:latin typeface="Calibri" panose="020F0502020204030204" pitchFamily="34" charset="0"/>
                </a:defRPr>
              </a:lvl4pPr>
              <a:lvl5pPr>
                <a:defRPr sz="1300">
                  <a:solidFill>
                    <a:schemeClr val="tx1"/>
                  </a:solidFill>
                  <a:latin typeface="Calibri" panose="020F0502020204030204" pitchFamily="34" charset="0"/>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defRPr>
              </a:lvl9pPr>
            </a:lstStyle>
            <a:p>
              <a:pPr marL="285750" indent="-285750" algn="just" defTabSz="914400">
                <a:buClr>
                  <a:prstClr val="black">
                    <a:lumMod val="75000"/>
                    <a:lumOff val="25000"/>
                  </a:prstClr>
                </a:buClr>
                <a:buSzPct val="120000"/>
                <a:buFont typeface="Courier New" panose="02070309020205020404" pitchFamily="49" charset="0"/>
                <a:buChar char="o"/>
              </a:pPr>
              <a:r>
                <a:rPr lang="es-MX" altLang="es-MX" sz="2000" b="1" dirty="0">
                  <a:solidFill>
                    <a:srgbClr val="FF0000"/>
                  </a:solidFill>
                  <a:latin typeface="Calibri Light" panose="020F0302020204030204"/>
                  <a:cs typeface="Arial" panose="020B0604020202020204" pitchFamily="34" charset="0"/>
                </a:rPr>
                <a:t>Sanción Económica</a:t>
              </a:r>
            </a:p>
            <a:p>
              <a:pPr marL="285750" indent="-285750" algn="just" defTabSz="914400">
                <a:buClr>
                  <a:prstClr val="black">
                    <a:lumMod val="75000"/>
                    <a:lumOff val="25000"/>
                  </a:prstClr>
                </a:buClr>
                <a:buSzPct val="120000"/>
                <a:buFont typeface="Courier New" panose="02070309020205020404" pitchFamily="49" charset="0"/>
                <a:buChar char="o"/>
              </a:pPr>
              <a:endParaRPr lang="es-MX" altLang="es-MX" sz="2000" b="1" dirty="0">
                <a:solidFill>
                  <a:srgbClr val="FF0000"/>
                </a:solidFill>
                <a:latin typeface="Calibri Light" panose="020F0302020204030204"/>
                <a:cs typeface="Arial" panose="020B0604020202020204" pitchFamily="34" charset="0"/>
              </a:endParaRPr>
            </a:p>
            <a:p>
              <a:pPr marL="285750" indent="-285750" defTabSz="914400">
                <a:buClr>
                  <a:prstClr val="black">
                    <a:lumMod val="75000"/>
                    <a:lumOff val="25000"/>
                  </a:prstClr>
                </a:buClr>
                <a:buSzPct val="120000"/>
                <a:buFont typeface="Courier New" panose="02070309020205020404" pitchFamily="49" charset="0"/>
                <a:buChar char="o"/>
              </a:pPr>
              <a:r>
                <a:rPr lang="es-MX" altLang="es-MX" sz="2000" b="1" dirty="0">
                  <a:solidFill>
                    <a:srgbClr val="FF0000"/>
                  </a:solidFill>
                  <a:latin typeface="Calibri Light" panose="020F0302020204030204"/>
                  <a:cs typeface="Arial" panose="020B0604020202020204" pitchFamily="34" charset="0"/>
                </a:rPr>
                <a:t>Inhabilitación temporal para participar en contrataciones</a:t>
              </a:r>
            </a:p>
            <a:p>
              <a:pPr marL="285750" indent="-285750" algn="just" defTabSz="914400">
                <a:buClr>
                  <a:prstClr val="black">
                    <a:lumMod val="75000"/>
                    <a:lumOff val="25000"/>
                  </a:prstClr>
                </a:buClr>
                <a:buSzPct val="120000"/>
                <a:buFont typeface="Courier New" panose="02070309020205020404" pitchFamily="49" charset="0"/>
                <a:buChar char="o"/>
              </a:pPr>
              <a:endParaRPr lang="es-MX" altLang="es-MX" sz="2000" b="1" dirty="0">
                <a:solidFill>
                  <a:srgbClr val="FF0000"/>
                </a:solidFill>
                <a:latin typeface="Calibri Light" panose="020F0302020204030204"/>
                <a:cs typeface="Arial" panose="020B0604020202020204" pitchFamily="34" charset="0"/>
              </a:endParaRPr>
            </a:p>
            <a:p>
              <a:pPr marL="285750" indent="-285750" defTabSz="914400">
                <a:buClr>
                  <a:prstClr val="black">
                    <a:lumMod val="75000"/>
                    <a:lumOff val="25000"/>
                  </a:prstClr>
                </a:buClr>
                <a:buSzPct val="120000"/>
                <a:buFont typeface="Courier New" panose="02070309020205020404" pitchFamily="49" charset="0"/>
                <a:buChar char="o"/>
              </a:pPr>
              <a:r>
                <a:rPr lang="es-MX" altLang="es-MX" sz="2000" b="1" dirty="0">
                  <a:solidFill>
                    <a:srgbClr val="FF0000"/>
                  </a:solidFill>
                  <a:latin typeface="Calibri Light" panose="020F0302020204030204"/>
                  <a:cs typeface="Arial" panose="020B0604020202020204" pitchFamily="34" charset="0"/>
                </a:rPr>
                <a:t>Indemnización por daños y perjuicios ocasionados a la hacienda pública (federal, local o municipal)</a:t>
              </a:r>
            </a:p>
            <a:p>
              <a:pPr marL="285750" indent="-285750" defTabSz="914400">
                <a:buClr>
                  <a:prstClr val="black">
                    <a:lumMod val="75000"/>
                    <a:lumOff val="25000"/>
                  </a:prstClr>
                </a:buClr>
                <a:buSzPct val="120000"/>
                <a:buFont typeface="Courier New" panose="02070309020205020404" pitchFamily="49" charset="0"/>
                <a:buChar char="o"/>
              </a:pPr>
              <a:endParaRPr lang="es-MX" altLang="es-MX" sz="2000" b="1" dirty="0">
                <a:solidFill>
                  <a:srgbClr val="FF0000"/>
                </a:solidFill>
                <a:latin typeface="Calibri Light" panose="020F0302020204030204"/>
                <a:cs typeface="Arial" panose="020B0604020202020204" pitchFamily="34" charset="0"/>
              </a:endParaRPr>
            </a:p>
            <a:p>
              <a:pPr marL="285750" indent="-285750" algn="just" defTabSz="914400">
                <a:buClr>
                  <a:prstClr val="black">
                    <a:lumMod val="75000"/>
                    <a:lumOff val="25000"/>
                  </a:prstClr>
                </a:buClr>
                <a:buSzPct val="120000"/>
                <a:buFont typeface="Courier New" panose="02070309020205020404" pitchFamily="49" charset="0"/>
                <a:buChar char="o"/>
              </a:pPr>
              <a:r>
                <a:rPr lang="es-MX" altLang="es-MX" sz="2000" b="1" dirty="0">
                  <a:solidFill>
                    <a:srgbClr val="FF0000"/>
                  </a:solidFill>
                  <a:latin typeface="Calibri Light" panose="020F0302020204030204"/>
                  <a:cs typeface="Arial" panose="020B0604020202020204" pitchFamily="34" charset="0"/>
                </a:rPr>
                <a:t>Suspensión de actividades</a:t>
              </a:r>
            </a:p>
            <a:p>
              <a:pPr marL="285750" indent="-285750" algn="just" defTabSz="914400">
                <a:buClr>
                  <a:prstClr val="black">
                    <a:lumMod val="75000"/>
                    <a:lumOff val="25000"/>
                  </a:prstClr>
                </a:buClr>
                <a:buSzPct val="120000"/>
                <a:buFont typeface="Courier New" panose="02070309020205020404" pitchFamily="49" charset="0"/>
                <a:buChar char="o"/>
              </a:pPr>
              <a:endParaRPr lang="es-MX" altLang="es-MX" sz="2000" b="1" dirty="0">
                <a:solidFill>
                  <a:srgbClr val="FF0000"/>
                </a:solidFill>
                <a:latin typeface="Calibri Light" panose="020F0302020204030204"/>
                <a:cs typeface="Arial" panose="020B0604020202020204" pitchFamily="34" charset="0"/>
              </a:endParaRPr>
            </a:p>
            <a:p>
              <a:pPr marL="285750" indent="-285750" algn="just" defTabSz="914400">
                <a:buClr>
                  <a:prstClr val="black">
                    <a:lumMod val="75000"/>
                    <a:lumOff val="25000"/>
                  </a:prstClr>
                </a:buClr>
                <a:buSzPct val="120000"/>
                <a:buFont typeface="Courier New" panose="02070309020205020404" pitchFamily="49" charset="0"/>
                <a:buChar char="o"/>
              </a:pPr>
              <a:r>
                <a:rPr lang="es-MX" altLang="es-MX" sz="2000" b="1" dirty="0">
                  <a:solidFill>
                    <a:srgbClr val="FF0000"/>
                  </a:solidFill>
                  <a:latin typeface="Calibri Light" panose="020F0302020204030204"/>
                  <a:cs typeface="Arial" panose="020B0604020202020204" pitchFamily="34" charset="0"/>
                </a:rPr>
                <a:t>Disolución de la sociedad respectiva</a:t>
              </a:r>
            </a:p>
          </p:txBody>
        </p:sp>
        <p:sp>
          <p:nvSpPr>
            <p:cNvPr id="6" name="Rectángulo 9"/>
            <p:cNvSpPr>
              <a:spLocks noChangeArrowheads="1"/>
            </p:cNvSpPr>
            <p:nvPr/>
          </p:nvSpPr>
          <p:spPr bwMode="auto">
            <a:xfrm>
              <a:off x="6674234" y="1931546"/>
              <a:ext cx="3620421" cy="51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9" tIns="34289" rIns="68579" bIns="34289">
              <a:spAutoFit/>
            </a:bodyPr>
            <a:lstStyle/>
            <a:p>
              <a:pPr algn="ctr" defTabSz="914400">
                <a:lnSpc>
                  <a:spcPct val="105000"/>
                </a:lnSpc>
                <a:spcAft>
                  <a:spcPts val="254"/>
                </a:spcAft>
              </a:pPr>
              <a:r>
                <a:rPr lang="es-MX" altLang="es-MX" sz="2000" b="1" dirty="0">
                  <a:solidFill>
                    <a:srgbClr val="FF0000"/>
                  </a:solidFill>
                  <a:latin typeface="Calibri Light" panose="020F0302020204030204"/>
                  <a:ea typeface="Soberana Sans" panose="02000000000000000000" pitchFamily="50" charset="0"/>
                  <a:cs typeface="Arial" panose="020B0604020202020204" pitchFamily="34" charset="0"/>
                </a:rPr>
                <a:t>PARTICULARES, PERSONAS FÍSICAS</a:t>
              </a:r>
            </a:p>
            <a:p>
              <a:pPr algn="ctr" defTabSz="914400">
                <a:lnSpc>
                  <a:spcPct val="105000"/>
                </a:lnSpc>
                <a:spcAft>
                  <a:spcPts val="254"/>
                </a:spcAft>
              </a:pPr>
              <a:r>
                <a:rPr lang="es-MX" altLang="es-MX" sz="2000" b="1" dirty="0">
                  <a:solidFill>
                    <a:srgbClr val="FF0000"/>
                  </a:solidFill>
                  <a:latin typeface="Calibri Light" panose="020F0302020204030204"/>
                  <a:ea typeface="Soberana Sans" panose="02000000000000000000" pitchFamily="50" charset="0"/>
                  <a:cs typeface="Arial" panose="020B0604020202020204" pitchFamily="34" charset="0"/>
                </a:rPr>
                <a:t> Y MORALES</a:t>
              </a:r>
            </a:p>
          </p:txBody>
        </p:sp>
        <p:sp>
          <p:nvSpPr>
            <p:cNvPr id="7" name="Rectángulo 10"/>
            <p:cNvSpPr>
              <a:spLocks noChangeArrowheads="1"/>
            </p:cNvSpPr>
            <p:nvPr/>
          </p:nvSpPr>
          <p:spPr bwMode="auto">
            <a:xfrm>
              <a:off x="2022107" y="1925027"/>
              <a:ext cx="3460751" cy="26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p>
              <a:pPr algn="ctr" defTabSz="914400">
                <a:lnSpc>
                  <a:spcPct val="105000"/>
                </a:lnSpc>
                <a:spcAft>
                  <a:spcPts val="254"/>
                </a:spcAft>
              </a:pPr>
              <a:r>
                <a:rPr lang="es-MX" altLang="es-MX" sz="2000" b="1" dirty="0">
                  <a:solidFill>
                    <a:prstClr val="black"/>
                  </a:solidFill>
                  <a:latin typeface="Calibri Light" panose="020F0302020204030204"/>
                  <a:ea typeface="Soberana Sans" panose="02000000000000000000" pitchFamily="50" charset="0"/>
                  <a:cs typeface="Arial" panose="020B0604020202020204" pitchFamily="34" charset="0"/>
                </a:rPr>
                <a:t>SERVIDORES PÚBLICOS</a:t>
              </a:r>
            </a:p>
          </p:txBody>
        </p:sp>
        <p:cxnSp>
          <p:nvCxnSpPr>
            <p:cNvPr id="8" name="Conector recto 7"/>
            <p:cNvCxnSpPr/>
            <p:nvPr/>
          </p:nvCxnSpPr>
          <p:spPr bwMode="auto">
            <a:xfrm>
              <a:off x="6065758" y="2654766"/>
              <a:ext cx="12700" cy="2406650"/>
            </a:xfrm>
            <a:prstGeom prst="line">
              <a:avLst/>
            </a:prstGeom>
            <a:ln>
              <a:solidFill>
                <a:schemeClr val="bg1"/>
              </a:solidFill>
              <a:prstDash val="solid"/>
            </a:ln>
            <a:effectLst>
              <a:glow rad="101600">
                <a:schemeClr val="bg1">
                  <a:lumMod val="50000"/>
                  <a:alpha val="6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9" name="Rectángulo 3"/>
            <p:cNvSpPr>
              <a:spLocks noChangeArrowheads="1"/>
            </p:cNvSpPr>
            <p:nvPr/>
          </p:nvSpPr>
          <p:spPr bwMode="auto">
            <a:xfrm>
              <a:off x="2084607" y="2126575"/>
              <a:ext cx="3335750" cy="25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9" tIns="34289" rIns="68579" bIns="34289">
              <a:spAutoFit/>
            </a:bodyPr>
            <a:lstStyle/>
            <a:p>
              <a:pPr algn="ctr" defTabSz="914400"/>
              <a:r>
                <a:rPr lang="es-MX" altLang="es-MX" sz="2000" b="1" dirty="0">
                  <a:solidFill>
                    <a:prstClr val="black"/>
                  </a:solidFill>
                  <a:latin typeface="Calibri Light" panose="020F0302020204030204"/>
                  <a:cs typeface="Arial" panose="020B0604020202020204" pitchFamily="34" charset="0"/>
                </a:rPr>
                <a:t>Por faltas no graves y graves </a:t>
              </a:r>
            </a:p>
          </p:txBody>
        </p:sp>
      </p:grpSp>
      <p:sp>
        <p:nvSpPr>
          <p:cNvPr id="10" name="Rectángulo 9"/>
          <p:cNvSpPr/>
          <p:nvPr/>
        </p:nvSpPr>
        <p:spPr>
          <a:xfrm>
            <a:off x="4007769" y="206626"/>
            <a:ext cx="3691633" cy="707886"/>
          </a:xfrm>
          <a:prstGeom prst="rect">
            <a:avLst/>
          </a:prstGeom>
        </p:spPr>
        <p:txBody>
          <a:bodyPr wrap="square">
            <a:spAutoFit/>
          </a:bodyPr>
          <a:lstStyle/>
          <a:p>
            <a:pPr algn="ctr" defTabSz="914400"/>
            <a:r>
              <a:rPr lang="es-MX" sz="4000" b="1" dirty="0">
                <a:solidFill>
                  <a:srgbClr val="C00000"/>
                </a:solidFill>
                <a:effectLst>
                  <a:outerShdw blurRad="38100" dist="38100" dir="2700000" algn="tl">
                    <a:srgbClr val="000000">
                      <a:alpha val="43137"/>
                    </a:srgbClr>
                  </a:outerShdw>
                </a:effectLst>
                <a:cs typeface="Arial" panose="020B0604020202020204" pitchFamily="34" charset="0"/>
              </a:rPr>
              <a:t>SANCIONES</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7364" y="187263"/>
            <a:ext cx="1072734" cy="1072734"/>
          </a:xfrm>
          <a:prstGeom prst="rect">
            <a:avLst/>
          </a:prstGeom>
        </p:spPr>
      </p:pic>
    </p:spTree>
    <p:extLst>
      <p:ext uri="{BB962C8B-B14F-4D97-AF65-F5344CB8AC3E}">
        <p14:creationId xmlns:p14="http://schemas.microsoft.com/office/powerpoint/2010/main" val="1095243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6350" y="242936"/>
            <a:ext cx="10582474" cy="1493146"/>
          </a:xfrm>
        </p:spPr>
        <p:txBody>
          <a:bodyPr/>
          <a:lstStyle/>
          <a:p>
            <a:pPr algn="ctr"/>
            <a:r>
              <a:rPr lang="es-MX" b="1" dirty="0">
                <a:effectLst>
                  <a:outerShdw blurRad="38100" dist="38100" dir="2700000" algn="tl">
                    <a:srgbClr val="000000">
                      <a:alpha val="43137"/>
                    </a:srgbClr>
                  </a:outerShdw>
                </a:effectLst>
              </a:rPr>
              <a:t>Enfoque preventivo </a:t>
            </a:r>
          </a:p>
        </p:txBody>
      </p:sp>
      <p:sp>
        <p:nvSpPr>
          <p:cNvPr id="3" name="Marcador de contenido 2"/>
          <p:cNvSpPr>
            <a:spLocks noGrp="1"/>
          </p:cNvSpPr>
          <p:nvPr>
            <p:ph idx="1"/>
          </p:nvPr>
        </p:nvSpPr>
        <p:spPr>
          <a:xfrm>
            <a:off x="1028735" y="3466531"/>
            <a:ext cx="10360089" cy="2993254"/>
          </a:xfrm>
        </p:spPr>
        <p:txBody>
          <a:bodyPr>
            <a:normAutofit fontScale="92500" lnSpcReduction="10000"/>
          </a:bodyPr>
          <a:lstStyle/>
          <a:p>
            <a:pPr algn="just">
              <a:buFont typeface="Arial" panose="020B0604020202020204" pitchFamily="34" charset="0"/>
              <a:buChar char="•"/>
            </a:pPr>
            <a:r>
              <a:rPr lang="es-MX" dirty="0"/>
              <a:t> La Ley General de Responsabilidades Administrativas, establece en su Titulo Segundo aquellos ‘Mecanismos generales de prevención’, y establece en su numeral 15: </a:t>
            </a:r>
            <a:r>
              <a:rPr lang="es-MX" b="1" i="1" dirty="0"/>
              <a:t>“Para prevenir la comisión de faltas administrativas y hechos de corrupción, las Secretarías y los Órganos internos de control, considerando las funciones que a cada una de ellas les corresponden y previo diagnóstico que al efecto realicen, podrán implementar acciones para orientar el criterio que en situaciones específicas deberán observar los Servidores Públicos en el desempeño de sus empleos, cargos o comisiones, en coordinación con el Sistema Nacional Anticorrupción.”</a:t>
            </a:r>
          </a:p>
          <a:p>
            <a:pPr algn="just">
              <a:buFont typeface="Arial" panose="020B0604020202020204" pitchFamily="34" charset="0"/>
              <a:buChar char="•"/>
            </a:pPr>
            <a:r>
              <a:rPr lang="es-MX" dirty="0"/>
              <a:t>En observancia a lo anterior, la Contraloría del Estado ha implementado diversos mecanismos e instrumentos que tienen como objetivo precisamente la prevención y combate a la corrupción.</a:t>
            </a:r>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6113E31D-E2AB-40D1-8B51-AFA5AFEF393A}" type="slidenum">
              <a:rPr lang="en-US" smtClean="0"/>
              <a:pPr/>
              <a:t>11</a:t>
            </a:fld>
            <a:endParaRPr lang="en-US" dirty="0"/>
          </a:p>
        </p:txBody>
      </p:sp>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7325" y="1826200"/>
            <a:ext cx="1701956" cy="151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014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pic>
        <p:nvPicPr>
          <p:cNvPr id="11" name="Marcador de contenido 10" descr="Imagen relacionada"/>
          <p:cNvPicPr>
            <a:picLocks noGr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940158" y="2657632"/>
            <a:ext cx="3835400" cy="4022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Marcador de contenido 7"/>
          <p:cNvSpPr>
            <a:spLocks noGrp="1"/>
          </p:cNvSpPr>
          <p:nvPr>
            <p:ph sz="half" idx="4294967295"/>
          </p:nvPr>
        </p:nvSpPr>
        <p:spPr>
          <a:xfrm>
            <a:off x="6588125" y="1846263"/>
            <a:ext cx="5603875" cy="4022725"/>
          </a:xfrm>
        </p:spPr>
        <p:txBody>
          <a:bodyPr/>
          <a:lstStyle/>
          <a:p>
            <a:pPr algn="just"/>
            <a:endParaRPr lang="es-MX" b="1" dirty="0"/>
          </a:p>
          <a:p>
            <a:pPr algn="just"/>
            <a:endParaRPr lang="es-MX" b="1" dirty="0"/>
          </a:p>
          <a:p>
            <a:pPr algn="just"/>
            <a:r>
              <a:rPr lang="es-MX" b="1" dirty="0"/>
              <a:t>RECOMENDACIÓN A LOS PODERES PÚBLICOS, SUS DEPENDENCIAS Y ENTIDADES; A LOS ÓRGANOS CONSTITUCIONALES AUTÓNOMOS; A LOS MUNICIPIOS, Y DEMÁS ENTES PÚBLICOS ESTATALES Y MUNICIPALES DE JALISCO, PARA EL FORTALECIMIENTO INSTITUCIONAL DE LOS ÓRGANOS INTERNOS DE CONTROL.</a:t>
            </a:r>
          </a:p>
          <a:p>
            <a:pPr algn="just"/>
            <a:endParaRPr lang="es-MX" b="1" dirty="0"/>
          </a:p>
          <a:p>
            <a:pPr algn="just"/>
            <a:r>
              <a:rPr lang="es-MX" b="1" dirty="0"/>
              <a:t>5 junio 2018</a:t>
            </a:r>
          </a:p>
        </p:txBody>
      </p:sp>
      <p:sp>
        <p:nvSpPr>
          <p:cNvPr id="5" name="Marcador de número de diapositiva 4"/>
          <p:cNvSpPr>
            <a:spLocks noGrp="1"/>
          </p:cNvSpPr>
          <p:nvPr>
            <p:ph type="sldNum" sz="quarter" idx="12"/>
          </p:nvPr>
        </p:nvSpPr>
        <p:spPr>
          <a:xfrm>
            <a:off x="10352540" y="295729"/>
            <a:ext cx="838199" cy="767687"/>
          </a:xfrm>
        </p:spPr>
        <p:txBody>
          <a:bodyPr/>
          <a:lstStyle/>
          <a:p>
            <a:r>
              <a:rPr lang="en-US" dirty="0"/>
              <a:t>12</a:t>
            </a:r>
          </a:p>
        </p:txBody>
      </p:sp>
    </p:spTree>
    <p:extLst>
      <p:ext uri="{BB962C8B-B14F-4D97-AF65-F5344CB8AC3E}">
        <p14:creationId xmlns:p14="http://schemas.microsoft.com/office/powerpoint/2010/main" val="4068077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es-MX" b="1" dirty="0"/>
              <a:t>ATRIBUCIONES DEL ÓRGANO INTERNO DE CONTROL </a:t>
            </a:r>
          </a:p>
        </p:txBody>
      </p:sp>
      <p:sp>
        <p:nvSpPr>
          <p:cNvPr id="6" name="Marcador de contenido 5"/>
          <p:cNvSpPr>
            <a:spLocks noGrp="1"/>
          </p:cNvSpPr>
          <p:nvPr>
            <p:ph idx="1"/>
          </p:nvPr>
        </p:nvSpPr>
        <p:spPr>
          <a:xfrm>
            <a:off x="1154954" y="2475913"/>
            <a:ext cx="10282080" cy="4086358"/>
          </a:xfrm>
        </p:spPr>
        <p:txBody>
          <a:bodyPr>
            <a:normAutofit lnSpcReduction="10000"/>
          </a:bodyPr>
          <a:lstStyle/>
          <a:p>
            <a:r>
              <a:rPr lang="es-MX" dirty="0"/>
              <a:t>1. Emisión, implementación y evaluación de mecanismos e instrumentos preventivos de las faltas administrativas y hechos de corrupción, incluida la promoción de los comportamientos éticos de los servidores públicos. </a:t>
            </a:r>
          </a:p>
          <a:p>
            <a:r>
              <a:rPr lang="es-MX" dirty="0"/>
              <a:t>2. Sistema de evolución patrimonial de los servidores públicos, incluyendo el control de las presentaciones de las declaraciones patrimoniales, de intereses y fiscales de los servidores públicos </a:t>
            </a:r>
          </a:p>
          <a:p>
            <a:r>
              <a:rPr lang="es-MX" dirty="0"/>
              <a:t>3. Auditorías internas al ente o entidad, incluidas las relacionadas con el ejercicio presupuestario.</a:t>
            </a:r>
          </a:p>
          <a:p>
            <a:r>
              <a:rPr lang="es-MX" dirty="0"/>
              <a:t>4. Recepción y análisis de quejas y denuncias sobre actos imputables a servidores públicos y particulares que puedan originar responsabilidades administrativas o posibles hechos de corrupción.</a:t>
            </a:r>
          </a:p>
          <a:p>
            <a:r>
              <a:rPr lang="es-MX" dirty="0"/>
              <a:t>5. Investigación, sustanciación, resolución y seguimiento de los procedimientos de responsabilidades administrativas.</a:t>
            </a:r>
          </a:p>
        </p:txBody>
      </p:sp>
      <p:sp>
        <p:nvSpPr>
          <p:cNvPr id="5" name="Marcador de número de diapositiva 4"/>
          <p:cNvSpPr>
            <a:spLocks noGrp="1"/>
          </p:cNvSpPr>
          <p:nvPr>
            <p:ph type="sldNum" sz="quarter" idx="12"/>
          </p:nvPr>
        </p:nvSpPr>
        <p:spPr>
          <a:xfrm>
            <a:off x="10352540" y="295729"/>
            <a:ext cx="838199" cy="767687"/>
          </a:xfrm>
        </p:spPr>
        <p:txBody>
          <a:bodyPr/>
          <a:lstStyle/>
          <a:p>
            <a:r>
              <a:rPr lang="en-US" dirty="0"/>
              <a:t>13</a:t>
            </a:r>
          </a:p>
        </p:txBody>
      </p:sp>
    </p:spTree>
    <p:extLst>
      <p:ext uri="{BB962C8B-B14F-4D97-AF65-F5344CB8AC3E}">
        <p14:creationId xmlns:p14="http://schemas.microsoft.com/office/powerpoint/2010/main" val="1453682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1154954" y="2603499"/>
            <a:ext cx="9634966" cy="3755098"/>
          </a:xfrm>
        </p:spPr>
        <p:txBody>
          <a:bodyPr/>
          <a:lstStyle/>
          <a:p>
            <a:r>
              <a:rPr lang="es-MX" dirty="0"/>
              <a:t>6. Supervisión de las adquisiciones y contrataciones públicas.</a:t>
            </a:r>
          </a:p>
          <a:p>
            <a:r>
              <a:rPr lang="es-MX" dirty="0"/>
              <a:t>7. Supervisión de las obligaciones en materia de transparencia de la información pública. La ley jalisciense mandata que el OIC es integrante del Comité de Transparencia de los sujetos obligados.</a:t>
            </a:r>
          </a:p>
          <a:p>
            <a:r>
              <a:rPr lang="es-MX" dirty="0"/>
              <a:t>8. Implantación y mejora de un control interno de la gestión. </a:t>
            </a:r>
          </a:p>
        </p:txBody>
      </p:sp>
      <p:sp>
        <p:nvSpPr>
          <p:cNvPr id="4" name="Marcador de número de diapositiva 4"/>
          <p:cNvSpPr>
            <a:spLocks noGrp="1"/>
          </p:cNvSpPr>
          <p:nvPr>
            <p:ph type="sldNum" sz="quarter" idx="12"/>
          </p:nvPr>
        </p:nvSpPr>
        <p:spPr>
          <a:xfrm>
            <a:off x="10352540" y="295729"/>
            <a:ext cx="838199" cy="767687"/>
          </a:xfrm>
        </p:spPr>
        <p:txBody>
          <a:bodyPr/>
          <a:lstStyle/>
          <a:p>
            <a:r>
              <a:rPr lang="en-US" dirty="0"/>
              <a:t>14</a:t>
            </a:r>
          </a:p>
        </p:txBody>
      </p:sp>
    </p:spTree>
    <p:extLst>
      <p:ext uri="{BB962C8B-B14F-4D97-AF65-F5344CB8AC3E}">
        <p14:creationId xmlns:p14="http://schemas.microsoft.com/office/powerpoint/2010/main" val="1600544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097280" y="286603"/>
            <a:ext cx="10058400" cy="833859"/>
          </a:xfrm>
        </p:spPr>
        <p:txBody>
          <a:bodyPr>
            <a:normAutofit/>
          </a:bodyPr>
          <a:lstStyle/>
          <a:p>
            <a:pPr algn="ctr"/>
            <a:r>
              <a:rPr lang="es-MX" sz="2000" b="1" dirty="0"/>
              <a:t>ESTRUCTURA MÍNIMA QUE DEBE TENER UN OIC</a:t>
            </a:r>
          </a:p>
        </p:txBody>
      </p:sp>
      <p:graphicFrame>
        <p:nvGraphicFramePr>
          <p:cNvPr id="11" name="Marcador de contenido 10"/>
          <p:cNvGraphicFramePr>
            <a:graphicFrameLocks noGrp="1"/>
          </p:cNvGraphicFramePr>
          <p:nvPr>
            <p:ph idx="1"/>
            <p:extLst>
              <p:ext uri="{D42A27DB-BD31-4B8C-83A1-F6EECF244321}">
                <p14:modId xmlns:p14="http://schemas.microsoft.com/office/powerpoint/2010/main" val="1201943707"/>
              </p:ext>
            </p:extLst>
          </p:nvPr>
        </p:nvGraphicFramePr>
        <p:xfrm>
          <a:off x="1096963" y="1596981"/>
          <a:ext cx="10058400" cy="471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4"/>
          <p:cNvSpPr>
            <a:spLocks noGrp="1"/>
          </p:cNvSpPr>
          <p:nvPr>
            <p:ph type="sldNum" sz="quarter" idx="12"/>
          </p:nvPr>
        </p:nvSpPr>
        <p:spPr>
          <a:xfrm>
            <a:off x="10352540" y="295729"/>
            <a:ext cx="838199" cy="767687"/>
          </a:xfrm>
        </p:spPr>
        <p:txBody>
          <a:bodyPr/>
          <a:lstStyle/>
          <a:p>
            <a:r>
              <a:rPr lang="en-US" dirty="0"/>
              <a:t>15</a:t>
            </a:r>
          </a:p>
        </p:txBody>
      </p:sp>
    </p:spTree>
    <p:extLst>
      <p:ext uri="{BB962C8B-B14F-4D97-AF65-F5344CB8AC3E}">
        <p14:creationId xmlns:p14="http://schemas.microsoft.com/office/powerpoint/2010/main" val="2482510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Recomendación del Comité Coordinador</a:t>
            </a:r>
          </a:p>
        </p:txBody>
      </p:sp>
      <p:sp>
        <p:nvSpPr>
          <p:cNvPr id="3" name="Marcador de contenido 2"/>
          <p:cNvSpPr>
            <a:spLocks noGrp="1"/>
          </p:cNvSpPr>
          <p:nvPr>
            <p:ph idx="1"/>
          </p:nvPr>
        </p:nvSpPr>
        <p:spPr/>
        <p:txBody>
          <a:bodyPr/>
          <a:lstStyle/>
          <a:p>
            <a:pPr algn="just"/>
            <a:r>
              <a:rPr lang="es-MX" dirty="0"/>
              <a:t>1. Se recomienda al Congreso del Estado de Jalisco, a las dependencias y entidades del Poder Ejecutivo del Estado de Jalisco, Poder Judicial del Estado de Jalisco, Organismos Constitucionales Autónomos, Municipios y demás entes públicos que deben contar con un Órgano Interno de Control, fortalezcan a estas instancias mediante una estructuración de sus áreas que les permita realizar sus funciones conforme lo dispone la Ley General de Responsabilidades Administrativas, la Ley de Responsabilidades Políticas y Administrativas del Estado de Jalisco y demás normatividad aplicable, y, entre otros aspectos, se procure un perfil y capacitación del Titular y los servidores públicos que se adscriban al Órgano Interno de Control, que permita la profesionalización de sus funciones, basadas en las mejores prácticas de la materia. </a:t>
            </a:r>
          </a:p>
          <a:p>
            <a:pPr algn="just"/>
            <a:endParaRPr lang="es-MX" dirty="0"/>
          </a:p>
        </p:txBody>
      </p:sp>
      <p:sp>
        <p:nvSpPr>
          <p:cNvPr id="4" name="Marcador de número de diapositiva 4"/>
          <p:cNvSpPr>
            <a:spLocks noGrp="1"/>
          </p:cNvSpPr>
          <p:nvPr>
            <p:ph type="sldNum" sz="quarter" idx="12"/>
          </p:nvPr>
        </p:nvSpPr>
        <p:spPr>
          <a:xfrm>
            <a:off x="10352540" y="295729"/>
            <a:ext cx="838199" cy="767687"/>
          </a:xfrm>
        </p:spPr>
        <p:txBody>
          <a:bodyPr/>
          <a:lstStyle/>
          <a:p>
            <a:r>
              <a:rPr lang="en-US" dirty="0"/>
              <a:t>16</a:t>
            </a:r>
          </a:p>
        </p:txBody>
      </p:sp>
    </p:spTree>
    <p:extLst>
      <p:ext uri="{BB962C8B-B14F-4D97-AF65-F5344CB8AC3E}">
        <p14:creationId xmlns:p14="http://schemas.microsoft.com/office/powerpoint/2010/main" val="2234021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lnSpcReduction="10000"/>
          </a:bodyPr>
          <a:lstStyle/>
          <a:p>
            <a:pPr algn="just"/>
            <a:r>
              <a:rPr lang="es-MX" dirty="0"/>
              <a:t>2. También, se recomienda a los sujetos señalados y al Comité Técnico de Transparencia y Valoración Salarial, se utilicen parámetros objetivos que permitan determinar justificadamente, los niveles salarial del Titular  y los servidores públicos de los Órganos Internos de Control.</a:t>
            </a:r>
          </a:p>
          <a:p>
            <a:pPr algn="just"/>
            <a:endParaRPr lang="es-MX" dirty="0"/>
          </a:p>
          <a:p>
            <a:pPr algn="just"/>
            <a:r>
              <a:rPr lang="es-MX" dirty="0"/>
              <a:t>3. Se recomienda a los entes públicos señalados, a la Secretaría de Planeación, Administración y Finanzas y al Congreso del Estado, que en la elaboración y aprobación del Presupuesto de Egresos para el Ejercicio 2019, se consideren las necesidades financieras que generan los Órganos Internos de Control en sus respectivas instituciones e instancias y que, en lo que resta del ejercicio fiscal 2018, se realice un esfuerzo presupuestario para satisfacer tales necesidades.  </a:t>
            </a:r>
          </a:p>
        </p:txBody>
      </p:sp>
      <p:sp>
        <p:nvSpPr>
          <p:cNvPr id="4" name="Marcador de número de diapositiva 4"/>
          <p:cNvSpPr>
            <a:spLocks noGrp="1"/>
          </p:cNvSpPr>
          <p:nvPr>
            <p:ph type="sldNum" sz="quarter" idx="12"/>
          </p:nvPr>
        </p:nvSpPr>
        <p:spPr>
          <a:xfrm>
            <a:off x="10352540" y="295729"/>
            <a:ext cx="838199" cy="767687"/>
          </a:xfrm>
        </p:spPr>
        <p:txBody>
          <a:bodyPr/>
          <a:lstStyle/>
          <a:p>
            <a:r>
              <a:rPr lang="en-US" dirty="0"/>
              <a:t>17</a:t>
            </a:r>
          </a:p>
        </p:txBody>
      </p:sp>
    </p:spTree>
    <p:extLst>
      <p:ext uri="{BB962C8B-B14F-4D97-AF65-F5344CB8AC3E}">
        <p14:creationId xmlns:p14="http://schemas.microsoft.com/office/powerpoint/2010/main" val="2020050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C26135-7C3E-40F0-AA81-0D189C310DE3}"/>
              </a:ext>
            </a:extLst>
          </p:cNvPr>
          <p:cNvSpPr>
            <a:spLocks noGrp="1"/>
          </p:cNvSpPr>
          <p:nvPr>
            <p:ph type="title"/>
          </p:nvPr>
        </p:nvSpPr>
        <p:spPr>
          <a:xfrm>
            <a:off x="1154954" y="973668"/>
            <a:ext cx="9058191" cy="1023943"/>
          </a:xfrm>
        </p:spPr>
        <p:txBody>
          <a:bodyPr/>
          <a:lstStyle/>
          <a:p>
            <a:pPr algn="ctr"/>
            <a:r>
              <a:rPr lang="es-MX" sz="4800" dirty="0"/>
              <a:t>Gracias</a:t>
            </a:r>
          </a:p>
        </p:txBody>
      </p:sp>
      <p:sp>
        <p:nvSpPr>
          <p:cNvPr id="3" name="Marcador de contenido 2">
            <a:extLst>
              <a:ext uri="{FF2B5EF4-FFF2-40B4-BE49-F238E27FC236}">
                <a16:creationId xmlns:a16="http://schemas.microsoft.com/office/drawing/2014/main" id="{62CA335B-DF84-409D-AE33-BF465E3D8277}"/>
              </a:ext>
            </a:extLst>
          </p:cNvPr>
          <p:cNvSpPr>
            <a:spLocks noGrp="1"/>
          </p:cNvSpPr>
          <p:nvPr>
            <p:ph idx="1"/>
          </p:nvPr>
        </p:nvSpPr>
        <p:spPr/>
        <p:txBody>
          <a:bodyPr/>
          <a:lstStyle/>
          <a:p>
            <a:r>
              <a:rPr lang="es-MX" sz="2800" dirty="0"/>
              <a:t>Lic. Héctor Antuna Sánchez</a:t>
            </a:r>
          </a:p>
          <a:p>
            <a:r>
              <a:rPr lang="es-MX" sz="2800" dirty="0"/>
              <a:t>Director de Apoyo Institucional en el Combate a la Corrupción y Monitoreo de Control Interno.</a:t>
            </a:r>
          </a:p>
          <a:p>
            <a:r>
              <a:rPr lang="es-MX" sz="2800" dirty="0">
                <a:solidFill>
                  <a:schemeClr val="tx1"/>
                </a:solidFill>
                <a:hlinkClick r:id="rId2">
                  <a:extLst>
                    <a:ext uri="{A12FA001-AC4F-418D-AE19-62706E023703}">
                      <ahyp:hlinkClr xmlns:ahyp="http://schemas.microsoft.com/office/drawing/2018/hyperlinkcolor" val="tx"/>
                    </a:ext>
                  </a:extLst>
                </a:hlinkClick>
              </a:rPr>
              <a:t>Hector.antunas@gmail.com</a:t>
            </a:r>
            <a:r>
              <a:rPr lang="es-MX" sz="2800" dirty="0">
                <a:solidFill>
                  <a:schemeClr val="tx1"/>
                </a:solidFill>
              </a:rPr>
              <a:t> </a:t>
            </a:r>
          </a:p>
          <a:p>
            <a:endParaRPr lang="es-MX" dirty="0"/>
          </a:p>
        </p:txBody>
      </p:sp>
      <p:sp>
        <p:nvSpPr>
          <p:cNvPr id="4" name="Marcador de número de diapositiva 3">
            <a:extLst>
              <a:ext uri="{FF2B5EF4-FFF2-40B4-BE49-F238E27FC236}">
                <a16:creationId xmlns:a16="http://schemas.microsoft.com/office/drawing/2014/main" id="{E632E7C8-0A81-4940-9928-1B3841576978}"/>
              </a:ext>
            </a:extLst>
          </p:cNvPr>
          <p:cNvSpPr>
            <a:spLocks noGrp="1"/>
          </p:cNvSpPr>
          <p:nvPr>
            <p:ph type="sldNum" sz="quarter" idx="12"/>
          </p:nvPr>
        </p:nvSpPr>
        <p:spPr/>
        <p:txBody>
          <a:bodyPr/>
          <a:lstStyle/>
          <a:p>
            <a:fld id="{6113E31D-E2AB-40D1-8B51-AFA5AFEF393A}" type="slidenum">
              <a:rPr lang="en-US" smtClean="0"/>
              <a:pPr/>
              <a:t>18</a:t>
            </a:fld>
            <a:endParaRPr lang="en-US" dirty="0"/>
          </a:p>
        </p:txBody>
      </p:sp>
    </p:spTree>
    <p:extLst>
      <p:ext uri="{BB962C8B-B14F-4D97-AF65-F5344CB8AC3E}">
        <p14:creationId xmlns:p14="http://schemas.microsoft.com/office/powerpoint/2010/main" val="1481873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ángulo 3"/>
          <p:cNvSpPr/>
          <p:nvPr/>
        </p:nvSpPr>
        <p:spPr>
          <a:xfrm>
            <a:off x="4551135" y="998942"/>
            <a:ext cx="6912983" cy="1015663"/>
          </a:xfrm>
          <a:prstGeom prst="rect">
            <a:avLst/>
          </a:prstGeom>
          <a:noFill/>
        </p:spPr>
        <p:txBody>
          <a:bodyPr wrap="square" lIns="91440" tIns="45720" rIns="91440" bIns="45720">
            <a:spAutoFit/>
          </a:bodyPr>
          <a:lstStyle/>
          <a:p>
            <a:pPr algn="ctr"/>
            <a:r>
              <a:rPr lang="es-MX" sz="2000" b="1" dirty="0">
                <a:effectLst>
                  <a:outerShdw blurRad="38100" dist="38100" dir="2700000" algn="tl">
                    <a:srgbClr val="000000">
                      <a:alpha val="43137"/>
                    </a:srgbClr>
                  </a:outerShdw>
                </a:effectLst>
              </a:rPr>
              <a:t>Iniciativa ciudadana, como el cauce idóneo para legitimar la creación del Sistema Estatal Anticorrupción.</a:t>
            </a:r>
          </a:p>
          <a:p>
            <a:pPr algn="ctr"/>
            <a:endParaRPr lang="es-ES" sz="2000" b="1" dirty="0">
              <a:ln w="0"/>
              <a:solidFill>
                <a:schemeClr val="tx1">
                  <a:lumMod val="65000"/>
                  <a:lumOff val="35000"/>
                </a:schemeClr>
              </a:solidFill>
              <a:effectLst>
                <a:outerShdw blurRad="38100" dist="38100" dir="2700000" algn="tl" rotWithShape="0">
                  <a:srgbClr val="000000">
                    <a:alpha val="43137"/>
                  </a:srgbClr>
                </a:outerShdw>
              </a:effectLst>
              <a:latin typeface="Arial Black" panose="020B0A04020102020204" pitchFamily="34" charset="0"/>
            </a:endParaRPr>
          </a:p>
        </p:txBody>
      </p:sp>
      <p:sp>
        <p:nvSpPr>
          <p:cNvPr id="10" name="CuadroTexto 9"/>
          <p:cNvSpPr txBox="1"/>
          <p:nvPr/>
        </p:nvSpPr>
        <p:spPr>
          <a:xfrm>
            <a:off x="4707602" y="2377338"/>
            <a:ext cx="6063188" cy="830997"/>
          </a:xfrm>
          <a:prstGeom prst="rect">
            <a:avLst/>
          </a:prstGeom>
          <a:noFill/>
        </p:spPr>
        <p:txBody>
          <a:bodyPr wrap="square" rtlCol="0">
            <a:spAutoFit/>
          </a:bodyPr>
          <a:lstStyle/>
          <a:p>
            <a:pPr algn="ctr"/>
            <a:r>
              <a:rPr lang="es-ES" sz="2000" b="1" dirty="0">
                <a:solidFill>
                  <a:schemeClr val="tx1">
                    <a:lumMod val="65000"/>
                    <a:lumOff val="35000"/>
                  </a:schemeClr>
                </a:solidFill>
                <a:latin typeface="Arial" panose="020B0604020202020204" pitchFamily="34" charset="0"/>
                <a:cs typeface="Arial" panose="020B0604020202020204" pitchFamily="34" charset="0"/>
              </a:rPr>
              <a:t>REFORMA CONSTITUCIONAL EN MATERIA ANTICORRUPCIÓN </a:t>
            </a:r>
            <a:r>
              <a:rPr lang="es-ES" sz="2800" b="1" dirty="0">
                <a:latin typeface="Arial" panose="020B0604020202020204" pitchFamily="34" charset="0"/>
                <a:cs typeface="Arial" panose="020B0604020202020204" pitchFamily="34" charset="0"/>
              </a:rPr>
              <a:t>(MAYO 2015)</a:t>
            </a:r>
            <a:endParaRPr lang="es-ES_tradnl" sz="2800" b="1" dirty="0">
              <a:latin typeface="Arial" panose="020B0604020202020204" pitchFamily="34" charset="0"/>
              <a:cs typeface="Arial" panose="020B0604020202020204" pitchFamily="34" charset="0"/>
            </a:endParaRPr>
          </a:p>
        </p:txBody>
      </p:sp>
      <p:sp>
        <p:nvSpPr>
          <p:cNvPr id="12" name="CuadroTexto 11"/>
          <p:cNvSpPr txBox="1"/>
          <p:nvPr/>
        </p:nvSpPr>
        <p:spPr>
          <a:xfrm>
            <a:off x="4551136" y="3951514"/>
            <a:ext cx="6376120" cy="523220"/>
          </a:xfrm>
          <a:prstGeom prst="rect">
            <a:avLst/>
          </a:prstGeom>
          <a:noFill/>
        </p:spPr>
        <p:txBody>
          <a:bodyPr wrap="square" rtlCol="0">
            <a:spAutoFit/>
          </a:bodyPr>
          <a:lstStyle/>
          <a:p>
            <a:pPr algn="ctr"/>
            <a:r>
              <a:rPr lang="es-ES_tradnl" sz="2000" b="1" dirty="0">
                <a:solidFill>
                  <a:schemeClr val="tx1">
                    <a:lumMod val="65000"/>
                    <a:lumOff val="35000"/>
                  </a:schemeClr>
                </a:solidFill>
                <a:latin typeface="Arial" panose="020B0604020202020204" pitchFamily="34" charset="0"/>
                <a:cs typeface="Arial" panose="020B0604020202020204" pitchFamily="34" charset="0"/>
              </a:rPr>
              <a:t>SISTEMA NACIONAL ANTICORRUPCI</a:t>
            </a:r>
            <a:r>
              <a:rPr lang="es-ES" sz="2000" b="1" dirty="0">
                <a:solidFill>
                  <a:schemeClr val="tx1">
                    <a:lumMod val="65000"/>
                    <a:lumOff val="35000"/>
                  </a:schemeClr>
                </a:solidFill>
                <a:latin typeface="Arial" panose="020B0604020202020204" pitchFamily="34" charset="0"/>
                <a:cs typeface="Arial" panose="020B0604020202020204" pitchFamily="34" charset="0"/>
              </a:rPr>
              <a:t>ÓN </a:t>
            </a:r>
            <a:r>
              <a:rPr lang="es-ES" sz="2800" b="1" dirty="0">
                <a:latin typeface="Arial" panose="020B0604020202020204" pitchFamily="34" charset="0"/>
                <a:cs typeface="Arial" panose="020B0604020202020204" pitchFamily="34" charset="0"/>
              </a:rPr>
              <a:t>(2016)</a:t>
            </a:r>
            <a:endParaRPr lang="es-ES_tradnl" sz="2800" b="1" dirty="0">
              <a:latin typeface="Arial" panose="020B0604020202020204" pitchFamily="34" charset="0"/>
              <a:cs typeface="Arial" panose="020B0604020202020204" pitchFamily="34" charset="0"/>
            </a:endParaRPr>
          </a:p>
        </p:txBody>
      </p:sp>
      <p:pic>
        <p:nvPicPr>
          <p:cNvPr id="24" name="Imagen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975" y="1138959"/>
            <a:ext cx="1559282" cy="1559282"/>
          </a:xfrm>
          <a:prstGeom prst="rect">
            <a:avLst/>
          </a:prstGeom>
        </p:spPr>
      </p:pic>
      <p:pic>
        <p:nvPicPr>
          <p:cNvPr id="25" name="Imagen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460" y="4792133"/>
            <a:ext cx="1465797" cy="1465797"/>
          </a:xfrm>
          <a:prstGeom prst="rect">
            <a:avLst/>
          </a:prstGeom>
        </p:spPr>
      </p:pic>
      <p:sp>
        <p:nvSpPr>
          <p:cNvPr id="2" name="Flecha abajo 1"/>
          <p:cNvSpPr/>
          <p:nvPr/>
        </p:nvSpPr>
        <p:spPr>
          <a:xfrm>
            <a:off x="7507705" y="2014605"/>
            <a:ext cx="595823" cy="3627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Flecha abajo 25"/>
          <p:cNvSpPr/>
          <p:nvPr/>
        </p:nvSpPr>
        <p:spPr>
          <a:xfrm>
            <a:off x="7374864" y="3191466"/>
            <a:ext cx="728663" cy="5768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7" name="Imagen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5349" y="3142178"/>
            <a:ext cx="1206018" cy="1206018"/>
          </a:xfrm>
          <a:prstGeom prst="rect">
            <a:avLst/>
          </a:prstGeom>
        </p:spPr>
      </p:pic>
      <p:sp>
        <p:nvSpPr>
          <p:cNvPr id="28" name="Flecha abajo 27"/>
          <p:cNvSpPr/>
          <p:nvPr/>
        </p:nvSpPr>
        <p:spPr>
          <a:xfrm>
            <a:off x="7374865" y="4588061"/>
            <a:ext cx="728663" cy="6477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CuadroTexto 28"/>
          <p:cNvSpPr txBox="1"/>
          <p:nvPr/>
        </p:nvSpPr>
        <p:spPr>
          <a:xfrm>
            <a:off x="4394670" y="5376318"/>
            <a:ext cx="6376120" cy="830997"/>
          </a:xfrm>
          <a:prstGeom prst="rect">
            <a:avLst/>
          </a:prstGeom>
          <a:noFill/>
        </p:spPr>
        <p:txBody>
          <a:bodyPr wrap="square" rtlCol="0">
            <a:spAutoFit/>
          </a:bodyPr>
          <a:lstStyle/>
          <a:p>
            <a:pPr algn="ctr"/>
            <a:r>
              <a:rPr lang="es-ES_tradnl" sz="2000" b="1" dirty="0">
                <a:solidFill>
                  <a:schemeClr val="tx1">
                    <a:lumMod val="65000"/>
                    <a:lumOff val="35000"/>
                  </a:schemeClr>
                </a:solidFill>
                <a:latin typeface="Arial" panose="020B0604020202020204" pitchFamily="34" charset="0"/>
                <a:cs typeface="Arial" panose="020B0604020202020204" pitchFamily="34" charset="0"/>
              </a:rPr>
              <a:t>SISTEMA ANTICORRUPCI</a:t>
            </a:r>
            <a:r>
              <a:rPr lang="es-ES" sz="2000" b="1" dirty="0">
                <a:solidFill>
                  <a:schemeClr val="tx1">
                    <a:lumMod val="65000"/>
                    <a:lumOff val="35000"/>
                  </a:schemeClr>
                </a:solidFill>
                <a:latin typeface="Arial" panose="020B0604020202020204" pitchFamily="34" charset="0"/>
                <a:cs typeface="Arial" panose="020B0604020202020204" pitchFamily="34" charset="0"/>
              </a:rPr>
              <a:t>ÓN DEL ESTADO DE JALISCO </a:t>
            </a:r>
            <a:r>
              <a:rPr lang="es-ES" sz="2800" b="1" dirty="0">
                <a:latin typeface="Arial" panose="020B0604020202020204" pitchFamily="34" charset="0"/>
                <a:cs typeface="Arial" panose="020B0604020202020204" pitchFamily="34" charset="0"/>
              </a:rPr>
              <a:t>(2017)</a:t>
            </a:r>
            <a:endParaRPr lang="es-ES_tradnl" sz="2800" b="1" dirty="0">
              <a:latin typeface="Arial" panose="020B0604020202020204" pitchFamily="34" charset="0"/>
              <a:cs typeface="Arial" panose="020B0604020202020204" pitchFamily="34" charset="0"/>
            </a:endParaRPr>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113E31D-E2AB-40D1-8B51-AFA5AFEF393A}" type="slidenum">
              <a:rPr lang="en-US" smtClean="0"/>
              <a:pPr/>
              <a:t>2</a:t>
            </a:fld>
            <a:endParaRPr lang="en-US" dirty="0"/>
          </a:p>
        </p:txBody>
      </p:sp>
      <p:sp>
        <p:nvSpPr>
          <p:cNvPr id="14" name="Marcador de número de diapositiva 4">
            <a:extLst>
              <a:ext uri="{FF2B5EF4-FFF2-40B4-BE49-F238E27FC236}">
                <a16:creationId xmlns:a16="http://schemas.microsoft.com/office/drawing/2014/main" id="{AD8F1B4E-F90A-4CB6-BC73-E74E3455D6CF}"/>
              </a:ext>
            </a:extLst>
          </p:cNvPr>
          <p:cNvSpPr txBox="1">
            <a:spLocks/>
          </p:cNvSpPr>
          <p:nvPr/>
        </p:nvSpPr>
        <p:spPr bwMode="gray">
          <a:xfrm>
            <a:off x="10504940" y="4481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a:t>
            </a:r>
            <a:endParaRPr lang="en-US" dirty="0"/>
          </a:p>
        </p:txBody>
      </p:sp>
    </p:spTree>
    <p:extLst>
      <p:ext uri="{BB962C8B-B14F-4D97-AF65-F5344CB8AC3E}">
        <p14:creationId xmlns:p14="http://schemas.microsoft.com/office/powerpoint/2010/main" val="122171133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4837" y="928048"/>
            <a:ext cx="9021170" cy="454470"/>
          </a:xfrm>
        </p:spPr>
        <p:txBody>
          <a:bodyPr>
            <a:noAutofit/>
          </a:bodyPr>
          <a:lstStyle/>
          <a:p>
            <a:pPr algn="ctr"/>
            <a:r>
              <a:rPr lang="es-ES_tradnl" sz="2400" b="1" dirty="0">
                <a:solidFill>
                  <a:schemeClr val="bg1"/>
                </a:solidFill>
                <a:effectLst>
                  <a:outerShdw blurRad="38100" dist="38100" dir="2700000" algn="tl">
                    <a:srgbClr val="000000">
                      <a:alpha val="43137"/>
                    </a:srgbClr>
                  </a:outerShdw>
                </a:effectLst>
                <a:latin typeface="Arial" charset="0"/>
                <a:ea typeface="Arial" charset="0"/>
                <a:cs typeface="Arial" charset="0"/>
              </a:rPr>
              <a:t>7 LEYES APROBADAS EN EL PAQUETE ANTICORRUPCIÓN</a:t>
            </a:r>
          </a:p>
        </p:txBody>
      </p:sp>
      <p:sp>
        <p:nvSpPr>
          <p:cNvPr id="3" name="Marcador de contenido 2"/>
          <p:cNvSpPr>
            <a:spLocks noGrp="1"/>
          </p:cNvSpPr>
          <p:nvPr>
            <p:ph idx="1"/>
          </p:nvPr>
        </p:nvSpPr>
        <p:spPr>
          <a:xfrm>
            <a:off x="2628900" y="2317219"/>
            <a:ext cx="9058274" cy="4002973"/>
          </a:xfrm>
        </p:spPr>
        <p:txBody>
          <a:bodyPr>
            <a:normAutofit fontScale="92500" lnSpcReduction="10000"/>
          </a:bodyPr>
          <a:lstStyle/>
          <a:p>
            <a:pPr marL="857250" lvl="1" indent="-400050" algn="just">
              <a:buFontTx/>
              <a:buAutoNum type="romanUcPeriod"/>
            </a:pPr>
            <a:r>
              <a:rPr lang="es-MX" sz="2000" dirty="0">
                <a:solidFill>
                  <a:schemeClr val="tx1"/>
                </a:solidFill>
                <a:latin typeface="Arial" charset="0"/>
                <a:ea typeface="Arial" charset="0"/>
                <a:cs typeface="Arial" charset="0"/>
              </a:rPr>
              <a:t>REFORMA CONSTITUCIONAL EN MATERIA DE COMBATE A LA CORRUPCIÓN.  </a:t>
            </a:r>
          </a:p>
          <a:p>
            <a:pPr marL="857250" lvl="1" indent="-400050" algn="just">
              <a:buFontTx/>
              <a:buAutoNum type="romanUcPeriod"/>
            </a:pPr>
            <a:r>
              <a:rPr lang="es-MX" sz="2000" dirty="0">
                <a:solidFill>
                  <a:schemeClr val="tx1"/>
                </a:solidFill>
                <a:latin typeface="Arial" charset="0"/>
                <a:ea typeface="Arial" charset="0"/>
                <a:cs typeface="Arial" charset="0"/>
              </a:rPr>
              <a:t>LEY DEL SISTEMA ANTICORRUPCIÓN DEL ESTADO DE JALISCO.</a:t>
            </a:r>
          </a:p>
          <a:p>
            <a:pPr marL="857250" lvl="1" indent="-400050" algn="just">
              <a:buFontTx/>
              <a:buAutoNum type="romanUcPeriod"/>
            </a:pPr>
            <a:r>
              <a:rPr lang="es-MX" sz="2000" dirty="0">
                <a:solidFill>
                  <a:schemeClr val="tx1"/>
                </a:solidFill>
                <a:latin typeface="Arial" charset="0"/>
                <a:ea typeface="Arial" charset="0"/>
                <a:cs typeface="Arial" charset="0"/>
              </a:rPr>
              <a:t>LEY DE RESPONSABILIDADES POLÍTICAS Y ADMINISTRATIVAS DEL ESTADO DE JALISCO. </a:t>
            </a:r>
          </a:p>
          <a:p>
            <a:pPr marL="857250" lvl="1" indent="-400050" algn="just">
              <a:buFontTx/>
              <a:buAutoNum type="romanUcPeriod"/>
            </a:pPr>
            <a:r>
              <a:rPr lang="es-MX" sz="2000" dirty="0">
                <a:solidFill>
                  <a:schemeClr val="tx1"/>
                </a:solidFill>
                <a:latin typeface="Arial" charset="0"/>
                <a:ea typeface="Arial" charset="0"/>
                <a:cs typeface="Arial" charset="0"/>
              </a:rPr>
              <a:t>REFORMA AL CÓDIGO PENAL DEL ESTADO DE JALISCO. . </a:t>
            </a:r>
          </a:p>
          <a:p>
            <a:pPr marL="857250" lvl="1" indent="-400050" algn="just">
              <a:buFontTx/>
              <a:buAutoNum type="romanUcPeriod"/>
            </a:pPr>
            <a:r>
              <a:rPr lang="es-MX" sz="2000" dirty="0">
                <a:solidFill>
                  <a:schemeClr val="tx1"/>
                </a:solidFill>
                <a:latin typeface="Arial" charset="0"/>
                <a:ea typeface="Arial" charset="0"/>
                <a:cs typeface="Arial" charset="0"/>
              </a:rPr>
              <a:t>LEY DE FISCALIZACIÓN Y RENDICIÓN DE CUENTAS DEL ESTADO DE JALISCO. </a:t>
            </a:r>
          </a:p>
          <a:p>
            <a:pPr marL="857250" lvl="1" indent="-400050" algn="just">
              <a:buFontTx/>
              <a:buAutoNum type="romanUcPeriod"/>
            </a:pPr>
            <a:r>
              <a:rPr lang="es-MX" sz="2000" dirty="0">
                <a:solidFill>
                  <a:schemeClr val="tx1"/>
                </a:solidFill>
                <a:latin typeface="Arial" charset="0"/>
                <a:ea typeface="Arial" charset="0"/>
                <a:cs typeface="Arial" charset="0"/>
              </a:rPr>
              <a:t>REFORMA A LA LEY ORGÁNICA DE LA FISCALÍA GENERAL DEL ESTADO.</a:t>
            </a:r>
          </a:p>
          <a:p>
            <a:pPr marL="857250" lvl="1" indent="-400050" algn="just">
              <a:buFontTx/>
              <a:buAutoNum type="romanUcPeriod"/>
            </a:pPr>
            <a:r>
              <a:rPr lang="es-MX" sz="2000" dirty="0">
                <a:solidFill>
                  <a:schemeClr val="tx1"/>
                </a:solidFill>
                <a:latin typeface="Arial" charset="0"/>
                <a:ea typeface="Arial" charset="0"/>
                <a:cs typeface="Arial" charset="0"/>
              </a:rPr>
              <a:t>LEY ORGÁNICA DEL TRIBUNAL DE JUSTICIA ADMINISTRATIVA DEL ESTADO DE JALISCO. </a:t>
            </a:r>
            <a:r>
              <a:rPr lang="es-MX" sz="2000" b="1" dirty="0">
                <a:solidFill>
                  <a:schemeClr val="tx1"/>
                </a:solidFill>
                <a:latin typeface="Arial" charset="0"/>
                <a:ea typeface="Arial" charset="0"/>
                <a:cs typeface="Arial" charset="0"/>
              </a:rPr>
              <a:t>					</a:t>
            </a:r>
          </a:p>
          <a:p>
            <a:pPr marL="201168" lvl="1" indent="0" algn="just">
              <a:buNone/>
            </a:pPr>
            <a:endParaRPr lang="es-MX" sz="1400" b="1" dirty="0">
              <a:solidFill>
                <a:schemeClr val="tx1"/>
              </a:solidFill>
              <a:latin typeface="Arial" charset="0"/>
              <a:ea typeface="Arial" charset="0"/>
              <a:cs typeface="Arial" charset="0"/>
            </a:endParaRPr>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113E31D-E2AB-40D1-8B51-AFA5AFEF393A}" type="slidenum">
              <a:rPr lang="en-US" smtClean="0"/>
              <a:pPr/>
              <a:t>3</a:t>
            </a:fld>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73" y="2317220"/>
            <a:ext cx="2164227" cy="2164227"/>
          </a:xfrm>
          <a:prstGeom prst="rect">
            <a:avLst/>
          </a:prstGeom>
        </p:spPr>
      </p:pic>
    </p:spTree>
    <p:extLst>
      <p:ext uri="{BB962C8B-B14F-4D97-AF65-F5344CB8AC3E}">
        <p14:creationId xmlns:p14="http://schemas.microsoft.com/office/powerpoint/2010/main" val="321399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8387" y="1242248"/>
            <a:ext cx="10058400" cy="861748"/>
          </a:xfrm>
        </p:spPr>
        <p:txBody>
          <a:bodyPr>
            <a:normAutofit fontScale="90000"/>
          </a:bodyPr>
          <a:lstStyle/>
          <a:p>
            <a:pPr algn="ctr"/>
            <a:r>
              <a:rPr lang="es-MX" b="1" dirty="0">
                <a:solidFill>
                  <a:schemeClr val="bg1"/>
                </a:solidFill>
                <a:effectLst>
                  <a:outerShdw blurRad="38100" dist="38100" dir="2700000" algn="tl">
                    <a:srgbClr val="000000">
                      <a:alpha val="43137"/>
                    </a:srgbClr>
                  </a:outerShdw>
                </a:effectLst>
              </a:rPr>
              <a:t>Ley de Responsabilidades Políticas y Administrativas del Estado de Jalisco</a:t>
            </a:r>
          </a:p>
        </p:txBody>
      </p:sp>
      <p:sp>
        <p:nvSpPr>
          <p:cNvPr id="3" name="Marcador de contenido 2"/>
          <p:cNvSpPr>
            <a:spLocks noGrp="1"/>
          </p:cNvSpPr>
          <p:nvPr>
            <p:ph idx="1"/>
          </p:nvPr>
        </p:nvSpPr>
        <p:spPr>
          <a:xfrm>
            <a:off x="557785" y="2103996"/>
            <a:ext cx="8347064" cy="4310931"/>
          </a:xfrm>
        </p:spPr>
        <p:txBody>
          <a:bodyPr>
            <a:normAutofit lnSpcReduction="10000"/>
          </a:bodyPr>
          <a:lstStyle/>
          <a:p>
            <a:pPr algn="just"/>
            <a:r>
              <a:rPr lang="es-MX" sz="2100" b="1" dirty="0">
                <a:solidFill>
                  <a:schemeClr val="tx1"/>
                </a:solidFill>
              </a:rPr>
              <a:t>Artículo 01, LRPAEJ</a:t>
            </a:r>
          </a:p>
          <a:p>
            <a:pPr marL="0" indent="0" algn="just">
              <a:buNone/>
            </a:pPr>
            <a:r>
              <a:rPr lang="es-MX" b="1" dirty="0"/>
              <a:t>1. </a:t>
            </a:r>
            <a:r>
              <a:rPr lang="es-MX" dirty="0"/>
              <a:t>Objeto:</a:t>
            </a:r>
          </a:p>
          <a:p>
            <a:pPr marL="0" indent="0" algn="just">
              <a:buNone/>
            </a:pPr>
            <a:r>
              <a:rPr lang="es-MX" dirty="0"/>
              <a:t>I. Sujetos de responsabilidad política en el servicio público, causas, procedimiento y sanciones;</a:t>
            </a:r>
          </a:p>
          <a:p>
            <a:pPr marL="0" indent="0" algn="just">
              <a:buNone/>
            </a:pPr>
            <a:r>
              <a:rPr lang="es-MX" dirty="0"/>
              <a:t>III. La observancia, de manera general, de la Ley General de Responsabilidades Administrativas, en el Estado de Jalisco; y </a:t>
            </a:r>
          </a:p>
          <a:p>
            <a:pPr marL="0" indent="0" algn="just">
              <a:buNone/>
            </a:pPr>
            <a:r>
              <a:rPr lang="es-MX" dirty="0"/>
              <a:t>IV. La aplicación, en lo particular, de la Ley General de Responsabilidades Administrativas en el Estado de Jalisco, respecto a:</a:t>
            </a:r>
          </a:p>
          <a:p>
            <a:pPr marL="0" indent="0" algn="just">
              <a:buNone/>
            </a:pPr>
            <a:r>
              <a:rPr lang="es-MX" dirty="0"/>
              <a:t>  a) Las causas de  responsabilidades administrativas no graves;</a:t>
            </a:r>
          </a:p>
          <a:p>
            <a:pPr marL="0" indent="0" algn="just">
              <a:buNone/>
            </a:pPr>
            <a:r>
              <a:rPr lang="es-MX" dirty="0"/>
              <a:t>   b) </a:t>
            </a:r>
            <a:r>
              <a:rPr lang="es-MX" b="1" dirty="0"/>
              <a:t>Las facultades y estructura mínima de los órganos internos de control</a:t>
            </a:r>
            <a:r>
              <a:rPr lang="es-MX" dirty="0"/>
              <a:t>; y </a:t>
            </a:r>
          </a:p>
          <a:p>
            <a:pPr marL="0" indent="0" algn="just">
              <a:buNone/>
            </a:pPr>
            <a:r>
              <a:rPr lang="es-MX" dirty="0"/>
              <a:t>    c) Los procedimientos de responsabilidad administrativa que resuelve el Tribunal de Justicia Administrativa.</a:t>
            </a:r>
          </a:p>
          <a:p>
            <a:pPr algn="just"/>
            <a:endParaRPr lang="es-MX" dirty="0">
              <a:solidFill>
                <a:schemeClr val="tx1"/>
              </a:solidFill>
            </a:endParaRPr>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6113E31D-E2AB-40D1-8B51-AFA5AFEF393A}" type="slidenum">
              <a:rPr lang="en-US" smtClean="0"/>
              <a:pPr/>
              <a:t>4</a:t>
            </a:fld>
            <a:endParaRPr lang="en-US" dirty="0"/>
          </a:p>
        </p:txBody>
      </p:sp>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0834" y="2283872"/>
            <a:ext cx="3209925"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815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7246BD-9DBB-4CBB-A7AB-25751BCC7D3E}"/>
              </a:ext>
            </a:extLst>
          </p:cNvPr>
          <p:cNvSpPr>
            <a:spLocks noGrp="1"/>
          </p:cNvSpPr>
          <p:nvPr>
            <p:ph type="title"/>
          </p:nvPr>
        </p:nvSpPr>
        <p:spPr/>
        <p:txBody>
          <a:bodyPr/>
          <a:lstStyle/>
          <a:p>
            <a:r>
              <a:rPr lang="es-MX" dirty="0"/>
              <a:t>Ley General de Responsabilidades Administrativas</a:t>
            </a:r>
          </a:p>
        </p:txBody>
      </p:sp>
      <p:sp>
        <p:nvSpPr>
          <p:cNvPr id="3" name="Marcador de contenido 2">
            <a:extLst>
              <a:ext uri="{FF2B5EF4-FFF2-40B4-BE49-F238E27FC236}">
                <a16:creationId xmlns:a16="http://schemas.microsoft.com/office/drawing/2014/main" id="{41AB094C-1BC5-4E52-BDAD-E13C1E2778E4}"/>
              </a:ext>
            </a:extLst>
          </p:cNvPr>
          <p:cNvSpPr>
            <a:spLocks noGrp="1"/>
          </p:cNvSpPr>
          <p:nvPr>
            <p:ph idx="1"/>
          </p:nvPr>
        </p:nvSpPr>
        <p:spPr>
          <a:xfrm>
            <a:off x="703386" y="2377441"/>
            <a:ext cx="10487354" cy="4184830"/>
          </a:xfrm>
        </p:spPr>
        <p:txBody>
          <a:bodyPr>
            <a:normAutofit lnSpcReduction="10000"/>
          </a:bodyPr>
          <a:lstStyle/>
          <a:p>
            <a:r>
              <a:rPr lang="es-MX" dirty="0"/>
              <a:t>Vigencia: 19 julio 2017</a:t>
            </a:r>
          </a:p>
          <a:p>
            <a:r>
              <a:rPr lang="es-MX" dirty="0"/>
              <a:t>Órganos Internos de Control</a:t>
            </a:r>
          </a:p>
          <a:p>
            <a:r>
              <a:rPr lang="es-MX" dirty="0"/>
              <a:t>Defensor de oficio</a:t>
            </a:r>
          </a:p>
          <a:p>
            <a:r>
              <a:rPr lang="es-MX" dirty="0"/>
              <a:t>Procedimientos de investigación y substanciación.</a:t>
            </a:r>
          </a:p>
          <a:p>
            <a:r>
              <a:rPr lang="es-MX" dirty="0"/>
              <a:t>Ampliación del plazo de prescripción, no graves </a:t>
            </a:r>
            <a:r>
              <a:rPr lang="es-MX" b="1" dirty="0"/>
              <a:t>3 años </a:t>
            </a:r>
            <a:r>
              <a:rPr lang="es-MX" dirty="0"/>
              <a:t>y graves </a:t>
            </a:r>
            <a:r>
              <a:rPr lang="es-MX" b="1" dirty="0"/>
              <a:t>7 años.</a:t>
            </a:r>
          </a:p>
          <a:p>
            <a:r>
              <a:rPr lang="es-MX" dirty="0"/>
              <a:t>Responsabilidad para particulares.</a:t>
            </a:r>
          </a:p>
          <a:p>
            <a:r>
              <a:rPr lang="es-MX" dirty="0"/>
              <a:t>Obligación de presentar declaración  patrimonial, de intereses y constancia de declaración fiscal a todos los servidores públicos.</a:t>
            </a:r>
          </a:p>
          <a:p>
            <a:r>
              <a:rPr lang="es-MX" dirty="0"/>
              <a:t>Régimen de los servidores públicos que participan en contrataciones públicas.</a:t>
            </a:r>
          </a:p>
          <a:p>
            <a:r>
              <a:rPr lang="es-MX" dirty="0"/>
              <a:t>Protocolo de actuación en contrataciones.</a:t>
            </a:r>
          </a:p>
          <a:p>
            <a:r>
              <a:rPr lang="es-MX" dirty="0"/>
              <a:t>Mecanismos de prevención.</a:t>
            </a:r>
          </a:p>
        </p:txBody>
      </p:sp>
      <p:sp>
        <p:nvSpPr>
          <p:cNvPr id="4" name="Marcador de número de diapositiva 3">
            <a:extLst>
              <a:ext uri="{FF2B5EF4-FFF2-40B4-BE49-F238E27FC236}">
                <a16:creationId xmlns:a16="http://schemas.microsoft.com/office/drawing/2014/main" id="{4ABA238C-417D-4B19-9931-0BB6DFB35A98}"/>
              </a:ext>
            </a:extLst>
          </p:cNvPr>
          <p:cNvSpPr>
            <a:spLocks noGrp="1"/>
          </p:cNvSpPr>
          <p:nvPr>
            <p:ph type="sldNum" sz="quarter" idx="12"/>
          </p:nvPr>
        </p:nvSpPr>
        <p:spPr/>
        <p:txBody>
          <a:bodyPr/>
          <a:lstStyle/>
          <a:p>
            <a:fld id="{6113E31D-E2AB-40D1-8B51-AFA5AFEF393A}" type="slidenum">
              <a:rPr lang="en-US" smtClean="0"/>
              <a:pPr/>
              <a:t>5</a:t>
            </a:fld>
            <a:endParaRPr lang="en-US" dirty="0"/>
          </a:p>
        </p:txBody>
      </p:sp>
    </p:spTree>
    <p:extLst>
      <p:ext uri="{BB962C8B-B14F-4D97-AF65-F5344CB8AC3E}">
        <p14:creationId xmlns:p14="http://schemas.microsoft.com/office/powerpoint/2010/main" val="330818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377365" y="947888"/>
            <a:ext cx="10038389" cy="600499"/>
          </a:xfrm>
        </p:spPr>
        <p:txBody>
          <a:bodyPr>
            <a:noAutofit/>
          </a:bodyPr>
          <a:lstStyle/>
          <a:p>
            <a:pPr algn="ctr"/>
            <a:r>
              <a:rPr lang="es-MX" sz="3600" b="1" dirty="0">
                <a:effectLst>
                  <a:outerShdw blurRad="38100" dist="38100" dir="2700000" algn="tl">
                    <a:srgbClr val="000000">
                      <a:alpha val="43137"/>
                    </a:srgbClr>
                  </a:outerShdw>
                </a:effectLst>
                <a:latin typeface="Agency FB" panose="020B0503020202020204" pitchFamily="34" charset="0"/>
              </a:rPr>
              <a:t>Ley General de Responsabilidades Administrativas</a:t>
            </a:r>
          </a:p>
        </p:txBody>
      </p:sp>
      <p:sp>
        <p:nvSpPr>
          <p:cNvPr id="3" name="Marcador de contenido 2"/>
          <p:cNvSpPr>
            <a:spLocks noGrp="1"/>
          </p:cNvSpPr>
          <p:nvPr>
            <p:ph idx="1"/>
          </p:nvPr>
        </p:nvSpPr>
        <p:spPr>
          <a:xfrm>
            <a:off x="2209800" y="1884024"/>
            <a:ext cx="9729263" cy="4603625"/>
          </a:xfrm>
        </p:spPr>
        <p:txBody>
          <a:bodyPr>
            <a:normAutofit fontScale="92500" lnSpcReduction="20000"/>
          </a:bodyPr>
          <a:lstStyle/>
          <a:p>
            <a:endParaRPr lang="es-MX" sz="2400" b="1" dirty="0"/>
          </a:p>
          <a:p>
            <a:r>
              <a:rPr lang="es-MX" sz="2400" b="1" dirty="0"/>
              <a:t>Definición del órgano interno de control</a:t>
            </a:r>
          </a:p>
          <a:p>
            <a:pPr>
              <a:buFont typeface="Wingdings" panose="05000000000000000000" pitchFamily="2" charset="2"/>
              <a:buChar char="Ø"/>
            </a:pPr>
            <a:r>
              <a:rPr lang="es-MX" sz="2400" dirty="0"/>
              <a:t>Las unidades administrativas a cargo de promover, evaluar y fortalecer el buen funcionamiento del control interno en los entes públicos.</a:t>
            </a:r>
          </a:p>
          <a:p>
            <a:endParaRPr lang="es-MX" sz="2400" b="1" dirty="0"/>
          </a:p>
          <a:p>
            <a:r>
              <a:rPr lang="es-MX" sz="2400" b="1" dirty="0"/>
              <a:t>Artículo 53.</a:t>
            </a:r>
            <a:endParaRPr lang="es-MX" sz="2400" dirty="0"/>
          </a:p>
          <a:p>
            <a:r>
              <a:rPr lang="es-ES" sz="2400" b="1" dirty="0"/>
              <a:t>1.</a:t>
            </a:r>
            <a:r>
              <a:rPr lang="es-ES" sz="2400" dirty="0"/>
              <a:t> El órgano interno de control se integrará con una estructura que permita que la autoridad encargada de la substanciación y, en su caso, de la resolución del procedimiento de responsabilidad administrativa, sea distinto de aquél o aquellos encargados de la investigación, garantizando la independencia en el ejercicio de sus funciones.</a:t>
            </a:r>
          </a:p>
          <a:p>
            <a:endParaRPr lang="es-ES" sz="2400" dirty="0"/>
          </a:p>
          <a:p>
            <a:endParaRPr lang="es-MX" sz="2400" dirty="0"/>
          </a:p>
          <a:p>
            <a:endParaRPr lang="es-MX" sz="2400" dirty="0"/>
          </a:p>
          <a:p>
            <a:endParaRPr lang="es-MX" sz="2400" dirty="0"/>
          </a:p>
          <a:p>
            <a:pPr marL="0" indent="0">
              <a:buNone/>
            </a:pPr>
            <a:endParaRPr lang="es-MX" sz="2400"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6113E31D-E2AB-40D1-8B51-AFA5AFEF393A}" type="slidenum">
              <a:rPr lang="en-US" smtClean="0"/>
              <a:pPr/>
              <a:t>6</a:t>
            </a:fld>
            <a:endParaRPr lang="en-US" dirty="0"/>
          </a:p>
        </p:txBody>
      </p:sp>
      <p:pic>
        <p:nvPicPr>
          <p:cNvPr id="2050" name="Picture 2" descr="Resultado de imagen para responsabilidades administrativas de los servidores pÃºbl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99" y="2924030"/>
            <a:ext cx="2463099" cy="17241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57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D64458-6988-4CDD-A561-2BA15131CE9F}"/>
              </a:ext>
            </a:extLst>
          </p:cNvPr>
          <p:cNvSpPr>
            <a:spLocks noGrp="1"/>
          </p:cNvSpPr>
          <p:nvPr>
            <p:ph type="title"/>
          </p:nvPr>
        </p:nvSpPr>
        <p:spPr>
          <a:xfrm>
            <a:off x="682283" y="130278"/>
            <a:ext cx="10058400" cy="1450757"/>
          </a:xfrm>
        </p:spPr>
        <p:txBody>
          <a:bodyPr/>
          <a:lstStyle/>
          <a:p>
            <a:pPr algn="ctr"/>
            <a:r>
              <a:rPr lang="es-MX" b="1" dirty="0">
                <a:effectLst>
                  <a:outerShdw blurRad="38100" dist="38100" dir="2700000" algn="tl">
                    <a:srgbClr val="000000">
                      <a:alpha val="43137"/>
                    </a:srgbClr>
                  </a:outerShdw>
                </a:effectLst>
              </a:rPr>
              <a:t>Autoridades de los OIC</a:t>
            </a:r>
          </a:p>
        </p:txBody>
      </p:sp>
      <p:sp>
        <p:nvSpPr>
          <p:cNvPr id="4" name="Marcador de pie de página 3">
            <a:extLst>
              <a:ext uri="{FF2B5EF4-FFF2-40B4-BE49-F238E27FC236}">
                <a16:creationId xmlns:a16="http://schemas.microsoft.com/office/drawing/2014/main" id="{97550633-0BA4-42FD-A2FD-D2CCC0E8B7C0}"/>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CF9E1EA4-0728-45EA-98C9-511BE2E5F962}"/>
              </a:ext>
            </a:extLst>
          </p:cNvPr>
          <p:cNvSpPr>
            <a:spLocks noGrp="1"/>
          </p:cNvSpPr>
          <p:nvPr>
            <p:ph type="sldNum" sz="quarter" idx="12"/>
          </p:nvPr>
        </p:nvSpPr>
        <p:spPr/>
        <p:txBody>
          <a:bodyPr/>
          <a:lstStyle/>
          <a:p>
            <a:fld id="{6113E31D-E2AB-40D1-8B51-AFA5AFEF393A}" type="slidenum">
              <a:rPr lang="en-US" smtClean="0"/>
              <a:pPr/>
              <a:t>7</a:t>
            </a:fld>
            <a:endParaRPr lang="en-US" dirty="0"/>
          </a:p>
        </p:txBody>
      </p:sp>
      <p:sp>
        <p:nvSpPr>
          <p:cNvPr id="7" name="Rectángulo 6">
            <a:extLst>
              <a:ext uri="{FF2B5EF4-FFF2-40B4-BE49-F238E27FC236}">
                <a16:creationId xmlns:a16="http://schemas.microsoft.com/office/drawing/2014/main" id="{FFCE1BAB-269A-44FE-A06F-8E2FF85387FD}"/>
              </a:ext>
            </a:extLst>
          </p:cNvPr>
          <p:cNvSpPr/>
          <p:nvPr/>
        </p:nvSpPr>
        <p:spPr>
          <a:xfrm>
            <a:off x="1519311" y="2051427"/>
            <a:ext cx="2166874"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a:t>Investigadora</a:t>
            </a:r>
          </a:p>
        </p:txBody>
      </p:sp>
      <p:sp>
        <p:nvSpPr>
          <p:cNvPr id="8" name="Rectángulo 7">
            <a:extLst>
              <a:ext uri="{FF2B5EF4-FFF2-40B4-BE49-F238E27FC236}">
                <a16:creationId xmlns:a16="http://schemas.microsoft.com/office/drawing/2014/main" id="{EDF381D9-A619-430C-AED0-A9107FB18A9D}"/>
              </a:ext>
            </a:extLst>
          </p:cNvPr>
          <p:cNvSpPr/>
          <p:nvPr/>
        </p:nvSpPr>
        <p:spPr>
          <a:xfrm>
            <a:off x="4628046" y="2051427"/>
            <a:ext cx="2166874"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a:t>Substanciadora</a:t>
            </a:r>
          </a:p>
        </p:txBody>
      </p:sp>
      <p:sp>
        <p:nvSpPr>
          <p:cNvPr id="9" name="Rectángulo 8">
            <a:extLst>
              <a:ext uri="{FF2B5EF4-FFF2-40B4-BE49-F238E27FC236}">
                <a16:creationId xmlns:a16="http://schemas.microsoft.com/office/drawing/2014/main" id="{ED6FAB90-3614-44B7-8CD3-9D7113A4BD51}"/>
              </a:ext>
            </a:extLst>
          </p:cNvPr>
          <p:cNvSpPr/>
          <p:nvPr/>
        </p:nvSpPr>
        <p:spPr>
          <a:xfrm>
            <a:off x="7733584" y="2051427"/>
            <a:ext cx="2166874"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a:t>Resolutora</a:t>
            </a:r>
          </a:p>
        </p:txBody>
      </p:sp>
      <p:sp>
        <p:nvSpPr>
          <p:cNvPr id="10" name="Rectángulo 9">
            <a:extLst>
              <a:ext uri="{FF2B5EF4-FFF2-40B4-BE49-F238E27FC236}">
                <a16:creationId xmlns:a16="http://schemas.microsoft.com/office/drawing/2014/main" id="{2A276587-8695-41FB-B931-D0255ABB84FD}"/>
              </a:ext>
            </a:extLst>
          </p:cNvPr>
          <p:cNvSpPr/>
          <p:nvPr/>
        </p:nvSpPr>
        <p:spPr>
          <a:xfrm>
            <a:off x="1519311" y="3347111"/>
            <a:ext cx="2166874" cy="246184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600" dirty="0"/>
              <a:t>Iniciará de oficio, por denuncia o derivado de las auditorías practicadas por parte de las autoridades competentes o, en su caso, de auditores externos</a:t>
            </a:r>
          </a:p>
        </p:txBody>
      </p:sp>
      <p:sp>
        <p:nvSpPr>
          <p:cNvPr id="11" name="Rectángulo 10">
            <a:extLst>
              <a:ext uri="{FF2B5EF4-FFF2-40B4-BE49-F238E27FC236}">
                <a16:creationId xmlns:a16="http://schemas.microsoft.com/office/drawing/2014/main" id="{9CDF10D4-F1CD-4B7D-A0E7-EB1092C5A679}"/>
              </a:ext>
            </a:extLst>
          </p:cNvPr>
          <p:cNvSpPr/>
          <p:nvPr/>
        </p:nvSpPr>
        <p:spPr>
          <a:xfrm>
            <a:off x="4628046" y="3328014"/>
            <a:ext cx="2166874" cy="27695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200" dirty="0"/>
              <a:t>Dirigen y conducen el procedimiento de responsabilidades administrativas desde la admisión del Informe de presunta responsabilidad administrativa y hasta la conclusión de la audiencia inicial. La función de la Autoridad substanciadora, en ningún caso podrá ser ejercida por una Autoridad investigadora</a:t>
            </a:r>
          </a:p>
        </p:txBody>
      </p:sp>
      <p:sp>
        <p:nvSpPr>
          <p:cNvPr id="12" name="Rectángulo 11">
            <a:extLst>
              <a:ext uri="{FF2B5EF4-FFF2-40B4-BE49-F238E27FC236}">
                <a16:creationId xmlns:a16="http://schemas.microsoft.com/office/drawing/2014/main" id="{475FBF16-EE24-4169-8B84-06C2C5BA2F89}"/>
              </a:ext>
            </a:extLst>
          </p:cNvPr>
          <p:cNvSpPr/>
          <p:nvPr/>
        </p:nvSpPr>
        <p:spPr>
          <a:xfrm>
            <a:off x="7733584" y="3297969"/>
            <a:ext cx="2166874" cy="24618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a:t>Para las faltas no graves Podrá ser la autoridad substanciadora.</a:t>
            </a:r>
          </a:p>
          <a:p>
            <a:pPr algn="ctr"/>
            <a:endParaRPr lang="es-MX" dirty="0"/>
          </a:p>
          <a:p>
            <a:pPr algn="ctr"/>
            <a:r>
              <a:rPr lang="es-MX" dirty="0"/>
              <a:t>Para las faltas graves el TJA.</a:t>
            </a:r>
          </a:p>
        </p:txBody>
      </p:sp>
      <p:sp>
        <p:nvSpPr>
          <p:cNvPr id="15" name="Flecha abajo 14"/>
          <p:cNvSpPr/>
          <p:nvPr/>
        </p:nvSpPr>
        <p:spPr>
          <a:xfrm>
            <a:off x="2374710" y="2965827"/>
            <a:ext cx="341194" cy="332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lecha abajo 15"/>
          <p:cNvSpPr/>
          <p:nvPr/>
        </p:nvSpPr>
        <p:spPr>
          <a:xfrm>
            <a:off x="8646424" y="2947752"/>
            <a:ext cx="341194" cy="332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abajo 16"/>
          <p:cNvSpPr/>
          <p:nvPr/>
        </p:nvSpPr>
        <p:spPr>
          <a:xfrm>
            <a:off x="5540886" y="2965827"/>
            <a:ext cx="341194" cy="332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66154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F36B7891-1C9E-4056-9F4A-5B5784330D2E}" type="slidenum">
              <a:rPr lang="es-MX" smtClean="0">
                <a:solidFill>
                  <a:prstClr val="black">
                    <a:tint val="75000"/>
                  </a:prstClr>
                </a:solidFill>
              </a:rPr>
              <a:pPr/>
              <a:t>8</a:t>
            </a:fld>
            <a:endParaRPr lang="es-MX" dirty="0">
              <a:solidFill>
                <a:prstClr val="black">
                  <a:tint val="75000"/>
                </a:prstClr>
              </a:solidFill>
            </a:endParaRPr>
          </a:p>
        </p:txBody>
      </p:sp>
      <p:grpSp>
        <p:nvGrpSpPr>
          <p:cNvPr id="3" name="Grupo 2"/>
          <p:cNvGrpSpPr/>
          <p:nvPr/>
        </p:nvGrpSpPr>
        <p:grpSpPr>
          <a:xfrm>
            <a:off x="2263392" y="188640"/>
            <a:ext cx="7683015" cy="1224136"/>
            <a:chOff x="938692" y="857436"/>
            <a:chExt cx="2827375" cy="844699"/>
          </a:xfrm>
          <a:noFill/>
          <a:effectLst>
            <a:outerShdw blurRad="50800" dist="38100" dir="5400000" algn="t" rotWithShape="0">
              <a:prstClr val="black">
                <a:alpha val="40000"/>
              </a:prstClr>
            </a:outerShdw>
          </a:effectLst>
        </p:grpSpPr>
        <p:sp>
          <p:nvSpPr>
            <p:cNvPr id="4" name="Rectángulo 3"/>
            <p:cNvSpPr/>
            <p:nvPr/>
          </p:nvSpPr>
          <p:spPr>
            <a:xfrm>
              <a:off x="938692" y="857436"/>
              <a:ext cx="2827375" cy="844699"/>
            </a:xfrm>
            <a:prstGeom prst="rect">
              <a:avLst/>
            </a:prstGeom>
            <a:grpFill/>
            <a:ln w="12700" cap="flat" cmpd="sng" algn="ctr">
              <a:noFill/>
              <a:prstDash val="solid"/>
              <a:miter lim="800000"/>
            </a:ln>
            <a:effectLst/>
          </p:spPr>
        </p:sp>
        <p:sp>
          <p:nvSpPr>
            <p:cNvPr id="5" name="Rectángulo 4"/>
            <p:cNvSpPr/>
            <p:nvPr/>
          </p:nvSpPr>
          <p:spPr>
            <a:xfrm>
              <a:off x="938692" y="857436"/>
              <a:ext cx="2827375" cy="844699"/>
            </a:xfrm>
            <a:prstGeom prst="rect">
              <a:avLst/>
            </a:prstGeom>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defRPr/>
              </a:pPr>
              <a:r>
                <a:rPr lang="es-MX" sz="2000" b="1" kern="0" dirty="0">
                  <a:solidFill>
                    <a:prstClr val="white"/>
                  </a:solidFill>
                  <a:latin typeface="Arial" panose="020B0604020202020204" pitchFamily="34" charset="0"/>
                  <a:cs typeface="Arial" panose="020B0604020202020204" pitchFamily="34" charset="0"/>
                </a:rPr>
                <a:t>FALTAS NO GRAVES DE LOS SERVIDORES PÚBLICOS. INCUMPLIMIENTO  A LAS OBLIGACIONES ESTABLECIDAS POR EL ART. 49 DE LA LGRA, ENTRE OTRAS:</a:t>
              </a:r>
            </a:p>
          </p:txBody>
        </p:sp>
      </p:grpSp>
      <p:sp>
        <p:nvSpPr>
          <p:cNvPr id="6" name="Rectángulo redondeado 5"/>
          <p:cNvSpPr/>
          <p:nvPr/>
        </p:nvSpPr>
        <p:spPr>
          <a:xfrm>
            <a:off x="1710495" y="1947011"/>
            <a:ext cx="2622302" cy="1369990"/>
          </a:xfrm>
          <a:prstGeom prst="roundRect">
            <a:avLst/>
          </a:prstGeom>
          <a:solidFill>
            <a:schemeClr val="accent6">
              <a:lumMod val="20000"/>
              <a:lumOff val="80000"/>
            </a:schemeClr>
          </a:solidFill>
          <a:ln/>
        </p:spPr>
        <p:style>
          <a:lnRef idx="1">
            <a:schemeClr val="dk1"/>
          </a:lnRef>
          <a:fillRef idx="2">
            <a:schemeClr val="dk1"/>
          </a:fillRef>
          <a:effectRef idx="1">
            <a:schemeClr val="dk1"/>
          </a:effectRef>
          <a:fontRef idx="minor">
            <a:schemeClr val="dk1"/>
          </a:fontRef>
        </p:style>
        <p:txBody>
          <a:bodyPr lIns="121917" tIns="60958" rIns="121917" bIns="60958" anchor="ctr"/>
          <a:lstStyle/>
          <a:p>
            <a:pPr algn="ctr" defTabSz="914400">
              <a:defRPr/>
            </a:pPr>
            <a:r>
              <a:rPr lang="es-MX" b="1" kern="0" dirty="0">
                <a:solidFill>
                  <a:prstClr val="black"/>
                </a:solidFill>
                <a:latin typeface="Arial" panose="020B0604020202020204" pitchFamily="34" charset="0"/>
                <a:ea typeface="Soberana Sans" charset="0"/>
                <a:cs typeface="Arial" panose="020B0604020202020204" pitchFamily="34" charset="0"/>
              </a:rPr>
              <a:t>Cumplir las funciones encomendadas.</a:t>
            </a:r>
          </a:p>
        </p:txBody>
      </p:sp>
      <p:sp>
        <p:nvSpPr>
          <p:cNvPr id="7" name="Rectángulo redondeado 6"/>
          <p:cNvSpPr/>
          <p:nvPr/>
        </p:nvSpPr>
        <p:spPr>
          <a:xfrm>
            <a:off x="1775521" y="3645025"/>
            <a:ext cx="2557277" cy="1369990"/>
          </a:xfrm>
          <a:prstGeom prst="roundRect">
            <a:avLst/>
          </a:prstGeom>
          <a:solidFill>
            <a:schemeClr val="accent6">
              <a:lumMod val="20000"/>
              <a:lumOff val="80000"/>
            </a:schemeClr>
          </a:solidFill>
          <a:ln/>
        </p:spPr>
        <p:style>
          <a:lnRef idx="1">
            <a:schemeClr val="accent4"/>
          </a:lnRef>
          <a:fillRef idx="2">
            <a:schemeClr val="accent4"/>
          </a:fillRef>
          <a:effectRef idx="1">
            <a:schemeClr val="accent4"/>
          </a:effectRef>
          <a:fontRef idx="minor">
            <a:schemeClr val="dk1"/>
          </a:fontRef>
        </p:style>
        <p:txBody>
          <a:bodyPr lIns="121917" tIns="60958" rIns="121917" bIns="60958" anchor="ctr"/>
          <a:lstStyle/>
          <a:p>
            <a:pPr algn="just" defTabSz="914400">
              <a:defRPr/>
            </a:pPr>
            <a:r>
              <a:rPr lang="es-MX" sz="2000" b="1" kern="0" dirty="0">
                <a:solidFill>
                  <a:prstClr val="black"/>
                </a:solidFill>
                <a:latin typeface="Arial" panose="020B0604020202020204" pitchFamily="34" charset="0"/>
                <a:ea typeface="Soberana Sans" charset="0"/>
                <a:cs typeface="Arial" panose="020B0604020202020204" pitchFamily="34" charset="0"/>
              </a:rPr>
              <a:t>Supervisar a los servidores públicos sujetos a su dirección</a:t>
            </a:r>
            <a:r>
              <a:rPr lang="es-MX" sz="1600" kern="0" dirty="0">
                <a:solidFill>
                  <a:prstClr val="black"/>
                </a:solidFill>
                <a:latin typeface="Arial" panose="020B0604020202020204" pitchFamily="34" charset="0"/>
                <a:ea typeface="Soberana Sans" charset="0"/>
                <a:cs typeface="Arial" panose="020B0604020202020204" pitchFamily="34" charset="0"/>
              </a:rPr>
              <a:t>.</a:t>
            </a:r>
          </a:p>
        </p:txBody>
      </p:sp>
      <p:sp>
        <p:nvSpPr>
          <p:cNvPr id="8" name="Rectángulo redondeado 7"/>
          <p:cNvSpPr/>
          <p:nvPr/>
        </p:nvSpPr>
        <p:spPr>
          <a:xfrm>
            <a:off x="4465853" y="3645025"/>
            <a:ext cx="2838741" cy="1378491"/>
          </a:xfrm>
          <a:prstGeom prst="roundRect">
            <a:avLst/>
          </a:prstGeom>
          <a:solidFill>
            <a:schemeClr val="accent6">
              <a:lumMod val="20000"/>
              <a:lumOff val="80000"/>
            </a:schemeClr>
          </a:solidFill>
          <a:ln/>
        </p:spPr>
        <p:style>
          <a:lnRef idx="1">
            <a:schemeClr val="accent5"/>
          </a:lnRef>
          <a:fillRef idx="2">
            <a:schemeClr val="accent5"/>
          </a:fillRef>
          <a:effectRef idx="1">
            <a:schemeClr val="accent5"/>
          </a:effectRef>
          <a:fontRef idx="minor">
            <a:schemeClr val="dk1"/>
          </a:fontRef>
        </p:style>
        <p:txBody>
          <a:bodyPr lIns="121917" tIns="60958" rIns="121917" bIns="60958" anchor="ctr"/>
          <a:lstStyle/>
          <a:p>
            <a:pPr algn="ctr" defTabSz="914400">
              <a:defRPr/>
            </a:pPr>
            <a:r>
              <a:rPr lang="es-MX" b="1" kern="0" dirty="0">
                <a:solidFill>
                  <a:prstClr val="black"/>
                </a:solidFill>
                <a:latin typeface="Arial" panose="020B0604020202020204" pitchFamily="34" charset="0"/>
                <a:ea typeface="Soberana Sans" charset="0"/>
                <a:cs typeface="Arial" panose="020B0604020202020204" pitchFamily="34" charset="0"/>
              </a:rPr>
              <a:t>Rendir cuentas sobre el ejercicio de las funciones.</a:t>
            </a:r>
          </a:p>
        </p:txBody>
      </p:sp>
      <p:sp>
        <p:nvSpPr>
          <p:cNvPr id="9" name="Rectángulo redondeado 8"/>
          <p:cNvSpPr/>
          <p:nvPr/>
        </p:nvSpPr>
        <p:spPr>
          <a:xfrm>
            <a:off x="7422573" y="1901459"/>
            <a:ext cx="2905751" cy="1415543"/>
          </a:xfrm>
          <a:prstGeom prst="roundRect">
            <a:avLst/>
          </a:prstGeom>
          <a:solidFill>
            <a:schemeClr val="accent6">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121917" tIns="60958" rIns="121917" bIns="60958" anchor="ctr"/>
          <a:lstStyle/>
          <a:p>
            <a:pPr algn="ctr" defTabSz="914400">
              <a:defRPr/>
            </a:pPr>
            <a:r>
              <a:rPr lang="es-MX" sz="1600" b="1" kern="0" dirty="0">
                <a:solidFill>
                  <a:prstClr val="black"/>
                </a:solidFill>
                <a:latin typeface="Arial" panose="020B0604020202020204" pitchFamily="34" charset="0"/>
                <a:ea typeface="Soberana Sans" charset="0"/>
                <a:cs typeface="Arial" panose="020B0604020202020204" pitchFamily="34" charset="0"/>
              </a:rPr>
              <a:t>Presentar las declaraciones de situación patrimonial y de intereses, en los términos de Ley.</a:t>
            </a:r>
          </a:p>
        </p:txBody>
      </p:sp>
      <p:sp>
        <p:nvSpPr>
          <p:cNvPr id="10" name="Rectángulo redondeado 9"/>
          <p:cNvSpPr/>
          <p:nvPr/>
        </p:nvSpPr>
        <p:spPr>
          <a:xfrm>
            <a:off x="4465852" y="1947011"/>
            <a:ext cx="2838740" cy="1369990"/>
          </a:xfrm>
          <a:prstGeom prst="roundRect">
            <a:avLst/>
          </a:prstGeom>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lIns="121917" tIns="60958" rIns="121917" bIns="60958" anchor="ctr"/>
          <a:lstStyle/>
          <a:p>
            <a:pPr algn="ctr" defTabSz="914400">
              <a:defRPr/>
            </a:pPr>
            <a:r>
              <a:rPr lang="es-MX" b="1" kern="0" dirty="0">
                <a:solidFill>
                  <a:prstClr val="black"/>
                </a:solidFill>
                <a:latin typeface="Arial" panose="020B0604020202020204" pitchFamily="34" charset="0"/>
                <a:ea typeface="Soberana Sans" charset="0"/>
                <a:cs typeface="Arial" panose="020B0604020202020204" pitchFamily="34" charset="0"/>
              </a:rPr>
              <a:t>Que en la celebración de contratos no se actualice un conflicto de interés.</a:t>
            </a:r>
          </a:p>
        </p:txBody>
      </p:sp>
      <p:sp>
        <p:nvSpPr>
          <p:cNvPr id="11" name="Rectángulo redondeado 10"/>
          <p:cNvSpPr/>
          <p:nvPr/>
        </p:nvSpPr>
        <p:spPr>
          <a:xfrm>
            <a:off x="7564296" y="3645024"/>
            <a:ext cx="2622302" cy="1369990"/>
          </a:xfrm>
          <a:prstGeom prst="roundRect">
            <a:avLst/>
          </a:prstGeom>
          <a:solidFill>
            <a:schemeClr val="accent6">
              <a:lumMod val="20000"/>
              <a:lumOff val="80000"/>
            </a:schemeClr>
          </a:solidFill>
          <a:ln/>
        </p:spPr>
        <p:style>
          <a:lnRef idx="1">
            <a:schemeClr val="dk1"/>
          </a:lnRef>
          <a:fillRef idx="2">
            <a:schemeClr val="dk1"/>
          </a:fillRef>
          <a:effectRef idx="1">
            <a:schemeClr val="dk1"/>
          </a:effectRef>
          <a:fontRef idx="minor">
            <a:schemeClr val="dk1"/>
          </a:fontRef>
        </p:style>
        <p:txBody>
          <a:bodyPr lIns="121917" tIns="60958" rIns="121917" bIns="60958" anchor="ctr"/>
          <a:lstStyle/>
          <a:p>
            <a:pPr algn="just" defTabSz="914400">
              <a:defRPr/>
            </a:pPr>
            <a:r>
              <a:rPr lang="es-ES" sz="1900" b="1" dirty="0">
                <a:solidFill>
                  <a:prstClr val="black"/>
                </a:solidFill>
              </a:rPr>
              <a:t>Denunciar los actos u omisiones que en ejercicio de sus funciones llegare a advertir</a:t>
            </a:r>
            <a:endParaRPr lang="es-MX" sz="1900" b="1" kern="0" dirty="0">
              <a:solidFill>
                <a:prstClr val="black"/>
              </a:solidFill>
              <a:latin typeface="Arial" panose="020B0604020202020204" pitchFamily="34" charset="0"/>
              <a:ea typeface="Soberana Sans" charset="0"/>
              <a:cs typeface="Arial" panose="020B0604020202020204" pitchFamily="34" charset="0"/>
            </a:endParaRPr>
          </a:p>
        </p:txBody>
      </p:sp>
      <p:sp>
        <p:nvSpPr>
          <p:cNvPr id="12" name="Rectángulo redondeado 11"/>
          <p:cNvSpPr/>
          <p:nvPr/>
        </p:nvSpPr>
        <p:spPr>
          <a:xfrm>
            <a:off x="1775520" y="5186376"/>
            <a:ext cx="2622302" cy="1369990"/>
          </a:xfrm>
          <a:prstGeom prst="roundRect">
            <a:avLst/>
          </a:prstGeom>
          <a:solidFill>
            <a:schemeClr val="accent6">
              <a:lumMod val="20000"/>
              <a:lumOff val="80000"/>
            </a:schemeClr>
          </a:solidFill>
          <a:ln/>
        </p:spPr>
        <p:style>
          <a:lnRef idx="1">
            <a:schemeClr val="dk1"/>
          </a:lnRef>
          <a:fillRef idx="2">
            <a:schemeClr val="dk1"/>
          </a:fillRef>
          <a:effectRef idx="1">
            <a:schemeClr val="dk1"/>
          </a:effectRef>
          <a:fontRef idx="minor">
            <a:schemeClr val="dk1"/>
          </a:fontRef>
        </p:style>
        <p:txBody>
          <a:bodyPr lIns="121917" tIns="60958" rIns="121917" bIns="60958" anchor="ctr"/>
          <a:lstStyle/>
          <a:p>
            <a:pPr algn="ctr" defTabSz="914400">
              <a:defRPr/>
            </a:pPr>
            <a:r>
              <a:rPr lang="es-ES" sz="2400" b="1" dirty="0">
                <a:solidFill>
                  <a:prstClr val="black"/>
                </a:solidFill>
              </a:rPr>
              <a:t>Atender las instrucciones de sus superiores</a:t>
            </a:r>
            <a:endParaRPr lang="es-MX" sz="2400" b="1" kern="0" dirty="0">
              <a:solidFill>
                <a:prstClr val="black"/>
              </a:solidFill>
              <a:latin typeface="Arial" panose="020B0604020202020204" pitchFamily="34" charset="0"/>
              <a:ea typeface="Soberana Sans" charset="0"/>
              <a:cs typeface="Arial" panose="020B0604020202020204" pitchFamily="34" charset="0"/>
            </a:endParaRPr>
          </a:p>
        </p:txBody>
      </p:sp>
      <p:sp>
        <p:nvSpPr>
          <p:cNvPr id="13" name="Rectángulo redondeado 12"/>
          <p:cNvSpPr/>
          <p:nvPr/>
        </p:nvSpPr>
        <p:spPr>
          <a:xfrm>
            <a:off x="4608884" y="5186376"/>
            <a:ext cx="2730521" cy="1369990"/>
          </a:xfrm>
          <a:prstGeom prst="roundRect">
            <a:avLst/>
          </a:prstGeom>
          <a:solidFill>
            <a:schemeClr val="accent6">
              <a:lumMod val="20000"/>
              <a:lumOff val="80000"/>
            </a:schemeClr>
          </a:solidFill>
          <a:ln/>
        </p:spPr>
        <p:style>
          <a:lnRef idx="1">
            <a:schemeClr val="dk1"/>
          </a:lnRef>
          <a:fillRef idx="2">
            <a:schemeClr val="dk1"/>
          </a:fillRef>
          <a:effectRef idx="1">
            <a:schemeClr val="dk1"/>
          </a:effectRef>
          <a:fontRef idx="minor">
            <a:schemeClr val="dk1"/>
          </a:fontRef>
        </p:style>
        <p:txBody>
          <a:bodyPr lIns="121917" tIns="60958" rIns="121917" bIns="60958" anchor="ctr"/>
          <a:lstStyle/>
          <a:p>
            <a:pPr algn="just" defTabSz="914400">
              <a:defRPr/>
            </a:pPr>
            <a:r>
              <a:rPr lang="es-ES" b="1" dirty="0">
                <a:solidFill>
                  <a:prstClr val="black"/>
                </a:solidFill>
              </a:rPr>
              <a:t>Custodiar y cuidar la documentación e información tenga bajo su responsabilidad, </a:t>
            </a:r>
            <a:endParaRPr lang="es-MX" b="1" kern="0" dirty="0">
              <a:solidFill>
                <a:prstClr val="black"/>
              </a:solidFill>
              <a:latin typeface="Arial" panose="020B0604020202020204" pitchFamily="34" charset="0"/>
              <a:ea typeface="Soberana Sans" charset="0"/>
              <a:cs typeface="Arial" panose="020B0604020202020204" pitchFamily="34" charset="0"/>
            </a:endParaRPr>
          </a:p>
        </p:txBody>
      </p:sp>
      <p:sp>
        <p:nvSpPr>
          <p:cNvPr id="14" name="Rectángulo redondeado 13"/>
          <p:cNvSpPr/>
          <p:nvPr/>
        </p:nvSpPr>
        <p:spPr>
          <a:xfrm>
            <a:off x="7580926" y="5186376"/>
            <a:ext cx="2622302" cy="1369990"/>
          </a:xfrm>
          <a:prstGeom prst="roundRect">
            <a:avLst/>
          </a:prstGeom>
          <a:solidFill>
            <a:schemeClr val="accent6">
              <a:lumMod val="20000"/>
              <a:lumOff val="80000"/>
            </a:schemeClr>
          </a:solidFill>
          <a:ln/>
        </p:spPr>
        <p:style>
          <a:lnRef idx="1">
            <a:schemeClr val="dk1"/>
          </a:lnRef>
          <a:fillRef idx="2">
            <a:schemeClr val="dk1"/>
          </a:fillRef>
          <a:effectRef idx="1">
            <a:schemeClr val="dk1"/>
          </a:effectRef>
          <a:fontRef idx="minor">
            <a:schemeClr val="dk1"/>
          </a:fontRef>
        </p:style>
        <p:txBody>
          <a:bodyPr lIns="121917" tIns="60958" rIns="121917" bIns="60958" anchor="ctr"/>
          <a:lstStyle/>
          <a:p>
            <a:pPr algn="just" defTabSz="914400">
              <a:defRPr/>
            </a:pPr>
            <a:r>
              <a:rPr lang="es-MX" sz="1900" b="1" kern="0" dirty="0">
                <a:solidFill>
                  <a:prstClr val="black"/>
                </a:solidFill>
                <a:latin typeface="Arial" panose="020B0604020202020204" pitchFamily="34" charset="0"/>
                <a:ea typeface="Soberana Sans" charset="0"/>
                <a:cs typeface="Arial" panose="020B0604020202020204" pitchFamily="34" charset="0"/>
              </a:rPr>
              <a:t>.</a:t>
            </a:r>
            <a:r>
              <a:rPr lang="es-ES" sz="1900" b="1" dirty="0">
                <a:solidFill>
                  <a:prstClr val="black"/>
                </a:solidFill>
              </a:rPr>
              <a:t>Colaborar en los procedimientos judiciales y administrativos en los que sea parte</a:t>
            </a:r>
            <a:endParaRPr lang="es-MX" sz="1900" b="1" kern="0" dirty="0">
              <a:solidFill>
                <a:prstClr val="black"/>
              </a:solidFill>
              <a:latin typeface="Arial" panose="020B0604020202020204" pitchFamily="34" charset="0"/>
              <a:ea typeface="Soberana Sans" charset="0"/>
              <a:cs typeface="Arial" panose="020B0604020202020204" pitchFamily="34" charset="0"/>
            </a:endParaRPr>
          </a:p>
        </p:txBody>
      </p:sp>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4581" y="0"/>
            <a:ext cx="1057419" cy="1057419"/>
          </a:xfrm>
          <a:prstGeom prst="rect">
            <a:avLst/>
          </a:prstGeom>
        </p:spPr>
      </p:pic>
    </p:spTree>
    <p:extLst>
      <p:ext uri="{BB962C8B-B14F-4D97-AF65-F5344CB8AC3E}">
        <p14:creationId xmlns:p14="http://schemas.microsoft.com/office/powerpoint/2010/main" val="4042973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uadroTexto 8"/>
          <p:cNvSpPr txBox="1"/>
          <p:nvPr/>
        </p:nvSpPr>
        <p:spPr>
          <a:xfrm>
            <a:off x="10338543" y="6581951"/>
            <a:ext cx="276038" cy="300082"/>
          </a:xfrm>
          <a:prstGeom prst="rect">
            <a:avLst/>
          </a:prstGeom>
          <a:noFill/>
        </p:spPr>
        <p:txBody>
          <a:bodyPr wrap="none" rtlCol="0">
            <a:spAutoFit/>
          </a:bodyPr>
          <a:lstStyle/>
          <a:p>
            <a:pPr defTabSz="914400"/>
            <a:r>
              <a:rPr lang="es-MX" sz="1350" dirty="0">
                <a:solidFill>
                  <a:prstClr val="black"/>
                </a:solidFill>
              </a:rPr>
              <a:t>1</a:t>
            </a:r>
          </a:p>
        </p:txBody>
      </p:sp>
      <p:graphicFrame>
        <p:nvGraphicFramePr>
          <p:cNvPr id="4" name="Diagrama 3"/>
          <p:cNvGraphicFramePr/>
          <p:nvPr>
            <p:extLst/>
          </p:nvPr>
        </p:nvGraphicFramePr>
        <p:xfrm>
          <a:off x="1609157" y="1196753"/>
          <a:ext cx="8961354" cy="5486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6 Rectángulo"/>
          <p:cNvSpPr/>
          <p:nvPr/>
        </p:nvSpPr>
        <p:spPr>
          <a:xfrm>
            <a:off x="2412672" y="384517"/>
            <a:ext cx="7354324" cy="492443"/>
          </a:xfrm>
          <a:prstGeom prst="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flood" dir="t"/>
          </a:scene3d>
          <a:sp3d>
            <a:bevelT w="63500" h="127000"/>
          </a:sp3d>
        </p:spPr>
        <p:txBody>
          <a:bodyPr wrap="square">
            <a:spAutoFit/>
          </a:bodyPr>
          <a:lstStyle/>
          <a:p>
            <a:pPr algn="ctr" defTabSz="914400">
              <a:defRPr/>
            </a:pPr>
            <a:r>
              <a:rPr lang="es-MX" sz="2600" b="1" kern="0" dirty="0">
                <a:solidFill>
                  <a:prstClr val="white"/>
                </a:solidFill>
                <a:latin typeface="Arial" panose="020B0604020202020204" pitchFamily="34" charset="0"/>
                <a:cs typeface="Arial" panose="020B0604020202020204" pitchFamily="34" charset="0"/>
              </a:rPr>
              <a:t>FALTAS ADMINISTRATIVAS GRAVES</a:t>
            </a:r>
          </a:p>
        </p:txBody>
      </p:sp>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54687" y="1"/>
            <a:ext cx="1023582" cy="1023582"/>
          </a:xfrm>
          <a:prstGeom prst="rect">
            <a:avLst/>
          </a:prstGeom>
        </p:spPr>
      </p:pic>
    </p:spTree>
    <p:extLst>
      <p:ext uri="{BB962C8B-B14F-4D97-AF65-F5344CB8AC3E}">
        <p14:creationId xmlns:p14="http://schemas.microsoft.com/office/powerpoint/2010/main" val="326720312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ema de Office">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a">
  <a:themeElements>
    <a:clrScheme name="Personalizado 4">
      <a:dk1>
        <a:sysClr val="windowText" lastClr="000000"/>
      </a:dk1>
      <a:lt1>
        <a:sysClr val="window" lastClr="FFFFFF"/>
      </a:lt1>
      <a:dk2>
        <a:srgbClr val="2C3C43"/>
      </a:dk2>
      <a:lt2>
        <a:srgbClr val="EBEBEB"/>
      </a:lt2>
      <a:accent1>
        <a:srgbClr val="8D090C"/>
      </a:accent1>
      <a:accent2>
        <a:srgbClr val="C00000"/>
      </a:accent2>
      <a:accent3>
        <a:srgbClr val="8D090C"/>
      </a:accent3>
      <a:accent4>
        <a:srgbClr val="C00000"/>
      </a:accent4>
      <a:accent5>
        <a:srgbClr val="8D090C"/>
      </a:accent5>
      <a:accent6>
        <a:srgbClr val="C00000"/>
      </a:accent6>
      <a:hlink>
        <a:srgbClr val="8D090C"/>
      </a:hlink>
      <a:folHlink>
        <a:srgbClr val="C0000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3.xml><?xml version="1.0" encoding="utf-8"?>
<a:theme xmlns:a="http://schemas.openxmlformats.org/drawingml/2006/main" name="Sala de reuniones Ion">
  <a:themeElements>
    <a:clrScheme name="Sala de reuniones 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4.xml><?xml version="1.0" encoding="utf-8"?>
<a:theme xmlns:a="http://schemas.openxmlformats.org/drawingml/2006/main" name="1_Sala de reuniones Ion">
  <a:themeElements>
    <a:clrScheme name="Sala de reuniones 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19056</TotalTime>
  <Words>1504</Words>
  <Application>Microsoft Office PowerPoint</Application>
  <PresentationFormat>Panorámica</PresentationFormat>
  <Paragraphs>159</Paragraphs>
  <Slides>18</Slides>
  <Notes>1</Notes>
  <HiddenSlides>0</HiddenSlides>
  <MMClips>0</MMClips>
  <ScaleCrop>false</ScaleCrop>
  <HeadingPairs>
    <vt:vector size="6" baseType="variant">
      <vt:variant>
        <vt:lpstr>Fuentes usadas</vt:lpstr>
      </vt:variant>
      <vt:variant>
        <vt:i4>11</vt:i4>
      </vt:variant>
      <vt:variant>
        <vt:lpstr>Tema</vt:lpstr>
      </vt:variant>
      <vt:variant>
        <vt:i4>4</vt:i4>
      </vt:variant>
      <vt:variant>
        <vt:lpstr>Títulos de diapositiva</vt:lpstr>
      </vt:variant>
      <vt:variant>
        <vt:i4>18</vt:i4>
      </vt:variant>
    </vt:vector>
  </HeadingPairs>
  <TitlesOfParts>
    <vt:vector size="33" baseType="lpstr">
      <vt:lpstr>Agency FB</vt:lpstr>
      <vt:lpstr>Arial</vt:lpstr>
      <vt:lpstr>Arial Black</vt:lpstr>
      <vt:lpstr>Calibri</vt:lpstr>
      <vt:lpstr>Calibri Light</vt:lpstr>
      <vt:lpstr>Century Gothic</vt:lpstr>
      <vt:lpstr>Courier New</vt:lpstr>
      <vt:lpstr>Soberana Sans</vt:lpstr>
      <vt:lpstr>Trebuchet MS</vt:lpstr>
      <vt:lpstr>Wingdings</vt:lpstr>
      <vt:lpstr>Wingdings 3</vt:lpstr>
      <vt:lpstr>Tema de Office</vt:lpstr>
      <vt:lpstr>Faceta</vt:lpstr>
      <vt:lpstr>Sala de reuniones Ion</vt:lpstr>
      <vt:lpstr>1_Sala de reuniones Ion</vt:lpstr>
      <vt:lpstr>Presentación de PowerPoint</vt:lpstr>
      <vt:lpstr>Presentación de PowerPoint</vt:lpstr>
      <vt:lpstr>7 LEYES APROBADAS EN EL PAQUETE ANTICORRUPCIÓN</vt:lpstr>
      <vt:lpstr>Ley de Responsabilidades Políticas y Administrativas del Estado de Jalisco</vt:lpstr>
      <vt:lpstr>Ley General de Responsabilidades Administrativas</vt:lpstr>
      <vt:lpstr>Ley General de Responsabilidades Administrativas</vt:lpstr>
      <vt:lpstr>Autoridades de los OIC</vt:lpstr>
      <vt:lpstr>Presentación de PowerPoint</vt:lpstr>
      <vt:lpstr>Presentación de PowerPoint</vt:lpstr>
      <vt:lpstr>Presentación de PowerPoint</vt:lpstr>
      <vt:lpstr>Enfoque preventivo </vt:lpstr>
      <vt:lpstr>Presentación de PowerPoint</vt:lpstr>
      <vt:lpstr>ATRIBUCIONES DEL ÓRGANO INTERNO DE CONTROL </vt:lpstr>
      <vt:lpstr>Presentación de PowerPoint</vt:lpstr>
      <vt:lpstr>ESTRUCTURA MÍNIMA QUE DEBE TENER UN OIC</vt:lpstr>
      <vt:lpstr>Recomendación del Comité Coordinador</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MÉTODO DE TRABAJO</dc:title>
  <dc:creator>Usuario de Microsoft Office</dc:creator>
  <cp:lastModifiedBy>hector.antuna</cp:lastModifiedBy>
  <cp:revision>211</cp:revision>
  <cp:lastPrinted>2018-09-06T20:07:22Z</cp:lastPrinted>
  <dcterms:created xsi:type="dcterms:W3CDTF">2018-02-14T19:22:56Z</dcterms:created>
  <dcterms:modified xsi:type="dcterms:W3CDTF">2018-10-22T14:42:46Z</dcterms:modified>
</cp:coreProperties>
</file>