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60" r:id="rId3"/>
    <p:sldId id="265" r:id="rId4"/>
    <p:sldId id="257" r:id="rId5"/>
    <p:sldId id="268" r:id="rId6"/>
    <p:sldId id="273" r:id="rId7"/>
    <p:sldId id="269" r:id="rId8"/>
    <p:sldId id="261" r:id="rId9"/>
    <p:sldId id="258" r:id="rId10"/>
    <p:sldId id="263" r:id="rId11"/>
    <p:sldId id="271" r:id="rId12"/>
    <p:sldId id="274" r:id="rId13"/>
    <p:sldId id="270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C83229-BCD7-4B8E-857C-50D6DF774437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A0D797B-6310-4A89-B6FF-896DD28CDD36}">
      <dgm:prSet phldrT="[Texto]" custT="1"/>
      <dgm:spPr/>
      <dgm:t>
        <a:bodyPr/>
        <a:lstStyle/>
        <a:p>
          <a:r>
            <a:rPr lang="es-MX" sz="2000" dirty="0"/>
            <a:t>Sistema Estatal Anticorrupción de Jalisco</a:t>
          </a:r>
          <a:endParaRPr lang="es-MX" sz="1600" dirty="0"/>
        </a:p>
      </dgm:t>
    </dgm:pt>
    <dgm:pt modelId="{BBF84A9B-D4FC-40D8-BE6C-BA8C438822E1}" type="parTrans" cxnId="{C8041E20-CBF5-4A68-BE76-D9D06E42271D}">
      <dgm:prSet/>
      <dgm:spPr/>
      <dgm:t>
        <a:bodyPr/>
        <a:lstStyle/>
        <a:p>
          <a:endParaRPr lang="es-MX"/>
        </a:p>
      </dgm:t>
    </dgm:pt>
    <dgm:pt modelId="{20886B15-2701-4159-8B25-44723CACB7F8}" type="sibTrans" cxnId="{C8041E20-CBF5-4A68-BE76-D9D06E42271D}">
      <dgm:prSet/>
      <dgm:spPr/>
      <dgm:t>
        <a:bodyPr/>
        <a:lstStyle/>
        <a:p>
          <a:endParaRPr lang="es-MX"/>
        </a:p>
      </dgm:t>
    </dgm:pt>
    <dgm:pt modelId="{B6108456-5027-45D1-8A74-A32FCB00B875}">
      <dgm:prSet phldrT="[Texto]" custT="1"/>
      <dgm:spPr/>
      <dgm:t>
        <a:bodyPr/>
        <a:lstStyle/>
        <a:p>
          <a:r>
            <a:rPr lang="es-MX" sz="2000" dirty="0"/>
            <a:t>Comité de Participación Social </a:t>
          </a:r>
        </a:p>
      </dgm:t>
    </dgm:pt>
    <dgm:pt modelId="{DC08CFF5-7B9F-4EBC-A04E-47C60E2E54D8}" type="parTrans" cxnId="{BFC3E5F7-97DB-447D-9AC5-F9DD211CD394}">
      <dgm:prSet/>
      <dgm:spPr/>
      <dgm:t>
        <a:bodyPr/>
        <a:lstStyle/>
        <a:p>
          <a:endParaRPr lang="es-MX"/>
        </a:p>
      </dgm:t>
    </dgm:pt>
    <dgm:pt modelId="{263E95AD-1623-4B8A-BF70-20109621F323}" type="sibTrans" cxnId="{BFC3E5F7-97DB-447D-9AC5-F9DD211CD394}">
      <dgm:prSet/>
      <dgm:spPr/>
      <dgm:t>
        <a:bodyPr/>
        <a:lstStyle/>
        <a:p>
          <a:endParaRPr lang="es-MX"/>
        </a:p>
      </dgm:t>
    </dgm:pt>
    <dgm:pt modelId="{DC3CD048-47EE-4291-AE07-579323A1D8AD}">
      <dgm:prSet phldrT="[Texto]" custT="1"/>
      <dgm:spPr/>
      <dgm:t>
        <a:bodyPr/>
        <a:lstStyle/>
        <a:p>
          <a:r>
            <a:rPr lang="es-MX" sz="2000" dirty="0"/>
            <a:t>Comité Coordinador</a:t>
          </a:r>
        </a:p>
      </dgm:t>
    </dgm:pt>
    <dgm:pt modelId="{94FAC89E-D9E6-43BF-85DC-E15FBE2441E5}" type="parTrans" cxnId="{AD1DD127-704E-4A53-AD98-B9140787FCC8}">
      <dgm:prSet/>
      <dgm:spPr/>
      <dgm:t>
        <a:bodyPr/>
        <a:lstStyle/>
        <a:p>
          <a:endParaRPr lang="es-MX"/>
        </a:p>
      </dgm:t>
    </dgm:pt>
    <dgm:pt modelId="{49DBE54A-9140-4E7E-822A-26EAE954B641}" type="sibTrans" cxnId="{AD1DD127-704E-4A53-AD98-B9140787FCC8}">
      <dgm:prSet/>
      <dgm:spPr/>
      <dgm:t>
        <a:bodyPr/>
        <a:lstStyle/>
        <a:p>
          <a:endParaRPr lang="es-MX"/>
        </a:p>
      </dgm:t>
    </dgm:pt>
    <dgm:pt modelId="{6ADD55F2-22F9-43B3-9461-55A9FB7AB0E1}">
      <dgm:prSet phldrT="[Texto]" custT="1"/>
      <dgm:spPr/>
      <dgm:t>
        <a:bodyPr/>
        <a:lstStyle/>
        <a:p>
          <a:r>
            <a:rPr lang="es-MX" sz="2000" dirty="0"/>
            <a:t>Sistema Estatal de Fiscalización</a:t>
          </a:r>
        </a:p>
      </dgm:t>
    </dgm:pt>
    <dgm:pt modelId="{0255E96E-9921-4A8F-9574-044BA22FBEF2}" type="parTrans" cxnId="{FD096F4B-1076-4360-97B7-3B0F93D1B41B}">
      <dgm:prSet/>
      <dgm:spPr/>
      <dgm:t>
        <a:bodyPr/>
        <a:lstStyle/>
        <a:p>
          <a:endParaRPr lang="es-MX"/>
        </a:p>
      </dgm:t>
    </dgm:pt>
    <dgm:pt modelId="{523C9A18-5A60-401B-9729-4E382F770B01}" type="sibTrans" cxnId="{FD096F4B-1076-4360-97B7-3B0F93D1B41B}">
      <dgm:prSet/>
      <dgm:spPr/>
      <dgm:t>
        <a:bodyPr/>
        <a:lstStyle/>
        <a:p>
          <a:endParaRPr lang="es-MX"/>
        </a:p>
      </dgm:t>
    </dgm:pt>
    <dgm:pt modelId="{CF32C4CC-272B-451A-ACBC-CAEAB6FFEF92}" type="pres">
      <dgm:prSet presAssocID="{AEC83229-BCD7-4B8E-857C-50D6DF77443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C338FB-3021-45FE-9644-56475C81877E}" type="pres">
      <dgm:prSet presAssocID="{EA0D797B-6310-4A89-B6FF-896DD28CDD36}" presName="hierRoot1" presStyleCnt="0">
        <dgm:presLayoutVars>
          <dgm:hierBranch val="init"/>
        </dgm:presLayoutVars>
      </dgm:prSet>
      <dgm:spPr/>
    </dgm:pt>
    <dgm:pt modelId="{AE87DB82-F520-48FB-B623-0F9B55CB1215}" type="pres">
      <dgm:prSet presAssocID="{EA0D797B-6310-4A89-B6FF-896DD28CDD36}" presName="rootComposite1" presStyleCnt="0"/>
      <dgm:spPr/>
    </dgm:pt>
    <dgm:pt modelId="{B044076F-C6EE-4E27-93DF-58309254561A}" type="pres">
      <dgm:prSet presAssocID="{EA0D797B-6310-4A89-B6FF-896DD28CDD36}" presName="rootText1" presStyleLbl="alignAcc1" presStyleIdx="0" presStyleCnt="0" custScaleX="125253">
        <dgm:presLayoutVars>
          <dgm:chPref val="3"/>
        </dgm:presLayoutVars>
      </dgm:prSet>
      <dgm:spPr/>
    </dgm:pt>
    <dgm:pt modelId="{C3D4C5AC-52E9-4C6C-A978-64E5AA9E9C54}" type="pres">
      <dgm:prSet presAssocID="{EA0D797B-6310-4A89-B6FF-896DD28CDD36}" presName="topArc1" presStyleLbl="parChTrans1D1" presStyleIdx="0" presStyleCnt="8"/>
      <dgm:spPr/>
    </dgm:pt>
    <dgm:pt modelId="{FD59CD12-A4CF-4255-AB7A-BF20CA3DFDF3}" type="pres">
      <dgm:prSet presAssocID="{EA0D797B-6310-4A89-B6FF-896DD28CDD36}" presName="bottomArc1" presStyleLbl="parChTrans1D1" presStyleIdx="1" presStyleCnt="8"/>
      <dgm:spPr/>
    </dgm:pt>
    <dgm:pt modelId="{3780DCC6-999F-48FD-8E3A-71A759103232}" type="pres">
      <dgm:prSet presAssocID="{EA0D797B-6310-4A89-B6FF-896DD28CDD36}" presName="topConnNode1" presStyleLbl="node1" presStyleIdx="0" presStyleCnt="0"/>
      <dgm:spPr/>
    </dgm:pt>
    <dgm:pt modelId="{0C815735-2D9A-4B27-8A58-AA904266EDC3}" type="pres">
      <dgm:prSet presAssocID="{EA0D797B-6310-4A89-B6FF-896DD28CDD36}" presName="hierChild2" presStyleCnt="0"/>
      <dgm:spPr/>
    </dgm:pt>
    <dgm:pt modelId="{E48BB3E2-65B4-4D15-9DD7-BD1443F76FEC}" type="pres">
      <dgm:prSet presAssocID="{DC08CFF5-7B9F-4EBC-A04E-47C60E2E54D8}" presName="Name28" presStyleLbl="parChTrans1D2" presStyleIdx="0" presStyleCnt="3"/>
      <dgm:spPr/>
    </dgm:pt>
    <dgm:pt modelId="{A077FDBB-34D3-45F6-AC52-A0C5BECC7697}" type="pres">
      <dgm:prSet presAssocID="{B6108456-5027-45D1-8A74-A32FCB00B875}" presName="hierRoot2" presStyleCnt="0">
        <dgm:presLayoutVars>
          <dgm:hierBranch val="init"/>
        </dgm:presLayoutVars>
      </dgm:prSet>
      <dgm:spPr/>
    </dgm:pt>
    <dgm:pt modelId="{998C202F-2F0D-43F7-A2DB-4268E158EF9F}" type="pres">
      <dgm:prSet presAssocID="{B6108456-5027-45D1-8A74-A32FCB00B875}" presName="rootComposite2" presStyleCnt="0"/>
      <dgm:spPr/>
    </dgm:pt>
    <dgm:pt modelId="{828B78B7-1B38-4C79-BA54-8C2AD34A9A70}" type="pres">
      <dgm:prSet presAssocID="{B6108456-5027-45D1-8A74-A32FCB00B875}" presName="rootText2" presStyleLbl="alignAcc1" presStyleIdx="0" presStyleCnt="0">
        <dgm:presLayoutVars>
          <dgm:chPref val="3"/>
        </dgm:presLayoutVars>
      </dgm:prSet>
      <dgm:spPr/>
    </dgm:pt>
    <dgm:pt modelId="{6C09C23B-D8FA-439E-BA25-D805BAE838A1}" type="pres">
      <dgm:prSet presAssocID="{B6108456-5027-45D1-8A74-A32FCB00B875}" presName="topArc2" presStyleLbl="parChTrans1D1" presStyleIdx="2" presStyleCnt="8"/>
      <dgm:spPr/>
    </dgm:pt>
    <dgm:pt modelId="{294696A4-D79D-4076-8055-FC939E662177}" type="pres">
      <dgm:prSet presAssocID="{B6108456-5027-45D1-8A74-A32FCB00B875}" presName="bottomArc2" presStyleLbl="parChTrans1D1" presStyleIdx="3" presStyleCnt="8"/>
      <dgm:spPr/>
    </dgm:pt>
    <dgm:pt modelId="{A253D157-45FA-4699-9530-C18D8C21FA05}" type="pres">
      <dgm:prSet presAssocID="{B6108456-5027-45D1-8A74-A32FCB00B875}" presName="topConnNode2" presStyleLbl="node2" presStyleIdx="0" presStyleCnt="0"/>
      <dgm:spPr/>
    </dgm:pt>
    <dgm:pt modelId="{77693FD3-99BB-4A0B-B8E0-DD696B81ED50}" type="pres">
      <dgm:prSet presAssocID="{B6108456-5027-45D1-8A74-A32FCB00B875}" presName="hierChild4" presStyleCnt="0"/>
      <dgm:spPr/>
    </dgm:pt>
    <dgm:pt modelId="{CB1AF61E-7E65-4BEB-A12B-74AD90C76EE4}" type="pres">
      <dgm:prSet presAssocID="{B6108456-5027-45D1-8A74-A32FCB00B875}" presName="hierChild5" presStyleCnt="0"/>
      <dgm:spPr/>
    </dgm:pt>
    <dgm:pt modelId="{854D393E-58D2-4230-A7DD-D5E962E0B118}" type="pres">
      <dgm:prSet presAssocID="{94FAC89E-D9E6-43BF-85DC-E15FBE2441E5}" presName="Name28" presStyleLbl="parChTrans1D2" presStyleIdx="1" presStyleCnt="3"/>
      <dgm:spPr/>
    </dgm:pt>
    <dgm:pt modelId="{629E1C5A-F60D-4794-AC62-BFA8A9A00357}" type="pres">
      <dgm:prSet presAssocID="{DC3CD048-47EE-4291-AE07-579323A1D8AD}" presName="hierRoot2" presStyleCnt="0">
        <dgm:presLayoutVars>
          <dgm:hierBranch val="init"/>
        </dgm:presLayoutVars>
      </dgm:prSet>
      <dgm:spPr/>
    </dgm:pt>
    <dgm:pt modelId="{4AD65C3F-8FAC-48C0-9E15-C2EDA79C103A}" type="pres">
      <dgm:prSet presAssocID="{DC3CD048-47EE-4291-AE07-579323A1D8AD}" presName="rootComposite2" presStyleCnt="0"/>
      <dgm:spPr/>
    </dgm:pt>
    <dgm:pt modelId="{E86EF1E1-01C5-4932-8B71-9C907B80F212}" type="pres">
      <dgm:prSet presAssocID="{DC3CD048-47EE-4291-AE07-579323A1D8AD}" presName="rootText2" presStyleLbl="alignAcc1" presStyleIdx="0" presStyleCnt="0">
        <dgm:presLayoutVars>
          <dgm:chPref val="3"/>
        </dgm:presLayoutVars>
      </dgm:prSet>
      <dgm:spPr/>
    </dgm:pt>
    <dgm:pt modelId="{C84BB3D8-8D43-418A-A266-00BB1E5FC6E3}" type="pres">
      <dgm:prSet presAssocID="{DC3CD048-47EE-4291-AE07-579323A1D8AD}" presName="topArc2" presStyleLbl="parChTrans1D1" presStyleIdx="4" presStyleCnt="8"/>
      <dgm:spPr/>
    </dgm:pt>
    <dgm:pt modelId="{2B4986B0-2A28-4B9D-A7EF-33A39CC9E415}" type="pres">
      <dgm:prSet presAssocID="{DC3CD048-47EE-4291-AE07-579323A1D8AD}" presName="bottomArc2" presStyleLbl="parChTrans1D1" presStyleIdx="5" presStyleCnt="8"/>
      <dgm:spPr/>
    </dgm:pt>
    <dgm:pt modelId="{B9DB4B72-ABBC-4C47-8B19-C6EFFD8F346A}" type="pres">
      <dgm:prSet presAssocID="{DC3CD048-47EE-4291-AE07-579323A1D8AD}" presName="topConnNode2" presStyleLbl="node2" presStyleIdx="0" presStyleCnt="0"/>
      <dgm:spPr/>
    </dgm:pt>
    <dgm:pt modelId="{EFA0279A-0B24-4DA1-8A65-5D72FA63531B}" type="pres">
      <dgm:prSet presAssocID="{DC3CD048-47EE-4291-AE07-579323A1D8AD}" presName="hierChild4" presStyleCnt="0"/>
      <dgm:spPr/>
    </dgm:pt>
    <dgm:pt modelId="{6F7E5FCE-AF30-4AEC-81A9-36BC14BF5DC7}" type="pres">
      <dgm:prSet presAssocID="{DC3CD048-47EE-4291-AE07-579323A1D8AD}" presName="hierChild5" presStyleCnt="0"/>
      <dgm:spPr/>
    </dgm:pt>
    <dgm:pt modelId="{3CC22F1C-CC35-4D9D-B77F-74EA3A829926}" type="pres">
      <dgm:prSet presAssocID="{0255E96E-9921-4A8F-9574-044BA22FBEF2}" presName="Name28" presStyleLbl="parChTrans1D2" presStyleIdx="2" presStyleCnt="3"/>
      <dgm:spPr/>
    </dgm:pt>
    <dgm:pt modelId="{21697FF3-E16C-41B6-91FD-1D81C54E37F2}" type="pres">
      <dgm:prSet presAssocID="{6ADD55F2-22F9-43B3-9461-55A9FB7AB0E1}" presName="hierRoot2" presStyleCnt="0">
        <dgm:presLayoutVars>
          <dgm:hierBranch val="init"/>
        </dgm:presLayoutVars>
      </dgm:prSet>
      <dgm:spPr/>
    </dgm:pt>
    <dgm:pt modelId="{363FD97D-4F85-4B5D-9376-58204341F1BB}" type="pres">
      <dgm:prSet presAssocID="{6ADD55F2-22F9-43B3-9461-55A9FB7AB0E1}" presName="rootComposite2" presStyleCnt="0"/>
      <dgm:spPr/>
    </dgm:pt>
    <dgm:pt modelId="{E9D19FCF-3531-44DC-952B-C4C82BC84E3E}" type="pres">
      <dgm:prSet presAssocID="{6ADD55F2-22F9-43B3-9461-55A9FB7AB0E1}" presName="rootText2" presStyleLbl="alignAcc1" presStyleIdx="0" presStyleCnt="0">
        <dgm:presLayoutVars>
          <dgm:chPref val="3"/>
        </dgm:presLayoutVars>
      </dgm:prSet>
      <dgm:spPr/>
    </dgm:pt>
    <dgm:pt modelId="{44F62216-F02A-4C03-AD10-50E501377573}" type="pres">
      <dgm:prSet presAssocID="{6ADD55F2-22F9-43B3-9461-55A9FB7AB0E1}" presName="topArc2" presStyleLbl="parChTrans1D1" presStyleIdx="6" presStyleCnt="8"/>
      <dgm:spPr/>
    </dgm:pt>
    <dgm:pt modelId="{4784FF95-93E5-4B3E-A5BE-E9D5A0AF1536}" type="pres">
      <dgm:prSet presAssocID="{6ADD55F2-22F9-43B3-9461-55A9FB7AB0E1}" presName="bottomArc2" presStyleLbl="parChTrans1D1" presStyleIdx="7" presStyleCnt="8"/>
      <dgm:spPr/>
    </dgm:pt>
    <dgm:pt modelId="{383E89F6-BC28-45CC-92E9-B0E19B9C0AA5}" type="pres">
      <dgm:prSet presAssocID="{6ADD55F2-22F9-43B3-9461-55A9FB7AB0E1}" presName="topConnNode2" presStyleLbl="node2" presStyleIdx="0" presStyleCnt="0"/>
      <dgm:spPr/>
    </dgm:pt>
    <dgm:pt modelId="{EEF1B6F9-4087-4237-80B6-961BC3806EE8}" type="pres">
      <dgm:prSet presAssocID="{6ADD55F2-22F9-43B3-9461-55A9FB7AB0E1}" presName="hierChild4" presStyleCnt="0"/>
      <dgm:spPr/>
    </dgm:pt>
    <dgm:pt modelId="{AA3ECE26-7940-400B-AA63-6E28FB9D45E6}" type="pres">
      <dgm:prSet presAssocID="{6ADD55F2-22F9-43B3-9461-55A9FB7AB0E1}" presName="hierChild5" presStyleCnt="0"/>
      <dgm:spPr/>
    </dgm:pt>
    <dgm:pt modelId="{BB48EAFA-3975-4D09-B2AB-01B90EC6B78E}" type="pres">
      <dgm:prSet presAssocID="{EA0D797B-6310-4A89-B6FF-896DD28CDD36}" presName="hierChild3" presStyleCnt="0"/>
      <dgm:spPr/>
    </dgm:pt>
  </dgm:ptLst>
  <dgm:cxnLst>
    <dgm:cxn modelId="{C8041E20-CBF5-4A68-BE76-D9D06E42271D}" srcId="{AEC83229-BCD7-4B8E-857C-50D6DF774437}" destId="{EA0D797B-6310-4A89-B6FF-896DD28CDD36}" srcOrd="0" destOrd="0" parTransId="{BBF84A9B-D4FC-40D8-BE6C-BA8C438822E1}" sibTransId="{20886B15-2701-4159-8B25-44723CACB7F8}"/>
    <dgm:cxn modelId="{E34DB927-C6EF-41FF-9C61-B6419D9DC1A7}" type="presOf" srcId="{EA0D797B-6310-4A89-B6FF-896DD28CDD36}" destId="{3780DCC6-999F-48FD-8E3A-71A759103232}" srcOrd="1" destOrd="0" presId="urn:microsoft.com/office/officeart/2008/layout/HalfCircleOrganizationChart"/>
    <dgm:cxn modelId="{AD1DD127-704E-4A53-AD98-B9140787FCC8}" srcId="{EA0D797B-6310-4A89-B6FF-896DD28CDD36}" destId="{DC3CD048-47EE-4291-AE07-579323A1D8AD}" srcOrd="1" destOrd="0" parTransId="{94FAC89E-D9E6-43BF-85DC-E15FBE2441E5}" sibTransId="{49DBE54A-9140-4E7E-822A-26EAE954B641}"/>
    <dgm:cxn modelId="{FD096F4B-1076-4360-97B7-3B0F93D1B41B}" srcId="{EA0D797B-6310-4A89-B6FF-896DD28CDD36}" destId="{6ADD55F2-22F9-43B3-9461-55A9FB7AB0E1}" srcOrd="2" destOrd="0" parTransId="{0255E96E-9921-4A8F-9574-044BA22FBEF2}" sibTransId="{523C9A18-5A60-401B-9729-4E382F770B01}"/>
    <dgm:cxn modelId="{A9D48D52-F636-4254-8239-AF968D9035B3}" type="presOf" srcId="{6ADD55F2-22F9-43B3-9461-55A9FB7AB0E1}" destId="{E9D19FCF-3531-44DC-952B-C4C82BC84E3E}" srcOrd="0" destOrd="0" presId="urn:microsoft.com/office/officeart/2008/layout/HalfCircleOrganizationChart"/>
    <dgm:cxn modelId="{94903B84-E110-4D03-A7F8-321608790251}" type="presOf" srcId="{DC3CD048-47EE-4291-AE07-579323A1D8AD}" destId="{B9DB4B72-ABBC-4C47-8B19-C6EFFD8F346A}" srcOrd="1" destOrd="0" presId="urn:microsoft.com/office/officeart/2008/layout/HalfCircleOrganizationChart"/>
    <dgm:cxn modelId="{FC01658E-E852-4919-821D-2994E16E25C8}" type="presOf" srcId="{AEC83229-BCD7-4B8E-857C-50D6DF774437}" destId="{CF32C4CC-272B-451A-ACBC-CAEAB6FFEF92}" srcOrd="0" destOrd="0" presId="urn:microsoft.com/office/officeart/2008/layout/HalfCircleOrganizationChart"/>
    <dgm:cxn modelId="{CF213BAA-0DEC-4361-AC9E-8840A40BB22F}" type="presOf" srcId="{B6108456-5027-45D1-8A74-A32FCB00B875}" destId="{A253D157-45FA-4699-9530-C18D8C21FA05}" srcOrd="1" destOrd="0" presId="urn:microsoft.com/office/officeart/2008/layout/HalfCircleOrganizationChart"/>
    <dgm:cxn modelId="{94FF62B7-6039-4B78-8D81-9E019C039B61}" type="presOf" srcId="{EA0D797B-6310-4A89-B6FF-896DD28CDD36}" destId="{B044076F-C6EE-4E27-93DF-58309254561A}" srcOrd="0" destOrd="0" presId="urn:microsoft.com/office/officeart/2008/layout/HalfCircleOrganizationChart"/>
    <dgm:cxn modelId="{71C660C8-6138-4A1F-85DC-6D2D9ED4392B}" type="presOf" srcId="{94FAC89E-D9E6-43BF-85DC-E15FBE2441E5}" destId="{854D393E-58D2-4230-A7DD-D5E962E0B118}" srcOrd="0" destOrd="0" presId="urn:microsoft.com/office/officeart/2008/layout/HalfCircleOrganizationChart"/>
    <dgm:cxn modelId="{5CE9FFCB-7418-40D8-AFEA-41F0FC5E258D}" type="presOf" srcId="{B6108456-5027-45D1-8A74-A32FCB00B875}" destId="{828B78B7-1B38-4C79-BA54-8C2AD34A9A70}" srcOrd="0" destOrd="0" presId="urn:microsoft.com/office/officeart/2008/layout/HalfCircleOrganizationChart"/>
    <dgm:cxn modelId="{B74F04CD-8777-4332-9173-476CCAE608A3}" type="presOf" srcId="{0255E96E-9921-4A8F-9574-044BA22FBEF2}" destId="{3CC22F1C-CC35-4D9D-B77F-74EA3A829926}" srcOrd="0" destOrd="0" presId="urn:microsoft.com/office/officeart/2008/layout/HalfCircleOrganizationChart"/>
    <dgm:cxn modelId="{4BCB11DE-2BEC-4771-A847-75A1372DBA2A}" type="presOf" srcId="{6ADD55F2-22F9-43B3-9461-55A9FB7AB0E1}" destId="{383E89F6-BC28-45CC-92E9-B0E19B9C0AA5}" srcOrd="1" destOrd="0" presId="urn:microsoft.com/office/officeart/2008/layout/HalfCircleOrganizationChart"/>
    <dgm:cxn modelId="{8C77E0EC-0530-44E4-A2B8-6C64D81A7C2D}" type="presOf" srcId="{DC08CFF5-7B9F-4EBC-A04E-47C60E2E54D8}" destId="{E48BB3E2-65B4-4D15-9DD7-BD1443F76FEC}" srcOrd="0" destOrd="0" presId="urn:microsoft.com/office/officeart/2008/layout/HalfCircleOrganizationChart"/>
    <dgm:cxn modelId="{BFC3E5F7-97DB-447D-9AC5-F9DD211CD394}" srcId="{EA0D797B-6310-4A89-B6FF-896DD28CDD36}" destId="{B6108456-5027-45D1-8A74-A32FCB00B875}" srcOrd="0" destOrd="0" parTransId="{DC08CFF5-7B9F-4EBC-A04E-47C60E2E54D8}" sibTransId="{263E95AD-1623-4B8A-BF70-20109621F323}"/>
    <dgm:cxn modelId="{766D82FC-F483-49A1-9142-147D6FB8B2AF}" type="presOf" srcId="{DC3CD048-47EE-4291-AE07-579323A1D8AD}" destId="{E86EF1E1-01C5-4932-8B71-9C907B80F212}" srcOrd="0" destOrd="0" presId="urn:microsoft.com/office/officeart/2008/layout/HalfCircleOrganizationChart"/>
    <dgm:cxn modelId="{AD625DB8-467C-4943-84B8-1604C116EDF5}" type="presParOf" srcId="{CF32C4CC-272B-451A-ACBC-CAEAB6FFEF92}" destId="{2DC338FB-3021-45FE-9644-56475C81877E}" srcOrd="0" destOrd="0" presId="urn:microsoft.com/office/officeart/2008/layout/HalfCircleOrganizationChart"/>
    <dgm:cxn modelId="{8B5A0248-7AC2-4D94-819C-4ED03165E034}" type="presParOf" srcId="{2DC338FB-3021-45FE-9644-56475C81877E}" destId="{AE87DB82-F520-48FB-B623-0F9B55CB1215}" srcOrd="0" destOrd="0" presId="urn:microsoft.com/office/officeart/2008/layout/HalfCircleOrganizationChart"/>
    <dgm:cxn modelId="{1B0DE13E-E125-4EC9-BF1A-F9B6BB066C24}" type="presParOf" srcId="{AE87DB82-F520-48FB-B623-0F9B55CB1215}" destId="{B044076F-C6EE-4E27-93DF-58309254561A}" srcOrd="0" destOrd="0" presId="urn:microsoft.com/office/officeart/2008/layout/HalfCircleOrganizationChart"/>
    <dgm:cxn modelId="{F8832D94-16F4-4C6F-946F-3FFDD2E67D6B}" type="presParOf" srcId="{AE87DB82-F520-48FB-B623-0F9B55CB1215}" destId="{C3D4C5AC-52E9-4C6C-A978-64E5AA9E9C54}" srcOrd="1" destOrd="0" presId="urn:microsoft.com/office/officeart/2008/layout/HalfCircleOrganizationChart"/>
    <dgm:cxn modelId="{6EE632CC-EEBE-467B-A7DE-86AC1B8FFE86}" type="presParOf" srcId="{AE87DB82-F520-48FB-B623-0F9B55CB1215}" destId="{FD59CD12-A4CF-4255-AB7A-BF20CA3DFDF3}" srcOrd="2" destOrd="0" presId="urn:microsoft.com/office/officeart/2008/layout/HalfCircleOrganizationChart"/>
    <dgm:cxn modelId="{0D664810-B094-4CE3-B4EB-542B928039C0}" type="presParOf" srcId="{AE87DB82-F520-48FB-B623-0F9B55CB1215}" destId="{3780DCC6-999F-48FD-8E3A-71A759103232}" srcOrd="3" destOrd="0" presId="urn:microsoft.com/office/officeart/2008/layout/HalfCircleOrganizationChart"/>
    <dgm:cxn modelId="{FCD1C68B-0AC6-40B4-A597-576215972705}" type="presParOf" srcId="{2DC338FB-3021-45FE-9644-56475C81877E}" destId="{0C815735-2D9A-4B27-8A58-AA904266EDC3}" srcOrd="1" destOrd="0" presId="urn:microsoft.com/office/officeart/2008/layout/HalfCircleOrganizationChart"/>
    <dgm:cxn modelId="{3D5C7351-8D12-4EEF-8365-1C1BE8C341A8}" type="presParOf" srcId="{0C815735-2D9A-4B27-8A58-AA904266EDC3}" destId="{E48BB3E2-65B4-4D15-9DD7-BD1443F76FEC}" srcOrd="0" destOrd="0" presId="urn:microsoft.com/office/officeart/2008/layout/HalfCircleOrganizationChart"/>
    <dgm:cxn modelId="{ED7B21E3-4B3E-412B-A52B-30E10F5A54A1}" type="presParOf" srcId="{0C815735-2D9A-4B27-8A58-AA904266EDC3}" destId="{A077FDBB-34D3-45F6-AC52-A0C5BECC7697}" srcOrd="1" destOrd="0" presId="urn:microsoft.com/office/officeart/2008/layout/HalfCircleOrganizationChart"/>
    <dgm:cxn modelId="{ACE51B7E-6150-42F3-A35E-DDF7A7769CEE}" type="presParOf" srcId="{A077FDBB-34D3-45F6-AC52-A0C5BECC7697}" destId="{998C202F-2F0D-43F7-A2DB-4268E158EF9F}" srcOrd="0" destOrd="0" presId="urn:microsoft.com/office/officeart/2008/layout/HalfCircleOrganizationChart"/>
    <dgm:cxn modelId="{0F59488B-77A1-4856-A07C-C45DA470F1C6}" type="presParOf" srcId="{998C202F-2F0D-43F7-A2DB-4268E158EF9F}" destId="{828B78B7-1B38-4C79-BA54-8C2AD34A9A70}" srcOrd="0" destOrd="0" presId="urn:microsoft.com/office/officeart/2008/layout/HalfCircleOrganizationChart"/>
    <dgm:cxn modelId="{85F3D8D9-E655-4CF8-85B0-CBC1C222B7A3}" type="presParOf" srcId="{998C202F-2F0D-43F7-A2DB-4268E158EF9F}" destId="{6C09C23B-D8FA-439E-BA25-D805BAE838A1}" srcOrd="1" destOrd="0" presId="urn:microsoft.com/office/officeart/2008/layout/HalfCircleOrganizationChart"/>
    <dgm:cxn modelId="{88D3BDB6-A4AD-49BE-9D09-5F9E464867FB}" type="presParOf" srcId="{998C202F-2F0D-43F7-A2DB-4268E158EF9F}" destId="{294696A4-D79D-4076-8055-FC939E662177}" srcOrd="2" destOrd="0" presId="urn:microsoft.com/office/officeart/2008/layout/HalfCircleOrganizationChart"/>
    <dgm:cxn modelId="{2CC6DE6C-70CF-437C-85B9-38779D5509DF}" type="presParOf" srcId="{998C202F-2F0D-43F7-A2DB-4268E158EF9F}" destId="{A253D157-45FA-4699-9530-C18D8C21FA05}" srcOrd="3" destOrd="0" presId="urn:microsoft.com/office/officeart/2008/layout/HalfCircleOrganizationChart"/>
    <dgm:cxn modelId="{AFA56BB6-0D47-4F93-847A-21F016BE7208}" type="presParOf" srcId="{A077FDBB-34D3-45F6-AC52-A0C5BECC7697}" destId="{77693FD3-99BB-4A0B-B8E0-DD696B81ED50}" srcOrd="1" destOrd="0" presId="urn:microsoft.com/office/officeart/2008/layout/HalfCircleOrganizationChart"/>
    <dgm:cxn modelId="{1B604354-4DE8-4E75-8346-6EB09F518442}" type="presParOf" srcId="{A077FDBB-34D3-45F6-AC52-A0C5BECC7697}" destId="{CB1AF61E-7E65-4BEB-A12B-74AD90C76EE4}" srcOrd="2" destOrd="0" presId="urn:microsoft.com/office/officeart/2008/layout/HalfCircleOrganizationChart"/>
    <dgm:cxn modelId="{28E25BB2-E7AD-4DD3-8698-C2953A1E78B1}" type="presParOf" srcId="{0C815735-2D9A-4B27-8A58-AA904266EDC3}" destId="{854D393E-58D2-4230-A7DD-D5E962E0B118}" srcOrd="2" destOrd="0" presId="urn:microsoft.com/office/officeart/2008/layout/HalfCircleOrganizationChart"/>
    <dgm:cxn modelId="{9C1B4C87-3772-4C66-ADA7-61D6907898BB}" type="presParOf" srcId="{0C815735-2D9A-4B27-8A58-AA904266EDC3}" destId="{629E1C5A-F60D-4794-AC62-BFA8A9A00357}" srcOrd="3" destOrd="0" presId="urn:microsoft.com/office/officeart/2008/layout/HalfCircleOrganizationChart"/>
    <dgm:cxn modelId="{BF018627-469A-4516-AADA-B5E3EC161907}" type="presParOf" srcId="{629E1C5A-F60D-4794-AC62-BFA8A9A00357}" destId="{4AD65C3F-8FAC-48C0-9E15-C2EDA79C103A}" srcOrd="0" destOrd="0" presId="urn:microsoft.com/office/officeart/2008/layout/HalfCircleOrganizationChart"/>
    <dgm:cxn modelId="{457F8E02-FD6E-4133-AA1A-90567DBCC6A6}" type="presParOf" srcId="{4AD65C3F-8FAC-48C0-9E15-C2EDA79C103A}" destId="{E86EF1E1-01C5-4932-8B71-9C907B80F212}" srcOrd="0" destOrd="0" presId="urn:microsoft.com/office/officeart/2008/layout/HalfCircleOrganizationChart"/>
    <dgm:cxn modelId="{D8E62E72-7C69-4EC6-B376-322A9DD0F544}" type="presParOf" srcId="{4AD65C3F-8FAC-48C0-9E15-C2EDA79C103A}" destId="{C84BB3D8-8D43-418A-A266-00BB1E5FC6E3}" srcOrd="1" destOrd="0" presId="urn:microsoft.com/office/officeart/2008/layout/HalfCircleOrganizationChart"/>
    <dgm:cxn modelId="{1B25DF70-43FE-4B37-A1D4-2853FB1F1A73}" type="presParOf" srcId="{4AD65C3F-8FAC-48C0-9E15-C2EDA79C103A}" destId="{2B4986B0-2A28-4B9D-A7EF-33A39CC9E415}" srcOrd="2" destOrd="0" presId="urn:microsoft.com/office/officeart/2008/layout/HalfCircleOrganizationChart"/>
    <dgm:cxn modelId="{CB21E181-7CC4-4306-B793-46BAD8F6EFD2}" type="presParOf" srcId="{4AD65C3F-8FAC-48C0-9E15-C2EDA79C103A}" destId="{B9DB4B72-ABBC-4C47-8B19-C6EFFD8F346A}" srcOrd="3" destOrd="0" presId="urn:microsoft.com/office/officeart/2008/layout/HalfCircleOrganizationChart"/>
    <dgm:cxn modelId="{8116598D-6170-457F-B6B7-FE847E998E01}" type="presParOf" srcId="{629E1C5A-F60D-4794-AC62-BFA8A9A00357}" destId="{EFA0279A-0B24-4DA1-8A65-5D72FA63531B}" srcOrd="1" destOrd="0" presId="urn:microsoft.com/office/officeart/2008/layout/HalfCircleOrganizationChart"/>
    <dgm:cxn modelId="{544CD67F-5671-49B9-8EFE-F42038D1B542}" type="presParOf" srcId="{629E1C5A-F60D-4794-AC62-BFA8A9A00357}" destId="{6F7E5FCE-AF30-4AEC-81A9-36BC14BF5DC7}" srcOrd="2" destOrd="0" presId="urn:microsoft.com/office/officeart/2008/layout/HalfCircleOrganizationChart"/>
    <dgm:cxn modelId="{B289476F-3F31-4F4F-8733-39A89DF8BF1F}" type="presParOf" srcId="{0C815735-2D9A-4B27-8A58-AA904266EDC3}" destId="{3CC22F1C-CC35-4D9D-B77F-74EA3A829926}" srcOrd="4" destOrd="0" presId="urn:microsoft.com/office/officeart/2008/layout/HalfCircleOrganizationChart"/>
    <dgm:cxn modelId="{CE7D2C3A-C5BE-46FF-AD01-739CC7B39500}" type="presParOf" srcId="{0C815735-2D9A-4B27-8A58-AA904266EDC3}" destId="{21697FF3-E16C-41B6-91FD-1D81C54E37F2}" srcOrd="5" destOrd="0" presId="urn:microsoft.com/office/officeart/2008/layout/HalfCircleOrganizationChart"/>
    <dgm:cxn modelId="{5E910B26-6A69-4F2C-B0A8-36BAB7886FCA}" type="presParOf" srcId="{21697FF3-E16C-41B6-91FD-1D81C54E37F2}" destId="{363FD97D-4F85-4B5D-9376-58204341F1BB}" srcOrd="0" destOrd="0" presId="urn:microsoft.com/office/officeart/2008/layout/HalfCircleOrganizationChart"/>
    <dgm:cxn modelId="{1C7856A7-33F7-484E-93A4-95125201C190}" type="presParOf" srcId="{363FD97D-4F85-4B5D-9376-58204341F1BB}" destId="{E9D19FCF-3531-44DC-952B-C4C82BC84E3E}" srcOrd="0" destOrd="0" presId="urn:microsoft.com/office/officeart/2008/layout/HalfCircleOrganizationChart"/>
    <dgm:cxn modelId="{CE014402-4756-4426-AA25-290A1FE89840}" type="presParOf" srcId="{363FD97D-4F85-4B5D-9376-58204341F1BB}" destId="{44F62216-F02A-4C03-AD10-50E501377573}" srcOrd="1" destOrd="0" presId="urn:microsoft.com/office/officeart/2008/layout/HalfCircleOrganizationChart"/>
    <dgm:cxn modelId="{F0C19C26-E42C-4EEB-85FE-B2D819E85ECD}" type="presParOf" srcId="{363FD97D-4F85-4B5D-9376-58204341F1BB}" destId="{4784FF95-93E5-4B3E-A5BE-E9D5A0AF1536}" srcOrd="2" destOrd="0" presId="urn:microsoft.com/office/officeart/2008/layout/HalfCircleOrganizationChart"/>
    <dgm:cxn modelId="{1C598E87-ED78-4BC6-8485-914CDD208190}" type="presParOf" srcId="{363FD97D-4F85-4B5D-9376-58204341F1BB}" destId="{383E89F6-BC28-45CC-92E9-B0E19B9C0AA5}" srcOrd="3" destOrd="0" presId="urn:microsoft.com/office/officeart/2008/layout/HalfCircleOrganizationChart"/>
    <dgm:cxn modelId="{AB57E87F-1C38-43AF-9F28-5901A75A7596}" type="presParOf" srcId="{21697FF3-E16C-41B6-91FD-1D81C54E37F2}" destId="{EEF1B6F9-4087-4237-80B6-961BC3806EE8}" srcOrd="1" destOrd="0" presId="urn:microsoft.com/office/officeart/2008/layout/HalfCircleOrganizationChart"/>
    <dgm:cxn modelId="{E7F9C0CF-217B-4EB9-9591-108D11D21E94}" type="presParOf" srcId="{21697FF3-E16C-41B6-91FD-1D81C54E37F2}" destId="{AA3ECE26-7940-400B-AA63-6E28FB9D45E6}" srcOrd="2" destOrd="0" presId="urn:microsoft.com/office/officeart/2008/layout/HalfCircleOrganizationChart"/>
    <dgm:cxn modelId="{95D3F421-CCFD-484F-8DB5-30591B55A3EE}" type="presParOf" srcId="{2DC338FB-3021-45FE-9644-56475C81877E}" destId="{BB48EAFA-3975-4D09-B2AB-01B90EC6B78E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00D830-EDE4-4940-9E62-63EB462CE7A9}" type="doc">
      <dgm:prSet loTypeId="urn:microsoft.com/office/officeart/2005/8/layout/orgChart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931086DA-9A5D-4A1A-A2E6-E8CF5436EFE2}">
      <dgm:prSet phldrT="[Texto]" custT="1"/>
      <dgm:spPr>
        <a:ln>
          <a:solidFill>
            <a:srgbClr val="7EB2B2"/>
          </a:solidFill>
        </a:ln>
      </dgm:spPr>
      <dgm:t>
        <a:bodyPr/>
        <a:lstStyle/>
        <a:p>
          <a:pPr algn="ctr"/>
          <a:r>
            <a:rPr lang="es-MX" sz="1800" b="1" dirty="0"/>
            <a:t>Comité Coordinador</a:t>
          </a:r>
        </a:p>
        <a:p>
          <a:pPr algn="ctr"/>
          <a:r>
            <a:rPr lang="es-MX" sz="1800" b="1" dirty="0"/>
            <a:t> del Sistema Estatal Anticorrupción</a:t>
          </a:r>
        </a:p>
      </dgm:t>
    </dgm:pt>
    <dgm:pt modelId="{0470E07D-6918-47F7-B69E-1E1E1748A6DE}" type="parTrans" cxnId="{84AEE47B-C350-41FC-B093-DDAFF7680835}">
      <dgm:prSet/>
      <dgm:spPr/>
      <dgm:t>
        <a:bodyPr/>
        <a:lstStyle/>
        <a:p>
          <a:pPr algn="ctr"/>
          <a:endParaRPr lang="es-MX"/>
        </a:p>
      </dgm:t>
    </dgm:pt>
    <dgm:pt modelId="{146C06BE-766A-438B-8378-D90AD2A3A6FB}" type="sibTrans" cxnId="{84AEE47B-C350-41FC-B093-DDAFF7680835}">
      <dgm:prSet/>
      <dgm:spPr/>
      <dgm:t>
        <a:bodyPr/>
        <a:lstStyle/>
        <a:p>
          <a:pPr algn="ctr"/>
          <a:endParaRPr lang="es-MX"/>
        </a:p>
      </dgm:t>
    </dgm:pt>
    <dgm:pt modelId="{21CA68EA-B767-4DD1-974B-6BDDA836CF2B}">
      <dgm:prSet phldrT="[Texto]" custT="1"/>
      <dgm:spPr/>
      <dgm:t>
        <a:bodyPr/>
        <a:lstStyle/>
        <a:p>
          <a:pPr algn="ctr"/>
          <a:r>
            <a:rPr lang="es-MX" sz="1400" b="1"/>
            <a:t>Contralora del Estado</a:t>
          </a:r>
          <a:endParaRPr lang="es-MX" sz="1400" b="1" dirty="0"/>
        </a:p>
      </dgm:t>
    </dgm:pt>
    <dgm:pt modelId="{D9141E95-6A2B-4154-8D39-E8FAB3FA6098}" type="parTrans" cxnId="{0B3DD637-FF40-43CB-A682-E7A0C844D1EB}">
      <dgm:prSet/>
      <dgm:spPr/>
      <dgm:t>
        <a:bodyPr/>
        <a:lstStyle/>
        <a:p>
          <a:pPr algn="ctr"/>
          <a:endParaRPr lang="es-MX"/>
        </a:p>
      </dgm:t>
    </dgm:pt>
    <dgm:pt modelId="{693B7946-C098-4F7F-8247-890C26CE2822}" type="sibTrans" cxnId="{0B3DD637-FF40-43CB-A682-E7A0C844D1EB}">
      <dgm:prSet/>
      <dgm:spPr/>
      <dgm:t>
        <a:bodyPr/>
        <a:lstStyle/>
        <a:p>
          <a:pPr algn="ctr"/>
          <a:endParaRPr lang="es-MX"/>
        </a:p>
      </dgm:t>
    </dgm:pt>
    <dgm:pt modelId="{FB726FC8-5F00-4840-B14B-823FA9E17264}">
      <dgm:prSet phldrT="[Texto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MX" sz="14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1" dirty="0"/>
            <a:t>Presidenta del ITEI</a:t>
          </a:r>
        </a:p>
        <a:p>
          <a:pPr algn="ctr"/>
          <a:endParaRPr lang="es-MX" sz="1400" b="1" dirty="0"/>
        </a:p>
      </dgm:t>
    </dgm:pt>
    <dgm:pt modelId="{E3C187DB-DF4A-4906-88A1-C68E2BAB82D3}" type="parTrans" cxnId="{F6E82C60-123C-4049-BFD7-C4C5E8E208EE}">
      <dgm:prSet/>
      <dgm:spPr/>
      <dgm:t>
        <a:bodyPr/>
        <a:lstStyle/>
        <a:p>
          <a:pPr algn="ctr"/>
          <a:endParaRPr lang="es-MX"/>
        </a:p>
      </dgm:t>
    </dgm:pt>
    <dgm:pt modelId="{BC8DF071-788E-4046-AB83-59E17DB1682F}" type="sibTrans" cxnId="{F6E82C60-123C-4049-BFD7-C4C5E8E208EE}">
      <dgm:prSet/>
      <dgm:spPr/>
      <dgm:t>
        <a:bodyPr/>
        <a:lstStyle/>
        <a:p>
          <a:pPr algn="ctr"/>
          <a:endParaRPr lang="es-MX"/>
        </a:p>
      </dgm:t>
    </dgm:pt>
    <dgm:pt modelId="{70DAD7BD-9BB8-42B5-9372-688B74528720}">
      <dgm:prSet phldrT="[Texto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1" dirty="0"/>
            <a:t>Auditor Superior</a:t>
          </a:r>
        </a:p>
      </dgm:t>
    </dgm:pt>
    <dgm:pt modelId="{88B2D6B1-012C-4783-B0C1-ABC0ACB4020B}" type="parTrans" cxnId="{7087A318-733B-4144-B7C7-FB53AE3EBF69}">
      <dgm:prSet/>
      <dgm:spPr/>
      <dgm:t>
        <a:bodyPr/>
        <a:lstStyle/>
        <a:p>
          <a:pPr algn="ctr"/>
          <a:endParaRPr lang="es-MX"/>
        </a:p>
      </dgm:t>
    </dgm:pt>
    <dgm:pt modelId="{39095A57-B9E7-4432-8060-C902701742B3}" type="sibTrans" cxnId="{7087A318-733B-4144-B7C7-FB53AE3EBF69}">
      <dgm:prSet/>
      <dgm:spPr/>
      <dgm:t>
        <a:bodyPr/>
        <a:lstStyle/>
        <a:p>
          <a:pPr algn="ctr"/>
          <a:endParaRPr lang="es-MX"/>
        </a:p>
      </dgm:t>
    </dgm:pt>
    <dgm:pt modelId="{1C3CB9D7-E740-4D96-AB80-7C74826EABA2}">
      <dgm:prSet phldrT="[Texto]" custT="1"/>
      <dgm:spPr>
        <a:ln>
          <a:solidFill>
            <a:srgbClr val="CA6674"/>
          </a:solidFill>
        </a:ln>
      </dgm:spPr>
      <dgm:t>
        <a:bodyPr/>
        <a:lstStyle/>
        <a:p>
          <a:pPr algn="ctr"/>
          <a:r>
            <a:rPr lang="es-MX" sz="1200" b="1" dirty="0"/>
            <a:t>Presidente del Comité,</a:t>
          </a:r>
        </a:p>
        <a:p>
          <a:pPr algn="ctr"/>
          <a:r>
            <a:rPr lang="es-MX" sz="1200" b="1" dirty="0"/>
            <a:t>Presidente del CPS y </a:t>
          </a:r>
        </a:p>
        <a:p>
          <a:pPr algn="ctr"/>
          <a:r>
            <a:rPr lang="es-MX" sz="1200" b="1" dirty="0"/>
            <a:t>Presidente del Órgano de Gobierno de la SE</a:t>
          </a:r>
        </a:p>
      </dgm:t>
    </dgm:pt>
    <dgm:pt modelId="{608D4464-9B6E-432A-A4B0-ABCA32F57B3D}" type="parTrans" cxnId="{2930E92D-9CB2-4B3C-B67B-435C471B1AD9}">
      <dgm:prSet/>
      <dgm:spPr/>
      <dgm:t>
        <a:bodyPr/>
        <a:lstStyle/>
        <a:p>
          <a:pPr algn="ctr"/>
          <a:endParaRPr lang="es-MX"/>
        </a:p>
      </dgm:t>
    </dgm:pt>
    <dgm:pt modelId="{C49BF3A0-72A4-4052-91ED-5BA66CD9838F}" type="sibTrans" cxnId="{2930E92D-9CB2-4B3C-B67B-435C471B1AD9}">
      <dgm:prSet/>
      <dgm:spPr/>
      <dgm:t>
        <a:bodyPr/>
        <a:lstStyle/>
        <a:p>
          <a:pPr algn="ctr"/>
          <a:endParaRPr lang="es-MX"/>
        </a:p>
      </dgm:t>
    </dgm:pt>
    <dgm:pt modelId="{F2F2791E-F639-47FB-B272-53F19E831D3E}">
      <dgm:prSet phldrT="[Texto]" custT="1"/>
      <dgm:spPr/>
      <dgm:t>
        <a:bodyPr/>
        <a:lstStyle/>
        <a:p>
          <a:pPr algn="ctr"/>
          <a:r>
            <a:rPr lang="es-MX" sz="1400" b="1" dirty="0"/>
            <a:t>Fiscal Especial en Combate a la Corrupción</a:t>
          </a:r>
        </a:p>
      </dgm:t>
    </dgm:pt>
    <dgm:pt modelId="{6F90D736-758C-457B-BF67-1E3685D2ADFB}" type="parTrans" cxnId="{B8BCCB80-24A1-4ACE-A205-0B414BF74C4F}">
      <dgm:prSet/>
      <dgm:spPr/>
      <dgm:t>
        <a:bodyPr/>
        <a:lstStyle/>
        <a:p>
          <a:pPr algn="ctr"/>
          <a:endParaRPr lang="es-MX"/>
        </a:p>
      </dgm:t>
    </dgm:pt>
    <dgm:pt modelId="{6F21C994-51C5-4CE6-B2CC-A3BEED9D3DE9}" type="sibTrans" cxnId="{B8BCCB80-24A1-4ACE-A205-0B414BF74C4F}">
      <dgm:prSet/>
      <dgm:spPr/>
      <dgm:t>
        <a:bodyPr/>
        <a:lstStyle/>
        <a:p>
          <a:pPr algn="ctr"/>
          <a:endParaRPr lang="es-MX"/>
        </a:p>
      </dgm:t>
    </dgm:pt>
    <dgm:pt modelId="{EE138919-6B5C-4C51-9241-98231CCAD5ED}">
      <dgm:prSet phldrT="[Texto]" custT="1"/>
      <dgm:spPr/>
      <dgm:t>
        <a:bodyPr/>
        <a:lstStyle/>
        <a:p>
          <a:pPr algn="ctr"/>
          <a:r>
            <a:rPr lang="es-MX" sz="1400" b="1" dirty="0"/>
            <a:t>Presidente del Tribunal de Justicia Administrativa</a:t>
          </a:r>
        </a:p>
      </dgm:t>
    </dgm:pt>
    <dgm:pt modelId="{2D348506-2A37-4C93-8E86-AD115A784BE9}" type="parTrans" cxnId="{8B651C8F-10DB-420B-9D2E-5BE5D75707FD}">
      <dgm:prSet/>
      <dgm:spPr/>
      <dgm:t>
        <a:bodyPr/>
        <a:lstStyle/>
        <a:p>
          <a:pPr algn="ctr"/>
          <a:endParaRPr lang="es-MX"/>
        </a:p>
      </dgm:t>
    </dgm:pt>
    <dgm:pt modelId="{E9C47E5A-5ECF-4799-8A49-F8BFB9F921A3}" type="sibTrans" cxnId="{8B651C8F-10DB-420B-9D2E-5BE5D75707FD}">
      <dgm:prSet/>
      <dgm:spPr/>
      <dgm:t>
        <a:bodyPr/>
        <a:lstStyle/>
        <a:p>
          <a:pPr algn="ctr"/>
          <a:endParaRPr lang="es-MX"/>
        </a:p>
      </dgm:t>
    </dgm:pt>
    <dgm:pt modelId="{9D0BB181-A987-41BB-9ED8-734C76431E5A}">
      <dgm:prSet phldrT="[Texto]" custT="1"/>
      <dgm:spPr/>
      <dgm:t>
        <a:bodyPr/>
        <a:lstStyle/>
        <a:p>
          <a:pPr algn="ctr"/>
          <a:r>
            <a:rPr lang="es-MX" sz="1400" b="1" dirty="0"/>
            <a:t>Presidente del Consejo de la Judicatura Estatal</a:t>
          </a:r>
        </a:p>
      </dgm:t>
    </dgm:pt>
    <dgm:pt modelId="{33CF97E3-3E89-4C63-981A-15A46A0B0B13}" type="parTrans" cxnId="{F6304AC9-839A-49D5-9273-E1E26C480027}">
      <dgm:prSet/>
      <dgm:spPr/>
      <dgm:t>
        <a:bodyPr/>
        <a:lstStyle/>
        <a:p>
          <a:pPr algn="ctr"/>
          <a:endParaRPr lang="es-MX"/>
        </a:p>
      </dgm:t>
    </dgm:pt>
    <dgm:pt modelId="{06CECFAE-6AEC-4DE0-A4BB-3293A9660BDC}" type="sibTrans" cxnId="{F6304AC9-839A-49D5-9273-E1E26C480027}">
      <dgm:prSet/>
      <dgm:spPr/>
      <dgm:t>
        <a:bodyPr/>
        <a:lstStyle/>
        <a:p>
          <a:pPr algn="ctr"/>
          <a:endParaRPr lang="es-MX"/>
        </a:p>
      </dgm:t>
    </dgm:pt>
    <dgm:pt modelId="{795B10A2-77D0-4E3A-9818-52FFAD66023D}">
      <dgm:prSet phldrT="[Texto]" custT="1"/>
      <dgm:spPr>
        <a:noFill/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es-MX" sz="1800" b="1" dirty="0"/>
            <a:t>Órgano de Gobierno de la Secretaría Ejecutiva  </a:t>
          </a:r>
        </a:p>
      </dgm:t>
    </dgm:pt>
    <dgm:pt modelId="{8CED0371-39A0-4036-8DA1-1C80E72EC5DB}" type="parTrans" cxnId="{CE7CF450-2340-46BB-97F2-8DA223F0A01D}">
      <dgm:prSet/>
      <dgm:spPr/>
      <dgm:t>
        <a:bodyPr/>
        <a:lstStyle/>
        <a:p>
          <a:pPr algn="ctr"/>
          <a:endParaRPr lang="es-MX"/>
        </a:p>
      </dgm:t>
    </dgm:pt>
    <dgm:pt modelId="{CAA0829A-91B5-4B8C-A6A0-0D2665FB2DB7}" type="sibTrans" cxnId="{CE7CF450-2340-46BB-97F2-8DA223F0A01D}">
      <dgm:prSet/>
      <dgm:spPr/>
      <dgm:t>
        <a:bodyPr/>
        <a:lstStyle/>
        <a:p>
          <a:pPr algn="ctr"/>
          <a:endParaRPr lang="es-MX"/>
        </a:p>
      </dgm:t>
    </dgm:pt>
    <dgm:pt modelId="{2DB16D3A-68FF-4A3F-BF0A-DF5A2AB80160}" type="pres">
      <dgm:prSet presAssocID="{1500D830-EDE4-4940-9E62-63EB462CE7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4D1C2E3-FE8C-42D1-9CFC-1158E26A95B5}" type="pres">
      <dgm:prSet presAssocID="{931086DA-9A5D-4A1A-A2E6-E8CF5436EFE2}" presName="hierRoot1" presStyleCnt="0">
        <dgm:presLayoutVars>
          <dgm:hierBranch val="init"/>
        </dgm:presLayoutVars>
      </dgm:prSet>
      <dgm:spPr/>
    </dgm:pt>
    <dgm:pt modelId="{FCB85EC6-A57D-42CE-BD9E-416E29277F11}" type="pres">
      <dgm:prSet presAssocID="{931086DA-9A5D-4A1A-A2E6-E8CF5436EFE2}" presName="rootComposite1" presStyleCnt="0"/>
      <dgm:spPr/>
    </dgm:pt>
    <dgm:pt modelId="{1C634E94-B2FA-4CB4-A652-F38983C3BD84}" type="pres">
      <dgm:prSet presAssocID="{931086DA-9A5D-4A1A-A2E6-E8CF5436EFE2}" presName="rootText1" presStyleLbl="node0" presStyleIdx="0" presStyleCnt="2" custScaleX="328279" custScaleY="168176" custLinFactY="-78082" custLinFactNeighborX="-11093" custLinFactNeighborY="-100000">
        <dgm:presLayoutVars>
          <dgm:chPref val="3"/>
        </dgm:presLayoutVars>
      </dgm:prSet>
      <dgm:spPr/>
    </dgm:pt>
    <dgm:pt modelId="{A0EC9A3F-5766-454E-BD03-D4473EB0F181}" type="pres">
      <dgm:prSet presAssocID="{931086DA-9A5D-4A1A-A2E6-E8CF5436EFE2}" presName="rootConnector1" presStyleLbl="node1" presStyleIdx="0" presStyleCnt="0"/>
      <dgm:spPr/>
    </dgm:pt>
    <dgm:pt modelId="{96A69480-3641-4C75-87E8-4FCD42003309}" type="pres">
      <dgm:prSet presAssocID="{931086DA-9A5D-4A1A-A2E6-E8CF5436EFE2}" presName="hierChild2" presStyleCnt="0"/>
      <dgm:spPr/>
    </dgm:pt>
    <dgm:pt modelId="{8DF6710F-809B-4F4E-8F52-39D4D7B033CA}" type="pres">
      <dgm:prSet presAssocID="{D9141E95-6A2B-4154-8D39-E8FAB3FA6098}" presName="Name37" presStyleLbl="parChTrans1D2" presStyleIdx="0" presStyleCnt="7"/>
      <dgm:spPr/>
    </dgm:pt>
    <dgm:pt modelId="{0C634EAF-D45B-4B59-8F37-A993488372EB}" type="pres">
      <dgm:prSet presAssocID="{21CA68EA-B767-4DD1-974B-6BDDA836CF2B}" presName="hierRoot2" presStyleCnt="0">
        <dgm:presLayoutVars>
          <dgm:hierBranch val="init"/>
        </dgm:presLayoutVars>
      </dgm:prSet>
      <dgm:spPr/>
    </dgm:pt>
    <dgm:pt modelId="{4D16A8F6-1FFE-4E58-A744-FD3945A616E0}" type="pres">
      <dgm:prSet presAssocID="{21CA68EA-B767-4DD1-974B-6BDDA836CF2B}" presName="rootComposite" presStyleCnt="0"/>
      <dgm:spPr/>
    </dgm:pt>
    <dgm:pt modelId="{AB0E3290-E1FF-4781-9985-425D07C067ED}" type="pres">
      <dgm:prSet presAssocID="{21CA68EA-B767-4DD1-974B-6BDDA836CF2B}" presName="rootText" presStyleLbl="node2" presStyleIdx="0" presStyleCnt="7">
        <dgm:presLayoutVars>
          <dgm:chPref val="3"/>
        </dgm:presLayoutVars>
      </dgm:prSet>
      <dgm:spPr/>
    </dgm:pt>
    <dgm:pt modelId="{7E6049F9-DBD6-489B-9074-F000A2DE97AF}" type="pres">
      <dgm:prSet presAssocID="{21CA68EA-B767-4DD1-974B-6BDDA836CF2B}" presName="rootConnector" presStyleLbl="node2" presStyleIdx="0" presStyleCnt="7"/>
      <dgm:spPr/>
    </dgm:pt>
    <dgm:pt modelId="{19067F62-A4FE-4E4B-BAA7-CB1A8B99EB9A}" type="pres">
      <dgm:prSet presAssocID="{21CA68EA-B767-4DD1-974B-6BDDA836CF2B}" presName="hierChild4" presStyleCnt="0"/>
      <dgm:spPr/>
    </dgm:pt>
    <dgm:pt modelId="{5CFBB969-7A3B-49AC-978E-5C66368FA0D7}" type="pres">
      <dgm:prSet presAssocID="{21CA68EA-B767-4DD1-974B-6BDDA836CF2B}" presName="hierChild5" presStyleCnt="0"/>
      <dgm:spPr/>
    </dgm:pt>
    <dgm:pt modelId="{C6589EBA-D7CD-4A00-82A5-24348FD247EF}" type="pres">
      <dgm:prSet presAssocID="{E3C187DB-DF4A-4906-88A1-C68E2BAB82D3}" presName="Name37" presStyleLbl="parChTrans1D2" presStyleIdx="1" presStyleCnt="7"/>
      <dgm:spPr/>
    </dgm:pt>
    <dgm:pt modelId="{E0E9D573-8F87-462B-8AA9-518DD6CE1914}" type="pres">
      <dgm:prSet presAssocID="{FB726FC8-5F00-4840-B14B-823FA9E17264}" presName="hierRoot2" presStyleCnt="0">
        <dgm:presLayoutVars>
          <dgm:hierBranch val="init"/>
        </dgm:presLayoutVars>
      </dgm:prSet>
      <dgm:spPr/>
    </dgm:pt>
    <dgm:pt modelId="{0FF38E8B-83D3-4EB3-A384-1769F4E9B105}" type="pres">
      <dgm:prSet presAssocID="{FB726FC8-5F00-4840-B14B-823FA9E17264}" presName="rootComposite" presStyleCnt="0"/>
      <dgm:spPr/>
    </dgm:pt>
    <dgm:pt modelId="{6CEFA0C9-1F3B-4382-9FDD-99302BA7E76F}" type="pres">
      <dgm:prSet presAssocID="{FB726FC8-5F00-4840-B14B-823FA9E17264}" presName="rootText" presStyleLbl="node2" presStyleIdx="1" presStyleCnt="7">
        <dgm:presLayoutVars>
          <dgm:chPref val="3"/>
        </dgm:presLayoutVars>
      </dgm:prSet>
      <dgm:spPr/>
    </dgm:pt>
    <dgm:pt modelId="{84627570-02DC-488B-8CBA-61ACCF7B1921}" type="pres">
      <dgm:prSet presAssocID="{FB726FC8-5F00-4840-B14B-823FA9E17264}" presName="rootConnector" presStyleLbl="node2" presStyleIdx="1" presStyleCnt="7"/>
      <dgm:spPr/>
    </dgm:pt>
    <dgm:pt modelId="{AAB46828-50AC-4AD3-8ECF-C360DF28340C}" type="pres">
      <dgm:prSet presAssocID="{FB726FC8-5F00-4840-B14B-823FA9E17264}" presName="hierChild4" presStyleCnt="0"/>
      <dgm:spPr/>
    </dgm:pt>
    <dgm:pt modelId="{392794EE-8C39-472C-A7DD-E1F3493398B0}" type="pres">
      <dgm:prSet presAssocID="{FB726FC8-5F00-4840-B14B-823FA9E17264}" presName="hierChild5" presStyleCnt="0"/>
      <dgm:spPr/>
    </dgm:pt>
    <dgm:pt modelId="{9646CE85-E15D-420B-84CE-5A401FE3198C}" type="pres">
      <dgm:prSet presAssocID="{88B2D6B1-012C-4783-B0C1-ABC0ACB4020B}" presName="Name37" presStyleLbl="parChTrans1D2" presStyleIdx="2" presStyleCnt="7"/>
      <dgm:spPr/>
    </dgm:pt>
    <dgm:pt modelId="{0B5317E6-B098-4C5C-B32C-3DA19BE0581E}" type="pres">
      <dgm:prSet presAssocID="{70DAD7BD-9BB8-42B5-9372-688B74528720}" presName="hierRoot2" presStyleCnt="0">
        <dgm:presLayoutVars>
          <dgm:hierBranch val="init"/>
        </dgm:presLayoutVars>
      </dgm:prSet>
      <dgm:spPr/>
    </dgm:pt>
    <dgm:pt modelId="{51D7EEC0-CB3F-46EE-A3CA-FF83CC26DAD4}" type="pres">
      <dgm:prSet presAssocID="{70DAD7BD-9BB8-42B5-9372-688B74528720}" presName="rootComposite" presStyleCnt="0"/>
      <dgm:spPr/>
    </dgm:pt>
    <dgm:pt modelId="{508588CB-2B6D-498F-9E57-9B231DC4D734}" type="pres">
      <dgm:prSet presAssocID="{70DAD7BD-9BB8-42B5-9372-688B74528720}" presName="rootText" presStyleLbl="node2" presStyleIdx="2" presStyleCnt="7">
        <dgm:presLayoutVars>
          <dgm:chPref val="3"/>
        </dgm:presLayoutVars>
      </dgm:prSet>
      <dgm:spPr/>
    </dgm:pt>
    <dgm:pt modelId="{DAB22120-FB7B-4D9D-BBBF-A6CCB573E6AD}" type="pres">
      <dgm:prSet presAssocID="{70DAD7BD-9BB8-42B5-9372-688B74528720}" presName="rootConnector" presStyleLbl="node2" presStyleIdx="2" presStyleCnt="7"/>
      <dgm:spPr/>
    </dgm:pt>
    <dgm:pt modelId="{CD5BF481-8AF9-4646-9B19-6D0408C0F69E}" type="pres">
      <dgm:prSet presAssocID="{70DAD7BD-9BB8-42B5-9372-688B74528720}" presName="hierChild4" presStyleCnt="0"/>
      <dgm:spPr/>
    </dgm:pt>
    <dgm:pt modelId="{7F98D52E-A2AC-43F5-9801-0F3BB6C7E6C5}" type="pres">
      <dgm:prSet presAssocID="{70DAD7BD-9BB8-42B5-9372-688B74528720}" presName="hierChild5" presStyleCnt="0"/>
      <dgm:spPr/>
    </dgm:pt>
    <dgm:pt modelId="{6BDE46C3-039A-4A9D-B494-4EB93CE85459}" type="pres">
      <dgm:prSet presAssocID="{608D4464-9B6E-432A-A4B0-ABCA32F57B3D}" presName="Name37" presStyleLbl="parChTrans1D2" presStyleIdx="3" presStyleCnt="7"/>
      <dgm:spPr/>
    </dgm:pt>
    <dgm:pt modelId="{A9FD23EB-2A31-44B8-8429-01D9F720C853}" type="pres">
      <dgm:prSet presAssocID="{1C3CB9D7-E740-4D96-AB80-7C74826EABA2}" presName="hierRoot2" presStyleCnt="0">
        <dgm:presLayoutVars>
          <dgm:hierBranch val="init"/>
        </dgm:presLayoutVars>
      </dgm:prSet>
      <dgm:spPr/>
    </dgm:pt>
    <dgm:pt modelId="{18477339-B43A-4643-9F7E-855115251626}" type="pres">
      <dgm:prSet presAssocID="{1C3CB9D7-E740-4D96-AB80-7C74826EABA2}" presName="rootComposite" presStyleCnt="0"/>
      <dgm:spPr/>
    </dgm:pt>
    <dgm:pt modelId="{B399FFEB-0230-4D53-84A3-EF6260F2525D}" type="pres">
      <dgm:prSet presAssocID="{1C3CB9D7-E740-4D96-AB80-7C74826EABA2}" presName="rootText" presStyleLbl="node2" presStyleIdx="3" presStyleCnt="7" custScaleX="147542" custScaleY="272364">
        <dgm:presLayoutVars>
          <dgm:chPref val="3"/>
        </dgm:presLayoutVars>
      </dgm:prSet>
      <dgm:spPr/>
    </dgm:pt>
    <dgm:pt modelId="{DD53046A-E049-4200-ACF0-0CF507F42DC3}" type="pres">
      <dgm:prSet presAssocID="{1C3CB9D7-E740-4D96-AB80-7C74826EABA2}" presName="rootConnector" presStyleLbl="node2" presStyleIdx="3" presStyleCnt="7"/>
      <dgm:spPr/>
    </dgm:pt>
    <dgm:pt modelId="{F3275743-302F-402B-80CD-452C192FE178}" type="pres">
      <dgm:prSet presAssocID="{1C3CB9D7-E740-4D96-AB80-7C74826EABA2}" presName="hierChild4" presStyleCnt="0"/>
      <dgm:spPr/>
    </dgm:pt>
    <dgm:pt modelId="{EEFD6CF2-CF96-496E-8664-FD3F8DC19765}" type="pres">
      <dgm:prSet presAssocID="{1C3CB9D7-E740-4D96-AB80-7C74826EABA2}" presName="hierChild5" presStyleCnt="0"/>
      <dgm:spPr/>
    </dgm:pt>
    <dgm:pt modelId="{15C0A5ED-D462-4DA5-AA9B-629995CA8451}" type="pres">
      <dgm:prSet presAssocID="{6F90D736-758C-457B-BF67-1E3685D2ADFB}" presName="Name37" presStyleLbl="parChTrans1D2" presStyleIdx="4" presStyleCnt="7"/>
      <dgm:spPr/>
    </dgm:pt>
    <dgm:pt modelId="{645A7DFD-5788-466C-8137-3CB80E0E705D}" type="pres">
      <dgm:prSet presAssocID="{F2F2791E-F639-47FB-B272-53F19E831D3E}" presName="hierRoot2" presStyleCnt="0">
        <dgm:presLayoutVars>
          <dgm:hierBranch val="init"/>
        </dgm:presLayoutVars>
      </dgm:prSet>
      <dgm:spPr/>
    </dgm:pt>
    <dgm:pt modelId="{81BC0EFF-0CA3-40F9-A69A-107E989B680C}" type="pres">
      <dgm:prSet presAssocID="{F2F2791E-F639-47FB-B272-53F19E831D3E}" presName="rootComposite" presStyleCnt="0"/>
      <dgm:spPr/>
    </dgm:pt>
    <dgm:pt modelId="{039AA998-AC5E-438D-96F6-9E207167B6F3}" type="pres">
      <dgm:prSet presAssocID="{F2F2791E-F639-47FB-B272-53F19E831D3E}" presName="rootText" presStyleLbl="node2" presStyleIdx="4" presStyleCnt="7" custScaleX="125030" custScaleY="193064">
        <dgm:presLayoutVars>
          <dgm:chPref val="3"/>
        </dgm:presLayoutVars>
      </dgm:prSet>
      <dgm:spPr/>
    </dgm:pt>
    <dgm:pt modelId="{3BE72D7A-3D5C-46C2-90B9-CC2EE967FA37}" type="pres">
      <dgm:prSet presAssocID="{F2F2791E-F639-47FB-B272-53F19E831D3E}" presName="rootConnector" presStyleLbl="node2" presStyleIdx="4" presStyleCnt="7"/>
      <dgm:spPr/>
    </dgm:pt>
    <dgm:pt modelId="{0EC39BCE-DEC7-4355-8E7D-13D915F7C045}" type="pres">
      <dgm:prSet presAssocID="{F2F2791E-F639-47FB-B272-53F19E831D3E}" presName="hierChild4" presStyleCnt="0"/>
      <dgm:spPr/>
    </dgm:pt>
    <dgm:pt modelId="{9093AC7A-2E0E-4647-8D8C-0AE771C9174C}" type="pres">
      <dgm:prSet presAssocID="{F2F2791E-F639-47FB-B272-53F19E831D3E}" presName="hierChild5" presStyleCnt="0"/>
      <dgm:spPr/>
    </dgm:pt>
    <dgm:pt modelId="{90498D66-6740-4301-833D-E60D73523581}" type="pres">
      <dgm:prSet presAssocID="{2D348506-2A37-4C93-8E86-AD115A784BE9}" presName="Name37" presStyleLbl="parChTrans1D2" presStyleIdx="5" presStyleCnt="7"/>
      <dgm:spPr/>
    </dgm:pt>
    <dgm:pt modelId="{DDE47883-9688-4351-BFDB-E1ED61719FAD}" type="pres">
      <dgm:prSet presAssocID="{EE138919-6B5C-4C51-9241-98231CCAD5ED}" presName="hierRoot2" presStyleCnt="0">
        <dgm:presLayoutVars>
          <dgm:hierBranch val="init"/>
        </dgm:presLayoutVars>
      </dgm:prSet>
      <dgm:spPr/>
    </dgm:pt>
    <dgm:pt modelId="{B101DA4C-0104-408C-A916-48B5474F079C}" type="pres">
      <dgm:prSet presAssocID="{EE138919-6B5C-4C51-9241-98231CCAD5ED}" presName="rootComposite" presStyleCnt="0"/>
      <dgm:spPr/>
    </dgm:pt>
    <dgm:pt modelId="{101394E4-2DCC-4016-8CCD-09D050D2A933}" type="pres">
      <dgm:prSet presAssocID="{EE138919-6B5C-4C51-9241-98231CCAD5ED}" presName="rootText" presStyleLbl="node2" presStyleIdx="5" presStyleCnt="7" custScaleX="120426" custScaleY="208363">
        <dgm:presLayoutVars>
          <dgm:chPref val="3"/>
        </dgm:presLayoutVars>
      </dgm:prSet>
      <dgm:spPr/>
    </dgm:pt>
    <dgm:pt modelId="{1809E916-732E-4B15-8219-2C248BDD11E6}" type="pres">
      <dgm:prSet presAssocID="{EE138919-6B5C-4C51-9241-98231CCAD5ED}" presName="rootConnector" presStyleLbl="node2" presStyleIdx="5" presStyleCnt="7"/>
      <dgm:spPr/>
    </dgm:pt>
    <dgm:pt modelId="{CC1A1F51-ABB5-4B10-8730-E6DAA8A72A8C}" type="pres">
      <dgm:prSet presAssocID="{EE138919-6B5C-4C51-9241-98231CCAD5ED}" presName="hierChild4" presStyleCnt="0"/>
      <dgm:spPr/>
    </dgm:pt>
    <dgm:pt modelId="{2BEAA1F7-91F9-422A-93D0-3B75F6749A0D}" type="pres">
      <dgm:prSet presAssocID="{EE138919-6B5C-4C51-9241-98231CCAD5ED}" presName="hierChild5" presStyleCnt="0"/>
      <dgm:spPr/>
    </dgm:pt>
    <dgm:pt modelId="{7F1784FA-9F26-4EA1-8053-E469795477A4}" type="pres">
      <dgm:prSet presAssocID="{33CF97E3-3E89-4C63-981A-15A46A0B0B13}" presName="Name37" presStyleLbl="parChTrans1D2" presStyleIdx="6" presStyleCnt="7"/>
      <dgm:spPr/>
    </dgm:pt>
    <dgm:pt modelId="{34090543-B620-4DBB-B862-54F77B3EEEB6}" type="pres">
      <dgm:prSet presAssocID="{9D0BB181-A987-41BB-9ED8-734C76431E5A}" presName="hierRoot2" presStyleCnt="0">
        <dgm:presLayoutVars>
          <dgm:hierBranch val="init"/>
        </dgm:presLayoutVars>
      </dgm:prSet>
      <dgm:spPr/>
    </dgm:pt>
    <dgm:pt modelId="{E3156011-1260-412F-B792-D716B99A8A89}" type="pres">
      <dgm:prSet presAssocID="{9D0BB181-A987-41BB-9ED8-734C76431E5A}" presName="rootComposite" presStyleCnt="0"/>
      <dgm:spPr/>
    </dgm:pt>
    <dgm:pt modelId="{8D0B67B5-47CE-4246-9890-2FF7D9290D8A}" type="pres">
      <dgm:prSet presAssocID="{9D0BB181-A987-41BB-9ED8-734C76431E5A}" presName="rootText" presStyleLbl="node2" presStyleIdx="6" presStyleCnt="7" custScaleX="94463" custScaleY="222183">
        <dgm:presLayoutVars>
          <dgm:chPref val="3"/>
        </dgm:presLayoutVars>
      </dgm:prSet>
      <dgm:spPr/>
    </dgm:pt>
    <dgm:pt modelId="{25FDBFED-536A-44F2-AE4E-B7F4EEB3151F}" type="pres">
      <dgm:prSet presAssocID="{9D0BB181-A987-41BB-9ED8-734C76431E5A}" presName="rootConnector" presStyleLbl="node2" presStyleIdx="6" presStyleCnt="7"/>
      <dgm:spPr/>
    </dgm:pt>
    <dgm:pt modelId="{4DCC2AD0-CC84-4606-8D4B-3741469B77F9}" type="pres">
      <dgm:prSet presAssocID="{9D0BB181-A987-41BB-9ED8-734C76431E5A}" presName="hierChild4" presStyleCnt="0"/>
      <dgm:spPr/>
    </dgm:pt>
    <dgm:pt modelId="{26AD9FC7-18EA-49D4-AC72-7367E0A8B285}" type="pres">
      <dgm:prSet presAssocID="{9D0BB181-A987-41BB-9ED8-734C76431E5A}" presName="hierChild5" presStyleCnt="0"/>
      <dgm:spPr/>
    </dgm:pt>
    <dgm:pt modelId="{985A2705-7DDE-44E6-BD87-9659D19F113C}" type="pres">
      <dgm:prSet presAssocID="{931086DA-9A5D-4A1A-A2E6-E8CF5436EFE2}" presName="hierChild3" presStyleCnt="0"/>
      <dgm:spPr/>
    </dgm:pt>
    <dgm:pt modelId="{C374CBA3-02BD-4E6C-B5D3-5AE42DA55EE1}" type="pres">
      <dgm:prSet presAssocID="{795B10A2-77D0-4E3A-9818-52FFAD66023D}" presName="hierRoot1" presStyleCnt="0">
        <dgm:presLayoutVars>
          <dgm:hierBranch val="init"/>
        </dgm:presLayoutVars>
      </dgm:prSet>
      <dgm:spPr/>
    </dgm:pt>
    <dgm:pt modelId="{04E4DDA5-1E7F-43B4-998F-439FF29ADD2F}" type="pres">
      <dgm:prSet presAssocID="{795B10A2-77D0-4E3A-9818-52FFAD66023D}" presName="rootComposite1" presStyleCnt="0"/>
      <dgm:spPr/>
    </dgm:pt>
    <dgm:pt modelId="{3C47DB8A-A407-4E6F-8B36-71136AA42E86}" type="pres">
      <dgm:prSet presAssocID="{795B10A2-77D0-4E3A-9818-52FFAD66023D}" presName="rootText1" presStyleLbl="node0" presStyleIdx="1" presStyleCnt="2" custScaleX="261882" custScaleY="158497" custLinFactY="-78082" custLinFactNeighborX="-7607" custLinFactNeighborY="-100000">
        <dgm:presLayoutVars>
          <dgm:chPref val="3"/>
        </dgm:presLayoutVars>
      </dgm:prSet>
      <dgm:spPr/>
    </dgm:pt>
    <dgm:pt modelId="{00F4D27E-ABD9-486C-A629-19D96D7C6EED}" type="pres">
      <dgm:prSet presAssocID="{795B10A2-77D0-4E3A-9818-52FFAD66023D}" presName="rootConnector1" presStyleLbl="node1" presStyleIdx="0" presStyleCnt="0"/>
      <dgm:spPr/>
    </dgm:pt>
    <dgm:pt modelId="{CC603BCA-C185-449F-B88D-709C94AE134A}" type="pres">
      <dgm:prSet presAssocID="{795B10A2-77D0-4E3A-9818-52FFAD66023D}" presName="hierChild2" presStyleCnt="0"/>
      <dgm:spPr/>
    </dgm:pt>
    <dgm:pt modelId="{75144A75-A006-42A7-89C7-8C6C0BA5C06A}" type="pres">
      <dgm:prSet presAssocID="{795B10A2-77D0-4E3A-9818-52FFAD66023D}" presName="hierChild3" presStyleCnt="0"/>
      <dgm:spPr/>
    </dgm:pt>
  </dgm:ptLst>
  <dgm:cxnLst>
    <dgm:cxn modelId="{8CBB3114-DB38-4400-A686-4F4FAC82EF0A}" type="presOf" srcId="{21CA68EA-B767-4DD1-974B-6BDDA836CF2B}" destId="{AB0E3290-E1FF-4781-9985-425D07C067ED}" srcOrd="0" destOrd="0" presId="urn:microsoft.com/office/officeart/2005/8/layout/orgChart1"/>
    <dgm:cxn modelId="{7087A318-733B-4144-B7C7-FB53AE3EBF69}" srcId="{931086DA-9A5D-4A1A-A2E6-E8CF5436EFE2}" destId="{70DAD7BD-9BB8-42B5-9372-688B74528720}" srcOrd="2" destOrd="0" parTransId="{88B2D6B1-012C-4783-B0C1-ABC0ACB4020B}" sibTransId="{39095A57-B9E7-4432-8060-C902701742B3}"/>
    <dgm:cxn modelId="{2C597919-7882-4843-8106-253FCE05A7FE}" type="presOf" srcId="{EE138919-6B5C-4C51-9241-98231CCAD5ED}" destId="{1809E916-732E-4B15-8219-2C248BDD11E6}" srcOrd="1" destOrd="0" presId="urn:microsoft.com/office/officeart/2005/8/layout/orgChart1"/>
    <dgm:cxn modelId="{9D99971D-2047-4A9D-B644-A6375428F926}" type="presOf" srcId="{70DAD7BD-9BB8-42B5-9372-688B74528720}" destId="{DAB22120-FB7B-4D9D-BBBF-A6CCB573E6AD}" srcOrd="1" destOrd="0" presId="urn:microsoft.com/office/officeart/2005/8/layout/orgChart1"/>
    <dgm:cxn modelId="{1E012B1E-DD11-45FF-A425-D4AA7390A896}" type="presOf" srcId="{2D348506-2A37-4C93-8E86-AD115A784BE9}" destId="{90498D66-6740-4301-833D-E60D73523581}" srcOrd="0" destOrd="0" presId="urn:microsoft.com/office/officeart/2005/8/layout/orgChart1"/>
    <dgm:cxn modelId="{F6068E29-C0AC-46A1-8B4D-4EB1274A0803}" type="presOf" srcId="{608D4464-9B6E-432A-A4B0-ABCA32F57B3D}" destId="{6BDE46C3-039A-4A9D-B494-4EB93CE85459}" srcOrd="0" destOrd="0" presId="urn:microsoft.com/office/officeart/2005/8/layout/orgChart1"/>
    <dgm:cxn modelId="{2930E92D-9CB2-4B3C-B67B-435C471B1AD9}" srcId="{931086DA-9A5D-4A1A-A2E6-E8CF5436EFE2}" destId="{1C3CB9D7-E740-4D96-AB80-7C74826EABA2}" srcOrd="3" destOrd="0" parTransId="{608D4464-9B6E-432A-A4B0-ABCA32F57B3D}" sibTransId="{C49BF3A0-72A4-4052-91ED-5BA66CD9838F}"/>
    <dgm:cxn modelId="{4D50E632-547D-43E9-BF86-E50D516E53ED}" type="presOf" srcId="{88B2D6B1-012C-4783-B0C1-ABC0ACB4020B}" destId="{9646CE85-E15D-420B-84CE-5A401FE3198C}" srcOrd="0" destOrd="0" presId="urn:microsoft.com/office/officeart/2005/8/layout/orgChart1"/>
    <dgm:cxn modelId="{4EE97536-2B78-4722-9FC9-F38E24D744EA}" type="presOf" srcId="{33CF97E3-3E89-4C63-981A-15A46A0B0B13}" destId="{7F1784FA-9F26-4EA1-8053-E469795477A4}" srcOrd="0" destOrd="0" presId="urn:microsoft.com/office/officeart/2005/8/layout/orgChart1"/>
    <dgm:cxn modelId="{0B3DD637-FF40-43CB-A682-E7A0C844D1EB}" srcId="{931086DA-9A5D-4A1A-A2E6-E8CF5436EFE2}" destId="{21CA68EA-B767-4DD1-974B-6BDDA836CF2B}" srcOrd="0" destOrd="0" parTransId="{D9141E95-6A2B-4154-8D39-E8FAB3FA6098}" sibTransId="{693B7946-C098-4F7F-8247-890C26CE2822}"/>
    <dgm:cxn modelId="{46B0195E-92AD-4017-99F1-BE4579D5F5EA}" type="presOf" srcId="{6F90D736-758C-457B-BF67-1E3685D2ADFB}" destId="{15C0A5ED-D462-4DA5-AA9B-629995CA8451}" srcOrd="0" destOrd="0" presId="urn:microsoft.com/office/officeart/2005/8/layout/orgChart1"/>
    <dgm:cxn modelId="{F6E82C60-123C-4049-BFD7-C4C5E8E208EE}" srcId="{931086DA-9A5D-4A1A-A2E6-E8CF5436EFE2}" destId="{FB726FC8-5F00-4840-B14B-823FA9E17264}" srcOrd="1" destOrd="0" parTransId="{E3C187DB-DF4A-4906-88A1-C68E2BAB82D3}" sibTransId="{BC8DF071-788E-4046-AB83-59E17DB1682F}"/>
    <dgm:cxn modelId="{C8CAF741-C5E3-4002-9234-B829EAD3BA4B}" type="presOf" srcId="{70DAD7BD-9BB8-42B5-9372-688B74528720}" destId="{508588CB-2B6D-498F-9E57-9B231DC4D734}" srcOrd="0" destOrd="0" presId="urn:microsoft.com/office/officeart/2005/8/layout/orgChart1"/>
    <dgm:cxn modelId="{9C1C1166-315D-4C6A-A8EC-70C2EDC692AD}" type="presOf" srcId="{21CA68EA-B767-4DD1-974B-6BDDA836CF2B}" destId="{7E6049F9-DBD6-489B-9074-F000A2DE97AF}" srcOrd="1" destOrd="0" presId="urn:microsoft.com/office/officeart/2005/8/layout/orgChart1"/>
    <dgm:cxn modelId="{533E354E-6C87-4BCA-A95C-5150B466EF92}" type="presOf" srcId="{E3C187DB-DF4A-4906-88A1-C68E2BAB82D3}" destId="{C6589EBA-D7CD-4A00-82A5-24348FD247EF}" srcOrd="0" destOrd="0" presId="urn:microsoft.com/office/officeart/2005/8/layout/orgChart1"/>
    <dgm:cxn modelId="{09801A4F-3D7B-44E3-A503-CB03D72A4F81}" type="presOf" srcId="{795B10A2-77D0-4E3A-9818-52FFAD66023D}" destId="{3C47DB8A-A407-4E6F-8B36-71136AA42E86}" srcOrd="0" destOrd="0" presId="urn:microsoft.com/office/officeart/2005/8/layout/orgChart1"/>
    <dgm:cxn modelId="{CE7CF450-2340-46BB-97F2-8DA223F0A01D}" srcId="{1500D830-EDE4-4940-9E62-63EB462CE7A9}" destId="{795B10A2-77D0-4E3A-9818-52FFAD66023D}" srcOrd="1" destOrd="0" parTransId="{8CED0371-39A0-4036-8DA1-1C80E72EC5DB}" sibTransId="{CAA0829A-91B5-4B8C-A6A0-0D2665FB2DB7}"/>
    <dgm:cxn modelId="{E9881051-7C22-42B7-8BA7-D6B7F9806663}" type="presOf" srcId="{D9141E95-6A2B-4154-8D39-E8FAB3FA6098}" destId="{8DF6710F-809B-4F4E-8F52-39D4D7B033CA}" srcOrd="0" destOrd="0" presId="urn:microsoft.com/office/officeart/2005/8/layout/orgChart1"/>
    <dgm:cxn modelId="{15930074-F489-4FD2-9231-66C36A4D7695}" type="presOf" srcId="{FB726FC8-5F00-4840-B14B-823FA9E17264}" destId="{6CEFA0C9-1F3B-4382-9FDD-99302BA7E76F}" srcOrd="0" destOrd="0" presId="urn:microsoft.com/office/officeart/2005/8/layout/orgChart1"/>
    <dgm:cxn modelId="{CE6E5275-9EB5-4776-BE10-E845EF12BA05}" type="presOf" srcId="{795B10A2-77D0-4E3A-9818-52FFAD66023D}" destId="{00F4D27E-ABD9-486C-A629-19D96D7C6EED}" srcOrd="1" destOrd="0" presId="urn:microsoft.com/office/officeart/2005/8/layout/orgChart1"/>
    <dgm:cxn modelId="{5984EA56-8F8F-4D6A-9530-05C9B3B42697}" type="presOf" srcId="{F2F2791E-F639-47FB-B272-53F19E831D3E}" destId="{3BE72D7A-3D5C-46C2-90B9-CC2EE967FA37}" srcOrd="1" destOrd="0" presId="urn:microsoft.com/office/officeart/2005/8/layout/orgChart1"/>
    <dgm:cxn modelId="{84AEE47B-C350-41FC-B093-DDAFF7680835}" srcId="{1500D830-EDE4-4940-9E62-63EB462CE7A9}" destId="{931086DA-9A5D-4A1A-A2E6-E8CF5436EFE2}" srcOrd="0" destOrd="0" parTransId="{0470E07D-6918-47F7-B69E-1E1E1748A6DE}" sibTransId="{146C06BE-766A-438B-8378-D90AD2A3A6FB}"/>
    <dgm:cxn modelId="{B8BCCB80-24A1-4ACE-A205-0B414BF74C4F}" srcId="{931086DA-9A5D-4A1A-A2E6-E8CF5436EFE2}" destId="{F2F2791E-F639-47FB-B272-53F19E831D3E}" srcOrd="4" destOrd="0" parTransId="{6F90D736-758C-457B-BF67-1E3685D2ADFB}" sibTransId="{6F21C994-51C5-4CE6-B2CC-A3BEED9D3DE9}"/>
    <dgm:cxn modelId="{8B096E8C-8DE4-4BFB-BB88-AB1D3C389520}" type="presOf" srcId="{1C3CB9D7-E740-4D96-AB80-7C74826EABA2}" destId="{B399FFEB-0230-4D53-84A3-EF6260F2525D}" srcOrd="0" destOrd="0" presId="urn:microsoft.com/office/officeart/2005/8/layout/orgChart1"/>
    <dgm:cxn modelId="{8B651C8F-10DB-420B-9D2E-5BE5D75707FD}" srcId="{931086DA-9A5D-4A1A-A2E6-E8CF5436EFE2}" destId="{EE138919-6B5C-4C51-9241-98231CCAD5ED}" srcOrd="5" destOrd="0" parTransId="{2D348506-2A37-4C93-8E86-AD115A784BE9}" sibTransId="{E9C47E5A-5ECF-4799-8A49-F8BFB9F921A3}"/>
    <dgm:cxn modelId="{FDB4DC97-1052-40D6-94B3-15C07C2B92C5}" type="presOf" srcId="{931086DA-9A5D-4A1A-A2E6-E8CF5436EFE2}" destId="{1C634E94-B2FA-4CB4-A652-F38983C3BD84}" srcOrd="0" destOrd="0" presId="urn:microsoft.com/office/officeart/2005/8/layout/orgChart1"/>
    <dgm:cxn modelId="{AAAAC29B-7C03-4A54-8E6C-CA9EA8E3B3F6}" type="presOf" srcId="{1C3CB9D7-E740-4D96-AB80-7C74826EABA2}" destId="{DD53046A-E049-4200-ACF0-0CF507F42DC3}" srcOrd="1" destOrd="0" presId="urn:microsoft.com/office/officeart/2005/8/layout/orgChart1"/>
    <dgm:cxn modelId="{B64539AD-F5FD-4961-8A3A-07E97E69EF76}" type="presOf" srcId="{FB726FC8-5F00-4840-B14B-823FA9E17264}" destId="{84627570-02DC-488B-8CBA-61ACCF7B1921}" srcOrd="1" destOrd="0" presId="urn:microsoft.com/office/officeart/2005/8/layout/orgChart1"/>
    <dgm:cxn modelId="{A109E2B2-1C29-478F-BCB2-B38A777CC5E2}" type="presOf" srcId="{F2F2791E-F639-47FB-B272-53F19E831D3E}" destId="{039AA998-AC5E-438D-96F6-9E207167B6F3}" srcOrd="0" destOrd="0" presId="urn:microsoft.com/office/officeart/2005/8/layout/orgChart1"/>
    <dgm:cxn modelId="{B7AE81BC-CA25-4682-9409-39B4525926F6}" type="presOf" srcId="{1500D830-EDE4-4940-9E62-63EB462CE7A9}" destId="{2DB16D3A-68FF-4A3F-BF0A-DF5A2AB80160}" srcOrd="0" destOrd="0" presId="urn:microsoft.com/office/officeart/2005/8/layout/orgChart1"/>
    <dgm:cxn modelId="{F6304AC9-839A-49D5-9273-E1E26C480027}" srcId="{931086DA-9A5D-4A1A-A2E6-E8CF5436EFE2}" destId="{9D0BB181-A987-41BB-9ED8-734C76431E5A}" srcOrd="6" destOrd="0" parTransId="{33CF97E3-3E89-4C63-981A-15A46A0B0B13}" sibTransId="{06CECFAE-6AEC-4DE0-A4BB-3293A9660BDC}"/>
    <dgm:cxn modelId="{C8514ACD-23DB-450E-AD3B-E68BE764A52D}" type="presOf" srcId="{9D0BB181-A987-41BB-9ED8-734C76431E5A}" destId="{8D0B67B5-47CE-4246-9890-2FF7D9290D8A}" srcOrd="0" destOrd="0" presId="urn:microsoft.com/office/officeart/2005/8/layout/orgChart1"/>
    <dgm:cxn modelId="{6F9B67E3-D675-4317-BBE2-2AF942A1DD01}" type="presOf" srcId="{9D0BB181-A987-41BB-9ED8-734C76431E5A}" destId="{25FDBFED-536A-44F2-AE4E-B7F4EEB3151F}" srcOrd="1" destOrd="0" presId="urn:microsoft.com/office/officeart/2005/8/layout/orgChart1"/>
    <dgm:cxn modelId="{F87A08EE-BC7E-4E2A-8EA9-50C174D7BAFD}" type="presOf" srcId="{931086DA-9A5D-4A1A-A2E6-E8CF5436EFE2}" destId="{A0EC9A3F-5766-454E-BD03-D4473EB0F181}" srcOrd="1" destOrd="0" presId="urn:microsoft.com/office/officeart/2005/8/layout/orgChart1"/>
    <dgm:cxn modelId="{73C801F4-BF17-4282-98F7-08324AC5AB2D}" type="presOf" srcId="{EE138919-6B5C-4C51-9241-98231CCAD5ED}" destId="{101394E4-2DCC-4016-8CCD-09D050D2A933}" srcOrd="0" destOrd="0" presId="urn:microsoft.com/office/officeart/2005/8/layout/orgChart1"/>
    <dgm:cxn modelId="{29DA238C-DDFD-4BA4-A5F9-195308E9DE52}" type="presParOf" srcId="{2DB16D3A-68FF-4A3F-BF0A-DF5A2AB80160}" destId="{C4D1C2E3-FE8C-42D1-9CFC-1158E26A95B5}" srcOrd="0" destOrd="0" presId="urn:microsoft.com/office/officeart/2005/8/layout/orgChart1"/>
    <dgm:cxn modelId="{002F81B5-859B-4F68-8E0F-4ADD2B6B5A51}" type="presParOf" srcId="{C4D1C2E3-FE8C-42D1-9CFC-1158E26A95B5}" destId="{FCB85EC6-A57D-42CE-BD9E-416E29277F11}" srcOrd="0" destOrd="0" presId="urn:microsoft.com/office/officeart/2005/8/layout/orgChart1"/>
    <dgm:cxn modelId="{E3807940-7E61-4560-8476-94F69915D502}" type="presParOf" srcId="{FCB85EC6-A57D-42CE-BD9E-416E29277F11}" destId="{1C634E94-B2FA-4CB4-A652-F38983C3BD84}" srcOrd="0" destOrd="0" presId="urn:microsoft.com/office/officeart/2005/8/layout/orgChart1"/>
    <dgm:cxn modelId="{D861F6FB-1C03-4244-B75E-87445C653611}" type="presParOf" srcId="{FCB85EC6-A57D-42CE-BD9E-416E29277F11}" destId="{A0EC9A3F-5766-454E-BD03-D4473EB0F181}" srcOrd="1" destOrd="0" presId="urn:microsoft.com/office/officeart/2005/8/layout/orgChart1"/>
    <dgm:cxn modelId="{32DA0AB6-68BD-4B99-8AE0-C019F03D5D82}" type="presParOf" srcId="{C4D1C2E3-FE8C-42D1-9CFC-1158E26A95B5}" destId="{96A69480-3641-4C75-87E8-4FCD42003309}" srcOrd="1" destOrd="0" presId="urn:microsoft.com/office/officeart/2005/8/layout/orgChart1"/>
    <dgm:cxn modelId="{EB29FDD0-D38D-4E87-B047-3D1EFF9CEB60}" type="presParOf" srcId="{96A69480-3641-4C75-87E8-4FCD42003309}" destId="{8DF6710F-809B-4F4E-8F52-39D4D7B033CA}" srcOrd="0" destOrd="0" presId="urn:microsoft.com/office/officeart/2005/8/layout/orgChart1"/>
    <dgm:cxn modelId="{10A77169-0281-407E-8BAE-0B635487FD24}" type="presParOf" srcId="{96A69480-3641-4C75-87E8-4FCD42003309}" destId="{0C634EAF-D45B-4B59-8F37-A993488372EB}" srcOrd="1" destOrd="0" presId="urn:microsoft.com/office/officeart/2005/8/layout/orgChart1"/>
    <dgm:cxn modelId="{151A1CAC-8122-41B1-996A-7A2435E1BB1E}" type="presParOf" srcId="{0C634EAF-D45B-4B59-8F37-A993488372EB}" destId="{4D16A8F6-1FFE-4E58-A744-FD3945A616E0}" srcOrd="0" destOrd="0" presId="urn:microsoft.com/office/officeart/2005/8/layout/orgChart1"/>
    <dgm:cxn modelId="{9FF8B847-6B6D-4862-B31A-6F849CE3F182}" type="presParOf" srcId="{4D16A8F6-1FFE-4E58-A744-FD3945A616E0}" destId="{AB0E3290-E1FF-4781-9985-425D07C067ED}" srcOrd="0" destOrd="0" presId="urn:microsoft.com/office/officeart/2005/8/layout/orgChart1"/>
    <dgm:cxn modelId="{677A1EDD-DD91-4E3A-B950-0D27B0EA1058}" type="presParOf" srcId="{4D16A8F6-1FFE-4E58-A744-FD3945A616E0}" destId="{7E6049F9-DBD6-489B-9074-F000A2DE97AF}" srcOrd="1" destOrd="0" presId="urn:microsoft.com/office/officeart/2005/8/layout/orgChart1"/>
    <dgm:cxn modelId="{E1D9D6F8-07F4-4A7B-8ACE-635435C7DC95}" type="presParOf" srcId="{0C634EAF-D45B-4B59-8F37-A993488372EB}" destId="{19067F62-A4FE-4E4B-BAA7-CB1A8B99EB9A}" srcOrd="1" destOrd="0" presId="urn:microsoft.com/office/officeart/2005/8/layout/orgChart1"/>
    <dgm:cxn modelId="{A0B3DA57-49BA-4A00-A137-1356ABAC6EE1}" type="presParOf" srcId="{0C634EAF-D45B-4B59-8F37-A993488372EB}" destId="{5CFBB969-7A3B-49AC-978E-5C66368FA0D7}" srcOrd="2" destOrd="0" presId="urn:microsoft.com/office/officeart/2005/8/layout/orgChart1"/>
    <dgm:cxn modelId="{A5A4214E-5B9B-40DE-A742-4BBABAC81EC8}" type="presParOf" srcId="{96A69480-3641-4C75-87E8-4FCD42003309}" destId="{C6589EBA-D7CD-4A00-82A5-24348FD247EF}" srcOrd="2" destOrd="0" presId="urn:microsoft.com/office/officeart/2005/8/layout/orgChart1"/>
    <dgm:cxn modelId="{0D92F671-306A-47D6-87BC-95DF9D38D054}" type="presParOf" srcId="{96A69480-3641-4C75-87E8-4FCD42003309}" destId="{E0E9D573-8F87-462B-8AA9-518DD6CE1914}" srcOrd="3" destOrd="0" presId="urn:microsoft.com/office/officeart/2005/8/layout/orgChart1"/>
    <dgm:cxn modelId="{61E0B5A1-B2F0-414D-9288-3F19C8F2C3BA}" type="presParOf" srcId="{E0E9D573-8F87-462B-8AA9-518DD6CE1914}" destId="{0FF38E8B-83D3-4EB3-A384-1769F4E9B105}" srcOrd="0" destOrd="0" presId="urn:microsoft.com/office/officeart/2005/8/layout/orgChart1"/>
    <dgm:cxn modelId="{2D6C5F94-9A82-405A-8942-100CB0BAE6FB}" type="presParOf" srcId="{0FF38E8B-83D3-4EB3-A384-1769F4E9B105}" destId="{6CEFA0C9-1F3B-4382-9FDD-99302BA7E76F}" srcOrd="0" destOrd="0" presId="urn:microsoft.com/office/officeart/2005/8/layout/orgChart1"/>
    <dgm:cxn modelId="{3D77475A-22AE-42B4-9928-AFF4B2E55141}" type="presParOf" srcId="{0FF38E8B-83D3-4EB3-A384-1769F4E9B105}" destId="{84627570-02DC-488B-8CBA-61ACCF7B1921}" srcOrd="1" destOrd="0" presId="urn:microsoft.com/office/officeart/2005/8/layout/orgChart1"/>
    <dgm:cxn modelId="{D122B469-C8CF-4356-BD15-6FEC23999A8E}" type="presParOf" srcId="{E0E9D573-8F87-462B-8AA9-518DD6CE1914}" destId="{AAB46828-50AC-4AD3-8ECF-C360DF28340C}" srcOrd="1" destOrd="0" presId="urn:microsoft.com/office/officeart/2005/8/layout/orgChart1"/>
    <dgm:cxn modelId="{8BC2F487-EB84-4B83-9EF5-E13A0810B718}" type="presParOf" srcId="{E0E9D573-8F87-462B-8AA9-518DD6CE1914}" destId="{392794EE-8C39-472C-A7DD-E1F3493398B0}" srcOrd="2" destOrd="0" presId="urn:microsoft.com/office/officeart/2005/8/layout/orgChart1"/>
    <dgm:cxn modelId="{986483CA-2108-4BE7-AA5A-B9B43F1B865B}" type="presParOf" srcId="{96A69480-3641-4C75-87E8-4FCD42003309}" destId="{9646CE85-E15D-420B-84CE-5A401FE3198C}" srcOrd="4" destOrd="0" presId="urn:microsoft.com/office/officeart/2005/8/layout/orgChart1"/>
    <dgm:cxn modelId="{B6E66C5B-F03C-4A12-BFE6-A2BCF8BE620F}" type="presParOf" srcId="{96A69480-3641-4C75-87E8-4FCD42003309}" destId="{0B5317E6-B098-4C5C-B32C-3DA19BE0581E}" srcOrd="5" destOrd="0" presId="urn:microsoft.com/office/officeart/2005/8/layout/orgChart1"/>
    <dgm:cxn modelId="{224F755F-95A3-4267-BEB3-63DE5F7D7E6E}" type="presParOf" srcId="{0B5317E6-B098-4C5C-B32C-3DA19BE0581E}" destId="{51D7EEC0-CB3F-46EE-A3CA-FF83CC26DAD4}" srcOrd="0" destOrd="0" presId="urn:microsoft.com/office/officeart/2005/8/layout/orgChart1"/>
    <dgm:cxn modelId="{13854D84-C80C-4691-8D50-7B72FBBA5528}" type="presParOf" srcId="{51D7EEC0-CB3F-46EE-A3CA-FF83CC26DAD4}" destId="{508588CB-2B6D-498F-9E57-9B231DC4D734}" srcOrd="0" destOrd="0" presId="urn:microsoft.com/office/officeart/2005/8/layout/orgChart1"/>
    <dgm:cxn modelId="{9AE27A01-2381-4084-AA07-5A760699240B}" type="presParOf" srcId="{51D7EEC0-CB3F-46EE-A3CA-FF83CC26DAD4}" destId="{DAB22120-FB7B-4D9D-BBBF-A6CCB573E6AD}" srcOrd="1" destOrd="0" presId="urn:microsoft.com/office/officeart/2005/8/layout/orgChart1"/>
    <dgm:cxn modelId="{1A97B790-3756-459F-BE2F-3F4ED450136B}" type="presParOf" srcId="{0B5317E6-B098-4C5C-B32C-3DA19BE0581E}" destId="{CD5BF481-8AF9-4646-9B19-6D0408C0F69E}" srcOrd="1" destOrd="0" presId="urn:microsoft.com/office/officeart/2005/8/layout/orgChart1"/>
    <dgm:cxn modelId="{8F422B7D-4AA9-4B35-B214-8B80F33DDBF9}" type="presParOf" srcId="{0B5317E6-B098-4C5C-B32C-3DA19BE0581E}" destId="{7F98D52E-A2AC-43F5-9801-0F3BB6C7E6C5}" srcOrd="2" destOrd="0" presId="urn:microsoft.com/office/officeart/2005/8/layout/orgChart1"/>
    <dgm:cxn modelId="{3242DC18-D907-4D22-8E89-41C32B69D3BB}" type="presParOf" srcId="{96A69480-3641-4C75-87E8-4FCD42003309}" destId="{6BDE46C3-039A-4A9D-B494-4EB93CE85459}" srcOrd="6" destOrd="0" presId="urn:microsoft.com/office/officeart/2005/8/layout/orgChart1"/>
    <dgm:cxn modelId="{C3C495F0-CDDB-4B77-A32A-82992EDB92CB}" type="presParOf" srcId="{96A69480-3641-4C75-87E8-4FCD42003309}" destId="{A9FD23EB-2A31-44B8-8429-01D9F720C853}" srcOrd="7" destOrd="0" presId="urn:microsoft.com/office/officeart/2005/8/layout/orgChart1"/>
    <dgm:cxn modelId="{8C560B3E-384F-4C4E-AD4C-DD4724C63CCE}" type="presParOf" srcId="{A9FD23EB-2A31-44B8-8429-01D9F720C853}" destId="{18477339-B43A-4643-9F7E-855115251626}" srcOrd="0" destOrd="0" presId="urn:microsoft.com/office/officeart/2005/8/layout/orgChart1"/>
    <dgm:cxn modelId="{6E5BFB75-AC0C-475B-80D4-845335FD80B5}" type="presParOf" srcId="{18477339-B43A-4643-9F7E-855115251626}" destId="{B399FFEB-0230-4D53-84A3-EF6260F2525D}" srcOrd="0" destOrd="0" presId="urn:microsoft.com/office/officeart/2005/8/layout/orgChart1"/>
    <dgm:cxn modelId="{06AB3EF6-7102-471A-A915-4BD9FDF5E44D}" type="presParOf" srcId="{18477339-B43A-4643-9F7E-855115251626}" destId="{DD53046A-E049-4200-ACF0-0CF507F42DC3}" srcOrd="1" destOrd="0" presId="urn:microsoft.com/office/officeart/2005/8/layout/orgChart1"/>
    <dgm:cxn modelId="{B09B508B-DAF5-4D4A-9948-A69DD539E3B9}" type="presParOf" srcId="{A9FD23EB-2A31-44B8-8429-01D9F720C853}" destId="{F3275743-302F-402B-80CD-452C192FE178}" srcOrd="1" destOrd="0" presId="urn:microsoft.com/office/officeart/2005/8/layout/orgChart1"/>
    <dgm:cxn modelId="{0572CA2D-584D-4299-BF5B-865F3C11424E}" type="presParOf" srcId="{A9FD23EB-2A31-44B8-8429-01D9F720C853}" destId="{EEFD6CF2-CF96-496E-8664-FD3F8DC19765}" srcOrd="2" destOrd="0" presId="urn:microsoft.com/office/officeart/2005/8/layout/orgChart1"/>
    <dgm:cxn modelId="{3032C62B-C8C6-442C-A419-7FA66A27B30E}" type="presParOf" srcId="{96A69480-3641-4C75-87E8-4FCD42003309}" destId="{15C0A5ED-D462-4DA5-AA9B-629995CA8451}" srcOrd="8" destOrd="0" presId="urn:microsoft.com/office/officeart/2005/8/layout/orgChart1"/>
    <dgm:cxn modelId="{46A2067D-9FD8-483D-B122-F320BC9F653B}" type="presParOf" srcId="{96A69480-3641-4C75-87E8-4FCD42003309}" destId="{645A7DFD-5788-466C-8137-3CB80E0E705D}" srcOrd="9" destOrd="0" presId="urn:microsoft.com/office/officeart/2005/8/layout/orgChart1"/>
    <dgm:cxn modelId="{AB9C3411-C4DD-4286-B12F-5FFEF2F40944}" type="presParOf" srcId="{645A7DFD-5788-466C-8137-3CB80E0E705D}" destId="{81BC0EFF-0CA3-40F9-A69A-107E989B680C}" srcOrd="0" destOrd="0" presId="urn:microsoft.com/office/officeart/2005/8/layout/orgChart1"/>
    <dgm:cxn modelId="{A06B5D7B-A442-4812-AD0D-981B5A21B424}" type="presParOf" srcId="{81BC0EFF-0CA3-40F9-A69A-107E989B680C}" destId="{039AA998-AC5E-438D-96F6-9E207167B6F3}" srcOrd="0" destOrd="0" presId="urn:microsoft.com/office/officeart/2005/8/layout/orgChart1"/>
    <dgm:cxn modelId="{3FEEC0A4-43CB-49CC-86CB-B7E7126B60F8}" type="presParOf" srcId="{81BC0EFF-0CA3-40F9-A69A-107E989B680C}" destId="{3BE72D7A-3D5C-46C2-90B9-CC2EE967FA37}" srcOrd="1" destOrd="0" presId="urn:microsoft.com/office/officeart/2005/8/layout/orgChart1"/>
    <dgm:cxn modelId="{837196D8-9B9D-4359-879D-9230DB4D4F9B}" type="presParOf" srcId="{645A7DFD-5788-466C-8137-3CB80E0E705D}" destId="{0EC39BCE-DEC7-4355-8E7D-13D915F7C045}" srcOrd="1" destOrd="0" presId="urn:microsoft.com/office/officeart/2005/8/layout/orgChart1"/>
    <dgm:cxn modelId="{B7BD2403-1DFD-4FBE-9C7F-CF9EE688F55D}" type="presParOf" srcId="{645A7DFD-5788-466C-8137-3CB80E0E705D}" destId="{9093AC7A-2E0E-4647-8D8C-0AE771C9174C}" srcOrd="2" destOrd="0" presId="urn:microsoft.com/office/officeart/2005/8/layout/orgChart1"/>
    <dgm:cxn modelId="{FA16482C-C49E-4368-B9A8-8277C7190268}" type="presParOf" srcId="{96A69480-3641-4C75-87E8-4FCD42003309}" destId="{90498D66-6740-4301-833D-E60D73523581}" srcOrd="10" destOrd="0" presId="urn:microsoft.com/office/officeart/2005/8/layout/orgChart1"/>
    <dgm:cxn modelId="{1401E84A-07AB-48A2-A82E-18DCEB4CFB45}" type="presParOf" srcId="{96A69480-3641-4C75-87E8-4FCD42003309}" destId="{DDE47883-9688-4351-BFDB-E1ED61719FAD}" srcOrd="11" destOrd="0" presId="urn:microsoft.com/office/officeart/2005/8/layout/orgChart1"/>
    <dgm:cxn modelId="{AE49AFB0-BFBC-4D6B-9FFF-5BAFE4821409}" type="presParOf" srcId="{DDE47883-9688-4351-BFDB-E1ED61719FAD}" destId="{B101DA4C-0104-408C-A916-48B5474F079C}" srcOrd="0" destOrd="0" presId="urn:microsoft.com/office/officeart/2005/8/layout/orgChart1"/>
    <dgm:cxn modelId="{22C37825-DDF3-4A1D-B569-E5E93A2733DB}" type="presParOf" srcId="{B101DA4C-0104-408C-A916-48B5474F079C}" destId="{101394E4-2DCC-4016-8CCD-09D050D2A933}" srcOrd="0" destOrd="0" presId="urn:microsoft.com/office/officeart/2005/8/layout/orgChart1"/>
    <dgm:cxn modelId="{723AD68A-8B3A-4EAB-9240-6245A3683486}" type="presParOf" srcId="{B101DA4C-0104-408C-A916-48B5474F079C}" destId="{1809E916-732E-4B15-8219-2C248BDD11E6}" srcOrd="1" destOrd="0" presId="urn:microsoft.com/office/officeart/2005/8/layout/orgChart1"/>
    <dgm:cxn modelId="{0140105C-07D3-41AE-B838-8F86B5CE5466}" type="presParOf" srcId="{DDE47883-9688-4351-BFDB-E1ED61719FAD}" destId="{CC1A1F51-ABB5-4B10-8730-E6DAA8A72A8C}" srcOrd="1" destOrd="0" presId="urn:microsoft.com/office/officeart/2005/8/layout/orgChart1"/>
    <dgm:cxn modelId="{220D8511-68BE-41A7-A052-841DB4AD5B0A}" type="presParOf" srcId="{DDE47883-9688-4351-BFDB-E1ED61719FAD}" destId="{2BEAA1F7-91F9-422A-93D0-3B75F6749A0D}" srcOrd="2" destOrd="0" presId="urn:microsoft.com/office/officeart/2005/8/layout/orgChart1"/>
    <dgm:cxn modelId="{22DBA965-3AF0-4B06-8E3D-7ADD74C61E67}" type="presParOf" srcId="{96A69480-3641-4C75-87E8-4FCD42003309}" destId="{7F1784FA-9F26-4EA1-8053-E469795477A4}" srcOrd="12" destOrd="0" presId="urn:microsoft.com/office/officeart/2005/8/layout/orgChart1"/>
    <dgm:cxn modelId="{579E63CB-F41D-4A89-81A0-711FDB4966EE}" type="presParOf" srcId="{96A69480-3641-4C75-87E8-4FCD42003309}" destId="{34090543-B620-4DBB-B862-54F77B3EEEB6}" srcOrd="13" destOrd="0" presId="urn:microsoft.com/office/officeart/2005/8/layout/orgChart1"/>
    <dgm:cxn modelId="{02C626CD-E744-4A35-891A-4B1BEAF26839}" type="presParOf" srcId="{34090543-B620-4DBB-B862-54F77B3EEEB6}" destId="{E3156011-1260-412F-B792-D716B99A8A89}" srcOrd="0" destOrd="0" presId="urn:microsoft.com/office/officeart/2005/8/layout/orgChart1"/>
    <dgm:cxn modelId="{50980E60-88E1-4612-9CE3-0E5B77D070A2}" type="presParOf" srcId="{E3156011-1260-412F-B792-D716B99A8A89}" destId="{8D0B67B5-47CE-4246-9890-2FF7D9290D8A}" srcOrd="0" destOrd="0" presId="urn:microsoft.com/office/officeart/2005/8/layout/orgChart1"/>
    <dgm:cxn modelId="{7D4A6CCB-CE01-40F4-9DAF-0B21425E06BA}" type="presParOf" srcId="{E3156011-1260-412F-B792-D716B99A8A89}" destId="{25FDBFED-536A-44F2-AE4E-B7F4EEB3151F}" srcOrd="1" destOrd="0" presId="urn:microsoft.com/office/officeart/2005/8/layout/orgChart1"/>
    <dgm:cxn modelId="{6D834EAC-FB58-4C60-BBFC-45B8810A7719}" type="presParOf" srcId="{34090543-B620-4DBB-B862-54F77B3EEEB6}" destId="{4DCC2AD0-CC84-4606-8D4B-3741469B77F9}" srcOrd="1" destOrd="0" presId="urn:microsoft.com/office/officeart/2005/8/layout/orgChart1"/>
    <dgm:cxn modelId="{FB7CB6BA-4E5F-4743-9531-88747677B573}" type="presParOf" srcId="{34090543-B620-4DBB-B862-54F77B3EEEB6}" destId="{26AD9FC7-18EA-49D4-AC72-7367E0A8B285}" srcOrd="2" destOrd="0" presId="urn:microsoft.com/office/officeart/2005/8/layout/orgChart1"/>
    <dgm:cxn modelId="{16BF35AD-8B3B-4820-909E-C1EBC03E2AFD}" type="presParOf" srcId="{C4D1C2E3-FE8C-42D1-9CFC-1158E26A95B5}" destId="{985A2705-7DDE-44E6-BD87-9659D19F113C}" srcOrd="2" destOrd="0" presId="urn:microsoft.com/office/officeart/2005/8/layout/orgChart1"/>
    <dgm:cxn modelId="{FD480E4B-745E-442E-B2ED-0220996633A5}" type="presParOf" srcId="{2DB16D3A-68FF-4A3F-BF0A-DF5A2AB80160}" destId="{C374CBA3-02BD-4E6C-B5D3-5AE42DA55EE1}" srcOrd="1" destOrd="0" presId="urn:microsoft.com/office/officeart/2005/8/layout/orgChart1"/>
    <dgm:cxn modelId="{AEDDE014-161B-42BF-A6B9-DEBCEDB466D9}" type="presParOf" srcId="{C374CBA3-02BD-4E6C-B5D3-5AE42DA55EE1}" destId="{04E4DDA5-1E7F-43B4-998F-439FF29ADD2F}" srcOrd="0" destOrd="0" presId="urn:microsoft.com/office/officeart/2005/8/layout/orgChart1"/>
    <dgm:cxn modelId="{C751E813-84C8-4042-BD8E-1FD9DED8AD37}" type="presParOf" srcId="{04E4DDA5-1E7F-43B4-998F-439FF29ADD2F}" destId="{3C47DB8A-A407-4E6F-8B36-71136AA42E86}" srcOrd="0" destOrd="0" presId="urn:microsoft.com/office/officeart/2005/8/layout/orgChart1"/>
    <dgm:cxn modelId="{0E5756C9-229B-44BB-80E8-286C93E7CE1C}" type="presParOf" srcId="{04E4DDA5-1E7F-43B4-998F-439FF29ADD2F}" destId="{00F4D27E-ABD9-486C-A629-19D96D7C6EED}" srcOrd="1" destOrd="0" presId="urn:microsoft.com/office/officeart/2005/8/layout/orgChart1"/>
    <dgm:cxn modelId="{A846A444-49AB-4698-BAA1-79CA76B77E61}" type="presParOf" srcId="{C374CBA3-02BD-4E6C-B5D3-5AE42DA55EE1}" destId="{CC603BCA-C185-449F-B88D-709C94AE134A}" srcOrd="1" destOrd="0" presId="urn:microsoft.com/office/officeart/2005/8/layout/orgChart1"/>
    <dgm:cxn modelId="{FB9C1E06-F99F-485D-BF29-6D74494517C8}" type="presParOf" srcId="{C374CBA3-02BD-4E6C-B5D3-5AE42DA55EE1}" destId="{75144A75-A006-42A7-89C7-8C6C0BA5C06A}" srcOrd="2" destOrd="0" presId="urn:microsoft.com/office/officeart/2005/8/layout/orgChar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A3E300-D0CC-40B8-A4D4-9504C2B62481}" type="doc">
      <dgm:prSet loTypeId="urn:microsoft.com/office/officeart/2005/8/layout/hProcess3" loCatId="process" qsTypeId="urn:microsoft.com/office/officeart/2005/8/quickstyle/3d4" qsCatId="3D" csTypeId="urn:microsoft.com/office/officeart/2005/8/colors/accent1_2" csCatId="accent1" phldr="1"/>
      <dgm:spPr/>
    </dgm:pt>
    <dgm:pt modelId="{F131569F-8066-4009-893C-D61D1DAA9C86}">
      <dgm:prSet phldrT="[Texto]" custT="1"/>
      <dgm:spPr/>
      <dgm:t>
        <a:bodyPr/>
        <a:lstStyle/>
        <a:p>
          <a:r>
            <a:rPr lang="es-MX" sz="1200" b="1" dirty="0"/>
            <a:t>Asiste técnicamente</a:t>
          </a:r>
        </a:p>
      </dgm:t>
    </dgm:pt>
    <dgm:pt modelId="{1524DE03-B9F0-4E62-9B07-5347292D4FB0}" type="parTrans" cxnId="{9DBA91E8-D9F0-4868-A143-A69213769A69}">
      <dgm:prSet/>
      <dgm:spPr/>
      <dgm:t>
        <a:bodyPr/>
        <a:lstStyle/>
        <a:p>
          <a:endParaRPr lang="es-MX" sz="2800" b="1"/>
        </a:p>
      </dgm:t>
    </dgm:pt>
    <dgm:pt modelId="{F013DC79-680B-4CF9-9C62-B430EDDEC7AD}" type="sibTrans" cxnId="{9DBA91E8-D9F0-4868-A143-A69213769A69}">
      <dgm:prSet/>
      <dgm:spPr/>
      <dgm:t>
        <a:bodyPr/>
        <a:lstStyle/>
        <a:p>
          <a:endParaRPr lang="es-MX" sz="2800" b="1"/>
        </a:p>
      </dgm:t>
    </dgm:pt>
    <dgm:pt modelId="{A3E62530-D9DC-4940-99F6-DDD17C056336}">
      <dgm:prSet phldrT="[Texto]" custT="1"/>
      <dgm:spPr/>
      <dgm:t>
        <a:bodyPr/>
        <a:lstStyle/>
        <a:p>
          <a:r>
            <a:rPr lang="es-MX" sz="1200" b="1" dirty="0"/>
            <a:t>Elabora y evalúa política pública</a:t>
          </a:r>
        </a:p>
      </dgm:t>
    </dgm:pt>
    <dgm:pt modelId="{8B19390E-6166-4727-964D-BB0A65298EAA}" type="parTrans" cxnId="{F1C520DE-DB54-4B0B-B427-BF398DE50728}">
      <dgm:prSet/>
      <dgm:spPr/>
      <dgm:t>
        <a:bodyPr/>
        <a:lstStyle/>
        <a:p>
          <a:endParaRPr lang="es-MX" sz="2800" b="1"/>
        </a:p>
      </dgm:t>
    </dgm:pt>
    <dgm:pt modelId="{1339F6DF-F07D-4A79-9C62-7D03A5F1FD44}" type="sibTrans" cxnId="{F1C520DE-DB54-4B0B-B427-BF398DE50728}">
      <dgm:prSet/>
      <dgm:spPr/>
      <dgm:t>
        <a:bodyPr/>
        <a:lstStyle/>
        <a:p>
          <a:endParaRPr lang="es-MX" sz="2800" b="1"/>
        </a:p>
      </dgm:t>
    </dgm:pt>
    <dgm:pt modelId="{0EE321AF-F1E2-4138-95BF-813C40489DFA}">
      <dgm:prSet phldrT="[Texto]" custT="1"/>
      <dgm:spPr/>
      <dgm:t>
        <a:bodyPr/>
        <a:lstStyle/>
        <a:p>
          <a:r>
            <a:rPr lang="es-MX" sz="1200" b="1" dirty="0"/>
            <a:t>Coordina interinstitucionalmente</a:t>
          </a:r>
        </a:p>
      </dgm:t>
    </dgm:pt>
    <dgm:pt modelId="{1FEBFEDB-5850-4BDA-BA4C-923BE4B9DD57}" type="parTrans" cxnId="{582F946B-9967-450D-A677-EE6400E7F02C}">
      <dgm:prSet/>
      <dgm:spPr/>
      <dgm:t>
        <a:bodyPr/>
        <a:lstStyle/>
        <a:p>
          <a:endParaRPr lang="es-MX" sz="2800" b="1"/>
        </a:p>
      </dgm:t>
    </dgm:pt>
    <dgm:pt modelId="{1E760173-DA84-4F36-BC8A-20F6ED82020B}" type="sibTrans" cxnId="{582F946B-9967-450D-A677-EE6400E7F02C}">
      <dgm:prSet/>
      <dgm:spPr/>
      <dgm:t>
        <a:bodyPr/>
        <a:lstStyle/>
        <a:p>
          <a:endParaRPr lang="es-MX" sz="2800" b="1"/>
        </a:p>
      </dgm:t>
    </dgm:pt>
    <dgm:pt modelId="{21704594-41BF-4F8D-A24B-76856FDD9A06}">
      <dgm:prSet phldrT="[Texto]" custT="1"/>
      <dgm:spPr/>
      <dgm:t>
        <a:bodyPr/>
        <a:lstStyle/>
        <a:p>
          <a:r>
            <a:rPr lang="es-MX" sz="1200" b="1" dirty="0"/>
            <a:t>Elabora informes, recomendaciones y otros documentos</a:t>
          </a:r>
        </a:p>
      </dgm:t>
    </dgm:pt>
    <dgm:pt modelId="{101B2BDD-1DAD-46B3-905F-9837504CA833}" type="parTrans" cxnId="{9550FA66-B23A-40E6-9AE5-CFF88CA3C6AA}">
      <dgm:prSet/>
      <dgm:spPr/>
      <dgm:t>
        <a:bodyPr/>
        <a:lstStyle/>
        <a:p>
          <a:endParaRPr lang="es-MX" sz="2800" b="1"/>
        </a:p>
      </dgm:t>
    </dgm:pt>
    <dgm:pt modelId="{B7EBC928-B2F1-4286-AF4F-854849AF2EFA}" type="sibTrans" cxnId="{9550FA66-B23A-40E6-9AE5-CFF88CA3C6AA}">
      <dgm:prSet/>
      <dgm:spPr/>
      <dgm:t>
        <a:bodyPr/>
        <a:lstStyle/>
        <a:p>
          <a:endParaRPr lang="es-MX" sz="2800" b="1"/>
        </a:p>
      </dgm:t>
    </dgm:pt>
    <dgm:pt modelId="{9B7F4CA0-C842-4071-A1E6-3C3EAF2B187C}">
      <dgm:prSet phldrT="[Texto]" custT="1"/>
      <dgm:spPr/>
      <dgm:t>
        <a:bodyPr/>
        <a:lstStyle/>
        <a:p>
          <a:r>
            <a:rPr lang="es-MX" sz="1200" b="1" dirty="0"/>
            <a:t>Integra y administra sistemas y plataformas</a:t>
          </a:r>
        </a:p>
      </dgm:t>
    </dgm:pt>
    <dgm:pt modelId="{C7332A60-9350-4627-8BD0-1D3ADD0CF209}" type="parTrans" cxnId="{46ABF5EB-A834-4FF6-AC53-5ED0C1145B71}">
      <dgm:prSet/>
      <dgm:spPr/>
      <dgm:t>
        <a:bodyPr/>
        <a:lstStyle/>
        <a:p>
          <a:endParaRPr lang="es-MX" sz="2800" b="1"/>
        </a:p>
      </dgm:t>
    </dgm:pt>
    <dgm:pt modelId="{B86E1CF7-A284-4699-9FAA-830857C5D2B7}" type="sibTrans" cxnId="{46ABF5EB-A834-4FF6-AC53-5ED0C1145B71}">
      <dgm:prSet/>
      <dgm:spPr/>
      <dgm:t>
        <a:bodyPr/>
        <a:lstStyle/>
        <a:p>
          <a:endParaRPr lang="es-MX" sz="2800" b="1"/>
        </a:p>
      </dgm:t>
    </dgm:pt>
    <dgm:pt modelId="{9ADD8A0A-0F7B-45F7-BBF9-93B7C320880B}" type="pres">
      <dgm:prSet presAssocID="{09A3E300-D0CC-40B8-A4D4-9504C2B62481}" presName="Name0" presStyleCnt="0">
        <dgm:presLayoutVars>
          <dgm:dir/>
          <dgm:animLvl val="lvl"/>
          <dgm:resizeHandles val="exact"/>
        </dgm:presLayoutVars>
      </dgm:prSet>
      <dgm:spPr/>
    </dgm:pt>
    <dgm:pt modelId="{08DC713F-8AA6-43A4-9DE9-3A3DEACCBCF2}" type="pres">
      <dgm:prSet presAssocID="{09A3E300-D0CC-40B8-A4D4-9504C2B62481}" presName="dummy" presStyleCnt="0"/>
      <dgm:spPr/>
    </dgm:pt>
    <dgm:pt modelId="{022F8EED-1651-4324-AF22-1709FF14D791}" type="pres">
      <dgm:prSet presAssocID="{09A3E300-D0CC-40B8-A4D4-9504C2B62481}" presName="linH" presStyleCnt="0"/>
      <dgm:spPr/>
    </dgm:pt>
    <dgm:pt modelId="{C27A4316-23C9-4BAA-A8DD-B6BCD459FCAD}" type="pres">
      <dgm:prSet presAssocID="{09A3E300-D0CC-40B8-A4D4-9504C2B62481}" presName="padding1" presStyleCnt="0"/>
      <dgm:spPr/>
    </dgm:pt>
    <dgm:pt modelId="{337AA60E-4376-453D-817C-29FB1C204C7E}" type="pres">
      <dgm:prSet presAssocID="{F131569F-8066-4009-893C-D61D1DAA9C86}" presName="linV" presStyleCnt="0"/>
      <dgm:spPr/>
    </dgm:pt>
    <dgm:pt modelId="{1392F926-FE40-46A9-AA2A-4012DDE6755D}" type="pres">
      <dgm:prSet presAssocID="{F131569F-8066-4009-893C-D61D1DAA9C86}" presName="spVertical1" presStyleCnt="0"/>
      <dgm:spPr/>
    </dgm:pt>
    <dgm:pt modelId="{58ACF26C-B16C-40E7-99BA-FA9D3A0DC8D7}" type="pres">
      <dgm:prSet presAssocID="{F131569F-8066-4009-893C-D61D1DAA9C86}" presName="parTx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249179E4-00AB-4CA7-80AD-D0D09F7EF60B}" type="pres">
      <dgm:prSet presAssocID="{F131569F-8066-4009-893C-D61D1DAA9C86}" presName="spVertical2" presStyleCnt="0"/>
      <dgm:spPr/>
    </dgm:pt>
    <dgm:pt modelId="{2249D476-AF11-4B65-9A25-8600B307FE44}" type="pres">
      <dgm:prSet presAssocID="{F131569F-8066-4009-893C-D61D1DAA9C86}" presName="spVertical3" presStyleCnt="0"/>
      <dgm:spPr/>
    </dgm:pt>
    <dgm:pt modelId="{8DD5DECB-5B26-4348-95B5-753954A64520}" type="pres">
      <dgm:prSet presAssocID="{F013DC79-680B-4CF9-9C62-B430EDDEC7AD}" presName="space" presStyleCnt="0"/>
      <dgm:spPr/>
    </dgm:pt>
    <dgm:pt modelId="{5539F715-7B3A-4771-9613-B970E63AD36B}" type="pres">
      <dgm:prSet presAssocID="{A3E62530-D9DC-4940-99F6-DDD17C056336}" presName="linV" presStyleCnt="0"/>
      <dgm:spPr/>
    </dgm:pt>
    <dgm:pt modelId="{DD25D2B8-4E88-4AF7-886F-19FA6A85123B}" type="pres">
      <dgm:prSet presAssocID="{A3E62530-D9DC-4940-99F6-DDD17C056336}" presName="spVertical1" presStyleCnt="0"/>
      <dgm:spPr/>
    </dgm:pt>
    <dgm:pt modelId="{D32A2D5B-B18C-41C8-8270-7A4001CC5D99}" type="pres">
      <dgm:prSet presAssocID="{A3E62530-D9DC-4940-99F6-DDD17C056336}" presName="parTx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06066210-74B9-4AEA-8FCA-0960D38BF869}" type="pres">
      <dgm:prSet presAssocID="{A3E62530-D9DC-4940-99F6-DDD17C056336}" presName="spVertical2" presStyleCnt="0"/>
      <dgm:spPr/>
    </dgm:pt>
    <dgm:pt modelId="{074886F7-89F6-4FD9-9A2B-FD1DD28E6EAC}" type="pres">
      <dgm:prSet presAssocID="{A3E62530-D9DC-4940-99F6-DDD17C056336}" presName="spVertical3" presStyleCnt="0"/>
      <dgm:spPr/>
    </dgm:pt>
    <dgm:pt modelId="{6545A1EB-6BB9-4E36-86B1-2AD38D86529E}" type="pres">
      <dgm:prSet presAssocID="{1339F6DF-F07D-4A79-9C62-7D03A5F1FD44}" presName="space" presStyleCnt="0"/>
      <dgm:spPr/>
    </dgm:pt>
    <dgm:pt modelId="{A744174E-4722-4609-8505-67EFFF2FF7ED}" type="pres">
      <dgm:prSet presAssocID="{21704594-41BF-4F8D-A24B-76856FDD9A06}" presName="linV" presStyleCnt="0"/>
      <dgm:spPr/>
    </dgm:pt>
    <dgm:pt modelId="{0CC4E0E1-319A-435C-B0AC-4661C7A26E87}" type="pres">
      <dgm:prSet presAssocID="{21704594-41BF-4F8D-A24B-76856FDD9A06}" presName="spVertical1" presStyleCnt="0"/>
      <dgm:spPr/>
    </dgm:pt>
    <dgm:pt modelId="{F1E01C6A-1328-4FF2-880B-A7F5A0A6CAE7}" type="pres">
      <dgm:prSet presAssocID="{21704594-41BF-4F8D-A24B-76856FDD9A06}" presName="parTx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23113F5A-E695-4CD4-9294-85963AF103C3}" type="pres">
      <dgm:prSet presAssocID="{21704594-41BF-4F8D-A24B-76856FDD9A06}" presName="spVertical2" presStyleCnt="0"/>
      <dgm:spPr/>
    </dgm:pt>
    <dgm:pt modelId="{EC067CB1-5837-4307-8DA3-63D1A0E33D52}" type="pres">
      <dgm:prSet presAssocID="{21704594-41BF-4F8D-A24B-76856FDD9A06}" presName="spVertical3" presStyleCnt="0"/>
      <dgm:spPr/>
    </dgm:pt>
    <dgm:pt modelId="{B59B9681-5F1D-4951-83A0-45A32D622226}" type="pres">
      <dgm:prSet presAssocID="{B7EBC928-B2F1-4286-AF4F-854849AF2EFA}" presName="space" presStyleCnt="0"/>
      <dgm:spPr/>
    </dgm:pt>
    <dgm:pt modelId="{79218F4C-3B32-48C4-9EBA-10C2205AA2C8}" type="pres">
      <dgm:prSet presAssocID="{9B7F4CA0-C842-4071-A1E6-3C3EAF2B187C}" presName="linV" presStyleCnt="0"/>
      <dgm:spPr/>
    </dgm:pt>
    <dgm:pt modelId="{96EC7514-7671-4BB5-BBCF-19FD52AFEE81}" type="pres">
      <dgm:prSet presAssocID="{9B7F4CA0-C842-4071-A1E6-3C3EAF2B187C}" presName="spVertical1" presStyleCnt="0"/>
      <dgm:spPr/>
    </dgm:pt>
    <dgm:pt modelId="{5D7BCCD8-D7B0-4AA6-8D1E-FF6B2FDB173F}" type="pres">
      <dgm:prSet presAssocID="{9B7F4CA0-C842-4071-A1E6-3C3EAF2B187C}" presName="parTx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61DEE568-D35C-4211-BF47-6FCC9011B203}" type="pres">
      <dgm:prSet presAssocID="{9B7F4CA0-C842-4071-A1E6-3C3EAF2B187C}" presName="spVertical2" presStyleCnt="0"/>
      <dgm:spPr/>
    </dgm:pt>
    <dgm:pt modelId="{677C0183-ACCD-4E5D-8443-1BFA4A7EA2F1}" type="pres">
      <dgm:prSet presAssocID="{9B7F4CA0-C842-4071-A1E6-3C3EAF2B187C}" presName="spVertical3" presStyleCnt="0"/>
      <dgm:spPr/>
    </dgm:pt>
    <dgm:pt modelId="{77EB21FF-1CA7-4E28-BBBA-28D6CD1A9896}" type="pres">
      <dgm:prSet presAssocID="{B86E1CF7-A284-4699-9FAA-830857C5D2B7}" presName="space" presStyleCnt="0"/>
      <dgm:spPr/>
    </dgm:pt>
    <dgm:pt modelId="{EEB65F4E-97BF-4E45-9329-3A738ACABF36}" type="pres">
      <dgm:prSet presAssocID="{0EE321AF-F1E2-4138-95BF-813C40489DFA}" presName="linV" presStyleCnt="0"/>
      <dgm:spPr/>
    </dgm:pt>
    <dgm:pt modelId="{8067D239-0C61-4AC4-A044-EC58EF3537CF}" type="pres">
      <dgm:prSet presAssocID="{0EE321AF-F1E2-4138-95BF-813C40489DFA}" presName="spVertical1" presStyleCnt="0"/>
      <dgm:spPr/>
    </dgm:pt>
    <dgm:pt modelId="{0BCECE15-CA8B-4EDF-BDC8-B1E74D424370}" type="pres">
      <dgm:prSet presAssocID="{0EE321AF-F1E2-4138-95BF-813C40489DFA}" presName="parTx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6123722B-7DE3-4C68-B408-B275633BADFB}" type="pres">
      <dgm:prSet presAssocID="{0EE321AF-F1E2-4138-95BF-813C40489DFA}" presName="spVertical2" presStyleCnt="0"/>
      <dgm:spPr/>
    </dgm:pt>
    <dgm:pt modelId="{2CBE7A62-C20D-41C6-91A5-6CE71D115CEB}" type="pres">
      <dgm:prSet presAssocID="{0EE321AF-F1E2-4138-95BF-813C40489DFA}" presName="spVertical3" presStyleCnt="0"/>
      <dgm:spPr/>
    </dgm:pt>
    <dgm:pt modelId="{DE75F928-2168-4AAC-8D8E-1E0EF45BE3CA}" type="pres">
      <dgm:prSet presAssocID="{09A3E300-D0CC-40B8-A4D4-9504C2B62481}" presName="padding2" presStyleCnt="0"/>
      <dgm:spPr/>
    </dgm:pt>
    <dgm:pt modelId="{60F6CE33-FBF9-439D-8FA1-ECFFE9C3F085}" type="pres">
      <dgm:prSet presAssocID="{09A3E300-D0CC-40B8-A4D4-9504C2B62481}" presName="negArrow" presStyleCnt="0"/>
      <dgm:spPr/>
    </dgm:pt>
    <dgm:pt modelId="{CF933FD3-6D9D-47FE-AA09-D8AECEB1B982}" type="pres">
      <dgm:prSet presAssocID="{09A3E300-D0CC-40B8-A4D4-9504C2B62481}" presName="backgroundArrow" presStyleLbl="node1" presStyleIdx="0" presStyleCnt="1" custLinFactNeighborX="-2316" custLinFactNeighborY="31241"/>
      <dgm:spPr>
        <a:solidFill>
          <a:schemeClr val="accent6">
            <a:lumMod val="40000"/>
            <a:lumOff val="60000"/>
          </a:schemeClr>
        </a:solidFill>
      </dgm:spPr>
    </dgm:pt>
  </dgm:ptLst>
  <dgm:cxnLst>
    <dgm:cxn modelId="{FD722200-0422-4010-80F7-35A3C4F92DA8}" type="presOf" srcId="{A3E62530-D9DC-4940-99F6-DDD17C056336}" destId="{D32A2D5B-B18C-41C8-8270-7A4001CC5D99}" srcOrd="0" destOrd="0" presId="urn:microsoft.com/office/officeart/2005/8/layout/hProcess3"/>
    <dgm:cxn modelId="{78EA4037-FD15-4BBB-BEA1-AE8FA319DC83}" type="presOf" srcId="{09A3E300-D0CC-40B8-A4D4-9504C2B62481}" destId="{9ADD8A0A-0F7B-45F7-BBF9-93B7C320880B}" srcOrd="0" destOrd="0" presId="urn:microsoft.com/office/officeart/2005/8/layout/hProcess3"/>
    <dgm:cxn modelId="{8099205E-6586-4538-95A4-456F10D89151}" type="presOf" srcId="{9B7F4CA0-C842-4071-A1E6-3C3EAF2B187C}" destId="{5D7BCCD8-D7B0-4AA6-8D1E-FF6B2FDB173F}" srcOrd="0" destOrd="0" presId="urn:microsoft.com/office/officeart/2005/8/layout/hProcess3"/>
    <dgm:cxn modelId="{9550FA66-B23A-40E6-9AE5-CFF88CA3C6AA}" srcId="{09A3E300-D0CC-40B8-A4D4-9504C2B62481}" destId="{21704594-41BF-4F8D-A24B-76856FDD9A06}" srcOrd="2" destOrd="0" parTransId="{101B2BDD-1DAD-46B3-905F-9837504CA833}" sibTransId="{B7EBC928-B2F1-4286-AF4F-854849AF2EFA}"/>
    <dgm:cxn modelId="{582F946B-9967-450D-A677-EE6400E7F02C}" srcId="{09A3E300-D0CC-40B8-A4D4-9504C2B62481}" destId="{0EE321AF-F1E2-4138-95BF-813C40489DFA}" srcOrd="4" destOrd="0" parTransId="{1FEBFEDB-5850-4BDA-BA4C-923BE4B9DD57}" sibTransId="{1E760173-DA84-4F36-BC8A-20F6ED82020B}"/>
    <dgm:cxn modelId="{E3BEA778-DAD7-4415-A6AD-86238E04A885}" type="presOf" srcId="{21704594-41BF-4F8D-A24B-76856FDD9A06}" destId="{F1E01C6A-1328-4FF2-880B-A7F5A0A6CAE7}" srcOrd="0" destOrd="0" presId="urn:microsoft.com/office/officeart/2005/8/layout/hProcess3"/>
    <dgm:cxn modelId="{4CEF8EAD-B60C-41C9-9569-5359FCB08285}" type="presOf" srcId="{F131569F-8066-4009-893C-D61D1DAA9C86}" destId="{58ACF26C-B16C-40E7-99BA-FA9D3A0DC8D7}" srcOrd="0" destOrd="0" presId="urn:microsoft.com/office/officeart/2005/8/layout/hProcess3"/>
    <dgm:cxn modelId="{2E6533CE-7BF1-44B2-A02D-88E8600CE7B8}" type="presOf" srcId="{0EE321AF-F1E2-4138-95BF-813C40489DFA}" destId="{0BCECE15-CA8B-4EDF-BDC8-B1E74D424370}" srcOrd="0" destOrd="0" presId="urn:microsoft.com/office/officeart/2005/8/layout/hProcess3"/>
    <dgm:cxn modelId="{F1C520DE-DB54-4B0B-B427-BF398DE50728}" srcId="{09A3E300-D0CC-40B8-A4D4-9504C2B62481}" destId="{A3E62530-D9DC-4940-99F6-DDD17C056336}" srcOrd="1" destOrd="0" parTransId="{8B19390E-6166-4727-964D-BB0A65298EAA}" sibTransId="{1339F6DF-F07D-4A79-9C62-7D03A5F1FD44}"/>
    <dgm:cxn modelId="{9DBA91E8-D9F0-4868-A143-A69213769A69}" srcId="{09A3E300-D0CC-40B8-A4D4-9504C2B62481}" destId="{F131569F-8066-4009-893C-D61D1DAA9C86}" srcOrd="0" destOrd="0" parTransId="{1524DE03-B9F0-4E62-9B07-5347292D4FB0}" sibTransId="{F013DC79-680B-4CF9-9C62-B430EDDEC7AD}"/>
    <dgm:cxn modelId="{46ABF5EB-A834-4FF6-AC53-5ED0C1145B71}" srcId="{09A3E300-D0CC-40B8-A4D4-9504C2B62481}" destId="{9B7F4CA0-C842-4071-A1E6-3C3EAF2B187C}" srcOrd="3" destOrd="0" parTransId="{C7332A60-9350-4627-8BD0-1D3ADD0CF209}" sibTransId="{B86E1CF7-A284-4699-9FAA-830857C5D2B7}"/>
    <dgm:cxn modelId="{28C2ACEB-6EEB-4793-9182-C378BBA6B7CE}" type="presParOf" srcId="{9ADD8A0A-0F7B-45F7-BBF9-93B7C320880B}" destId="{08DC713F-8AA6-43A4-9DE9-3A3DEACCBCF2}" srcOrd="0" destOrd="0" presId="urn:microsoft.com/office/officeart/2005/8/layout/hProcess3"/>
    <dgm:cxn modelId="{500D7BCB-8833-45E2-A693-6D007676DC8F}" type="presParOf" srcId="{9ADD8A0A-0F7B-45F7-BBF9-93B7C320880B}" destId="{022F8EED-1651-4324-AF22-1709FF14D791}" srcOrd="1" destOrd="0" presId="urn:microsoft.com/office/officeart/2005/8/layout/hProcess3"/>
    <dgm:cxn modelId="{9F5A4206-1292-45E8-83F5-F7FF8CF9B82A}" type="presParOf" srcId="{022F8EED-1651-4324-AF22-1709FF14D791}" destId="{C27A4316-23C9-4BAA-A8DD-B6BCD459FCAD}" srcOrd="0" destOrd="0" presId="urn:microsoft.com/office/officeart/2005/8/layout/hProcess3"/>
    <dgm:cxn modelId="{3A84F1EF-A424-4B5D-82F2-C7BAFE3635D7}" type="presParOf" srcId="{022F8EED-1651-4324-AF22-1709FF14D791}" destId="{337AA60E-4376-453D-817C-29FB1C204C7E}" srcOrd="1" destOrd="0" presId="urn:microsoft.com/office/officeart/2005/8/layout/hProcess3"/>
    <dgm:cxn modelId="{CB366DFA-3AC5-4A35-9D05-6608C19DA0C2}" type="presParOf" srcId="{337AA60E-4376-453D-817C-29FB1C204C7E}" destId="{1392F926-FE40-46A9-AA2A-4012DDE6755D}" srcOrd="0" destOrd="0" presId="urn:microsoft.com/office/officeart/2005/8/layout/hProcess3"/>
    <dgm:cxn modelId="{85136382-8F04-496E-8A71-BBC2A1D492A4}" type="presParOf" srcId="{337AA60E-4376-453D-817C-29FB1C204C7E}" destId="{58ACF26C-B16C-40E7-99BA-FA9D3A0DC8D7}" srcOrd="1" destOrd="0" presId="urn:microsoft.com/office/officeart/2005/8/layout/hProcess3"/>
    <dgm:cxn modelId="{8AD5A883-69CC-4F5F-8F24-22265FFA416D}" type="presParOf" srcId="{337AA60E-4376-453D-817C-29FB1C204C7E}" destId="{249179E4-00AB-4CA7-80AD-D0D09F7EF60B}" srcOrd="2" destOrd="0" presId="urn:microsoft.com/office/officeart/2005/8/layout/hProcess3"/>
    <dgm:cxn modelId="{D5C21207-D9F3-44D1-A04F-3D9CD3E78186}" type="presParOf" srcId="{337AA60E-4376-453D-817C-29FB1C204C7E}" destId="{2249D476-AF11-4B65-9A25-8600B307FE44}" srcOrd="3" destOrd="0" presId="urn:microsoft.com/office/officeart/2005/8/layout/hProcess3"/>
    <dgm:cxn modelId="{9F75B64B-446E-4770-9418-C473791E09F7}" type="presParOf" srcId="{022F8EED-1651-4324-AF22-1709FF14D791}" destId="{8DD5DECB-5B26-4348-95B5-753954A64520}" srcOrd="2" destOrd="0" presId="urn:microsoft.com/office/officeart/2005/8/layout/hProcess3"/>
    <dgm:cxn modelId="{1F0E52DF-97FF-44E7-B01C-88D48CA84771}" type="presParOf" srcId="{022F8EED-1651-4324-AF22-1709FF14D791}" destId="{5539F715-7B3A-4771-9613-B970E63AD36B}" srcOrd="3" destOrd="0" presId="urn:microsoft.com/office/officeart/2005/8/layout/hProcess3"/>
    <dgm:cxn modelId="{66EA4D7C-553A-4857-B7FF-1AAB7DCABA3F}" type="presParOf" srcId="{5539F715-7B3A-4771-9613-B970E63AD36B}" destId="{DD25D2B8-4E88-4AF7-886F-19FA6A85123B}" srcOrd="0" destOrd="0" presId="urn:microsoft.com/office/officeart/2005/8/layout/hProcess3"/>
    <dgm:cxn modelId="{5C5CFD9C-8DE1-4BF3-AC46-2607D32B3AA7}" type="presParOf" srcId="{5539F715-7B3A-4771-9613-B970E63AD36B}" destId="{D32A2D5B-B18C-41C8-8270-7A4001CC5D99}" srcOrd="1" destOrd="0" presId="urn:microsoft.com/office/officeart/2005/8/layout/hProcess3"/>
    <dgm:cxn modelId="{C5429A20-C116-47A4-B453-13AE7A18E394}" type="presParOf" srcId="{5539F715-7B3A-4771-9613-B970E63AD36B}" destId="{06066210-74B9-4AEA-8FCA-0960D38BF869}" srcOrd="2" destOrd="0" presId="urn:microsoft.com/office/officeart/2005/8/layout/hProcess3"/>
    <dgm:cxn modelId="{BBC6144B-6917-4C36-A688-5EBDBC5662B0}" type="presParOf" srcId="{5539F715-7B3A-4771-9613-B970E63AD36B}" destId="{074886F7-89F6-4FD9-9A2B-FD1DD28E6EAC}" srcOrd="3" destOrd="0" presId="urn:microsoft.com/office/officeart/2005/8/layout/hProcess3"/>
    <dgm:cxn modelId="{9E4F03CB-BE87-44A9-9CE3-068B42AC4A83}" type="presParOf" srcId="{022F8EED-1651-4324-AF22-1709FF14D791}" destId="{6545A1EB-6BB9-4E36-86B1-2AD38D86529E}" srcOrd="4" destOrd="0" presId="urn:microsoft.com/office/officeart/2005/8/layout/hProcess3"/>
    <dgm:cxn modelId="{330C6578-A8E6-42CE-AE69-C060CD17E12E}" type="presParOf" srcId="{022F8EED-1651-4324-AF22-1709FF14D791}" destId="{A744174E-4722-4609-8505-67EFFF2FF7ED}" srcOrd="5" destOrd="0" presId="urn:microsoft.com/office/officeart/2005/8/layout/hProcess3"/>
    <dgm:cxn modelId="{27E1675E-3908-410C-A26E-1664E433E05F}" type="presParOf" srcId="{A744174E-4722-4609-8505-67EFFF2FF7ED}" destId="{0CC4E0E1-319A-435C-B0AC-4661C7A26E87}" srcOrd="0" destOrd="0" presId="urn:microsoft.com/office/officeart/2005/8/layout/hProcess3"/>
    <dgm:cxn modelId="{65A1729E-B241-434E-88B1-EB2D1F8B9F04}" type="presParOf" srcId="{A744174E-4722-4609-8505-67EFFF2FF7ED}" destId="{F1E01C6A-1328-4FF2-880B-A7F5A0A6CAE7}" srcOrd="1" destOrd="0" presId="urn:microsoft.com/office/officeart/2005/8/layout/hProcess3"/>
    <dgm:cxn modelId="{97EEF271-DBD9-4640-A0DF-845BF7E38706}" type="presParOf" srcId="{A744174E-4722-4609-8505-67EFFF2FF7ED}" destId="{23113F5A-E695-4CD4-9294-85963AF103C3}" srcOrd="2" destOrd="0" presId="urn:microsoft.com/office/officeart/2005/8/layout/hProcess3"/>
    <dgm:cxn modelId="{2C6081F7-8E35-4016-922C-3A3378FE528F}" type="presParOf" srcId="{A744174E-4722-4609-8505-67EFFF2FF7ED}" destId="{EC067CB1-5837-4307-8DA3-63D1A0E33D52}" srcOrd="3" destOrd="0" presId="urn:microsoft.com/office/officeart/2005/8/layout/hProcess3"/>
    <dgm:cxn modelId="{8A1BD0F8-19FF-4EC9-871D-A9207C871D90}" type="presParOf" srcId="{022F8EED-1651-4324-AF22-1709FF14D791}" destId="{B59B9681-5F1D-4951-83A0-45A32D622226}" srcOrd="6" destOrd="0" presId="urn:microsoft.com/office/officeart/2005/8/layout/hProcess3"/>
    <dgm:cxn modelId="{BA66FB9D-F190-4E2A-B996-3F9506B7F93F}" type="presParOf" srcId="{022F8EED-1651-4324-AF22-1709FF14D791}" destId="{79218F4C-3B32-48C4-9EBA-10C2205AA2C8}" srcOrd="7" destOrd="0" presId="urn:microsoft.com/office/officeart/2005/8/layout/hProcess3"/>
    <dgm:cxn modelId="{B308F4D6-C155-4ADF-9088-66224A007B27}" type="presParOf" srcId="{79218F4C-3B32-48C4-9EBA-10C2205AA2C8}" destId="{96EC7514-7671-4BB5-BBCF-19FD52AFEE81}" srcOrd="0" destOrd="0" presId="urn:microsoft.com/office/officeart/2005/8/layout/hProcess3"/>
    <dgm:cxn modelId="{834F4337-58ED-4CFF-BA2A-F359D4BA4C0D}" type="presParOf" srcId="{79218F4C-3B32-48C4-9EBA-10C2205AA2C8}" destId="{5D7BCCD8-D7B0-4AA6-8D1E-FF6B2FDB173F}" srcOrd="1" destOrd="0" presId="urn:microsoft.com/office/officeart/2005/8/layout/hProcess3"/>
    <dgm:cxn modelId="{8E0F4171-69A0-4858-8C90-DA73093A6847}" type="presParOf" srcId="{79218F4C-3B32-48C4-9EBA-10C2205AA2C8}" destId="{61DEE568-D35C-4211-BF47-6FCC9011B203}" srcOrd="2" destOrd="0" presId="urn:microsoft.com/office/officeart/2005/8/layout/hProcess3"/>
    <dgm:cxn modelId="{E80A4FA7-BDE9-47DE-9D58-FB053628D69B}" type="presParOf" srcId="{79218F4C-3B32-48C4-9EBA-10C2205AA2C8}" destId="{677C0183-ACCD-4E5D-8443-1BFA4A7EA2F1}" srcOrd="3" destOrd="0" presId="urn:microsoft.com/office/officeart/2005/8/layout/hProcess3"/>
    <dgm:cxn modelId="{CB719CAF-7C3C-41BB-8E1F-BED9F88C652C}" type="presParOf" srcId="{022F8EED-1651-4324-AF22-1709FF14D791}" destId="{77EB21FF-1CA7-4E28-BBBA-28D6CD1A9896}" srcOrd="8" destOrd="0" presId="urn:microsoft.com/office/officeart/2005/8/layout/hProcess3"/>
    <dgm:cxn modelId="{53D82046-5825-4EB7-9889-45427210DFFC}" type="presParOf" srcId="{022F8EED-1651-4324-AF22-1709FF14D791}" destId="{EEB65F4E-97BF-4E45-9329-3A738ACABF36}" srcOrd="9" destOrd="0" presId="urn:microsoft.com/office/officeart/2005/8/layout/hProcess3"/>
    <dgm:cxn modelId="{07D29A9E-043A-4AE8-B44A-28B1360BC6C5}" type="presParOf" srcId="{EEB65F4E-97BF-4E45-9329-3A738ACABF36}" destId="{8067D239-0C61-4AC4-A044-EC58EF3537CF}" srcOrd="0" destOrd="0" presId="urn:microsoft.com/office/officeart/2005/8/layout/hProcess3"/>
    <dgm:cxn modelId="{43698B31-2B05-4667-BF37-D7E67A6DF379}" type="presParOf" srcId="{EEB65F4E-97BF-4E45-9329-3A738ACABF36}" destId="{0BCECE15-CA8B-4EDF-BDC8-B1E74D424370}" srcOrd="1" destOrd="0" presId="urn:microsoft.com/office/officeart/2005/8/layout/hProcess3"/>
    <dgm:cxn modelId="{CC16E259-919A-45D3-BB87-B8F2DB5CA079}" type="presParOf" srcId="{EEB65F4E-97BF-4E45-9329-3A738ACABF36}" destId="{6123722B-7DE3-4C68-B408-B275633BADFB}" srcOrd="2" destOrd="0" presId="urn:microsoft.com/office/officeart/2005/8/layout/hProcess3"/>
    <dgm:cxn modelId="{4971BFEF-F583-4410-B845-74FA285F4993}" type="presParOf" srcId="{EEB65F4E-97BF-4E45-9329-3A738ACABF36}" destId="{2CBE7A62-C20D-41C6-91A5-6CE71D115CEB}" srcOrd="3" destOrd="0" presId="urn:microsoft.com/office/officeart/2005/8/layout/hProcess3"/>
    <dgm:cxn modelId="{BF9B63CD-50CF-43CF-9832-ECF144882B53}" type="presParOf" srcId="{022F8EED-1651-4324-AF22-1709FF14D791}" destId="{DE75F928-2168-4AAC-8D8E-1E0EF45BE3CA}" srcOrd="10" destOrd="0" presId="urn:microsoft.com/office/officeart/2005/8/layout/hProcess3"/>
    <dgm:cxn modelId="{686DF5F3-76B8-4DFE-8C05-74223B4A5250}" type="presParOf" srcId="{022F8EED-1651-4324-AF22-1709FF14D791}" destId="{60F6CE33-FBF9-439D-8FA1-ECFFE9C3F085}" srcOrd="11" destOrd="0" presId="urn:microsoft.com/office/officeart/2005/8/layout/hProcess3"/>
    <dgm:cxn modelId="{77B735F8-3530-4F65-8493-F66EFAF713B1}" type="presParOf" srcId="{022F8EED-1651-4324-AF22-1709FF14D791}" destId="{CF933FD3-6D9D-47FE-AA09-D8AECEB1B982}" srcOrd="12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CDF383-0C57-4CB5-8A45-5951F4AADF18}" type="doc">
      <dgm:prSet loTypeId="urn:microsoft.com/office/officeart/2005/8/layout/orgChart1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7306901B-A4F0-46DF-BC6B-5B1AD0FA1343}">
      <dgm:prSet phldrT="[Texto]" custT="1"/>
      <dgm:spPr/>
      <dgm:t>
        <a:bodyPr/>
        <a:lstStyle/>
        <a:p>
          <a:r>
            <a:rPr lang="es-MX" sz="1300" dirty="0"/>
            <a:t>Órgano de Gobierno</a:t>
          </a:r>
        </a:p>
      </dgm:t>
    </dgm:pt>
    <dgm:pt modelId="{CC6C43CA-97D2-4170-8669-C5DD6971C00C}" type="parTrans" cxnId="{9D479D54-A0EF-4D5B-AACB-86A9FB93DA5D}">
      <dgm:prSet/>
      <dgm:spPr/>
      <dgm:t>
        <a:bodyPr/>
        <a:lstStyle/>
        <a:p>
          <a:endParaRPr lang="es-MX" sz="1300"/>
        </a:p>
      </dgm:t>
    </dgm:pt>
    <dgm:pt modelId="{674EF83F-9BAC-4E5B-A462-269A55396077}" type="sibTrans" cxnId="{9D479D54-A0EF-4D5B-AACB-86A9FB93DA5D}">
      <dgm:prSet/>
      <dgm:spPr/>
      <dgm:t>
        <a:bodyPr/>
        <a:lstStyle/>
        <a:p>
          <a:endParaRPr lang="es-MX" sz="1300"/>
        </a:p>
      </dgm:t>
    </dgm:pt>
    <dgm:pt modelId="{8EBF5E97-05C4-4B8F-A4C8-5D4CCCFD5DE6}" type="asst">
      <dgm:prSet phldrT="[Texto]" custT="1"/>
      <dgm:spPr/>
      <dgm:t>
        <a:bodyPr/>
        <a:lstStyle/>
        <a:p>
          <a:r>
            <a:rPr lang="es-MX" sz="1300" dirty="0"/>
            <a:t>Secretaría Particular</a:t>
          </a:r>
        </a:p>
      </dgm:t>
    </dgm:pt>
    <dgm:pt modelId="{C21E0EE9-DA0B-4401-B6AA-1363017D3967}" type="parTrans" cxnId="{CDB184D2-005E-4768-B9E6-4DB98DFFC883}">
      <dgm:prSet/>
      <dgm:spPr/>
      <dgm:t>
        <a:bodyPr/>
        <a:lstStyle/>
        <a:p>
          <a:endParaRPr lang="es-MX" sz="1300"/>
        </a:p>
      </dgm:t>
    </dgm:pt>
    <dgm:pt modelId="{C1ED58DE-E9CA-41E6-9A30-D1899382868D}" type="sibTrans" cxnId="{CDB184D2-005E-4768-B9E6-4DB98DFFC883}">
      <dgm:prSet/>
      <dgm:spPr/>
      <dgm:t>
        <a:bodyPr/>
        <a:lstStyle/>
        <a:p>
          <a:endParaRPr lang="es-MX" sz="1300"/>
        </a:p>
      </dgm:t>
    </dgm:pt>
    <dgm:pt modelId="{98A508E7-150A-4E18-88ED-F3DC0100E5F1}">
      <dgm:prSet phldrT="[Texto]" custT="1"/>
      <dgm:spPr/>
      <dgm:t>
        <a:bodyPr/>
        <a:lstStyle/>
        <a:p>
          <a:r>
            <a:rPr lang="es-MX" sz="1300" b="1" dirty="0"/>
            <a:t>Políticas Públicas</a:t>
          </a:r>
        </a:p>
      </dgm:t>
    </dgm:pt>
    <dgm:pt modelId="{0DEB59A3-66E6-4B0B-B7D5-C0DBA9884D8C}" type="parTrans" cxnId="{E647FB26-3AD1-49BD-B8A2-B569EB7801BF}">
      <dgm:prSet/>
      <dgm:spPr/>
      <dgm:t>
        <a:bodyPr/>
        <a:lstStyle/>
        <a:p>
          <a:endParaRPr lang="es-MX" sz="1300"/>
        </a:p>
      </dgm:t>
    </dgm:pt>
    <dgm:pt modelId="{BB61883E-CFD6-46E5-9E07-461E432EE079}" type="sibTrans" cxnId="{E647FB26-3AD1-49BD-B8A2-B569EB7801BF}">
      <dgm:prSet/>
      <dgm:spPr/>
      <dgm:t>
        <a:bodyPr/>
        <a:lstStyle/>
        <a:p>
          <a:endParaRPr lang="es-MX" sz="1300"/>
        </a:p>
      </dgm:t>
    </dgm:pt>
    <dgm:pt modelId="{4ADC5127-4614-4E9F-AD79-0CFF214FFDE6}">
      <dgm:prSet phldrT="[Texto]" custT="1"/>
      <dgm:spPr/>
      <dgm:t>
        <a:bodyPr/>
        <a:lstStyle/>
        <a:p>
          <a:r>
            <a:rPr lang="es-MX" sz="1300" b="1" dirty="0"/>
            <a:t>Coordinación Interinstitucional</a:t>
          </a:r>
        </a:p>
      </dgm:t>
    </dgm:pt>
    <dgm:pt modelId="{797E3C49-0294-4AF1-AF53-521B75A3311C}" type="parTrans" cxnId="{5A5FFF9A-523D-4CDE-984C-66721E744861}">
      <dgm:prSet/>
      <dgm:spPr/>
      <dgm:t>
        <a:bodyPr/>
        <a:lstStyle/>
        <a:p>
          <a:endParaRPr lang="es-MX" sz="1300"/>
        </a:p>
      </dgm:t>
    </dgm:pt>
    <dgm:pt modelId="{0478C036-9006-4D52-B73B-93D0A8D6D687}" type="sibTrans" cxnId="{5A5FFF9A-523D-4CDE-984C-66721E744861}">
      <dgm:prSet/>
      <dgm:spPr/>
      <dgm:t>
        <a:bodyPr/>
        <a:lstStyle/>
        <a:p>
          <a:endParaRPr lang="es-MX" sz="1300"/>
        </a:p>
      </dgm:t>
    </dgm:pt>
    <dgm:pt modelId="{937B6911-ABEE-4629-893E-2F7B8E64A521}">
      <dgm:prSet phldrT="[Texto]" custT="1"/>
      <dgm:spPr/>
      <dgm:t>
        <a:bodyPr/>
        <a:lstStyle/>
        <a:p>
          <a:r>
            <a:rPr lang="es-MX" sz="1300" b="1" dirty="0">
              <a:solidFill>
                <a:schemeClr val="tx1"/>
              </a:solidFill>
            </a:rPr>
            <a:t>Tecnologías y Plataformas</a:t>
          </a:r>
        </a:p>
      </dgm:t>
    </dgm:pt>
    <dgm:pt modelId="{B960D032-400A-4ED6-B371-39668F0ED384}" type="parTrans" cxnId="{D144922F-E7C9-490D-AAB8-0634D1DD74DE}">
      <dgm:prSet/>
      <dgm:spPr/>
      <dgm:t>
        <a:bodyPr/>
        <a:lstStyle/>
        <a:p>
          <a:endParaRPr lang="es-MX" sz="1300"/>
        </a:p>
      </dgm:t>
    </dgm:pt>
    <dgm:pt modelId="{962EE31F-18BA-4B60-995B-197ED14D6EE4}" type="sibTrans" cxnId="{D144922F-E7C9-490D-AAB8-0634D1DD74DE}">
      <dgm:prSet/>
      <dgm:spPr/>
      <dgm:t>
        <a:bodyPr/>
        <a:lstStyle/>
        <a:p>
          <a:endParaRPr lang="es-MX" sz="1300"/>
        </a:p>
      </dgm:t>
    </dgm:pt>
    <dgm:pt modelId="{C47F62F8-5079-4FB4-B065-0223896D933C}">
      <dgm:prSet phldrT="[Texto]" custT="1"/>
      <dgm:spPr/>
      <dgm:t>
        <a:bodyPr/>
        <a:lstStyle/>
        <a:p>
          <a:r>
            <a:rPr lang="es-MX" sz="1300" dirty="0"/>
            <a:t>Comisión Ejecutiva</a:t>
          </a:r>
        </a:p>
      </dgm:t>
    </dgm:pt>
    <dgm:pt modelId="{7274AF84-AF90-4D7B-912C-6C92404FD5F0}" type="parTrans" cxnId="{509D41CF-E5EF-4A06-B504-7C2A538A5A0B}">
      <dgm:prSet/>
      <dgm:spPr/>
      <dgm:t>
        <a:bodyPr/>
        <a:lstStyle/>
        <a:p>
          <a:endParaRPr lang="es-MX" sz="1300"/>
        </a:p>
      </dgm:t>
    </dgm:pt>
    <dgm:pt modelId="{9E80F4CB-787A-4280-81A9-D6B0E4122FD6}" type="sibTrans" cxnId="{509D41CF-E5EF-4A06-B504-7C2A538A5A0B}">
      <dgm:prSet/>
      <dgm:spPr/>
      <dgm:t>
        <a:bodyPr/>
        <a:lstStyle/>
        <a:p>
          <a:endParaRPr lang="es-MX" sz="1300"/>
        </a:p>
      </dgm:t>
    </dgm:pt>
    <dgm:pt modelId="{1527BF73-A5C7-40A7-A801-9E49F152122D}">
      <dgm:prSet phldrT="[Texto]" custT="1"/>
      <dgm:spPr/>
      <dgm:t>
        <a:bodyPr/>
        <a:lstStyle/>
        <a:p>
          <a:r>
            <a:rPr lang="es-MX" sz="1300" dirty="0"/>
            <a:t>Secretario Técnico</a:t>
          </a:r>
        </a:p>
      </dgm:t>
    </dgm:pt>
    <dgm:pt modelId="{F598297A-A4DD-4208-A8CE-A8EADCBE2938}" type="parTrans" cxnId="{2F31BADD-CBA6-4F25-9735-B49E0A472539}">
      <dgm:prSet/>
      <dgm:spPr/>
      <dgm:t>
        <a:bodyPr/>
        <a:lstStyle/>
        <a:p>
          <a:endParaRPr lang="es-MX" sz="1300"/>
        </a:p>
      </dgm:t>
    </dgm:pt>
    <dgm:pt modelId="{43E872CB-07FC-43B9-8CAF-20712DEA68F9}" type="sibTrans" cxnId="{2F31BADD-CBA6-4F25-9735-B49E0A472539}">
      <dgm:prSet/>
      <dgm:spPr/>
      <dgm:t>
        <a:bodyPr/>
        <a:lstStyle/>
        <a:p>
          <a:endParaRPr lang="es-MX" sz="1300"/>
        </a:p>
      </dgm:t>
    </dgm:pt>
    <dgm:pt modelId="{F5977493-2FB4-48DC-A853-27D0843F433B}" type="asst">
      <dgm:prSet phldrT="[Texto]" custT="1"/>
      <dgm:spPr/>
      <dgm:t>
        <a:bodyPr/>
        <a:lstStyle/>
        <a:p>
          <a:r>
            <a:rPr lang="es-MX" sz="1300" dirty="0"/>
            <a:t>Órgano Interno de Control</a:t>
          </a:r>
        </a:p>
      </dgm:t>
    </dgm:pt>
    <dgm:pt modelId="{FDD06715-E82E-4385-BC1E-0A670E119E69}" type="parTrans" cxnId="{A6A5ABC4-9CF2-45C8-B8AA-90C9CC4A354A}">
      <dgm:prSet/>
      <dgm:spPr/>
      <dgm:t>
        <a:bodyPr/>
        <a:lstStyle/>
        <a:p>
          <a:endParaRPr lang="es-MX" sz="1300"/>
        </a:p>
      </dgm:t>
    </dgm:pt>
    <dgm:pt modelId="{3C160656-DD75-4C4C-A99A-9DD7744ED65F}" type="sibTrans" cxnId="{A6A5ABC4-9CF2-45C8-B8AA-90C9CC4A354A}">
      <dgm:prSet/>
      <dgm:spPr/>
      <dgm:t>
        <a:bodyPr/>
        <a:lstStyle/>
        <a:p>
          <a:endParaRPr lang="es-MX" sz="1300"/>
        </a:p>
      </dgm:t>
    </dgm:pt>
    <dgm:pt modelId="{C88036EF-3A5C-4BE0-8D97-962CE4DA546D}" type="asst">
      <dgm:prSet phldrT="[Texto]" custT="1"/>
      <dgm:spPr/>
      <dgm:t>
        <a:bodyPr/>
        <a:lstStyle/>
        <a:p>
          <a:r>
            <a:rPr lang="es-MX" sz="1300" dirty="0"/>
            <a:t>Coordinación de Administración</a:t>
          </a:r>
        </a:p>
      </dgm:t>
    </dgm:pt>
    <dgm:pt modelId="{5B4EEE4C-73E3-4D0E-84FF-03E0FEF832B7}" type="parTrans" cxnId="{3F183A0D-BE2E-4E71-B999-9F32AF0B98D1}">
      <dgm:prSet/>
      <dgm:spPr/>
      <dgm:t>
        <a:bodyPr/>
        <a:lstStyle/>
        <a:p>
          <a:endParaRPr lang="es-MX" sz="1300"/>
        </a:p>
      </dgm:t>
    </dgm:pt>
    <dgm:pt modelId="{5987AFCF-AA43-4072-AB53-AF49E242014A}" type="sibTrans" cxnId="{3F183A0D-BE2E-4E71-B999-9F32AF0B98D1}">
      <dgm:prSet/>
      <dgm:spPr/>
      <dgm:t>
        <a:bodyPr/>
        <a:lstStyle/>
        <a:p>
          <a:endParaRPr lang="es-MX" sz="1300"/>
        </a:p>
      </dgm:t>
    </dgm:pt>
    <dgm:pt modelId="{B01E4D3A-B9EF-49B4-9CAF-DCC2DC684BE9}" type="asst">
      <dgm:prSet phldrT="[Texto]" custT="1"/>
      <dgm:spPr/>
      <dgm:t>
        <a:bodyPr/>
        <a:lstStyle/>
        <a:p>
          <a:r>
            <a:rPr lang="es-MX" sz="1300" dirty="0"/>
            <a:t>Unidad de Transparencia</a:t>
          </a:r>
        </a:p>
      </dgm:t>
    </dgm:pt>
    <dgm:pt modelId="{213DABCA-A846-4E9D-89C5-41D3642FC88A}" type="parTrans" cxnId="{E5D3B55A-867C-4778-98B1-4FC169F51A33}">
      <dgm:prSet/>
      <dgm:spPr/>
      <dgm:t>
        <a:bodyPr/>
        <a:lstStyle/>
        <a:p>
          <a:endParaRPr lang="es-MX" sz="1300"/>
        </a:p>
      </dgm:t>
    </dgm:pt>
    <dgm:pt modelId="{4E7C4CEE-D530-4415-84B8-476A73F4571F}" type="sibTrans" cxnId="{E5D3B55A-867C-4778-98B1-4FC169F51A33}">
      <dgm:prSet/>
      <dgm:spPr/>
      <dgm:t>
        <a:bodyPr/>
        <a:lstStyle/>
        <a:p>
          <a:endParaRPr lang="es-MX" sz="1300"/>
        </a:p>
      </dgm:t>
    </dgm:pt>
    <dgm:pt modelId="{876FB90B-E049-4B28-9FAD-5A03FBE8EB17}">
      <dgm:prSet phldrT="[Texto]" custT="1"/>
      <dgm:spPr/>
      <dgm:t>
        <a:bodyPr/>
        <a:lstStyle/>
        <a:p>
          <a:r>
            <a:rPr lang="es-MX" sz="1300" b="1" dirty="0">
              <a:solidFill>
                <a:schemeClr val="tx1"/>
              </a:solidFill>
            </a:rPr>
            <a:t>Desarrollo de Capacidades</a:t>
          </a:r>
        </a:p>
      </dgm:t>
    </dgm:pt>
    <dgm:pt modelId="{7D9B2D2F-E3DE-4E40-8AA1-42D317ACB777}" type="parTrans" cxnId="{5B697A41-59EA-43E6-BF73-C718E84690AC}">
      <dgm:prSet/>
      <dgm:spPr/>
      <dgm:t>
        <a:bodyPr/>
        <a:lstStyle/>
        <a:p>
          <a:endParaRPr lang="es-MX" sz="1300"/>
        </a:p>
      </dgm:t>
    </dgm:pt>
    <dgm:pt modelId="{735717E7-D306-4F64-81D6-9E3370E0637F}" type="sibTrans" cxnId="{5B697A41-59EA-43E6-BF73-C718E84690AC}">
      <dgm:prSet/>
      <dgm:spPr/>
      <dgm:t>
        <a:bodyPr/>
        <a:lstStyle/>
        <a:p>
          <a:endParaRPr lang="es-MX" sz="1300"/>
        </a:p>
      </dgm:t>
    </dgm:pt>
    <dgm:pt modelId="{A946AAF4-7FF4-4F50-81B1-F49A6C3C663E}">
      <dgm:prSet phldrT="[Texto]" custT="1"/>
      <dgm:spPr/>
      <dgm:t>
        <a:bodyPr/>
        <a:lstStyle/>
        <a:p>
          <a:r>
            <a:rPr lang="es-MX" sz="1300" b="1" dirty="0"/>
            <a:t>Inteligencia de Datos</a:t>
          </a:r>
        </a:p>
      </dgm:t>
    </dgm:pt>
    <dgm:pt modelId="{B7E21CE3-D268-42FB-B816-56B35DD2E12A}" type="parTrans" cxnId="{1C62A2FA-6166-4588-B902-DBC7F5436464}">
      <dgm:prSet/>
      <dgm:spPr/>
      <dgm:t>
        <a:bodyPr/>
        <a:lstStyle/>
        <a:p>
          <a:endParaRPr lang="es-MX" sz="1300"/>
        </a:p>
      </dgm:t>
    </dgm:pt>
    <dgm:pt modelId="{25B17D08-8316-405F-9187-0878F1807613}" type="sibTrans" cxnId="{1C62A2FA-6166-4588-B902-DBC7F5436464}">
      <dgm:prSet/>
      <dgm:spPr/>
      <dgm:t>
        <a:bodyPr/>
        <a:lstStyle/>
        <a:p>
          <a:endParaRPr lang="es-MX" sz="1300"/>
        </a:p>
      </dgm:t>
    </dgm:pt>
    <dgm:pt modelId="{A5CB8E4C-B386-4213-8A22-37B19C850346}" type="asst">
      <dgm:prSet phldrT="[Texto]" custT="1"/>
      <dgm:spPr/>
      <dgm:t>
        <a:bodyPr/>
        <a:lstStyle/>
        <a:p>
          <a:r>
            <a:rPr lang="es-MX" sz="1300" dirty="0"/>
            <a:t>Coordinación de Asuntos Jurídicos</a:t>
          </a:r>
        </a:p>
      </dgm:t>
    </dgm:pt>
    <dgm:pt modelId="{CB4CB11F-320F-4B90-B8F1-84D45093F9D6}" type="parTrans" cxnId="{190556FC-9B42-4583-8C80-F6270BA6137A}">
      <dgm:prSet/>
      <dgm:spPr/>
      <dgm:t>
        <a:bodyPr/>
        <a:lstStyle/>
        <a:p>
          <a:endParaRPr lang="es-MX" sz="1300"/>
        </a:p>
      </dgm:t>
    </dgm:pt>
    <dgm:pt modelId="{EB865126-7D20-40A5-9756-EE083B383B6B}" type="sibTrans" cxnId="{190556FC-9B42-4583-8C80-F6270BA6137A}">
      <dgm:prSet/>
      <dgm:spPr/>
      <dgm:t>
        <a:bodyPr/>
        <a:lstStyle/>
        <a:p>
          <a:endParaRPr lang="es-MX" sz="1300"/>
        </a:p>
      </dgm:t>
    </dgm:pt>
    <dgm:pt modelId="{64359575-F28F-4DD9-AE4A-F228C6345D3C}">
      <dgm:prSet phldrT="[Texto]" custT="1"/>
      <dgm:spPr/>
      <dgm:t>
        <a:bodyPr/>
        <a:lstStyle/>
        <a:p>
          <a:r>
            <a:rPr lang="es-MX" sz="1300" dirty="0"/>
            <a:t>Áreas de Riesgos y Metodologías</a:t>
          </a:r>
        </a:p>
      </dgm:t>
    </dgm:pt>
    <dgm:pt modelId="{E71277AC-2BA5-4B81-82AF-59C0E2BDA33F}" type="parTrans" cxnId="{376ECEE9-444A-4C6A-94DD-E62A623DB35C}">
      <dgm:prSet/>
      <dgm:spPr/>
      <dgm:t>
        <a:bodyPr/>
        <a:lstStyle/>
        <a:p>
          <a:endParaRPr lang="es-MX" sz="1300"/>
        </a:p>
      </dgm:t>
    </dgm:pt>
    <dgm:pt modelId="{34A0717D-1941-4E16-929C-857BB2E259DA}" type="sibTrans" cxnId="{376ECEE9-444A-4C6A-94DD-E62A623DB35C}">
      <dgm:prSet/>
      <dgm:spPr/>
      <dgm:t>
        <a:bodyPr/>
        <a:lstStyle/>
        <a:p>
          <a:endParaRPr lang="es-MX" sz="1300"/>
        </a:p>
      </dgm:t>
    </dgm:pt>
    <dgm:pt modelId="{61629BFB-F51B-46AF-B74E-22D2C95F0932}">
      <dgm:prSet phldrT="[Texto]" custT="1"/>
      <dgm:spPr/>
      <dgm:t>
        <a:bodyPr/>
        <a:lstStyle/>
        <a:p>
          <a:r>
            <a:rPr lang="es-MX" sz="1300" dirty="0"/>
            <a:t>Análisis Jurídico</a:t>
          </a:r>
        </a:p>
      </dgm:t>
    </dgm:pt>
    <dgm:pt modelId="{E0250815-FA95-4102-97EA-FD84CC7E8C6E}" type="parTrans" cxnId="{015A1D94-2C60-4252-A5ED-E411D479537F}">
      <dgm:prSet/>
      <dgm:spPr/>
      <dgm:t>
        <a:bodyPr/>
        <a:lstStyle/>
        <a:p>
          <a:endParaRPr lang="es-MX" sz="1300"/>
        </a:p>
      </dgm:t>
    </dgm:pt>
    <dgm:pt modelId="{AE64534D-068F-4052-B7F1-C12121D6FBA0}" type="sibTrans" cxnId="{015A1D94-2C60-4252-A5ED-E411D479537F}">
      <dgm:prSet/>
      <dgm:spPr/>
      <dgm:t>
        <a:bodyPr/>
        <a:lstStyle/>
        <a:p>
          <a:endParaRPr lang="es-MX" sz="1300"/>
        </a:p>
      </dgm:t>
    </dgm:pt>
    <dgm:pt modelId="{A26ABB8B-67DA-419E-870F-E18228ED534C}">
      <dgm:prSet phldrT="[Texto]" custT="1"/>
      <dgm:spPr/>
      <dgm:t>
        <a:bodyPr/>
        <a:lstStyle/>
        <a:p>
          <a:r>
            <a:rPr lang="es-MX" sz="1300" dirty="0"/>
            <a:t>Diseño, seguimiento y evaluación</a:t>
          </a:r>
        </a:p>
      </dgm:t>
    </dgm:pt>
    <dgm:pt modelId="{0FFCA4B1-3E47-4658-8D67-C2042A7CB6A9}" type="parTrans" cxnId="{2E6B58FC-2006-4A81-B51E-0F968D04B6F4}">
      <dgm:prSet/>
      <dgm:spPr/>
      <dgm:t>
        <a:bodyPr/>
        <a:lstStyle/>
        <a:p>
          <a:endParaRPr lang="es-MX" sz="1300"/>
        </a:p>
      </dgm:t>
    </dgm:pt>
    <dgm:pt modelId="{335611E6-5169-4B8B-899F-00771AE42940}" type="sibTrans" cxnId="{2E6B58FC-2006-4A81-B51E-0F968D04B6F4}">
      <dgm:prSet/>
      <dgm:spPr/>
      <dgm:t>
        <a:bodyPr/>
        <a:lstStyle/>
        <a:p>
          <a:endParaRPr lang="es-MX" sz="1300"/>
        </a:p>
      </dgm:t>
    </dgm:pt>
    <dgm:pt modelId="{00E1A456-F774-4F1E-9CFE-9E854DEA3D3F}">
      <dgm:prSet phldrT="[Texto]" custT="1"/>
      <dgm:spPr/>
      <dgm:t>
        <a:bodyPr/>
        <a:lstStyle/>
        <a:p>
          <a:r>
            <a:rPr lang="es-MX" sz="1300" dirty="0"/>
            <a:t>Nacional</a:t>
          </a:r>
        </a:p>
      </dgm:t>
    </dgm:pt>
    <dgm:pt modelId="{EC8D138D-E400-46A5-8B21-34FD97D0496D}" type="parTrans" cxnId="{9595C93A-4C64-45B5-A97C-5E03465BA3CC}">
      <dgm:prSet/>
      <dgm:spPr/>
      <dgm:t>
        <a:bodyPr/>
        <a:lstStyle/>
        <a:p>
          <a:endParaRPr lang="es-MX" sz="1300"/>
        </a:p>
      </dgm:t>
    </dgm:pt>
    <dgm:pt modelId="{6CBB9CE8-EB01-41B9-9648-CC9F6CD588BA}" type="sibTrans" cxnId="{9595C93A-4C64-45B5-A97C-5E03465BA3CC}">
      <dgm:prSet/>
      <dgm:spPr/>
      <dgm:t>
        <a:bodyPr/>
        <a:lstStyle/>
        <a:p>
          <a:endParaRPr lang="es-MX" sz="1300"/>
        </a:p>
      </dgm:t>
    </dgm:pt>
    <dgm:pt modelId="{919A5A88-9543-464D-A1EC-014D0060C46A}">
      <dgm:prSet phldrT="[Texto]" custT="1"/>
      <dgm:spPr/>
      <dgm:t>
        <a:bodyPr/>
        <a:lstStyle/>
        <a:p>
          <a:r>
            <a:rPr lang="es-MX" sz="1300" dirty="0"/>
            <a:t>Estatal</a:t>
          </a:r>
        </a:p>
      </dgm:t>
    </dgm:pt>
    <dgm:pt modelId="{E2223B5E-D064-4353-82B2-A08FDAEEFFE4}" type="parTrans" cxnId="{737CD83A-A524-4365-A975-5B7D088941ED}">
      <dgm:prSet/>
      <dgm:spPr/>
      <dgm:t>
        <a:bodyPr/>
        <a:lstStyle/>
        <a:p>
          <a:endParaRPr lang="es-MX" sz="1300"/>
        </a:p>
      </dgm:t>
    </dgm:pt>
    <dgm:pt modelId="{E2842989-39A6-480A-A869-C33FCEF16D4D}" type="sibTrans" cxnId="{737CD83A-A524-4365-A975-5B7D088941ED}">
      <dgm:prSet/>
      <dgm:spPr/>
      <dgm:t>
        <a:bodyPr/>
        <a:lstStyle/>
        <a:p>
          <a:endParaRPr lang="es-MX" sz="1300"/>
        </a:p>
      </dgm:t>
    </dgm:pt>
    <dgm:pt modelId="{0187B393-DA2B-4A6E-8886-D34618591AE3}">
      <dgm:prSet phldrT="[Texto]" custT="1"/>
      <dgm:spPr/>
      <dgm:t>
        <a:bodyPr/>
        <a:lstStyle/>
        <a:p>
          <a:r>
            <a:rPr lang="es-MX" sz="1300" dirty="0"/>
            <a:t>Municipal</a:t>
          </a:r>
        </a:p>
      </dgm:t>
    </dgm:pt>
    <dgm:pt modelId="{09F0D241-24A4-4611-940B-90572C1403F1}" type="parTrans" cxnId="{FC78C463-B7BE-4D24-8289-ED27A72B2500}">
      <dgm:prSet/>
      <dgm:spPr/>
      <dgm:t>
        <a:bodyPr/>
        <a:lstStyle/>
        <a:p>
          <a:endParaRPr lang="es-MX" sz="1300"/>
        </a:p>
      </dgm:t>
    </dgm:pt>
    <dgm:pt modelId="{E3EFB0F7-C0D3-446E-84AA-FA84916035B0}" type="sibTrans" cxnId="{FC78C463-B7BE-4D24-8289-ED27A72B2500}">
      <dgm:prSet/>
      <dgm:spPr/>
      <dgm:t>
        <a:bodyPr/>
        <a:lstStyle/>
        <a:p>
          <a:endParaRPr lang="es-MX" sz="1300"/>
        </a:p>
      </dgm:t>
    </dgm:pt>
    <dgm:pt modelId="{2CB2CF7B-0AA3-41CD-96B5-DCDCC99BFC02}">
      <dgm:prSet phldrT="[Texto]" custT="1"/>
      <dgm:spPr/>
      <dgm:t>
        <a:bodyPr/>
        <a:lstStyle/>
        <a:p>
          <a:r>
            <a:rPr lang="es-MX" sz="1300" dirty="0"/>
            <a:t>Desarrollo de Soluciones</a:t>
          </a:r>
        </a:p>
      </dgm:t>
    </dgm:pt>
    <dgm:pt modelId="{6BEDC25B-007A-4F88-8038-03FF68B72364}" type="parTrans" cxnId="{7C1E3A3B-BCDD-4975-B8DA-AB673EF00739}">
      <dgm:prSet/>
      <dgm:spPr/>
      <dgm:t>
        <a:bodyPr/>
        <a:lstStyle/>
        <a:p>
          <a:endParaRPr lang="es-MX" sz="1300"/>
        </a:p>
      </dgm:t>
    </dgm:pt>
    <dgm:pt modelId="{137C2C4A-2DA1-454B-95BF-AC47860A285E}" type="sibTrans" cxnId="{7C1E3A3B-BCDD-4975-B8DA-AB673EF00739}">
      <dgm:prSet/>
      <dgm:spPr/>
      <dgm:t>
        <a:bodyPr/>
        <a:lstStyle/>
        <a:p>
          <a:endParaRPr lang="es-MX" sz="1300"/>
        </a:p>
      </dgm:t>
    </dgm:pt>
    <dgm:pt modelId="{5603B594-7D79-4C54-B156-32DBFAA17AD5}">
      <dgm:prSet phldrT="[Texto]" custT="1"/>
      <dgm:spPr/>
      <dgm:t>
        <a:bodyPr/>
        <a:lstStyle/>
        <a:p>
          <a:r>
            <a:rPr lang="es-MX" sz="1300" dirty="0"/>
            <a:t>Administración de sistemas</a:t>
          </a:r>
        </a:p>
      </dgm:t>
    </dgm:pt>
    <dgm:pt modelId="{1CB179A3-1B24-404B-A7CF-F48323EA80A2}" type="parTrans" cxnId="{3229EC6A-9786-4A09-9330-D0FF76E5F32E}">
      <dgm:prSet/>
      <dgm:spPr/>
      <dgm:t>
        <a:bodyPr/>
        <a:lstStyle/>
        <a:p>
          <a:endParaRPr lang="es-MX" sz="1300"/>
        </a:p>
      </dgm:t>
    </dgm:pt>
    <dgm:pt modelId="{9C509552-455C-42C7-A2BE-3809B724D6D8}" type="sibTrans" cxnId="{3229EC6A-9786-4A09-9330-D0FF76E5F32E}">
      <dgm:prSet/>
      <dgm:spPr/>
      <dgm:t>
        <a:bodyPr/>
        <a:lstStyle/>
        <a:p>
          <a:endParaRPr lang="es-MX" sz="1300"/>
        </a:p>
      </dgm:t>
    </dgm:pt>
    <dgm:pt modelId="{15CC7381-8AAC-4AE4-8F96-3139AA8DCFB4}">
      <dgm:prSet phldrT="[Texto]" custT="1"/>
      <dgm:spPr/>
      <dgm:t>
        <a:bodyPr/>
        <a:lstStyle/>
        <a:p>
          <a:r>
            <a:rPr lang="es-MX" sz="1300" dirty="0"/>
            <a:t>Diseño curricular</a:t>
          </a:r>
        </a:p>
      </dgm:t>
    </dgm:pt>
    <dgm:pt modelId="{BDDF5B73-BE86-4305-B4C5-A6E553B9190A}" type="parTrans" cxnId="{BB7793BA-0C6E-46D3-AD02-D2687E4897A3}">
      <dgm:prSet/>
      <dgm:spPr/>
      <dgm:t>
        <a:bodyPr/>
        <a:lstStyle/>
        <a:p>
          <a:endParaRPr lang="es-MX" sz="1300"/>
        </a:p>
      </dgm:t>
    </dgm:pt>
    <dgm:pt modelId="{E0D22980-9BB4-443D-B4B3-F4CAF470FD6E}" type="sibTrans" cxnId="{BB7793BA-0C6E-46D3-AD02-D2687E4897A3}">
      <dgm:prSet/>
      <dgm:spPr/>
      <dgm:t>
        <a:bodyPr/>
        <a:lstStyle/>
        <a:p>
          <a:endParaRPr lang="es-MX" sz="1300"/>
        </a:p>
      </dgm:t>
    </dgm:pt>
    <dgm:pt modelId="{E14CA16E-0057-4EC2-A00C-D67C995E77A5}">
      <dgm:prSet phldrT="[Texto]" custT="1"/>
      <dgm:spPr/>
      <dgm:t>
        <a:bodyPr/>
        <a:lstStyle/>
        <a:p>
          <a:r>
            <a:rPr lang="es-MX" sz="1300" dirty="0"/>
            <a:t>Programas de Formación Profesional</a:t>
          </a:r>
        </a:p>
      </dgm:t>
    </dgm:pt>
    <dgm:pt modelId="{84C54424-08A8-409A-A72F-A7CFF048191E}" type="parTrans" cxnId="{2AB2A0FD-89BB-4BE2-B1FB-FF83D5AD099A}">
      <dgm:prSet/>
      <dgm:spPr/>
      <dgm:t>
        <a:bodyPr/>
        <a:lstStyle/>
        <a:p>
          <a:endParaRPr lang="es-MX" sz="1300"/>
        </a:p>
      </dgm:t>
    </dgm:pt>
    <dgm:pt modelId="{A06BEA0F-4171-4B2B-A2A8-68D96179520B}" type="sibTrans" cxnId="{2AB2A0FD-89BB-4BE2-B1FB-FF83D5AD099A}">
      <dgm:prSet/>
      <dgm:spPr/>
      <dgm:t>
        <a:bodyPr/>
        <a:lstStyle/>
        <a:p>
          <a:endParaRPr lang="es-MX" sz="1300"/>
        </a:p>
      </dgm:t>
    </dgm:pt>
    <dgm:pt modelId="{13734D93-7E97-4610-B492-B532B4B055D8}">
      <dgm:prSet phldrT="[Texto]" custT="1"/>
      <dgm:spPr/>
      <dgm:t>
        <a:bodyPr/>
        <a:lstStyle/>
        <a:p>
          <a:r>
            <a:rPr lang="es-MX" sz="1300" dirty="0"/>
            <a:t>Monitoreo y Análisis de Información</a:t>
          </a:r>
        </a:p>
      </dgm:t>
    </dgm:pt>
    <dgm:pt modelId="{17EA7260-4EE6-4004-9F4D-11AB879F1EBE}" type="parTrans" cxnId="{725632E2-AF1A-47A4-BEA8-57638A1A51F9}">
      <dgm:prSet/>
      <dgm:spPr/>
      <dgm:t>
        <a:bodyPr/>
        <a:lstStyle/>
        <a:p>
          <a:endParaRPr lang="es-MX" sz="1300"/>
        </a:p>
      </dgm:t>
    </dgm:pt>
    <dgm:pt modelId="{AFA789E4-BFA2-4E12-A1BB-6CC272DCBE34}" type="sibTrans" cxnId="{725632E2-AF1A-47A4-BEA8-57638A1A51F9}">
      <dgm:prSet/>
      <dgm:spPr/>
      <dgm:t>
        <a:bodyPr/>
        <a:lstStyle/>
        <a:p>
          <a:endParaRPr lang="es-MX" sz="1300"/>
        </a:p>
      </dgm:t>
    </dgm:pt>
    <dgm:pt modelId="{F63D2FDB-A863-4935-A561-C0989364982E}">
      <dgm:prSet phldrT="[Texto]" custT="1"/>
      <dgm:spPr/>
      <dgm:t>
        <a:bodyPr/>
        <a:lstStyle/>
        <a:p>
          <a:r>
            <a:rPr lang="es-MX" sz="1300" dirty="0"/>
            <a:t>Gestión documental</a:t>
          </a:r>
        </a:p>
      </dgm:t>
    </dgm:pt>
    <dgm:pt modelId="{4CD5E994-EA41-4939-9BD8-6064E651211E}" type="parTrans" cxnId="{A90B4C3B-AD35-4E33-B42B-1DDFA55CB3ED}">
      <dgm:prSet/>
      <dgm:spPr/>
      <dgm:t>
        <a:bodyPr/>
        <a:lstStyle/>
        <a:p>
          <a:endParaRPr lang="es-MX" sz="1300"/>
        </a:p>
      </dgm:t>
    </dgm:pt>
    <dgm:pt modelId="{41A8D6B0-E7D1-4274-B791-AE1D8973A1EC}" type="sibTrans" cxnId="{A90B4C3B-AD35-4E33-B42B-1DDFA55CB3ED}">
      <dgm:prSet/>
      <dgm:spPr/>
      <dgm:t>
        <a:bodyPr/>
        <a:lstStyle/>
        <a:p>
          <a:endParaRPr lang="es-MX" sz="1300"/>
        </a:p>
      </dgm:t>
    </dgm:pt>
    <dgm:pt modelId="{39C911A6-F572-4F71-B0F8-C3F33829CCA2}">
      <dgm:prSet phldrT="[Texto]" custT="1"/>
      <dgm:spPr/>
      <dgm:t>
        <a:bodyPr/>
        <a:lstStyle/>
        <a:p>
          <a:r>
            <a:rPr lang="es-MX" sz="1300" dirty="0"/>
            <a:t>Comunicación </a:t>
          </a:r>
          <a:r>
            <a:rPr lang="es-MX" sz="1300"/>
            <a:t>y medios</a:t>
          </a:r>
          <a:endParaRPr lang="es-MX" sz="1300" dirty="0"/>
        </a:p>
      </dgm:t>
    </dgm:pt>
    <dgm:pt modelId="{8CFC4B77-14AB-41A3-BD8E-C42C948AF929}" type="parTrans" cxnId="{E3F9A146-28BD-4F09-B7E4-8DC479103A8E}">
      <dgm:prSet/>
      <dgm:spPr/>
      <dgm:t>
        <a:bodyPr/>
        <a:lstStyle/>
        <a:p>
          <a:endParaRPr lang="es-MX" sz="1300"/>
        </a:p>
      </dgm:t>
    </dgm:pt>
    <dgm:pt modelId="{A0091F7D-B8B4-44D4-95D1-AF07C0629E98}" type="sibTrans" cxnId="{E3F9A146-28BD-4F09-B7E4-8DC479103A8E}">
      <dgm:prSet/>
      <dgm:spPr/>
      <dgm:t>
        <a:bodyPr/>
        <a:lstStyle/>
        <a:p>
          <a:endParaRPr lang="es-MX" sz="1300"/>
        </a:p>
      </dgm:t>
    </dgm:pt>
    <dgm:pt modelId="{39197A90-46FF-4318-9192-5F425A1CEBC5}">
      <dgm:prSet phldrT="[Texto]" custT="1"/>
      <dgm:spPr/>
      <dgm:t>
        <a:bodyPr/>
        <a:lstStyle/>
        <a:p>
          <a:r>
            <a:rPr lang="es-MX" sz="1300" dirty="0"/>
            <a:t>Evaluación</a:t>
          </a:r>
        </a:p>
      </dgm:t>
    </dgm:pt>
    <dgm:pt modelId="{AFB84BB6-F71E-4C2E-A1E4-E780FD451ADD}" type="parTrans" cxnId="{440658A6-7A37-412A-821B-1094F7074BC1}">
      <dgm:prSet/>
      <dgm:spPr/>
      <dgm:t>
        <a:bodyPr/>
        <a:lstStyle/>
        <a:p>
          <a:endParaRPr lang="es-MX" sz="1300"/>
        </a:p>
      </dgm:t>
    </dgm:pt>
    <dgm:pt modelId="{9BD24997-1F6B-454E-BDDE-880DC1D7CA85}" type="sibTrans" cxnId="{440658A6-7A37-412A-821B-1094F7074BC1}">
      <dgm:prSet/>
      <dgm:spPr/>
      <dgm:t>
        <a:bodyPr/>
        <a:lstStyle/>
        <a:p>
          <a:endParaRPr lang="es-MX" sz="1300"/>
        </a:p>
      </dgm:t>
    </dgm:pt>
    <dgm:pt modelId="{1AA06431-099C-4DE4-97EB-D9407AC452EC}">
      <dgm:prSet phldrT="[Texto]" custT="1"/>
      <dgm:spPr/>
      <dgm:t>
        <a:bodyPr/>
        <a:lstStyle/>
        <a:p>
          <a:r>
            <a:rPr lang="es-MX" sz="1300" dirty="0"/>
            <a:t>Gestión de estrategias y proyectos</a:t>
          </a:r>
        </a:p>
      </dgm:t>
    </dgm:pt>
    <dgm:pt modelId="{86354CDF-3040-4532-8A9B-FF320C3377C7}" type="parTrans" cxnId="{3B1397A6-15B6-4990-9343-3CC7E3C7BFD2}">
      <dgm:prSet/>
      <dgm:spPr/>
      <dgm:t>
        <a:bodyPr/>
        <a:lstStyle/>
        <a:p>
          <a:endParaRPr lang="es-MX"/>
        </a:p>
      </dgm:t>
    </dgm:pt>
    <dgm:pt modelId="{75E75670-7577-4495-AF54-2A5C61EF4141}" type="sibTrans" cxnId="{3B1397A6-15B6-4990-9343-3CC7E3C7BFD2}">
      <dgm:prSet/>
      <dgm:spPr/>
      <dgm:t>
        <a:bodyPr/>
        <a:lstStyle/>
        <a:p>
          <a:endParaRPr lang="es-MX"/>
        </a:p>
      </dgm:t>
    </dgm:pt>
    <dgm:pt modelId="{8D509EAB-3B76-4D14-BA55-29F51C531454}" type="pres">
      <dgm:prSet presAssocID="{5BCDF383-0C57-4CB5-8A45-5951F4AADF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7A24F33-B96E-4967-85BF-0776AC5F1A8C}" type="pres">
      <dgm:prSet presAssocID="{7306901B-A4F0-46DF-BC6B-5B1AD0FA1343}" presName="hierRoot1" presStyleCnt="0">
        <dgm:presLayoutVars>
          <dgm:hierBranch val="init"/>
        </dgm:presLayoutVars>
      </dgm:prSet>
      <dgm:spPr/>
    </dgm:pt>
    <dgm:pt modelId="{E6665448-7DFC-4AC9-9004-83F506AB0B07}" type="pres">
      <dgm:prSet presAssocID="{7306901B-A4F0-46DF-BC6B-5B1AD0FA1343}" presName="rootComposite1" presStyleCnt="0"/>
      <dgm:spPr/>
    </dgm:pt>
    <dgm:pt modelId="{D71336B0-E61D-4F84-B13C-D0494E6B6DD6}" type="pres">
      <dgm:prSet presAssocID="{7306901B-A4F0-46DF-BC6B-5B1AD0FA1343}" presName="rootText1" presStyleLbl="node0" presStyleIdx="0" presStyleCnt="3">
        <dgm:presLayoutVars>
          <dgm:chPref val="3"/>
        </dgm:presLayoutVars>
      </dgm:prSet>
      <dgm:spPr/>
    </dgm:pt>
    <dgm:pt modelId="{C622389D-0585-4D26-AE51-0A61EC040C34}" type="pres">
      <dgm:prSet presAssocID="{7306901B-A4F0-46DF-BC6B-5B1AD0FA1343}" presName="rootConnector1" presStyleLbl="node1" presStyleIdx="0" presStyleCnt="0"/>
      <dgm:spPr/>
    </dgm:pt>
    <dgm:pt modelId="{6E780D94-8239-4C1D-988E-434F0CB29BA8}" type="pres">
      <dgm:prSet presAssocID="{7306901B-A4F0-46DF-BC6B-5B1AD0FA1343}" presName="hierChild2" presStyleCnt="0"/>
      <dgm:spPr/>
    </dgm:pt>
    <dgm:pt modelId="{C4ACD5CC-F466-4734-AF1E-B32B5F010884}" type="pres">
      <dgm:prSet presAssocID="{7306901B-A4F0-46DF-BC6B-5B1AD0FA1343}" presName="hierChild3" presStyleCnt="0"/>
      <dgm:spPr/>
    </dgm:pt>
    <dgm:pt modelId="{FAAEF8BB-318A-4E95-AECA-2410ADCD0A4B}" type="pres">
      <dgm:prSet presAssocID="{C47F62F8-5079-4FB4-B065-0223896D933C}" presName="hierRoot1" presStyleCnt="0">
        <dgm:presLayoutVars>
          <dgm:hierBranch val="init"/>
        </dgm:presLayoutVars>
      </dgm:prSet>
      <dgm:spPr/>
    </dgm:pt>
    <dgm:pt modelId="{DBC936D0-685E-402F-B67F-449DB32F00B1}" type="pres">
      <dgm:prSet presAssocID="{C47F62F8-5079-4FB4-B065-0223896D933C}" presName="rootComposite1" presStyleCnt="0"/>
      <dgm:spPr/>
    </dgm:pt>
    <dgm:pt modelId="{6F731F98-3541-412E-8C7B-6F49799129EE}" type="pres">
      <dgm:prSet presAssocID="{C47F62F8-5079-4FB4-B065-0223896D933C}" presName="rootText1" presStyleLbl="node0" presStyleIdx="1" presStyleCnt="3">
        <dgm:presLayoutVars>
          <dgm:chPref val="3"/>
        </dgm:presLayoutVars>
      </dgm:prSet>
      <dgm:spPr/>
    </dgm:pt>
    <dgm:pt modelId="{310B33D2-132F-4617-96A4-CEC228827C14}" type="pres">
      <dgm:prSet presAssocID="{C47F62F8-5079-4FB4-B065-0223896D933C}" presName="rootConnector1" presStyleLbl="node1" presStyleIdx="0" presStyleCnt="0"/>
      <dgm:spPr/>
    </dgm:pt>
    <dgm:pt modelId="{5B975ECB-AE19-416F-BEAA-6F4E3CA0F5F4}" type="pres">
      <dgm:prSet presAssocID="{C47F62F8-5079-4FB4-B065-0223896D933C}" presName="hierChild2" presStyleCnt="0"/>
      <dgm:spPr/>
    </dgm:pt>
    <dgm:pt modelId="{02EA3B58-E81A-4D9C-A51B-54E9F813DE5B}" type="pres">
      <dgm:prSet presAssocID="{C47F62F8-5079-4FB4-B065-0223896D933C}" presName="hierChild3" presStyleCnt="0"/>
      <dgm:spPr/>
    </dgm:pt>
    <dgm:pt modelId="{0EE8E995-C833-4882-99D2-17EA450F31E2}" type="pres">
      <dgm:prSet presAssocID="{1527BF73-A5C7-40A7-A801-9E49F152122D}" presName="hierRoot1" presStyleCnt="0">
        <dgm:presLayoutVars>
          <dgm:hierBranch val="init"/>
        </dgm:presLayoutVars>
      </dgm:prSet>
      <dgm:spPr/>
    </dgm:pt>
    <dgm:pt modelId="{2D722A6A-8EE7-4F3E-8B0B-A0C019DCEEF8}" type="pres">
      <dgm:prSet presAssocID="{1527BF73-A5C7-40A7-A801-9E49F152122D}" presName="rootComposite1" presStyleCnt="0"/>
      <dgm:spPr/>
    </dgm:pt>
    <dgm:pt modelId="{CBC78E97-D011-48F2-9F0E-19771722C091}" type="pres">
      <dgm:prSet presAssocID="{1527BF73-A5C7-40A7-A801-9E49F152122D}" presName="rootText1" presStyleLbl="node0" presStyleIdx="2" presStyleCnt="3">
        <dgm:presLayoutVars>
          <dgm:chPref val="3"/>
        </dgm:presLayoutVars>
      </dgm:prSet>
      <dgm:spPr/>
    </dgm:pt>
    <dgm:pt modelId="{879BF505-7FD2-4E64-A8D1-0B0990AB74FE}" type="pres">
      <dgm:prSet presAssocID="{1527BF73-A5C7-40A7-A801-9E49F152122D}" presName="rootConnector1" presStyleLbl="node1" presStyleIdx="0" presStyleCnt="0"/>
      <dgm:spPr/>
    </dgm:pt>
    <dgm:pt modelId="{286B9301-525B-440D-98B5-43FD01916089}" type="pres">
      <dgm:prSet presAssocID="{1527BF73-A5C7-40A7-A801-9E49F152122D}" presName="hierChild2" presStyleCnt="0"/>
      <dgm:spPr/>
    </dgm:pt>
    <dgm:pt modelId="{BEEFBD7A-EE41-4C93-93F4-A0BBABE15DB1}" type="pres">
      <dgm:prSet presAssocID="{0DEB59A3-66E6-4B0B-B7D5-C0DBA9884D8C}" presName="Name37" presStyleLbl="parChTrans1D2" presStyleIdx="0" presStyleCnt="10"/>
      <dgm:spPr/>
    </dgm:pt>
    <dgm:pt modelId="{7C2CE053-717E-4366-A6F8-8B27B6AA7A84}" type="pres">
      <dgm:prSet presAssocID="{98A508E7-150A-4E18-88ED-F3DC0100E5F1}" presName="hierRoot2" presStyleCnt="0">
        <dgm:presLayoutVars>
          <dgm:hierBranch val="init"/>
        </dgm:presLayoutVars>
      </dgm:prSet>
      <dgm:spPr/>
    </dgm:pt>
    <dgm:pt modelId="{15F7D258-B247-4C6C-8C22-4756635C1E15}" type="pres">
      <dgm:prSet presAssocID="{98A508E7-150A-4E18-88ED-F3DC0100E5F1}" presName="rootComposite" presStyleCnt="0"/>
      <dgm:spPr/>
    </dgm:pt>
    <dgm:pt modelId="{0B2577B4-25A2-473E-9F41-4B928E758315}" type="pres">
      <dgm:prSet presAssocID="{98A508E7-150A-4E18-88ED-F3DC0100E5F1}" presName="rootText" presStyleLbl="node2" presStyleIdx="0" presStyleCnt="5">
        <dgm:presLayoutVars>
          <dgm:chPref val="3"/>
        </dgm:presLayoutVars>
      </dgm:prSet>
      <dgm:spPr/>
    </dgm:pt>
    <dgm:pt modelId="{CA161C33-EDB5-43F4-A10D-9306BC305886}" type="pres">
      <dgm:prSet presAssocID="{98A508E7-150A-4E18-88ED-F3DC0100E5F1}" presName="rootConnector" presStyleLbl="node2" presStyleIdx="0" presStyleCnt="5"/>
      <dgm:spPr/>
    </dgm:pt>
    <dgm:pt modelId="{93C4C368-1464-46DB-9024-471AFFEE94D3}" type="pres">
      <dgm:prSet presAssocID="{98A508E7-150A-4E18-88ED-F3DC0100E5F1}" presName="hierChild4" presStyleCnt="0"/>
      <dgm:spPr/>
    </dgm:pt>
    <dgm:pt modelId="{22CE610D-2CAC-4F87-9C9B-4E9C7D490176}" type="pres">
      <dgm:prSet presAssocID="{E71277AC-2BA5-4B81-82AF-59C0E2BDA33F}" presName="Name37" presStyleLbl="parChTrans1D3" presStyleIdx="0" presStyleCnt="15"/>
      <dgm:spPr/>
    </dgm:pt>
    <dgm:pt modelId="{7A9FE765-5558-4021-A7FA-A89050D31FBF}" type="pres">
      <dgm:prSet presAssocID="{64359575-F28F-4DD9-AE4A-F228C6345D3C}" presName="hierRoot2" presStyleCnt="0">
        <dgm:presLayoutVars>
          <dgm:hierBranch val="init"/>
        </dgm:presLayoutVars>
      </dgm:prSet>
      <dgm:spPr/>
    </dgm:pt>
    <dgm:pt modelId="{8B4DCCE8-63C7-411D-8392-4596328B60EB}" type="pres">
      <dgm:prSet presAssocID="{64359575-F28F-4DD9-AE4A-F228C6345D3C}" presName="rootComposite" presStyleCnt="0"/>
      <dgm:spPr/>
    </dgm:pt>
    <dgm:pt modelId="{FDE66968-A1AE-40FA-80D7-D1938752CB6F}" type="pres">
      <dgm:prSet presAssocID="{64359575-F28F-4DD9-AE4A-F228C6345D3C}" presName="rootText" presStyleLbl="node3" presStyleIdx="0" presStyleCnt="15" custScaleX="112078">
        <dgm:presLayoutVars>
          <dgm:chPref val="3"/>
        </dgm:presLayoutVars>
      </dgm:prSet>
      <dgm:spPr/>
    </dgm:pt>
    <dgm:pt modelId="{B62DBF35-69A8-4A64-9347-614E9D44ABA1}" type="pres">
      <dgm:prSet presAssocID="{64359575-F28F-4DD9-AE4A-F228C6345D3C}" presName="rootConnector" presStyleLbl="node3" presStyleIdx="0" presStyleCnt="15"/>
      <dgm:spPr/>
    </dgm:pt>
    <dgm:pt modelId="{CAD17D1E-B81F-4FC2-8BBA-65FC9C068559}" type="pres">
      <dgm:prSet presAssocID="{64359575-F28F-4DD9-AE4A-F228C6345D3C}" presName="hierChild4" presStyleCnt="0"/>
      <dgm:spPr/>
    </dgm:pt>
    <dgm:pt modelId="{6833FBA6-358E-4B97-AB77-29CED521B50E}" type="pres">
      <dgm:prSet presAssocID="{64359575-F28F-4DD9-AE4A-F228C6345D3C}" presName="hierChild5" presStyleCnt="0"/>
      <dgm:spPr/>
    </dgm:pt>
    <dgm:pt modelId="{83D11F51-0AC8-4150-8A46-EDFCB1AF1C87}" type="pres">
      <dgm:prSet presAssocID="{E0250815-FA95-4102-97EA-FD84CC7E8C6E}" presName="Name37" presStyleLbl="parChTrans1D3" presStyleIdx="1" presStyleCnt="15"/>
      <dgm:spPr/>
    </dgm:pt>
    <dgm:pt modelId="{AB20DFE0-A293-448C-ABBB-E185F6B75404}" type="pres">
      <dgm:prSet presAssocID="{61629BFB-F51B-46AF-B74E-22D2C95F0932}" presName="hierRoot2" presStyleCnt="0">
        <dgm:presLayoutVars>
          <dgm:hierBranch val="init"/>
        </dgm:presLayoutVars>
      </dgm:prSet>
      <dgm:spPr/>
    </dgm:pt>
    <dgm:pt modelId="{A2FFAE80-4511-4A61-93F8-216C52468A79}" type="pres">
      <dgm:prSet presAssocID="{61629BFB-F51B-46AF-B74E-22D2C95F0932}" presName="rootComposite" presStyleCnt="0"/>
      <dgm:spPr/>
    </dgm:pt>
    <dgm:pt modelId="{37D88C96-C2E9-44D5-8FD3-2E3927DAD442}" type="pres">
      <dgm:prSet presAssocID="{61629BFB-F51B-46AF-B74E-22D2C95F0932}" presName="rootText" presStyleLbl="node3" presStyleIdx="1" presStyleCnt="15">
        <dgm:presLayoutVars>
          <dgm:chPref val="3"/>
        </dgm:presLayoutVars>
      </dgm:prSet>
      <dgm:spPr/>
    </dgm:pt>
    <dgm:pt modelId="{80936F09-B2D7-4273-87D1-628A865B4085}" type="pres">
      <dgm:prSet presAssocID="{61629BFB-F51B-46AF-B74E-22D2C95F0932}" presName="rootConnector" presStyleLbl="node3" presStyleIdx="1" presStyleCnt="15"/>
      <dgm:spPr/>
    </dgm:pt>
    <dgm:pt modelId="{4972417B-9BFE-4570-8456-9EF5C570A48A}" type="pres">
      <dgm:prSet presAssocID="{61629BFB-F51B-46AF-B74E-22D2C95F0932}" presName="hierChild4" presStyleCnt="0"/>
      <dgm:spPr/>
    </dgm:pt>
    <dgm:pt modelId="{9B04D517-406A-4A22-BBD0-3728EBDA3D53}" type="pres">
      <dgm:prSet presAssocID="{61629BFB-F51B-46AF-B74E-22D2C95F0932}" presName="hierChild5" presStyleCnt="0"/>
      <dgm:spPr/>
    </dgm:pt>
    <dgm:pt modelId="{44D1273C-412E-4A1D-BF7F-6B274DFBB171}" type="pres">
      <dgm:prSet presAssocID="{0FFCA4B1-3E47-4658-8D67-C2042A7CB6A9}" presName="Name37" presStyleLbl="parChTrans1D3" presStyleIdx="2" presStyleCnt="15"/>
      <dgm:spPr/>
    </dgm:pt>
    <dgm:pt modelId="{AB369350-506E-49AF-8540-8DB6F5581AED}" type="pres">
      <dgm:prSet presAssocID="{A26ABB8B-67DA-419E-870F-E18228ED534C}" presName="hierRoot2" presStyleCnt="0">
        <dgm:presLayoutVars>
          <dgm:hierBranch val="init"/>
        </dgm:presLayoutVars>
      </dgm:prSet>
      <dgm:spPr/>
    </dgm:pt>
    <dgm:pt modelId="{1B5675A9-A66D-403D-88EA-3D300F6F842B}" type="pres">
      <dgm:prSet presAssocID="{A26ABB8B-67DA-419E-870F-E18228ED534C}" presName="rootComposite" presStyleCnt="0"/>
      <dgm:spPr/>
    </dgm:pt>
    <dgm:pt modelId="{C5B2327B-280A-45AB-9150-AB8B146BE9F8}" type="pres">
      <dgm:prSet presAssocID="{A26ABB8B-67DA-419E-870F-E18228ED534C}" presName="rootText" presStyleLbl="node3" presStyleIdx="2" presStyleCnt="15">
        <dgm:presLayoutVars>
          <dgm:chPref val="3"/>
        </dgm:presLayoutVars>
      </dgm:prSet>
      <dgm:spPr/>
    </dgm:pt>
    <dgm:pt modelId="{C54E28E1-CA8E-4EC8-8285-F155534377FD}" type="pres">
      <dgm:prSet presAssocID="{A26ABB8B-67DA-419E-870F-E18228ED534C}" presName="rootConnector" presStyleLbl="node3" presStyleIdx="2" presStyleCnt="15"/>
      <dgm:spPr/>
    </dgm:pt>
    <dgm:pt modelId="{6476A80E-5D5B-429D-A248-49634B3FBB6B}" type="pres">
      <dgm:prSet presAssocID="{A26ABB8B-67DA-419E-870F-E18228ED534C}" presName="hierChild4" presStyleCnt="0"/>
      <dgm:spPr/>
    </dgm:pt>
    <dgm:pt modelId="{4B2FED1B-9381-4F95-A57A-089A5870DFEB}" type="pres">
      <dgm:prSet presAssocID="{A26ABB8B-67DA-419E-870F-E18228ED534C}" presName="hierChild5" presStyleCnt="0"/>
      <dgm:spPr/>
    </dgm:pt>
    <dgm:pt modelId="{ED751E04-217A-4E75-871E-5B8D83CBDD4D}" type="pres">
      <dgm:prSet presAssocID="{98A508E7-150A-4E18-88ED-F3DC0100E5F1}" presName="hierChild5" presStyleCnt="0"/>
      <dgm:spPr/>
    </dgm:pt>
    <dgm:pt modelId="{31AD2E77-769F-48CF-B27C-B8EEA78F976E}" type="pres">
      <dgm:prSet presAssocID="{797E3C49-0294-4AF1-AF53-521B75A3311C}" presName="Name37" presStyleLbl="parChTrans1D2" presStyleIdx="1" presStyleCnt="10"/>
      <dgm:spPr/>
    </dgm:pt>
    <dgm:pt modelId="{9BADF3D8-05B2-488C-A8BF-01D9C8712BC3}" type="pres">
      <dgm:prSet presAssocID="{4ADC5127-4614-4E9F-AD79-0CFF214FFDE6}" presName="hierRoot2" presStyleCnt="0">
        <dgm:presLayoutVars>
          <dgm:hierBranch val="init"/>
        </dgm:presLayoutVars>
      </dgm:prSet>
      <dgm:spPr/>
    </dgm:pt>
    <dgm:pt modelId="{11FA2139-7174-4873-B7CC-01CB8AF659AE}" type="pres">
      <dgm:prSet presAssocID="{4ADC5127-4614-4E9F-AD79-0CFF214FFDE6}" presName="rootComposite" presStyleCnt="0"/>
      <dgm:spPr/>
    </dgm:pt>
    <dgm:pt modelId="{5C28F7A9-468C-4580-91C2-FB525FD81DD4}" type="pres">
      <dgm:prSet presAssocID="{4ADC5127-4614-4E9F-AD79-0CFF214FFDE6}" presName="rootText" presStyleLbl="node2" presStyleIdx="1" presStyleCnt="5" custScaleX="125471">
        <dgm:presLayoutVars>
          <dgm:chPref val="3"/>
        </dgm:presLayoutVars>
      </dgm:prSet>
      <dgm:spPr/>
    </dgm:pt>
    <dgm:pt modelId="{52BEDB52-18F4-4450-A8FA-2C7FBB1ED02B}" type="pres">
      <dgm:prSet presAssocID="{4ADC5127-4614-4E9F-AD79-0CFF214FFDE6}" presName="rootConnector" presStyleLbl="node2" presStyleIdx="1" presStyleCnt="5"/>
      <dgm:spPr/>
    </dgm:pt>
    <dgm:pt modelId="{50C7BF52-35A4-461F-B773-5C8BEE7EBD2A}" type="pres">
      <dgm:prSet presAssocID="{4ADC5127-4614-4E9F-AD79-0CFF214FFDE6}" presName="hierChild4" presStyleCnt="0"/>
      <dgm:spPr/>
    </dgm:pt>
    <dgm:pt modelId="{48A0278D-A781-42C4-89FD-2E8211BB8957}" type="pres">
      <dgm:prSet presAssocID="{EC8D138D-E400-46A5-8B21-34FD97D0496D}" presName="Name37" presStyleLbl="parChTrans1D3" presStyleIdx="3" presStyleCnt="15"/>
      <dgm:spPr/>
    </dgm:pt>
    <dgm:pt modelId="{5F0C5A36-EA4C-4057-B9B3-D31E3C8550EE}" type="pres">
      <dgm:prSet presAssocID="{00E1A456-F774-4F1E-9CFE-9E854DEA3D3F}" presName="hierRoot2" presStyleCnt="0">
        <dgm:presLayoutVars>
          <dgm:hierBranch val="init"/>
        </dgm:presLayoutVars>
      </dgm:prSet>
      <dgm:spPr/>
    </dgm:pt>
    <dgm:pt modelId="{6067C0E8-2140-4F3C-B8B2-C1D59FB7EB78}" type="pres">
      <dgm:prSet presAssocID="{00E1A456-F774-4F1E-9CFE-9E854DEA3D3F}" presName="rootComposite" presStyleCnt="0"/>
      <dgm:spPr/>
    </dgm:pt>
    <dgm:pt modelId="{AA5A1AF4-20F6-46FC-935F-0BCB1ADD2B58}" type="pres">
      <dgm:prSet presAssocID="{00E1A456-F774-4F1E-9CFE-9E854DEA3D3F}" presName="rootText" presStyleLbl="node3" presStyleIdx="3" presStyleCnt="15">
        <dgm:presLayoutVars>
          <dgm:chPref val="3"/>
        </dgm:presLayoutVars>
      </dgm:prSet>
      <dgm:spPr/>
    </dgm:pt>
    <dgm:pt modelId="{FD85B403-7639-40F4-91BD-381E89C74CE8}" type="pres">
      <dgm:prSet presAssocID="{00E1A456-F774-4F1E-9CFE-9E854DEA3D3F}" presName="rootConnector" presStyleLbl="node3" presStyleIdx="3" presStyleCnt="15"/>
      <dgm:spPr/>
    </dgm:pt>
    <dgm:pt modelId="{7AA7C658-8349-41BF-816E-0F6339B5D9B0}" type="pres">
      <dgm:prSet presAssocID="{00E1A456-F774-4F1E-9CFE-9E854DEA3D3F}" presName="hierChild4" presStyleCnt="0"/>
      <dgm:spPr/>
    </dgm:pt>
    <dgm:pt modelId="{50C28790-B33A-4249-805B-B2FD615D2552}" type="pres">
      <dgm:prSet presAssocID="{00E1A456-F774-4F1E-9CFE-9E854DEA3D3F}" presName="hierChild5" presStyleCnt="0"/>
      <dgm:spPr/>
    </dgm:pt>
    <dgm:pt modelId="{C5FBBF4A-A642-46A4-933D-EF1141DC2BFB}" type="pres">
      <dgm:prSet presAssocID="{E2223B5E-D064-4353-82B2-A08FDAEEFFE4}" presName="Name37" presStyleLbl="parChTrans1D3" presStyleIdx="4" presStyleCnt="15"/>
      <dgm:spPr/>
    </dgm:pt>
    <dgm:pt modelId="{7E2374C9-EEBF-4BE1-9F4F-E6543BF6B5CB}" type="pres">
      <dgm:prSet presAssocID="{919A5A88-9543-464D-A1EC-014D0060C46A}" presName="hierRoot2" presStyleCnt="0">
        <dgm:presLayoutVars>
          <dgm:hierBranch val="init"/>
        </dgm:presLayoutVars>
      </dgm:prSet>
      <dgm:spPr/>
    </dgm:pt>
    <dgm:pt modelId="{ED67CD3C-36A1-4AB7-BF96-70B6B79FAF17}" type="pres">
      <dgm:prSet presAssocID="{919A5A88-9543-464D-A1EC-014D0060C46A}" presName="rootComposite" presStyleCnt="0"/>
      <dgm:spPr/>
    </dgm:pt>
    <dgm:pt modelId="{793EB3E4-BF8A-492C-83ED-4A67E74140D9}" type="pres">
      <dgm:prSet presAssocID="{919A5A88-9543-464D-A1EC-014D0060C46A}" presName="rootText" presStyleLbl="node3" presStyleIdx="4" presStyleCnt="15">
        <dgm:presLayoutVars>
          <dgm:chPref val="3"/>
        </dgm:presLayoutVars>
      </dgm:prSet>
      <dgm:spPr/>
    </dgm:pt>
    <dgm:pt modelId="{B9AD2D38-55A7-4FC9-80DA-EECDB6B3A773}" type="pres">
      <dgm:prSet presAssocID="{919A5A88-9543-464D-A1EC-014D0060C46A}" presName="rootConnector" presStyleLbl="node3" presStyleIdx="4" presStyleCnt="15"/>
      <dgm:spPr/>
    </dgm:pt>
    <dgm:pt modelId="{2B9E8772-5B0F-4729-97C5-EA4D5FC36FFB}" type="pres">
      <dgm:prSet presAssocID="{919A5A88-9543-464D-A1EC-014D0060C46A}" presName="hierChild4" presStyleCnt="0"/>
      <dgm:spPr/>
    </dgm:pt>
    <dgm:pt modelId="{4E211CBA-018A-4D9C-8432-2B8565737639}" type="pres">
      <dgm:prSet presAssocID="{919A5A88-9543-464D-A1EC-014D0060C46A}" presName="hierChild5" presStyleCnt="0"/>
      <dgm:spPr/>
    </dgm:pt>
    <dgm:pt modelId="{730DF6ED-BE67-4068-B631-691A995A1F19}" type="pres">
      <dgm:prSet presAssocID="{09F0D241-24A4-4611-940B-90572C1403F1}" presName="Name37" presStyleLbl="parChTrans1D3" presStyleIdx="5" presStyleCnt="15"/>
      <dgm:spPr/>
    </dgm:pt>
    <dgm:pt modelId="{2E9B9565-A7F1-4341-9BE0-2EFEA3C66B13}" type="pres">
      <dgm:prSet presAssocID="{0187B393-DA2B-4A6E-8886-D34618591AE3}" presName="hierRoot2" presStyleCnt="0">
        <dgm:presLayoutVars>
          <dgm:hierBranch val="init"/>
        </dgm:presLayoutVars>
      </dgm:prSet>
      <dgm:spPr/>
    </dgm:pt>
    <dgm:pt modelId="{51713F85-0AF9-4318-A20A-7DCB09DD27F8}" type="pres">
      <dgm:prSet presAssocID="{0187B393-DA2B-4A6E-8886-D34618591AE3}" presName="rootComposite" presStyleCnt="0"/>
      <dgm:spPr/>
    </dgm:pt>
    <dgm:pt modelId="{118BB574-4924-4C55-BEA8-A112A808D427}" type="pres">
      <dgm:prSet presAssocID="{0187B393-DA2B-4A6E-8886-D34618591AE3}" presName="rootText" presStyleLbl="node3" presStyleIdx="5" presStyleCnt="15">
        <dgm:presLayoutVars>
          <dgm:chPref val="3"/>
        </dgm:presLayoutVars>
      </dgm:prSet>
      <dgm:spPr/>
    </dgm:pt>
    <dgm:pt modelId="{0899A424-A483-4E38-B653-08708F411868}" type="pres">
      <dgm:prSet presAssocID="{0187B393-DA2B-4A6E-8886-D34618591AE3}" presName="rootConnector" presStyleLbl="node3" presStyleIdx="5" presStyleCnt="15"/>
      <dgm:spPr/>
    </dgm:pt>
    <dgm:pt modelId="{CD87AC40-7355-4EA9-9A3F-A8576FC128DD}" type="pres">
      <dgm:prSet presAssocID="{0187B393-DA2B-4A6E-8886-D34618591AE3}" presName="hierChild4" presStyleCnt="0"/>
      <dgm:spPr/>
    </dgm:pt>
    <dgm:pt modelId="{8244B363-6225-47DA-A9D1-59BEF0BA8ECE}" type="pres">
      <dgm:prSet presAssocID="{0187B393-DA2B-4A6E-8886-D34618591AE3}" presName="hierChild5" presStyleCnt="0"/>
      <dgm:spPr/>
    </dgm:pt>
    <dgm:pt modelId="{076FEB32-A694-4BE2-9923-F32A3152A3A6}" type="pres">
      <dgm:prSet presAssocID="{4ADC5127-4614-4E9F-AD79-0CFF214FFDE6}" presName="hierChild5" presStyleCnt="0"/>
      <dgm:spPr/>
    </dgm:pt>
    <dgm:pt modelId="{393E9940-3514-461F-A6D7-ED70DF0EB780}" type="pres">
      <dgm:prSet presAssocID="{B960D032-400A-4ED6-B371-39668F0ED384}" presName="Name37" presStyleLbl="parChTrans1D2" presStyleIdx="2" presStyleCnt="10"/>
      <dgm:spPr/>
    </dgm:pt>
    <dgm:pt modelId="{FB4BE74B-33B4-4F3B-9EF4-081F91056028}" type="pres">
      <dgm:prSet presAssocID="{937B6911-ABEE-4629-893E-2F7B8E64A521}" presName="hierRoot2" presStyleCnt="0">
        <dgm:presLayoutVars>
          <dgm:hierBranch val="init"/>
        </dgm:presLayoutVars>
      </dgm:prSet>
      <dgm:spPr/>
    </dgm:pt>
    <dgm:pt modelId="{B07AED11-6F19-4FD7-B428-8622CFD180B2}" type="pres">
      <dgm:prSet presAssocID="{937B6911-ABEE-4629-893E-2F7B8E64A521}" presName="rootComposite" presStyleCnt="0"/>
      <dgm:spPr/>
    </dgm:pt>
    <dgm:pt modelId="{630AFBEF-4D7D-4456-BF27-C15712469BCA}" type="pres">
      <dgm:prSet presAssocID="{937B6911-ABEE-4629-893E-2F7B8E64A521}" presName="rootText" presStyleLbl="node2" presStyleIdx="2" presStyleCnt="5" custScaleX="121517">
        <dgm:presLayoutVars>
          <dgm:chPref val="3"/>
        </dgm:presLayoutVars>
      </dgm:prSet>
      <dgm:spPr/>
    </dgm:pt>
    <dgm:pt modelId="{FF144B98-08AB-4F93-BC16-731DEA050EA1}" type="pres">
      <dgm:prSet presAssocID="{937B6911-ABEE-4629-893E-2F7B8E64A521}" presName="rootConnector" presStyleLbl="node2" presStyleIdx="2" presStyleCnt="5"/>
      <dgm:spPr/>
    </dgm:pt>
    <dgm:pt modelId="{A1D12268-424D-4EF2-BD46-D58A982A029F}" type="pres">
      <dgm:prSet presAssocID="{937B6911-ABEE-4629-893E-2F7B8E64A521}" presName="hierChild4" presStyleCnt="0"/>
      <dgm:spPr/>
    </dgm:pt>
    <dgm:pt modelId="{3A7E8D24-4688-4336-BB04-F1CCFDAF54F8}" type="pres">
      <dgm:prSet presAssocID="{6BEDC25B-007A-4F88-8038-03FF68B72364}" presName="Name37" presStyleLbl="parChTrans1D3" presStyleIdx="6" presStyleCnt="15"/>
      <dgm:spPr/>
    </dgm:pt>
    <dgm:pt modelId="{3C938B84-B4FE-4B37-A978-A49B7536A545}" type="pres">
      <dgm:prSet presAssocID="{2CB2CF7B-0AA3-41CD-96B5-DCDCC99BFC02}" presName="hierRoot2" presStyleCnt="0">
        <dgm:presLayoutVars>
          <dgm:hierBranch val="init"/>
        </dgm:presLayoutVars>
      </dgm:prSet>
      <dgm:spPr/>
    </dgm:pt>
    <dgm:pt modelId="{5C3FC523-596F-4EEA-8A59-40AE09CCBACB}" type="pres">
      <dgm:prSet presAssocID="{2CB2CF7B-0AA3-41CD-96B5-DCDCC99BFC02}" presName="rootComposite" presStyleCnt="0"/>
      <dgm:spPr/>
    </dgm:pt>
    <dgm:pt modelId="{95ACCF1D-A952-4AAE-B0D4-52B5BB6668D5}" type="pres">
      <dgm:prSet presAssocID="{2CB2CF7B-0AA3-41CD-96B5-DCDCC99BFC02}" presName="rootText" presStyleLbl="node3" presStyleIdx="6" presStyleCnt="15">
        <dgm:presLayoutVars>
          <dgm:chPref val="3"/>
        </dgm:presLayoutVars>
      </dgm:prSet>
      <dgm:spPr/>
    </dgm:pt>
    <dgm:pt modelId="{0A683D4F-8E67-4B4D-8068-52204D0BD07F}" type="pres">
      <dgm:prSet presAssocID="{2CB2CF7B-0AA3-41CD-96B5-DCDCC99BFC02}" presName="rootConnector" presStyleLbl="node3" presStyleIdx="6" presStyleCnt="15"/>
      <dgm:spPr/>
    </dgm:pt>
    <dgm:pt modelId="{089967F7-EB3D-4554-8666-8721B2BDECB5}" type="pres">
      <dgm:prSet presAssocID="{2CB2CF7B-0AA3-41CD-96B5-DCDCC99BFC02}" presName="hierChild4" presStyleCnt="0"/>
      <dgm:spPr/>
    </dgm:pt>
    <dgm:pt modelId="{BA063008-74AE-4240-82D2-58F5B4D38C33}" type="pres">
      <dgm:prSet presAssocID="{2CB2CF7B-0AA3-41CD-96B5-DCDCC99BFC02}" presName="hierChild5" presStyleCnt="0"/>
      <dgm:spPr/>
    </dgm:pt>
    <dgm:pt modelId="{40AEC779-9217-4BE5-8270-76FE5A527FA2}" type="pres">
      <dgm:prSet presAssocID="{1CB179A3-1B24-404B-A7CF-F48323EA80A2}" presName="Name37" presStyleLbl="parChTrans1D3" presStyleIdx="7" presStyleCnt="15"/>
      <dgm:spPr/>
    </dgm:pt>
    <dgm:pt modelId="{FD8D1072-11D0-47A0-9C94-0C78228E6C5C}" type="pres">
      <dgm:prSet presAssocID="{5603B594-7D79-4C54-B156-32DBFAA17AD5}" presName="hierRoot2" presStyleCnt="0">
        <dgm:presLayoutVars>
          <dgm:hierBranch val="init"/>
        </dgm:presLayoutVars>
      </dgm:prSet>
      <dgm:spPr/>
    </dgm:pt>
    <dgm:pt modelId="{613F5CFE-21FC-49D4-B26E-E97FC7155A9D}" type="pres">
      <dgm:prSet presAssocID="{5603B594-7D79-4C54-B156-32DBFAA17AD5}" presName="rootComposite" presStyleCnt="0"/>
      <dgm:spPr/>
    </dgm:pt>
    <dgm:pt modelId="{F62C0C66-9DD1-4B69-B8D7-D82B319565A4}" type="pres">
      <dgm:prSet presAssocID="{5603B594-7D79-4C54-B156-32DBFAA17AD5}" presName="rootText" presStyleLbl="node3" presStyleIdx="7" presStyleCnt="15" custScaleX="119544">
        <dgm:presLayoutVars>
          <dgm:chPref val="3"/>
        </dgm:presLayoutVars>
      </dgm:prSet>
      <dgm:spPr/>
    </dgm:pt>
    <dgm:pt modelId="{686CBF2D-7B2F-4D0E-850B-89F2E69CEA4F}" type="pres">
      <dgm:prSet presAssocID="{5603B594-7D79-4C54-B156-32DBFAA17AD5}" presName="rootConnector" presStyleLbl="node3" presStyleIdx="7" presStyleCnt="15"/>
      <dgm:spPr/>
    </dgm:pt>
    <dgm:pt modelId="{DBC67A32-85A8-46E9-B27D-72634F5D988C}" type="pres">
      <dgm:prSet presAssocID="{5603B594-7D79-4C54-B156-32DBFAA17AD5}" presName="hierChild4" presStyleCnt="0"/>
      <dgm:spPr/>
    </dgm:pt>
    <dgm:pt modelId="{04A5E57B-3D0F-464E-BFB1-B24088959A19}" type="pres">
      <dgm:prSet presAssocID="{5603B594-7D79-4C54-B156-32DBFAA17AD5}" presName="hierChild5" presStyleCnt="0"/>
      <dgm:spPr/>
    </dgm:pt>
    <dgm:pt modelId="{46739BB6-9276-4210-9687-601E2CDD2E8E}" type="pres">
      <dgm:prSet presAssocID="{86354CDF-3040-4532-8A9B-FF320C3377C7}" presName="Name37" presStyleLbl="parChTrans1D3" presStyleIdx="8" presStyleCnt="15"/>
      <dgm:spPr/>
    </dgm:pt>
    <dgm:pt modelId="{715B63FF-18AE-49B0-88DB-4CB72909A1DF}" type="pres">
      <dgm:prSet presAssocID="{1AA06431-099C-4DE4-97EB-D9407AC452EC}" presName="hierRoot2" presStyleCnt="0">
        <dgm:presLayoutVars>
          <dgm:hierBranch val="init"/>
        </dgm:presLayoutVars>
      </dgm:prSet>
      <dgm:spPr/>
    </dgm:pt>
    <dgm:pt modelId="{25A4DDDA-0290-43F7-BD73-95B2F737798A}" type="pres">
      <dgm:prSet presAssocID="{1AA06431-099C-4DE4-97EB-D9407AC452EC}" presName="rootComposite" presStyleCnt="0"/>
      <dgm:spPr/>
    </dgm:pt>
    <dgm:pt modelId="{07CB5D88-8297-4C38-952E-D3FBCBD98725}" type="pres">
      <dgm:prSet presAssocID="{1AA06431-099C-4DE4-97EB-D9407AC452EC}" presName="rootText" presStyleLbl="node3" presStyleIdx="8" presStyleCnt="15" custScaleX="112227" custScaleY="135690">
        <dgm:presLayoutVars>
          <dgm:chPref val="3"/>
        </dgm:presLayoutVars>
      </dgm:prSet>
      <dgm:spPr/>
    </dgm:pt>
    <dgm:pt modelId="{FBA354EE-9DD1-4B85-B696-0CA4A7428C91}" type="pres">
      <dgm:prSet presAssocID="{1AA06431-099C-4DE4-97EB-D9407AC452EC}" presName="rootConnector" presStyleLbl="node3" presStyleIdx="8" presStyleCnt="15"/>
      <dgm:spPr/>
    </dgm:pt>
    <dgm:pt modelId="{6D04DE4A-F04B-4EFC-B396-55E443D48A9C}" type="pres">
      <dgm:prSet presAssocID="{1AA06431-099C-4DE4-97EB-D9407AC452EC}" presName="hierChild4" presStyleCnt="0"/>
      <dgm:spPr/>
    </dgm:pt>
    <dgm:pt modelId="{D8E9E1A8-2683-417C-BEA5-59348F4C4CE3}" type="pres">
      <dgm:prSet presAssocID="{1AA06431-099C-4DE4-97EB-D9407AC452EC}" presName="hierChild5" presStyleCnt="0"/>
      <dgm:spPr/>
    </dgm:pt>
    <dgm:pt modelId="{7DCD0D5F-3AC0-4DFF-BAB2-DBB55BAFCD56}" type="pres">
      <dgm:prSet presAssocID="{937B6911-ABEE-4629-893E-2F7B8E64A521}" presName="hierChild5" presStyleCnt="0"/>
      <dgm:spPr/>
    </dgm:pt>
    <dgm:pt modelId="{C040778A-8F80-42C6-814D-D8B842FD8903}" type="pres">
      <dgm:prSet presAssocID="{7D9B2D2F-E3DE-4E40-8AA1-42D317ACB777}" presName="Name37" presStyleLbl="parChTrans1D2" presStyleIdx="3" presStyleCnt="10"/>
      <dgm:spPr/>
    </dgm:pt>
    <dgm:pt modelId="{74156F54-FB9E-4CD6-AA3E-7ADF2B647D90}" type="pres">
      <dgm:prSet presAssocID="{876FB90B-E049-4B28-9FAD-5A03FBE8EB17}" presName="hierRoot2" presStyleCnt="0">
        <dgm:presLayoutVars>
          <dgm:hierBranch val="init"/>
        </dgm:presLayoutVars>
      </dgm:prSet>
      <dgm:spPr/>
    </dgm:pt>
    <dgm:pt modelId="{8F65D241-3534-49E2-8397-35FF24433592}" type="pres">
      <dgm:prSet presAssocID="{876FB90B-E049-4B28-9FAD-5A03FBE8EB17}" presName="rootComposite" presStyleCnt="0"/>
      <dgm:spPr/>
    </dgm:pt>
    <dgm:pt modelId="{B0520059-5082-4C76-98E4-04C5DF6D1668}" type="pres">
      <dgm:prSet presAssocID="{876FB90B-E049-4B28-9FAD-5A03FBE8EB17}" presName="rootText" presStyleLbl="node2" presStyleIdx="3" presStyleCnt="5">
        <dgm:presLayoutVars>
          <dgm:chPref val="3"/>
        </dgm:presLayoutVars>
      </dgm:prSet>
      <dgm:spPr/>
    </dgm:pt>
    <dgm:pt modelId="{58DBA88C-D869-4A56-AB12-7618CECB1B0E}" type="pres">
      <dgm:prSet presAssocID="{876FB90B-E049-4B28-9FAD-5A03FBE8EB17}" presName="rootConnector" presStyleLbl="node2" presStyleIdx="3" presStyleCnt="5"/>
      <dgm:spPr/>
    </dgm:pt>
    <dgm:pt modelId="{A69327A7-827A-4B2B-9ADD-18B46E26667E}" type="pres">
      <dgm:prSet presAssocID="{876FB90B-E049-4B28-9FAD-5A03FBE8EB17}" presName="hierChild4" presStyleCnt="0"/>
      <dgm:spPr/>
    </dgm:pt>
    <dgm:pt modelId="{FA71D93C-E64C-4FEA-84BC-C90AD7E110DB}" type="pres">
      <dgm:prSet presAssocID="{BDDF5B73-BE86-4305-B4C5-A6E553B9190A}" presName="Name37" presStyleLbl="parChTrans1D3" presStyleIdx="9" presStyleCnt="15"/>
      <dgm:spPr/>
    </dgm:pt>
    <dgm:pt modelId="{5DA34774-4D15-4C89-8782-DE94EBD34114}" type="pres">
      <dgm:prSet presAssocID="{15CC7381-8AAC-4AE4-8F96-3139AA8DCFB4}" presName="hierRoot2" presStyleCnt="0">
        <dgm:presLayoutVars>
          <dgm:hierBranch val="init"/>
        </dgm:presLayoutVars>
      </dgm:prSet>
      <dgm:spPr/>
    </dgm:pt>
    <dgm:pt modelId="{E6FD8980-5104-4844-BC79-E76F11DD0196}" type="pres">
      <dgm:prSet presAssocID="{15CC7381-8AAC-4AE4-8F96-3139AA8DCFB4}" presName="rootComposite" presStyleCnt="0"/>
      <dgm:spPr/>
    </dgm:pt>
    <dgm:pt modelId="{19E7D937-C324-4FF6-97F9-5CDADAEE4CB3}" type="pres">
      <dgm:prSet presAssocID="{15CC7381-8AAC-4AE4-8F96-3139AA8DCFB4}" presName="rootText" presStyleLbl="node3" presStyleIdx="9" presStyleCnt="15">
        <dgm:presLayoutVars>
          <dgm:chPref val="3"/>
        </dgm:presLayoutVars>
      </dgm:prSet>
      <dgm:spPr/>
    </dgm:pt>
    <dgm:pt modelId="{93840CEE-DDAE-4CC4-97F7-D3168EC8E93D}" type="pres">
      <dgm:prSet presAssocID="{15CC7381-8AAC-4AE4-8F96-3139AA8DCFB4}" presName="rootConnector" presStyleLbl="node3" presStyleIdx="9" presStyleCnt="15"/>
      <dgm:spPr/>
    </dgm:pt>
    <dgm:pt modelId="{76AAD578-69FF-4E6E-99F8-0FD6803E4F94}" type="pres">
      <dgm:prSet presAssocID="{15CC7381-8AAC-4AE4-8F96-3139AA8DCFB4}" presName="hierChild4" presStyleCnt="0"/>
      <dgm:spPr/>
    </dgm:pt>
    <dgm:pt modelId="{4B6CDF85-C9E6-4AD7-A3B0-FF7CFD711A63}" type="pres">
      <dgm:prSet presAssocID="{15CC7381-8AAC-4AE4-8F96-3139AA8DCFB4}" presName="hierChild5" presStyleCnt="0"/>
      <dgm:spPr/>
    </dgm:pt>
    <dgm:pt modelId="{0B9ECAF2-E78A-4E20-A881-1B88AB15D703}" type="pres">
      <dgm:prSet presAssocID="{AFB84BB6-F71E-4C2E-A1E4-E780FD451ADD}" presName="Name37" presStyleLbl="parChTrans1D3" presStyleIdx="10" presStyleCnt="15"/>
      <dgm:spPr/>
    </dgm:pt>
    <dgm:pt modelId="{7D4AAE6C-603F-457B-889C-89949253098E}" type="pres">
      <dgm:prSet presAssocID="{39197A90-46FF-4318-9192-5F425A1CEBC5}" presName="hierRoot2" presStyleCnt="0">
        <dgm:presLayoutVars>
          <dgm:hierBranch val="init"/>
        </dgm:presLayoutVars>
      </dgm:prSet>
      <dgm:spPr/>
    </dgm:pt>
    <dgm:pt modelId="{A7C239E5-F2B3-4D04-9E47-D45F5A5165F6}" type="pres">
      <dgm:prSet presAssocID="{39197A90-46FF-4318-9192-5F425A1CEBC5}" presName="rootComposite" presStyleCnt="0"/>
      <dgm:spPr/>
    </dgm:pt>
    <dgm:pt modelId="{8ABDE026-F0B8-4FC3-B7FE-0B8ACFE09FD5}" type="pres">
      <dgm:prSet presAssocID="{39197A90-46FF-4318-9192-5F425A1CEBC5}" presName="rootText" presStyleLbl="node3" presStyleIdx="10" presStyleCnt="15">
        <dgm:presLayoutVars>
          <dgm:chPref val="3"/>
        </dgm:presLayoutVars>
      </dgm:prSet>
      <dgm:spPr/>
    </dgm:pt>
    <dgm:pt modelId="{C648C5B9-3151-4090-89E4-5989007501BB}" type="pres">
      <dgm:prSet presAssocID="{39197A90-46FF-4318-9192-5F425A1CEBC5}" presName="rootConnector" presStyleLbl="node3" presStyleIdx="10" presStyleCnt="15"/>
      <dgm:spPr/>
    </dgm:pt>
    <dgm:pt modelId="{43417124-DD35-4408-9CCE-E173B1B28141}" type="pres">
      <dgm:prSet presAssocID="{39197A90-46FF-4318-9192-5F425A1CEBC5}" presName="hierChild4" presStyleCnt="0"/>
      <dgm:spPr/>
    </dgm:pt>
    <dgm:pt modelId="{64669751-ACC9-47B7-BB38-ABB91E7FA231}" type="pres">
      <dgm:prSet presAssocID="{39197A90-46FF-4318-9192-5F425A1CEBC5}" presName="hierChild5" presStyleCnt="0"/>
      <dgm:spPr/>
    </dgm:pt>
    <dgm:pt modelId="{99694FB7-E2C2-4748-9A3B-9691341D6EA0}" type="pres">
      <dgm:prSet presAssocID="{84C54424-08A8-409A-A72F-A7CFF048191E}" presName="Name37" presStyleLbl="parChTrans1D3" presStyleIdx="11" presStyleCnt="15"/>
      <dgm:spPr/>
    </dgm:pt>
    <dgm:pt modelId="{FEFCDC41-DB55-493C-BED3-1B92C253826D}" type="pres">
      <dgm:prSet presAssocID="{E14CA16E-0057-4EC2-A00C-D67C995E77A5}" presName="hierRoot2" presStyleCnt="0">
        <dgm:presLayoutVars>
          <dgm:hierBranch val="init"/>
        </dgm:presLayoutVars>
      </dgm:prSet>
      <dgm:spPr/>
    </dgm:pt>
    <dgm:pt modelId="{9C63FCDD-35F1-4C49-B006-259009E929CF}" type="pres">
      <dgm:prSet presAssocID="{E14CA16E-0057-4EC2-A00C-D67C995E77A5}" presName="rootComposite" presStyleCnt="0"/>
      <dgm:spPr/>
    </dgm:pt>
    <dgm:pt modelId="{D1C88A14-1143-492F-AD22-3921BA37AB66}" type="pres">
      <dgm:prSet presAssocID="{E14CA16E-0057-4EC2-A00C-D67C995E77A5}" presName="rootText" presStyleLbl="node3" presStyleIdx="11" presStyleCnt="15" custScaleX="105325" custScaleY="134209">
        <dgm:presLayoutVars>
          <dgm:chPref val="3"/>
        </dgm:presLayoutVars>
      </dgm:prSet>
      <dgm:spPr/>
    </dgm:pt>
    <dgm:pt modelId="{C0723E13-7248-48C8-8485-CA9C8A629245}" type="pres">
      <dgm:prSet presAssocID="{E14CA16E-0057-4EC2-A00C-D67C995E77A5}" presName="rootConnector" presStyleLbl="node3" presStyleIdx="11" presStyleCnt="15"/>
      <dgm:spPr/>
    </dgm:pt>
    <dgm:pt modelId="{0229FC42-3A97-421B-A172-6D5EA08CB3AB}" type="pres">
      <dgm:prSet presAssocID="{E14CA16E-0057-4EC2-A00C-D67C995E77A5}" presName="hierChild4" presStyleCnt="0"/>
      <dgm:spPr/>
    </dgm:pt>
    <dgm:pt modelId="{49CE13EE-1ECB-41E5-9D9F-B52440854E98}" type="pres">
      <dgm:prSet presAssocID="{E14CA16E-0057-4EC2-A00C-D67C995E77A5}" presName="hierChild5" presStyleCnt="0"/>
      <dgm:spPr/>
    </dgm:pt>
    <dgm:pt modelId="{B72B4AA2-186F-4B47-B5A2-5D86DBC50861}" type="pres">
      <dgm:prSet presAssocID="{876FB90B-E049-4B28-9FAD-5A03FBE8EB17}" presName="hierChild5" presStyleCnt="0"/>
      <dgm:spPr/>
    </dgm:pt>
    <dgm:pt modelId="{8F55679F-6414-44DB-AB79-2B6959CA9EC3}" type="pres">
      <dgm:prSet presAssocID="{B7E21CE3-D268-42FB-B816-56B35DD2E12A}" presName="Name37" presStyleLbl="parChTrans1D2" presStyleIdx="4" presStyleCnt="10"/>
      <dgm:spPr/>
    </dgm:pt>
    <dgm:pt modelId="{4971577E-717D-44FC-A296-6E0CE5B93EC8}" type="pres">
      <dgm:prSet presAssocID="{A946AAF4-7FF4-4F50-81B1-F49A6C3C663E}" presName="hierRoot2" presStyleCnt="0">
        <dgm:presLayoutVars>
          <dgm:hierBranch val="init"/>
        </dgm:presLayoutVars>
      </dgm:prSet>
      <dgm:spPr/>
    </dgm:pt>
    <dgm:pt modelId="{1881AA0B-3B33-4CED-AA86-19670B4F5407}" type="pres">
      <dgm:prSet presAssocID="{A946AAF4-7FF4-4F50-81B1-F49A6C3C663E}" presName="rootComposite" presStyleCnt="0"/>
      <dgm:spPr/>
    </dgm:pt>
    <dgm:pt modelId="{435B6BD6-73B2-4B9F-87CC-D33D0B27A10A}" type="pres">
      <dgm:prSet presAssocID="{A946AAF4-7FF4-4F50-81B1-F49A6C3C663E}" presName="rootText" presStyleLbl="node2" presStyleIdx="4" presStyleCnt="5">
        <dgm:presLayoutVars>
          <dgm:chPref val="3"/>
        </dgm:presLayoutVars>
      </dgm:prSet>
      <dgm:spPr/>
    </dgm:pt>
    <dgm:pt modelId="{99CDCAA7-AA9B-4EB7-A685-5CE61906B2DC}" type="pres">
      <dgm:prSet presAssocID="{A946AAF4-7FF4-4F50-81B1-F49A6C3C663E}" presName="rootConnector" presStyleLbl="node2" presStyleIdx="4" presStyleCnt="5"/>
      <dgm:spPr/>
    </dgm:pt>
    <dgm:pt modelId="{F3093ACA-2BAC-4CFB-BD09-034010AE99E8}" type="pres">
      <dgm:prSet presAssocID="{A946AAF4-7FF4-4F50-81B1-F49A6C3C663E}" presName="hierChild4" presStyleCnt="0"/>
      <dgm:spPr/>
    </dgm:pt>
    <dgm:pt modelId="{E4504AC4-26CD-432B-A929-6FBF551E8EC2}" type="pres">
      <dgm:prSet presAssocID="{17EA7260-4EE6-4004-9F4D-11AB879F1EBE}" presName="Name37" presStyleLbl="parChTrans1D3" presStyleIdx="12" presStyleCnt="15"/>
      <dgm:spPr/>
    </dgm:pt>
    <dgm:pt modelId="{80DB239D-0794-4087-8D49-51BA6856C4A9}" type="pres">
      <dgm:prSet presAssocID="{13734D93-7E97-4610-B492-B532B4B055D8}" presName="hierRoot2" presStyleCnt="0">
        <dgm:presLayoutVars>
          <dgm:hierBranch val="init"/>
        </dgm:presLayoutVars>
      </dgm:prSet>
      <dgm:spPr/>
    </dgm:pt>
    <dgm:pt modelId="{CD566E5A-D24B-4C39-B948-91E94A6F3055}" type="pres">
      <dgm:prSet presAssocID="{13734D93-7E97-4610-B492-B532B4B055D8}" presName="rootComposite" presStyleCnt="0"/>
      <dgm:spPr/>
    </dgm:pt>
    <dgm:pt modelId="{13449B40-D80A-4B80-BF3D-12CB2AD0837C}" type="pres">
      <dgm:prSet presAssocID="{13734D93-7E97-4610-B492-B532B4B055D8}" presName="rootText" presStyleLbl="node3" presStyleIdx="12" presStyleCnt="15">
        <dgm:presLayoutVars>
          <dgm:chPref val="3"/>
        </dgm:presLayoutVars>
      </dgm:prSet>
      <dgm:spPr/>
    </dgm:pt>
    <dgm:pt modelId="{2FF386AB-04C2-4C3F-9D02-6BE3EACB9018}" type="pres">
      <dgm:prSet presAssocID="{13734D93-7E97-4610-B492-B532B4B055D8}" presName="rootConnector" presStyleLbl="node3" presStyleIdx="12" presStyleCnt="15"/>
      <dgm:spPr/>
    </dgm:pt>
    <dgm:pt modelId="{705D6DD3-3818-4844-B8B6-F9FB59F66D6B}" type="pres">
      <dgm:prSet presAssocID="{13734D93-7E97-4610-B492-B532B4B055D8}" presName="hierChild4" presStyleCnt="0"/>
      <dgm:spPr/>
    </dgm:pt>
    <dgm:pt modelId="{674EE896-2028-450C-BC70-20C47D5BC8A5}" type="pres">
      <dgm:prSet presAssocID="{13734D93-7E97-4610-B492-B532B4B055D8}" presName="hierChild5" presStyleCnt="0"/>
      <dgm:spPr/>
    </dgm:pt>
    <dgm:pt modelId="{578EE4B3-143F-43DB-9EB8-A5330E0BAE7B}" type="pres">
      <dgm:prSet presAssocID="{4CD5E994-EA41-4939-9BD8-6064E651211E}" presName="Name37" presStyleLbl="parChTrans1D3" presStyleIdx="13" presStyleCnt="15"/>
      <dgm:spPr/>
    </dgm:pt>
    <dgm:pt modelId="{99E42E8B-C624-44A4-99A2-364203ACC4A6}" type="pres">
      <dgm:prSet presAssocID="{F63D2FDB-A863-4935-A561-C0989364982E}" presName="hierRoot2" presStyleCnt="0">
        <dgm:presLayoutVars>
          <dgm:hierBranch val="init"/>
        </dgm:presLayoutVars>
      </dgm:prSet>
      <dgm:spPr/>
    </dgm:pt>
    <dgm:pt modelId="{8296A557-5946-42B4-9DA9-1B3223416692}" type="pres">
      <dgm:prSet presAssocID="{F63D2FDB-A863-4935-A561-C0989364982E}" presName="rootComposite" presStyleCnt="0"/>
      <dgm:spPr/>
    </dgm:pt>
    <dgm:pt modelId="{A5194BFA-6753-4077-8789-9B5A455121F1}" type="pres">
      <dgm:prSet presAssocID="{F63D2FDB-A863-4935-A561-C0989364982E}" presName="rootText" presStyleLbl="node3" presStyleIdx="13" presStyleCnt="15">
        <dgm:presLayoutVars>
          <dgm:chPref val="3"/>
        </dgm:presLayoutVars>
      </dgm:prSet>
      <dgm:spPr/>
    </dgm:pt>
    <dgm:pt modelId="{806FD0F3-AE5D-4E5A-A4CF-98A6D32DD580}" type="pres">
      <dgm:prSet presAssocID="{F63D2FDB-A863-4935-A561-C0989364982E}" presName="rootConnector" presStyleLbl="node3" presStyleIdx="13" presStyleCnt="15"/>
      <dgm:spPr/>
    </dgm:pt>
    <dgm:pt modelId="{CA58444A-BCDD-4AAE-8F0D-2D0695BE0CAC}" type="pres">
      <dgm:prSet presAssocID="{F63D2FDB-A863-4935-A561-C0989364982E}" presName="hierChild4" presStyleCnt="0"/>
      <dgm:spPr/>
    </dgm:pt>
    <dgm:pt modelId="{07F3CDCA-EEEB-4F86-B5AF-75F60575AE2A}" type="pres">
      <dgm:prSet presAssocID="{F63D2FDB-A863-4935-A561-C0989364982E}" presName="hierChild5" presStyleCnt="0"/>
      <dgm:spPr/>
    </dgm:pt>
    <dgm:pt modelId="{FD1853DD-649B-4603-AA1B-B4BADE0F666F}" type="pres">
      <dgm:prSet presAssocID="{8CFC4B77-14AB-41A3-BD8E-C42C948AF929}" presName="Name37" presStyleLbl="parChTrans1D3" presStyleIdx="14" presStyleCnt="15"/>
      <dgm:spPr/>
    </dgm:pt>
    <dgm:pt modelId="{963EDAEC-8273-4E54-AA05-A966FA03444C}" type="pres">
      <dgm:prSet presAssocID="{39C911A6-F572-4F71-B0F8-C3F33829CCA2}" presName="hierRoot2" presStyleCnt="0">
        <dgm:presLayoutVars>
          <dgm:hierBranch val="init"/>
        </dgm:presLayoutVars>
      </dgm:prSet>
      <dgm:spPr/>
    </dgm:pt>
    <dgm:pt modelId="{2F07CD18-1C8E-4395-AF75-C05AB038C80A}" type="pres">
      <dgm:prSet presAssocID="{39C911A6-F572-4F71-B0F8-C3F33829CCA2}" presName="rootComposite" presStyleCnt="0"/>
      <dgm:spPr/>
    </dgm:pt>
    <dgm:pt modelId="{99586193-BE93-4E66-BEA7-F0DB767402DE}" type="pres">
      <dgm:prSet presAssocID="{39C911A6-F572-4F71-B0F8-C3F33829CCA2}" presName="rootText" presStyleLbl="node3" presStyleIdx="14" presStyleCnt="15">
        <dgm:presLayoutVars>
          <dgm:chPref val="3"/>
        </dgm:presLayoutVars>
      </dgm:prSet>
      <dgm:spPr/>
    </dgm:pt>
    <dgm:pt modelId="{D62FEBDE-45EB-448F-98D6-BD62AADBEA0E}" type="pres">
      <dgm:prSet presAssocID="{39C911A6-F572-4F71-B0F8-C3F33829CCA2}" presName="rootConnector" presStyleLbl="node3" presStyleIdx="14" presStyleCnt="15"/>
      <dgm:spPr/>
    </dgm:pt>
    <dgm:pt modelId="{96C25B53-E449-4D9F-A148-7A28D6823C2A}" type="pres">
      <dgm:prSet presAssocID="{39C911A6-F572-4F71-B0F8-C3F33829CCA2}" presName="hierChild4" presStyleCnt="0"/>
      <dgm:spPr/>
    </dgm:pt>
    <dgm:pt modelId="{E35FD2EE-D2FD-4273-BF19-72EE7396EA26}" type="pres">
      <dgm:prSet presAssocID="{39C911A6-F572-4F71-B0F8-C3F33829CCA2}" presName="hierChild5" presStyleCnt="0"/>
      <dgm:spPr/>
    </dgm:pt>
    <dgm:pt modelId="{7CA6C4FA-7545-46B5-A77F-C5CB51014192}" type="pres">
      <dgm:prSet presAssocID="{A946AAF4-7FF4-4F50-81B1-F49A6C3C663E}" presName="hierChild5" presStyleCnt="0"/>
      <dgm:spPr/>
    </dgm:pt>
    <dgm:pt modelId="{76142777-2F5D-492A-A3A9-86994C419A6C}" type="pres">
      <dgm:prSet presAssocID="{1527BF73-A5C7-40A7-A801-9E49F152122D}" presName="hierChild3" presStyleCnt="0"/>
      <dgm:spPr/>
    </dgm:pt>
    <dgm:pt modelId="{5618A96C-3528-41BE-8405-B11DEB7588E5}" type="pres">
      <dgm:prSet presAssocID="{C21E0EE9-DA0B-4401-B6AA-1363017D3967}" presName="Name111" presStyleLbl="parChTrans1D2" presStyleIdx="5" presStyleCnt="10"/>
      <dgm:spPr/>
    </dgm:pt>
    <dgm:pt modelId="{A3CFBB4E-7610-4B76-BD8A-8E0B1A63F452}" type="pres">
      <dgm:prSet presAssocID="{8EBF5E97-05C4-4B8F-A4C8-5D4CCCFD5DE6}" presName="hierRoot3" presStyleCnt="0">
        <dgm:presLayoutVars>
          <dgm:hierBranch val="init"/>
        </dgm:presLayoutVars>
      </dgm:prSet>
      <dgm:spPr/>
    </dgm:pt>
    <dgm:pt modelId="{75E78F4F-4E76-4405-A414-A181B3AA692D}" type="pres">
      <dgm:prSet presAssocID="{8EBF5E97-05C4-4B8F-A4C8-5D4CCCFD5DE6}" presName="rootComposite3" presStyleCnt="0"/>
      <dgm:spPr/>
    </dgm:pt>
    <dgm:pt modelId="{381ED56A-51F0-44B7-9AA3-CA9798BA68DF}" type="pres">
      <dgm:prSet presAssocID="{8EBF5E97-05C4-4B8F-A4C8-5D4CCCFD5DE6}" presName="rootText3" presStyleLbl="asst1" presStyleIdx="0" presStyleCnt="5">
        <dgm:presLayoutVars>
          <dgm:chPref val="3"/>
        </dgm:presLayoutVars>
      </dgm:prSet>
      <dgm:spPr/>
    </dgm:pt>
    <dgm:pt modelId="{F3807C3A-279B-4E12-8C5B-486964F33E27}" type="pres">
      <dgm:prSet presAssocID="{8EBF5E97-05C4-4B8F-A4C8-5D4CCCFD5DE6}" presName="rootConnector3" presStyleLbl="asst1" presStyleIdx="0" presStyleCnt="5"/>
      <dgm:spPr/>
    </dgm:pt>
    <dgm:pt modelId="{797DBE4A-CCF2-40D6-9B93-2715F98918E5}" type="pres">
      <dgm:prSet presAssocID="{8EBF5E97-05C4-4B8F-A4C8-5D4CCCFD5DE6}" presName="hierChild6" presStyleCnt="0"/>
      <dgm:spPr/>
    </dgm:pt>
    <dgm:pt modelId="{94FCBF5A-E5C6-40DF-A430-799353BA017B}" type="pres">
      <dgm:prSet presAssocID="{8EBF5E97-05C4-4B8F-A4C8-5D4CCCFD5DE6}" presName="hierChild7" presStyleCnt="0"/>
      <dgm:spPr/>
    </dgm:pt>
    <dgm:pt modelId="{05C08122-7B33-4E58-9D5E-61626433F99C}" type="pres">
      <dgm:prSet presAssocID="{FDD06715-E82E-4385-BC1E-0A670E119E69}" presName="Name111" presStyleLbl="parChTrans1D2" presStyleIdx="6" presStyleCnt="10"/>
      <dgm:spPr/>
    </dgm:pt>
    <dgm:pt modelId="{E8817264-72FA-4834-9EAC-EE70ABA98C29}" type="pres">
      <dgm:prSet presAssocID="{F5977493-2FB4-48DC-A853-27D0843F433B}" presName="hierRoot3" presStyleCnt="0">
        <dgm:presLayoutVars>
          <dgm:hierBranch val="init"/>
        </dgm:presLayoutVars>
      </dgm:prSet>
      <dgm:spPr/>
    </dgm:pt>
    <dgm:pt modelId="{1B7131B5-54C1-444F-9FC8-5E6A95EFD7FA}" type="pres">
      <dgm:prSet presAssocID="{F5977493-2FB4-48DC-A853-27D0843F433B}" presName="rootComposite3" presStyleCnt="0"/>
      <dgm:spPr/>
    </dgm:pt>
    <dgm:pt modelId="{183D145A-44B7-49BB-8D30-45CB8BEB66EA}" type="pres">
      <dgm:prSet presAssocID="{F5977493-2FB4-48DC-A853-27D0843F433B}" presName="rootText3" presStyleLbl="asst1" presStyleIdx="1" presStyleCnt="5" custScaleX="118136" custScaleY="133404">
        <dgm:presLayoutVars>
          <dgm:chPref val="3"/>
        </dgm:presLayoutVars>
      </dgm:prSet>
      <dgm:spPr/>
    </dgm:pt>
    <dgm:pt modelId="{32696CF5-85C7-4822-802A-FAC7E40C9119}" type="pres">
      <dgm:prSet presAssocID="{F5977493-2FB4-48DC-A853-27D0843F433B}" presName="rootConnector3" presStyleLbl="asst1" presStyleIdx="1" presStyleCnt="5"/>
      <dgm:spPr/>
    </dgm:pt>
    <dgm:pt modelId="{B358A61B-3F9D-4924-B587-52019AB7AAB5}" type="pres">
      <dgm:prSet presAssocID="{F5977493-2FB4-48DC-A853-27D0843F433B}" presName="hierChild6" presStyleCnt="0"/>
      <dgm:spPr/>
    </dgm:pt>
    <dgm:pt modelId="{B2ADBA7D-F98B-4791-8C99-7CB9895AB36F}" type="pres">
      <dgm:prSet presAssocID="{F5977493-2FB4-48DC-A853-27D0843F433B}" presName="hierChild7" presStyleCnt="0"/>
      <dgm:spPr/>
    </dgm:pt>
    <dgm:pt modelId="{973591EB-63F9-4522-97BA-F2D5D4C99EE3}" type="pres">
      <dgm:prSet presAssocID="{5B4EEE4C-73E3-4D0E-84FF-03E0FEF832B7}" presName="Name111" presStyleLbl="parChTrans1D2" presStyleIdx="7" presStyleCnt="10"/>
      <dgm:spPr/>
    </dgm:pt>
    <dgm:pt modelId="{A2ED1A2F-9A49-431C-8B95-1D4481997E11}" type="pres">
      <dgm:prSet presAssocID="{C88036EF-3A5C-4BE0-8D97-962CE4DA546D}" presName="hierRoot3" presStyleCnt="0">
        <dgm:presLayoutVars>
          <dgm:hierBranch val="init"/>
        </dgm:presLayoutVars>
      </dgm:prSet>
      <dgm:spPr/>
    </dgm:pt>
    <dgm:pt modelId="{45155BA1-C1B5-4BBF-BE62-DFAD4272F362}" type="pres">
      <dgm:prSet presAssocID="{C88036EF-3A5C-4BE0-8D97-962CE4DA546D}" presName="rootComposite3" presStyleCnt="0"/>
      <dgm:spPr/>
    </dgm:pt>
    <dgm:pt modelId="{A0224CE4-8C98-4CA5-A374-C64AF44D9ECD}" type="pres">
      <dgm:prSet presAssocID="{C88036EF-3A5C-4BE0-8D97-962CE4DA546D}" presName="rootText3" presStyleLbl="asst1" presStyleIdx="2" presStyleCnt="5" custScaleX="136770">
        <dgm:presLayoutVars>
          <dgm:chPref val="3"/>
        </dgm:presLayoutVars>
      </dgm:prSet>
      <dgm:spPr/>
    </dgm:pt>
    <dgm:pt modelId="{D85A1F98-823A-41DC-B50E-3FA8054BB693}" type="pres">
      <dgm:prSet presAssocID="{C88036EF-3A5C-4BE0-8D97-962CE4DA546D}" presName="rootConnector3" presStyleLbl="asst1" presStyleIdx="2" presStyleCnt="5"/>
      <dgm:spPr/>
    </dgm:pt>
    <dgm:pt modelId="{629F168F-AB0D-4078-8211-8AC8672A7E3C}" type="pres">
      <dgm:prSet presAssocID="{C88036EF-3A5C-4BE0-8D97-962CE4DA546D}" presName="hierChild6" presStyleCnt="0"/>
      <dgm:spPr/>
    </dgm:pt>
    <dgm:pt modelId="{7ECBF8CD-D907-4937-86B8-7F359DD777BA}" type="pres">
      <dgm:prSet presAssocID="{C88036EF-3A5C-4BE0-8D97-962CE4DA546D}" presName="hierChild7" presStyleCnt="0"/>
      <dgm:spPr/>
    </dgm:pt>
    <dgm:pt modelId="{73A5AAE3-E97A-4A36-8028-0C9B047F9972}" type="pres">
      <dgm:prSet presAssocID="{CB4CB11F-320F-4B90-B8F1-84D45093F9D6}" presName="Name111" presStyleLbl="parChTrans1D2" presStyleIdx="8" presStyleCnt="10"/>
      <dgm:spPr/>
    </dgm:pt>
    <dgm:pt modelId="{84150A83-1D67-4657-A7A6-06F9F8CD81E6}" type="pres">
      <dgm:prSet presAssocID="{A5CB8E4C-B386-4213-8A22-37B19C850346}" presName="hierRoot3" presStyleCnt="0">
        <dgm:presLayoutVars>
          <dgm:hierBranch val="init"/>
        </dgm:presLayoutVars>
      </dgm:prSet>
      <dgm:spPr/>
    </dgm:pt>
    <dgm:pt modelId="{3C281869-DE99-4AE2-860D-D5BD1AE831E1}" type="pres">
      <dgm:prSet presAssocID="{A5CB8E4C-B386-4213-8A22-37B19C850346}" presName="rootComposite3" presStyleCnt="0"/>
      <dgm:spPr/>
    </dgm:pt>
    <dgm:pt modelId="{56EF5ECB-D20F-43F3-8114-097456F8871D}" type="pres">
      <dgm:prSet presAssocID="{A5CB8E4C-B386-4213-8A22-37B19C850346}" presName="rootText3" presStyleLbl="asst1" presStyleIdx="3" presStyleCnt="5" custScaleX="141464">
        <dgm:presLayoutVars>
          <dgm:chPref val="3"/>
        </dgm:presLayoutVars>
      </dgm:prSet>
      <dgm:spPr/>
    </dgm:pt>
    <dgm:pt modelId="{40CA7A34-04AE-472C-9B88-A2CF19B72C77}" type="pres">
      <dgm:prSet presAssocID="{A5CB8E4C-B386-4213-8A22-37B19C850346}" presName="rootConnector3" presStyleLbl="asst1" presStyleIdx="3" presStyleCnt="5"/>
      <dgm:spPr/>
    </dgm:pt>
    <dgm:pt modelId="{3F1D5046-9704-467D-99BD-A0D583673033}" type="pres">
      <dgm:prSet presAssocID="{A5CB8E4C-B386-4213-8A22-37B19C850346}" presName="hierChild6" presStyleCnt="0"/>
      <dgm:spPr/>
    </dgm:pt>
    <dgm:pt modelId="{908B92DB-735E-4751-88BE-9946816788AE}" type="pres">
      <dgm:prSet presAssocID="{A5CB8E4C-B386-4213-8A22-37B19C850346}" presName="hierChild7" presStyleCnt="0"/>
      <dgm:spPr/>
    </dgm:pt>
    <dgm:pt modelId="{CB41C5C2-7602-4CE4-AD0B-8DAD93765D1B}" type="pres">
      <dgm:prSet presAssocID="{213DABCA-A846-4E9D-89C5-41D3642FC88A}" presName="Name111" presStyleLbl="parChTrans1D2" presStyleIdx="9" presStyleCnt="10"/>
      <dgm:spPr/>
    </dgm:pt>
    <dgm:pt modelId="{E416223C-8B22-443B-B1A8-DD08E4BA3B55}" type="pres">
      <dgm:prSet presAssocID="{B01E4D3A-B9EF-49B4-9CAF-DCC2DC684BE9}" presName="hierRoot3" presStyleCnt="0">
        <dgm:presLayoutVars>
          <dgm:hierBranch val="init"/>
        </dgm:presLayoutVars>
      </dgm:prSet>
      <dgm:spPr/>
    </dgm:pt>
    <dgm:pt modelId="{93B61403-05C4-4F15-AC6B-F3C133EAA83C}" type="pres">
      <dgm:prSet presAssocID="{B01E4D3A-B9EF-49B4-9CAF-DCC2DC684BE9}" presName="rootComposite3" presStyleCnt="0"/>
      <dgm:spPr/>
    </dgm:pt>
    <dgm:pt modelId="{B6082A41-300B-4737-B226-5D549560DD34}" type="pres">
      <dgm:prSet presAssocID="{B01E4D3A-B9EF-49B4-9CAF-DCC2DC684BE9}" presName="rootText3" presStyleLbl="asst1" presStyleIdx="4" presStyleCnt="5">
        <dgm:presLayoutVars>
          <dgm:chPref val="3"/>
        </dgm:presLayoutVars>
      </dgm:prSet>
      <dgm:spPr/>
    </dgm:pt>
    <dgm:pt modelId="{635805CC-7BDD-4895-9DE2-CA7F13DA1C24}" type="pres">
      <dgm:prSet presAssocID="{B01E4D3A-B9EF-49B4-9CAF-DCC2DC684BE9}" presName="rootConnector3" presStyleLbl="asst1" presStyleIdx="4" presStyleCnt="5"/>
      <dgm:spPr/>
    </dgm:pt>
    <dgm:pt modelId="{B47E9DFC-73B2-440A-9773-2E5017002D0A}" type="pres">
      <dgm:prSet presAssocID="{B01E4D3A-B9EF-49B4-9CAF-DCC2DC684BE9}" presName="hierChild6" presStyleCnt="0"/>
      <dgm:spPr/>
    </dgm:pt>
    <dgm:pt modelId="{0F374F5E-07D7-4D26-BA9B-587E55940193}" type="pres">
      <dgm:prSet presAssocID="{B01E4D3A-B9EF-49B4-9CAF-DCC2DC684BE9}" presName="hierChild7" presStyleCnt="0"/>
      <dgm:spPr/>
    </dgm:pt>
  </dgm:ptLst>
  <dgm:cxnLst>
    <dgm:cxn modelId="{305E9301-8395-442E-B8B4-EFF11CC08A67}" type="presOf" srcId="{0187B393-DA2B-4A6E-8886-D34618591AE3}" destId="{118BB574-4924-4C55-BEA8-A112A808D427}" srcOrd="0" destOrd="0" presId="urn:microsoft.com/office/officeart/2005/8/layout/orgChart1"/>
    <dgm:cxn modelId="{D0CA5906-9958-449A-8015-0D650D4BB30B}" type="presOf" srcId="{61629BFB-F51B-46AF-B74E-22D2C95F0932}" destId="{80936F09-B2D7-4273-87D1-628A865B4085}" srcOrd="1" destOrd="0" presId="urn:microsoft.com/office/officeart/2005/8/layout/orgChart1"/>
    <dgm:cxn modelId="{303F6707-BA18-49BE-9116-A481ACC1D47C}" type="presOf" srcId="{15CC7381-8AAC-4AE4-8F96-3139AA8DCFB4}" destId="{93840CEE-DDAE-4CC4-97F7-D3168EC8E93D}" srcOrd="1" destOrd="0" presId="urn:microsoft.com/office/officeart/2005/8/layout/orgChart1"/>
    <dgm:cxn modelId="{26763B09-C43B-47B0-8B95-284900EC018F}" type="presOf" srcId="{876FB90B-E049-4B28-9FAD-5A03FBE8EB17}" destId="{58DBA88C-D869-4A56-AB12-7618CECB1B0E}" srcOrd="1" destOrd="0" presId="urn:microsoft.com/office/officeart/2005/8/layout/orgChart1"/>
    <dgm:cxn modelId="{0403AF0A-A315-43B5-A0D0-D42F0B1CD24C}" type="presOf" srcId="{00E1A456-F774-4F1E-9CFE-9E854DEA3D3F}" destId="{AA5A1AF4-20F6-46FC-935F-0BCB1ADD2B58}" srcOrd="0" destOrd="0" presId="urn:microsoft.com/office/officeart/2005/8/layout/orgChart1"/>
    <dgm:cxn modelId="{E5B6E30A-440A-4FB2-B3F7-59C7BE7E89FB}" type="presOf" srcId="{B01E4D3A-B9EF-49B4-9CAF-DCC2DC684BE9}" destId="{B6082A41-300B-4737-B226-5D549560DD34}" srcOrd="0" destOrd="0" presId="urn:microsoft.com/office/officeart/2005/8/layout/orgChart1"/>
    <dgm:cxn modelId="{0883260B-6222-4EFE-AA40-10052B124217}" type="presOf" srcId="{1AA06431-099C-4DE4-97EB-D9407AC452EC}" destId="{07CB5D88-8297-4C38-952E-D3FBCBD98725}" srcOrd="0" destOrd="0" presId="urn:microsoft.com/office/officeart/2005/8/layout/orgChart1"/>
    <dgm:cxn modelId="{3F183A0D-BE2E-4E71-B999-9F32AF0B98D1}" srcId="{1527BF73-A5C7-40A7-A801-9E49F152122D}" destId="{C88036EF-3A5C-4BE0-8D97-962CE4DA546D}" srcOrd="2" destOrd="0" parTransId="{5B4EEE4C-73E3-4D0E-84FF-03E0FEF832B7}" sibTransId="{5987AFCF-AA43-4072-AB53-AF49E242014A}"/>
    <dgm:cxn modelId="{C51C1D19-059E-4B92-8276-C4127F98C3F0}" type="presOf" srcId="{61629BFB-F51B-46AF-B74E-22D2C95F0932}" destId="{37D88C96-C2E9-44D5-8FD3-2E3927DAD442}" srcOrd="0" destOrd="0" presId="urn:microsoft.com/office/officeart/2005/8/layout/orgChart1"/>
    <dgm:cxn modelId="{64360E1A-4F93-49F0-B640-A6428D6A30AF}" type="presOf" srcId="{8EBF5E97-05C4-4B8F-A4C8-5D4CCCFD5DE6}" destId="{381ED56A-51F0-44B7-9AA3-CA9798BA68DF}" srcOrd="0" destOrd="0" presId="urn:microsoft.com/office/officeart/2005/8/layout/orgChart1"/>
    <dgm:cxn modelId="{E2D72621-4022-4793-9539-7A144861C615}" type="presOf" srcId="{39197A90-46FF-4318-9192-5F425A1CEBC5}" destId="{8ABDE026-F0B8-4FC3-B7FE-0B8ACFE09FD5}" srcOrd="0" destOrd="0" presId="urn:microsoft.com/office/officeart/2005/8/layout/orgChart1"/>
    <dgm:cxn modelId="{93161623-184D-46A2-81A1-FF1FD0E5CB45}" type="presOf" srcId="{A946AAF4-7FF4-4F50-81B1-F49A6C3C663E}" destId="{435B6BD6-73B2-4B9F-87CC-D33D0B27A10A}" srcOrd="0" destOrd="0" presId="urn:microsoft.com/office/officeart/2005/8/layout/orgChart1"/>
    <dgm:cxn modelId="{5464BF25-DD1F-45DE-AEE3-8E4B101A75B8}" type="presOf" srcId="{C88036EF-3A5C-4BE0-8D97-962CE4DA546D}" destId="{A0224CE4-8C98-4CA5-A374-C64AF44D9ECD}" srcOrd="0" destOrd="0" presId="urn:microsoft.com/office/officeart/2005/8/layout/orgChart1"/>
    <dgm:cxn modelId="{D962E726-FCFF-4B3B-A57D-403BA71EF411}" type="presOf" srcId="{86354CDF-3040-4532-8A9B-FF320C3377C7}" destId="{46739BB6-9276-4210-9687-601E2CDD2E8E}" srcOrd="0" destOrd="0" presId="urn:microsoft.com/office/officeart/2005/8/layout/orgChart1"/>
    <dgm:cxn modelId="{E647FB26-3AD1-49BD-B8A2-B569EB7801BF}" srcId="{1527BF73-A5C7-40A7-A801-9E49F152122D}" destId="{98A508E7-150A-4E18-88ED-F3DC0100E5F1}" srcOrd="5" destOrd="0" parTransId="{0DEB59A3-66E6-4B0B-B7D5-C0DBA9884D8C}" sibTransId="{BB61883E-CFD6-46E5-9E07-461E432EE079}"/>
    <dgm:cxn modelId="{F8BF3B2C-0296-400E-BF09-8EFCC4E63C89}" type="presOf" srcId="{39197A90-46FF-4318-9192-5F425A1CEBC5}" destId="{C648C5B9-3151-4090-89E4-5989007501BB}" srcOrd="1" destOrd="0" presId="urn:microsoft.com/office/officeart/2005/8/layout/orgChart1"/>
    <dgm:cxn modelId="{D144922F-E7C9-490D-AAB8-0634D1DD74DE}" srcId="{1527BF73-A5C7-40A7-A801-9E49F152122D}" destId="{937B6911-ABEE-4629-893E-2F7B8E64A521}" srcOrd="7" destOrd="0" parTransId="{B960D032-400A-4ED6-B371-39668F0ED384}" sibTransId="{962EE31F-18BA-4B60-995B-197ED14D6EE4}"/>
    <dgm:cxn modelId="{04A3DA2F-49D7-4AEF-81E3-1C9C4994E433}" type="presOf" srcId="{1CB179A3-1B24-404B-A7CF-F48323EA80A2}" destId="{40AEC779-9217-4BE5-8270-76FE5A527FA2}" srcOrd="0" destOrd="0" presId="urn:microsoft.com/office/officeart/2005/8/layout/orgChart1"/>
    <dgm:cxn modelId="{D63E2031-A11E-4170-B299-E22243B01122}" type="presOf" srcId="{C21E0EE9-DA0B-4401-B6AA-1363017D3967}" destId="{5618A96C-3528-41BE-8405-B11DEB7588E5}" srcOrd="0" destOrd="0" presId="urn:microsoft.com/office/officeart/2005/8/layout/orgChart1"/>
    <dgm:cxn modelId="{1856D134-6EFB-4276-995F-20D70810CCE1}" type="presOf" srcId="{EC8D138D-E400-46A5-8B21-34FD97D0496D}" destId="{48A0278D-A781-42C4-89FD-2E8211BB8957}" srcOrd="0" destOrd="0" presId="urn:microsoft.com/office/officeart/2005/8/layout/orgChart1"/>
    <dgm:cxn modelId="{3B6E3038-69F9-4275-BEE8-ACE021437758}" type="presOf" srcId="{C47F62F8-5079-4FB4-B065-0223896D933C}" destId="{6F731F98-3541-412E-8C7B-6F49799129EE}" srcOrd="0" destOrd="0" presId="urn:microsoft.com/office/officeart/2005/8/layout/orgChart1"/>
    <dgm:cxn modelId="{9595C93A-4C64-45B5-A97C-5E03465BA3CC}" srcId="{4ADC5127-4614-4E9F-AD79-0CFF214FFDE6}" destId="{00E1A456-F774-4F1E-9CFE-9E854DEA3D3F}" srcOrd="0" destOrd="0" parTransId="{EC8D138D-E400-46A5-8B21-34FD97D0496D}" sibTransId="{6CBB9CE8-EB01-41B9-9648-CC9F6CD588BA}"/>
    <dgm:cxn modelId="{737CD83A-A524-4365-A975-5B7D088941ED}" srcId="{4ADC5127-4614-4E9F-AD79-0CFF214FFDE6}" destId="{919A5A88-9543-464D-A1EC-014D0060C46A}" srcOrd="1" destOrd="0" parTransId="{E2223B5E-D064-4353-82B2-A08FDAEEFFE4}" sibTransId="{E2842989-39A6-480A-A869-C33FCEF16D4D}"/>
    <dgm:cxn modelId="{7C1E3A3B-BCDD-4975-B8DA-AB673EF00739}" srcId="{937B6911-ABEE-4629-893E-2F7B8E64A521}" destId="{2CB2CF7B-0AA3-41CD-96B5-DCDCC99BFC02}" srcOrd="0" destOrd="0" parTransId="{6BEDC25B-007A-4F88-8038-03FF68B72364}" sibTransId="{137C2C4A-2DA1-454B-95BF-AC47860A285E}"/>
    <dgm:cxn modelId="{A90B4C3B-AD35-4E33-B42B-1DDFA55CB3ED}" srcId="{A946AAF4-7FF4-4F50-81B1-F49A6C3C663E}" destId="{F63D2FDB-A863-4935-A561-C0989364982E}" srcOrd="1" destOrd="0" parTransId="{4CD5E994-EA41-4939-9BD8-6064E651211E}" sibTransId="{41A8D6B0-E7D1-4274-B791-AE1D8973A1EC}"/>
    <dgm:cxn modelId="{389B993E-7B3E-4EA4-90E3-C7722D6B46B3}" type="presOf" srcId="{919A5A88-9543-464D-A1EC-014D0060C46A}" destId="{B9AD2D38-55A7-4FC9-80DA-EECDB6B3A773}" srcOrd="1" destOrd="0" presId="urn:microsoft.com/office/officeart/2005/8/layout/orgChart1"/>
    <dgm:cxn modelId="{E0F4713F-DC4C-4863-BF7E-324213D26C2E}" type="presOf" srcId="{0187B393-DA2B-4A6E-8886-D34618591AE3}" destId="{0899A424-A483-4E38-B653-08708F411868}" srcOrd="1" destOrd="0" presId="urn:microsoft.com/office/officeart/2005/8/layout/orgChart1"/>
    <dgm:cxn modelId="{172C783F-774C-4628-BF92-105A4D22BFA7}" type="presOf" srcId="{98A508E7-150A-4E18-88ED-F3DC0100E5F1}" destId="{CA161C33-EDB5-43F4-A10D-9306BC305886}" srcOrd="1" destOrd="0" presId="urn:microsoft.com/office/officeart/2005/8/layout/orgChart1"/>
    <dgm:cxn modelId="{B2551C5C-7426-4D18-AA5C-D6EB5E86AE65}" type="presOf" srcId="{FDD06715-E82E-4385-BC1E-0A670E119E69}" destId="{05C08122-7B33-4E58-9D5E-61626433F99C}" srcOrd="0" destOrd="0" presId="urn:microsoft.com/office/officeart/2005/8/layout/orgChart1"/>
    <dgm:cxn modelId="{7E25275F-3B54-43C9-B0E1-A2CF6D47DAC3}" type="presOf" srcId="{64359575-F28F-4DD9-AE4A-F228C6345D3C}" destId="{B62DBF35-69A8-4A64-9347-614E9D44ABA1}" srcOrd="1" destOrd="0" presId="urn:microsoft.com/office/officeart/2005/8/layout/orgChart1"/>
    <dgm:cxn modelId="{C8038D60-26F3-4DEF-92C5-4FAA07705CED}" type="presOf" srcId="{A26ABB8B-67DA-419E-870F-E18228ED534C}" destId="{C54E28E1-CA8E-4EC8-8285-F155534377FD}" srcOrd="1" destOrd="0" presId="urn:microsoft.com/office/officeart/2005/8/layout/orgChart1"/>
    <dgm:cxn modelId="{5B697A41-59EA-43E6-BF73-C718E84690AC}" srcId="{1527BF73-A5C7-40A7-A801-9E49F152122D}" destId="{876FB90B-E049-4B28-9FAD-5A03FBE8EB17}" srcOrd="8" destOrd="0" parTransId="{7D9B2D2F-E3DE-4E40-8AA1-42D317ACB777}" sibTransId="{735717E7-D306-4F64-81D6-9E3370E0637F}"/>
    <dgm:cxn modelId="{2F2A1D62-133C-4BC1-9C1B-125DAA0643DA}" type="presOf" srcId="{876FB90B-E049-4B28-9FAD-5A03FBE8EB17}" destId="{B0520059-5082-4C76-98E4-04C5DF6D1668}" srcOrd="0" destOrd="0" presId="urn:microsoft.com/office/officeart/2005/8/layout/orgChart1"/>
    <dgm:cxn modelId="{7DDE9343-8DD1-499A-93C7-AA30F0BBFB37}" type="presOf" srcId="{A26ABB8B-67DA-419E-870F-E18228ED534C}" destId="{C5B2327B-280A-45AB-9150-AB8B146BE9F8}" srcOrd="0" destOrd="0" presId="urn:microsoft.com/office/officeart/2005/8/layout/orgChart1"/>
    <dgm:cxn modelId="{FC78C463-B7BE-4D24-8289-ED27A72B2500}" srcId="{4ADC5127-4614-4E9F-AD79-0CFF214FFDE6}" destId="{0187B393-DA2B-4A6E-8886-D34618591AE3}" srcOrd="2" destOrd="0" parTransId="{09F0D241-24A4-4611-940B-90572C1403F1}" sibTransId="{E3EFB0F7-C0D3-446E-84AA-FA84916035B0}"/>
    <dgm:cxn modelId="{006ADD63-6C45-4067-8CEA-6007F044F344}" type="presOf" srcId="{39C911A6-F572-4F71-B0F8-C3F33829CCA2}" destId="{99586193-BE93-4E66-BEA7-F0DB767402DE}" srcOrd="0" destOrd="0" presId="urn:microsoft.com/office/officeart/2005/8/layout/orgChart1"/>
    <dgm:cxn modelId="{6FEEA245-CF92-47A7-B645-30586F6AE162}" type="presOf" srcId="{CB4CB11F-320F-4B90-B8F1-84D45093F9D6}" destId="{73A5AAE3-E97A-4A36-8028-0C9B047F9972}" srcOrd="0" destOrd="0" presId="urn:microsoft.com/office/officeart/2005/8/layout/orgChart1"/>
    <dgm:cxn modelId="{E3F9A146-28BD-4F09-B7E4-8DC479103A8E}" srcId="{A946AAF4-7FF4-4F50-81B1-F49A6C3C663E}" destId="{39C911A6-F572-4F71-B0F8-C3F33829CCA2}" srcOrd="2" destOrd="0" parTransId="{8CFC4B77-14AB-41A3-BD8E-C42C948AF929}" sibTransId="{A0091F7D-B8B4-44D4-95D1-AF07C0629E98}"/>
    <dgm:cxn modelId="{88247468-17A0-4805-9F77-5A723828B6AE}" type="presOf" srcId="{39C911A6-F572-4F71-B0F8-C3F33829CCA2}" destId="{D62FEBDE-45EB-448F-98D6-BD62AADBEA0E}" srcOrd="1" destOrd="0" presId="urn:microsoft.com/office/officeart/2005/8/layout/orgChart1"/>
    <dgm:cxn modelId="{13BA5668-D892-4B07-8AA0-139BC506F67A}" type="presOf" srcId="{E14CA16E-0057-4EC2-A00C-D67C995E77A5}" destId="{D1C88A14-1143-492F-AD22-3921BA37AB66}" srcOrd="0" destOrd="0" presId="urn:microsoft.com/office/officeart/2005/8/layout/orgChart1"/>
    <dgm:cxn modelId="{3229EC6A-9786-4A09-9330-D0FF76E5F32E}" srcId="{937B6911-ABEE-4629-893E-2F7B8E64A521}" destId="{5603B594-7D79-4C54-B156-32DBFAA17AD5}" srcOrd="1" destOrd="0" parTransId="{1CB179A3-1B24-404B-A7CF-F48323EA80A2}" sibTransId="{9C509552-455C-42C7-A2BE-3809B724D6D8}"/>
    <dgm:cxn modelId="{C1EB966C-8AB8-4392-8AC5-BBD34BC72422}" type="presOf" srcId="{F5977493-2FB4-48DC-A853-27D0843F433B}" destId="{32696CF5-85C7-4822-802A-FAC7E40C9119}" srcOrd="1" destOrd="0" presId="urn:microsoft.com/office/officeart/2005/8/layout/orgChart1"/>
    <dgm:cxn modelId="{D859094D-64DC-4A91-9D18-E2681B884097}" type="presOf" srcId="{7D9B2D2F-E3DE-4E40-8AA1-42D317ACB777}" destId="{C040778A-8F80-42C6-814D-D8B842FD8903}" srcOrd="0" destOrd="0" presId="urn:microsoft.com/office/officeart/2005/8/layout/orgChart1"/>
    <dgm:cxn modelId="{A0BF526E-29BA-4F44-BADD-30167F1C5C22}" type="presOf" srcId="{C47F62F8-5079-4FB4-B065-0223896D933C}" destId="{310B33D2-132F-4617-96A4-CEC228827C14}" srcOrd="1" destOrd="0" presId="urn:microsoft.com/office/officeart/2005/8/layout/orgChart1"/>
    <dgm:cxn modelId="{3BF2DF6E-E70D-48B6-A457-8E5B4F76BF9A}" type="presOf" srcId="{4ADC5127-4614-4E9F-AD79-0CFF214FFDE6}" destId="{52BEDB52-18F4-4450-A8FA-2C7FBB1ED02B}" srcOrd="1" destOrd="0" presId="urn:microsoft.com/office/officeart/2005/8/layout/orgChart1"/>
    <dgm:cxn modelId="{4F6ED26F-DBB2-435C-9827-A4DBE241E2B5}" type="presOf" srcId="{4CD5E994-EA41-4939-9BD8-6064E651211E}" destId="{578EE4B3-143F-43DB-9EB8-A5330E0BAE7B}" srcOrd="0" destOrd="0" presId="urn:microsoft.com/office/officeart/2005/8/layout/orgChart1"/>
    <dgm:cxn modelId="{414B3271-D99B-4C3B-A4A1-EA7E6029ADD0}" type="presOf" srcId="{1527BF73-A5C7-40A7-A801-9E49F152122D}" destId="{CBC78E97-D011-48F2-9F0E-19771722C091}" srcOrd="0" destOrd="0" presId="urn:microsoft.com/office/officeart/2005/8/layout/orgChart1"/>
    <dgm:cxn modelId="{4F8D3352-843B-4445-AFEA-952ECC847897}" type="presOf" srcId="{F63D2FDB-A863-4935-A561-C0989364982E}" destId="{806FD0F3-AE5D-4E5A-A4CF-98A6D32DD580}" srcOrd="1" destOrd="0" presId="urn:microsoft.com/office/officeart/2005/8/layout/orgChart1"/>
    <dgm:cxn modelId="{1BCC9B72-56B7-48B3-AEC9-2CAF0C664F02}" type="presOf" srcId="{1527BF73-A5C7-40A7-A801-9E49F152122D}" destId="{879BF505-7FD2-4E64-A8D1-0B0990AB74FE}" srcOrd="1" destOrd="0" presId="urn:microsoft.com/office/officeart/2005/8/layout/orgChart1"/>
    <dgm:cxn modelId="{9D479D54-A0EF-4D5B-AACB-86A9FB93DA5D}" srcId="{5BCDF383-0C57-4CB5-8A45-5951F4AADF18}" destId="{7306901B-A4F0-46DF-BC6B-5B1AD0FA1343}" srcOrd="0" destOrd="0" parTransId="{CC6C43CA-97D2-4170-8669-C5DD6971C00C}" sibTransId="{674EF83F-9BAC-4E5B-A462-269A55396077}"/>
    <dgm:cxn modelId="{5D4CB378-66CB-4465-A3E5-7E88B335031B}" type="presOf" srcId="{8CFC4B77-14AB-41A3-BD8E-C42C948AF929}" destId="{FD1853DD-649B-4603-AA1B-B4BADE0F666F}" srcOrd="0" destOrd="0" presId="urn:microsoft.com/office/officeart/2005/8/layout/orgChart1"/>
    <dgm:cxn modelId="{903FCD78-4218-4250-8AE8-2A2058F519F8}" type="presOf" srcId="{213DABCA-A846-4E9D-89C5-41D3642FC88A}" destId="{CB41C5C2-7602-4CE4-AD0B-8DAD93765D1B}" srcOrd="0" destOrd="0" presId="urn:microsoft.com/office/officeart/2005/8/layout/orgChart1"/>
    <dgm:cxn modelId="{A8150E59-98D3-48BE-91CB-C181A75DE55C}" type="presOf" srcId="{E0250815-FA95-4102-97EA-FD84CC7E8C6E}" destId="{83D11F51-0AC8-4150-8A46-EDFCB1AF1C87}" srcOrd="0" destOrd="0" presId="urn:microsoft.com/office/officeart/2005/8/layout/orgChart1"/>
    <dgm:cxn modelId="{9BE29959-E9BC-4DAC-8654-B8018F7EC45D}" type="presOf" srcId="{00E1A456-F774-4F1E-9CFE-9E854DEA3D3F}" destId="{FD85B403-7639-40F4-91BD-381E89C74CE8}" srcOrd="1" destOrd="0" presId="urn:microsoft.com/office/officeart/2005/8/layout/orgChart1"/>
    <dgm:cxn modelId="{E5D3B55A-867C-4778-98B1-4FC169F51A33}" srcId="{1527BF73-A5C7-40A7-A801-9E49F152122D}" destId="{B01E4D3A-B9EF-49B4-9CAF-DCC2DC684BE9}" srcOrd="4" destOrd="0" parTransId="{213DABCA-A846-4E9D-89C5-41D3642FC88A}" sibTransId="{4E7C4CEE-D530-4415-84B8-476A73F4571F}"/>
    <dgm:cxn modelId="{850E177C-2C84-4B20-AD15-9C8476337964}" type="presOf" srcId="{B01E4D3A-B9EF-49B4-9CAF-DCC2DC684BE9}" destId="{635805CC-7BDD-4895-9DE2-CA7F13DA1C24}" srcOrd="1" destOrd="0" presId="urn:microsoft.com/office/officeart/2005/8/layout/orgChart1"/>
    <dgm:cxn modelId="{4F4D827F-8FCB-4940-9413-650140275FD6}" type="presOf" srcId="{64359575-F28F-4DD9-AE4A-F228C6345D3C}" destId="{FDE66968-A1AE-40FA-80D7-D1938752CB6F}" srcOrd="0" destOrd="0" presId="urn:microsoft.com/office/officeart/2005/8/layout/orgChart1"/>
    <dgm:cxn modelId="{35591A84-BD7B-4D21-A8C2-6EFB981FE66F}" type="presOf" srcId="{937B6911-ABEE-4629-893E-2F7B8E64A521}" destId="{FF144B98-08AB-4F93-BC16-731DEA050EA1}" srcOrd="1" destOrd="0" presId="urn:microsoft.com/office/officeart/2005/8/layout/orgChart1"/>
    <dgm:cxn modelId="{2A143084-4646-4DD8-ADC9-759E9C129CC7}" type="presOf" srcId="{AFB84BB6-F71E-4C2E-A1E4-E780FD451ADD}" destId="{0B9ECAF2-E78A-4E20-A881-1B88AB15D703}" srcOrd="0" destOrd="0" presId="urn:microsoft.com/office/officeart/2005/8/layout/orgChart1"/>
    <dgm:cxn modelId="{C707368B-1D60-4270-B0D3-0D0115531872}" type="presOf" srcId="{5BCDF383-0C57-4CB5-8A45-5951F4AADF18}" destId="{8D509EAB-3B76-4D14-BA55-29F51C531454}" srcOrd="0" destOrd="0" presId="urn:microsoft.com/office/officeart/2005/8/layout/orgChart1"/>
    <dgm:cxn modelId="{2542578C-4F5D-4CD6-90DE-9D80220B0EB7}" type="presOf" srcId="{13734D93-7E97-4610-B492-B532B4B055D8}" destId="{2FF386AB-04C2-4C3F-9D02-6BE3EACB9018}" srcOrd="1" destOrd="0" presId="urn:microsoft.com/office/officeart/2005/8/layout/orgChart1"/>
    <dgm:cxn modelId="{015A1D94-2C60-4252-A5ED-E411D479537F}" srcId="{98A508E7-150A-4E18-88ED-F3DC0100E5F1}" destId="{61629BFB-F51B-46AF-B74E-22D2C95F0932}" srcOrd="1" destOrd="0" parTransId="{E0250815-FA95-4102-97EA-FD84CC7E8C6E}" sibTransId="{AE64534D-068F-4052-B7F1-C12121D6FBA0}"/>
    <dgm:cxn modelId="{53F7B098-6C7E-4B76-A7AE-62BDB74AE894}" type="presOf" srcId="{A5CB8E4C-B386-4213-8A22-37B19C850346}" destId="{56EF5ECB-D20F-43F3-8114-097456F8871D}" srcOrd="0" destOrd="0" presId="urn:microsoft.com/office/officeart/2005/8/layout/orgChart1"/>
    <dgm:cxn modelId="{5A5FFF9A-523D-4CDE-984C-66721E744861}" srcId="{1527BF73-A5C7-40A7-A801-9E49F152122D}" destId="{4ADC5127-4614-4E9F-AD79-0CFF214FFDE6}" srcOrd="6" destOrd="0" parTransId="{797E3C49-0294-4AF1-AF53-521B75A3311C}" sibTransId="{0478C036-9006-4D52-B73B-93D0A8D6D687}"/>
    <dgm:cxn modelId="{F1A79A9B-ACFE-4A0B-8241-35C5A6195D05}" type="presOf" srcId="{7306901B-A4F0-46DF-BC6B-5B1AD0FA1343}" destId="{D71336B0-E61D-4F84-B13C-D0494E6B6DD6}" srcOrd="0" destOrd="0" presId="urn:microsoft.com/office/officeart/2005/8/layout/orgChart1"/>
    <dgm:cxn modelId="{D690799E-589C-4E2B-BD63-09C08384B6CF}" type="presOf" srcId="{E2223B5E-D064-4353-82B2-A08FDAEEFFE4}" destId="{C5FBBF4A-A642-46A4-933D-EF1141DC2BFB}" srcOrd="0" destOrd="0" presId="urn:microsoft.com/office/officeart/2005/8/layout/orgChart1"/>
    <dgm:cxn modelId="{3FB02F9F-B814-4969-8276-272D2DE8A46B}" type="presOf" srcId="{84C54424-08A8-409A-A72F-A7CFF048191E}" destId="{99694FB7-E2C2-4748-9A3B-9691341D6EA0}" srcOrd="0" destOrd="0" presId="urn:microsoft.com/office/officeart/2005/8/layout/orgChart1"/>
    <dgm:cxn modelId="{50EB4FA3-EEDB-40DC-8434-B880DF60B179}" type="presOf" srcId="{2CB2CF7B-0AA3-41CD-96B5-DCDCC99BFC02}" destId="{95ACCF1D-A952-4AAE-B0D4-52B5BB6668D5}" srcOrd="0" destOrd="0" presId="urn:microsoft.com/office/officeart/2005/8/layout/orgChart1"/>
    <dgm:cxn modelId="{F8F6E5A3-E4B5-45F2-8216-5A61D3AFB7D6}" type="presOf" srcId="{F5977493-2FB4-48DC-A853-27D0843F433B}" destId="{183D145A-44B7-49BB-8D30-45CB8BEB66EA}" srcOrd="0" destOrd="0" presId="urn:microsoft.com/office/officeart/2005/8/layout/orgChart1"/>
    <dgm:cxn modelId="{4695FBA4-37C7-4D52-A594-B59911ABDAB1}" type="presOf" srcId="{B7E21CE3-D268-42FB-B816-56B35DD2E12A}" destId="{8F55679F-6414-44DB-AB79-2B6959CA9EC3}" srcOrd="0" destOrd="0" presId="urn:microsoft.com/office/officeart/2005/8/layout/orgChart1"/>
    <dgm:cxn modelId="{404B34A6-11DE-4038-B278-BEEE3BEF92AA}" type="presOf" srcId="{6BEDC25B-007A-4F88-8038-03FF68B72364}" destId="{3A7E8D24-4688-4336-BB04-F1CCFDAF54F8}" srcOrd="0" destOrd="0" presId="urn:microsoft.com/office/officeart/2005/8/layout/orgChart1"/>
    <dgm:cxn modelId="{440658A6-7A37-412A-821B-1094F7074BC1}" srcId="{876FB90B-E049-4B28-9FAD-5A03FBE8EB17}" destId="{39197A90-46FF-4318-9192-5F425A1CEBC5}" srcOrd="1" destOrd="0" parTransId="{AFB84BB6-F71E-4C2E-A1E4-E780FD451ADD}" sibTransId="{9BD24997-1F6B-454E-BDDE-880DC1D7CA85}"/>
    <dgm:cxn modelId="{3B1397A6-15B6-4990-9343-3CC7E3C7BFD2}" srcId="{937B6911-ABEE-4629-893E-2F7B8E64A521}" destId="{1AA06431-099C-4DE4-97EB-D9407AC452EC}" srcOrd="2" destOrd="0" parTransId="{86354CDF-3040-4532-8A9B-FF320C3377C7}" sibTransId="{75E75670-7577-4495-AF54-2A5C61EF4141}"/>
    <dgm:cxn modelId="{7E3319A7-D0B5-4C9D-9944-390E15C07539}" type="presOf" srcId="{937B6911-ABEE-4629-893E-2F7B8E64A521}" destId="{630AFBEF-4D7D-4456-BF27-C15712469BCA}" srcOrd="0" destOrd="0" presId="urn:microsoft.com/office/officeart/2005/8/layout/orgChart1"/>
    <dgm:cxn modelId="{399261AF-F17E-45AD-911C-DE5D42218371}" type="presOf" srcId="{5603B594-7D79-4C54-B156-32DBFAA17AD5}" destId="{F62C0C66-9DD1-4B69-B8D7-D82B319565A4}" srcOrd="0" destOrd="0" presId="urn:microsoft.com/office/officeart/2005/8/layout/orgChart1"/>
    <dgm:cxn modelId="{35B675B1-82E9-481F-B727-C04D4E246887}" type="presOf" srcId="{A5CB8E4C-B386-4213-8A22-37B19C850346}" destId="{40CA7A34-04AE-472C-9B88-A2CF19B72C77}" srcOrd="1" destOrd="0" presId="urn:microsoft.com/office/officeart/2005/8/layout/orgChart1"/>
    <dgm:cxn modelId="{F51E5FB2-0F8B-4CAE-B371-1367B8D17EAA}" type="presOf" srcId="{17EA7260-4EE6-4004-9F4D-11AB879F1EBE}" destId="{E4504AC4-26CD-432B-A929-6FBF551E8EC2}" srcOrd="0" destOrd="0" presId="urn:microsoft.com/office/officeart/2005/8/layout/orgChart1"/>
    <dgm:cxn modelId="{EF9436B9-69D3-455F-998F-F15DCD5F3524}" type="presOf" srcId="{13734D93-7E97-4610-B492-B532B4B055D8}" destId="{13449B40-D80A-4B80-BF3D-12CB2AD0837C}" srcOrd="0" destOrd="0" presId="urn:microsoft.com/office/officeart/2005/8/layout/orgChart1"/>
    <dgm:cxn modelId="{BB7793BA-0C6E-46D3-AD02-D2687E4897A3}" srcId="{876FB90B-E049-4B28-9FAD-5A03FBE8EB17}" destId="{15CC7381-8AAC-4AE4-8F96-3139AA8DCFB4}" srcOrd="0" destOrd="0" parTransId="{BDDF5B73-BE86-4305-B4C5-A6E553B9190A}" sibTransId="{E0D22980-9BB4-443D-B4B3-F4CAF470FD6E}"/>
    <dgm:cxn modelId="{404D1BBB-A0D4-4812-AC11-C98FFA9C840E}" type="presOf" srcId="{2CB2CF7B-0AA3-41CD-96B5-DCDCC99BFC02}" destId="{0A683D4F-8E67-4B4D-8068-52204D0BD07F}" srcOrd="1" destOrd="0" presId="urn:microsoft.com/office/officeart/2005/8/layout/orgChart1"/>
    <dgm:cxn modelId="{0E5AEFC1-8F1F-43BB-9C50-16249C94B82C}" type="presOf" srcId="{1AA06431-099C-4DE4-97EB-D9407AC452EC}" destId="{FBA354EE-9DD1-4B85-B696-0CA4A7428C91}" srcOrd="1" destOrd="0" presId="urn:microsoft.com/office/officeart/2005/8/layout/orgChart1"/>
    <dgm:cxn modelId="{A6A5ABC4-9CF2-45C8-B8AA-90C9CC4A354A}" srcId="{1527BF73-A5C7-40A7-A801-9E49F152122D}" destId="{F5977493-2FB4-48DC-A853-27D0843F433B}" srcOrd="1" destOrd="0" parTransId="{FDD06715-E82E-4385-BC1E-0A670E119E69}" sibTransId="{3C160656-DD75-4C4C-A99A-9DD7744ED65F}"/>
    <dgm:cxn modelId="{E6CB63C5-8E6F-4DCC-869B-72543FB7E7AA}" type="presOf" srcId="{BDDF5B73-BE86-4305-B4C5-A6E553B9190A}" destId="{FA71D93C-E64C-4FEA-84BC-C90AD7E110DB}" srcOrd="0" destOrd="0" presId="urn:microsoft.com/office/officeart/2005/8/layout/orgChart1"/>
    <dgm:cxn modelId="{2EA355C8-B534-4032-AF3B-4C5108068E05}" type="presOf" srcId="{0DEB59A3-66E6-4B0B-B7D5-C0DBA9884D8C}" destId="{BEEFBD7A-EE41-4C93-93F4-A0BBABE15DB1}" srcOrd="0" destOrd="0" presId="urn:microsoft.com/office/officeart/2005/8/layout/orgChart1"/>
    <dgm:cxn modelId="{509D41CF-E5EF-4A06-B504-7C2A538A5A0B}" srcId="{5BCDF383-0C57-4CB5-8A45-5951F4AADF18}" destId="{C47F62F8-5079-4FB4-B065-0223896D933C}" srcOrd="1" destOrd="0" parTransId="{7274AF84-AF90-4D7B-912C-6C92404FD5F0}" sibTransId="{9E80F4CB-787A-4280-81A9-D6B0E4122FD6}"/>
    <dgm:cxn modelId="{CDB184D2-005E-4768-B9E6-4DB98DFFC883}" srcId="{1527BF73-A5C7-40A7-A801-9E49F152122D}" destId="{8EBF5E97-05C4-4B8F-A4C8-5D4CCCFD5DE6}" srcOrd="0" destOrd="0" parTransId="{C21E0EE9-DA0B-4401-B6AA-1363017D3967}" sibTransId="{C1ED58DE-E9CA-41E6-9A30-D1899382868D}"/>
    <dgm:cxn modelId="{6BC7BFD2-0B17-463E-A981-718AAFDE9860}" type="presOf" srcId="{797E3C49-0294-4AF1-AF53-521B75A3311C}" destId="{31AD2E77-769F-48CF-B27C-B8EEA78F976E}" srcOrd="0" destOrd="0" presId="urn:microsoft.com/office/officeart/2005/8/layout/orgChart1"/>
    <dgm:cxn modelId="{187075D3-A319-4CD3-B517-7665B41BC88D}" type="presOf" srcId="{8EBF5E97-05C4-4B8F-A4C8-5D4CCCFD5DE6}" destId="{F3807C3A-279B-4E12-8C5B-486964F33E27}" srcOrd="1" destOrd="0" presId="urn:microsoft.com/office/officeart/2005/8/layout/orgChart1"/>
    <dgm:cxn modelId="{452ECBD5-2E3B-4722-B342-B5D5ADC8770B}" type="presOf" srcId="{15CC7381-8AAC-4AE4-8F96-3139AA8DCFB4}" destId="{19E7D937-C324-4FF6-97F9-5CDADAEE4CB3}" srcOrd="0" destOrd="0" presId="urn:microsoft.com/office/officeart/2005/8/layout/orgChart1"/>
    <dgm:cxn modelId="{E386E5D7-19FA-4B92-ADB2-CBCBC60AB256}" type="presOf" srcId="{B960D032-400A-4ED6-B371-39668F0ED384}" destId="{393E9940-3514-461F-A6D7-ED70DF0EB780}" srcOrd="0" destOrd="0" presId="urn:microsoft.com/office/officeart/2005/8/layout/orgChart1"/>
    <dgm:cxn modelId="{CD0C7DD8-64C3-4D0A-A055-4D10868A7074}" type="presOf" srcId="{98A508E7-150A-4E18-88ED-F3DC0100E5F1}" destId="{0B2577B4-25A2-473E-9F41-4B928E758315}" srcOrd="0" destOrd="0" presId="urn:microsoft.com/office/officeart/2005/8/layout/orgChart1"/>
    <dgm:cxn modelId="{4AA33EDA-1683-484B-B28B-486BDA5EB08B}" type="presOf" srcId="{919A5A88-9543-464D-A1EC-014D0060C46A}" destId="{793EB3E4-BF8A-492C-83ED-4A67E74140D9}" srcOrd="0" destOrd="0" presId="urn:microsoft.com/office/officeart/2005/8/layout/orgChart1"/>
    <dgm:cxn modelId="{2F31BADD-CBA6-4F25-9735-B49E0A472539}" srcId="{5BCDF383-0C57-4CB5-8A45-5951F4AADF18}" destId="{1527BF73-A5C7-40A7-A801-9E49F152122D}" srcOrd="2" destOrd="0" parTransId="{F598297A-A4DD-4208-A8CE-A8EADCBE2938}" sibTransId="{43E872CB-07FC-43B9-8CAF-20712DEA68F9}"/>
    <dgm:cxn modelId="{725632E2-AF1A-47A4-BEA8-57638A1A51F9}" srcId="{A946AAF4-7FF4-4F50-81B1-F49A6C3C663E}" destId="{13734D93-7E97-4610-B492-B532B4B055D8}" srcOrd="0" destOrd="0" parTransId="{17EA7260-4EE6-4004-9F4D-11AB879F1EBE}" sibTransId="{AFA789E4-BFA2-4E12-A1BB-6CC272DCBE34}"/>
    <dgm:cxn modelId="{EAC180E5-A63E-477E-8D3B-4BB3BF16D2F2}" type="presOf" srcId="{A946AAF4-7FF4-4F50-81B1-F49A6C3C663E}" destId="{99CDCAA7-AA9B-4EB7-A685-5CE61906B2DC}" srcOrd="1" destOrd="0" presId="urn:microsoft.com/office/officeart/2005/8/layout/orgChart1"/>
    <dgm:cxn modelId="{E4B7C0E5-70B0-40B4-899F-DA1844266BA4}" type="presOf" srcId="{C88036EF-3A5C-4BE0-8D97-962CE4DA546D}" destId="{D85A1F98-823A-41DC-B50E-3FA8054BB693}" srcOrd="1" destOrd="0" presId="urn:microsoft.com/office/officeart/2005/8/layout/orgChart1"/>
    <dgm:cxn modelId="{376ECEE9-444A-4C6A-94DD-E62A623DB35C}" srcId="{98A508E7-150A-4E18-88ED-F3DC0100E5F1}" destId="{64359575-F28F-4DD9-AE4A-F228C6345D3C}" srcOrd="0" destOrd="0" parTransId="{E71277AC-2BA5-4B81-82AF-59C0E2BDA33F}" sibTransId="{34A0717D-1941-4E16-929C-857BB2E259DA}"/>
    <dgm:cxn modelId="{E7B8BBEB-4456-42E9-BA43-6FCB858B4FA5}" type="presOf" srcId="{5603B594-7D79-4C54-B156-32DBFAA17AD5}" destId="{686CBF2D-7B2F-4D0E-850B-89F2E69CEA4F}" srcOrd="1" destOrd="0" presId="urn:microsoft.com/office/officeart/2005/8/layout/orgChart1"/>
    <dgm:cxn modelId="{5F79BDEC-02DF-48EE-80FE-29DB7EB404A9}" type="presOf" srcId="{0FFCA4B1-3E47-4658-8D67-C2042A7CB6A9}" destId="{44D1273C-412E-4A1D-BF7F-6B274DFBB171}" srcOrd="0" destOrd="0" presId="urn:microsoft.com/office/officeart/2005/8/layout/orgChart1"/>
    <dgm:cxn modelId="{A05DA2ED-D43B-4937-B11B-12E34E816C59}" type="presOf" srcId="{5B4EEE4C-73E3-4D0E-84FF-03E0FEF832B7}" destId="{973591EB-63F9-4522-97BA-F2D5D4C99EE3}" srcOrd="0" destOrd="0" presId="urn:microsoft.com/office/officeart/2005/8/layout/orgChart1"/>
    <dgm:cxn modelId="{B2F2A4F1-8C1A-401C-A579-CEC1B3C9B18B}" type="presOf" srcId="{F63D2FDB-A863-4935-A561-C0989364982E}" destId="{A5194BFA-6753-4077-8789-9B5A455121F1}" srcOrd="0" destOrd="0" presId="urn:microsoft.com/office/officeart/2005/8/layout/orgChart1"/>
    <dgm:cxn modelId="{AADEA2F3-3135-4735-A6B2-8EA40D023E70}" type="presOf" srcId="{E71277AC-2BA5-4B81-82AF-59C0E2BDA33F}" destId="{22CE610D-2CAC-4F87-9C9B-4E9C7D490176}" srcOrd="0" destOrd="0" presId="urn:microsoft.com/office/officeart/2005/8/layout/orgChart1"/>
    <dgm:cxn modelId="{68FE58F6-EA53-4ABD-8D55-DE9D37D3E5A4}" type="presOf" srcId="{09F0D241-24A4-4611-940B-90572C1403F1}" destId="{730DF6ED-BE67-4068-B631-691A995A1F19}" srcOrd="0" destOrd="0" presId="urn:microsoft.com/office/officeart/2005/8/layout/orgChart1"/>
    <dgm:cxn modelId="{74E086F6-D26F-4710-B921-28B77B88BFB9}" type="presOf" srcId="{4ADC5127-4614-4E9F-AD79-0CFF214FFDE6}" destId="{5C28F7A9-468C-4580-91C2-FB525FD81DD4}" srcOrd="0" destOrd="0" presId="urn:microsoft.com/office/officeart/2005/8/layout/orgChart1"/>
    <dgm:cxn modelId="{1C62A2FA-6166-4588-B902-DBC7F5436464}" srcId="{1527BF73-A5C7-40A7-A801-9E49F152122D}" destId="{A946AAF4-7FF4-4F50-81B1-F49A6C3C663E}" srcOrd="9" destOrd="0" parTransId="{B7E21CE3-D268-42FB-B816-56B35DD2E12A}" sibTransId="{25B17D08-8316-405F-9187-0878F1807613}"/>
    <dgm:cxn modelId="{D5362EFC-FCF8-4FE5-B32E-9FD7851A488B}" type="presOf" srcId="{E14CA16E-0057-4EC2-A00C-D67C995E77A5}" destId="{C0723E13-7248-48C8-8485-CA9C8A629245}" srcOrd="1" destOrd="0" presId="urn:microsoft.com/office/officeart/2005/8/layout/orgChart1"/>
    <dgm:cxn modelId="{190556FC-9B42-4583-8C80-F6270BA6137A}" srcId="{1527BF73-A5C7-40A7-A801-9E49F152122D}" destId="{A5CB8E4C-B386-4213-8A22-37B19C850346}" srcOrd="3" destOrd="0" parTransId="{CB4CB11F-320F-4B90-B8F1-84D45093F9D6}" sibTransId="{EB865126-7D20-40A5-9756-EE083B383B6B}"/>
    <dgm:cxn modelId="{2E6B58FC-2006-4A81-B51E-0F968D04B6F4}" srcId="{98A508E7-150A-4E18-88ED-F3DC0100E5F1}" destId="{A26ABB8B-67DA-419E-870F-E18228ED534C}" srcOrd="2" destOrd="0" parTransId="{0FFCA4B1-3E47-4658-8D67-C2042A7CB6A9}" sibTransId="{335611E6-5169-4B8B-899F-00771AE42940}"/>
    <dgm:cxn modelId="{2AB2A0FD-89BB-4BE2-B1FB-FF83D5AD099A}" srcId="{876FB90B-E049-4B28-9FAD-5A03FBE8EB17}" destId="{E14CA16E-0057-4EC2-A00C-D67C995E77A5}" srcOrd="2" destOrd="0" parTransId="{84C54424-08A8-409A-A72F-A7CFF048191E}" sibTransId="{A06BEA0F-4171-4B2B-A2A8-68D96179520B}"/>
    <dgm:cxn modelId="{753143FF-484E-404F-8F25-DB74437FCF5A}" type="presOf" srcId="{7306901B-A4F0-46DF-BC6B-5B1AD0FA1343}" destId="{C622389D-0585-4D26-AE51-0A61EC040C34}" srcOrd="1" destOrd="0" presId="urn:microsoft.com/office/officeart/2005/8/layout/orgChart1"/>
    <dgm:cxn modelId="{552A7B8D-D7D3-4B93-8243-648A7D24AE39}" type="presParOf" srcId="{8D509EAB-3B76-4D14-BA55-29F51C531454}" destId="{A7A24F33-B96E-4967-85BF-0776AC5F1A8C}" srcOrd="0" destOrd="0" presId="urn:microsoft.com/office/officeart/2005/8/layout/orgChart1"/>
    <dgm:cxn modelId="{6B72F364-9B5F-4988-87D5-A100F18060AD}" type="presParOf" srcId="{A7A24F33-B96E-4967-85BF-0776AC5F1A8C}" destId="{E6665448-7DFC-4AC9-9004-83F506AB0B07}" srcOrd="0" destOrd="0" presId="urn:microsoft.com/office/officeart/2005/8/layout/orgChart1"/>
    <dgm:cxn modelId="{BA235E9E-9238-43C0-AEB7-1E0ECE72A971}" type="presParOf" srcId="{E6665448-7DFC-4AC9-9004-83F506AB0B07}" destId="{D71336B0-E61D-4F84-B13C-D0494E6B6DD6}" srcOrd="0" destOrd="0" presId="urn:microsoft.com/office/officeart/2005/8/layout/orgChart1"/>
    <dgm:cxn modelId="{692138F3-558F-46DC-8898-539069D52707}" type="presParOf" srcId="{E6665448-7DFC-4AC9-9004-83F506AB0B07}" destId="{C622389D-0585-4D26-AE51-0A61EC040C34}" srcOrd="1" destOrd="0" presId="urn:microsoft.com/office/officeart/2005/8/layout/orgChart1"/>
    <dgm:cxn modelId="{73995F12-F124-47BD-B1D6-0A5165430AA8}" type="presParOf" srcId="{A7A24F33-B96E-4967-85BF-0776AC5F1A8C}" destId="{6E780D94-8239-4C1D-988E-434F0CB29BA8}" srcOrd="1" destOrd="0" presId="urn:microsoft.com/office/officeart/2005/8/layout/orgChart1"/>
    <dgm:cxn modelId="{769CD782-5247-4733-98A8-B08CDF978B0C}" type="presParOf" srcId="{A7A24F33-B96E-4967-85BF-0776AC5F1A8C}" destId="{C4ACD5CC-F466-4734-AF1E-B32B5F010884}" srcOrd="2" destOrd="0" presId="urn:microsoft.com/office/officeart/2005/8/layout/orgChart1"/>
    <dgm:cxn modelId="{2121BAA8-A0DA-408E-900A-B028BC4B5966}" type="presParOf" srcId="{8D509EAB-3B76-4D14-BA55-29F51C531454}" destId="{FAAEF8BB-318A-4E95-AECA-2410ADCD0A4B}" srcOrd="1" destOrd="0" presId="urn:microsoft.com/office/officeart/2005/8/layout/orgChart1"/>
    <dgm:cxn modelId="{D1DC999F-8FC7-4D67-83B6-4CA0F66CCFAF}" type="presParOf" srcId="{FAAEF8BB-318A-4E95-AECA-2410ADCD0A4B}" destId="{DBC936D0-685E-402F-B67F-449DB32F00B1}" srcOrd="0" destOrd="0" presId="urn:microsoft.com/office/officeart/2005/8/layout/orgChart1"/>
    <dgm:cxn modelId="{C718A9B6-F342-41D7-93EE-DFABD3DA8778}" type="presParOf" srcId="{DBC936D0-685E-402F-B67F-449DB32F00B1}" destId="{6F731F98-3541-412E-8C7B-6F49799129EE}" srcOrd="0" destOrd="0" presId="urn:microsoft.com/office/officeart/2005/8/layout/orgChart1"/>
    <dgm:cxn modelId="{DD704786-EB44-49ED-BBA3-19DE37E3AE77}" type="presParOf" srcId="{DBC936D0-685E-402F-B67F-449DB32F00B1}" destId="{310B33D2-132F-4617-96A4-CEC228827C14}" srcOrd="1" destOrd="0" presId="urn:microsoft.com/office/officeart/2005/8/layout/orgChart1"/>
    <dgm:cxn modelId="{840E2F83-9612-41FF-A344-B1A9ED1247FD}" type="presParOf" srcId="{FAAEF8BB-318A-4E95-AECA-2410ADCD0A4B}" destId="{5B975ECB-AE19-416F-BEAA-6F4E3CA0F5F4}" srcOrd="1" destOrd="0" presId="urn:microsoft.com/office/officeart/2005/8/layout/orgChart1"/>
    <dgm:cxn modelId="{418B5CD1-57A5-4CF4-B778-B779A3EC2AEC}" type="presParOf" srcId="{FAAEF8BB-318A-4E95-AECA-2410ADCD0A4B}" destId="{02EA3B58-E81A-4D9C-A51B-54E9F813DE5B}" srcOrd="2" destOrd="0" presId="urn:microsoft.com/office/officeart/2005/8/layout/orgChart1"/>
    <dgm:cxn modelId="{4836B946-3B96-40BD-BFA3-148DFC6F623D}" type="presParOf" srcId="{8D509EAB-3B76-4D14-BA55-29F51C531454}" destId="{0EE8E995-C833-4882-99D2-17EA450F31E2}" srcOrd="2" destOrd="0" presId="urn:microsoft.com/office/officeart/2005/8/layout/orgChart1"/>
    <dgm:cxn modelId="{1A4218D3-6746-4AC0-AE73-30E8DC5CB4E1}" type="presParOf" srcId="{0EE8E995-C833-4882-99D2-17EA450F31E2}" destId="{2D722A6A-8EE7-4F3E-8B0B-A0C019DCEEF8}" srcOrd="0" destOrd="0" presId="urn:microsoft.com/office/officeart/2005/8/layout/orgChart1"/>
    <dgm:cxn modelId="{FFFEE3E5-E1CA-4325-A19F-38D69D757AD9}" type="presParOf" srcId="{2D722A6A-8EE7-4F3E-8B0B-A0C019DCEEF8}" destId="{CBC78E97-D011-48F2-9F0E-19771722C091}" srcOrd="0" destOrd="0" presId="urn:microsoft.com/office/officeart/2005/8/layout/orgChart1"/>
    <dgm:cxn modelId="{BA3FDE97-A412-475F-B024-010B3915104D}" type="presParOf" srcId="{2D722A6A-8EE7-4F3E-8B0B-A0C019DCEEF8}" destId="{879BF505-7FD2-4E64-A8D1-0B0990AB74FE}" srcOrd="1" destOrd="0" presId="urn:microsoft.com/office/officeart/2005/8/layout/orgChart1"/>
    <dgm:cxn modelId="{6CC64D6F-BFD9-4A0E-B125-A1CD9974C841}" type="presParOf" srcId="{0EE8E995-C833-4882-99D2-17EA450F31E2}" destId="{286B9301-525B-440D-98B5-43FD01916089}" srcOrd="1" destOrd="0" presId="urn:microsoft.com/office/officeart/2005/8/layout/orgChart1"/>
    <dgm:cxn modelId="{F86550A0-862E-4F4E-BC16-1727A1A1D656}" type="presParOf" srcId="{286B9301-525B-440D-98B5-43FD01916089}" destId="{BEEFBD7A-EE41-4C93-93F4-A0BBABE15DB1}" srcOrd="0" destOrd="0" presId="urn:microsoft.com/office/officeart/2005/8/layout/orgChart1"/>
    <dgm:cxn modelId="{1DDD7DE7-38CC-4836-9E56-61A85227D81F}" type="presParOf" srcId="{286B9301-525B-440D-98B5-43FD01916089}" destId="{7C2CE053-717E-4366-A6F8-8B27B6AA7A84}" srcOrd="1" destOrd="0" presId="urn:microsoft.com/office/officeart/2005/8/layout/orgChart1"/>
    <dgm:cxn modelId="{25EA872C-25DC-4CAA-993C-2F4F80720E29}" type="presParOf" srcId="{7C2CE053-717E-4366-A6F8-8B27B6AA7A84}" destId="{15F7D258-B247-4C6C-8C22-4756635C1E15}" srcOrd="0" destOrd="0" presId="urn:microsoft.com/office/officeart/2005/8/layout/orgChart1"/>
    <dgm:cxn modelId="{E0A4CDA2-6866-4EBE-AE8C-A66BC41638CE}" type="presParOf" srcId="{15F7D258-B247-4C6C-8C22-4756635C1E15}" destId="{0B2577B4-25A2-473E-9F41-4B928E758315}" srcOrd="0" destOrd="0" presId="urn:microsoft.com/office/officeart/2005/8/layout/orgChart1"/>
    <dgm:cxn modelId="{BC3B4E88-DF18-4626-9EA8-AEA4C68C10F0}" type="presParOf" srcId="{15F7D258-B247-4C6C-8C22-4756635C1E15}" destId="{CA161C33-EDB5-43F4-A10D-9306BC305886}" srcOrd="1" destOrd="0" presId="urn:microsoft.com/office/officeart/2005/8/layout/orgChart1"/>
    <dgm:cxn modelId="{616F1294-2930-49F8-9DBE-1B4D6854B63A}" type="presParOf" srcId="{7C2CE053-717E-4366-A6F8-8B27B6AA7A84}" destId="{93C4C368-1464-46DB-9024-471AFFEE94D3}" srcOrd="1" destOrd="0" presId="urn:microsoft.com/office/officeart/2005/8/layout/orgChart1"/>
    <dgm:cxn modelId="{A4573CE1-203D-4CD7-90B3-E5E90BBD7108}" type="presParOf" srcId="{93C4C368-1464-46DB-9024-471AFFEE94D3}" destId="{22CE610D-2CAC-4F87-9C9B-4E9C7D490176}" srcOrd="0" destOrd="0" presId="urn:microsoft.com/office/officeart/2005/8/layout/orgChart1"/>
    <dgm:cxn modelId="{97FB7AEB-0AA4-44B7-B4E8-BF2B9D69BFB0}" type="presParOf" srcId="{93C4C368-1464-46DB-9024-471AFFEE94D3}" destId="{7A9FE765-5558-4021-A7FA-A89050D31FBF}" srcOrd="1" destOrd="0" presId="urn:microsoft.com/office/officeart/2005/8/layout/orgChart1"/>
    <dgm:cxn modelId="{F94C20C3-1697-4F17-BD63-7D28BCD03B46}" type="presParOf" srcId="{7A9FE765-5558-4021-A7FA-A89050D31FBF}" destId="{8B4DCCE8-63C7-411D-8392-4596328B60EB}" srcOrd="0" destOrd="0" presId="urn:microsoft.com/office/officeart/2005/8/layout/orgChart1"/>
    <dgm:cxn modelId="{1D6E2971-568D-4127-BC6C-626AFA1B9ACC}" type="presParOf" srcId="{8B4DCCE8-63C7-411D-8392-4596328B60EB}" destId="{FDE66968-A1AE-40FA-80D7-D1938752CB6F}" srcOrd="0" destOrd="0" presId="urn:microsoft.com/office/officeart/2005/8/layout/orgChart1"/>
    <dgm:cxn modelId="{43BBC54D-57EE-488D-AC7D-DE2DA25F3903}" type="presParOf" srcId="{8B4DCCE8-63C7-411D-8392-4596328B60EB}" destId="{B62DBF35-69A8-4A64-9347-614E9D44ABA1}" srcOrd="1" destOrd="0" presId="urn:microsoft.com/office/officeart/2005/8/layout/orgChart1"/>
    <dgm:cxn modelId="{E99F98C1-D8B1-4B79-841C-64F84531B502}" type="presParOf" srcId="{7A9FE765-5558-4021-A7FA-A89050D31FBF}" destId="{CAD17D1E-B81F-4FC2-8BBA-65FC9C068559}" srcOrd="1" destOrd="0" presId="urn:microsoft.com/office/officeart/2005/8/layout/orgChart1"/>
    <dgm:cxn modelId="{09F851B2-BDBB-424A-B72F-91757149D92A}" type="presParOf" srcId="{7A9FE765-5558-4021-A7FA-A89050D31FBF}" destId="{6833FBA6-358E-4B97-AB77-29CED521B50E}" srcOrd="2" destOrd="0" presId="urn:microsoft.com/office/officeart/2005/8/layout/orgChart1"/>
    <dgm:cxn modelId="{028E808B-67E7-4160-86A1-F9E1DEDFE486}" type="presParOf" srcId="{93C4C368-1464-46DB-9024-471AFFEE94D3}" destId="{83D11F51-0AC8-4150-8A46-EDFCB1AF1C87}" srcOrd="2" destOrd="0" presId="urn:microsoft.com/office/officeart/2005/8/layout/orgChart1"/>
    <dgm:cxn modelId="{26238767-733F-43D7-8855-CE11561DAAD4}" type="presParOf" srcId="{93C4C368-1464-46DB-9024-471AFFEE94D3}" destId="{AB20DFE0-A293-448C-ABBB-E185F6B75404}" srcOrd="3" destOrd="0" presId="urn:microsoft.com/office/officeart/2005/8/layout/orgChart1"/>
    <dgm:cxn modelId="{A57FD5DE-1721-4401-B386-C67E23DF8BC9}" type="presParOf" srcId="{AB20DFE0-A293-448C-ABBB-E185F6B75404}" destId="{A2FFAE80-4511-4A61-93F8-216C52468A79}" srcOrd="0" destOrd="0" presId="urn:microsoft.com/office/officeart/2005/8/layout/orgChart1"/>
    <dgm:cxn modelId="{E2693EFB-7610-4D3F-AA8C-11A4E8395C2F}" type="presParOf" srcId="{A2FFAE80-4511-4A61-93F8-216C52468A79}" destId="{37D88C96-C2E9-44D5-8FD3-2E3927DAD442}" srcOrd="0" destOrd="0" presId="urn:microsoft.com/office/officeart/2005/8/layout/orgChart1"/>
    <dgm:cxn modelId="{26259899-9900-4922-AEEC-3966E2A2F383}" type="presParOf" srcId="{A2FFAE80-4511-4A61-93F8-216C52468A79}" destId="{80936F09-B2D7-4273-87D1-628A865B4085}" srcOrd="1" destOrd="0" presId="urn:microsoft.com/office/officeart/2005/8/layout/orgChart1"/>
    <dgm:cxn modelId="{5710BCE3-E730-4343-BDA2-94ACB5EFC5EB}" type="presParOf" srcId="{AB20DFE0-A293-448C-ABBB-E185F6B75404}" destId="{4972417B-9BFE-4570-8456-9EF5C570A48A}" srcOrd="1" destOrd="0" presId="urn:microsoft.com/office/officeart/2005/8/layout/orgChart1"/>
    <dgm:cxn modelId="{D701DFF7-C00D-4791-BCA6-D7C45CF0107C}" type="presParOf" srcId="{AB20DFE0-A293-448C-ABBB-E185F6B75404}" destId="{9B04D517-406A-4A22-BBD0-3728EBDA3D53}" srcOrd="2" destOrd="0" presId="urn:microsoft.com/office/officeart/2005/8/layout/orgChart1"/>
    <dgm:cxn modelId="{C3FB136C-69EE-42F2-A0BA-C3EFB0FDF580}" type="presParOf" srcId="{93C4C368-1464-46DB-9024-471AFFEE94D3}" destId="{44D1273C-412E-4A1D-BF7F-6B274DFBB171}" srcOrd="4" destOrd="0" presId="urn:microsoft.com/office/officeart/2005/8/layout/orgChart1"/>
    <dgm:cxn modelId="{8EC33BA6-5B87-4C91-A5EE-9F3995D8C76F}" type="presParOf" srcId="{93C4C368-1464-46DB-9024-471AFFEE94D3}" destId="{AB369350-506E-49AF-8540-8DB6F5581AED}" srcOrd="5" destOrd="0" presId="urn:microsoft.com/office/officeart/2005/8/layout/orgChart1"/>
    <dgm:cxn modelId="{09C5C604-7161-4942-950D-3A770B018715}" type="presParOf" srcId="{AB369350-506E-49AF-8540-8DB6F5581AED}" destId="{1B5675A9-A66D-403D-88EA-3D300F6F842B}" srcOrd="0" destOrd="0" presId="urn:microsoft.com/office/officeart/2005/8/layout/orgChart1"/>
    <dgm:cxn modelId="{9D1546A5-E054-4D58-9430-0598F0B20175}" type="presParOf" srcId="{1B5675A9-A66D-403D-88EA-3D300F6F842B}" destId="{C5B2327B-280A-45AB-9150-AB8B146BE9F8}" srcOrd="0" destOrd="0" presId="urn:microsoft.com/office/officeart/2005/8/layout/orgChart1"/>
    <dgm:cxn modelId="{12BD56CA-32AB-4AB1-93B9-B34E319A7742}" type="presParOf" srcId="{1B5675A9-A66D-403D-88EA-3D300F6F842B}" destId="{C54E28E1-CA8E-4EC8-8285-F155534377FD}" srcOrd="1" destOrd="0" presId="urn:microsoft.com/office/officeart/2005/8/layout/orgChart1"/>
    <dgm:cxn modelId="{40CF72DF-FC1F-4733-907D-11F6FFF28313}" type="presParOf" srcId="{AB369350-506E-49AF-8540-8DB6F5581AED}" destId="{6476A80E-5D5B-429D-A248-49634B3FBB6B}" srcOrd="1" destOrd="0" presId="urn:microsoft.com/office/officeart/2005/8/layout/orgChart1"/>
    <dgm:cxn modelId="{0FC84E98-11B1-47BC-B203-D34D119E8DC2}" type="presParOf" srcId="{AB369350-506E-49AF-8540-8DB6F5581AED}" destId="{4B2FED1B-9381-4F95-A57A-089A5870DFEB}" srcOrd="2" destOrd="0" presId="urn:microsoft.com/office/officeart/2005/8/layout/orgChart1"/>
    <dgm:cxn modelId="{F7520A81-AB9D-4556-ACD8-DF051EF5BDD7}" type="presParOf" srcId="{7C2CE053-717E-4366-A6F8-8B27B6AA7A84}" destId="{ED751E04-217A-4E75-871E-5B8D83CBDD4D}" srcOrd="2" destOrd="0" presId="urn:microsoft.com/office/officeart/2005/8/layout/orgChart1"/>
    <dgm:cxn modelId="{A01C4D4D-716E-4F2F-8634-2EA9DCC49261}" type="presParOf" srcId="{286B9301-525B-440D-98B5-43FD01916089}" destId="{31AD2E77-769F-48CF-B27C-B8EEA78F976E}" srcOrd="2" destOrd="0" presId="urn:microsoft.com/office/officeart/2005/8/layout/orgChart1"/>
    <dgm:cxn modelId="{0D601600-6731-4FA5-B31D-68C12EEA8C82}" type="presParOf" srcId="{286B9301-525B-440D-98B5-43FD01916089}" destId="{9BADF3D8-05B2-488C-A8BF-01D9C8712BC3}" srcOrd="3" destOrd="0" presId="urn:microsoft.com/office/officeart/2005/8/layout/orgChart1"/>
    <dgm:cxn modelId="{7C56CDD3-5708-4BC8-B1F3-2E6524F74624}" type="presParOf" srcId="{9BADF3D8-05B2-488C-A8BF-01D9C8712BC3}" destId="{11FA2139-7174-4873-B7CC-01CB8AF659AE}" srcOrd="0" destOrd="0" presId="urn:microsoft.com/office/officeart/2005/8/layout/orgChart1"/>
    <dgm:cxn modelId="{12182627-8D22-4238-A22A-B464310959B7}" type="presParOf" srcId="{11FA2139-7174-4873-B7CC-01CB8AF659AE}" destId="{5C28F7A9-468C-4580-91C2-FB525FD81DD4}" srcOrd="0" destOrd="0" presId="urn:microsoft.com/office/officeart/2005/8/layout/orgChart1"/>
    <dgm:cxn modelId="{01EAE996-F726-4A02-82E3-694512E29195}" type="presParOf" srcId="{11FA2139-7174-4873-B7CC-01CB8AF659AE}" destId="{52BEDB52-18F4-4450-A8FA-2C7FBB1ED02B}" srcOrd="1" destOrd="0" presId="urn:microsoft.com/office/officeart/2005/8/layout/orgChart1"/>
    <dgm:cxn modelId="{5BBC6C9D-9090-409D-9EFF-6B3935590239}" type="presParOf" srcId="{9BADF3D8-05B2-488C-A8BF-01D9C8712BC3}" destId="{50C7BF52-35A4-461F-B773-5C8BEE7EBD2A}" srcOrd="1" destOrd="0" presId="urn:microsoft.com/office/officeart/2005/8/layout/orgChart1"/>
    <dgm:cxn modelId="{BE633A3B-C82D-412C-A6A6-C8C131C17894}" type="presParOf" srcId="{50C7BF52-35A4-461F-B773-5C8BEE7EBD2A}" destId="{48A0278D-A781-42C4-89FD-2E8211BB8957}" srcOrd="0" destOrd="0" presId="urn:microsoft.com/office/officeart/2005/8/layout/orgChart1"/>
    <dgm:cxn modelId="{CCCEC253-78BA-4383-A3C7-13FCF2C8616B}" type="presParOf" srcId="{50C7BF52-35A4-461F-B773-5C8BEE7EBD2A}" destId="{5F0C5A36-EA4C-4057-B9B3-D31E3C8550EE}" srcOrd="1" destOrd="0" presId="urn:microsoft.com/office/officeart/2005/8/layout/orgChart1"/>
    <dgm:cxn modelId="{156A595D-F296-485E-ADE3-9B03F98A1412}" type="presParOf" srcId="{5F0C5A36-EA4C-4057-B9B3-D31E3C8550EE}" destId="{6067C0E8-2140-4F3C-B8B2-C1D59FB7EB78}" srcOrd="0" destOrd="0" presId="urn:microsoft.com/office/officeart/2005/8/layout/orgChart1"/>
    <dgm:cxn modelId="{AB0EE8FA-C2D4-4664-B39A-EDEB4E617FB1}" type="presParOf" srcId="{6067C0E8-2140-4F3C-B8B2-C1D59FB7EB78}" destId="{AA5A1AF4-20F6-46FC-935F-0BCB1ADD2B58}" srcOrd="0" destOrd="0" presId="urn:microsoft.com/office/officeart/2005/8/layout/orgChart1"/>
    <dgm:cxn modelId="{46611035-92D7-4F8A-B138-9C7AD54CD055}" type="presParOf" srcId="{6067C0E8-2140-4F3C-B8B2-C1D59FB7EB78}" destId="{FD85B403-7639-40F4-91BD-381E89C74CE8}" srcOrd="1" destOrd="0" presId="urn:microsoft.com/office/officeart/2005/8/layout/orgChart1"/>
    <dgm:cxn modelId="{6B9CF858-0F16-4455-A4F1-3D71B12BDADE}" type="presParOf" srcId="{5F0C5A36-EA4C-4057-B9B3-D31E3C8550EE}" destId="{7AA7C658-8349-41BF-816E-0F6339B5D9B0}" srcOrd="1" destOrd="0" presId="urn:microsoft.com/office/officeart/2005/8/layout/orgChart1"/>
    <dgm:cxn modelId="{75107A0C-7CA8-42B5-9696-643647A0AA68}" type="presParOf" srcId="{5F0C5A36-EA4C-4057-B9B3-D31E3C8550EE}" destId="{50C28790-B33A-4249-805B-B2FD615D2552}" srcOrd="2" destOrd="0" presId="urn:microsoft.com/office/officeart/2005/8/layout/orgChart1"/>
    <dgm:cxn modelId="{4CE26F21-8DE8-426A-BBEC-C92B50B69BA1}" type="presParOf" srcId="{50C7BF52-35A4-461F-B773-5C8BEE7EBD2A}" destId="{C5FBBF4A-A642-46A4-933D-EF1141DC2BFB}" srcOrd="2" destOrd="0" presId="urn:microsoft.com/office/officeart/2005/8/layout/orgChart1"/>
    <dgm:cxn modelId="{C4C7FC4D-7C21-4C69-BE50-A0118A07E08D}" type="presParOf" srcId="{50C7BF52-35A4-461F-B773-5C8BEE7EBD2A}" destId="{7E2374C9-EEBF-4BE1-9F4F-E6543BF6B5CB}" srcOrd="3" destOrd="0" presId="urn:microsoft.com/office/officeart/2005/8/layout/orgChart1"/>
    <dgm:cxn modelId="{F1E2E8F6-3A2A-4ED0-B3F0-F5CD30E77324}" type="presParOf" srcId="{7E2374C9-EEBF-4BE1-9F4F-E6543BF6B5CB}" destId="{ED67CD3C-36A1-4AB7-BF96-70B6B79FAF17}" srcOrd="0" destOrd="0" presId="urn:microsoft.com/office/officeart/2005/8/layout/orgChart1"/>
    <dgm:cxn modelId="{E0DD861C-E034-40B2-B2E6-39840603B01C}" type="presParOf" srcId="{ED67CD3C-36A1-4AB7-BF96-70B6B79FAF17}" destId="{793EB3E4-BF8A-492C-83ED-4A67E74140D9}" srcOrd="0" destOrd="0" presId="urn:microsoft.com/office/officeart/2005/8/layout/orgChart1"/>
    <dgm:cxn modelId="{D5D48477-C9F4-476B-8296-30871DA60128}" type="presParOf" srcId="{ED67CD3C-36A1-4AB7-BF96-70B6B79FAF17}" destId="{B9AD2D38-55A7-4FC9-80DA-EECDB6B3A773}" srcOrd="1" destOrd="0" presId="urn:microsoft.com/office/officeart/2005/8/layout/orgChart1"/>
    <dgm:cxn modelId="{9CDA6C32-E3D5-4DAE-BC8E-7A8FE3D4492A}" type="presParOf" srcId="{7E2374C9-EEBF-4BE1-9F4F-E6543BF6B5CB}" destId="{2B9E8772-5B0F-4729-97C5-EA4D5FC36FFB}" srcOrd="1" destOrd="0" presId="urn:microsoft.com/office/officeart/2005/8/layout/orgChart1"/>
    <dgm:cxn modelId="{3ABC4D4A-2B16-40AE-A33D-5F0EE964667F}" type="presParOf" srcId="{7E2374C9-EEBF-4BE1-9F4F-E6543BF6B5CB}" destId="{4E211CBA-018A-4D9C-8432-2B8565737639}" srcOrd="2" destOrd="0" presId="urn:microsoft.com/office/officeart/2005/8/layout/orgChart1"/>
    <dgm:cxn modelId="{355C7AB2-6A5A-491F-8192-2FE346079A84}" type="presParOf" srcId="{50C7BF52-35A4-461F-B773-5C8BEE7EBD2A}" destId="{730DF6ED-BE67-4068-B631-691A995A1F19}" srcOrd="4" destOrd="0" presId="urn:microsoft.com/office/officeart/2005/8/layout/orgChart1"/>
    <dgm:cxn modelId="{8DF49D6F-3CD5-416B-BB49-7979B8CF07B6}" type="presParOf" srcId="{50C7BF52-35A4-461F-B773-5C8BEE7EBD2A}" destId="{2E9B9565-A7F1-4341-9BE0-2EFEA3C66B13}" srcOrd="5" destOrd="0" presId="urn:microsoft.com/office/officeart/2005/8/layout/orgChart1"/>
    <dgm:cxn modelId="{969A43A9-4F59-4DA6-A517-E234934D13A6}" type="presParOf" srcId="{2E9B9565-A7F1-4341-9BE0-2EFEA3C66B13}" destId="{51713F85-0AF9-4318-A20A-7DCB09DD27F8}" srcOrd="0" destOrd="0" presId="urn:microsoft.com/office/officeart/2005/8/layout/orgChart1"/>
    <dgm:cxn modelId="{8C2A9FF3-0FFE-4289-9D6C-7A3880D80E41}" type="presParOf" srcId="{51713F85-0AF9-4318-A20A-7DCB09DD27F8}" destId="{118BB574-4924-4C55-BEA8-A112A808D427}" srcOrd="0" destOrd="0" presId="urn:microsoft.com/office/officeart/2005/8/layout/orgChart1"/>
    <dgm:cxn modelId="{33EF2DF7-3EA9-42A7-B3FB-232053FE00CD}" type="presParOf" srcId="{51713F85-0AF9-4318-A20A-7DCB09DD27F8}" destId="{0899A424-A483-4E38-B653-08708F411868}" srcOrd="1" destOrd="0" presId="urn:microsoft.com/office/officeart/2005/8/layout/orgChart1"/>
    <dgm:cxn modelId="{E69914DD-E4BB-4AD6-AD29-AE70E61BFE0C}" type="presParOf" srcId="{2E9B9565-A7F1-4341-9BE0-2EFEA3C66B13}" destId="{CD87AC40-7355-4EA9-9A3F-A8576FC128DD}" srcOrd="1" destOrd="0" presId="urn:microsoft.com/office/officeart/2005/8/layout/orgChart1"/>
    <dgm:cxn modelId="{59B83D7C-E381-42E6-9EA0-E0FE06B759BA}" type="presParOf" srcId="{2E9B9565-A7F1-4341-9BE0-2EFEA3C66B13}" destId="{8244B363-6225-47DA-A9D1-59BEF0BA8ECE}" srcOrd="2" destOrd="0" presId="urn:microsoft.com/office/officeart/2005/8/layout/orgChart1"/>
    <dgm:cxn modelId="{AE91CAD2-29C1-445D-984E-950677301A49}" type="presParOf" srcId="{9BADF3D8-05B2-488C-A8BF-01D9C8712BC3}" destId="{076FEB32-A694-4BE2-9923-F32A3152A3A6}" srcOrd="2" destOrd="0" presId="urn:microsoft.com/office/officeart/2005/8/layout/orgChart1"/>
    <dgm:cxn modelId="{137078BD-73EE-41B1-8DE0-30929D4C0AC9}" type="presParOf" srcId="{286B9301-525B-440D-98B5-43FD01916089}" destId="{393E9940-3514-461F-A6D7-ED70DF0EB780}" srcOrd="4" destOrd="0" presId="urn:microsoft.com/office/officeart/2005/8/layout/orgChart1"/>
    <dgm:cxn modelId="{EAEE3054-D10C-4F99-8E1B-44E23084F0DB}" type="presParOf" srcId="{286B9301-525B-440D-98B5-43FD01916089}" destId="{FB4BE74B-33B4-4F3B-9EF4-081F91056028}" srcOrd="5" destOrd="0" presId="urn:microsoft.com/office/officeart/2005/8/layout/orgChart1"/>
    <dgm:cxn modelId="{065C480A-E6CA-4652-A753-5B67D2D09067}" type="presParOf" srcId="{FB4BE74B-33B4-4F3B-9EF4-081F91056028}" destId="{B07AED11-6F19-4FD7-B428-8622CFD180B2}" srcOrd="0" destOrd="0" presId="urn:microsoft.com/office/officeart/2005/8/layout/orgChart1"/>
    <dgm:cxn modelId="{0788246F-586B-4686-B7ED-67F4FF52AE54}" type="presParOf" srcId="{B07AED11-6F19-4FD7-B428-8622CFD180B2}" destId="{630AFBEF-4D7D-4456-BF27-C15712469BCA}" srcOrd="0" destOrd="0" presId="urn:microsoft.com/office/officeart/2005/8/layout/orgChart1"/>
    <dgm:cxn modelId="{361151D8-8DAD-400D-9276-024886EC9746}" type="presParOf" srcId="{B07AED11-6F19-4FD7-B428-8622CFD180B2}" destId="{FF144B98-08AB-4F93-BC16-731DEA050EA1}" srcOrd="1" destOrd="0" presId="urn:microsoft.com/office/officeart/2005/8/layout/orgChart1"/>
    <dgm:cxn modelId="{9EB1FE87-8091-4B38-B2F9-8949B18EFA6C}" type="presParOf" srcId="{FB4BE74B-33B4-4F3B-9EF4-081F91056028}" destId="{A1D12268-424D-4EF2-BD46-D58A982A029F}" srcOrd="1" destOrd="0" presId="urn:microsoft.com/office/officeart/2005/8/layout/orgChart1"/>
    <dgm:cxn modelId="{8318C844-1ECE-41AC-9618-B705EF711C5A}" type="presParOf" srcId="{A1D12268-424D-4EF2-BD46-D58A982A029F}" destId="{3A7E8D24-4688-4336-BB04-F1CCFDAF54F8}" srcOrd="0" destOrd="0" presId="urn:microsoft.com/office/officeart/2005/8/layout/orgChart1"/>
    <dgm:cxn modelId="{C27FA7B2-013F-4DEC-964A-219097707C96}" type="presParOf" srcId="{A1D12268-424D-4EF2-BD46-D58A982A029F}" destId="{3C938B84-B4FE-4B37-A978-A49B7536A545}" srcOrd="1" destOrd="0" presId="urn:microsoft.com/office/officeart/2005/8/layout/orgChart1"/>
    <dgm:cxn modelId="{F73B27A5-F471-46FF-BF8B-F02D2B31EF63}" type="presParOf" srcId="{3C938B84-B4FE-4B37-A978-A49B7536A545}" destId="{5C3FC523-596F-4EEA-8A59-40AE09CCBACB}" srcOrd="0" destOrd="0" presId="urn:microsoft.com/office/officeart/2005/8/layout/orgChart1"/>
    <dgm:cxn modelId="{0A5F882A-A07A-4EC1-B4BB-278037C152AD}" type="presParOf" srcId="{5C3FC523-596F-4EEA-8A59-40AE09CCBACB}" destId="{95ACCF1D-A952-4AAE-B0D4-52B5BB6668D5}" srcOrd="0" destOrd="0" presId="urn:microsoft.com/office/officeart/2005/8/layout/orgChart1"/>
    <dgm:cxn modelId="{F8373701-C759-479E-BE71-4004FA57A9E0}" type="presParOf" srcId="{5C3FC523-596F-4EEA-8A59-40AE09CCBACB}" destId="{0A683D4F-8E67-4B4D-8068-52204D0BD07F}" srcOrd="1" destOrd="0" presId="urn:microsoft.com/office/officeart/2005/8/layout/orgChart1"/>
    <dgm:cxn modelId="{ADD7279C-1AA5-4328-99A6-28E5F50CDC77}" type="presParOf" srcId="{3C938B84-B4FE-4B37-A978-A49B7536A545}" destId="{089967F7-EB3D-4554-8666-8721B2BDECB5}" srcOrd="1" destOrd="0" presId="urn:microsoft.com/office/officeart/2005/8/layout/orgChart1"/>
    <dgm:cxn modelId="{38DF87E7-2E63-4098-AE80-F4B7BB35AC30}" type="presParOf" srcId="{3C938B84-B4FE-4B37-A978-A49B7536A545}" destId="{BA063008-74AE-4240-82D2-58F5B4D38C33}" srcOrd="2" destOrd="0" presId="urn:microsoft.com/office/officeart/2005/8/layout/orgChart1"/>
    <dgm:cxn modelId="{C5678ABA-9DC5-4FF6-BF51-24925ABA2030}" type="presParOf" srcId="{A1D12268-424D-4EF2-BD46-D58A982A029F}" destId="{40AEC779-9217-4BE5-8270-76FE5A527FA2}" srcOrd="2" destOrd="0" presId="urn:microsoft.com/office/officeart/2005/8/layout/orgChart1"/>
    <dgm:cxn modelId="{C8978D14-B97C-4735-A966-83E35FCC13BE}" type="presParOf" srcId="{A1D12268-424D-4EF2-BD46-D58A982A029F}" destId="{FD8D1072-11D0-47A0-9C94-0C78228E6C5C}" srcOrd="3" destOrd="0" presId="urn:microsoft.com/office/officeart/2005/8/layout/orgChart1"/>
    <dgm:cxn modelId="{3D8DCDE9-D9F7-49EE-9862-79984DFA830E}" type="presParOf" srcId="{FD8D1072-11D0-47A0-9C94-0C78228E6C5C}" destId="{613F5CFE-21FC-49D4-B26E-E97FC7155A9D}" srcOrd="0" destOrd="0" presId="urn:microsoft.com/office/officeart/2005/8/layout/orgChart1"/>
    <dgm:cxn modelId="{4EA5DB21-8D81-4B75-B6E2-BE711EE21B4B}" type="presParOf" srcId="{613F5CFE-21FC-49D4-B26E-E97FC7155A9D}" destId="{F62C0C66-9DD1-4B69-B8D7-D82B319565A4}" srcOrd="0" destOrd="0" presId="urn:microsoft.com/office/officeart/2005/8/layout/orgChart1"/>
    <dgm:cxn modelId="{B70C14A0-663E-4B43-871F-7CAE8AA1F305}" type="presParOf" srcId="{613F5CFE-21FC-49D4-B26E-E97FC7155A9D}" destId="{686CBF2D-7B2F-4D0E-850B-89F2E69CEA4F}" srcOrd="1" destOrd="0" presId="urn:microsoft.com/office/officeart/2005/8/layout/orgChart1"/>
    <dgm:cxn modelId="{BA6EAD13-4D21-4F22-ACF3-25CE3EA13FB9}" type="presParOf" srcId="{FD8D1072-11D0-47A0-9C94-0C78228E6C5C}" destId="{DBC67A32-85A8-46E9-B27D-72634F5D988C}" srcOrd="1" destOrd="0" presId="urn:microsoft.com/office/officeart/2005/8/layout/orgChart1"/>
    <dgm:cxn modelId="{594313D9-16C5-43AA-AEC0-37451030C708}" type="presParOf" srcId="{FD8D1072-11D0-47A0-9C94-0C78228E6C5C}" destId="{04A5E57B-3D0F-464E-BFB1-B24088959A19}" srcOrd="2" destOrd="0" presId="urn:microsoft.com/office/officeart/2005/8/layout/orgChart1"/>
    <dgm:cxn modelId="{9D5EC992-0A44-4FD6-AD50-650559D4197F}" type="presParOf" srcId="{A1D12268-424D-4EF2-BD46-D58A982A029F}" destId="{46739BB6-9276-4210-9687-601E2CDD2E8E}" srcOrd="4" destOrd="0" presId="urn:microsoft.com/office/officeart/2005/8/layout/orgChart1"/>
    <dgm:cxn modelId="{D30BA6C2-1779-411D-969B-AFEDBF6F11EF}" type="presParOf" srcId="{A1D12268-424D-4EF2-BD46-D58A982A029F}" destId="{715B63FF-18AE-49B0-88DB-4CB72909A1DF}" srcOrd="5" destOrd="0" presId="urn:microsoft.com/office/officeart/2005/8/layout/orgChart1"/>
    <dgm:cxn modelId="{584B2C8E-BE86-41C9-9F58-4E46B890B7E7}" type="presParOf" srcId="{715B63FF-18AE-49B0-88DB-4CB72909A1DF}" destId="{25A4DDDA-0290-43F7-BD73-95B2F737798A}" srcOrd="0" destOrd="0" presId="urn:microsoft.com/office/officeart/2005/8/layout/orgChart1"/>
    <dgm:cxn modelId="{89D15E91-E78E-4DB7-B0E7-13D82993B77B}" type="presParOf" srcId="{25A4DDDA-0290-43F7-BD73-95B2F737798A}" destId="{07CB5D88-8297-4C38-952E-D3FBCBD98725}" srcOrd="0" destOrd="0" presId="urn:microsoft.com/office/officeart/2005/8/layout/orgChart1"/>
    <dgm:cxn modelId="{6E3A36CC-D733-46B6-A11A-13E80987B078}" type="presParOf" srcId="{25A4DDDA-0290-43F7-BD73-95B2F737798A}" destId="{FBA354EE-9DD1-4B85-B696-0CA4A7428C91}" srcOrd="1" destOrd="0" presId="urn:microsoft.com/office/officeart/2005/8/layout/orgChart1"/>
    <dgm:cxn modelId="{2253B52D-7FC8-456D-BE8D-FED9C6571483}" type="presParOf" srcId="{715B63FF-18AE-49B0-88DB-4CB72909A1DF}" destId="{6D04DE4A-F04B-4EFC-B396-55E443D48A9C}" srcOrd="1" destOrd="0" presId="urn:microsoft.com/office/officeart/2005/8/layout/orgChart1"/>
    <dgm:cxn modelId="{157AB71A-3BD7-4BEE-BAB2-AE53504C54B9}" type="presParOf" srcId="{715B63FF-18AE-49B0-88DB-4CB72909A1DF}" destId="{D8E9E1A8-2683-417C-BEA5-59348F4C4CE3}" srcOrd="2" destOrd="0" presId="urn:microsoft.com/office/officeart/2005/8/layout/orgChart1"/>
    <dgm:cxn modelId="{741FF1A3-AC54-4D97-BF5E-9CD8217DA67B}" type="presParOf" srcId="{FB4BE74B-33B4-4F3B-9EF4-081F91056028}" destId="{7DCD0D5F-3AC0-4DFF-BAB2-DBB55BAFCD56}" srcOrd="2" destOrd="0" presId="urn:microsoft.com/office/officeart/2005/8/layout/orgChart1"/>
    <dgm:cxn modelId="{17977300-09AE-4983-8B71-AD9FA703F287}" type="presParOf" srcId="{286B9301-525B-440D-98B5-43FD01916089}" destId="{C040778A-8F80-42C6-814D-D8B842FD8903}" srcOrd="6" destOrd="0" presId="urn:microsoft.com/office/officeart/2005/8/layout/orgChart1"/>
    <dgm:cxn modelId="{40E6AFE9-DBCA-438C-B6F3-763C2F635083}" type="presParOf" srcId="{286B9301-525B-440D-98B5-43FD01916089}" destId="{74156F54-FB9E-4CD6-AA3E-7ADF2B647D90}" srcOrd="7" destOrd="0" presId="urn:microsoft.com/office/officeart/2005/8/layout/orgChart1"/>
    <dgm:cxn modelId="{39D8D637-1267-4197-882D-D9F691C193AC}" type="presParOf" srcId="{74156F54-FB9E-4CD6-AA3E-7ADF2B647D90}" destId="{8F65D241-3534-49E2-8397-35FF24433592}" srcOrd="0" destOrd="0" presId="urn:microsoft.com/office/officeart/2005/8/layout/orgChart1"/>
    <dgm:cxn modelId="{B5F8EF11-8789-4453-A874-D22C9367BC2E}" type="presParOf" srcId="{8F65D241-3534-49E2-8397-35FF24433592}" destId="{B0520059-5082-4C76-98E4-04C5DF6D1668}" srcOrd="0" destOrd="0" presId="urn:microsoft.com/office/officeart/2005/8/layout/orgChart1"/>
    <dgm:cxn modelId="{D891D3E8-97EB-4B58-A24D-22F56008FC31}" type="presParOf" srcId="{8F65D241-3534-49E2-8397-35FF24433592}" destId="{58DBA88C-D869-4A56-AB12-7618CECB1B0E}" srcOrd="1" destOrd="0" presId="urn:microsoft.com/office/officeart/2005/8/layout/orgChart1"/>
    <dgm:cxn modelId="{49B4C6C3-3919-40A8-B6A6-9366D03778FF}" type="presParOf" srcId="{74156F54-FB9E-4CD6-AA3E-7ADF2B647D90}" destId="{A69327A7-827A-4B2B-9ADD-18B46E26667E}" srcOrd="1" destOrd="0" presId="urn:microsoft.com/office/officeart/2005/8/layout/orgChart1"/>
    <dgm:cxn modelId="{210F0FEA-7839-4C6F-9F70-274D8676A93A}" type="presParOf" srcId="{A69327A7-827A-4B2B-9ADD-18B46E26667E}" destId="{FA71D93C-E64C-4FEA-84BC-C90AD7E110DB}" srcOrd="0" destOrd="0" presId="urn:microsoft.com/office/officeart/2005/8/layout/orgChart1"/>
    <dgm:cxn modelId="{2408E721-BE96-4CB5-8B66-6FFB46B889D6}" type="presParOf" srcId="{A69327A7-827A-4B2B-9ADD-18B46E26667E}" destId="{5DA34774-4D15-4C89-8782-DE94EBD34114}" srcOrd="1" destOrd="0" presId="urn:microsoft.com/office/officeart/2005/8/layout/orgChart1"/>
    <dgm:cxn modelId="{5A149C68-FEE9-4088-A51D-D90D5810BCF1}" type="presParOf" srcId="{5DA34774-4D15-4C89-8782-DE94EBD34114}" destId="{E6FD8980-5104-4844-BC79-E76F11DD0196}" srcOrd="0" destOrd="0" presId="urn:microsoft.com/office/officeart/2005/8/layout/orgChart1"/>
    <dgm:cxn modelId="{4AFC7CBC-9DA0-4B70-910A-23632CB45BF5}" type="presParOf" srcId="{E6FD8980-5104-4844-BC79-E76F11DD0196}" destId="{19E7D937-C324-4FF6-97F9-5CDADAEE4CB3}" srcOrd="0" destOrd="0" presId="urn:microsoft.com/office/officeart/2005/8/layout/orgChart1"/>
    <dgm:cxn modelId="{AB92BBBD-6A27-4BEC-A8C2-1D0A1CCF9499}" type="presParOf" srcId="{E6FD8980-5104-4844-BC79-E76F11DD0196}" destId="{93840CEE-DDAE-4CC4-97F7-D3168EC8E93D}" srcOrd="1" destOrd="0" presId="urn:microsoft.com/office/officeart/2005/8/layout/orgChart1"/>
    <dgm:cxn modelId="{9721FD1A-220F-44A5-BFC2-55C9C878EFD1}" type="presParOf" srcId="{5DA34774-4D15-4C89-8782-DE94EBD34114}" destId="{76AAD578-69FF-4E6E-99F8-0FD6803E4F94}" srcOrd="1" destOrd="0" presId="urn:microsoft.com/office/officeart/2005/8/layout/orgChart1"/>
    <dgm:cxn modelId="{9AD41E37-AC88-4311-9DBC-6815B9BFF7EC}" type="presParOf" srcId="{5DA34774-4D15-4C89-8782-DE94EBD34114}" destId="{4B6CDF85-C9E6-4AD7-A3B0-FF7CFD711A63}" srcOrd="2" destOrd="0" presId="urn:microsoft.com/office/officeart/2005/8/layout/orgChart1"/>
    <dgm:cxn modelId="{73F90298-2170-4B95-AF93-43F3911DB416}" type="presParOf" srcId="{A69327A7-827A-4B2B-9ADD-18B46E26667E}" destId="{0B9ECAF2-E78A-4E20-A881-1B88AB15D703}" srcOrd="2" destOrd="0" presId="urn:microsoft.com/office/officeart/2005/8/layout/orgChart1"/>
    <dgm:cxn modelId="{2FADC5D2-AC0F-41E2-A7E6-B324CFA708DA}" type="presParOf" srcId="{A69327A7-827A-4B2B-9ADD-18B46E26667E}" destId="{7D4AAE6C-603F-457B-889C-89949253098E}" srcOrd="3" destOrd="0" presId="urn:microsoft.com/office/officeart/2005/8/layout/orgChart1"/>
    <dgm:cxn modelId="{6B541BB4-32EE-4242-A2F4-F3C9284D9523}" type="presParOf" srcId="{7D4AAE6C-603F-457B-889C-89949253098E}" destId="{A7C239E5-F2B3-4D04-9E47-D45F5A5165F6}" srcOrd="0" destOrd="0" presId="urn:microsoft.com/office/officeart/2005/8/layout/orgChart1"/>
    <dgm:cxn modelId="{082006E3-0D68-4D56-A7D8-72604286A6E4}" type="presParOf" srcId="{A7C239E5-F2B3-4D04-9E47-D45F5A5165F6}" destId="{8ABDE026-F0B8-4FC3-B7FE-0B8ACFE09FD5}" srcOrd="0" destOrd="0" presId="urn:microsoft.com/office/officeart/2005/8/layout/orgChart1"/>
    <dgm:cxn modelId="{96A0E668-DF8E-41D2-A809-1497053EAB76}" type="presParOf" srcId="{A7C239E5-F2B3-4D04-9E47-D45F5A5165F6}" destId="{C648C5B9-3151-4090-89E4-5989007501BB}" srcOrd="1" destOrd="0" presId="urn:microsoft.com/office/officeart/2005/8/layout/orgChart1"/>
    <dgm:cxn modelId="{57CA9730-B4CF-44F5-93F2-6D792DE161C5}" type="presParOf" srcId="{7D4AAE6C-603F-457B-889C-89949253098E}" destId="{43417124-DD35-4408-9CCE-E173B1B28141}" srcOrd="1" destOrd="0" presId="urn:microsoft.com/office/officeart/2005/8/layout/orgChart1"/>
    <dgm:cxn modelId="{9D00BE19-DC1F-4F3A-AF04-3784B0E9F21B}" type="presParOf" srcId="{7D4AAE6C-603F-457B-889C-89949253098E}" destId="{64669751-ACC9-47B7-BB38-ABB91E7FA231}" srcOrd="2" destOrd="0" presId="urn:microsoft.com/office/officeart/2005/8/layout/orgChart1"/>
    <dgm:cxn modelId="{B3D3F238-CDA8-4953-8975-84DA47EED92F}" type="presParOf" srcId="{A69327A7-827A-4B2B-9ADD-18B46E26667E}" destId="{99694FB7-E2C2-4748-9A3B-9691341D6EA0}" srcOrd="4" destOrd="0" presId="urn:microsoft.com/office/officeart/2005/8/layout/orgChart1"/>
    <dgm:cxn modelId="{1FD487CA-C4D6-4BD1-BB51-2287FEE0C839}" type="presParOf" srcId="{A69327A7-827A-4B2B-9ADD-18B46E26667E}" destId="{FEFCDC41-DB55-493C-BED3-1B92C253826D}" srcOrd="5" destOrd="0" presId="urn:microsoft.com/office/officeart/2005/8/layout/orgChart1"/>
    <dgm:cxn modelId="{A4296331-6FDA-4E3F-8BD7-A7A7F94C9BBF}" type="presParOf" srcId="{FEFCDC41-DB55-493C-BED3-1B92C253826D}" destId="{9C63FCDD-35F1-4C49-B006-259009E929CF}" srcOrd="0" destOrd="0" presId="urn:microsoft.com/office/officeart/2005/8/layout/orgChart1"/>
    <dgm:cxn modelId="{168A74D4-895C-40FD-9B05-9E228F1A6102}" type="presParOf" srcId="{9C63FCDD-35F1-4C49-B006-259009E929CF}" destId="{D1C88A14-1143-492F-AD22-3921BA37AB66}" srcOrd="0" destOrd="0" presId="urn:microsoft.com/office/officeart/2005/8/layout/orgChart1"/>
    <dgm:cxn modelId="{0B39FCF3-DC73-45BF-9A0B-66F1661E01C2}" type="presParOf" srcId="{9C63FCDD-35F1-4C49-B006-259009E929CF}" destId="{C0723E13-7248-48C8-8485-CA9C8A629245}" srcOrd="1" destOrd="0" presId="urn:microsoft.com/office/officeart/2005/8/layout/orgChart1"/>
    <dgm:cxn modelId="{2B8CDC48-A774-4BCD-9F2B-3EB2C36C68F8}" type="presParOf" srcId="{FEFCDC41-DB55-493C-BED3-1B92C253826D}" destId="{0229FC42-3A97-421B-A172-6D5EA08CB3AB}" srcOrd="1" destOrd="0" presId="urn:microsoft.com/office/officeart/2005/8/layout/orgChart1"/>
    <dgm:cxn modelId="{6282706B-529F-4478-8862-EE070619EFB7}" type="presParOf" srcId="{FEFCDC41-DB55-493C-BED3-1B92C253826D}" destId="{49CE13EE-1ECB-41E5-9D9F-B52440854E98}" srcOrd="2" destOrd="0" presId="urn:microsoft.com/office/officeart/2005/8/layout/orgChart1"/>
    <dgm:cxn modelId="{19A7BA1B-D4A9-40C5-AC98-2EB95B1219E7}" type="presParOf" srcId="{74156F54-FB9E-4CD6-AA3E-7ADF2B647D90}" destId="{B72B4AA2-186F-4B47-B5A2-5D86DBC50861}" srcOrd="2" destOrd="0" presId="urn:microsoft.com/office/officeart/2005/8/layout/orgChart1"/>
    <dgm:cxn modelId="{228D0FCE-FCAA-449B-90AE-3FD902A097AA}" type="presParOf" srcId="{286B9301-525B-440D-98B5-43FD01916089}" destId="{8F55679F-6414-44DB-AB79-2B6959CA9EC3}" srcOrd="8" destOrd="0" presId="urn:microsoft.com/office/officeart/2005/8/layout/orgChart1"/>
    <dgm:cxn modelId="{DF3C5E9F-C874-44E5-9E5D-8E31F6592C71}" type="presParOf" srcId="{286B9301-525B-440D-98B5-43FD01916089}" destId="{4971577E-717D-44FC-A296-6E0CE5B93EC8}" srcOrd="9" destOrd="0" presId="urn:microsoft.com/office/officeart/2005/8/layout/orgChart1"/>
    <dgm:cxn modelId="{5168F3AD-0506-460A-9707-47E52A07A544}" type="presParOf" srcId="{4971577E-717D-44FC-A296-6E0CE5B93EC8}" destId="{1881AA0B-3B33-4CED-AA86-19670B4F5407}" srcOrd="0" destOrd="0" presId="urn:microsoft.com/office/officeart/2005/8/layout/orgChart1"/>
    <dgm:cxn modelId="{2099FC82-B16E-4624-B113-69CB75D2634A}" type="presParOf" srcId="{1881AA0B-3B33-4CED-AA86-19670B4F5407}" destId="{435B6BD6-73B2-4B9F-87CC-D33D0B27A10A}" srcOrd="0" destOrd="0" presId="urn:microsoft.com/office/officeart/2005/8/layout/orgChart1"/>
    <dgm:cxn modelId="{CF0E67AE-634C-4497-8312-19F8F805243E}" type="presParOf" srcId="{1881AA0B-3B33-4CED-AA86-19670B4F5407}" destId="{99CDCAA7-AA9B-4EB7-A685-5CE61906B2DC}" srcOrd="1" destOrd="0" presId="urn:microsoft.com/office/officeart/2005/8/layout/orgChart1"/>
    <dgm:cxn modelId="{919064F6-B585-4504-B530-43CDE424C906}" type="presParOf" srcId="{4971577E-717D-44FC-A296-6E0CE5B93EC8}" destId="{F3093ACA-2BAC-4CFB-BD09-034010AE99E8}" srcOrd="1" destOrd="0" presId="urn:microsoft.com/office/officeart/2005/8/layout/orgChart1"/>
    <dgm:cxn modelId="{C8C23DD7-2229-4381-90B0-37C62D8CA199}" type="presParOf" srcId="{F3093ACA-2BAC-4CFB-BD09-034010AE99E8}" destId="{E4504AC4-26CD-432B-A929-6FBF551E8EC2}" srcOrd="0" destOrd="0" presId="urn:microsoft.com/office/officeart/2005/8/layout/orgChart1"/>
    <dgm:cxn modelId="{FB6DA916-1EE7-44E8-8983-89F1F5AC3FC4}" type="presParOf" srcId="{F3093ACA-2BAC-4CFB-BD09-034010AE99E8}" destId="{80DB239D-0794-4087-8D49-51BA6856C4A9}" srcOrd="1" destOrd="0" presId="urn:microsoft.com/office/officeart/2005/8/layout/orgChart1"/>
    <dgm:cxn modelId="{0453DCC6-8A19-43C0-8956-A423F792AF82}" type="presParOf" srcId="{80DB239D-0794-4087-8D49-51BA6856C4A9}" destId="{CD566E5A-D24B-4C39-B948-91E94A6F3055}" srcOrd="0" destOrd="0" presId="urn:microsoft.com/office/officeart/2005/8/layout/orgChart1"/>
    <dgm:cxn modelId="{517A09D2-4DE9-42C7-B8B0-9FAFBE08DF8B}" type="presParOf" srcId="{CD566E5A-D24B-4C39-B948-91E94A6F3055}" destId="{13449B40-D80A-4B80-BF3D-12CB2AD0837C}" srcOrd="0" destOrd="0" presId="urn:microsoft.com/office/officeart/2005/8/layout/orgChart1"/>
    <dgm:cxn modelId="{115DFBDE-0404-4081-883B-AE53CBF8E61D}" type="presParOf" srcId="{CD566E5A-D24B-4C39-B948-91E94A6F3055}" destId="{2FF386AB-04C2-4C3F-9D02-6BE3EACB9018}" srcOrd="1" destOrd="0" presId="urn:microsoft.com/office/officeart/2005/8/layout/orgChart1"/>
    <dgm:cxn modelId="{72251F24-585D-4F52-B4A8-934EA073CF6C}" type="presParOf" srcId="{80DB239D-0794-4087-8D49-51BA6856C4A9}" destId="{705D6DD3-3818-4844-B8B6-F9FB59F66D6B}" srcOrd="1" destOrd="0" presId="urn:microsoft.com/office/officeart/2005/8/layout/orgChart1"/>
    <dgm:cxn modelId="{B2E540C5-9C42-42BA-B263-F0A51AAA3636}" type="presParOf" srcId="{80DB239D-0794-4087-8D49-51BA6856C4A9}" destId="{674EE896-2028-450C-BC70-20C47D5BC8A5}" srcOrd="2" destOrd="0" presId="urn:microsoft.com/office/officeart/2005/8/layout/orgChart1"/>
    <dgm:cxn modelId="{1E45D348-889E-4C5A-AE95-4AC7386A8FB6}" type="presParOf" srcId="{F3093ACA-2BAC-4CFB-BD09-034010AE99E8}" destId="{578EE4B3-143F-43DB-9EB8-A5330E0BAE7B}" srcOrd="2" destOrd="0" presId="urn:microsoft.com/office/officeart/2005/8/layout/orgChart1"/>
    <dgm:cxn modelId="{4721C5C0-BC3B-4501-ADE9-BB6C091A982A}" type="presParOf" srcId="{F3093ACA-2BAC-4CFB-BD09-034010AE99E8}" destId="{99E42E8B-C624-44A4-99A2-364203ACC4A6}" srcOrd="3" destOrd="0" presId="urn:microsoft.com/office/officeart/2005/8/layout/orgChart1"/>
    <dgm:cxn modelId="{D606D229-B461-4F2E-9288-98EEF034DF28}" type="presParOf" srcId="{99E42E8B-C624-44A4-99A2-364203ACC4A6}" destId="{8296A557-5946-42B4-9DA9-1B3223416692}" srcOrd="0" destOrd="0" presId="urn:microsoft.com/office/officeart/2005/8/layout/orgChart1"/>
    <dgm:cxn modelId="{1B528174-8116-4DEC-91ED-0A870BF462C7}" type="presParOf" srcId="{8296A557-5946-42B4-9DA9-1B3223416692}" destId="{A5194BFA-6753-4077-8789-9B5A455121F1}" srcOrd="0" destOrd="0" presId="urn:microsoft.com/office/officeart/2005/8/layout/orgChart1"/>
    <dgm:cxn modelId="{4861BB1D-F65B-42A0-BD50-9DE673B72CD4}" type="presParOf" srcId="{8296A557-5946-42B4-9DA9-1B3223416692}" destId="{806FD0F3-AE5D-4E5A-A4CF-98A6D32DD580}" srcOrd="1" destOrd="0" presId="urn:microsoft.com/office/officeart/2005/8/layout/orgChart1"/>
    <dgm:cxn modelId="{8A3BED27-4836-4C78-8122-32CDB3BA4DF7}" type="presParOf" srcId="{99E42E8B-C624-44A4-99A2-364203ACC4A6}" destId="{CA58444A-BCDD-4AAE-8F0D-2D0695BE0CAC}" srcOrd="1" destOrd="0" presId="urn:microsoft.com/office/officeart/2005/8/layout/orgChart1"/>
    <dgm:cxn modelId="{7C8A9913-53A6-4DBB-BE92-AB51FCC00F4C}" type="presParOf" srcId="{99E42E8B-C624-44A4-99A2-364203ACC4A6}" destId="{07F3CDCA-EEEB-4F86-B5AF-75F60575AE2A}" srcOrd="2" destOrd="0" presId="urn:microsoft.com/office/officeart/2005/8/layout/orgChart1"/>
    <dgm:cxn modelId="{ECAA3F6D-9BA6-46E0-850F-378E4BE5FBEC}" type="presParOf" srcId="{F3093ACA-2BAC-4CFB-BD09-034010AE99E8}" destId="{FD1853DD-649B-4603-AA1B-B4BADE0F666F}" srcOrd="4" destOrd="0" presId="urn:microsoft.com/office/officeart/2005/8/layout/orgChart1"/>
    <dgm:cxn modelId="{3365113A-F0F7-4FD1-A90D-D948CCF9CC8E}" type="presParOf" srcId="{F3093ACA-2BAC-4CFB-BD09-034010AE99E8}" destId="{963EDAEC-8273-4E54-AA05-A966FA03444C}" srcOrd="5" destOrd="0" presId="urn:microsoft.com/office/officeart/2005/8/layout/orgChart1"/>
    <dgm:cxn modelId="{119B46B0-7DC4-4B7A-830B-B7C9F9F36B8E}" type="presParOf" srcId="{963EDAEC-8273-4E54-AA05-A966FA03444C}" destId="{2F07CD18-1C8E-4395-AF75-C05AB038C80A}" srcOrd="0" destOrd="0" presId="urn:microsoft.com/office/officeart/2005/8/layout/orgChart1"/>
    <dgm:cxn modelId="{5DFF010C-ACBB-4821-938E-2B2149EF2A5F}" type="presParOf" srcId="{2F07CD18-1C8E-4395-AF75-C05AB038C80A}" destId="{99586193-BE93-4E66-BEA7-F0DB767402DE}" srcOrd="0" destOrd="0" presId="urn:microsoft.com/office/officeart/2005/8/layout/orgChart1"/>
    <dgm:cxn modelId="{C739C6F3-3DA7-4CCD-B849-D27E2422303E}" type="presParOf" srcId="{2F07CD18-1C8E-4395-AF75-C05AB038C80A}" destId="{D62FEBDE-45EB-448F-98D6-BD62AADBEA0E}" srcOrd="1" destOrd="0" presId="urn:microsoft.com/office/officeart/2005/8/layout/orgChart1"/>
    <dgm:cxn modelId="{CD5FD896-CD9A-4C4B-B5AB-B789D189BF11}" type="presParOf" srcId="{963EDAEC-8273-4E54-AA05-A966FA03444C}" destId="{96C25B53-E449-4D9F-A148-7A28D6823C2A}" srcOrd="1" destOrd="0" presId="urn:microsoft.com/office/officeart/2005/8/layout/orgChart1"/>
    <dgm:cxn modelId="{EF06050B-7473-4B80-A3C7-FC78EC6FFBAF}" type="presParOf" srcId="{963EDAEC-8273-4E54-AA05-A966FA03444C}" destId="{E35FD2EE-D2FD-4273-BF19-72EE7396EA26}" srcOrd="2" destOrd="0" presId="urn:microsoft.com/office/officeart/2005/8/layout/orgChart1"/>
    <dgm:cxn modelId="{0CBA102A-4408-4D2E-A1B5-2FD4CBF12DDF}" type="presParOf" srcId="{4971577E-717D-44FC-A296-6E0CE5B93EC8}" destId="{7CA6C4FA-7545-46B5-A77F-C5CB51014192}" srcOrd="2" destOrd="0" presId="urn:microsoft.com/office/officeart/2005/8/layout/orgChart1"/>
    <dgm:cxn modelId="{70A43A12-E5B3-49FA-8EC3-D84FA151A8D0}" type="presParOf" srcId="{0EE8E995-C833-4882-99D2-17EA450F31E2}" destId="{76142777-2F5D-492A-A3A9-86994C419A6C}" srcOrd="2" destOrd="0" presId="urn:microsoft.com/office/officeart/2005/8/layout/orgChart1"/>
    <dgm:cxn modelId="{34966B95-D1EB-467A-B45D-34B500754F1D}" type="presParOf" srcId="{76142777-2F5D-492A-A3A9-86994C419A6C}" destId="{5618A96C-3528-41BE-8405-B11DEB7588E5}" srcOrd="0" destOrd="0" presId="urn:microsoft.com/office/officeart/2005/8/layout/orgChart1"/>
    <dgm:cxn modelId="{AE89FF63-796D-465A-B28D-65C44810874D}" type="presParOf" srcId="{76142777-2F5D-492A-A3A9-86994C419A6C}" destId="{A3CFBB4E-7610-4B76-BD8A-8E0B1A63F452}" srcOrd="1" destOrd="0" presId="urn:microsoft.com/office/officeart/2005/8/layout/orgChart1"/>
    <dgm:cxn modelId="{5872ADED-69C2-4DFB-ACA5-BE3D17E093D4}" type="presParOf" srcId="{A3CFBB4E-7610-4B76-BD8A-8E0B1A63F452}" destId="{75E78F4F-4E76-4405-A414-A181B3AA692D}" srcOrd="0" destOrd="0" presId="urn:microsoft.com/office/officeart/2005/8/layout/orgChart1"/>
    <dgm:cxn modelId="{D2898A6C-5A93-4840-A895-EB8E26EE6AB5}" type="presParOf" srcId="{75E78F4F-4E76-4405-A414-A181B3AA692D}" destId="{381ED56A-51F0-44B7-9AA3-CA9798BA68DF}" srcOrd="0" destOrd="0" presId="urn:microsoft.com/office/officeart/2005/8/layout/orgChart1"/>
    <dgm:cxn modelId="{6F159BCB-3215-4DF6-BA46-B40D1EB2FEED}" type="presParOf" srcId="{75E78F4F-4E76-4405-A414-A181B3AA692D}" destId="{F3807C3A-279B-4E12-8C5B-486964F33E27}" srcOrd="1" destOrd="0" presId="urn:microsoft.com/office/officeart/2005/8/layout/orgChart1"/>
    <dgm:cxn modelId="{C6C909D6-2EE5-4C79-B093-281FF9F7ABDC}" type="presParOf" srcId="{A3CFBB4E-7610-4B76-BD8A-8E0B1A63F452}" destId="{797DBE4A-CCF2-40D6-9B93-2715F98918E5}" srcOrd="1" destOrd="0" presId="urn:microsoft.com/office/officeart/2005/8/layout/orgChart1"/>
    <dgm:cxn modelId="{C6B41C96-515E-49BD-AC8D-9711D3EBE702}" type="presParOf" srcId="{A3CFBB4E-7610-4B76-BD8A-8E0B1A63F452}" destId="{94FCBF5A-E5C6-40DF-A430-799353BA017B}" srcOrd="2" destOrd="0" presId="urn:microsoft.com/office/officeart/2005/8/layout/orgChart1"/>
    <dgm:cxn modelId="{A2F1E335-45D8-4B53-A3EC-DF1E18930E09}" type="presParOf" srcId="{76142777-2F5D-492A-A3A9-86994C419A6C}" destId="{05C08122-7B33-4E58-9D5E-61626433F99C}" srcOrd="2" destOrd="0" presId="urn:microsoft.com/office/officeart/2005/8/layout/orgChart1"/>
    <dgm:cxn modelId="{1DC76A5A-DA9A-4AF1-9094-D612799C3C72}" type="presParOf" srcId="{76142777-2F5D-492A-A3A9-86994C419A6C}" destId="{E8817264-72FA-4834-9EAC-EE70ABA98C29}" srcOrd="3" destOrd="0" presId="urn:microsoft.com/office/officeart/2005/8/layout/orgChart1"/>
    <dgm:cxn modelId="{9A1387A2-E9E0-474D-AF5D-691F054AB72A}" type="presParOf" srcId="{E8817264-72FA-4834-9EAC-EE70ABA98C29}" destId="{1B7131B5-54C1-444F-9FC8-5E6A95EFD7FA}" srcOrd="0" destOrd="0" presId="urn:microsoft.com/office/officeart/2005/8/layout/orgChart1"/>
    <dgm:cxn modelId="{0F17151B-EBBE-4FBE-8C83-7ED38B3023B3}" type="presParOf" srcId="{1B7131B5-54C1-444F-9FC8-5E6A95EFD7FA}" destId="{183D145A-44B7-49BB-8D30-45CB8BEB66EA}" srcOrd="0" destOrd="0" presId="urn:microsoft.com/office/officeart/2005/8/layout/orgChart1"/>
    <dgm:cxn modelId="{4FF46956-BE3E-4479-89DA-91DECA39AC3E}" type="presParOf" srcId="{1B7131B5-54C1-444F-9FC8-5E6A95EFD7FA}" destId="{32696CF5-85C7-4822-802A-FAC7E40C9119}" srcOrd="1" destOrd="0" presId="urn:microsoft.com/office/officeart/2005/8/layout/orgChart1"/>
    <dgm:cxn modelId="{38A0C89A-94BC-4E57-82E8-039625A4D132}" type="presParOf" srcId="{E8817264-72FA-4834-9EAC-EE70ABA98C29}" destId="{B358A61B-3F9D-4924-B587-52019AB7AAB5}" srcOrd="1" destOrd="0" presId="urn:microsoft.com/office/officeart/2005/8/layout/orgChart1"/>
    <dgm:cxn modelId="{89E5B3B5-63F5-4516-81FE-9E27E72F0AB5}" type="presParOf" srcId="{E8817264-72FA-4834-9EAC-EE70ABA98C29}" destId="{B2ADBA7D-F98B-4791-8C99-7CB9895AB36F}" srcOrd="2" destOrd="0" presId="urn:microsoft.com/office/officeart/2005/8/layout/orgChart1"/>
    <dgm:cxn modelId="{C1DD97F7-AD04-4CB4-8AC3-F8DC01934FD5}" type="presParOf" srcId="{76142777-2F5D-492A-A3A9-86994C419A6C}" destId="{973591EB-63F9-4522-97BA-F2D5D4C99EE3}" srcOrd="4" destOrd="0" presId="urn:microsoft.com/office/officeart/2005/8/layout/orgChart1"/>
    <dgm:cxn modelId="{A0C6A6EE-E53F-44AA-AD73-8495C0DBF9C5}" type="presParOf" srcId="{76142777-2F5D-492A-A3A9-86994C419A6C}" destId="{A2ED1A2F-9A49-431C-8B95-1D4481997E11}" srcOrd="5" destOrd="0" presId="urn:microsoft.com/office/officeart/2005/8/layout/orgChart1"/>
    <dgm:cxn modelId="{77E23522-2D77-4B3A-A47E-07CE26C2466D}" type="presParOf" srcId="{A2ED1A2F-9A49-431C-8B95-1D4481997E11}" destId="{45155BA1-C1B5-4BBF-BE62-DFAD4272F362}" srcOrd="0" destOrd="0" presId="urn:microsoft.com/office/officeart/2005/8/layout/orgChart1"/>
    <dgm:cxn modelId="{85B67082-1762-4980-A800-70C047848872}" type="presParOf" srcId="{45155BA1-C1B5-4BBF-BE62-DFAD4272F362}" destId="{A0224CE4-8C98-4CA5-A374-C64AF44D9ECD}" srcOrd="0" destOrd="0" presId="urn:microsoft.com/office/officeart/2005/8/layout/orgChart1"/>
    <dgm:cxn modelId="{FFB992B6-3808-4203-B00E-F24492B52A41}" type="presParOf" srcId="{45155BA1-C1B5-4BBF-BE62-DFAD4272F362}" destId="{D85A1F98-823A-41DC-B50E-3FA8054BB693}" srcOrd="1" destOrd="0" presId="urn:microsoft.com/office/officeart/2005/8/layout/orgChart1"/>
    <dgm:cxn modelId="{07270886-EC17-4B97-90DB-4D626EDE5D43}" type="presParOf" srcId="{A2ED1A2F-9A49-431C-8B95-1D4481997E11}" destId="{629F168F-AB0D-4078-8211-8AC8672A7E3C}" srcOrd="1" destOrd="0" presId="urn:microsoft.com/office/officeart/2005/8/layout/orgChart1"/>
    <dgm:cxn modelId="{BA602D19-BD71-413E-90C4-F6DBC46D79F9}" type="presParOf" srcId="{A2ED1A2F-9A49-431C-8B95-1D4481997E11}" destId="{7ECBF8CD-D907-4937-86B8-7F359DD777BA}" srcOrd="2" destOrd="0" presId="urn:microsoft.com/office/officeart/2005/8/layout/orgChart1"/>
    <dgm:cxn modelId="{EDB10D82-3C2A-4490-BFD4-61F0D42F6643}" type="presParOf" srcId="{76142777-2F5D-492A-A3A9-86994C419A6C}" destId="{73A5AAE3-E97A-4A36-8028-0C9B047F9972}" srcOrd="6" destOrd="0" presId="urn:microsoft.com/office/officeart/2005/8/layout/orgChart1"/>
    <dgm:cxn modelId="{FF09D44E-413C-4439-8A5E-EF9689E22680}" type="presParOf" srcId="{76142777-2F5D-492A-A3A9-86994C419A6C}" destId="{84150A83-1D67-4657-A7A6-06F9F8CD81E6}" srcOrd="7" destOrd="0" presId="urn:microsoft.com/office/officeart/2005/8/layout/orgChart1"/>
    <dgm:cxn modelId="{B78A2159-7DE4-4293-9D81-650BFE881DD6}" type="presParOf" srcId="{84150A83-1D67-4657-A7A6-06F9F8CD81E6}" destId="{3C281869-DE99-4AE2-860D-D5BD1AE831E1}" srcOrd="0" destOrd="0" presId="urn:microsoft.com/office/officeart/2005/8/layout/orgChart1"/>
    <dgm:cxn modelId="{B0588E46-AB16-4117-82D8-547B359D1BC7}" type="presParOf" srcId="{3C281869-DE99-4AE2-860D-D5BD1AE831E1}" destId="{56EF5ECB-D20F-43F3-8114-097456F8871D}" srcOrd="0" destOrd="0" presId="urn:microsoft.com/office/officeart/2005/8/layout/orgChart1"/>
    <dgm:cxn modelId="{1EF78CBF-85EB-43B5-8CB2-E3BA068B2D10}" type="presParOf" srcId="{3C281869-DE99-4AE2-860D-D5BD1AE831E1}" destId="{40CA7A34-04AE-472C-9B88-A2CF19B72C77}" srcOrd="1" destOrd="0" presId="urn:microsoft.com/office/officeart/2005/8/layout/orgChart1"/>
    <dgm:cxn modelId="{6140FCEA-7142-4DE3-9FF8-04F0634F7DA7}" type="presParOf" srcId="{84150A83-1D67-4657-A7A6-06F9F8CD81E6}" destId="{3F1D5046-9704-467D-99BD-A0D583673033}" srcOrd="1" destOrd="0" presId="urn:microsoft.com/office/officeart/2005/8/layout/orgChart1"/>
    <dgm:cxn modelId="{C2587F99-E8F0-4B0F-8791-B9F8ED4325FD}" type="presParOf" srcId="{84150A83-1D67-4657-A7A6-06F9F8CD81E6}" destId="{908B92DB-735E-4751-88BE-9946816788AE}" srcOrd="2" destOrd="0" presId="urn:microsoft.com/office/officeart/2005/8/layout/orgChart1"/>
    <dgm:cxn modelId="{75E20B8A-DFA1-45D9-8DD9-1AFBE7904D6A}" type="presParOf" srcId="{76142777-2F5D-492A-A3A9-86994C419A6C}" destId="{CB41C5C2-7602-4CE4-AD0B-8DAD93765D1B}" srcOrd="8" destOrd="0" presId="urn:microsoft.com/office/officeart/2005/8/layout/orgChart1"/>
    <dgm:cxn modelId="{741D0422-F1D6-4180-8599-836C34EF5A11}" type="presParOf" srcId="{76142777-2F5D-492A-A3A9-86994C419A6C}" destId="{E416223C-8B22-443B-B1A8-DD08E4BA3B55}" srcOrd="9" destOrd="0" presId="urn:microsoft.com/office/officeart/2005/8/layout/orgChart1"/>
    <dgm:cxn modelId="{17A7955E-03F5-4F72-A4BB-263945887ACF}" type="presParOf" srcId="{E416223C-8B22-443B-B1A8-DD08E4BA3B55}" destId="{93B61403-05C4-4F15-AC6B-F3C133EAA83C}" srcOrd="0" destOrd="0" presId="urn:microsoft.com/office/officeart/2005/8/layout/orgChart1"/>
    <dgm:cxn modelId="{9FC90372-F9EA-46CD-B3B8-3D40F2B8BC20}" type="presParOf" srcId="{93B61403-05C4-4F15-AC6B-F3C133EAA83C}" destId="{B6082A41-300B-4737-B226-5D549560DD34}" srcOrd="0" destOrd="0" presId="urn:microsoft.com/office/officeart/2005/8/layout/orgChart1"/>
    <dgm:cxn modelId="{5891807F-B6CE-4359-800D-FC9D77B8F05B}" type="presParOf" srcId="{93B61403-05C4-4F15-AC6B-F3C133EAA83C}" destId="{635805CC-7BDD-4895-9DE2-CA7F13DA1C24}" srcOrd="1" destOrd="0" presId="urn:microsoft.com/office/officeart/2005/8/layout/orgChart1"/>
    <dgm:cxn modelId="{3419EDE5-BF31-40E9-AB39-3717637CCE29}" type="presParOf" srcId="{E416223C-8B22-443B-B1A8-DD08E4BA3B55}" destId="{B47E9DFC-73B2-440A-9773-2E5017002D0A}" srcOrd="1" destOrd="0" presId="urn:microsoft.com/office/officeart/2005/8/layout/orgChart1"/>
    <dgm:cxn modelId="{B92CD919-354D-4C13-8109-8CDE302DC5DC}" type="presParOf" srcId="{E416223C-8B22-443B-B1A8-DD08E4BA3B55}" destId="{0F374F5E-07D7-4D26-BA9B-587E5594019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501DCF-47BC-406D-B101-FC7D832F6B8A}" type="doc">
      <dgm:prSet loTypeId="urn:microsoft.com/office/officeart/2005/8/layout/radial5" loCatId="relationship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s-MX"/>
        </a:p>
      </dgm:t>
    </dgm:pt>
    <dgm:pt modelId="{D5C03186-7E26-48FE-96CE-EA108F87A2F6}">
      <dgm:prSet phldrT="[Texto]"/>
      <dgm:spPr/>
      <dgm:t>
        <a:bodyPr/>
        <a:lstStyle/>
        <a:p>
          <a:r>
            <a:rPr lang="es-MX" b="1" dirty="0"/>
            <a:t>Secretaría Ejecutiva</a:t>
          </a:r>
        </a:p>
      </dgm:t>
    </dgm:pt>
    <dgm:pt modelId="{D87DE1D4-7CDE-483E-A4F2-3C1BA898FFF5}" type="parTrans" cxnId="{14908A1C-AEA4-4E7D-A0C8-5E9668E45398}">
      <dgm:prSet/>
      <dgm:spPr/>
      <dgm:t>
        <a:bodyPr/>
        <a:lstStyle/>
        <a:p>
          <a:endParaRPr lang="es-MX"/>
        </a:p>
      </dgm:t>
    </dgm:pt>
    <dgm:pt modelId="{524E2523-5898-45AC-857D-0A8FD5D6655A}" type="sibTrans" cxnId="{14908A1C-AEA4-4E7D-A0C8-5E9668E45398}">
      <dgm:prSet/>
      <dgm:spPr/>
      <dgm:t>
        <a:bodyPr/>
        <a:lstStyle/>
        <a:p>
          <a:endParaRPr lang="es-MX"/>
        </a:p>
      </dgm:t>
    </dgm:pt>
    <dgm:pt modelId="{3B9DEF7A-F03D-4832-8113-A621C819CF3D}">
      <dgm:prSet phldrT="[Texto]" custT="1"/>
      <dgm:spPr/>
      <dgm:t>
        <a:bodyPr/>
        <a:lstStyle/>
        <a:p>
          <a:r>
            <a:rPr lang="es-MX" sz="1400" dirty="0"/>
            <a:t>Diseño, monitoreo y evaluación de políticas publicas</a:t>
          </a:r>
        </a:p>
      </dgm:t>
    </dgm:pt>
    <dgm:pt modelId="{BF593357-11BA-43D4-9328-3651689F1C14}" type="parTrans" cxnId="{45C5AFCD-B3E3-4B43-AE09-8A175EC6F161}">
      <dgm:prSet/>
      <dgm:spPr/>
      <dgm:t>
        <a:bodyPr/>
        <a:lstStyle/>
        <a:p>
          <a:endParaRPr lang="es-MX"/>
        </a:p>
      </dgm:t>
    </dgm:pt>
    <dgm:pt modelId="{089725E0-A55B-45B2-BEBE-40836C3EDDA1}" type="sibTrans" cxnId="{45C5AFCD-B3E3-4B43-AE09-8A175EC6F161}">
      <dgm:prSet/>
      <dgm:spPr/>
      <dgm:t>
        <a:bodyPr/>
        <a:lstStyle/>
        <a:p>
          <a:endParaRPr lang="es-MX"/>
        </a:p>
      </dgm:t>
    </dgm:pt>
    <dgm:pt modelId="{039F4FDB-2AF6-4906-9FF0-83EC8073FB9F}">
      <dgm:prSet phldrT="[Texto]" custT="1"/>
      <dgm:spPr/>
      <dgm:t>
        <a:bodyPr/>
        <a:lstStyle/>
        <a:p>
          <a:r>
            <a:rPr lang="es-MX" sz="1400" dirty="0"/>
            <a:t>Integración y administración de Tecnologías y Sistemas de Información (Plataformas Digitales)</a:t>
          </a:r>
        </a:p>
      </dgm:t>
    </dgm:pt>
    <dgm:pt modelId="{EE368C87-3C12-488A-9036-C9E0C755A001}" type="parTrans" cxnId="{6F2C8B56-BD4B-4CB2-AB8A-565048ACAD10}">
      <dgm:prSet/>
      <dgm:spPr/>
      <dgm:t>
        <a:bodyPr/>
        <a:lstStyle/>
        <a:p>
          <a:endParaRPr lang="es-MX"/>
        </a:p>
      </dgm:t>
    </dgm:pt>
    <dgm:pt modelId="{3492CCC4-0996-45D3-9FCF-F738254C6848}" type="sibTrans" cxnId="{6F2C8B56-BD4B-4CB2-AB8A-565048ACAD10}">
      <dgm:prSet/>
      <dgm:spPr/>
      <dgm:t>
        <a:bodyPr/>
        <a:lstStyle/>
        <a:p>
          <a:endParaRPr lang="es-MX"/>
        </a:p>
      </dgm:t>
    </dgm:pt>
    <dgm:pt modelId="{CC045669-E90F-4455-8C7E-61502E0BA824}">
      <dgm:prSet phldrT="[Texto]" custT="1"/>
      <dgm:spPr/>
      <dgm:t>
        <a:bodyPr/>
        <a:lstStyle/>
        <a:p>
          <a:r>
            <a:rPr lang="es-MX" sz="1400" dirty="0"/>
            <a:t>Asistencia técnica, mediante generación de insumos para el Comité Coordinador</a:t>
          </a:r>
        </a:p>
      </dgm:t>
    </dgm:pt>
    <dgm:pt modelId="{33E72086-AC96-4DA5-81C0-6A7F661B72B3}" type="parTrans" cxnId="{4C32E3A6-435B-4C57-A060-666337FADE44}">
      <dgm:prSet/>
      <dgm:spPr/>
      <dgm:t>
        <a:bodyPr/>
        <a:lstStyle/>
        <a:p>
          <a:endParaRPr lang="es-MX"/>
        </a:p>
      </dgm:t>
    </dgm:pt>
    <dgm:pt modelId="{D340FD29-03C8-4A91-B8C6-985437DF2BB0}" type="sibTrans" cxnId="{4C32E3A6-435B-4C57-A060-666337FADE44}">
      <dgm:prSet/>
      <dgm:spPr/>
      <dgm:t>
        <a:bodyPr/>
        <a:lstStyle/>
        <a:p>
          <a:endParaRPr lang="es-MX"/>
        </a:p>
      </dgm:t>
    </dgm:pt>
    <dgm:pt modelId="{803BA68C-8C47-402B-B53E-5E9E2C54425A}">
      <dgm:prSet phldrT="[Texto]" custT="1"/>
      <dgm:spPr/>
      <dgm:t>
        <a:bodyPr/>
        <a:lstStyle/>
        <a:p>
          <a:r>
            <a:rPr lang="es-MX" sz="1600" dirty="0"/>
            <a:t> </a:t>
          </a:r>
          <a:r>
            <a:rPr lang="es-MX" sz="1400" dirty="0"/>
            <a:t>Elaboración de Recomendaciones,  Exhortos públicos, Acuerdos, Resoluciones comunicados , bases de coordinación  y otros instrumentos</a:t>
          </a:r>
          <a:endParaRPr lang="es-MX" sz="1600" dirty="0"/>
        </a:p>
      </dgm:t>
    </dgm:pt>
    <dgm:pt modelId="{9F5E4229-FA1B-49B5-ACB6-F155825203CD}" type="parTrans" cxnId="{20E36FDB-9F71-4A9D-B6F3-A5F9DAAEF76D}">
      <dgm:prSet/>
      <dgm:spPr/>
      <dgm:t>
        <a:bodyPr/>
        <a:lstStyle/>
        <a:p>
          <a:endParaRPr lang="es-MX"/>
        </a:p>
      </dgm:t>
    </dgm:pt>
    <dgm:pt modelId="{2B68FCDE-CF10-413F-A799-734DCF52D119}" type="sibTrans" cxnId="{20E36FDB-9F71-4A9D-B6F3-A5F9DAAEF76D}">
      <dgm:prSet/>
      <dgm:spPr/>
      <dgm:t>
        <a:bodyPr/>
        <a:lstStyle/>
        <a:p>
          <a:endParaRPr lang="es-MX"/>
        </a:p>
      </dgm:t>
    </dgm:pt>
    <dgm:pt modelId="{790E2084-C9C2-4274-8E98-6277896705A1}" type="pres">
      <dgm:prSet presAssocID="{66501DCF-47BC-406D-B101-FC7D832F6B8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2A03C28-4F46-48BB-B30E-ABC5C175BAAD}" type="pres">
      <dgm:prSet presAssocID="{D5C03186-7E26-48FE-96CE-EA108F87A2F6}" presName="centerShape" presStyleLbl="node0" presStyleIdx="0" presStyleCnt="1"/>
      <dgm:spPr/>
    </dgm:pt>
    <dgm:pt modelId="{1C26E687-B75D-4E5D-A015-5062AFB4FF26}" type="pres">
      <dgm:prSet presAssocID="{BF593357-11BA-43D4-9328-3651689F1C14}" presName="parTrans" presStyleLbl="sibTrans2D1" presStyleIdx="0" presStyleCnt="4"/>
      <dgm:spPr/>
    </dgm:pt>
    <dgm:pt modelId="{B3A48644-672A-4ECB-BF4A-DEEB9A3F9CE1}" type="pres">
      <dgm:prSet presAssocID="{BF593357-11BA-43D4-9328-3651689F1C14}" presName="connectorText" presStyleLbl="sibTrans2D1" presStyleIdx="0" presStyleCnt="4"/>
      <dgm:spPr/>
    </dgm:pt>
    <dgm:pt modelId="{8AB3FEA5-EE27-48AD-A129-FF12D7C071EE}" type="pres">
      <dgm:prSet presAssocID="{3B9DEF7A-F03D-4832-8113-A621C819CF3D}" presName="node" presStyleLbl="node1" presStyleIdx="0" presStyleCnt="4" custScaleX="142012">
        <dgm:presLayoutVars>
          <dgm:bulletEnabled val="1"/>
        </dgm:presLayoutVars>
      </dgm:prSet>
      <dgm:spPr/>
    </dgm:pt>
    <dgm:pt modelId="{5D44DA53-39D7-49D0-983C-5F575A293239}" type="pres">
      <dgm:prSet presAssocID="{9F5E4229-FA1B-49B5-ACB6-F155825203CD}" presName="parTrans" presStyleLbl="sibTrans2D1" presStyleIdx="1" presStyleCnt="4"/>
      <dgm:spPr/>
    </dgm:pt>
    <dgm:pt modelId="{BC587F63-A4BC-4982-9D3B-4F25100BC0A9}" type="pres">
      <dgm:prSet presAssocID="{9F5E4229-FA1B-49B5-ACB6-F155825203CD}" presName="connectorText" presStyleLbl="sibTrans2D1" presStyleIdx="1" presStyleCnt="4"/>
      <dgm:spPr/>
    </dgm:pt>
    <dgm:pt modelId="{18843822-5A9B-44CE-86A1-79A0F83CC95F}" type="pres">
      <dgm:prSet presAssocID="{803BA68C-8C47-402B-B53E-5E9E2C54425A}" presName="node" presStyleLbl="node1" presStyleIdx="1" presStyleCnt="4" custScaleX="155035" custScaleY="149180">
        <dgm:presLayoutVars>
          <dgm:bulletEnabled val="1"/>
        </dgm:presLayoutVars>
      </dgm:prSet>
      <dgm:spPr/>
    </dgm:pt>
    <dgm:pt modelId="{FDC533E6-722A-4122-8587-33C6014212B5}" type="pres">
      <dgm:prSet presAssocID="{EE368C87-3C12-488A-9036-C9E0C755A001}" presName="parTrans" presStyleLbl="sibTrans2D1" presStyleIdx="2" presStyleCnt="4"/>
      <dgm:spPr/>
    </dgm:pt>
    <dgm:pt modelId="{CABACFC7-98F3-428C-A809-065A6E545AEB}" type="pres">
      <dgm:prSet presAssocID="{EE368C87-3C12-488A-9036-C9E0C755A001}" presName="connectorText" presStyleLbl="sibTrans2D1" presStyleIdx="2" presStyleCnt="4"/>
      <dgm:spPr/>
    </dgm:pt>
    <dgm:pt modelId="{5A7CF62B-55BB-47E0-8F25-8790FF3ABA7E}" type="pres">
      <dgm:prSet presAssocID="{039F4FDB-2AF6-4906-9FF0-83EC8073FB9F}" presName="node" presStyleLbl="node1" presStyleIdx="2" presStyleCnt="4" custScaleX="162885" custScaleY="107961">
        <dgm:presLayoutVars>
          <dgm:bulletEnabled val="1"/>
        </dgm:presLayoutVars>
      </dgm:prSet>
      <dgm:spPr/>
    </dgm:pt>
    <dgm:pt modelId="{8ACF9EF9-6395-4AF5-8B03-E1B684ACF5D3}" type="pres">
      <dgm:prSet presAssocID="{33E72086-AC96-4DA5-81C0-6A7F661B72B3}" presName="parTrans" presStyleLbl="sibTrans2D1" presStyleIdx="3" presStyleCnt="4"/>
      <dgm:spPr/>
    </dgm:pt>
    <dgm:pt modelId="{C52396DA-4730-4991-B998-0593628BE495}" type="pres">
      <dgm:prSet presAssocID="{33E72086-AC96-4DA5-81C0-6A7F661B72B3}" presName="connectorText" presStyleLbl="sibTrans2D1" presStyleIdx="3" presStyleCnt="4"/>
      <dgm:spPr/>
    </dgm:pt>
    <dgm:pt modelId="{C022E49E-3934-4AA1-8792-4C4423D9102E}" type="pres">
      <dgm:prSet presAssocID="{CC045669-E90F-4455-8C7E-61502E0BA824}" presName="node" presStyleLbl="node1" presStyleIdx="3" presStyleCnt="4" custScaleX="123518" custScaleY="116654">
        <dgm:presLayoutVars>
          <dgm:bulletEnabled val="1"/>
        </dgm:presLayoutVars>
      </dgm:prSet>
      <dgm:spPr/>
    </dgm:pt>
  </dgm:ptLst>
  <dgm:cxnLst>
    <dgm:cxn modelId="{25D39802-7B48-444F-A432-590C00903126}" type="presOf" srcId="{66501DCF-47BC-406D-B101-FC7D832F6B8A}" destId="{790E2084-C9C2-4274-8E98-6277896705A1}" srcOrd="0" destOrd="0" presId="urn:microsoft.com/office/officeart/2005/8/layout/radial5"/>
    <dgm:cxn modelId="{1EAC5A03-73B6-4D54-89D1-AC6FD278BF9A}" type="presOf" srcId="{BF593357-11BA-43D4-9328-3651689F1C14}" destId="{1C26E687-B75D-4E5D-A015-5062AFB4FF26}" srcOrd="0" destOrd="0" presId="urn:microsoft.com/office/officeart/2005/8/layout/radial5"/>
    <dgm:cxn modelId="{FBE8240E-0ED5-4C07-AD9E-D3B12A18FCAD}" type="presOf" srcId="{33E72086-AC96-4DA5-81C0-6A7F661B72B3}" destId="{C52396DA-4730-4991-B998-0593628BE495}" srcOrd="1" destOrd="0" presId="urn:microsoft.com/office/officeart/2005/8/layout/radial5"/>
    <dgm:cxn modelId="{C9FAF519-025B-458C-902C-9E498D8C99DC}" type="presOf" srcId="{3B9DEF7A-F03D-4832-8113-A621C819CF3D}" destId="{8AB3FEA5-EE27-48AD-A129-FF12D7C071EE}" srcOrd="0" destOrd="0" presId="urn:microsoft.com/office/officeart/2005/8/layout/radial5"/>
    <dgm:cxn modelId="{14908A1C-AEA4-4E7D-A0C8-5E9668E45398}" srcId="{66501DCF-47BC-406D-B101-FC7D832F6B8A}" destId="{D5C03186-7E26-48FE-96CE-EA108F87A2F6}" srcOrd="0" destOrd="0" parTransId="{D87DE1D4-7CDE-483E-A4F2-3C1BA898FFF5}" sibTransId="{524E2523-5898-45AC-857D-0A8FD5D6655A}"/>
    <dgm:cxn modelId="{9463D92D-22EE-44BD-9D2C-D350460B22FE}" type="presOf" srcId="{EE368C87-3C12-488A-9036-C9E0C755A001}" destId="{CABACFC7-98F3-428C-A809-065A6E545AEB}" srcOrd="1" destOrd="0" presId="urn:microsoft.com/office/officeart/2005/8/layout/radial5"/>
    <dgm:cxn modelId="{9EBF4056-4949-4B08-8885-2E76FFE599FC}" type="presOf" srcId="{9F5E4229-FA1B-49B5-ACB6-F155825203CD}" destId="{BC587F63-A4BC-4982-9D3B-4F25100BC0A9}" srcOrd="1" destOrd="0" presId="urn:microsoft.com/office/officeart/2005/8/layout/radial5"/>
    <dgm:cxn modelId="{6F2C8B56-BD4B-4CB2-AB8A-565048ACAD10}" srcId="{D5C03186-7E26-48FE-96CE-EA108F87A2F6}" destId="{039F4FDB-2AF6-4906-9FF0-83EC8073FB9F}" srcOrd="2" destOrd="0" parTransId="{EE368C87-3C12-488A-9036-C9E0C755A001}" sibTransId="{3492CCC4-0996-45D3-9FCF-F738254C6848}"/>
    <dgm:cxn modelId="{C8538984-88E3-41DB-913A-6E1172BB6955}" type="presOf" srcId="{BF593357-11BA-43D4-9328-3651689F1C14}" destId="{B3A48644-672A-4ECB-BF4A-DEEB9A3F9CE1}" srcOrd="1" destOrd="0" presId="urn:microsoft.com/office/officeart/2005/8/layout/radial5"/>
    <dgm:cxn modelId="{4C32E3A6-435B-4C57-A060-666337FADE44}" srcId="{D5C03186-7E26-48FE-96CE-EA108F87A2F6}" destId="{CC045669-E90F-4455-8C7E-61502E0BA824}" srcOrd="3" destOrd="0" parTransId="{33E72086-AC96-4DA5-81C0-6A7F661B72B3}" sibTransId="{D340FD29-03C8-4A91-B8C6-985437DF2BB0}"/>
    <dgm:cxn modelId="{E9A1DAB1-F104-4C91-9FD7-AD290522F572}" type="presOf" srcId="{D5C03186-7E26-48FE-96CE-EA108F87A2F6}" destId="{22A03C28-4F46-48BB-B30E-ABC5C175BAAD}" srcOrd="0" destOrd="0" presId="urn:microsoft.com/office/officeart/2005/8/layout/radial5"/>
    <dgm:cxn modelId="{68BB71B5-72A8-4EB0-A8B3-40E3D066E671}" type="presOf" srcId="{9F5E4229-FA1B-49B5-ACB6-F155825203CD}" destId="{5D44DA53-39D7-49D0-983C-5F575A293239}" srcOrd="0" destOrd="0" presId="urn:microsoft.com/office/officeart/2005/8/layout/radial5"/>
    <dgm:cxn modelId="{034A3BC7-C834-4314-B85C-9B8DE1B34B81}" type="presOf" srcId="{33E72086-AC96-4DA5-81C0-6A7F661B72B3}" destId="{8ACF9EF9-6395-4AF5-8B03-E1B684ACF5D3}" srcOrd="0" destOrd="0" presId="urn:microsoft.com/office/officeart/2005/8/layout/radial5"/>
    <dgm:cxn modelId="{EC78A9CD-41BC-44D2-B030-8BC1D43F6122}" type="presOf" srcId="{039F4FDB-2AF6-4906-9FF0-83EC8073FB9F}" destId="{5A7CF62B-55BB-47E0-8F25-8790FF3ABA7E}" srcOrd="0" destOrd="0" presId="urn:microsoft.com/office/officeart/2005/8/layout/radial5"/>
    <dgm:cxn modelId="{45C5AFCD-B3E3-4B43-AE09-8A175EC6F161}" srcId="{D5C03186-7E26-48FE-96CE-EA108F87A2F6}" destId="{3B9DEF7A-F03D-4832-8113-A621C819CF3D}" srcOrd="0" destOrd="0" parTransId="{BF593357-11BA-43D4-9328-3651689F1C14}" sibTransId="{089725E0-A55B-45B2-BEBE-40836C3EDDA1}"/>
    <dgm:cxn modelId="{D8FB9DD9-E325-4616-B7C8-2EA7CC9FBDB2}" type="presOf" srcId="{803BA68C-8C47-402B-B53E-5E9E2C54425A}" destId="{18843822-5A9B-44CE-86A1-79A0F83CC95F}" srcOrd="0" destOrd="0" presId="urn:microsoft.com/office/officeart/2005/8/layout/radial5"/>
    <dgm:cxn modelId="{20E36FDB-9F71-4A9D-B6F3-A5F9DAAEF76D}" srcId="{D5C03186-7E26-48FE-96CE-EA108F87A2F6}" destId="{803BA68C-8C47-402B-B53E-5E9E2C54425A}" srcOrd="1" destOrd="0" parTransId="{9F5E4229-FA1B-49B5-ACB6-F155825203CD}" sibTransId="{2B68FCDE-CF10-413F-A799-734DCF52D119}"/>
    <dgm:cxn modelId="{F42B16DF-DC6E-4B98-A6C3-9DCF73163DE7}" type="presOf" srcId="{CC045669-E90F-4455-8C7E-61502E0BA824}" destId="{C022E49E-3934-4AA1-8792-4C4423D9102E}" srcOrd="0" destOrd="0" presId="urn:microsoft.com/office/officeart/2005/8/layout/radial5"/>
    <dgm:cxn modelId="{6BAEB1EA-70ED-45F1-AF83-B75DE453127D}" type="presOf" srcId="{EE368C87-3C12-488A-9036-C9E0C755A001}" destId="{FDC533E6-722A-4122-8587-33C6014212B5}" srcOrd="0" destOrd="0" presId="urn:microsoft.com/office/officeart/2005/8/layout/radial5"/>
    <dgm:cxn modelId="{5E6EE5FF-E7FA-4F9F-B2F7-E075E6442AE0}" type="presParOf" srcId="{790E2084-C9C2-4274-8E98-6277896705A1}" destId="{22A03C28-4F46-48BB-B30E-ABC5C175BAAD}" srcOrd="0" destOrd="0" presId="urn:microsoft.com/office/officeart/2005/8/layout/radial5"/>
    <dgm:cxn modelId="{3C87E71F-FA9B-4654-A6B3-ED76E259DEC9}" type="presParOf" srcId="{790E2084-C9C2-4274-8E98-6277896705A1}" destId="{1C26E687-B75D-4E5D-A015-5062AFB4FF26}" srcOrd="1" destOrd="0" presId="urn:microsoft.com/office/officeart/2005/8/layout/radial5"/>
    <dgm:cxn modelId="{B028CB23-2293-4159-BB45-61F3BDA611F8}" type="presParOf" srcId="{1C26E687-B75D-4E5D-A015-5062AFB4FF26}" destId="{B3A48644-672A-4ECB-BF4A-DEEB9A3F9CE1}" srcOrd="0" destOrd="0" presId="urn:microsoft.com/office/officeart/2005/8/layout/radial5"/>
    <dgm:cxn modelId="{7D437FFA-6A12-4A3A-8894-ED578D62D72F}" type="presParOf" srcId="{790E2084-C9C2-4274-8E98-6277896705A1}" destId="{8AB3FEA5-EE27-48AD-A129-FF12D7C071EE}" srcOrd="2" destOrd="0" presId="urn:microsoft.com/office/officeart/2005/8/layout/radial5"/>
    <dgm:cxn modelId="{76DFA05C-CD28-40E0-8822-09AC98B77893}" type="presParOf" srcId="{790E2084-C9C2-4274-8E98-6277896705A1}" destId="{5D44DA53-39D7-49D0-983C-5F575A293239}" srcOrd="3" destOrd="0" presId="urn:microsoft.com/office/officeart/2005/8/layout/radial5"/>
    <dgm:cxn modelId="{C4A09D60-E45F-4EF1-8C85-2ECFE6154006}" type="presParOf" srcId="{5D44DA53-39D7-49D0-983C-5F575A293239}" destId="{BC587F63-A4BC-4982-9D3B-4F25100BC0A9}" srcOrd="0" destOrd="0" presId="urn:microsoft.com/office/officeart/2005/8/layout/radial5"/>
    <dgm:cxn modelId="{5A76CA1D-B3AD-4723-A455-BFD9385D7588}" type="presParOf" srcId="{790E2084-C9C2-4274-8E98-6277896705A1}" destId="{18843822-5A9B-44CE-86A1-79A0F83CC95F}" srcOrd="4" destOrd="0" presId="urn:microsoft.com/office/officeart/2005/8/layout/radial5"/>
    <dgm:cxn modelId="{B90E0287-4DE1-4F0A-90B6-90A345D7C256}" type="presParOf" srcId="{790E2084-C9C2-4274-8E98-6277896705A1}" destId="{FDC533E6-722A-4122-8587-33C6014212B5}" srcOrd="5" destOrd="0" presId="urn:microsoft.com/office/officeart/2005/8/layout/radial5"/>
    <dgm:cxn modelId="{629167E8-63BB-4877-B488-74D2D55FDC00}" type="presParOf" srcId="{FDC533E6-722A-4122-8587-33C6014212B5}" destId="{CABACFC7-98F3-428C-A809-065A6E545AEB}" srcOrd="0" destOrd="0" presId="urn:microsoft.com/office/officeart/2005/8/layout/radial5"/>
    <dgm:cxn modelId="{907A338A-B8D8-44AE-ADA0-5FE6F67057CE}" type="presParOf" srcId="{790E2084-C9C2-4274-8E98-6277896705A1}" destId="{5A7CF62B-55BB-47E0-8F25-8790FF3ABA7E}" srcOrd="6" destOrd="0" presId="urn:microsoft.com/office/officeart/2005/8/layout/radial5"/>
    <dgm:cxn modelId="{26E2A79A-5B69-4495-9D7A-529B350CD218}" type="presParOf" srcId="{790E2084-C9C2-4274-8E98-6277896705A1}" destId="{8ACF9EF9-6395-4AF5-8B03-E1B684ACF5D3}" srcOrd="7" destOrd="0" presId="urn:microsoft.com/office/officeart/2005/8/layout/radial5"/>
    <dgm:cxn modelId="{686725A3-C669-4949-891C-B4BF1CE8ED4B}" type="presParOf" srcId="{8ACF9EF9-6395-4AF5-8B03-E1B684ACF5D3}" destId="{C52396DA-4730-4991-B998-0593628BE495}" srcOrd="0" destOrd="0" presId="urn:microsoft.com/office/officeart/2005/8/layout/radial5"/>
    <dgm:cxn modelId="{0C48DF98-22FD-4037-A28A-421258FF8BEF}" type="presParOf" srcId="{790E2084-C9C2-4274-8E98-6277896705A1}" destId="{C022E49E-3934-4AA1-8792-4C4423D9102E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BACBE2-5F57-43D4-A073-79AC5D10A621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1C6C3C71-5299-480F-B377-DEB33C7D826E}">
      <dgm:prSet phldrT="[Texto]" custT="1"/>
      <dgm:spPr/>
      <dgm:t>
        <a:bodyPr/>
        <a:lstStyle/>
        <a:p>
          <a:r>
            <a:rPr lang="es-MX" sz="4000" dirty="0"/>
            <a:t>Áreas SEAJAL</a:t>
          </a:r>
        </a:p>
      </dgm:t>
    </dgm:pt>
    <dgm:pt modelId="{CC8DF084-EED1-46B2-B710-83BCF9681167}" type="parTrans" cxnId="{414B2534-075A-4571-BBC2-C98F088A226B}">
      <dgm:prSet/>
      <dgm:spPr/>
      <dgm:t>
        <a:bodyPr/>
        <a:lstStyle/>
        <a:p>
          <a:endParaRPr lang="es-MX"/>
        </a:p>
      </dgm:t>
    </dgm:pt>
    <dgm:pt modelId="{DCA0D721-9CC6-46D6-BCC4-2E3C9C1EBB2B}" type="sibTrans" cxnId="{414B2534-075A-4571-BBC2-C98F088A226B}">
      <dgm:prSet/>
      <dgm:spPr/>
      <dgm:t>
        <a:bodyPr/>
        <a:lstStyle/>
        <a:p>
          <a:endParaRPr lang="es-MX"/>
        </a:p>
      </dgm:t>
    </dgm:pt>
    <dgm:pt modelId="{8D3156E2-5CC9-43BE-9233-A3D81B609493}">
      <dgm:prSet phldrT="[Texto]" custT="1"/>
      <dgm:spPr/>
      <dgm:t>
        <a:bodyPr/>
        <a:lstStyle/>
        <a:p>
          <a:r>
            <a:rPr lang="es-MX" sz="1800" dirty="0"/>
            <a:t>Faltas Administrativas y Hechos de Corrupción</a:t>
          </a:r>
        </a:p>
      </dgm:t>
    </dgm:pt>
    <dgm:pt modelId="{F5BDC751-1840-40FB-A1A0-1935372549A8}" type="parTrans" cxnId="{3CE8D829-414E-45DA-A942-5DAA68A6C6D0}">
      <dgm:prSet/>
      <dgm:spPr/>
      <dgm:t>
        <a:bodyPr/>
        <a:lstStyle/>
        <a:p>
          <a:endParaRPr lang="es-MX"/>
        </a:p>
      </dgm:t>
    </dgm:pt>
    <dgm:pt modelId="{4CB5FE33-1B03-4FA6-8D6E-402EE309B7B4}" type="sibTrans" cxnId="{3CE8D829-414E-45DA-A942-5DAA68A6C6D0}">
      <dgm:prSet/>
      <dgm:spPr/>
      <dgm:t>
        <a:bodyPr/>
        <a:lstStyle/>
        <a:p>
          <a:endParaRPr lang="es-MX"/>
        </a:p>
      </dgm:t>
    </dgm:pt>
    <dgm:pt modelId="{C19A67F1-FA03-430B-A702-FA09B53555E1}">
      <dgm:prSet phldrT="[Texto]" custT="1"/>
      <dgm:spPr/>
      <dgm:t>
        <a:bodyPr/>
        <a:lstStyle/>
        <a:p>
          <a:r>
            <a:rPr lang="es-MX" sz="2000" dirty="0"/>
            <a:t>Prevención</a:t>
          </a:r>
        </a:p>
      </dgm:t>
    </dgm:pt>
    <dgm:pt modelId="{7EFE07DD-DC7B-48D4-B651-DC0DB3D7B3A0}" type="parTrans" cxnId="{B15004E1-E3D3-42C2-999B-E697A7B65054}">
      <dgm:prSet/>
      <dgm:spPr/>
      <dgm:t>
        <a:bodyPr/>
        <a:lstStyle/>
        <a:p>
          <a:endParaRPr lang="es-MX"/>
        </a:p>
      </dgm:t>
    </dgm:pt>
    <dgm:pt modelId="{97BCF44B-8ADC-4323-AB28-C5AB36A52828}" type="sibTrans" cxnId="{B15004E1-E3D3-42C2-999B-E697A7B65054}">
      <dgm:prSet/>
      <dgm:spPr/>
      <dgm:t>
        <a:bodyPr/>
        <a:lstStyle/>
        <a:p>
          <a:endParaRPr lang="es-MX"/>
        </a:p>
      </dgm:t>
    </dgm:pt>
    <dgm:pt modelId="{A1BF2A04-108D-4806-801A-3F903AA7CA27}">
      <dgm:prSet phldrT="[Texto]" custT="1"/>
      <dgm:spPr/>
      <dgm:t>
        <a:bodyPr/>
        <a:lstStyle/>
        <a:p>
          <a:r>
            <a:rPr lang="es-MX" sz="2000" dirty="0"/>
            <a:t>Detección</a:t>
          </a:r>
          <a:endParaRPr lang="es-MX" sz="1400" dirty="0"/>
        </a:p>
      </dgm:t>
    </dgm:pt>
    <dgm:pt modelId="{47AE4B6F-9F94-472A-83DC-44E8FABE4611}" type="parTrans" cxnId="{A83FB9BB-06BC-4D84-8973-84EECC6F5460}">
      <dgm:prSet/>
      <dgm:spPr/>
      <dgm:t>
        <a:bodyPr/>
        <a:lstStyle/>
        <a:p>
          <a:endParaRPr lang="es-MX"/>
        </a:p>
      </dgm:t>
    </dgm:pt>
    <dgm:pt modelId="{73CEB8FC-A581-4429-B82F-B814C3469D6E}" type="sibTrans" cxnId="{A83FB9BB-06BC-4D84-8973-84EECC6F5460}">
      <dgm:prSet/>
      <dgm:spPr/>
      <dgm:t>
        <a:bodyPr/>
        <a:lstStyle/>
        <a:p>
          <a:endParaRPr lang="es-MX"/>
        </a:p>
      </dgm:t>
    </dgm:pt>
    <dgm:pt modelId="{3BD7A635-4F67-42C3-8010-D702D522D6C7}">
      <dgm:prSet phldrT="[Texto]" custT="1"/>
      <dgm:spPr/>
      <dgm:t>
        <a:bodyPr/>
        <a:lstStyle/>
        <a:p>
          <a:r>
            <a:rPr lang="es-MX" sz="2400" dirty="0"/>
            <a:t>Recursos Públicos</a:t>
          </a:r>
        </a:p>
      </dgm:t>
    </dgm:pt>
    <dgm:pt modelId="{7DDF38BC-FF6B-4374-8AE3-9A847F078F10}" type="parTrans" cxnId="{B2548D77-52CF-4F4D-853A-469828FBA118}">
      <dgm:prSet/>
      <dgm:spPr/>
      <dgm:t>
        <a:bodyPr/>
        <a:lstStyle/>
        <a:p>
          <a:endParaRPr lang="es-MX"/>
        </a:p>
      </dgm:t>
    </dgm:pt>
    <dgm:pt modelId="{111E6A4B-6350-49E7-AFBD-6A32B8E6F6EB}" type="sibTrans" cxnId="{B2548D77-52CF-4F4D-853A-469828FBA118}">
      <dgm:prSet/>
      <dgm:spPr/>
      <dgm:t>
        <a:bodyPr/>
        <a:lstStyle/>
        <a:p>
          <a:endParaRPr lang="es-MX"/>
        </a:p>
      </dgm:t>
    </dgm:pt>
    <dgm:pt modelId="{674D6770-00E7-48F7-BD21-0805BD58487B}">
      <dgm:prSet phldrT="[Texto]" custT="1"/>
      <dgm:spPr/>
      <dgm:t>
        <a:bodyPr/>
        <a:lstStyle/>
        <a:p>
          <a:r>
            <a:rPr lang="es-MX" sz="1800" dirty="0"/>
            <a:t>Control</a:t>
          </a:r>
          <a:endParaRPr lang="es-MX" sz="1400" dirty="0"/>
        </a:p>
      </dgm:t>
    </dgm:pt>
    <dgm:pt modelId="{4FD66D5C-9DBC-4164-B8AF-DCC010AACEBB}" type="parTrans" cxnId="{237F9341-50C4-45E2-A422-029E864AB532}">
      <dgm:prSet/>
      <dgm:spPr/>
      <dgm:t>
        <a:bodyPr/>
        <a:lstStyle/>
        <a:p>
          <a:endParaRPr lang="es-MX"/>
        </a:p>
      </dgm:t>
    </dgm:pt>
    <dgm:pt modelId="{6F41803D-123C-4CBB-ACB5-7C02932A7561}" type="sibTrans" cxnId="{237F9341-50C4-45E2-A422-029E864AB532}">
      <dgm:prSet/>
      <dgm:spPr/>
      <dgm:t>
        <a:bodyPr/>
        <a:lstStyle/>
        <a:p>
          <a:endParaRPr lang="es-MX"/>
        </a:p>
      </dgm:t>
    </dgm:pt>
    <dgm:pt modelId="{41202B1F-5CDF-47E1-B59C-B9D5B6A66377}">
      <dgm:prSet phldrT="[Texto]" custT="1"/>
      <dgm:spPr/>
      <dgm:t>
        <a:bodyPr/>
        <a:lstStyle/>
        <a:p>
          <a:r>
            <a:rPr lang="es-MX" sz="2000" dirty="0"/>
            <a:t>Sanción</a:t>
          </a:r>
          <a:endParaRPr lang="es-MX" sz="1400" dirty="0"/>
        </a:p>
      </dgm:t>
    </dgm:pt>
    <dgm:pt modelId="{DF4CC055-2DD0-490D-80F2-7AE33C2100E5}" type="parTrans" cxnId="{1EE975F7-575E-403D-8AF9-DEFE24D80A0C}">
      <dgm:prSet/>
      <dgm:spPr/>
      <dgm:t>
        <a:bodyPr/>
        <a:lstStyle/>
        <a:p>
          <a:endParaRPr lang="es-MX"/>
        </a:p>
      </dgm:t>
    </dgm:pt>
    <dgm:pt modelId="{C6671559-7A39-421D-A1FA-E6CB8E815EBE}" type="sibTrans" cxnId="{1EE975F7-575E-403D-8AF9-DEFE24D80A0C}">
      <dgm:prSet/>
      <dgm:spPr/>
      <dgm:t>
        <a:bodyPr/>
        <a:lstStyle/>
        <a:p>
          <a:endParaRPr lang="es-MX"/>
        </a:p>
      </dgm:t>
    </dgm:pt>
    <dgm:pt modelId="{5BCFA871-8E1E-4BED-95E6-A2108820CFE2}">
      <dgm:prSet phldrT="[Texto]" custT="1"/>
      <dgm:spPr/>
      <dgm:t>
        <a:bodyPr/>
        <a:lstStyle/>
        <a:p>
          <a:r>
            <a:rPr lang="es-MX" sz="1800" dirty="0"/>
            <a:t>Fiscalización</a:t>
          </a:r>
          <a:endParaRPr lang="es-MX" sz="1400" dirty="0"/>
        </a:p>
      </dgm:t>
    </dgm:pt>
    <dgm:pt modelId="{015C2AAA-68B7-4B01-A081-9F88165A4925}" type="parTrans" cxnId="{D9B76CD4-F202-4BE7-AAA3-D44533833CEE}">
      <dgm:prSet/>
      <dgm:spPr/>
      <dgm:t>
        <a:bodyPr/>
        <a:lstStyle/>
        <a:p>
          <a:endParaRPr lang="es-MX"/>
        </a:p>
      </dgm:t>
    </dgm:pt>
    <dgm:pt modelId="{0B6E8B44-2192-491A-BC51-AF7EEB892D4A}" type="sibTrans" cxnId="{D9B76CD4-F202-4BE7-AAA3-D44533833CEE}">
      <dgm:prSet/>
      <dgm:spPr/>
      <dgm:t>
        <a:bodyPr/>
        <a:lstStyle/>
        <a:p>
          <a:endParaRPr lang="es-MX"/>
        </a:p>
      </dgm:t>
    </dgm:pt>
    <dgm:pt modelId="{3904B069-3A00-4450-9E57-473E99DCFF05}" type="pres">
      <dgm:prSet presAssocID="{16BACBE2-5F57-43D4-A073-79AC5D10A62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B6EACDD-AD08-4BEC-8B5E-2D87AB6EBF7E}" type="pres">
      <dgm:prSet presAssocID="{1C6C3C71-5299-480F-B377-DEB33C7D826E}" presName="root1" presStyleCnt="0"/>
      <dgm:spPr/>
    </dgm:pt>
    <dgm:pt modelId="{EC58D9B6-3E9F-4A50-9D0B-D54651190B68}" type="pres">
      <dgm:prSet presAssocID="{1C6C3C71-5299-480F-B377-DEB33C7D826E}" presName="LevelOneTextNode" presStyleLbl="node0" presStyleIdx="0" presStyleCnt="1" custScaleX="135470" custScaleY="147457">
        <dgm:presLayoutVars>
          <dgm:chPref val="3"/>
        </dgm:presLayoutVars>
      </dgm:prSet>
      <dgm:spPr/>
    </dgm:pt>
    <dgm:pt modelId="{4CFF64F2-92AB-428D-839C-85FADDDE8353}" type="pres">
      <dgm:prSet presAssocID="{1C6C3C71-5299-480F-B377-DEB33C7D826E}" presName="level2hierChild" presStyleCnt="0"/>
      <dgm:spPr/>
    </dgm:pt>
    <dgm:pt modelId="{A7BA9628-CA52-4EA3-A4F0-16CDA73C70E5}" type="pres">
      <dgm:prSet presAssocID="{F5BDC751-1840-40FB-A1A0-1935372549A8}" presName="conn2-1" presStyleLbl="parChTrans1D2" presStyleIdx="0" presStyleCnt="2"/>
      <dgm:spPr/>
    </dgm:pt>
    <dgm:pt modelId="{43A6C0A7-2048-414C-9D29-89A82B503B63}" type="pres">
      <dgm:prSet presAssocID="{F5BDC751-1840-40FB-A1A0-1935372549A8}" presName="connTx" presStyleLbl="parChTrans1D2" presStyleIdx="0" presStyleCnt="2"/>
      <dgm:spPr/>
    </dgm:pt>
    <dgm:pt modelId="{AE38A026-4950-4576-AB38-56EA77C7A8D3}" type="pres">
      <dgm:prSet presAssocID="{8D3156E2-5CC9-43BE-9233-A3D81B609493}" presName="root2" presStyleCnt="0"/>
      <dgm:spPr/>
    </dgm:pt>
    <dgm:pt modelId="{3CBA52F4-3202-494E-B4A7-E7D828A82889}" type="pres">
      <dgm:prSet presAssocID="{8D3156E2-5CC9-43BE-9233-A3D81B609493}" presName="LevelTwoTextNode" presStyleLbl="node2" presStyleIdx="0" presStyleCnt="2" custScaleX="140639">
        <dgm:presLayoutVars>
          <dgm:chPref val="3"/>
        </dgm:presLayoutVars>
      </dgm:prSet>
      <dgm:spPr/>
    </dgm:pt>
    <dgm:pt modelId="{6499F84D-8DFB-448D-802B-2BD350CA02B7}" type="pres">
      <dgm:prSet presAssocID="{8D3156E2-5CC9-43BE-9233-A3D81B609493}" presName="level3hierChild" presStyleCnt="0"/>
      <dgm:spPr/>
    </dgm:pt>
    <dgm:pt modelId="{C4F23608-C68C-4BA1-8ED6-60B435845844}" type="pres">
      <dgm:prSet presAssocID="{7EFE07DD-DC7B-48D4-B651-DC0DB3D7B3A0}" presName="conn2-1" presStyleLbl="parChTrans1D3" presStyleIdx="0" presStyleCnt="5"/>
      <dgm:spPr/>
    </dgm:pt>
    <dgm:pt modelId="{14F66638-3E7B-4354-A16D-320F3E8D9631}" type="pres">
      <dgm:prSet presAssocID="{7EFE07DD-DC7B-48D4-B651-DC0DB3D7B3A0}" presName="connTx" presStyleLbl="parChTrans1D3" presStyleIdx="0" presStyleCnt="5"/>
      <dgm:spPr/>
    </dgm:pt>
    <dgm:pt modelId="{19A5BC18-8154-4E7A-AD9D-D2E9BF1EFE3A}" type="pres">
      <dgm:prSet presAssocID="{C19A67F1-FA03-430B-A702-FA09B53555E1}" presName="root2" presStyleCnt="0"/>
      <dgm:spPr/>
    </dgm:pt>
    <dgm:pt modelId="{4FA5E7F0-539E-48BB-BBB8-3B32419EEFCB}" type="pres">
      <dgm:prSet presAssocID="{C19A67F1-FA03-430B-A702-FA09B53555E1}" presName="LevelTwoTextNode" presStyleLbl="node3" presStyleIdx="0" presStyleCnt="5">
        <dgm:presLayoutVars>
          <dgm:chPref val="3"/>
        </dgm:presLayoutVars>
      </dgm:prSet>
      <dgm:spPr/>
    </dgm:pt>
    <dgm:pt modelId="{CB73D7FC-0C6A-49A7-BBB8-84A508B95585}" type="pres">
      <dgm:prSet presAssocID="{C19A67F1-FA03-430B-A702-FA09B53555E1}" presName="level3hierChild" presStyleCnt="0"/>
      <dgm:spPr/>
    </dgm:pt>
    <dgm:pt modelId="{BFC78FF4-53C2-4C91-A19F-23B04E957B14}" type="pres">
      <dgm:prSet presAssocID="{47AE4B6F-9F94-472A-83DC-44E8FABE4611}" presName="conn2-1" presStyleLbl="parChTrans1D3" presStyleIdx="1" presStyleCnt="5"/>
      <dgm:spPr/>
    </dgm:pt>
    <dgm:pt modelId="{65DAA26C-92E8-4BA4-B58A-A4ABE9E870A7}" type="pres">
      <dgm:prSet presAssocID="{47AE4B6F-9F94-472A-83DC-44E8FABE4611}" presName="connTx" presStyleLbl="parChTrans1D3" presStyleIdx="1" presStyleCnt="5"/>
      <dgm:spPr/>
    </dgm:pt>
    <dgm:pt modelId="{90CD0406-062F-4BF5-B11D-01AEE3C946FD}" type="pres">
      <dgm:prSet presAssocID="{A1BF2A04-108D-4806-801A-3F903AA7CA27}" presName="root2" presStyleCnt="0"/>
      <dgm:spPr/>
    </dgm:pt>
    <dgm:pt modelId="{0C60A1A3-8E3B-4CBD-A7D8-C7D54A15F86F}" type="pres">
      <dgm:prSet presAssocID="{A1BF2A04-108D-4806-801A-3F903AA7CA27}" presName="LevelTwoTextNode" presStyleLbl="node3" presStyleIdx="1" presStyleCnt="5">
        <dgm:presLayoutVars>
          <dgm:chPref val="3"/>
        </dgm:presLayoutVars>
      </dgm:prSet>
      <dgm:spPr/>
    </dgm:pt>
    <dgm:pt modelId="{C5540E25-45FC-4DD7-A8D3-C608B3AD7049}" type="pres">
      <dgm:prSet presAssocID="{A1BF2A04-108D-4806-801A-3F903AA7CA27}" presName="level3hierChild" presStyleCnt="0"/>
      <dgm:spPr/>
    </dgm:pt>
    <dgm:pt modelId="{2373A329-4762-40CD-8183-64BBE0A177F4}" type="pres">
      <dgm:prSet presAssocID="{DF4CC055-2DD0-490D-80F2-7AE33C2100E5}" presName="conn2-1" presStyleLbl="parChTrans1D3" presStyleIdx="2" presStyleCnt="5"/>
      <dgm:spPr/>
    </dgm:pt>
    <dgm:pt modelId="{C7CA9EC1-C8F2-47F3-9943-1809192A2E21}" type="pres">
      <dgm:prSet presAssocID="{DF4CC055-2DD0-490D-80F2-7AE33C2100E5}" presName="connTx" presStyleLbl="parChTrans1D3" presStyleIdx="2" presStyleCnt="5"/>
      <dgm:spPr/>
    </dgm:pt>
    <dgm:pt modelId="{43960D66-F872-4FA1-A486-A4FEF67CA2D0}" type="pres">
      <dgm:prSet presAssocID="{41202B1F-5CDF-47E1-B59C-B9D5B6A66377}" presName="root2" presStyleCnt="0"/>
      <dgm:spPr/>
    </dgm:pt>
    <dgm:pt modelId="{0FFB2E1A-FABB-4600-9973-06E5ADCC7791}" type="pres">
      <dgm:prSet presAssocID="{41202B1F-5CDF-47E1-B59C-B9D5B6A66377}" presName="LevelTwoTextNode" presStyleLbl="node3" presStyleIdx="2" presStyleCnt="5">
        <dgm:presLayoutVars>
          <dgm:chPref val="3"/>
        </dgm:presLayoutVars>
      </dgm:prSet>
      <dgm:spPr/>
    </dgm:pt>
    <dgm:pt modelId="{3E75C6BE-B799-4CD8-AF66-64F941138AC5}" type="pres">
      <dgm:prSet presAssocID="{41202B1F-5CDF-47E1-B59C-B9D5B6A66377}" presName="level3hierChild" presStyleCnt="0"/>
      <dgm:spPr/>
    </dgm:pt>
    <dgm:pt modelId="{8E9F4770-E244-43EC-97FD-53C686FF24AC}" type="pres">
      <dgm:prSet presAssocID="{7DDF38BC-FF6B-4374-8AE3-9A847F078F10}" presName="conn2-1" presStyleLbl="parChTrans1D2" presStyleIdx="1" presStyleCnt="2"/>
      <dgm:spPr/>
    </dgm:pt>
    <dgm:pt modelId="{1A1289ED-9330-478F-8318-760D4863FA47}" type="pres">
      <dgm:prSet presAssocID="{7DDF38BC-FF6B-4374-8AE3-9A847F078F10}" presName="connTx" presStyleLbl="parChTrans1D2" presStyleIdx="1" presStyleCnt="2"/>
      <dgm:spPr/>
    </dgm:pt>
    <dgm:pt modelId="{40A15C3E-878C-4FCE-B095-5032A153B34B}" type="pres">
      <dgm:prSet presAssocID="{3BD7A635-4F67-42C3-8010-D702D522D6C7}" presName="root2" presStyleCnt="0"/>
      <dgm:spPr/>
    </dgm:pt>
    <dgm:pt modelId="{00168FCB-EF27-427B-B77D-8428AB62DFE9}" type="pres">
      <dgm:prSet presAssocID="{3BD7A635-4F67-42C3-8010-D702D522D6C7}" presName="LevelTwoTextNode" presStyleLbl="node2" presStyleIdx="1" presStyleCnt="2">
        <dgm:presLayoutVars>
          <dgm:chPref val="3"/>
        </dgm:presLayoutVars>
      </dgm:prSet>
      <dgm:spPr/>
    </dgm:pt>
    <dgm:pt modelId="{980EB6EE-9998-461D-80DF-46631F94D7C1}" type="pres">
      <dgm:prSet presAssocID="{3BD7A635-4F67-42C3-8010-D702D522D6C7}" presName="level3hierChild" presStyleCnt="0"/>
      <dgm:spPr/>
    </dgm:pt>
    <dgm:pt modelId="{2E19A435-43A1-453A-B9A9-3638EFB34ED8}" type="pres">
      <dgm:prSet presAssocID="{4FD66D5C-9DBC-4164-B8AF-DCC010AACEBB}" presName="conn2-1" presStyleLbl="parChTrans1D3" presStyleIdx="3" presStyleCnt="5"/>
      <dgm:spPr/>
    </dgm:pt>
    <dgm:pt modelId="{ED3C483C-0A6C-49B7-9B66-F3948E35E371}" type="pres">
      <dgm:prSet presAssocID="{4FD66D5C-9DBC-4164-B8AF-DCC010AACEBB}" presName="connTx" presStyleLbl="parChTrans1D3" presStyleIdx="3" presStyleCnt="5"/>
      <dgm:spPr/>
    </dgm:pt>
    <dgm:pt modelId="{99E9DFC8-C01C-4E9F-A266-8F7A64FBB95C}" type="pres">
      <dgm:prSet presAssocID="{674D6770-00E7-48F7-BD21-0805BD58487B}" presName="root2" presStyleCnt="0"/>
      <dgm:spPr/>
    </dgm:pt>
    <dgm:pt modelId="{66D07458-0D57-48B3-B5BA-8782A6823752}" type="pres">
      <dgm:prSet presAssocID="{674D6770-00E7-48F7-BD21-0805BD58487B}" presName="LevelTwoTextNode" presStyleLbl="node3" presStyleIdx="3" presStyleCnt="5">
        <dgm:presLayoutVars>
          <dgm:chPref val="3"/>
        </dgm:presLayoutVars>
      </dgm:prSet>
      <dgm:spPr/>
    </dgm:pt>
    <dgm:pt modelId="{B1EF267A-B28A-40BE-8613-FD29CDA2F953}" type="pres">
      <dgm:prSet presAssocID="{674D6770-00E7-48F7-BD21-0805BD58487B}" presName="level3hierChild" presStyleCnt="0"/>
      <dgm:spPr/>
    </dgm:pt>
    <dgm:pt modelId="{8770F405-2170-419F-A196-662658F243F4}" type="pres">
      <dgm:prSet presAssocID="{015C2AAA-68B7-4B01-A081-9F88165A4925}" presName="conn2-1" presStyleLbl="parChTrans1D3" presStyleIdx="4" presStyleCnt="5"/>
      <dgm:spPr/>
    </dgm:pt>
    <dgm:pt modelId="{FF7D64D1-830B-44F8-A5AB-5EA000505CFD}" type="pres">
      <dgm:prSet presAssocID="{015C2AAA-68B7-4B01-A081-9F88165A4925}" presName="connTx" presStyleLbl="parChTrans1D3" presStyleIdx="4" presStyleCnt="5"/>
      <dgm:spPr/>
    </dgm:pt>
    <dgm:pt modelId="{882248E4-FAC3-4217-B7F4-1049A92CC381}" type="pres">
      <dgm:prSet presAssocID="{5BCFA871-8E1E-4BED-95E6-A2108820CFE2}" presName="root2" presStyleCnt="0"/>
      <dgm:spPr/>
    </dgm:pt>
    <dgm:pt modelId="{4E7C98EA-AD77-46DA-A72E-642095213902}" type="pres">
      <dgm:prSet presAssocID="{5BCFA871-8E1E-4BED-95E6-A2108820CFE2}" presName="LevelTwoTextNode" presStyleLbl="node3" presStyleIdx="4" presStyleCnt="5">
        <dgm:presLayoutVars>
          <dgm:chPref val="3"/>
        </dgm:presLayoutVars>
      </dgm:prSet>
      <dgm:spPr/>
    </dgm:pt>
    <dgm:pt modelId="{A2A4D924-5987-47DE-9D92-766AD5AC8820}" type="pres">
      <dgm:prSet presAssocID="{5BCFA871-8E1E-4BED-95E6-A2108820CFE2}" presName="level3hierChild" presStyleCnt="0"/>
      <dgm:spPr/>
    </dgm:pt>
  </dgm:ptLst>
  <dgm:cxnLst>
    <dgm:cxn modelId="{4C2D2904-ECC8-49FA-8018-48DD248BCBAF}" type="presOf" srcId="{C19A67F1-FA03-430B-A702-FA09B53555E1}" destId="{4FA5E7F0-539E-48BB-BBB8-3B32419EEFCB}" srcOrd="0" destOrd="0" presId="urn:microsoft.com/office/officeart/2005/8/layout/hierarchy2"/>
    <dgm:cxn modelId="{932A9E0B-9437-4A30-A0D5-3B22154770C9}" type="presOf" srcId="{47AE4B6F-9F94-472A-83DC-44E8FABE4611}" destId="{BFC78FF4-53C2-4C91-A19F-23B04E957B14}" srcOrd="0" destOrd="0" presId="urn:microsoft.com/office/officeart/2005/8/layout/hierarchy2"/>
    <dgm:cxn modelId="{885BF30E-0539-4E55-9226-2FDE84AD82B4}" type="presOf" srcId="{F5BDC751-1840-40FB-A1A0-1935372549A8}" destId="{43A6C0A7-2048-414C-9D29-89A82B503B63}" srcOrd="1" destOrd="0" presId="urn:microsoft.com/office/officeart/2005/8/layout/hierarchy2"/>
    <dgm:cxn modelId="{F571351C-391F-4D46-A327-DBBB7A9E2965}" type="presOf" srcId="{4FD66D5C-9DBC-4164-B8AF-DCC010AACEBB}" destId="{2E19A435-43A1-453A-B9A9-3638EFB34ED8}" srcOrd="0" destOrd="0" presId="urn:microsoft.com/office/officeart/2005/8/layout/hierarchy2"/>
    <dgm:cxn modelId="{380E7C23-E9FA-4966-9D6C-8FBD9036903B}" type="presOf" srcId="{16BACBE2-5F57-43D4-A073-79AC5D10A621}" destId="{3904B069-3A00-4450-9E57-473E99DCFF05}" srcOrd="0" destOrd="0" presId="urn:microsoft.com/office/officeart/2005/8/layout/hierarchy2"/>
    <dgm:cxn modelId="{3CE8D829-414E-45DA-A942-5DAA68A6C6D0}" srcId="{1C6C3C71-5299-480F-B377-DEB33C7D826E}" destId="{8D3156E2-5CC9-43BE-9233-A3D81B609493}" srcOrd="0" destOrd="0" parTransId="{F5BDC751-1840-40FB-A1A0-1935372549A8}" sibTransId="{4CB5FE33-1B03-4FA6-8D6E-402EE309B7B4}"/>
    <dgm:cxn modelId="{414B2534-075A-4571-BBC2-C98F088A226B}" srcId="{16BACBE2-5F57-43D4-A073-79AC5D10A621}" destId="{1C6C3C71-5299-480F-B377-DEB33C7D826E}" srcOrd="0" destOrd="0" parTransId="{CC8DF084-EED1-46B2-B710-83BCF9681167}" sibTransId="{DCA0D721-9CC6-46D6-BCC4-2E3C9C1EBB2B}"/>
    <dgm:cxn modelId="{2DD0B836-8F71-4007-9D9E-FCD092E185B4}" type="presOf" srcId="{4FD66D5C-9DBC-4164-B8AF-DCC010AACEBB}" destId="{ED3C483C-0A6C-49B7-9B66-F3948E35E371}" srcOrd="1" destOrd="0" presId="urn:microsoft.com/office/officeart/2005/8/layout/hierarchy2"/>
    <dgm:cxn modelId="{A9D20B5D-D945-445F-AE05-B5FEF365DE0E}" type="presOf" srcId="{47AE4B6F-9F94-472A-83DC-44E8FABE4611}" destId="{65DAA26C-92E8-4BA4-B58A-A4ABE9E870A7}" srcOrd="1" destOrd="0" presId="urn:microsoft.com/office/officeart/2005/8/layout/hierarchy2"/>
    <dgm:cxn modelId="{237F9341-50C4-45E2-A422-029E864AB532}" srcId="{3BD7A635-4F67-42C3-8010-D702D522D6C7}" destId="{674D6770-00E7-48F7-BD21-0805BD58487B}" srcOrd="0" destOrd="0" parTransId="{4FD66D5C-9DBC-4164-B8AF-DCC010AACEBB}" sibTransId="{6F41803D-123C-4CBB-ACB5-7C02932A7561}"/>
    <dgm:cxn modelId="{B2548D77-52CF-4F4D-853A-469828FBA118}" srcId="{1C6C3C71-5299-480F-B377-DEB33C7D826E}" destId="{3BD7A635-4F67-42C3-8010-D702D522D6C7}" srcOrd="1" destOrd="0" parTransId="{7DDF38BC-FF6B-4374-8AE3-9A847F078F10}" sibTransId="{111E6A4B-6350-49E7-AFBD-6A32B8E6F6EB}"/>
    <dgm:cxn modelId="{BB540178-D56D-43EC-8AFC-E522ADD31DCA}" type="presOf" srcId="{8D3156E2-5CC9-43BE-9233-A3D81B609493}" destId="{3CBA52F4-3202-494E-B4A7-E7D828A82889}" srcOrd="0" destOrd="0" presId="urn:microsoft.com/office/officeart/2005/8/layout/hierarchy2"/>
    <dgm:cxn modelId="{F171C859-3186-4DDE-88DC-0472A4964D57}" type="presOf" srcId="{7EFE07DD-DC7B-48D4-B651-DC0DB3D7B3A0}" destId="{14F66638-3E7B-4354-A16D-320F3E8D9631}" srcOrd="1" destOrd="0" presId="urn:microsoft.com/office/officeart/2005/8/layout/hierarchy2"/>
    <dgm:cxn modelId="{0054D77D-8327-49DB-A75A-F7842AC1FCFB}" type="presOf" srcId="{5BCFA871-8E1E-4BED-95E6-A2108820CFE2}" destId="{4E7C98EA-AD77-46DA-A72E-642095213902}" srcOrd="0" destOrd="0" presId="urn:microsoft.com/office/officeart/2005/8/layout/hierarchy2"/>
    <dgm:cxn modelId="{613A1297-29E6-4E97-83BD-4EBC829F02BA}" type="presOf" srcId="{015C2AAA-68B7-4B01-A081-9F88165A4925}" destId="{8770F405-2170-419F-A196-662658F243F4}" srcOrd="0" destOrd="0" presId="urn:microsoft.com/office/officeart/2005/8/layout/hierarchy2"/>
    <dgm:cxn modelId="{33D16CB6-D6B6-4E7D-B781-D83711223137}" type="presOf" srcId="{DF4CC055-2DD0-490D-80F2-7AE33C2100E5}" destId="{2373A329-4762-40CD-8183-64BBE0A177F4}" srcOrd="0" destOrd="0" presId="urn:microsoft.com/office/officeart/2005/8/layout/hierarchy2"/>
    <dgm:cxn modelId="{55E4E1B7-DDD9-498B-BD6C-ABAF1735F145}" type="presOf" srcId="{674D6770-00E7-48F7-BD21-0805BD58487B}" destId="{66D07458-0D57-48B3-B5BA-8782A6823752}" srcOrd="0" destOrd="0" presId="urn:microsoft.com/office/officeart/2005/8/layout/hierarchy2"/>
    <dgm:cxn modelId="{A83FB9BB-06BC-4D84-8973-84EECC6F5460}" srcId="{8D3156E2-5CC9-43BE-9233-A3D81B609493}" destId="{A1BF2A04-108D-4806-801A-3F903AA7CA27}" srcOrd="1" destOrd="0" parTransId="{47AE4B6F-9F94-472A-83DC-44E8FABE4611}" sibTransId="{73CEB8FC-A581-4429-B82F-B814C3469D6E}"/>
    <dgm:cxn modelId="{724004CC-BB71-4741-B3B1-A8BCE1A3A2B1}" type="presOf" srcId="{7DDF38BC-FF6B-4374-8AE3-9A847F078F10}" destId="{8E9F4770-E244-43EC-97FD-53C686FF24AC}" srcOrd="0" destOrd="0" presId="urn:microsoft.com/office/officeart/2005/8/layout/hierarchy2"/>
    <dgm:cxn modelId="{CEECFDCD-0880-4F60-9C0B-7B6C34BDF0AE}" type="presOf" srcId="{F5BDC751-1840-40FB-A1A0-1935372549A8}" destId="{A7BA9628-CA52-4EA3-A4F0-16CDA73C70E5}" srcOrd="0" destOrd="0" presId="urn:microsoft.com/office/officeart/2005/8/layout/hierarchy2"/>
    <dgm:cxn modelId="{68866ACE-14D5-44D3-99A9-667D9C1C55DD}" type="presOf" srcId="{3BD7A635-4F67-42C3-8010-D702D522D6C7}" destId="{00168FCB-EF27-427B-B77D-8428AB62DFE9}" srcOrd="0" destOrd="0" presId="urn:microsoft.com/office/officeart/2005/8/layout/hierarchy2"/>
    <dgm:cxn modelId="{D9B76CD4-F202-4BE7-AAA3-D44533833CEE}" srcId="{3BD7A635-4F67-42C3-8010-D702D522D6C7}" destId="{5BCFA871-8E1E-4BED-95E6-A2108820CFE2}" srcOrd="1" destOrd="0" parTransId="{015C2AAA-68B7-4B01-A081-9F88165A4925}" sibTransId="{0B6E8B44-2192-491A-BC51-AF7EEB892D4A}"/>
    <dgm:cxn modelId="{437B02DC-B5F2-49A6-A7C6-52C642F79405}" type="presOf" srcId="{A1BF2A04-108D-4806-801A-3F903AA7CA27}" destId="{0C60A1A3-8E3B-4CBD-A7D8-C7D54A15F86F}" srcOrd="0" destOrd="0" presId="urn:microsoft.com/office/officeart/2005/8/layout/hierarchy2"/>
    <dgm:cxn modelId="{995601DF-BA0C-4B35-8F65-4D5BDCC1F202}" type="presOf" srcId="{015C2AAA-68B7-4B01-A081-9F88165A4925}" destId="{FF7D64D1-830B-44F8-A5AB-5EA000505CFD}" srcOrd="1" destOrd="0" presId="urn:microsoft.com/office/officeart/2005/8/layout/hierarchy2"/>
    <dgm:cxn modelId="{B15004E1-E3D3-42C2-999B-E697A7B65054}" srcId="{8D3156E2-5CC9-43BE-9233-A3D81B609493}" destId="{C19A67F1-FA03-430B-A702-FA09B53555E1}" srcOrd="0" destOrd="0" parTransId="{7EFE07DD-DC7B-48D4-B651-DC0DB3D7B3A0}" sibTransId="{97BCF44B-8ADC-4323-AB28-C5AB36A52828}"/>
    <dgm:cxn modelId="{B0F590E2-8D00-4B3F-802C-BB98D600D9AB}" type="presOf" srcId="{7EFE07DD-DC7B-48D4-B651-DC0DB3D7B3A0}" destId="{C4F23608-C68C-4BA1-8ED6-60B435845844}" srcOrd="0" destOrd="0" presId="urn:microsoft.com/office/officeart/2005/8/layout/hierarchy2"/>
    <dgm:cxn modelId="{A330C0F2-22C2-467B-AF0A-8500EEB13FA8}" type="presOf" srcId="{1C6C3C71-5299-480F-B377-DEB33C7D826E}" destId="{EC58D9B6-3E9F-4A50-9D0B-D54651190B68}" srcOrd="0" destOrd="0" presId="urn:microsoft.com/office/officeart/2005/8/layout/hierarchy2"/>
    <dgm:cxn modelId="{1EE975F7-575E-403D-8AF9-DEFE24D80A0C}" srcId="{8D3156E2-5CC9-43BE-9233-A3D81B609493}" destId="{41202B1F-5CDF-47E1-B59C-B9D5B6A66377}" srcOrd="2" destOrd="0" parTransId="{DF4CC055-2DD0-490D-80F2-7AE33C2100E5}" sibTransId="{C6671559-7A39-421D-A1FA-E6CB8E815EBE}"/>
    <dgm:cxn modelId="{C1944FF8-93AD-4610-B55D-86EBF2D3FEAA}" type="presOf" srcId="{7DDF38BC-FF6B-4374-8AE3-9A847F078F10}" destId="{1A1289ED-9330-478F-8318-760D4863FA47}" srcOrd="1" destOrd="0" presId="urn:microsoft.com/office/officeart/2005/8/layout/hierarchy2"/>
    <dgm:cxn modelId="{4F1066FB-79B3-4603-BA8B-DD398F97428B}" type="presOf" srcId="{DF4CC055-2DD0-490D-80F2-7AE33C2100E5}" destId="{C7CA9EC1-C8F2-47F3-9943-1809192A2E21}" srcOrd="1" destOrd="0" presId="urn:microsoft.com/office/officeart/2005/8/layout/hierarchy2"/>
    <dgm:cxn modelId="{6847F6FE-B6A0-496F-8F8D-BF3E20560EF9}" type="presOf" srcId="{41202B1F-5CDF-47E1-B59C-B9D5B6A66377}" destId="{0FFB2E1A-FABB-4600-9973-06E5ADCC7791}" srcOrd="0" destOrd="0" presId="urn:microsoft.com/office/officeart/2005/8/layout/hierarchy2"/>
    <dgm:cxn modelId="{B6416E27-710F-4CD0-85B2-9D9161B3FE6D}" type="presParOf" srcId="{3904B069-3A00-4450-9E57-473E99DCFF05}" destId="{2B6EACDD-AD08-4BEC-8B5E-2D87AB6EBF7E}" srcOrd="0" destOrd="0" presId="urn:microsoft.com/office/officeart/2005/8/layout/hierarchy2"/>
    <dgm:cxn modelId="{BE1208CB-8E3D-43A8-A095-373A8CEDDB15}" type="presParOf" srcId="{2B6EACDD-AD08-4BEC-8B5E-2D87AB6EBF7E}" destId="{EC58D9B6-3E9F-4A50-9D0B-D54651190B68}" srcOrd="0" destOrd="0" presId="urn:microsoft.com/office/officeart/2005/8/layout/hierarchy2"/>
    <dgm:cxn modelId="{38CB7B14-E857-4AFB-B396-F8747811636B}" type="presParOf" srcId="{2B6EACDD-AD08-4BEC-8B5E-2D87AB6EBF7E}" destId="{4CFF64F2-92AB-428D-839C-85FADDDE8353}" srcOrd="1" destOrd="0" presId="urn:microsoft.com/office/officeart/2005/8/layout/hierarchy2"/>
    <dgm:cxn modelId="{C34A9F39-E350-4D96-B3FB-9B135DAED55D}" type="presParOf" srcId="{4CFF64F2-92AB-428D-839C-85FADDDE8353}" destId="{A7BA9628-CA52-4EA3-A4F0-16CDA73C70E5}" srcOrd="0" destOrd="0" presId="urn:microsoft.com/office/officeart/2005/8/layout/hierarchy2"/>
    <dgm:cxn modelId="{F3EA6747-6BB9-4FEA-8E93-506C70D3AD80}" type="presParOf" srcId="{A7BA9628-CA52-4EA3-A4F0-16CDA73C70E5}" destId="{43A6C0A7-2048-414C-9D29-89A82B503B63}" srcOrd="0" destOrd="0" presId="urn:microsoft.com/office/officeart/2005/8/layout/hierarchy2"/>
    <dgm:cxn modelId="{18A0E7EF-958C-47C6-8D1B-484B6525F1EC}" type="presParOf" srcId="{4CFF64F2-92AB-428D-839C-85FADDDE8353}" destId="{AE38A026-4950-4576-AB38-56EA77C7A8D3}" srcOrd="1" destOrd="0" presId="urn:microsoft.com/office/officeart/2005/8/layout/hierarchy2"/>
    <dgm:cxn modelId="{74AC7FC8-17E9-47E6-9922-9568726E41AC}" type="presParOf" srcId="{AE38A026-4950-4576-AB38-56EA77C7A8D3}" destId="{3CBA52F4-3202-494E-B4A7-E7D828A82889}" srcOrd="0" destOrd="0" presId="urn:microsoft.com/office/officeart/2005/8/layout/hierarchy2"/>
    <dgm:cxn modelId="{42FBC341-A7B5-4475-8EA2-2CE1A8D30A19}" type="presParOf" srcId="{AE38A026-4950-4576-AB38-56EA77C7A8D3}" destId="{6499F84D-8DFB-448D-802B-2BD350CA02B7}" srcOrd="1" destOrd="0" presId="urn:microsoft.com/office/officeart/2005/8/layout/hierarchy2"/>
    <dgm:cxn modelId="{B2EAAB6A-4F33-45C2-9669-23D65A2FD713}" type="presParOf" srcId="{6499F84D-8DFB-448D-802B-2BD350CA02B7}" destId="{C4F23608-C68C-4BA1-8ED6-60B435845844}" srcOrd="0" destOrd="0" presId="urn:microsoft.com/office/officeart/2005/8/layout/hierarchy2"/>
    <dgm:cxn modelId="{99D5CA91-1F44-4C25-AAC4-207637172A80}" type="presParOf" srcId="{C4F23608-C68C-4BA1-8ED6-60B435845844}" destId="{14F66638-3E7B-4354-A16D-320F3E8D9631}" srcOrd="0" destOrd="0" presId="urn:microsoft.com/office/officeart/2005/8/layout/hierarchy2"/>
    <dgm:cxn modelId="{B349A716-8914-4F8B-A809-65C676052EAD}" type="presParOf" srcId="{6499F84D-8DFB-448D-802B-2BD350CA02B7}" destId="{19A5BC18-8154-4E7A-AD9D-D2E9BF1EFE3A}" srcOrd="1" destOrd="0" presId="urn:microsoft.com/office/officeart/2005/8/layout/hierarchy2"/>
    <dgm:cxn modelId="{8846D9B3-23BA-48E6-BEE7-6AD17E8FA7B2}" type="presParOf" srcId="{19A5BC18-8154-4E7A-AD9D-D2E9BF1EFE3A}" destId="{4FA5E7F0-539E-48BB-BBB8-3B32419EEFCB}" srcOrd="0" destOrd="0" presId="urn:microsoft.com/office/officeart/2005/8/layout/hierarchy2"/>
    <dgm:cxn modelId="{C2C8B4EA-CCE9-4E80-9448-4CC48CCEDE55}" type="presParOf" srcId="{19A5BC18-8154-4E7A-AD9D-D2E9BF1EFE3A}" destId="{CB73D7FC-0C6A-49A7-BBB8-84A508B95585}" srcOrd="1" destOrd="0" presId="urn:microsoft.com/office/officeart/2005/8/layout/hierarchy2"/>
    <dgm:cxn modelId="{839FCED6-54F0-4D8D-B3E1-32C6C44384C7}" type="presParOf" srcId="{6499F84D-8DFB-448D-802B-2BD350CA02B7}" destId="{BFC78FF4-53C2-4C91-A19F-23B04E957B14}" srcOrd="2" destOrd="0" presId="urn:microsoft.com/office/officeart/2005/8/layout/hierarchy2"/>
    <dgm:cxn modelId="{694B3C71-FAA1-405E-BFC6-1EB7EB3C8F57}" type="presParOf" srcId="{BFC78FF4-53C2-4C91-A19F-23B04E957B14}" destId="{65DAA26C-92E8-4BA4-B58A-A4ABE9E870A7}" srcOrd="0" destOrd="0" presId="urn:microsoft.com/office/officeart/2005/8/layout/hierarchy2"/>
    <dgm:cxn modelId="{5856C7E0-A00F-4A4D-BC87-56038D1B3C10}" type="presParOf" srcId="{6499F84D-8DFB-448D-802B-2BD350CA02B7}" destId="{90CD0406-062F-4BF5-B11D-01AEE3C946FD}" srcOrd="3" destOrd="0" presId="urn:microsoft.com/office/officeart/2005/8/layout/hierarchy2"/>
    <dgm:cxn modelId="{B64878F5-4F4F-4B59-ABF3-ADFA04C71303}" type="presParOf" srcId="{90CD0406-062F-4BF5-B11D-01AEE3C946FD}" destId="{0C60A1A3-8E3B-4CBD-A7D8-C7D54A15F86F}" srcOrd="0" destOrd="0" presId="urn:microsoft.com/office/officeart/2005/8/layout/hierarchy2"/>
    <dgm:cxn modelId="{82DE5D72-D5D6-4191-9403-99121B750871}" type="presParOf" srcId="{90CD0406-062F-4BF5-B11D-01AEE3C946FD}" destId="{C5540E25-45FC-4DD7-A8D3-C608B3AD7049}" srcOrd="1" destOrd="0" presId="urn:microsoft.com/office/officeart/2005/8/layout/hierarchy2"/>
    <dgm:cxn modelId="{B4DABDF7-0055-4E95-9FC2-598522E4FAEA}" type="presParOf" srcId="{6499F84D-8DFB-448D-802B-2BD350CA02B7}" destId="{2373A329-4762-40CD-8183-64BBE0A177F4}" srcOrd="4" destOrd="0" presId="urn:microsoft.com/office/officeart/2005/8/layout/hierarchy2"/>
    <dgm:cxn modelId="{8AF3B288-A189-4A48-87A3-8B9AF90FEB44}" type="presParOf" srcId="{2373A329-4762-40CD-8183-64BBE0A177F4}" destId="{C7CA9EC1-C8F2-47F3-9943-1809192A2E21}" srcOrd="0" destOrd="0" presId="urn:microsoft.com/office/officeart/2005/8/layout/hierarchy2"/>
    <dgm:cxn modelId="{30A2D181-04BB-4CEC-97A7-3ED587AB8EBE}" type="presParOf" srcId="{6499F84D-8DFB-448D-802B-2BD350CA02B7}" destId="{43960D66-F872-4FA1-A486-A4FEF67CA2D0}" srcOrd="5" destOrd="0" presId="urn:microsoft.com/office/officeart/2005/8/layout/hierarchy2"/>
    <dgm:cxn modelId="{28223901-A0F8-43C8-A901-78FECA0B6312}" type="presParOf" srcId="{43960D66-F872-4FA1-A486-A4FEF67CA2D0}" destId="{0FFB2E1A-FABB-4600-9973-06E5ADCC7791}" srcOrd="0" destOrd="0" presId="urn:microsoft.com/office/officeart/2005/8/layout/hierarchy2"/>
    <dgm:cxn modelId="{E9729D62-4167-458D-B60C-37212B23DF22}" type="presParOf" srcId="{43960D66-F872-4FA1-A486-A4FEF67CA2D0}" destId="{3E75C6BE-B799-4CD8-AF66-64F941138AC5}" srcOrd="1" destOrd="0" presId="urn:microsoft.com/office/officeart/2005/8/layout/hierarchy2"/>
    <dgm:cxn modelId="{7086229D-0B68-4D02-918F-A0E9064F9038}" type="presParOf" srcId="{4CFF64F2-92AB-428D-839C-85FADDDE8353}" destId="{8E9F4770-E244-43EC-97FD-53C686FF24AC}" srcOrd="2" destOrd="0" presId="urn:microsoft.com/office/officeart/2005/8/layout/hierarchy2"/>
    <dgm:cxn modelId="{550FBC23-60E7-4FFF-AC0D-1AE1B2278B28}" type="presParOf" srcId="{8E9F4770-E244-43EC-97FD-53C686FF24AC}" destId="{1A1289ED-9330-478F-8318-760D4863FA47}" srcOrd="0" destOrd="0" presId="urn:microsoft.com/office/officeart/2005/8/layout/hierarchy2"/>
    <dgm:cxn modelId="{93DE154E-0005-4EE8-88D0-46D40784CFD7}" type="presParOf" srcId="{4CFF64F2-92AB-428D-839C-85FADDDE8353}" destId="{40A15C3E-878C-4FCE-B095-5032A153B34B}" srcOrd="3" destOrd="0" presId="urn:microsoft.com/office/officeart/2005/8/layout/hierarchy2"/>
    <dgm:cxn modelId="{BAC69735-2E67-4FC8-B76B-5CF96DF39066}" type="presParOf" srcId="{40A15C3E-878C-4FCE-B095-5032A153B34B}" destId="{00168FCB-EF27-427B-B77D-8428AB62DFE9}" srcOrd="0" destOrd="0" presId="urn:microsoft.com/office/officeart/2005/8/layout/hierarchy2"/>
    <dgm:cxn modelId="{26E9E415-E38C-4D97-923D-9283329EE9B3}" type="presParOf" srcId="{40A15C3E-878C-4FCE-B095-5032A153B34B}" destId="{980EB6EE-9998-461D-80DF-46631F94D7C1}" srcOrd="1" destOrd="0" presId="urn:microsoft.com/office/officeart/2005/8/layout/hierarchy2"/>
    <dgm:cxn modelId="{01FC3263-5311-45F1-BB49-A5ABA4775C8C}" type="presParOf" srcId="{980EB6EE-9998-461D-80DF-46631F94D7C1}" destId="{2E19A435-43A1-453A-B9A9-3638EFB34ED8}" srcOrd="0" destOrd="0" presId="urn:microsoft.com/office/officeart/2005/8/layout/hierarchy2"/>
    <dgm:cxn modelId="{7797780E-CDEE-41C9-A04A-05CFF94C9FBE}" type="presParOf" srcId="{2E19A435-43A1-453A-B9A9-3638EFB34ED8}" destId="{ED3C483C-0A6C-49B7-9B66-F3948E35E371}" srcOrd="0" destOrd="0" presId="urn:microsoft.com/office/officeart/2005/8/layout/hierarchy2"/>
    <dgm:cxn modelId="{AA27F79A-89D3-4045-8FC7-DD7869379A0A}" type="presParOf" srcId="{980EB6EE-9998-461D-80DF-46631F94D7C1}" destId="{99E9DFC8-C01C-4E9F-A266-8F7A64FBB95C}" srcOrd="1" destOrd="0" presId="urn:microsoft.com/office/officeart/2005/8/layout/hierarchy2"/>
    <dgm:cxn modelId="{A53598BA-FA9C-47C2-A805-FC12DD88F39A}" type="presParOf" srcId="{99E9DFC8-C01C-4E9F-A266-8F7A64FBB95C}" destId="{66D07458-0D57-48B3-B5BA-8782A6823752}" srcOrd="0" destOrd="0" presId="urn:microsoft.com/office/officeart/2005/8/layout/hierarchy2"/>
    <dgm:cxn modelId="{5EB8732E-849A-4027-8F6A-991743576B17}" type="presParOf" srcId="{99E9DFC8-C01C-4E9F-A266-8F7A64FBB95C}" destId="{B1EF267A-B28A-40BE-8613-FD29CDA2F953}" srcOrd="1" destOrd="0" presId="urn:microsoft.com/office/officeart/2005/8/layout/hierarchy2"/>
    <dgm:cxn modelId="{4D253EE7-48B2-4692-8E3E-33945A9B07B3}" type="presParOf" srcId="{980EB6EE-9998-461D-80DF-46631F94D7C1}" destId="{8770F405-2170-419F-A196-662658F243F4}" srcOrd="2" destOrd="0" presId="urn:microsoft.com/office/officeart/2005/8/layout/hierarchy2"/>
    <dgm:cxn modelId="{7C74DCC9-A058-4E6C-997F-B622378A85F7}" type="presParOf" srcId="{8770F405-2170-419F-A196-662658F243F4}" destId="{FF7D64D1-830B-44F8-A5AB-5EA000505CFD}" srcOrd="0" destOrd="0" presId="urn:microsoft.com/office/officeart/2005/8/layout/hierarchy2"/>
    <dgm:cxn modelId="{830333E4-925D-491D-8479-232843881F3A}" type="presParOf" srcId="{980EB6EE-9998-461D-80DF-46631F94D7C1}" destId="{882248E4-FAC3-4217-B7F4-1049A92CC381}" srcOrd="3" destOrd="0" presId="urn:microsoft.com/office/officeart/2005/8/layout/hierarchy2"/>
    <dgm:cxn modelId="{BAF1F961-9CB5-432D-920B-2FF257469DB2}" type="presParOf" srcId="{882248E4-FAC3-4217-B7F4-1049A92CC381}" destId="{4E7C98EA-AD77-46DA-A72E-642095213902}" srcOrd="0" destOrd="0" presId="urn:microsoft.com/office/officeart/2005/8/layout/hierarchy2"/>
    <dgm:cxn modelId="{4402E507-AEBF-4709-B993-EA6B58A86C3B}" type="presParOf" srcId="{882248E4-FAC3-4217-B7F4-1049A92CC381}" destId="{A2A4D924-5987-47DE-9D92-766AD5AC882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22F1C-CC35-4D9D-B77F-74EA3A829926}">
      <dsp:nvSpPr>
        <dsp:cNvPr id="0" name=""/>
        <dsp:cNvSpPr/>
      </dsp:nvSpPr>
      <dsp:spPr>
        <a:xfrm>
          <a:off x="4301692" y="1658460"/>
          <a:ext cx="3043479" cy="528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103"/>
              </a:lnTo>
              <a:lnTo>
                <a:pt x="3043479" y="264103"/>
              </a:lnTo>
              <a:lnTo>
                <a:pt x="3043479" y="5282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4D393E-58D2-4230-A7DD-D5E962E0B118}">
      <dsp:nvSpPr>
        <dsp:cNvPr id="0" name=""/>
        <dsp:cNvSpPr/>
      </dsp:nvSpPr>
      <dsp:spPr>
        <a:xfrm>
          <a:off x="4255972" y="1658460"/>
          <a:ext cx="91440" cy="5282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82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8BB3E2-65B4-4D15-9DD7-BD1443F76FEC}">
      <dsp:nvSpPr>
        <dsp:cNvPr id="0" name=""/>
        <dsp:cNvSpPr/>
      </dsp:nvSpPr>
      <dsp:spPr>
        <a:xfrm>
          <a:off x="1258213" y="1658460"/>
          <a:ext cx="3043479" cy="528207"/>
        </a:xfrm>
        <a:custGeom>
          <a:avLst/>
          <a:gdLst/>
          <a:ahLst/>
          <a:cxnLst/>
          <a:rect l="0" t="0" r="0" b="0"/>
          <a:pathLst>
            <a:path>
              <a:moveTo>
                <a:pt x="3043479" y="0"/>
              </a:moveTo>
              <a:lnTo>
                <a:pt x="3043479" y="264103"/>
              </a:lnTo>
              <a:lnTo>
                <a:pt x="0" y="264103"/>
              </a:lnTo>
              <a:lnTo>
                <a:pt x="0" y="5282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4C5AC-52E9-4C6C-A978-64E5AA9E9C54}">
      <dsp:nvSpPr>
        <dsp:cNvPr id="0" name=""/>
        <dsp:cNvSpPr/>
      </dsp:nvSpPr>
      <dsp:spPr>
        <a:xfrm>
          <a:off x="3514079" y="400824"/>
          <a:ext cx="1575226" cy="125763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59CD12-A4CF-4255-AB7A-BF20CA3DFDF3}">
      <dsp:nvSpPr>
        <dsp:cNvPr id="0" name=""/>
        <dsp:cNvSpPr/>
      </dsp:nvSpPr>
      <dsp:spPr>
        <a:xfrm>
          <a:off x="3514079" y="400824"/>
          <a:ext cx="1575226" cy="125763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4076F-C6EE-4E27-93DF-58309254561A}">
      <dsp:nvSpPr>
        <dsp:cNvPr id="0" name=""/>
        <dsp:cNvSpPr/>
      </dsp:nvSpPr>
      <dsp:spPr>
        <a:xfrm>
          <a:off x="2726466" y="627198"/>
          <a:ext cx="3150453" cy="804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Sistema Estatal Anticorrupción de Jalisco</a:t>
          </a:r>
          <a:endParaRPr lang="es-MX" sz="1600" kern="1200" dirty="0"/>
        </a:p>
      </dsp:txBody>
      <dsp:txXfrm>
        <a:off x="2726466" y="627198"/>
        <a:ext cx="3150453" cy="804887"/>
      </dsp:txXfrm>
    </dsp:sp>
    <dsp:sp modelId="{6C09C23B-D8FA-439E-BA25-D805BAE838A1}">
      <dsp:nvSpPr>
        <dsp:cNvPr id="0" name=""/>
        <dsp:cNvSpPr/>
      </dsp:nvSpPr>
      <dsp:spPr>
        <a:xfrm>
          <a:off x="629395" y="2186667"/>
          <a:ext cx="1257636" cy="125763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696A4-D79D-4076-8055-FC939E662177}">
      <dsp:nvSpPr>
        <dsp:cNvPr id="0" name=""/>
        <dsp:cNvSpPr/>
      </dsp:nvSpPr>
      <dsp:spPr>
        <a:xfrm>
          <a:off x="629395" y="2186667"/>
          <a:ext cx="1257636" cy="125763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8B78B7-1B38-4C79-BA54-8C2AD34A9A70}">
      <dsp:nvSpPr>
        <dsp:cNvPr id="0" name=""/>
        <dsp:cNvSpPr/>
      </dsp:nvSpPr>
      <dsp:spPr>
        <a:xfrm>
          <a:off x="577" y="2413042"/>
          <a:ext cx="2515272" cy="804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Comité de Participación Social </a:t>
          </a:r>
        </a:p>
      </dsp:txBody>
      <dsp:txXfrm>
        <a:off x="577" y="2413042"/>
        <a:ext cx="2515272" cy="804887"/>
      </dsp:txXfrm>
    </dsp:sp>
    <dsp:sp modelId="{C84BB3D8-8D43-418A-A266-00BB1E5FC6E3}">
      <dsp:nvSpPr>
        <dsp:cNvPr id="0" name=""/>
        <dsp:cNvSpPr/>
      </dsp:nvSpPr>
      <dsp:spPr>
        <a:xfrm>
          <a:off x="3672874" y="2186667"/>
          <a:ext cx="1257636" cy="125763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986B0-2A28-4B9D-A7EF-33A39CC9E415}">
      <dsp:nvSpPr>
        <dsp:cNvPr id="0" name=""/>
        <dsp:cNvSpPr/>
      </dsp:nvSpPr>
      <dsp:spPr>
        <a:xfrm>
          <a:off x="3672874" y="2186667"/>
          <a:ext cx="1257636" cy="125763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EF1E1-01C5-4932-8B71-9C907B80F212}">
      <dsp:nvSpPr>
        <dsp:cNvPr id="0" name=""/>
        <dsp:cNvSpPr/>
      </dsp:nvSpPr>
      <dsp:spPr>
        <a:xfrm>
          <a:off x="3044056" y="2413042"/>
          <a:ext cx="2515272" cy="804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Comité Coordinador</a:t>
          </a:r>
        </a:p>
      </dsp:txBody>
      <dsp:txXfrm>
        <a:off x="3044056" y="2413042"/>
        <a:ext cx="2515272" cy="804887"/>
      </dsp:txXfrm>
    </dsp:sp>
    <dsp:sp modelId="{44F62216-F02A-4C03-AD10-50E501377573}">
      <dsp:nvSpPr>
        <dsp:cNvPr id="0" name=""/>
        <dsp:cNvSpPr/>
      </dsp:nvSpPr>
      <dsp:spPr>
        <a:xfrm>
          <a:off x="6716354" y="2186667"/>
          <a:ext cx="1257636" cy="1257636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4FF95-93E5-4B3E-A5BE-E9D5A0AF1536}">
      <dsp:nvSpPr>
        <dsp:cNvPr id="0" name=""/>
        <dsp:cNvSpPr/>
      </dsp:nvSpPr>
      <dsp:spPr>
        <a:xfrm>
          <a:off x="6716354" y="2186667"/>
          <a:ext cx="1257636" cy="1257636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19FCF-3531-44DC-952B-C4C82BC84E3E}">
      <dsp:nvSpPr>
        <dsp:cNvPr id="0" name=""/>
        <dsp:cNvSpPr/>
      </dsp:nvSpPr>
      <dsp:spPr>
        <a:xfrm>
          <a:off x="6087536" y="2413042"/>
          <a:ext cx="2515272" cy="80488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Sistema Estatal de Fiscalización</a:t>
          </a:r>
        </a:p>
      </dsp:txBody>
      <dsp:txXfrm>
        <a:off x="6087536" y="2413042"/>
        <a:ext cx="2515272" cy="8048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1784FA-9F26-4EA1-8053-E469795477A4}">
      <dsp:nvSpPr>
        <dsp:cNvPr id="0" name=""/>
        <dsp:cNvSpPr/>
      </dsp:nvSpPr>
      <dsp:spPr>
        <a:xfrm>
          <a:off x="5209176" y="1326813"/>
          <a:ext cx="4913272" cy="1285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818"/>
              </a:lnTo>
              <a:lnTo>
                <a:pt x="4913272" y="1162818"/>
              </a:lnTo>
              <a:lnTo>
                <a:pt x="4913272" y="128547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98D66-6740-4301-833D-E60D73523581}">
      <dsp:nvSpPr>
        <dsp:cNvPr id="0" name=""/>
        <dsp:cNvSpPr/>
      </dsp:nvSpPr>
      <dsp:spPr>
        <a:xfrm>
          <a:off x="5209176" y="1326813"/>
          <a:ext cx="3412809" cy="1285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818"/>
              </a:lnTo>
              <a:lnTo>
                <a:pt x="3412809" y="1162818"/>
              </a:lnTo>
              <a:lnTo>
                <a:pt x="3412809" y="128547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0A5ED-D462-4DA5-AA9B-629995CA8451}">
      <dsp:nvSpPr>
        <dsp:cNvPr id="0" name=""/>
        <dsp:cNvSpPr/>
      </dsp:nvSpPr>
      <dsp:spPr>
        <a:xfrm>
          <a:off x="5209176" y="1326813"/>
          <a:ext cx="1733807" cy="1285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2818"/>
              </a:lnTo>
              <a:lnTo>
                <a:pt x="1733807" y="1162818"/>
              </a:lnTo>
              <a:lnTo>
                <a:pt x="1733807" y="128547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E46C3-039A-4A9D-B494-4EB93CE85459}">
      <dsp:nvSpPr>
        <dsp:cNvPr id="0" name=""/>
        <dsp:cNvSpPr/>
      </dsp:nvSpPr>
      <dsp:spPr>
        <a:xfrm>
          <a:off x="5105599" y="1326813"/>
          <a:ext cx="103576" cy="1285477"/>
        </a:xfrm>
        <a:custGeom>
          <a:avLst/>
          <a:gdLst/>
          <a:ahLst/>
          <a:cxnLst/>
          <a:rect l="0" t="0" r="0" b="0"/>
          <a:pathLst>
            <a:path>
              <a:moveTo>
                <a:pt x="103576" y="0"/>
              </a:moveTo>
              <a:lnTo>
                <a:pt x="103576" y="1162818"/>
              </a:lnTo>
              <a:lnTo>
                <a:pt x="0" y="1162818"/>
              </a:lnTo>
              <a:lnTo>
                <a:pt x="0" y="128547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6CE85-E15D-420B-84CE-5A401FE3198C}">
      <dsp:nvSpPr>
        <dsp:cNvPr id="0" name=""/>
        <dsp:cNvSpPr/>
      </dsp:nvSpPr>
      <dsp:spPr>
        <a:xfrm>
          <a:off x="3414413" y="1326813"/>
          <a:ext cx="1794762" cy="1285477"/>
        </a:xfrm>
        <a:custGeom>
          <a:avLst/>
          <a:gdLst/>
          <a:ahLst/>
          <a:cxnLst/>
          <a:rect l="0" t="0" r="0" b="0"/>
          <a:pathLst>
            <a:path>
              <a:moveTo>
                <a:pt x="1794762" y="0"/>
              </a:moveTo>
              <a:lnTo>
                <a:pt x="1794762" y="1162818"/>
              </a:lnTo>
              <a:lnTo>
                <a:pt x="0" y="1162818"/>
              </a:lnTo>
              <a:lnTo>
                <a:pt x="0" y="128547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89EBA-D7CD-4A00-82A5-24348FD247EF}">
      <dsp:nvSpPr>
        <dsp:cNvPr id="0" name=""/>
        <dsp:cNvSpPr/>
      </dsp:nvSpPr>
      <dsp:spPr>
        <a:xfrm>
          <a:off x="2000915" y="1326813"/>
          <a:ext cx="3208260" cy="1285477"/>
        </a:xfrm>
        <a:custGeom>
          <a:avLst/>
          <a:gdLst/>
          <a:ahLst/>
          <a:cxnLst/>
          <a:rect l="0" t="0" r="0" b="0"/>
          <a:pathLst>
            <a:path>
              <a:moveTo>
                <a:pt x="3208260" y="0"/>
              </a:moveTo>
              <a:lnTo>
                <a:pt x="3208260" y="1162818"/>
              </a:lnTo>
              <a:lnTo>
                <a:pt x="0" y="1162818"/>
              </a:lnTo>
              <a:lnTo>
                <a:pt x="0" y="128547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F6710F-809B-4F4E-8F52-39D4D7B033CA}">
      <dsp:nvSpPr>
        <dsp:cNvPr id="0" name=""/>
        <dsp:cNvSpPr/>
      </dsp:nvSpPr>
      <dsp:spPr>
        <a:xfrm>
          <a:off x="587417" y="1326813"/>
          <a:ext cx="4621758" cy="1285477"/>
        </a:xfrm>
        <a:custGeom>
          <a:avLst/>
          <a:gdLst/>
          <a:ahLst/>
          <a:cxnLst/>
          <a:rect l="0" t="0" r="0" b="0"/>
          <a:pathLst>
            <a:path>
              <a:moveTo>
                <a:pt x="4621758" y="0"/>
              </a:moveTo>
              <a:lnTo>
                <a:pt x="4621758" y="1162818"/>
              </a:lnTo>
              <a:lnTo>
                <a:pt x="0" y="1162818"/>
              </a:lnTo>
              <a:lnTo>
                <a:pt x="0" y="1285477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634E94-B2FA-4CB4-A652-F38983C3BD84}">
      <dsp:nvSpPr>
        <dsp:cNvPr id="0" name=""/>
        <dsp:cNvSpPr/>
      </dsp:nvSpPr>
      <dsp:spPr>
        <a:xfrm>
          <a:off x="3291731" y="344514"/>
          <a:ext cx="3834890" cy="9822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EB2B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Comité Coordinador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 del Sistema Estatal Anticorrupción</a:t>
          </a:r>
        </a:p>
      </dsp:txBody>
      <dsp:txXfrm>
        <a:off x="3291731" y="344514"/>
        <a:ext cx="3834890" cy="982299"/>
      </dsp:txXfrm>
    </dsp:sp>
    <dsp:sp modelId="{AB0E3290-E1FF-4781-9985-425D07C067ED}">
      <dsp:nvSpPr>
        <dsp:cNvPr id="0" name=""/>
        <dsp:cNvSpPr/>
      </dsp:nvSpPr>
      <dsp:spPr>
        <a:xfrm>
          <a:off x="3327" y="2612290"/>
          <a:ext cx="1168180" cy="584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/>
            <a:t>Contralora del Estado</a:t>
          </a:r>
          <a:endParaRPr lang="es-MX" sz="1400" b="1" kern="1200" dirty="0"/>
        </a:p>
      </dsp:txBody>
      <dsp:txXfrm>
        <a:off x="3327" y="2612290"/>
        <a:ext cx="1168180" cy="584090"/>
      </dsp:txXfrm>
    </dsp:sp>
    <dsp:sp modelId="{6CEFA0C9-1F3B-4382-9FDD-99302BA7E76F}">
      <dsp:nvSpPr>
        <dsp:cNvPr id="0" name=""/>
        <dsp:cNvSpPr/>
      </dsp:nvSpPr>
      <dsp:spPr>
        <a:xfrm>
          <a:off x="1416825" y="2612290"/>
          <a:ext cx="1168180" cy="584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MX" sz="14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1" kern="1200" dirty="0"/>
            <a:t>Presidenta del ITEI</a:t>
          </a:r>
        </a:p>
        <a:p>
          <a:pPr lvl="0" algn="ctr">
            <a:spcBef>
              <a:spcPct val="0"/>
            </a:spcBef>
            <a:buNone/>
          </a:pPr>
          <a:endParaRPr lang="es-MX" sz="1400" b="1" kern="1200" dirty="0"/>
        </a:p>
      </dsp:txBody>
      <dsp:txXfrm>
        <a:off x="1416825" y="2612290"/>
        <a:ext cx="1168180" cy="584090"/>
      </dsp:txXfrm>
    </dsp:sp>
    <dsp:sp modelId="{508588CB-2B6D-498F-9E57-9B231DC4D734}">
      <dsp:nvSpPr>
        <dsp:cNvPr id="0" name=""/>
        <dsp:cNvSpPr/>
      </dsp:nvSpPr>
      <dsp:spPr>
        <a:xfrm>
          <a:off x="2830323" y="2612290"/>
          <a:ext cx="1168180" cy="584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b="1" kern="1200" dirty="0"/>
            <a:t>Auditor Superior</a:t>
          </a:r>
        </a:p>
      </dsp:txBody>
      <dsp:txXfrm>
        <a:off x="2830323" y="2612290"/>
        <a:ext cx="1168180" cy="584090"/>
      </dsp:txXfrm>
    </dsp:sp>
    <dsp:sp modelId="{B399FFEB-0230-4D53-84A3-EF6260F2525D}">
      <dsp:nvSpPr>
        <dsp:cNvPr id="0" name=""/>
        <dsp:cNvSpPr/>
      </dsp:nvSpPr>
      <dsp:spPr>
        <a:xfrm>
          <a:off x="4243821" y="2612290"/>
          <a:ext cx="1723556" cy="15908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A667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Presidente del Comité,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Presidente del CPS y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Presidente del Órgano de Gobierno de la SE</a:t>
          </a:r>
        </a:p>
      </dsp:txBody>
      <dsp:txXfrm>
        <a:off x="4243821" y="2612290"/>
        <a:ext cx="1723556" cy="1590851"/>
      </dsp:txXfrm>
    </dsp:sp>
    <dsp:sp modelId="{039AA998-AC5E-438D-96F6-9E207167B6F3}">
      <dsp:nvSpPr>
        <dsp:cNvPr id="0" name=""/>
        <dsp:cNvSpPr/>
      </dsp:nvSpPr>
      <dsp:spPr>
        <a:xfrm>
          <a:off x="6212695" y="2612290"/>
          <a:ext cx="1460575" cy="11276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Fiscal Especial en Combate a la Corrupción</a:t>
          </a:r>
        </a:p>
      </dsp:txBody>
      <dsp:txXfrm>
        <a:off x="6212695" y="2612290"/>
        <a:ext cx="1460575" cy="1127667"/>
      </dsp:txXfrm>
    </dsp:sp>
    <dsp:sp modelId="{101394E4-2DCC-4016-8CCD-09D050D2A933}">
      <dsp:nvSpPr>
        <dsp:cNvPr id="0" name=""/>
        <dsp:cNvSpPr/>
      </dsp:nvSpPr>
      <dsp:spPr>
        <a:xfrm>
          <a:off x="7918589" y="2612290"/>
          <a:ext cx="1406792" cy="12170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Presidente del Tribunal de Justicia Administrativa</a:t>
          </a:r>
        </a:p>
      </dsp:txBody>
      <dsp:txXfrm>
        <a:off x="7918589" y="2612290"/>
        <a:ext cx="1406792" cy="1217027"/>
      </dsp:txXfrm>
    </dsp:sp>
    <dsp:sp modelId="{8D0B67B5-47CE-4246-9890-2FF7D9290D8A}">
      <dsp:nvSpPr>
        <dsp:cNvPr id="0" name=""/>
        <dsp:cNvSpPr/>
      </dsp:nvSpPr>
      <dsp:spPr>
        <a:xfrm>
          <a:off x="9570699" y="2612290"/>
          <a:ext cx="1103498" cy="12977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Presidente del Consejo de la Judicatura Estatal</a:t>
          </a:r>
        </a:p>
      </dsp:txBody>
      <dsp:txXfrm>
        <a:off x="9570699" y="2612290"/>
        <a:ext cx="1103498" cy="1297748"/>
      </dsp:txXfrm>
    </dsp:sp>
    <dsp:sp modelId="{3C47DB8A-A407-4E6F-8B36-71136AA42E86}">
      <dsp:nvSpPr>
        <dsp:cNvPr id="0" name=""/>
        <dsp:cNvSpPr/>
      </dsp:nvSpPr>
      <dsp:spPr>
        <a:xfrm>
          <a:off x="7412661" y="344514"/>
          <a:ext cx="3059253" cy="925765"/>
        </a:xfrm>
        <a:prstGeom prst="rect">
          <a:avLst/>
        </a:prstGeom>
        <a:noFill/>
        <a:ln w="12700" cap="flat" cmpd="sng" algn="ctr">
          <a:solidFill>
            <a:schemeClr val="accent1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/>
            <a:t>Órgano de Gobierno de la Secretaría Ejecutiva  </a:t>
          </a:r>
        </a:p>
      </dsp:txBody>
      <dsp:txXfrm>
        <a:off x="7412661" y="344514"/>
        <a:ext cx="3059253" cy="9257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33FD3-6D9D-47FE-AA09-D8AECEB1B982}">
      <dsp:nvSpPr>
        <dsp:cNvPr id="0" name=""/>
        <dsp:cNvSpPr/>
      </dsp:nvSpPr>
      <dsp:spPr>
        <a:xfrm>
          <a:off x="0" y="34498"/>
          <a:ext cx="10790801" cy="1526927"/>
        </a:xfrm>
        <a:prstGeom prst="rightArrow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CECE15-CA8B-4EDF-BDC8-B1E74D424370}">
      <dsp:nvSpPr>
        <dsp:cNvPr id="0" name=""/>
        <dsp:cNvSpPr/>
      </dsp:nvSpPr>
      <dsp:spPr>
        <a:xfrm>
          <a:off x="8762189" y="398981"/>
          <a:ext cx="1643911" cy="763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Coordina interinstitucionalmente</a:t>
          </a:r>
        </a:p>
      </dsp:txBody>
      <dsp:txXfrm>
        <a:off x="8762189" y="398981"/>
        <a:ext cx="1643911" cy="763463"/>
      </dsp:txXfrm>
    </dsp:sp>
    <dsp:sp modelId="{5D7BCCD8-D7B0-4AA6-8D1E-FF6B2FDB173F}">
      <dsp:nvSpPr>
        <dsp:cNvPr id="0" name=""/>
        <dsp:cNvSpPr/>
      </dsp:nvSpPr>
      <dsp:spPr>
        <a:xfrm>
          <a:off x="6789495" y="398981"/>
          <a:ext cx="1643911" cy="763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Integra y administra sistemas y plataformas</a:t>
          </a:r>
        </a:p>
      </dsp:txBody>
      <dsp:txXfrm>
        <a:off x="6789495" y="398981"/>
        <a:ext cx="1643911" cy="763463"/>
      </dsp:txXfrm>
    </dsp:sp>
    <dsp:sp modelId="{F1E01C6A-1328-4FF2-880B-A7F5A0A6CAE7}">
      <dsp:nvSpPr>
        <dsp:cNvPr id="0" name=""/>
        <dsp:cNvSpPr/>
      </dsp:nvSpPr>
      <dsp:spPr>
        <a:xfrm>
          <a:off x="4816802" y="398981"/>
          <a:ext cx="1643911" cy="763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Elabora informes, recomendaciones y otros documentos</a:t>
          </a:r>
        </a:p>
      </dsp:txBody>
      <dsp:txXfrm>
        <a:off x="4816802" y="398981"/>
        <a:ext cx="1643911" cy="763463"/>
      </dsp:txXfrm>
    </dsp:sp>
    <dsp:sp modelId="{D32A2D5B-B18C-41C8-8270-7A4001CC5D99}">
      <dsp:nvSpPr>
        <dsp:cNvPr id="0" name=""/>
        <dsp:cNvSpPr/>
      </dsp:nvSpPr>
      <dsp:spPr>
        <a:xfrm>
          <a:off x="2844109" y="398981"/>
          <a:ext cx="1643911" cy="763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Elabora y evalúa política pública</a:t>
          </a:r>
        </a:p>
      </dsp:txBody>
      <dsp:txXfrm>
        <a:off x="2844109" y="398981"/>
        <a:ext cx="1643911" cy="763463"/>
      </dsp:txXfrm>
    </dsp:sp>
    <dsp:sp modelId="{58ACF26C-B16C-40E7-99BA-FA9D3A0DC8D7}">
      <dsp:nvSpPr>
        <dsp:cNvPr id="0" name=""/>
        <dsp:cNvSpPr/>
      </dsp:nvSpPr>
      <dsp:spPr>
        <a:xfrm>
          <a:off x="871415" y="398981"/>
          <a:ext cx="1643911" cy="763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1" kern="1200" dirty="0"/>
            <a:t>Asiste técnicamente</a:t>
          </a:r>
        </a:p>
      </dsp:txBody>
      <dsp:txXfrm>
        <a:off x="871415" y="398981"/>
        <a:ext cx="1643911" cy="7634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1C5C2-7602-4CE4-AD0B-8DAD93765D1B}">
      <dsp:nvSpPr>
        <dsp:cNvPr id="0" name=""/>
        <dsp:cNvSpPr/>
      </dsp:nvSpPr>
      <dsp:spPr>
        <a:xfrm>
          <a:off x="5376527" y="486586"/>
          <a:ext cx="456010" cy="1974747"/>
        </a:xfrm>
        <a:custGeom>
          <a:avLst/>
          <a:gdLst/>
          <a:ahLst/>
          <a:cxnLst/>
          <a:rect l="0" t="0" r="0" b="0"/>
          <a:pathLst>
            <a:path>
              <a:moveTo>
                <a:pt x="456010" y="0"/>
              </a:moveTo>
              <a:lnTo>
                <a:pt x="456010" y="1974747"/>
              </a:lnTo>
              <a:lnTo>
                <a:pt x="0" y="1974747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5AAE3-E97A-4A36-8028-0C9B047F9972}">
      <dsp:nvSpPr>
        <dsp:cNvPr id="0" name=""/>
        <dsp:cNvSpPr/>
      </dsp:nvSpPr>
      <dsp:spPr>
        <a:xfrm>
          <a:off x="5832538" y="486586"/>
          <a:ext cx="101292" cy="1289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815"/>
              </a:lnTo>
              <a:lnTo>
                <a:pt x="101292" y="128981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3591EB-63F9-4522-97BA-F2D5D4C99EE3}">
      <dsp:nvSpPr>
        <dsp:cNvPr id="0" name=""/>
        <dsp:cNvSpPr/>
      </dsp:nvSpPr>
      <dsp:spPr>
        <a:xfrm>
          <a:off x="5731245" y="486586"/>
          <a:ext cx="101292" cy="1289815"/>
        </a:xfrm>
        <a:custGeom>
          <a:avLst/>
          <a:gdLst/>
          <a:ahLst/>
          <a:cxnLst/>
          <a:rect l="0" t="0" r="0" b="0"/>
          <a:pathLst>
            <a:path>
              <a:moveTo>
                <a:pt x="101292" y="0"/>
              </a:moveTo>
              <a:lnTo>
                <a:pt x="101292" y="1289815"/>
              </a:lnTo>
              <a:lnTo>
                <a:pt x="0" y="1289815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08122-7B33-4E58-9D5E-61626433F99C}">
      <dsp:nvSpPr>
        <dsp:cNvPr id="0" name=""/>
        <dsp:cNvSpPr/>
      </dsp:nvSpPr>
      <dsp:spPr>
        <a:xfrm>
          <a:off x="5832538" y="486586"/>
          <a:ext cx="101292" cy="524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320"/>
              </a:lnTo>
              <a:lnTo>
                <a:pt x="101292" y="52432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8A96C-3528-41BE-8405-B11DEB7588E5}">
      <dsp:nvSpPr>
        <dsp:cNvPr id="0" name=""/>
        <dsp:cNvSpPr/>
      </dsp:nvSpPr>
      <dsp:spPr>
        <a:xfrm>
          <a:off x="5376527" y="486586"/>
          <a:ext cx="456010" cy="443759"/>
        </a:xfrm>
        <a:custGeom>
          <a:avLst/>
          <a:gdLst/>
          <a:ahLst/>
          <a:cxnLst/>
          <a:rect l="0" t="0" r="0" b="0"/>
          <a:pathLst>
            <a:path>
              <a:moveTo>
                <a:pt x="456010" y="0"/>
              </a:moveTo>
              <a:lnTo>
                <a:pt x="456010" y="443759"/>
              </a:lnTo>
              <a:lnTo>
                <a:pt x="0" y="443759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853DD-649B-4603-AA1B-B4BADE0F666F}">
      <dsp:nvSpPr>
        <dsp:cNvPr id="0" name=""/>
        <dsp:cNvSpPr/>
      </dsp:nvSpPr>
      <dsp:spPr>
        <a:xfrm>
          <a:off x="8077523" y="3387441"/>
          <a:ext cx="144704" cy="1813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3624"/>
              </a:lnTo>
              <a:lnTo>
                <a:pt x="144704" y="181362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EE4B3-143F-43DB-9EB8-A5330E0BAE7B}">
      <dsp:nvSpPr>
        <dsp:cNvPr id="0" name=""/>
        <dsp:cNvSpPr/>
      </dsp:nvSpPr>
      <dsp:spPr>
        <a:xfrm>
          <a:off x="8077523" y="3387441"/>
          <a:ext cx="144704" cy="1128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8692"/>
              </a:lnTo>
              <a:lnTo>
                <a:pt x="144704" y="112869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504AC4-26CD-432B-A929-6FBF551E8EC2}">
      <dsp:nvSpPr>
        <dsp:cNvPr id="0" name=""/>
        <dsp:cNvSpPr/>
      </dsp:nvSpPr>
      <dsp:spPr>
        <a:xfrm>
          <a:off x="8077523" y="3387441"/>
          <a:ext cx="144704" cy="443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759"/>
              </a:lnTo>
              <a:lnTo>
                <a:pt x="144704" y="44375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5679F-6414-44DB-AB79-2B6959CA9EC3}">
      <dsp:nvSpPr>
        <dsp:cNvPr id="0" name=""/>
        <dsp:cNvSpPr/>
      </dsp:nvSpPr>
      <dsp:spPr>
        <a:xfrm>
          <a:off x="5832538" y="486586"/>
          <a:ext cx="2630862" cy="2418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214"/>
              </a:lnTo>
              <a:lnTo>
                <a:pt x="2630862" y="2317214"/>
              </a:lnTo>
              <a:lnTo>
                <a:pt x="2630862" y="2418507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94FB7-E2C2-4748-9A3B-9691341D6EA0}">
      <dsp:nvSpPr>
        <dsp:cNvPr id="0" name=""/>
        <dsp:cNvSpPr/>
      </dsp:nvSpPr>
      <dsp:spPr>
        <a:xfrm>
          <a:off x="6858873" y="3387441"/>
          <a:ext cx="144704" cy="1896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6127"/>
              </a:lnTo>
              <a:lnTo>
                <a:pt x="144704" y="1896127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ECAF2-E78A-4E20-A881-1B88AB15D703}">
      <dsp:nvSpPr>
        <dsp:cNvPr id="0" name=""/>
        <dsp:cNvSpPr/>
      </dsp:nvSpPr>
      <dsp:spPr>
        <a:xfrm>
          <a:off x="6858873" y="3387441"/>
          <a:ext cx="144704" cy="1128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8692"/>
              </a:lnTo>
              <a:lnTo>
                <a:pt x="144704" y="112869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1D93C-E64C-4FEA-84BC-C90AD7E110DB}">
      <dsp:nvSpPr>
        <dsp:cNvPr id="0" name=""/>
        <dsp:cNvSpPr/>
      </dsp:nvSpPr>
      <dsp:spPr>
        <a:xfrm>
          <a:off x="6858873" y="3387441"/>
          <a:ext cx="144704" cy="443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759"/>
              </a:lnTo>
              <a:lnTo>
                <a:pt x="144704" y="44375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0778A-8F80-42C6-814D-D8B842FD8903}">
      <dsp:nvSpPr>
        <dsp:cNvPr id="0" name=""/>
        <dsp:cNvSpPr/>
      </dsp:nvSpPr>
      <dsp:spPr>
        <a:xfrm>
          <a:off x="5832538" y="486586"/>
          <a:ext cx="1412213" cy="2418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214"/>
              </a:lnTo>
              <a:lnTo>
                <a:pt x="1412213" y="2317214"/>
              </a:lnTo>
              <a:lnTo>
                <a:pt x="1412213" y="2418507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39BB6-9276-4210-9687-601E2CDD2E8E}">
      <dsp:nvSpPr>
        <dsp:cNvPr id="0" name=""/>
        <dsp:cNvSpPr/>
      </dsp:nvSpPr>
      <dsp:spPr>
        <a:xfrm>
          <a:off x="5471918" y="3387441"/>
          <a:ext cx="175840" cy="1899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9699"/>
              </a:lnTo>
              <a:lnTo>
                <a:pt x="175840" y="189969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AEC779-9217-4BE5-8270-76FE5A527FA2}">
      <dsp:nvSpPr>
        <dsp:cNvPr id="0" name=""/>
        <dsp:cNvSpPr/>
      </dsp:nvSpPr>
      <dsp:spPr>
        <a:xfrm>
          <a:off x="5471918" y="3387441"/>
          <a:ext cx="175840" cy="1128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8692"/>
              </a:lnTo>
              <a:lnTo>
                <a:pt x="175840" y="112869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E8D24-4688-4336-BB04-F1CCFDAF54F8}">
      <dsp:nvSpPr>
        <dsp:cNvPr id="0" name=""/>
        <dsp:cNvSpPr/>
      </dsp:nvSpPr>
      <dsp:spPr>
        <a:xfrm>
          <a:off x="5471918" y="3387441"/>
          <a:ext cx="175840" cy="443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759"/>
              </a:lnTo>
              <a:lnTo>
                <a:pt x="175840" y="44375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E9940-3514-461F-A6D7-ED70DF0EB780}">
      <dsp:nvSpPr>
        <dsp:cNvPr id="0" name=""/>
        <dsp:cNvSpPr/>
      </dsp:nvSpPr>
      <dsp:spPr>
        <a:xfrm>
          <a:off x="5832538" y="486586"/>
          <a:ext cx="108286" cy="2418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7214"/>
              </a:lnTo>
              <a:lnTo>
                <a:pt x="108286" y="2317214"/>
              </a:lnTo>
              <a:lnTo>
                <a:pt x="108286" y="2418507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0DF6ED-BE67-4068-B631-691A995A1F19}">
      <dsp:nvSpPr>
        <dsp:cNvPr id="0" name=""/>
        <dsp:cNvSpPr/>
      </dsp:nvSpPr>
      <dsp:spPr>
        <a:xfrm>
          <a:off x="4062735" y="3387441"/>
          <a:ext cx="181561" cy="1813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3624"/>
              </a:lnTo>
              <a:lnTo>
                <a:pt x="181561" y="181362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BBF4A-A642-46A4-933D-EF1141DC2BFB}">
      <dsp:nvSpPr>
        <dsp:cNvPr id="0" name=""/>
        <dsp:cNvSpPr/>
      </dsp:nvSpPr>
      <dsp:spPr>
        <a:xfrm>
          <a:off x="4062735" y="3387441"/>
          <a:ext cx="181561" cy="1128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8692"/>
              </a:lnTo>
              <a:lnTo>
                <a:pt x="181561" y="112869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0278D-A781-42C4-89FD-2E8211BB8957}">
      <dsp:nvSpPr>
        <dsp:cNvPr id="0" name=""/>
        <dsp:cNvSpPr/>
      </dsp:nvSpPr>
      <dsp:spPr>
        <a:xfrm>
          <a:off x="4062735" y="3387441"/>
          <a:ext cx="181561" cy="443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759"/>
              </a:lnTo>
              <a:lnTo>
                <a:pt x="181561" y="44375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D2E77-769F-48CF-B27C-B8EEA78F976E}">
      <dsp:nvSpPr>
        <dsp:cNvPr id="0" name=""/>
        <dsp:cNvSpPr/>
      </dsp:nvSpPr>
      <dsp:spPr>
        <a:xfrm>
          <a:off x="4546900" y="486586"/>
          <a:ext cx="1285638" cy="2418507"/>
        </a:xfrm>
        <a:custGeom>
          <a:avLst/>
          <a:gdLst/>
          <a:ahLst/>
          <a:cxnLst/>
          <a:rect l="0" t="0" r="0" b="0"/>
          <a:pathLst>
            <a:path>
              <a:moveTo>
                <a:pt x="1285638" y="0"/>
              </a:moveTo>
              <a:lnTo>
                <a:pt x="1285638" y="2317214"/>
              </a:lnTo>
              <a:lnTo>
                <a:pt x="0" y="2317214"/>
              </a:lnTo>
              <a:lnTo>
                <a:pt x="0" y="2418507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1273C-412E-4A1D-BF7F-6B274DFBB171}">
      <dsp:nvSpPr>
        <dsp:cNvPr id="0" name=""/>
        <dsp:cNvSpPr/>
      </dsp:nvSpPr>
      <dsp:spPr>
        <a:xfrm>
          <a:off x="2815797" y="3387441"/>
          <a:ext cx="144704" cy="1813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3624"/>
              </a:lnTo>
              <a:lnTo>
                <a:pt x="144704" y="1813624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11F51-0AC8-4150-8A46-EDFCB1AF1C87}">
      <dsp:nvSpPr>
        <dsp:cNvPr id="0" name=""/>
        <dsp:cNvSpPr/>
      </dsp:nvSpPr>
      <dsp:spPr>
        <a:xfrm>
          <a:off x="2815797" y="3387441"/>
          <a:ext cx="144704" cy="11286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8692"/>
              </a:lnTo>
              <a:lnTo>
                <a:pt x="144704" y="1128692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CE610D-2CAC-4F87-9C9B-4E9C7D490176}">
      <dsp:nvSpPr>
        <dsp:cNvPr id="0" name=""/>
        <dsp:cNvSpPr/>
      </dsp:nvSpPr>
      <dsp:spPr>
        <a:xfrm>
          <a:off x="2815797" y="3387441"/>
          <a:ext cx="144704" cy="443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759"/>
              </a:lnTo>
              <a:lnTo>
                <a:pt x="144704" y="443759"/>
              </a:lnTo>
            </a:path>
          </a:pathLst>
        </a:custGeom>
        <a:noFill/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FBD7A-EE41-4C93-93F4-A0BBABE15DB1}">
      <dsp:nvSpPr>
        <dsp:cNvPr id="0" name=""/>
        <dsp:cNvSpPr/>
      </dsp:nvSpPr>
      <dsp:spPr>
        <a:xfrm>
          <a:off x="3201675" y="486586"/>
          <a:ext cx="2630862" cy="2418507"/>
        </a:xfrm>
        <a:custGeom>
          <a:avLst/>
          <a:gdLst/>
          <a:ahLst/>
          <a:cxnLst/>
          <a:rect l="0" t="0" r="0" b="0"/>
          <a:pathLst>
            <a:path>
              <a:moveTo>
                <a:pt x="2630862" y="0"/>
              </a:moveTo>
              <a:lnTo>
                <a:pt x="2630862" y="2317214"/>
              </a:lnTo>
              <a:lnTo>
                <a:pt x="0" y="2317214"/>
              </a:lnTo>
              <a:lnTo>
                <a:pt x="0" y="2418507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1336B0-E61D-4F84-B13C-D0494E6B6DD6}">
      <dsp:nvSpPr>
        <dsp:cNvPr id="0" name=""/>
        <dsp:cNvSpPr/>
      </dsp:nvSpPr>
      <dsp:spPr>
        <a:xfrm>
          <a:off x="3015631" y="4239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Órgano de Gobierno</a:t>
          </a:r>
        </a:p>
      </dsp:txBody>
      <dsp:txXfrm>
        <a:off x="3015631" y="4239"/>
        <a:ext cx="964694" cy="482347"/>
      </dsp:txXfrm>
    </dsp:sp>
    <dsp:sp modelId="{6F731F98-3541-412E-8C7B-6F49799129EE}">
      <dsp:nvSpPr>
        <dsp:cNvPr id="0" name=""/>
        <dsp:cNvSpPr/>
      </dsp:nvSpPr>
      <dsp:spPr>
        <a:xfrm>
          <a:off x="4182911" y="4239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Comisión Ejecutiva</a:t>
          </a:r>
        </a:p>
      </dsp:txBody>
      <dsp:txXfrm>
        <a:off x="4182911" y="4239"/>
        <a:ext cx="964694" cy="482347"/>
      </dsp:txXfrm>
    </dsp:sp>
    <dsp:sp modelId="{CBC78E97-D011-48F2-9F0E-19771722C091}">
      <dsp:nvSpPr>
        <dsp:cNvPr id="0" name=""/>
        <dsp:cNvSpPr/>
      </dsp:nvSpPr>
      <dsp:spPr>
        <a:xfrm>
          <a:off x="5350191" y="4239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Secretario Técnico</a:t>
          </a:r>
        </a:p>
      </dsp:txBody>
      <dsp:txXfrm>
        <a:off x="5350191" y="4239"/>
        <a:ext cx="964694" cy="482347"/>
      </dsp:txXfrm>
    </dsp:sp>
    <dsp:sp modelId="{0B2577B4-25A2-473E-9F41-4B928E758315}">
      <dsp:nvSpPr>
        <dsp:cNvPr id="0" name=""/>
        <dsp:cNvSpPr/>
      </dsp:nvSpPr>
      <dsp:spPr>
        <a:xfrm>
          <a:off x="2719328" y="2905094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dirty="0"/>
            <a:t>Políticas Públicas</a:t>
          </a:r>
        </a:p>
      </dsp:txBody>
      <dsp:txXfrm>
        <a:off x="2719328" y="2905094"/>
        <a:ext cx="964694" cy="482347"/>
      </dsp:txXfrm>
    </dsp:sp>
    <dsp:sp modelId="{FDE66968-A1AE-40FA-80D7-D1938752CB6F}">
      <dsp:nvSpPr>
        <dsp:cNvPr id="0" name=""/>
        <dsp:cNvSpPr/>
      </dsp:nvSpPr>
      <dsp:spPr>
        <a:xfrm>
          <a:off x="2960501" y="3590026"/>
          <a:ext cx="1081209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Áreas de Riesgos y Metodologías</a:t>
          </a:r>
        </a:p>
      </dsp:txBody>
      <dsp:txXfrm>
        <a:off x="2960501" y="3590026"/>
        <a:ext cx="1081209" cy="482347"/>
      </dsp:txXfrm>
    </dsp:sp>
    <dsp:sp modelId="{37D88C96-C2E9-44D5-8FD3-2E3927DAD442}">
      <dsp:nvSpPr>
        <dsp:cNvPr id="0" name=""/>
        <dsp:cNvSpPr/>
      </dsp:nvSpPr>
      <dsp:spPr>
        <a:xfrm>
          <a:off x="2960501" y="4274959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Análisis Jurídico</a:t>
          </a:r>
        </a:p>
      </dsp:txBody>
      <dsp:txXfrm>
        <a:off x="2960501" y="4274959"/>
        <a:ext cx="964694" cy="482347"/>
      </dsp:txXfrm>
    </dsp:sp>
    <dsp:sp modelId="{C5B2327B-280A-45AB-9150-AB8B146BE9F8}">
      <dsp:nvSpPr>
        <dsp:cNvPr id="0" name=""/>
        <dsp:cNvSpPr/>
      </dsp:nvSpPr>
      <dsp:spPr>
        <a:xfrm>
          <a:off x="2960501" y="4959892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Diseño, seguimiento y evaluación</a:t>
          </a:r>
        </a:p>
      </dsp:txBody>
      <dsp:txXfrm>
        <a:off x="2960501" y="4959892"/>
        <a:ext cx="964694" cy="482347"/>
      </dsp:txXfrm>
    </dsp:sp>
    <dsp:sp modelId="{5C28F7A9-468C-4580-91C2-FB525FD81DD4}">
      <dsp:nvSpPr>
        <dsp:cNvPr id="0" name=""/>
        <dsp:cNvSpPr/>
      </dsp:nvSpPr>
      <dsp:spPr>
        <a:xfrm>
          <a:off x="3941694" y="2905094"/>
          <a:ext cx="1210411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dirty="0"/>
            <a:t>Coordinación Interinstitucional</a:t>
          </a:r>
        </a:p>
      </dsp:txBody>
      <dsp:txXfrm>
        <a:off x="3941694" y="2905094"/>
        <a:ext cx="1210411" cy="482347"/>
      </dsp:txXfrm>
    </dsp:sp>
    <dsp:sp modelId="{AA5A1AF4-20F6-46FC-935F-0BCB1ADD2B58}">
      <dsp:nvSpPr>
        <dsp:cNvPr id="0" name=""/>
        <dsp:cNvSpPr/>
      </dsp:nvSpPr>
      <dsp:spPr>
        <a:xfrm>
          <a:off x="4244297" y="3590026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Nacional</a:t>
          </a:r>
        </a:p>
      </dsp:txBody>
      <dsp:txXfrm>
        <a:off x="4244297" y="3590026"/>
        <a:ext cx="964694" cy="482347"/>
      </dsp:txXfrm>
    </dsp:sp>
    <dsp:sp modelId="{793EB3E4-BF8A-492C-83ED-4A67E74140D9}">
      <dsp:nvSpPr>
        <dsp:cNvPr id="0" name=""/>
        <dsp:cNvSpPr/>
      </dsp:nvSpPr>
      <dsp:spPr>
        <a:xfrm>
          <a:off x="4244297" y="4274959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Estatal</a:t>
          </a:r>
        </a:p>
      </dsp:txBody>
      <dsp:txXfrm>
        <a:off x="4244297" y="4274959"/>
        <a:ext cx="964694" cy="482347"/>
      </dsp:txXfrm>
    </dsp:sp>
    <dsp:sp modelId="{118BB574-4924-4C55-BEA8-A112A808D427}">
      <dsp:nvSpPr>
        <dsp:cNvPr id="0" name=""/>
        <dsp:cNvSpPr/>
      </dsp:nvSpPr>
      <dsp:spPr>
        <a:xfrm>
          <a:off x="4244297" y="4959892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Municipal</a:t>
          </a:r>
        </a:p>
      </dsp:txBody>
      <dsp:txXfrm>
        <a:off x="4244297" y="4959892"/>
        <a:ext cx="964694" cy="482347"/>
      </dsp:txXfrm>
    </dsp:sp>
    <dsp:sp modelId="{630AFBEF-4D7D-4456-BF27-C15712469BCA}">
      <dsp:nvSpPr>
        <dsp:cNvPr id="0" name=""/>
        <dsp:cNvSpPr/>
      </dsp:nvSpPr>
      <dsp:spPr>
        <a:xfrm>
          <a:off x="5354691" y="2905094"/>
          <a:ext cx="1172267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dirty="0">
              <a:solidFill>
                <a:schemeClr val="tx1"/>
              </a:solidFill>
            </a:rPr>
            <a:t>Tecnologías y Plataformas</a:t>
          </a:r>
        </a:p>
      </dsp:txBody>
      <dsp:txXfrm>
        <a:off x="5354691" y="2905094"/>
        <a:ext cx="1172267" cy="482347"/>
      </dsp:txXfrm>
    </dsp:sp>
    <dsp:sp modelId="{95ACCF1D-A952-4AAE-B0D4-52B5BB6668D5}">
      <dsp:nvSpPr>
        <dsp:cNvPr id="0" name=""/>
        <dsp:cNvSpPr/>
      </dsp:nvSpPr>
      <dsp:spPr>
        <a:xfrm>
          <a:off x="5647758" y="3590026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Desarrollo de Soluciones</a:t>
          </a:r>
        </a:p>
      </dsp:txBody>
      <dsp:txXfrm>
        <a:off x="5647758" y="3590026"/>
        <a:ext cx="964694" cy="482347"/>
      </dsp:txXfrm>
    </dsp:sp>
    <dsp:sp modelId="{F62C0C66-9DD1-4B69-B8D7-D82B319565A4}">
      <dsp:nvSpPr>
        <dsp:cNvPr id="0" name=""/>
        <dsp:cNvSpPr/>
      </dsp:nvSpPr>
      <dsp:spPr>
        <a:xfrm>
          <a:off x="5647758" y="4274959"/>
          <a:ext cx="1153233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Administración de sistemas</a:t>
          </a:r>
        </a:p>
      </dsp:txBody>
      <dsp:txXfrm>
        <a:off x="5647758" y="4274959"/>
        <a:ext cx="1153233" cy="482347"/>
      </dsp:txXfrm>
    </dsp:sp>
    <dsp:sp modelId="{07CB5D88-8297-4C38-952E-D3FBCBD98725}">
      <dsp:nvSpPr>
        <dsp:cNvPr id="0" name=""/>
        <dsp:cNvSpPr/>
      </dsp:nvSpPr>
      <dsp:spPr>
        <a:xfrm>
          <a:off x="5647758" y="4959892"/>
          <a:ext cx="1082647" cy="654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Gestión de estrategias y proyectos</a:t>
          </a:r>
        </a:p>
      </dsp:txBody>
      <dsp:txXfrm>
        <a:off x="5647758" y="4959892"/>
        <a:ext cx="1082647" cy="654496"/>
      </dsp:txXfrm>
    </dsp:sp>
    <dsp:sp modelId="{B0520059-5082-4C76-98E4-04C5DF6D1668}">
      <dsp:nvSpPr>
        <dsp:cNvPr id="0" name=""/>
        <dsp:cNvSpPr/>
      </dsp:nvSpPr>
      <dsp:spPr>
        <a:xfrm>
          <a:off x="6762404" y="2905094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dirty="0">
              <a:solidFill>
                <a:schemeClr val="tx1"/>
              </a:solidFill>
            </a:rPr>
            <a:t>Desarrollo de Capacidades</a:t>
          </a:r>
        </a:p>
      </dsp:txBody>
      <dsp:txXfrm>
        <a:off x="6762404" y="2905094"/>
        <a:ext cx="964694" cy="482347"/>
      </dsp:txXfrm>
    </dsp:sp>
    <dsp:sp modelId="{19E7D937-C324-4FF6-97F9-5CDADAEE4CB3}">
      <dsp:nvSpPr>
        <dsp:cNvPr id="0" name=""/>
        <dsp:cNvSpPr/>
      </dsp:nvSpPr>
      <dsp:spPr>
        <a:xfrm>
          <a:off x="7003577" y="3590026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Diseño curricular</a:t>
          </a:r>
        </a:p>
      </dsp:txBody>
      <dsp:txXfrm>
        <a:off x="7003577" y="3590026"/>
        <a:ext cx="964694" cy="482347"/>
      </dsp:txXfrm>
    </dsp:sp>
    <dsp:sp modelId="{8ABDE026-F0B8-4FC3-B7FE-0B8ACFE09FD5}">
      <dsp:nvSpPr>
        <dsp:cNvPr id="0" name=""/>
        <dsp:cNvSpPr/>
      </dsp:nvSpPr>
      <dsp:spPr>
        <a:xfrm>
          <a:off x="7003577" y="4274959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Evaluación</a:t>
          </a:r>
        </a:p>
      </dsp:txBody>
      <dsp:txXfrm>
        <a:off x="7003577" y="4274959"/>
        <a:ext cx="964694" cy="482347"/>
      </dsp:txXfrm>
    </dsp:sp>
    <dsp:sp modelId="{D1C88A14-1143-492F-AD22-3921BA37AB66}">
      <dsp:nvSpPr>
        <dsp:cNvPr id="0" name=""/>
        <dsp:cNvSpPr/>
      </dsp:nvSpPr>
      <dsp:spPr>
        <a:xfrm>
          <a:off x="7003577" y="4959892"/>
          <a:ext cx="1016063" cy="6473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Programas de Formación Profesional</a:t>
          </a:r>
        </a:p>
      </dsp:txBody>
      <dsp:txXfrm>
        <a:off x="7003577" y="4959892"/>
        <a:ext cx="1016063" cy="647353"/>
      </dsp:txXfrm>
    </dsp:sp>
    <dsp:sp modelId="{435B6BD6-73B2-4B9F-87CC-D33D0B27A10A}">
      <dsp:nvSpPr>
        <dsp:cNvPr id="0" name=""/>
        <dsp:cNvSpPr/>
      </dsp:nvSpPr>
      <dsp:spPr>
        <a:xfrm>
          <a:off x="7981054" y="2905094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1" kern="1200" dirty="0"/>
            <a:t>Inteligencia de Datos</a:t>
          </a:r>
        </a:p>
      </dsp:txBody>
      <dsp:txXfrm>
        <a:off x="7981054" y="2905094"/>
        <a:ext cx="964694" cy="482347"/>
      </dsp:txXfrm>
    </dsp:sp>
    <dsp:sp modelId="{13449B40-D80A-4B80-BF3D-12CB2AD0837C}">
      <dsp:nvSpPr>
        <dsp:cNvPr id="0" name=""/>
        <dsp:cNvSpPr/>
      </dsp:nvSpPr>
      <dsp:spPr>
        <a:xfrm>
          <a:off x="8222227" y="3590026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Monitoreo y Análisis de Información</a:t>
          </a:r>
        </a:p>
      </dsp:txBody>
      <dsp:txXfrm>
        <a:off x="8222227" y="3590026"/>
        <a:ext cx="964694" cy="482347"/>
      </dsp:txXfrm>
    </dsp:sp>
    <dsp:sp modelId="{A5194BFA-6753-4077-8789-9B5A455121F1}">
      <dsp:nvSpPr>
        <dsp:cNvPr id="0" name=""/>
        <dsp:cNvSpPr/>
      </dsp:nvSpPr>
      <dsp:spPr>
        <a:xfrm>
          <a:off x="8222227" y="4274959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Gestión documental</a:t>
          </a:r>
        </a:p>
      </dsp:txBody>
      <dsp:txXfrm>
        <a:off x="8222227" y="4274959"/>
        <a:ext cx="964694" cy="482347"/>
      </dsp:txXfrm>
    </dsp:sp>
    <dsp:sp modelId="{99586193-BE93-4E66-BEA7-F0DB767402DE}">
      <dsp:nvSpPr>
        <dsp:cNvPr id="0" name=""/>
        <dsp:cNvSpPr/>
      </dsp:nvSpPr>
      <dsp:spPr>
        <a:xfrm>
          <a:off x="8222227" y="4959892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Comunicación </a:t>
          </a:r>
          <a:r>
            <a:rPr lang="es-MX" sz="1300" kern="1200"/>
            <a:t>y medios</a:t>
          </a:r>
          <a:endParaRPr lang="es-MX" sz="1300" kern="1200" dirty="0"/>
        </a:p>
      </dsp:txBody>
      <dsp:txXfrm>
        <a:off x="8222227" y="4959892"/>
        <a:ext cx="964694" cy="482347"/>
      </dsp:txXfrm>
    </dsp:sp>
    <dsp:sp modelId="{381ED56A-51F0-44B7-9AA3-CA9798BA68DF}">
      <dsp:nvSpPr>
        <dsp:cNvPr id="0" name=""/>
        <dsp:cNvSpPr/>
      </dsp:nvSpPr>
      <dsp:spPr>
        <a:xfrm>
          <a:off x="4411833" y="689172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Secretaría Particular</a:t>
          </a:r>
        </a:p>
      </dsp:txBody>
      <dsp:txXfrm>
        <a:off x="4411833" y="689172"/>
        <a:ext cx="964694" cy="482347"/>
      </dsp:txXfrm>
    </dsp:sp>
    <dsp:sp modelId="{183D145A-44B7-49BB-8D30-45CB8BEB66EA}">
      <dsp:nvSpPr>
        <dsp:cNvPr id="0" name=""/>
        <dsp:cNvSpPr/>
      </dsp:nvSpPr>
      <dsp:spPr>
        <a:xfrm>
          <a:off x="5933831" y="689172"/>
          <a:ext cx="1139650" cy="64347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Órgano Interno de Control</a:t>
          </a:r>
        </a:p>
      </dsp:txBody>
      <dsp:txXfrm>
        <a:off x="5933831" y="689172"/>
        <a:ext cx="1139650" cy="643470"/>
      </dsp:txXfrm>
    </dsp:sp>
    <dsp:sp modelId="{A0224CE4-8C98-4CA5-A374-C64AF44D9ECD}">
      <dsp:nvSpPr>
        <dsp:cNvPr id="0" name=""/>
        <dsp:cNvSpPr/>
      </dsp:nvSpPr>
      <dsp:spPr>
        <a:xfrm>
          <a:off x="4411833" y="1535228"/>
          <a:ext cx="1319412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Coordinación de Administración</a:t>
          </a:r>
        </a:p>
      </dsp:txBody>
      <dsp:txXfrm>
        <a:off x="4411833" y="1535228"/>
        <a:ext cx="1319412" cy="482347"/>
      </dsp:txXfrm>
    </dsp:sp>
    <dsp:sp modelId="{56EF5ECB-D20F-43F3-8114-097456F8871D}">
      <dsp:nvSpPr>
        <dsp:cNvPr id="0" name=""/>
        <dsp:cNvSpPr/>
      </dsp:nvSpPr>
      <dsp:spPr>
        <a:xfrm>
          <a:off x="5933831" y="1535228"/>
          <a:ext cx="13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Coordinación de Asuntos Jurídicos</a:t>
          </a:r>
        </a:p>
      </dsp:txBody>
      <dsp:txXfrm>
        <a:off x="5933831" y="1535228"/>
        <a:ext cx="1364694" cy="482347"/>
      </dsp:txXfrm>
    </dsp:sp>
    <dsp:sp modelId="{B6082A41-300B-4737-B226-5D549560DD34}">
      <dsp:nvSpPr>
        <dsp:cNvPr id="0" name=""/>
        <dsp:cNvSpPr/>
      </dsp:nvSpPr>
      <dsp:spPr>
        <a:xfrm>
          <a:off x="4411833" y="2220161"/>
          <a:ext cx="964694" cy="4823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kern="1200" dirty="0"/>
            <a:t>Unidad de Transparencia</a:t>
          </a:r>
        </a:p>
      </dsp:txBody>
      <dsp:txXfrm>
        <a:off x="4411833" y="2220161"/>
        <a:ext cx="964694" cy="4823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03C28-4F46-48BB-B30E-ABC5C175BAAD}">
      <dsp:nvSpPr>
        <dsp:cNvPr id="0" name=""/>
        <dsp:cNvSpPr/>
      </dsp:nvSpPr>
      <dsp:spPr>
        <a:xfrm>
          <a:off x="2368328" y="1962028"/>
          <a:ext cx="1394927" cy="13949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b="1" kern="1200" dirty="0"/>
            <a:t>Secretaría Ejecutiva</a:t>
          </a:r>
        </a:p>
      </dsp:txBody>
      <dsp:txXfrm>
        <a:off x="2572610" y="2166310"/>
        <a:ext cx="986363" cy="986363"/>
      </dsp:txXfrm>
    </dsp:sp>
    <dsp:sp modelId="{1C26E687-B75D-4E5D-A015-5062AFB4FF26}">
      <dsp:nvSpPr>
        <dsp:cNvPr id="0" name=""/>
        <dsp:cNvSpPr/>
      </dsp:nvSpPr>
      <dsp:spPr>
        <a:xfrm rot="16200000">
          <a:off x="2913444" y="1443219"/>
          <a:ext cx="304695" cy="479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400" kern="1200"/>
        </a:p>
      </dsp:txBody>
      <dsp:txXfrm>
        <a:off x="2959148" y="1584916"/>
        <a:ext cx="213287" cy="287979"/>
      </dsp:txXfrm>
    </dsp:sp>
    <dsp:sp modelId="{8AB3FEA5-EE27-48AD-A129-FF12D7C071EE}">
      <dsp:nvSpPr>
        <dsp:cNvPr id="0" name=""/>
        <dsp:cNvSpPr/>
      </dsp:nvSpPr>
      <dsp:spPr>
        <a:xfrm>
          <a:off x="2063425" y="-24533"/>
          <a:ext cx="2004732" cy="14116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Diseño, monitoreo y evaluación de políticas publicas</a:t>
          </a:r>
        </a:p>
      </dsp:txBody>
      <dsp:txXfrm>
        <a:off x="2357011" y="182200"/>
        <a:ext cx="1417560" cy="998198"/>
      </dsp:txXfrm>
    </dsp:sp>
    <dsp:sp modelId="{5D44DA53-39D7-49D0-983C-5F575A293239}">
      <dsp:nvSpPr>
        <dsp:cNvPr id="0" name=""/>
        <dsp:cNvSpPr/>
      </dsp:nvSpPr>
      <dsp:spPr>
        <a:xfrm>
          <a:off x="3804273" y="2419508"/>
          <a:ext cx="98814" cy="479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400" kern="1200"/>
        </a:p>
      </dsp:txBody>
      <dsp:txXfrm>
        <a:off x="3804273" y="2515501"/>
        <a:ext cx="69170" cy="287979"/>
      </dsp:txXfrm>
    </dsp:sp>
    <dsp:sp modelId="{18843822-5A9B-44CE-86A1-79A0F83CC95F}">
      <dsp:nvSpPr>
        <dsp:cNvPr id="0" name=""/>
        <dsp:cNvSpPr/>
      </dsp:nvSpPr>
      <dsp:spPr>
        <a:xfrm>
          <a:off x="3949698" y="1606531"/>
          <a:ext cx="2188573" cy="210592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 </a:t>
          </a:r>
          <a:r>
            <a:rPr lang="es-MX" sz="1400" kern="1200" dirty="0"/>
            <a:t>Elaboración de Recomendaciones,  Exhortos públicos, Acuerdos, Resoluciones comunicados , bases de coordinación  y otros instrumentos</a:t>
          </a:r>
          <a:endParaRPr lang="es-MX" sz="1600" kern="1200" dirty="0"/>
        </a:p>
      </dsp:txBody>
      <dsp:txXfrm>
        <a:off x="4270207" y="1914936"/>
        <a:ext cx="1547555" cy="1489110"/>
      </dsp:txXfrm>
    </dsp:sp>
    <dsp:sp modelId="{FDC533E6-722A-4122-8587-33C6014212B5}">
      <dsp:nvSpPr>
        <dsp:cNvPr id="0" name=""/>
        <dsp:cNvSpPr/>
      </dsp:nvSpPr>
      <dsp:spPr>
        <a:xfrm rot="5400000">
          <a:off x="2928334" y="3368545"/>
          <a:ext cx="274914" cy="479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400" kern="1200"/>
        </a:p>
      </dsp:txBody>
      <dsp:txXfrm>
        <a:off x="2969571" y="3423301"/>
        <a:ext cx="192440" cy="287979"/>
      </dsp:txXfrm>
    </dsp:sp>
    <dsp:sp modelId="{5A7CF62B-55BB-47E0-8F25-8790FF3ABA7E}">
      <dsp:nvSpPr>
        <dsp:cNvPr id="0" name=""/>
        <dsp:cNvSpPr/>
      </dsp:nvSpPr>
      <dsp:spPr>
        <a:xfrm>
          <a:off x="1916097" y="3875661"/>
          <a:ext cx="2299389" cy="1524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Integración y administración de Tecnologías y Sistemas de Información (Plataformas Digitales)</a:t>
          </a:r>
        </a:p>
      </dsp:txBody>
      <dsp:txXfrm>
        <a:off x="2252835" y="4098852"/>
        <a:ext cx="1625913" cy="1077664"/>
      </dsp:txXfrm>
    </dsp:sp>
    <dsp:sp modelId="{8ACF9EF9-6395-4AF5-8B03-E1B684ACF5D3}">
      <dsp:nvSpPr>
        <dsp:cNvPr id="0" name=""/>
        <dsp:cNvSpPr/>
      </dsp:nvSpPr>
      <dsp:spPr>
        <a:xfrm rot="10800000">
          <a:off x="2061653" y="2419508"/>
          <a:ext cx="216716" cy="4799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400" kern="1200"/>
        </a:p>
      </dsp:txBody>
      <dsp:txXfrm rot="10800000">
        <a:off x="2126668" y="2515501"/>
        <a:ext cx="151701" cy="287979"/>
      </dsp:txXfrm>
    </dsp:sp>
    <dsp:sp modelId="{C022E49E-3934-4AA1-8792-4C4423D9102E}">
      <dsp:nvSpPr>
        <dsp:cNvPr id="0" name=""/>
        <dsp:cNvSpPr/>
      </dsp:nvSpPr>
      <dsp:spPr>
        <a:xfrm>
          <a:off x="215768" y="1836110"/>
          <a:ext cx="1743659" cy="164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Asistencia técnica, mediante generación de insumos para el Comité Coordinador</a:t>
          </a:r>
        </a:p>
      </dsp:txBody>
      <dsp:txXfrm>
        <a:off x="471121" y="2077273"/>
        <a:ext cx="1232953" cy="11644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58D9B6-3E9F-4A50-9D0B-D54651190B68}">
      <dsp:nvSpPr>
        <dsp:cNvPr id="0" name=""/>
        <dsp:cNvSpPr/>
      </dsp:nvSpPr>
      <dsp:spPr>
        <a:xfrm>
          <a:off x="1852993" y="1995277"/>
          <a:ext cx="2295938" cy="12495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000" kern="1200" dirty="0"/>
            <a:t>Áreas SEAJAL</a:t>
          </a:r>
        </a:p>
      </dsp:txBody>
      <dsp:txXfrm>
        <a:off x="1889591" y="2031875"/>
        <a:ext cx="2222742" cy="1176350"/>
      </dsp:txXfrm>
    </dsp:sp>
    <dsp:sp modelId="{A7BA9628-CA52-4EA3-A4F0-16CDA73C70E5}">
      <dsp:nvSpPr>
        <dsp:cNvPr id="0" name=""/>
        <dsp:cNvSpPr/>
      </dsp:nvSpPr>
      <dsp:spPr>
        <a:xfrm rot="17945813">
          <a:off x="3790856" y="1994937"/>
          <a:ext cx="139406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394066" y="1604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4453038" y="1976132"/>
        <a:ext cx="69703" cy="69703"/>
      </dsp:txXfrm>
    </dsp:sp>
    <dsp:sp modelId="{3CBA52F4-3202-494E-B4A7-E7D828A82889}">
      <dsp:nvSpPr>
        <dsp:cNvPr id="0" name=""/>
        <dsp:cNvSpPr/>
      </dsp:nvSpPr>
      <dsp:spPr>
        <a:xfrm>
          <a:off x="4826848" y="978218"/>
          <a:ext cx="2383541" cy="8473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Faltas Administrativas y Hechos de Corrupción</a:t>
          </a:r>
        </a:p>
      </dsp:txBody>
      <dsp:txXfrm>
        <a:off x="4851667" y="1003037"/>
        <a:ext cx="2333903" cy="797759"/>
      </dsp:txXfrm>
    </dsp:sp>
    <dsp:sp modelId="{C4F23608-C68C-4BA1-8ED6-60B435845844}">
      <dsp:nvSpPr>
        <dsp:cNvPr id="0" name=""/>
        <dsp:cNvSpPr/>
      </dsp:nvSpPr>
      <dsp:spPr>
        <a:xfrm rot="18289469">
          <a:off x="6955793" y="898617"/>
          <a:ext cx="1187112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187112" y="1604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7519671" y="884985"/>
        <a:ext cx="59355" cy="59355"/>
      </dsp:txXfrm>
    </dsp:sp>
    <dsp:sp modelId="{4FA5E7F0-539E-48BB-BBB8-3B32419EEFCB}">
      <dsp:nvSpPr>
        <dsp:cNvPr id="0" name=""/>
        <dsp:cNvSpPr/>
      </dsp:nvSpPr>
      <dsp:spPr>
        <a:xfrm>
          <a:off x="7888308" y="3711"/>
          <a:ext cx="1694794" cy="8473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Prevención</a:t>
          </a:r>
        </a:p>
      </dsp:txBody>
      <dsp:txXfrm>
        <a:off x="7913127" y="28530"/>
        <a:ext cx="1645156" cy="797759"/>
      </dsp:txXfrm>
    </dsp:sp>
    <dsp:sp modelId="{BFC78FF4-53C2-4C91-A19F-23B04E957B14}">
      <dsp:nvSpPr>
        <dsp:cNvPr id="0" name=""/>
        <dsp:cNvSpPr/>
      </dsp:nvSpPr>
      <dsp:spPr>
        <a:xfrm>
          <a:off x="7210390" y="1385870"/>
          <a:ext cx="677917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677917" y="1604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7532401" y="1384969"/>
        <a:ext cx="33895" cy="33895"/>
      </dsp:txXfrm>
    </dsp:sp>
    <dsp:sp modelId="{0C60A1A3-8E3B-4CBD-A7D8-C7D54A15F86F}">
      <dsp:nvSpPr>
        <dsp:cNvPr id="0" name=""/>
        <dsp:cNvSpPr/>
      </dsp:nvSpPr>
      <dsp:spPr>
        <a:xfrm>
          <a:off x="7888308" y="978218"/>
          <a:ext cx="1694794" cy="8473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Detección</a:t>
          </a:r>
          <a:endParaRPr lang="es-MX" sz="1400" kern="1200" dirty="0"/>
        </a:p>
      </dsp:txBody>
      <dsp:txXfrm>
        <a:off x="7913127" y="1003037"/>
        <a:ext cx="1645156" cy="797759"/>
      </dsp:txXfrm>
    </dsp:sp>
    <dsp:sp modelId="{2373A329-4762-40CD-8183-64BBE0A177F4}">
      <dsp:nvSpPr>
        <dsp:cNvPr id="0" name=""/>
        <dsp:cNvSpPr/>
      </dsp:nvSpPr>
      <dsp:spPr>
        <a:xfrm rot="3310531">
          <a:off x="6955793" y="1873124"/>
          <a:ext cx="1187112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187112" y="1604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7519671" y="1859492"/>
        <a:ext cx="59355" cy="59355"/>
      </dsp:txXfrm>
    </dsp:sp>
    <dsp:sp modelId="{0FFB2E1A-FABB-4600-9973-06E5ADCC7791}">
      <dsp:nvSpPr>
        <dsp:cNvPr id="0" name=""/>
        <dsp:cNvSpPr/>
      </dsp:nvSpPr>
      <dsp:spPr>
        <a:xfrm>
          <a:off x="7888308" y="1952725"/>
          <a:ext cx="1694794" cy="8473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Sanción</a:t>
          </a:r>
          <a:endParaRPr lang="es-MX" sz="1400" kern="1200" dirty="0"/>
        </a:p>
      </dsp:txBody>
      <dsp:txXfrm>
        <a:off x="7913127" y="1977544"/>
        <a:ext cx="1645156" cy="797759"/>
      </dsp:txXfrm>
    </dsp:sp>
    <dsp:sp modelId="{8E9F4770-E244-43EC-97FD-53C686FF24AC}">
      <dsp:nvSpPr>
        <dsp:cNvPr id="0" name=""/>
        <dsp:cNvSpPr/>
      </dsp:nvSpPr>
      <dsp:spPr>
        <a:xfrm rot="3654187">
          <a:off x="3790856" y="3213071"/>
          <a:ext cx="1394066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1394066" y="1604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4453038" y="3194265"/>
        <a:ext cx="69703" cy="69703"/>
      </dsp:txXfrm>
    </dsp:sp>
    <dsp:sp modelId="{00168FCB-EF27-427B-B77D-8428AB62DFE9}">
      <dsp:nvSpPr>
        <dsp:cNvPr id="0" name=""/>
        <dsp:cNvSpPr/>
      </dsp:nvSpPr>
      <dsp:spPr>
        <a:xfrm>
          <a:off x="4826848" y="3414485"/>
          <a:ext cx="1694794" cy="8473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Recursos Públicos</a:t>
          </a:r>
        </a:p>
      </dsp:txBody>
      <dsp:txXfrm>
        <a:off x="4851667" y="3439304"/>
        <a:ext cx="1645156" cy="797759"/>
      </dsp:txXfrm>
    </dsp:sp>
    <dsp:sp modelId="{2E19A435-43A1-453A-B9A9-3638EFB34ED8}">
      <dsp:nvSpPr>
        <dsp:cNvPr id="0" name=""/>
        <dsp:cNvSpPr/>
      </dsp:nvSpPr>
      <dsp:spPr>
        <a:xfrm rot="19457599">
          <a:off x="6443172" y="3578511"/>
          <a:ext cx="83485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34858" y="1604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6839730" y="3573686"/>
        <a:ext cx="41742" cy="41742"/>
      </dsp:txXfrm>
    </dsp:sp>
    <dsp:sp modelId="{66D07458-0D57-48B3-B5BA-8782A6823752}">
      <dsp:nvSpPr>
        <dsp:cNvPr id="0" name=""/>
        <dsp:cNvSpPr/>
      </dsp:nvSpPr>
      <dsp:spPr>
        <a:xfrm>
          <a:off x="7199561" y="2927232"/>
          <a:ext cx="1694794" cy="8473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Control</a:t>
          </a:r>
          <a:endParaRPr lang="es-MX" sz="1400" kern="1200" dirty="0"/>
        </a:p>
      </dsp:txBody>
      <dsp:txXfrm>
        <a:off x="7224380" y="2952051"/>
        <a:ext cx="1645156" cy="797759"/>
      </dsp:txXfrm>
    </dsp:sp>
    <dsp:sp modelId="{8770F405-2170-419F-A196-662658F243F4}">
      <dsp:nvSpPr>
        <dsp:cNvPr id="0" name=""/>
        <dsp:cNvSpPr/>
      </dsp:nvSpPr>
      <dsp:spPr>
        <a:xfrm rot="2142401">
          <a:off x="6443172" y="4065764"/>
          <a:ext cx="834858" cy="32092"/>
        </a:xfrm>
        <a:custGeom>
          <a:avLst/>
          <a:gdLst/>
          <a:ahLst/>
          <a:cxnLst/>
          <a:rect l="0" t="0" r="0" b="0"/>
          <a:pathLst>
            <a:path>
              <a:moveTo>
                <a:pt x="0" y="16046"/>
              </a:moveTo>
              <a:lnTo>
                <a:pt x="834858" y="1604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500" kern="1200"/>
        </a:p>
      </dsp:txBody>
      <dsp:txXfrm>
        <a:off x="6839730" y="4060939"/>
        <a:ext cx="41742" cy="41742"/>
      </dsp:txXfrm>
    </dsp:sp>
    <dsp:sp modelId="{4E7C98EA-AD77-46DA-A72E-642095213902}">
      <dsp:nvSpPr>
        <dsp:cNvPr id="0" name=""/>
        <dsp:cNvSpPr/>
      </dsp:nvSpPr>
      <dsp:spPr>
        <a:xfrm>
          <a:off x="7199561" y="3901738"/>
          <a:ext cx="1694794" cy="8473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Fiscalización</a:t>
          </a:r>
          <a:endParaRPr lang="es-MX" sz="1400" kern="1200" dirty="0"/>
        </a:p>
      </dsp:txBody>
      <dsp:txXfrm>
        <a:off x="7224380" y="3926557"/>
        <a:ext cx="1645156" cy="7977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9F205-C525-4217-A7D5-121A81192B69}" type="datetimeFigureOut">
              <a:rPr lang="es-MX" smtClean="0"/>
              <a:t>22/10/2018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AD9A4-0BEE-4593-88DA-0E526531F1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3204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AD9A4-0BEE-4593-88DA-0E526531F17E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9887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AD9A4-0BEE-4593-88DA-0E526531F17E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3863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AD9A4-0BEE-4593-88DA-0E526531F17E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283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02AC8-2CE5-498C-B309-62B4102EFA27}" type="slidenum">
              <a:rPr lang="es-MX" smtClean="0">
                <a:solidFill>
                  <a:prstClr val="black"/>
                </a:solidFill>
              </a:rPr>
              <a:pPr/>
              <a:t>4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417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AD9A4-0BEE-4593-88DA-0E526531F17E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921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AD9A4-0BEE-4593-88DA-0E526531F17E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892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AD9A4-0BEE-4593-88DA-0E526531F17E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776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AD9A4-0BEE-4593-88DA-0E526531F17E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0395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4AD9A4-0BEE-4593-88DA-0E526531F17E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765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185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762125"/>
            <a:ext cx="10515600" cy="4232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5456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2" y="365129"/>
            <a:ext cx="2628900" cy="561657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2" y="365129"/>
            <a:ext cx="7734300" cy="5629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0185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4554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43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0059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550" y="12779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550" y="41703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43845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94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94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304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63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76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65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049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765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935762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9"/>
            <a:ext cx="10515600" cy="4143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41031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58009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762125"/>
            <a:ext cx="10515600" cy="4232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580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61657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629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7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4551" y="1277942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44551" y="4170367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8954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8"/>
            <a:ext cx="5181600" cy="4194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8"/>
            <a:ext cx="5181600" cy="4194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39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9"/>
            <a:ext cx="5157787" cy="3463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9"/>
            <a:ext cx="5183188" cy="34766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35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563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522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8016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155080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44" y="6090137"/>
            <a:ext cx="11889757" cy="76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0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42" y="6090133"/>
            <a:ext cx="11889757" cy="76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psjalisco.org/comite-coordinador/" TargetMode="Externa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e.seajal@outlook.co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24000" y="776377"/>
            <a:ext cx="9144000" cy="2733586"/>
          </a:xfrm>
        </p:spPr>
        <p:txBody>
          <a:bodyPr/>
          <a:lstStyle/>
          <a:p>
            <a:r>
              <a:rPr lang="es-MX" b="1" cap="small" dirty="0">
                <a:solidFill>
                  <a:schemeClr val="tx2"/>
                </a:solidFill>
              </a:rPr>
              <a:t>¿Qué es el Sistema Estatal Anticorrupción de Jalisco</a:t>
            </a:r>
            <a:br>
              <a:rPr lang="es-MX" b="1" cap="small" dirty="0">
                <a:solidFill>
                  <a:schemeClr val="tx2"/>
                </a:solidFill>
              </a:rPr>
            </a:br>
            <a:r>
              <a:rPr lang="es-MX" b="1" cap="small" dirty="0">
                <a:solidFill>
                  <a:schemeClr val="tx2"/>
                </a:solidFill>
              </a:rPr>
              <a:t> y su Secretaría Ejecutiva?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s-MX" dirty="0"/>
          </a:p>
          <a:p>
            <a:pPr algn="r"/>
            <a:endParaRPr lang="es-MX" b="1" dirty="0">
              <a:solidFill>
                <a:schemeClr val="tx2"/>
              </a:solidFill>
            </a:endParaRPr>
          </a:p>
          <a:p>
            <a:pPr algn="r"/>
            <a:r>
              <a:rPr lang="es-MX" b="1" dirty="0">
                <a:solidFill>
                  <a:schemeClr val="tx2"/>
                </a:solidFill>
              </a:rPr>
              <a:t>Septiembre 2018</a:t>
            </a:r>
          </a:p>
        </p:txBody>
      </p:sp>
    </p:spTree>
    <p:extLst>
      <p:ext uri="{BB962C8B-B14F-4D97-AF65-F5344CB8AC3E}">
        <p14:creationId xmlns:p14="http://schemas.microsoft.com/office/powerpoint/2010/main" val="3802469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97"/>
            <a:ext cx="10515600" cy="492676"/>
          </a:xfrm>
        </p:spPr>
        <p:txBody>
          <a:bodyPr/>
          <a:lstStyle/>
          <a:p>
            <a:pPr algn="ctr"/>
            <a:r>
              <a:rPr lang="es-MX" b="1" dirty="0">
                <a:solidFill>
                  <a:schemeClr val="accent5">
                    <a:lumMod val="75000"/>
                  </a:schemeClr>
                </a:solidFill>
              </a:rPr>
              <a:t>PRIMEROS AVANCES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39801" y="857805"/>
            <a:ext cx="5157787" cy="369862"/>
          </a:xfrm>
        </p:spPr>
        <p:txBody>
          <a:bodyPr/>
          <a:lstStyle/>
          <a:p>
            <a:pPr algn="ctr"/>
            <a:r>
              <a:rPr lang="es-MX" dirty="0"/>
              <a:t>Órgano de Gobierno de la Secretaría Ejecutiva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904906" y="1344002"/>
            <a:ext cx="5157787" cy="1678732"/>
          </a:xfrm>
        </p:spPr>
        <p:txBody>
          <a:bodyPr/>
          <a:lstStyle/>
          <a:p>
            <a:r>
              <a:rPr lang="es-MX" sz="2000" dirty="0"/>
              <a:t>Estructuración orgánica y estatutaria de la SE</a:t>
            </a:r>
          </a:p>
          <a:p>
            <a:r>
              <a:rPr lang="es-MX" sz="2000" dirty="0"/>
              <a:t>Identificación de necesidades financieras, materiales  y de recursos humanos</a:t>
            </a:r>
          </a:p>
          <a:p>
            <a:r>
              <a:rPr lang="es-MX" sz="2000" dirty="0"/>
              <a:t>Acuerdos sobre temas y procesos varios, en 7 Sesiones celebradas, enero-septiembre</a:t>
            </a:r>
          </a:p>
          <a:p>
            <a:pPr marL="0" indent="0">
              <a:buNone/>
            </a:pPr>
            <a:endParaRPr lang="es-MX" sz="20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213639" y="872631"/>
            <a:ext cx="5183188" cy="340209"/>
          </a:xfrm>
        </p:spPr>
        <p:txBody>
          <a:bodyPr/>
          <a:lstStyle/>
          <a:p>
            <a:pPr algn="ctr"/>
            <a:r>
              <a:rPr lang="es-MX" dirty="0"/>
              <a:t>Comité Coordinador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392984" y="1344002"/>
            <a:ext cx="5183188" cy="2235960"/>
          </a:xfrm>
        </p:spPr>
        <p:txBody>
          <a:bodyPr/>
          <a:lstStyle/>
          <a:p>
            <a:r>
              <a:rPr lang="es-MX" sz="1800" dirty="0"/>
              <a:t>Emisión de tres </a:t>
            </a:r>
            <a:r>
              <a:rPr lang="es-MX" sz="1800" dirty="0">
                <a:hlinkClick r:id="rId2"/>
              </a:rPr>
              <a:t>Recomendaciones</a:t>
            </a:r>
            <a:endParaRPr lang="es-MX" sz="1800" dirty="0"/>
          </a:p>
          <a:p>
            <a:r>
              <a:rPr lang="es-MX" sz="1800" dirty="0"/>
              <a:t>Capacitación a Órganos Internos de Control</a:t>
            </a:r>
          </a:p>
          <a:p>
            <a:r>
              <a:rPr lang="es-MX" sz="1800" dirty="0"/>
              <a:t>Comunicación y colaboración con el SNA</a:t>
            </a:r>
          </a:p>
          <a:p>
            <a:r>
              <a:rPr lang="es-MX" sz="1800" dirty="0"/>
              <a:t>Participación activa en la Consulta Pública sobre la Política Nacional Anticorrupción</a:t>
            </a:r>
          </a:p>
          <a:p>
            <a:r>
              <a:rPr lang="es-MX" sz="1800" dirty="0"/>
              <a:t>5 Sesiones celebradas, enero-agosto</a:t>
            </a:r>
          </a:p>
          <a:p>
            <a:endParaRPr lang="es-MX" dirty="0"/>
          </a:p>
        </p:txBody>
      </p:sp>
      <p:sp>
        <p:nvSpPr>
          <p:cNvPr id="7" name="Marcador de texto 2"/>
          <p:cNvSpPr txBox="1">
            <a:spLocks/>
          </p:cNvSpPr>
          <p:nvPr/>
        </p:nvSpPr>
        <p:spPr>
          <a:xfrm>
            <a:off x="839788" y="3318192"/>
            <a:ext cx="5157787" cy="369862"/>
          </a:xfrm>
          <a:prstGeom prst="rect">
            <a:avLst/>
          </a:prstGeom>
        </p:spPr>
        <p:txBody>
          <a:bodyPr anchor="b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/>
              <a:t>Secretaría Ejecutiva</a:t>
            </a:r>
          </a:p>
        </p:txBody>
      </p:sp>
      <p:sp>
        <p:nvSpPr>
          <p:cNvPr id="8" name="Marcador de texto 2"/>
          <p:cNvSpPr txBox="1">
            <a:spLocks/>
          </p:cNvSpPr>
          <p:nvPr/>
        </p:nvSpPr>
        <p:spPr>
          <a:xfrm>
            <a:off x="6097588" y="3861626"/>
            <a:ext cx="5157787" cy="369862"/>
          </a:xfrm>
          <a:prstGeom prst="rect">
            <a:avLst/>
          </a:prstGeom>
        </p:spPr>
        <p:txBody>
          <a:bodyPr anchor="b"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dirty="0"/>
              <a:t>Comisión Ejecutiva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115129" y="3771128"/>
            <a:ext cx="48071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/>
              <a:t>Configuración jurídica e identidad fiscal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/>
              <a:t>Programa presupuestario autónomo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/>
              <a:t>Funcionamiento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/>
              <a:t>Participación y colaboración con la SESNA y Secretarios Técnicos de los SEA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/>
              <a:t>Apoyo técnico al CC y 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dirty="0"/>
              <a:t>Seguimiento de Acuerdos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556076" y="4231488"/>
            <a:ext cx="37007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Análisis temáticos y propuestas para el Comité Coordinador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4 sesiones celebradas y diversas reuniones de trabajo</a:t>
            </a:r>
          </a:p>
        </p:txBody>
      </p:sp>
    </p:spTree>
    <p:extLst>
      <p:ext uri="{BB962C8B-B14F-4D97-AF65-F5344CB8AC3E}">
        <p14:creationId xmlns:p14="http://schemas.microsoft.com/office/powerpoint/2010/main" val="209799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588" y="1"/>
            <a:ext cx="4520241" cy="607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826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844551" y="1751163"/>
            <a:ext cx="10515600" cy="956158"/>
          </a:xfrm>
        </p:spPr>
        <p:txBody>
          <a:bodyPr/>
          <a:lstStyle/>
          <a:p>
            <a:pPr algn="ctr"/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Datos de contacto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1111970" y="2100027"/>
            <a:ext cx="10515600" cy="3369119"/>
          </a:xfrm>
        </p:spPr>
        <p:txBody>
          <a:bodyPr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Secretaría Ejecutiva del Sistema Estatal Anticorrupción de Jalisco</a:t>
            </a:r>
          </a:p>
          <a:p>
            <a:pPr algn="ctr"/>
            <a:r>
              <a:rPr lang="es-MX" sz="2000" dirty="0">
                <a:solidFill>
                  <a:schemeClr val="tx1"/>
                </a:solidFill>
                <a:hlinkClick r:id="rId3"/>
              </a:rPr>
              <a:t>se.seajal@outlook.com</a:t>
            </a:r>
            <a:endParaRPr lang="es-MX" sz="2000" dirty="0">
              <a:solidFill>
                <a:schemeClr val="tx1"/>
              </a:solidFill>
            </a:endParaRPr>
          </a:p>
          <a:p>
            <a:pPr algn="ctr"/>
            <a:r>
              <a:rPr lang="es-MX" sz="2000" dirty="0">
                <a:solidFill>
                  <a:schemeClr val="tx1"/>
                </a:solidFill>
              </a:rPr>
              <a:t>Av. Vallarta 1252, Col. Americana, </a:t>
            </a:r>
            <a:r>
              <a:rPr lang="es-MX" sz="2000" dirty="0" err="1">
                <a:solidFill>
                  <a:schemeClr val="tx1"/>
                </a:solidFill>
              </a:rPr>
              <a:t>c.p.</a:t>
            </a:r>
            <a:r>
              <a:rPr lang="es-MX" sz="2000" dirty="0">
                <a:solidFill>
                  <a:schemeClr val="tx1"/>
                </a:solidFill>
              </a:rPr>
              <a:t> 44100, Guadalajara, Jalisco, México*</a:t>
            </a:r>
          </a:p>
          <a:p>
            <a:pPr algn="ctr"/>
            <a:r>
              <a:rPr lang="es-MX" sz="2000" dirty="0">
                <a:solidFill>
                  <a:schemeClr val="tx1"/>
                </a:solidFill>
              </a:rPr>
              <a:t>Horario de atención: 9:00 a 17:00</a:t>
            </a:r>
          </a:p>
          <a:p>
            <a:pPr algn="ctr"/>
            <a:endParaRPr lang="es-MX" sz="2000" dirty="0">
              <a:solidFill>
                <a:schemeClr val="tx1"/>
              </a:solidFill>
            </a:endParaRPr>
          </a:p>
          <a:p>
            <a:pPr algn="r"/>
            <a:r>
              <a:rPr lang="es-MX" sz="2000" dirty="0">
                <a:solidFill>
                  <a:schemeClr val="tx1"/>
                </a:solidFill>
              </a:rPr>
              <a:t>*Dentro de las instalaciones de la Contraloría del Estado de Jalisco</a:t>
            </a:r>
          </a:p>
          <a:p>
            <a:pPr algn="r"/>
            <a:endParaRPr lang="es-MX" sz="2000" dirty="0">
              <a:solidFill>
                <a:schemeClr val="tx1"/>
              </a:solidFill>
            </a:endParaRPr>
          </a:p>
          <a:p>
            <a:r>
              <a:rPr lang="es-MX" sz="20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07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08487"/>
            <a:ext cx="10515600" cy="662781"/>
          </a:xfrm>
        </p:spPr>
        <p:txBody>
          <a:bodyPr/>
          <a:lstStyle/>
          <a:p>
            <a:pPr algn="ctr"/>
            <a:r>
              <a:rPr lang="es-MX" dirty="0"/>
              <a:t>¿Qué es el Sistema Estatal Anticorrupción de Jalisco? 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871268"/>
            <a:ext cx="10515600" cy="31745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El Sistema Estatal Anticorrupción del Estado de Jalisco (SEAJAL), es la instancia de coordinación entre las autoridades estatales y municipales competentes en la </a:t>
            </a:r>
            <a:r>
              <a:rPr lang="es-MX" dirty="0" err="1"/>
              <a:t>prevención</a:t>
            </a:r>
            <a:r>
              <a:rPr lang="es-MX" dirty="0"/>
              <a:t>, </a:t>
            </a:r>
            <a:r>
              <a:rPr lang="es-MX" dirty="0" err="1"/>
              <a:t>detección</a:t>
            </a:r>
            <a:r>
              <a:rPr lang="es-MX" dirty="0"/>
              <a:t> y </a:t>
            </a:r>
            <a:r>
              <a:rPr lang="es-MX" dirty="0" err="1"/>
              <a:t>sanción</a:t>
            </a:r>
            <a:r>
              <a:rPr lang="es-MX" dirty="0"/>
              <a:t> de responsabilidades administrativas y hechos de </a:t>
            </a:r>
            <a:r>
              <a:rPr lang="es-MX" dirty="0" err="1"/>
              <a:t>corrupción</a:t>
            </a:r>
            <a:r>
              <a:rPr lang="es-MX" dirty="0"/>
              <a:t>, así como la </a:t>
            </a:r>
            <a:r>
              <a:rPr lang="es-MX" dirty="0" err="1"/>
              <a:t>fiscalización</a:t>
            </a:r>
            <a:r>
              <a:rPr lang="es-MX" dirty="0"/>
              <a:t> y control de recursos </a:t>
            </a:r>
            <a:r>
              <a:rPr lang="es-MX" dirty="0" err="1"/>
              <a:t>públicos</a:t>
            </a:r>
            <a:r>
              <a:rPr lang="es-MX" dirty="0"/>
              <a:t>. Su finalidad es establecer, articular y evaluar la política pública anticorrupción de Jalisco, en armonía con la nacional (art. 107 Ter de la Constitución Política y art. 5 de la Ley del Sistema Anticorrupción, del Estado de Jalisco)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El SEAJAL agrupa a tres instancias: Su Comité Coordinador, el Comité de Participación Social y el Sistema Estatal de Fiscalización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dirty="0"/>
              <a:t>El Comité Coordinador del SEAJAL se integra por lo titulares de las siguientes instituciones: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6469812" y="4415023"/>
            <a:ext cx="53915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Presidencia del Consejo de la Judicatura </a:t>
            </a:r>
          </a:p>
          <a:p>
            <a:endParaRPr lang="es-MX" dirty="0"/>
          </a:p>
          <a:p>
            <a:r>
              <a:rPr lang="es-MX" dirty="0"/>
              <a:t>Presidencia del Instituto de Transparencia, Información Pública y Protección de Datos Personales</a:t>
            </a:r>
          </a:p>
          <a:p>
            <a:endParaRPr lang="es-MX" dirty="0"/>
          </a:p>
          <a:p>
            <a:r>
              <a:rPr lang="es-MX" dirty="0"/>
              <a:t>Presidencia del Tribunal de Justicia Administrativa</a:t>
            </a:r>
          </a:p>
          <a:p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739661" y="4415023"/>
            <a:ext cx="44684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Auditoría Superior del Estado</a:t>
            </a:r>
          </a:p>
          <a:p>
            <a:endParaRPr lang="es-MX" dirty="0"/>
          </a:p>
          <a:p>
            <a:r>
              <a:rPr lang="es-MX" dirty="0"/>
              <a:t>Fiscalía Especial en Combate a la Corrupción</a:t>
            </a:r>
          </a:p>
          <a:p>
            <a:endParaRPr lang="es-MX" dirty="0"/>
          </a:p>
          <a:p>
            <a:r>
              <a:rPr lang="es-MX" dirty="0"/>
              <a:t>Contraloría del Estado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137140" y="3907241"/>
            <a:ext cx="5917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Comité de Participación Social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0141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862488"/>
              </p:ext>
            </p:extLst>
          </p:nvPr>
        </p:nvGraphicFramePr>
        <p:xfrm>
          <a:off x="550846" y="510155"/>
          <a:ext cx="8603386" cy="3845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ángulo redondeado 3"/>
          <p:cNvSpPr/>
          <p:nvPr/>
        </p:nvSpPr>
        <p:spPr>
          <a:xfrm>
            <a:off x="2882616" y="2575731"/>
            <a:ext cx="1098839" cy="2415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50" dirty="0">
                <a:solidFill>
                  <a:prstClr val="white"/>
                </a:solidFill>
              </a:rPr>
              <a:t>Presidente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603833" y="4231218"/>
            <a:ext cx="23534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solidFill>
                  <a:prstClr val="black"/>
                </a:solidFill>
              </a:rPr>
              <a:t>4 de sus integrantes, forman parte de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84648" y="4758001"/>
            <a:ext cx="1556362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prstClr val="black"/>
                </a:solidFill>
              </a:rPr>
              <a:t>Comisión Ejecutiva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51439" y="5350198"/>
            <a:ext cx="1882008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b="1" dirty="0">
                <a:solidFill>
                  <a:prstClr val="black"/>
                </a:solidFill>
              </a:rPr>
              <a:t>Órgano Interno de Control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911311" y="3353388"/>
            <a:ext cx="2858194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</a:rPr>
              <a:t>Auditoría Superior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</a:rPr>
              <a:t> Contraloría del Estado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</a:rPr>
              <a:t>OIC de Organismos Constitucionales Autónomos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</a:rPr>
              <a:t>OIC del Poder Legislativo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prstClr val="black"/>
                </a:solidFill>
              </a:rPr>
              <a:t>OIC del Poder Judicial 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4902313" y="4197328"/>
            <a:ext cx="23649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dirty="0">
                <a:solidFill>
                  <a:prstClr val="black"/>
                </a:solidFill>
              </a:rPr>
              <a:t>Funge como Órgano de Gobierno de</a:t>
            </a:r>
          </a:p>
        </p:txBody>
      </p:sp>
      <p:sp>
        <p:nvSpPr>
          <p:cNvPr id="13" name="Elipse 12"/>
          <p:cNvSpPr/>
          <p:nvPr/>
        </p:nvSpPr>
        <p:spPr>
          <a:xfrm>
            <a:off x="4147537" y="4636041"/>
            <a:ext cx="3259291" cy="106138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cap="small" dirty="0">
                <a:solidFill>
                  <a:prstClr val="black"/>
                </a:solidFill>
                <a:latin typeface="Segoe UI Semibold" panose="020B0702040204020203" pitchFamily="34" charset="0"/>
              </a:rPr>
              <a:t>Secretaría Ejecutiva</a:t>
            </a:r>
          </a:p>
        </p:txBody>
      </p:sp>
      <p:cxnSp>
        <p:nvCxnSpPr>
          <p:cNvPr id="16" name="Conector recto 15"/>
          <p:cNvCxnSpPr/>
          <p:nvPr/>
        </p:nvCxnSpPr>
        <p:spPr>
          <a:xfrm flipV="1">
            <a:off x="2380719" y="2811941"/>
            <a:ext cx="448147" cy="147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3981455" y="2796975"/>
            <a:ext cx="273710" cy="118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4924550" y="3969121"/>
            <a:ext cx="0" cy="292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/>
          <p:nvPr/>
        </p:nvCxnSpPr>
        <p:spPr>
          <a:xfrm flipH="1">
            <a:off x="1790422" y="4481938"/>
            <a:ext cx="1" cy="207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1780538" y="3957547"/>
            <a:ext cx="0" cy="213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V="1">
            <a:off x="2441010" y="4848788"/>
            <a:ext cx="1982052" cy="30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2633446" y="5350198"/>
            <a:ext cx="16217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ipse 7"/>
          <p:cNvSpPr/>
          <p:nvPr/>
        </p:nvSpPr>
        <p:spPr>
          <a:xfrm>
            <a:off x="884648" y="1122001"/>
            <a:ext cx="1811548" cy="76628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Comisión de Selección</a:t>
            </a:r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1851548" y="1944489"/>
            <a:ext cx="0" cy="419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1851548" y="2109173"/>
            <a:ext cx="896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Eligen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9026304" y="2960221"/>
            <a:ext cx="1647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Integrado por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0" y="788803"/>
            <a:ext cx="1609609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Congreso del Estado 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138289" y="1366310"/>
            <a:ext cx="122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Designa</a:t>
            </a:r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6240624" y="961042"/>
            <a:ext cx="27856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6348181" y="591710"/>
            <a:ext cx="1620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Se integra al</a:t>
            </a:r>
          </a:p>
        </p:txBody>
      </p:sp>
      <p:sp>
        <p:nvSpPr>
          <p:cNvPr id="14" name="Elipse 13"/>
          <p:cNvSpPr/>
          <p:nvPr/>
        </p:nvSpPr>
        <p:spPr>
          <a:xfrm>
            <a:off x="9246580" y="176076"/>
            <a:ext cx="2318502" cy="1195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Sistema Nacional Anticorrupción</a:t>
            </a:r>
          </a:p>
        </p:txBody>
      </p:sp>
      <p:sp>
        <p:nvSpPr>
          <p:cNvPr id="2" name="Rectángulo redondeado 1"/>
          <p:cNvSpPr/>
          <p:nvPr/>
        </p:nvSpPr>
        <p:spPr>
          <a:xfrm>
            <a:off x="62262" y="36293"/>
            <a:ext cx="2767922" cy="61114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/>
                </a:solidFill>
              </a:rPr>
              <a:t>Comisión Interinstitucional Implementación SEAJAL</a:t>
            </a:r>
          </a:p>
        </p:txBody>
      </p:sp>
      <p:cxnSp>
        <p:nvCxnSpPr>
          <p:cNvPr id="23" name="Conector recto 22"/>
          <p:cNvCxnSpPr/>
          <p:nvPr/>
        </p:nvCxnSpPr>
        <p:spPr>
          <a:xfrm>
            <a:off x="479834" y="1065802"/>
            <a:ext cx="0" cy="300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751439" y="1504809"/>
            <a:ext cx="1332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/>
          <p:cNvSpPr/>
          <p:nvPr/>
        </p:nvSpPr>
        <p:spPr>
          <a:xfrm>
            <a:off x="7406828" y="1470014"/>
            <a:ext cx="2147977" cy="720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Sistemas Municipales Anticorrupción</a:t>
            </a:r>
          </a:p>
        </p:txBody>
      </p:sp>
      <p:cxnSp>
        <p:nvCxnSpPr>
          <p:cNvPr id="26" name="Conector recto de flecha 25"/>
          <p:cNvCxnSpPr/>
          <p:nvPr/>
        </p:nvCxnSpPr>
        <p:spPr>
          <a:xfrm flipH="1">
            <a:off x="6098876" y="1888290"/>
            <a:ext cx="11683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9704717" y="1888290"/>
            <a:ext cx="759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 flipV="1">
            <a:off x="10455216" y="1504809"/>
            <a:ext cx="8626" cy="383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504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67645"/>
              </p:ext>
            </p:extLst>
          </p:nvPr>
        </p:nvGraphicFramePr>
        <p:xfrm>
          <a:off x="742950" y="118533"/>
          <a:ext cx="10677525" cy="5587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a 2"/>
          <p:cNvGraphicFramePr/>
          <p:nvPr>
            <p:extLst/>
          </p:nvPr>
        </p:nvGraphicFramePr>
        <p:xfrm>
          <a:off x="638175" y="4144923"/>
          <a:ext cx="10801350" cy="1561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4248151" y="5449859"/>
            <a:ext cx="3981450" cy="5232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prstClr val="black"/>
                </a:solidFill>
              </a:rPr>
              <a:t>Secretaría Ejecutiva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874043" y="999419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prstClr val="black"/>
                </a:solidFill>
              </a:rPr>
              <a:t>+</a:t>
            </a:r>
          </a:p>
        </p:txBody>
      </p:sp>
      <p:sp>
        <p:nvSpPr>
          <p:cNvPr id="13" name="Elipse 12"/>
          <p:cNvSpPr/>
          <p:nvPr/>
        </p:nvSpPr>
        <p:spPr>
          <a:xfrm>
            <a:off x="638175" y="836675"/>
            <a:ext cx="1228725" cy="4873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prstClr val="black"/>
                </a:solidFill>
              </a:rPr>
              <a:t>SNA</a:t>
            </a:r>
          </a:p>
        </p:txBody>
      </p:sp>
      <p:sp>
        <p:nvSpPr>
          <p:cNvPr id="14" name="Elipse 13"/>
          <p:cNvSpPr/>
          <p:nvPr/>
        </p:nvSpPr>
        <p:spPr>
          <a:xfrm>
            <a:off x="2414587" y="735450"/>
            <a:ext cx="1509713" cy="6705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prstClr val="black"/>
                </a:solidFill>
              </a:rPr>
              <a:t>32</a:t>
            </a:r>
          </a:p>
          <a:p>
            <a:pPr algn="ctr"/>
            <a:r>
              <a:rPr lang="es-MX" b="1" dirty="0">
                <a:solidFill>
                  <a:prstClr val="black"/>
                </a:solidFill>
              </a:rPr>
              <a:t>SLA/SEA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94762" y="1405950"/>
            <a:ext cx="1457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también</a:t>
            </a:r>
          </a:p>
        </p:txBody>
      </p:sp>
      <p:sp>
        <p:nvSpPr>
          <p:cNvPr id="6" name="Flecha curvada hacia arriba 5"/>
          <p:cNvSpPr/>
          <p:nvPr/>
        </p:nvSpPr>
        <p:spPr>
          <a:xfrm>
            <a:off x="7280693" y="1500767"/>
            <a:ext cx="2087593" cy="36231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1446182" y="1619427"/>
            <a:ext cx="1228725" cy="48730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prstClr val="black"/>
                </a:solidFill>
              </a:rPr>
              <a:t>SMA</a:t>
            </a:r>
          </a:p>
        </p:txBody>
      </p:sp>
    </p:spTree>
    <p:extLst>
      <p:ext uri="{BB962C8B-B14F-4D97-AF65-F5344CB8AC3E}">
        <p14:creationId xmlns:p14="http://schemas.microsoft.com/office/powerpoint/2010/main" val="100627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/>
          </p:nvPr>
        </p:nvGraphicFramePr>
        <p:xfrm>
          <a:off x="199465" y="342900"/>
          <a:ext cx="11906250" cy="5618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7804087" y="334978"/>
            <a:ext cx="3802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Estructura de la Secretaría Ejecutiva</a:t>
            </a:r>
          </a:p>
        </p:txBody>
      </p:sp>
    </p:spTree>
    <p:extLst>
      <p:ext uri="{BB962C8B-B14F-4D97-AF65-F5344CB8AC3E}">
        <p14:creationId xmlns:p14="http://schemas.microsoft.com/office/powerpoint/2010/main" val="111116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10"/>
          <p:cNvSpPr>
            <a:spLocks noGrp="1"/>
          </p:cNvSpPr>
          <p:nvPr>
            <p:ph type="body" sz="half" idx="2"/>
          </p:nvPr>
        </p:nvSpPr>
        <p:spPr>
          <a:xfrm>
            <a:off x="448574" y="104875"/>
            <a:ext cx="4592390" cy="5574906"/>
          </a:xfrm>
        </p:spPr>
        <p:txBody>
          <a:bodyPr/>
          <a:lstStyle/>
          <a:p>
            <a:r>
              <a:rPr lang="es-MX" sz="1800" dirty="0"/>
              <a:t>La Secretaría Ejecutiva del Sistema Estatal es el </a:t>
            </a:r>
            <a:r>
              <a:rPr lang="es-MX" sz="1800" b="1" dirty="0"/>
              <a:t>órgano de apoyo técnico </a:t>
            </a:r>
            <a:r>
              <a:rPr lang="es-MX" sz="1800" dirty="0"/>
              <a:t>del Comité Coordinador el cual es una </a:t>
            </a:r>
            <a:r>
              <a:rPr lang="es-MX" sz="1800" b="1" dirty="0"/>
              <a:t>instancia constitucional</a:t>
            </a:r>
          </a:p>
          <a:p>
            <a:r>
              <a:rPr lang="es-MX" sz="1800" dirty="0"/>
              <a:t>Su naturaleza jurídica-administrativa es la de un organismo público descentralizado, no sectorizado, con personalidad jurídica y patrimonio propios, con autonomía técnica y de gestión.</a:t>
            </a:r>
          </a:p>
          <a:p>
            <a:r>
              <a:rPr lang="es-MX" sz="1800" dirty="0"/>
              <a:t>La Ley del Sistema Anticorrupción del Estado de Jalisco, le otorga un autonomía semejante a la que gozan los Organismos Constitucionales Autónomos, p. ej.: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MX" sz="1800" dirty="0"/>
              <a:t>Proceso de nombramiento del Secretario Técnico y del Contralor Interno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MX" sz="1800" dirty="0"/>
              <a:t>Limitación de funciones de la Contraloría Interna</a:t>
            </a:r>
          </a:p>
          <a:p>
            <a:pPr marL="214313" indent="-214313">
              <a:buFont typeface="Wingdings" panose="05000000000000000000" pitchFamily="2" charset="2"/>
              <a:buChar char="§"/>
            </a:pPr>
            <a:r>
              <a:rPr lang="es-MX" sz="1800" dirty="0"/>
              <a:t>Atribuciones del Secretario Técnico</a:t>
            </a:r>
          </a:p>
        </p:txBody>
      </p:sp>
      <p:graphicFrame>
        <p:nvGraphicFramePr>
          <p:cNvPr id="17" name="Marcador de contenido 16"/>
          <p:cNvGraphicFramePr>
            <a:graphicFrameLocks noGrp="1"/>
          </p:cNvGraphicFramePr>
          <p:nvPr>
            <p:ph idx="1"/>
            <p:extLst/>
          </p:nvPr>
        </p:nvGraphicFramePr>
        <p:xfrm>
          <a:off x="5505449" y="314424"/>
          <a:ext cx="6354041" cy="537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2762522" y="5791047"/>
            <a:ext cx="6360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prstClr val="black"/>
                </a:solidFill>
              </a:rPr>
              <a:t>Capítulo IV. Secretaría Ejecutiva del Sistema Estatal Anticorrupción LSAEJAL (art. 24-35)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0468247" y="104875"/>
            <a:ext cx="1963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44546A"/>
                </a:solidFill>
                <a:latin typeface="Calibri Light" panose="020F0302020204030204"/>
                <a:ea typeface="+mj-ea"/>
                <a:cs typeface="+mj-cs"/>
              </a:rPr>
              <a:t>3. Funciones Secretaría Ejecutiva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733233" y="4036721"/>
            <a:ext cx="22372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>
                <a:solidFill>
                  <a:srgbClr val="FF0000"/>
                </a:solidFill>
              </a:rPr>
              <a:t>Las Secretarías Ejecutivas de los Sistemas Anticorrupción son los CONEVAL de la Anticorrupción</a:t>
            </a:r>
          </a:p>
        </p:txBody>
      </p:sp>
    </p:spTree>
    <p:extLst>
      <p:ext uri="{BB962C8B-B14F-4D97-AF65-F5344CB8AC3E}">
        <p14:creationId xmlns:p14="http://schemas.microsoft.com/office/powerpoint/2010/main" val="274429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Graphic spid="17" grpId="0">
        <p:bldAsOne/>
      </p:bldGraphic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770" y="69012"/>
            <a:ext cx="8988724" cy="590909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uadroTexto 8"/>
          <p:cNvSpPr txBox="1"/>
          <p:nvPr/>
        </p:nvSpPr>
        <p:spPr>
          <a:xfrm>
            <a:off x="0" y="1846053"/>
            <a:ext cx="2329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accent1">
                    <a:lumMod val="75000"/>
                  </a:schemeClr>
                </a:solidFill>
              </a:rPr>
              <a:t>Funciones y Relaciones de la Secretaría Ejecutiva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70936" y="4433977"/>
            <a:ext cx="19581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Fuente: </a:t>
            </a:r>
          </a:p>
          <a:p>
            <a:r>
              <a:rPr lang="es-MX" sz="1400" dirty="0"/>
              <a:t>Dirección de Desarrollo Organizacional-SEPAF</a:t>
            </a:r>
          </a:p>
        </p:txBody>
      </p:sp>
    </p:spTree>
    <p:extLst>
      <p:ext uri="{BB962C8B-B14F-4D97-AF65-F5344CB8AC3E}">
        <p14:creationId xmlns:p14="http://schemas.microsoft.com/office/powerpoint/2010/main" val="1931926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261555" y="1014623"/>
          <a:ext cx="11436096" cy="4752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313568" y="217283"/>
            <a:ext cx="6056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prstClr val="black"/>
                </a:solidFill>
              </a:rPr>
              <a:t>Áreas temáticas de los Sistemas Anticorrupción</a:t>
            </a:r>
          </a:p>
        </p:txBody>
      </p:sp>
    </p:spTree>
    <p:extLst>
      <p:ext uri="{BB962C8B-B14F-4D97-AF65-F5344CB8AC3E}">
        <p14:creationId xmlns:p14="http://schemas.microsoft.com/office/powerpoint/2010/main" val="418492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>
          <a:xfrm>
            <a:off x="839789" y="404453"/>
            <a:ext cx="5157787" cy="823912"/>
          </a:xfrm>
        </p:spPr>
        <p:txBody>
          <a:bodyPr/>
          <a:lstStyle/>
          <a:p>
            <a:r>
              <a:rPr lang="es-MX" dirty="0"/>
              <a:t>Normativa del SEAJAL y su Secretaría Ejecutiva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2"/>
          </p:nvPr>
        </p:nvSpPr>
        <p:spPr>
          <a:xfrm>
            <a:off x="839789" y="1789087"/>
            <a:ext cx="4819140" cy="3947479"/>
          </a:xfrm>
        </p:spPr>
        <p:txBody>
          <a:bodyPr/>
          <a:lstStyle/>
          <a:p>
            <a:r>
              <a:rPr lang="es-MX" dirty="0"/>
              <a:t>Art. 107 Ter. de la Constitución Política del Estado de Jalisco, POE 18 de julio de 2017)</a:t>
            </a:r>
          </a:p>
          <a:p>
            <a:r>
              <a:rPr lang="es-MX" dirty="0"/>
              <a:t>Ley del Sistema Anticorrupción de Jalisco, POE 18 de julio de 2017</a:t>
            </a:r>
          </a:p>
          <a:p>
            <a:r>
              <a:rPr lang="es-MX" dirty="0"/>
              <a:t>Estatuto Orgánico de la Secretaría Ejecutiva del Sistema Estatal Anticorrupción de Jalisco, POE 17 de mayo de 2018</a:t>
            </a:r>
          </a:p>
          <a:p>
            <a:r>
              <a:rPr lang="es-MX" dirty="0"/>
              <a:t>Acuerdos derivados de las sesiones ordinarias y extraordinarias celebradas desde marzo de 2018</a:t>
            </a:r>
          </a:p>
          <a:p>
            <a:endParaRPr lang="es-MX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310225" y="612474"/>
            <a:ext cx="5183188" cy="348471"/>
          </a:xfrm>
        </p:spPr>
        <p:txBody>
          <a:bodyPr/>
          <a:lstStyle/>
          <a:p>
            <a:pPr algn="ctr"/>
            <a:r>
              <a:rPr lang="es-MX" dirty="0"/>
              <a:t>Evolución 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831457" y="960946"/>
            <a:ext cx="5661956" cy="5155182"/>
          </a:xfrm>
        </p:spPr>
        <p:txBody>
          <a:bodyPr/>
          <a:lstStyle/>
          <a:p>
            <a:pPr marL="0" indent="0">
              <a:buNone/>
            </a:pPr>
            <a:r>
              <a:rPr lang="es-MX" sz="1800" b="1" dirty="0"/>
              <a:t>2017</a:t>
            </a:r>
          </a:p>
          <a:p>
            <a:r>
              <a:rPr lang="es-MX" sz="1800" dirty="0"/>
              <a:t>1 de noviembre, se designaron y entraron en funciones, los 5 integrantes del Comité de Participación Social del Sistema Estatal Anticorrupción de Jalisco </a:t>
            </a:r>
          </a:p>
          <a:p>
            <a:r>
              <a:rPr lang="es-MX" sz="1800" dirty="0"/>
              <a:t>15 de diciembre, nombramiento de Norma Jesús Hernández Reyes como Contralora Interna de la Secretaría Ejecutiva del SEAJAL. Inicia sus funciones el 1 de enero del 2018</a:t>
            </a:r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r>
              <a:rPr lang="es-MX" sz="1800" b="1" dirty="0"/>
              <a:t>2018</a:t>
            </a:r>
          </a:p>
          <a:p>
            <a:r>
              <a:rPr lang="es-MX" sz="1800" dirty="0"/>
              <a:t>1 de febrero, designación de </a:t>
            </a:r>
            <a:r>
              <a:rPr lang="es-MX" sz="1800" dirty="0" err="1"/>
              <a:t>Haimé</a:t>
            </a:r>
            <a:r>
              <a:rPr lang="es-MX" sz="1800" dirty="0"/>
              <a:t> Figueroa Neri como Secretaria Técnica de la Secretaría Ejecutiva del SEAJAL</a:t>
            </a:r>
          </a:p>
          <a:p>
            <a:r>
              <a:rPr lang="es-MX" sz="1800" dirty="0"/>
              <a:t>Julio, inicia el ingreso del personal de la SE</a:t>
            </a:r>
          </a:p>
          <a:p>
            <a:pPr marL="0" indent="0">
              <a:buNone/>
            </a:pP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550391289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ST SEAJAL feb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álisis salarios y honorarios ST y CPS SEAJAL 14feb18" id="{1E0F58EF-E0C6-46A7-8291-6FFE27C06092}" vid="{F20F412A-504A-464A-AE7E-8FB6045D9840}"/>
    </a:ext>
  </a:extLst>
</a:theme>
</file>

<file path=ppt/theme/theme2.xml><?xml version="1.0" encoding="utf-8"?>
<a:theme xmlns:a="http://schemas.openxmlformats.org/drawingml/2006/main" name="1_Plantilla ST SEAJAL feb18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álisis salarios y honorarios ST y CPS SEAJAL 14feb18" id="{1E0F58EF-E0C6-46A7-8291-6FFE27C06092}" vid="{F20F412A-504A-464A-AE7E-8FB6045D9840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1016</Words>
  <Application>Microsoft Office PowerPoint</Application>
  <PresentationFormat>Panorámica</PresentationFormat>
  <Paragraphs>175</Paragraphs>
  <Slides>12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Segoe UI Semibold</vt:lpstr>
      <vt:lpstr>Wingdings</vt:lpstr>
      <vt:lpstr>Plantilla ST SEAJAL feb18</vt:lpstr>
      <vt:lpstr>1_Plantilla ST SEAJAL feb18</vt:lpstr>
      <vt:lpstr>¿Qué es el Sistema Estatal Anticorrupción de Jalisco  y su Secretaría Ejecutiva?</vt:lpstr>
      <vt:lpstr>¿Qué es el Sistema Estatal Anticorrupción de Jalisco?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PRIMEROS AVANCES</vt:lpstr>
      <vt:lpstr>Presentación de PowerPoint</vt:lpstr>
      <vt:lpstr>Datos de contacto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aimée.figueroa</dc:creator>
  <cp:lastModifiedBy>Karla Sofia</cp:lastModifiedBy>
  <cp:revision>72</cp:revision>
  <dcterms:created xsi:type="dcterms:W3CDTF">2018-03-16T16:26:43Z</dcterms:created>
  <dcterms:modified xsi:type="dcterms:W3CDTF">2018-10-22T13:57:17Z</dcterms:modified>
</cp:coreProperties>
</file>