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72" r:id="rId2"/>
    <p:sldId id="278" r:id="rId3"/>
    <p:sldId id="257" r:id="rId4"/>
    <p:sldId id="291" r:id="rId5"/>
    <p:sldId id="290" r:id="rId6"/>
    <p:sldId id="259" r:id="rId7"/>
    <p:sldId id="260" r:id="rId8"/>
    <p:sldId id="270" r:id="rId9"/>
    <p:sldId id="287" r:id="rId10"/>
    <p:sldId id="279" r:id="rId11"/>
    <p:sldId id="294" r:id="rId12"/>
    <p:sldId id="292" r:id="rId13"/>
    <p:sldId id="296" r:id="rId14"/>
    <p:sldId id="297" r:id="rId15"/>
    <p:sldId id="298" r:id="rId16"/>
    <p:sldId id="299" r:id="rId17"/>
    <p:sldId id="289" r:id="rId18"/>
  </p:sldIdLst>
  <p:sldSz cx="9144000" cy="6858000" type="screen4x3"/>
  <p:notesSz cx="6858000" cy="9101138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54" autoAdjust="0"/>
    <p:restoredTop sz="97320" autoAdjust="0"/>
  </p:normalViewPr>
  <p:slideViewPr>
    <p:cSldViewPr>
      <p:cViewPr varScale="1">
        <p:scale>
          <a:sx n="71" d="100"/>
          <a:sy n="71" d="100"/>
        </p:scale>
        <p:origin x="142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png"/><Relationship Id="rId4" Type="http://schemas.openxmlformats.org/officeDocument/2006/relationships/image" Target="../media/image11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png"/><Relationship Id="rId4" Type="http://schemas.openxmlformats.org/officeDocument/2006/relationships/image" Target="../media/image1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403EDC-2083-4212-B129-8C5663B57C0F}" type="doc">
      <dgm:prSet loTypeId="urn:microsoft.com/office/officeart/2005/8/layout/hierarchy4" loCatId="list" qsTypeId="urn:microsoft.com/office/officeart/2005/8/quickstyle/3d1" qsCatId="3D" csTypeId="urn:microsoft.com/office/officeart/2005/8/colors/accent2_3" csCatId="accent2" phldr="1"/>
      <dgm:spPr/>
      <dgm:t>
        <a:bodyPr/>
        <a:lstStyle/>
        <a:p>
          <a:endParaRPr lang="es-ES"/>
        </a:p>
      </dgm:t>
    </dgm:pt>
    <dgm:pt modelId="{D1FE07D5-CBCA-4B49-8627-A19EAB4D756B}">
      <dgm:prSet phldrT="[Texto]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s-ES" sz="3600" dirty="0" smtClean="0">
              <a:latin typeface="Arial Narrow" panose="020B0606020202030204" pitchFamily="34" charset="0"/>
            </a:rPr>
            <a:t>Contralora del Estado</a:t>
          </a:r>
          <a:endParaRPr lang="es-ES" sz="3600" dirty="0">
            <a:latin typeface="Arial Narrow" panose="020B0606020202030204" pitchFamily="34" charset="0"/>
          </a:endParaRPr>
        </a:p>
      </dgm:t>
    </dgm:pt>
    <dgm:pt modelId="{58662004-F777-4631-8367-D872A3F2A6D6}" type="parTrans" cxnId="{36E9F2A3-48CD-4BFF-9D68-A70F0A563AFC}">
      <dgm:prSet/>
      <dgm:spPr/>
      <dgm:t>
        <a:bodyPr/>
        <a:lstStyle/>
        <a:p>
          <a:endParaRPr lang="es-ES"/>
        </a:p>
      </dgm:t>
    </dgm:pt>
    <dgm:pt modelId="{B2608139-D095-4013-B99F-EDCC643CCBA0}" type="sibTrans" cxnId="{36E9F2A3-48CD-4BFF-9D68-A70F0A563AFC}">
      <dgm:prSet/>
      <dgm:spPr/>
      <dgm:t>
        <a:bodyPr/>
        <a:lstStyle/>
        <a:p>
          <a:endParaRPr lang="es-ES"/>
        </a:p>
      </dgm:t>
    </dgm:pt>
    <dgm:pt modelId="{A5DF1579-EB47-4463-9EB1-409507B8D614}">
      <dgm:prSet phldrT="[Texto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s-ES" sz="1400" dirty="0" smtClean="0">
              <a:latin typeface="Arial Narrow" panose="020B0606020202030204" pitchFamily="34" charset="0"/>
            </a:rPr>
            <a:t>Jurídica</a:t>
          </a:r>
          <a:endParaRPr lang="es-ES" sz="1400" dirty="0">
            <a:latin typeface="Arial Narrow" panose="020B0606020202030204" pitchFamily="34" charset="0"/>
          </a:endParaRPr>
        </a:p>
      </dgm:t>
    </dgm:pt>
    <dgm:pt modelId="{53C65D05-6E35-4343-BDE2-8966C1273F21}" type="parTrans" cxnId="{4E6E151F-43C8-4218-A282-DAE553D96AED}">
      <dgm:prSet/>
      <dgm:spPr/>
      <dgm:t>
        <a:bodyPr/>
        <a:lstStyle/>
        <a:p>
          <a:endParaRPr lang="es-ES"/>
        </a:p>
      </dgm:t>
    </dgm:pt>
    <dgm:pt modelId="{82D20783-2F26-4F0E-9281-D63DAA06A245}" type="sibTrans" cxnId="{4E6E151F-43C8-4218-A282-DAE553D96AED}">
      <dgm:prSet/>
      <dgm:spPr/>
      <dgm:t>
        <a:bodyPr/>
        <a:lstStyle/>
        <a:p>
          <a:endParaRPr lang="es-ES"/>
        </a:p>
      </dgm:t>
    </dgm:pt>
    <dgm:pt modelId="{6BEEDF0B-844D-4DAE-BFCD-73DD1D5A6996}">
      <dgm:prSet phldrT="[Texto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s-ES" sz="1400" dirty="0" smtClean="0">
              <a:latin typeface="Arial Narrow" panose="020B0606020202030204" pitchFamily="34" charset="0"/>
            </a:rPr>
            <a:t>Contraloría Social y Vinculación Institucional</a:t>
          </a:r>
          <a:endParaRPr lang="es-ES" sz="1400" dirty="0">
            <a:latin typeface="Arial Narrow" panose="020B0606020202030204" pitchFamily="34" charset="0"/>
          </a:endParaRPr>
        </a:p>
      </dgm:t>
    </dgm:pt>
    <dgm:pt modelId="{652F04F8-5B7C-4C1E-BD16-3338EC280974}" type="parTrans" cxnId="{80BC4560-D963-49C0-B768-5242EDFBBE02}">
      <dgm:prSet/>
      <dgm:spPr/>
      <dgm:t>
        <a:bodyPr/>
        <a:lstStyle/>
        <a:p>
          <a:endParaRPr lang="es-ES"/>
        </a:p>
      </dgm:t>
    </dgm:pt>
    <dgm:pt modelId="{582609C8-20B4-4EFF-9815-AEC89EFB104F}" type="sibTrans" cxnId="{80BC4560-D963-49C0-B768-5242EDFBBE02}">
      <dgm:prSet/>
      <dgm:spPr/>
      <dgm:t>
        <a:bodyPr/>
        <a:lstStyle/>
        <a:p>
          <a:endParaRPr lang="es-ES"/>
        </a:p>
      </dgm:t>
    </dgm:pt>
    <dgm:pt modelId="{B33D78B6-7345-419A-B21F-44A5801D705D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s-ES" sz="2000" dirty="0" smtClean="0">
              <a:latin typeface="Arial Narrow" panose="020B0606020202030204" pitchFamily="34" charset="0"/>
            </a:rPr>
            <a:t>Dirección General de Verificación y Control de Obra</a:t>
          </a:r>
          <a:endParaRPr lang="es-ES" sz="2000" dirty="0">
            <a:latin typeface="Arial Narrow" panose="020B0606020202030204" pitchFamily="34" charset="0"/>
          </a:endParaRPr>
        </a:p>
      </dgm:t>
    </dgm:pt>
    <dgm:pt modelId="{D91B8782-5994-429C-B1AD-1B16309E05E6}" type="parTrans" cxnId="{BA55FDA3-91F6-4BB9-9D87-B445F19F0E00}">
      <dgm:prSet/>
      <dgm:spPr/>
      <dgm:t>
        <a:bodyPr/>
        <a:lstStyle/>
        <a:p>
          <a:endParaRPr lang="es-ES"/>
        </a:p>
      </dgm:t>
    </dgm:pt>
    <dgm:pt modelId="{6D1E0A1D-A727-4C1B-880D-DD436EF9C539}" type="sibTrans" cxnId="{BA55FDA3-91F6-4BB9-9D87-B445F19F0E00}">
      <dgm:prSet/>
      <dgm:spPr/>
      <dgm:t>
        <a:bodyPr/>
        <a:lstStyle/>
        <a:p>
          <a:endParaRPr lang="es-ES"/>
        </a:p>
      </dgm:t>
    </dgm:pt>
    <dgm:pt modelId="{5F359243-AEE1-4F6D-9894-DBC708EAC1E4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s-ES" sz="1400" dirty="0" smtClean="0">
              <a:latin typeface="Arial Narrow" panose="020B0606020202030204" pitchFamily="34" charset="0"/>
            </a:rPr>
            <a:t>Control y Evaluación a Organismos </a:t>
          </a:r>
          <a:r>
            <a:rPr lang="es-ES" sz="1400" dirty="0" err="1" smtClean="0">
              <a:latin typeface="Arial Narrow" panose="020B0606020202030204" pitchFamily="34" charset="0"/>
            </a:rPr>
            <a:t>Paraestata</a:t>
          </a:r>
          <a:r>
            <a:rPr lang="es-ES" sz="1400" dirty="0" smtClean="0">
              <a:latin typeface="Arial Narrow" panose="020B0606020202030204" pitchFamily="34" charset="0"/>
            </a:rPr>
            <a:t>-les</a:t>
          </a:r>
          <a:endParaRPr lang="es-ES" sz="1400" dirty="0">
            <a:latin typeface="Arial Narrow" panose="020B0606020202030204" pitchFamily="34" charset="0"/>
          </a:endParaRPr>
        </a:p>
      </dgm:t>
    </dgm:pt>
    <dgm:pt modelId="{48AFFE58-B010-4AAF-8DC7-498A0520CC5A}" type="parTrans" cxnId="{2F04B546-7BAF-4439-85C0-C7422859FA13}">
      <dgm:prSet/>
      <dgm:spPr/>
      <dgm:t>
        <a:bodyPr/>
        <a:lstStyle/>
        <a:p>
          <a:endParaRPr lang="es-ES"/>
        </a:p>
      </dgm:t>
    </dgm:pt>
    <dgm:pt modelId="{5D5649B9-8C58-4CFB-A846-AE20EAC58BD0}" type="sibTrans" cxnId="{2F04B546-7BAF-4439-85C0-C7422859FA13}">
      <dgm:prSet/>
      <dgm:spPr/>
      <dgm:t>
        <a:bodyPr/>
        <a:lstStyle/>
        <a:p>
          <a:endParaRPr lang="es-ES"/>
        </a:p>
      </dgm:t>
    </dgm:pt>
    <dgm:pt modelId="{219A588A-0251-474B-8EBD-B9D2AC368089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s-ES" sz="1400" dirty="0" smtClean="0">
              <a:latin typeface="Arial Narrow" panose="020B0606020202030204" pitchFamily="34" charset="0"/>
            </a:rPr>
            <a:t>Control y Evaluación a Dependencias del Ejecutivo</a:t>
          </a:r>
          <a:endParaRPr lang="es-ES" sz="1400" dirty="0">
            <a:latin typeface="Arial Narrow" panose="020B0606020202030204" pitchFamily="34" charset="0"/>
          </a:endParaRPr>
        </a:p>
      </dgm:t>
    </dgm:pt>
    <dgm:pt modelId="{FCEB9881-EDC3-468F-B8BA-46E73EF77E45}" type="parTrans" cxnId="{2FAB966D-DE0A-4DBE-A52E-9A7BB9B244A6}">
      <dgm:prSet/>
      <dgm:spPr/>
      <dgm:t>
        <a:bodyPr/>
        <a:lstStyle/>
        <a:p>
          <a:endParaRPr lang="es-ES"/>
        </a:p>
      </dgm:t>
    </dgm:pt>
    <dgm:pt modelId="{3626E263-C6E8-483B-B996-642EAE9650D6}" type="sibTrans" cxnId="{2FAB966D-DE0A-4DBE-A52E-9A7BB9B244A6}">
      <dgm:prSet/>
      <dgm:spPr/>
      <dgm:t>
        <a:bodyPr/>
        <a:lstStyle/>
        <a:p>
          <a:endParaRPr lang="es-ES"/>
        </a:p>
      </dgm:t>
    </dgm:pt>
    <dgm:pt modelId="{2E032919-BB76-4111-B3AF-F5F39406AD69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s-ES" sz="1400" dirty="0" smtClean="0">
              <a:latin typeface="Arial Narrow" panose="020B0606020202030204" pitchFamily="34" charset="0"/>
            </a:rPr>
            <a:t>Administra-</a:t>
          </a:r>
          <a:r>
            <a:rPr lang="es-ES" sz="1400" dirty="0" err="1" smtClean="0">
              <a:latin typeface="Arial Narrow" panose="020B0606020202030204" pitchFamily="34" charset="0"/>
            </a:rPr>
            <a:t>tiva</a:t>
          </a:r>
          <a:endParaRPr lang="es-ES" sz="1400" dirty="0">
            <a:latin typeface="Arial Narrow" panose="020B0606020202030204" pitchFamily="34" charset="0"/>
          </a:endParaRPr>
        </a:p>
      </dgm:t>
    </dgm:pt>
    <dgm:pt modelId="{CC264C7A-0ED8-4918-8A06-75139FF7A820}" type="parTrans" cxnId="{6C528392-CBE6-4EEF-9783-62A8D87991C2}">
      <dgm:prSet/>
      <dgm:spPr/>
      <dgm:t>
        <a:bodyPr/>
        <a:lstStyle/>
        <a:p>
          <a:endParaRPr lang="es-ES"/>
        </a:p>
      </dgm:t>
    </dgm:pt>
    <dgm:pt modelId="{6BC192B5-3F92-4CE6-B99E-4FCA4ACBE24F}" type="sibTrans" cxnId="{6C528392-CBE6-4EEF-9783-62A8D87991C2}">
      <dgm:prSet/>
      <dgm:spPr/>
      <dgm:t>
        <a:bodyPr/>
        <a:lstStyle/>
        <a:p>
          <a:endParaRPr lang="es-ES"/>
        </a:p>
      </dgm:t>
    </dgm:pt>
    <dgm:pt modelId="{18F90C62-C09C-49BE-9373-23A21C5BF6CA}">
      <dgm:prSet/>
      <dgm:spPr>
        <a:solidFill>
          <a:schemeClr val="accent2"/>
        </a:solidFill>
      </dgm:spPr>
      <dgm:t>
        <a:bodyPr/>
        <a:lstStyle/>
        <a:p>
          <a:r>
            <a:rPr lang="es-ES" dirty="0" smtClean="0">
              <a:latin typeface="Arial Narrow" panose="020B0606020202030204" pitchFamily="34" charset="0"/>
            </a:rPr>
            <a:t>Revisión del Proceso de Inversión de Obra Pública</a:t>
          </a:r>
        </a:p>
        <a:p>
          <a:r>
            <a:rPr lang="es-ES" dirty="0" smtClean="0">
              <a:latin typeface="Arial Narrow" panose="020B0606020202030204" pitchFamily="34" charset="0"/>
            </a:rPr>
            <a:t>(Verificaciones y Auditorías)</a:t>
          </a:r>
          <a:endParaRPr lang="es-ES" dirty="0">
            <a:latin typeface="Arial Narrow" panose="020B0606020202030204" pitchFamily="34" charset="0"/>
          </a:endParaRPr>
        </a:p>
      </dgm:t>
    </dgm:pt>
    <dgm:pt modelId="{008A6E55-856D-4D7E-95FE-5805C46231C3}" type="parTrans" cxnId="{A2682FBC-0E0C-4FE7-B71B-F6EE87AF2ADB}">
      <dgm:prSet/>
      <dgm:spPr/>
      <dgm:t>
        <a:bodyPr/>
        <a:lstStyle/>
        <a:p>
          <a:endParaRPr lang="es-ES"/>
        </a:p>
      </dgm:t>
    </dgm:pt>
    <dgm:pt modelId="{23C3323C-0D58-4610-824A-2CB92EE4B64E}" type="sibTrans" cxnId="{A2682FBC-0E0C-4FE7-B71B-F6EE87AF2ADB}">
      <dgm:prSet/>
      <dgm:spPr/>
      <dgm:t>
        <a:bodyPr/>
        <a:lstStyle/>
        <a:p>
          <a:endParaRPr lang="es-ES"/>
        </a:p>
      </dgm:t>
    </dgm:pt>
    <dgm:pt modelId="{3EBC4A6E-6FE3-404D-89D2-D94E2B291DE3}">
      <dgm:prSet/>
      <dgm:spPr>
        <a:solidFill>
          <a:schemeClr val="accent2"/>
        </a:solidFill>
      </dgm:spPr>
      <dgm:t>
        <a:bodyPr/>
        <a:lstStyle/>
        <a:p>
          <a:r>
            <a:rPr lang="es-ES" dirty="0" smtClean="0">
              <a:latin typeface="Arial Narrow" panose="020B0606020202030204" pitchFamily="34" charset="0"/>
            </a:rPr>
            <a:t>Coordinación de Recaudación</a:t>
          </a:r>
        </a:p>
        <a:p>
          <a:r>
            <a:rPr lang="es-ES" dirty="0" smtClean="0">
              <a:latin typeface="Arial Narrow" panose="020B0606020202030204" pitchFamily="34" charset="0"/>
            </a:rPr>
            <a:t>(2 y 5 al millar)</a:t>
          </a:r>
          <a:endParaRPr lang="es-ES" dirty="0">
            <a:latin typeface="Arial Narrow" panose="020B0606020202030204" pitchFamily="34" charset="0"/>
          </a:endParaRPr>
        </a:p>
      </dgm:t>
    </dgm:pt>
    <dgm:pt modelId="{41A6EC05-D1E1-48DB-AE6A-A7F21A53FD53}" type="parTrans" cxnId="{3E90F8F1-735C-4E75-B2BB-7A392C413843}">
      <dgm:prSet/>
      <dgm:spPr/>
      <dgm:t>
        <a:bodyPr/>
        <a:lstStyle/>
        <a:p>
          <a:endParaRPr lang="es-ES"/>
        </a:p>
      </dgm:t>
    </dgm:pt>
    <dgm:pt modelId="{4F7EF6AD-5578-43FC-98CF-47F5F03CFD72}" type="sibTrans" cxnId="{3E90F8F1-735C-4E75-B2BB-7A392C413843}">
      <dgm:prSet/>
      <dgm:spPr/>
      <dgm:t>
        <a:bodyPr/>
        <a:lstStyle/>
        <a:p>
          <a:endParaRPr lang="es-ES"/>
        </a:p>
      </dgm:t>
    </dgm:pt>
    <dgm:pt modelId="{6DBF5154-1EE0-4950-940A-3A68E6F7034E}">
      <dgm:prSet/>
      <dgm:spPr>
        <a:solidFill>
          <a:schemeClr val="accent2"/>
        </a:solidFill>
      </dgm:spPr>
      <dgm:t>
        <a:bodyPr/>
        <a:lstStyle/>
        <a:p>
          <a:r>
            <a:rPr lang="es-ES" dirty="0" smtClean="0">
              <a:latin typeface="Arial Narrow" panose="020B0606020202030204" pitchFamily="34" charset="0"/>
            </a:rPr>
            <a:t>Mejoras de la Gestión</a:t>
          </a:r>
        </a:p>
        <a:p>
          <a:r>
            <a:rPr lang="es-ES" dirty="0" smtClean="0">
              <a:latin typeface="Arial Narrow" panose="020B0606020202030204" pitchFamily="34" charset="0"/>
            </a:rPr>
            <a:t>(</a:t>
          </a:r>
          <a:r>
            <a:rPr lang="es-ES" dirty="0" err="1" smtClean="0">
              <a:latin typeface="Arial Narrow" panose="020B0606020202030204" pitchFamily="34" charset="0"/>
            </a:rPr>
            <a:t>CompraNet</a:t>
          </a:r>
          <a:r>
            <a:rPr lang="es-ES" dirty="0" smtClean="0">
              <a:latin typeface="Arial Narrow" panose="020B0606020202030204" pitchFamily="34" charset="0"/>
            </a:rPr>
            <a:t> y BESOP)</a:t>
          </a:r>
          <a:endParaRPr lang="es-ES" dirty="0">
            <a:latin typeface="Arial Narrow" panose="020B0606020202030204" pitchFamily="34" charset="0"/>
          </a:endParaRPr>
        </a:p>
      </dgm:t>
    </dgm:pt>
    <dgm:pt modelId="{DE873D8E-2C47-4BA4-93C2-D469F87C43A0}" type="parTrans" cxnId="{83BA80F1-7A54-4A9F-9DFF-CA8120F945E5}">
      <dgm:prSet/>
      <dgm:spPr/>
      <dgm:t>
        <a:bodyPr/>
        <a:lstStyle/>
        <a:p>
          <a:endParaRPr lang="es-ES"/>
        </a:p>
      </dgm:t>
    </dgm:pt>
    <dgm:pt modelId="{0E5607FC-A936-45C9-80CD-00F4317DAA1A}" type="sibTrans" cxnId="{83BA80F1-7A54-4A9F-9DFF-CA8120F945E5}">
      <dgm:prSet/>
      <dgm:spPr/>
      <dgm:t>
        <a:bodyPr/>
        <a:lstStyle/>
        <a:p>
          <a:endParaRPr lang="es-ES"/>
        </a:p>
      </dgm:t>
    </dgm:pt>
    <dgm:pt modelId="{5DF933A6-3564-45D6-B01B-FA0710332EE7}" type="pres">
      <dgm:prSet presAssocID="{18403EDC-2083-4212-B129-8C5663B57C0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C605929-6579-40C0-92B3-E6D4D0F4DEE5}" type="pres">
      <dgm:prSet presAssocID="{D1FE07D5-CBCA-4B49-8627-A19EAB4D756B}" presName="vertOne" presStyleCnt="0"/>
      <dgm:spPr/>
    </dgm:pt>
    <dgm:pt modelId="{B6850FDD-8FBA-4A7F-999A-00505297A79F}" type="pres">
      <dgm:prSet presAssocID="{D1FE07D5-CBCA-4B49-8627-A19EAB4D756B}" presName="txOne" presStyleLbl="node0" presStyleIdx="0" presStyleCnt="1" custScaleY="62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11CFB79-D1A7-4995-9B52-DDD0761DDEED}" type="pres">
      <dgm:prSet presAssocID="{D1FE07D5-CBCA-4B49-8627-A19EAB4D756B}" presName="parTransOne" presStyleCnt="0"/>
      <dgm:spPr/>
    </dgm:pt>
    <dgm:pt modelId="{23A508FF-47B3-468C-B838-524A828AA914}" type="pres">
      <dgm:prSet presAssocID="{D1FE07D5-CBCA-4B49-8627-A19EAB4D756B}" presName="horzOne" presStyleCnt="0"/>
      <dgm:spPr/>
    </dgm:pt>
    <dgm:pt modelId="{DD1E78A7-1449-42DC-A1DB-99E9F02B5298}" type="pres">
      <dgm:prSet presAssocID="{A5DF1579-EB47-4463-9EB1-409507B8D614}" presName="vertTwo" presStyleCnt="0"/>
      <dgm:spPr/>
    </dgm:pt>
    <dgm:pt modelId="{F7C96749-6212-4FD8-8022-13C499F50633}" type="pres">
      <dgm:prSet presAssocID="{A5DF1579-EB47-4463-9EB1-409507B8D614}" presName="txTwo" presStyleLbl="node2" presStyleIdx="0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CC68E89-CA95-4FD3-B864-A501E497C0DA}" type="pres">
      <dgm:prSet presAssocID="{A5DF1579-EB47-4463-9EB1-409507B8D614}" presName="horzTwo" presStyleCnt="0"/>
      <dgm:spPr/>
    </dgm:pt>
    <dgm:pt modelId="{146FA932-88AE-4DCC-80D0-EBBA5A1B8C17}" type="pres">
      <dgm:prSet presAssocID="{82D20783-2F26-4F0E-9281-D63DAA06A245}" presName="sibSpaceTwo" presStyleCnt="0"/>
      <dgm:spPr/>
    </dgm:pt>
    <dgm:pt modelId="{515B1C2C-D304-4346-82DA-632877254841}" type="pres">
      <dgm:prSet presAssocID="{6BEEDF0B-844D-4DAE-BFCD-73DD1D5A6996}" presName="vertTwo" presStyleCnt="0"/>
      <dgm:spPr/>
    </dgm:pt>
    <dgm:pt modelId="{4A64E469-8B61-49B6-9EFB-3AD7562C2348}" type="pres">
      <dgm:prSet presAssocID="{6BEEDF0B-844D-4DAE-BFCD-73DD1D5A6996}" presName="txTwo" presStyleLbl="node2" presStyleIdx="1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AB05548-2B68-40CB-B8C4-0A0EA49C4425}" type="pres">
      <dgm:prSet presAssocID="{6BEEDF0B-844D-4DAE-BFCD-73DD1D5A6996}" presName="horzTwo" presStyleCnt="0"/>
      <dgm:spPr/>
    </dgm:pt>
    <dgm:pt modelId="{3386594E-3AF6-418B-B062-308A7B922EC1}" type="pres">
      <dgm:prSet presAssocID="{582609C8-20B4-4EFF-9815-AEC89EFB104F}" presName="sibSpaceTwo" presStyleCnt="0"/>
      <dgm:spPr/>
    </dgm:pt>
    <dgm:pt modelId="{1B3DA0D2-F153-49B0-BAB5-C1BA46A1315D}" type="pres">
      <dgm:prSet presAssocID="{B33D78B6-7345-419A-B21F-44A5801D705D}" presName="vertTwo" presStyleCnt="0"/>
      <dgm:spPr/>
    </dgm:pt>
    <dgm:pt modelId="{1969C6B8-545D-4E1D-A75C-1DBD353C5639}" type="pres">
      <dgm:prSet presAssocID="{B33D78B6-7345-419A-B21F-44A5801D705D}" presName="txTwo" presStyleLbl="node2" presStyleIdx="2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BDC7B09-A85D-4055-B0BC-B6F0B2FBAB0A}" type="pres">
      <dgm:prSet presAssocID="{B33D78B6-7345-419A-B21F-44A5801D705D}" presName="parTransTwo" presStyleCnt="0"/>
      <dgm:spPr/>
    </dgm:pt>
    <dgm:pt modelId="{83DC44C8-911F-498C-83BB-132928C307FA}" type="pres">
      <dgm:prSet presAssocID="{B33D78B6-7345-419A-B21F-44A5801D705D}" presName="horzTwo" presStyleCnt="0"/>
      <dgm:spPr/>
    </dgm:pt>
    <dgm:pt modelId="{3A7A007B-418E-42CE-A98A-ACB7DDE76EBC}" type="pres">
      <dgm:prSet presAssocID="{18F90C62-C09C-49BE-9373-23A21C5BF6CA}" presName="vertThree" presStyleCnt="0"/>
      <dgm:spPr/>
    </dgm:pt>
    <dgm:pt modelId="{FD4F8EBE-CDD6-4939-98DB-9321E37F97A6}" type="pres">
      <dgm:prSet presAssocID="{18F90C62-C09C-49BE-9373-23A21C5BF6CA}" presName="txThre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707CE1E-0DAA-467A-92C6-5393084F3290}" type="pres">
      <dgm:prSet presAssocID="{18F90C62-C09C-49BE-9373-23A21C5BF6CA}" presName="horzThree" presStyleCnt="0"/>
      <dgm:spPr/>
    </dgm:pt>
    <dgm:pt modelId="{785D1E6F-5C30-4DCB-B9F5-1785C6A17195}" type="pres">
      <dgm:prSet presAssocID="{23C3323C-0D58-4610-824A-2CB92EE4B64E}" presName="sibSpaceThree" presStyleCnt="0"/>
      <dgm:spPr/>
    </dgm:pt>
    <dgm:pt modelId="{683E1F6E-3805-42CA-83BA-9FD24938AD77}" type="pres">
      <dgm:prSet presAssocID="{3EBC4A6E-6FE3-404D-89D2-D94E2B291DE3}" presName="vertThree" presStyleCnt="0"/>
      <dgm:spPr/>
    </dgm:pt>
    <dgm:pt modelId="{E1A36F3D-D8BB-46A2-B94D-0E8F045DA159}" type="pres">
      <dgm:prSet presAssocID="{3EBC4A6E-6FE3-404D-89D2-D94E2B291DE3}" presName="txThre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6CE41F1-6E73-425C-A036-8B2F1DA73783}" type="pres">
      <dgm:prSet presAssocID="{3EBC4A6E-6FE3-404D-89D2-D94E2B291DE3}" presName="horzThree" presStyleCnt="0"/>
      <dgm:spPr/>
    </dgm:pt>
    <dgm:pt modelId="{9E4BE2AF-A8C5-4514-8199-AFDC1C6BE1E7}" type="pres">
      <dgm:prSet presAssocID="{4F7EF6AD-5578-43FC-98CF-47F5F03CFD72}" presName="sibSpaceThree" presStyleCnt="0"/>
      <dgm:spPr/>
    </dgm:pt>
    <dgm:pt modelId="{E035DC44-1D14-4473-BFFD-A5939C1A4A62}" type="pres">
      <dgm:prSet presAssocID="{6DBF5154-1EE0-4950-940A-3A68E6F7034E}" presName="vertThree" presStyleCnt="0"/>
      <dgm:spPr/>
    </dgm:pt>
    <dgm:pt modelId="{E63E5E7C-FAE2-44C1-BF0E-C8E7693034A8}" type="pres">
      <dgm:prSet presAssocID="{6DBF5154-1EE0-4950-940A-3A68E6F7034E}" presName="txThre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4B21535-7822-4867-BF4B-B49ECB2FED76}" type="pres">
      <dgm:prSet presAssocID="{6DBF5154-1EE0-4950-940A-3A68E6F7034E}" presName="horzThree" presStyleCnt="0"/>
      <dgm:spPr/>
    </dgm:pt>
    <dgm:pt modelId="{9825C0C5-EB3A-411B-96AB-231BD81921A0}" type="pres">
      <dgm:prSet presAssocID="{6D1E0A1D-A727-4C1B-880D-DD436EF9C539}" presName="sibSpaceTwo" presStyleCnt="0"/>
      <dgm:spPr/>
    </dgm:pt>
    <dgm:pt modelId="{D8E9C92F-5766-459F-874F-DF50E62D2549}" type="pres">
      <dgm:prSet presAssocID="{5F359243-AEE1-4F6D-9894-DBC708EAC1E4}" presName="vertTwo" presStyleCnt="0"/>
      <dgm:spPr/>
    </dgm:pt>
    <dgm:pt modelId="{DA3B3094-7823-4223-8AD6-12A08F76732A}" type="pres">
      <dgm:prSet presAssocID="{5F359243-AEE1-4F6D-9894-DBC708EAC1E4}" presName="txTwo" presStyleLbl="node2" presStyleIdx="3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758E1C7-815A-4D63-ACFC-D26080B8F390}" type="pres">
      <dgm:prSet presAssocID="{5F359243-AEE1-4F6D-9894-DBC708EAC1E4}" presName="horzTwo" presStyleCnt="0"/>
      <dgm:spPr/>
    </dgm:pt>
    <dgm:pt modelId="{0B943067-4503-4A2A-AC6A-7BADA20BAE32}" type="pres">
      <dgm:prSet presAssocID="{5D5649B9-8C58-4CFB-A846-AE20EAC58BD0}" presName="sibSpaceTwo" presStyleCnt="0"/>
      <dgm:spPr/>
    </dgm:pt>
    <dgm:pt modelId="{0A17639C-C469-4D60-92FE-A8248FE1580A}" type="pres">
      <dgm:prSet presAssocID="{219A588A-0251-474B-8EBD-B9D2AC368089}" presName="vertTwo" presStyleCnt="0"/>
      <dgm:spPr/>
    </dgm:pt>
    <dgm:pt modelId="{06EF3977-93F5-4A67-B57C-C899D53AAE92}" type="pres">
      <dgm:prSet presAssocID="{219A588A-0251-474B-8EBD-B9D2AC368089}" presName="txTwo" presStyleLbl="node2" presStyleIdx="4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D8E9944-AF43-4B1E-A3C9-82E3C21C16D1}" type="pres">
      <dgm:prSet presAssocID="{219A588A-0251-474B-8EBD-B9D2AC368089}" presName="horzTwo" presStyleCnt="0"/>
      <dgm:spPr/>
    </dgm:pt>
    <dgm:pt modelId="{62E74799-579B-490F-A3DC-CAD38ED240CD}" type="pres">
      <dgm:prSet presAssocID="{3626E263-C6E8-483B-B996-642EAE9650D6}" presName="sibSpaceTwo" presStyleCnt="0"/>
      <dgm:spPr/>
    </dgm:pt>
    <dgm:pt modelId="{E4DCC5E3-2FCF-4736-9428-57CDA70F8B21}" type="pres">
      <dgm:prSet presAssocID="{2E032919-BB76-4111-B3AF-F5F39406AD69}" presName="vertTwo" presStyleCnt="0"/>
      <dgm:spPr/>
    </dgm:pt>
    <dgm:pt modelId="{624C6ABD-6C8A-4889-8895-4F939F89D978}" type="pres">
      <dgm:prSet presAssocID="{2E032919-BB76-4111-B3AF-F5F39406AD69}" presName="txTwo" presStyleLbl="node2" presStyleIdx="5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159F83-2A18-40F8-AF35-A4527D13BFCC}" type="pres">
      <dgm:prSet presAssocID="{2E032919-BB76-4111-B3AF-F5F39406AD69}" presName="horzTwo" presStyleCnt="0"/>
      <dgm:spPr/>
    </dgm:pt>
  </dgm:ptLst>
  <dgm:cxnLst>
    <dgm:cxn modelId="{2FAB966D-DE0A-4DBE-A52E-9A7BB9B244A6}" srcId="{D1FE07D5-CBCA-4B49-8627-A19EAB4D756B}" destId="{219A588A-0251-474B-8EBD-B9D2AC368089}" srcOrd="4" destOrd="0" parTransId="{FCEB9881-EDC3-468F-B8BA-46E73EF77E45}" sibTransId="{3626E263-C6E8-483B-B996-642EAE9650D6}"/>
    <dgm:cxn modelId="{BA55FDA3-91F6-4BB9-9D87-B445F19F0E00}" srcId="{D1FE07D5-CBCA-4B49-8627-A19EAB4D756B}" destId="{B33D78B6-7345-419A-B21F-44A5801D705D}" srcOrd="2" destOrd="0" parTransId="{D91B8782-5994-429C-B1AD-1B16309E05E6}" sibTransId="{6D1E0A1D-A727-4C1B-880D-DD436EF9C539}"/>
    <dgm:cxn modelId="{7C9F2649-32B5-4739-B5EC-205763A79524}" type="presOf" srcId="{18403EDC-2083-4212-B129-8C5663B57C0F}" destId="{5DF933A6-3564-45D6-B01B-FA0710332EE7}" srcOrd="0" destOrd="0" presId="urn:microsoft.com/office/officeart/2005/8/layout/hierarchy4"/>
    <dgm:cxn modelId="{6C528392-CBE6-4EEF-9783-62A8D87991C2}" srcId="{D1FE07D5-CBCA-4B49-8627-A19EAB4D756B}" destId="{2E032919-BB76-4111-B3AF-F5F39406AD69}" srcOrd="5" destOrd="0" parTransId="{CC264C7A-0ED8-4918-8A06-75139FF7A820}" sibTransId="{6BC192B5-3F92-4CE6-B99E-4FCA4ACBE24F}"/>
    <dgm:cxn modelId="{70E1AA0F-7EAB-4D96-B50A-56FE3D451A59}" type="presOf" srcId="{219A588A-0251-474B-8EBD-B9D2AC368089}" destId="{06EF3977-93F5-4A67-B57C-C899D53AAE92}" srcOrd="0" destOrd="0" presId="urn:microsoft.com/office/officeart/2005/8/layout/hierarchy4"/>
    <dgm:cxn modelId="{2F04B546-7BAF-4439-85C0-C7422859FA13}" srcId="{D1FE07D5-CBCA-4B49-8627-A19EAB4D756B}" destId="{5F359243-AEE1-4F6D-9894-DBC708EAC1E4}" srcOrd="3" destOrd="0" parTransId="{48AFFE58-B010-4AAF-8DC7-498A0520CC5A}" sibTransId="{5D5649B9-8C58-4CFB-A846-AE20EAC58BD0}"/>
    <dgm:cxn modelId="{C4606428-CDCB-4E2D-9B35-3D5E6CA1427C}" type="presOf" srcId="{A5DF1579-EB47-4463-9EB1-409507B8D614}" destId="{F7C96749-6212-4FD8-8022-13C499F50633}" srcOrd="0" destOrd="0" presId="urn:microsoft.com/office/officeart/2005/8/layout/hierarchy4"/>
    <dgm:cxn modelId="{3E90F8F1-735C-4E75-B2BB-7A392C413843}" srcId="{B33D78B6-7345-419A-B21F-44A5801D705D}" destId="{3EBC4A6E-6FE3-404D-89D2-D94E2B291DE3}" srcOrd="1" destOrd="0" parTransId="{41A6EC05-D1E1-48DB-AE6A-A7F21A53FD53}" sibTransId="{4F7EF6AD-5578-43FC-98CF-47F5F03CFD72}"/>
    <dgm:cxn modelId="{8E60C165-E7F8-40AC-963B-75C98D2705BB}" type="presOf" srcId="{3EBC4A6E-6FE3-404D-89D2-D94E2B291DE3}" destId="{E1A36F3D-D8BB-46A2-B94D-0E8F045DA159}" srcOrd="0" destOrd="0" presId="urn:microsoft.com/office/officeart/2005/8/layout/hierarchy4"/>
    <dgm:cxn modelId="{B612D3E1-306F-4A03-A1DE-7E469A08A226}" type="presOf" srcId="{B33D78B6-7345-419A-B21F-44A5801D705D}" destId="{1969C6B8-545D-4E1D-A75C-1DBD353C5639}" srcOrd="0" destOrd="0" presId="urn:microsoft.com/office/officeart/2005/8/layout/hierarchy4"/>
    <dgm:cxn modelId="{4E6E151F-43C8-4218-A282-DAE553D96AED}" srcId="{D1FE07D5-CBCA-4B49-8627-A19EAB4D756B}" destId="{A5DF1579-EB47-4463-9EB1-409507B8D614}" srcOrd="0" destOrd="0" parTransId="{53C65D05-6E35-4343-BDE2-8966C1273F21}" sibTransId="{82D20783-2F26-4F0E-9281-D63DAA06A245}"/>
    <dgm:cxn modelId="{93CE2DFC-2BD7-4CF0-A29F-5CBAA5C96485}" type="presOf" srcId="{2E032919-BB76-4111-B3AF-F5F39406AD69}" destId="{624C6ABD-6C8A-4889-8895-4F939F89D978}" srcOrd="0" destOrd="0" presId="urn:microsoft.com/office/officeart/2005/8/layout/hierarchy4"/>
    <dgm:cxn modelId="{A86870E0-12CE-436D-8211-34098741BAA6}" type="presOf" srcId="{6DBF5154-1EE0-4950-940A-3A68E6F7034E}" destId="{E63E5E7C-FAE2-44C1-BF0E-C8E7693034A8}" srcOrd="0" destOrd="0" presId="urn:microsoft.com/office/officeart/2005/8/layout/hierarchy4"/>
    <dgm:cxn modelId="{501B2B4F-1CD7-43F2-9423-84C4C03AA178}" type="presOf" srcId="{D1FE07D5-CBCA-4B49-8627-A19EAB4D756B}" destId="{B6850FDD-8FBA-4A7F-999A-00505297A79F}" srcOrd="0" destOrd="0" presId="urn:microsoft.com/office/officeart/2005/8/layout/hierarchy4"/>
    <dgm:cxn modelId="{80BC4560-D963-49C0-B768-5242EDFBBE02}" srcId="{D1FE07D5-CBCA-4B49-8627-A19EAB4D756B}" destId="{6BEEDF0B-844D-4DAE-BFCD-73DD1D5A6996}" srcOrd="1" destOrd="0" parTransId="{652F04F8-5B7C-4C1E-BD16-3338EC280974}" sibTransId="{582609C8-20B4-4EFF-9815-AEC89EFB104F}"/>
    <dgm:cxn modelId="{35E0197F-E72C-4155-9EB2-52A66CBEB03B}" type="presOf" srcId="{5F359243-AEE1-4F6D-9894-DBC708EAC1E4}" destId="{DA3B3094-7823-4223-8AD6-12A08F76732A}" srcOrd="0" destOrd="0" presId="urn:microsoft.com/office/officeart/2005/8/layout/hierarchy4"/>
    <dgm:cxn modelId="{83BA80F1-7A54-4A9F-9DFF-CA8120F945E5}" srcId="{B33D78B6-7345-419A-B21F-44A5801D705D}" destId="{6DBF5154-1EE0-4950-940A-3A68E6F7034E}" srcOrd="2" destOrd="0" parTransId="{DE873D8E-2C47-4BA4-93C2-D469F87C43A0}" sibTransId="{0E5607FC-A936-45C9-80CD-00F4317DAA1A}"/>
    <dgm:cxn modelId="{36E9F2A3-48CD-4BFF-9D68-A70F0A563AFC}" srcId="{18403EDC-2083-4212-B129-8C5663B57C0F}" destId="{D1FE07D5-CBCA-4B49-8627-A19EAB4D756B}" srcOrd="0" destOrd="0" parTransId="{58662004-F777-4631-8367-D872A3F2A6D6}" sibTransId="{B2608139-D095-4013-B99F-EDCC643CCBA0}"/>
    <dgm:cxn modelId="{A2682FBC-0E0C-4FE7-B71B-F6EE87AF2ADB}" srcId="{B33D78B6-7345-419A-B21F-44A5801D705D}" destId="{18F90C62-C09C-49BE-9373-23A21C5BF6CA}" srcOrd="0" destOrd="0" parTransId="{008A6E55-856D-4D7E-95FE-5805C46231C3}" sibTransId="{23C3323C-0D58-4610-824A-2CB92EE4B64E}"/>
    <dgm:cxn modelId="{8965EF44-4DD7-4091-803B-E700524857ED}" type="presOf" srcId="{6BEEDF0B-844D-4DAE-BFCD-73DD1D5A6996}" destId="{4A64E469-8B61-49B6-9EFB-3AD7562C2348}" srcOrd="0" destOrd="0" presId="urn:microsoft.com/office/officeart/2005/8/layout/hierarchy4"/>
    <dgm:cxn modelId="{0569E0C7-4F64-45A0-9717-99BFA31DE523}" type="presOf" srcId="{18F90C62-C09C-49BE-9373-23A21C5BF6CA}" destId="{FD4F8EBE-CDD6-4939-98DB-9321E37F97A6}" srcOrd="0" destOrd="0" presId="urn:microsoft.com/office/officeart/2005/8/layout/hierarchy4"/>
    <dgm:cxn modelId="{AFFCA1C6-F872-410A-B195-DB776E8A016A}" type="presParOf" srcId="{5DF933A6-3564-45D6-B01B-FA0710332EE7}" destId="{3C605929-6579-40C0-92B3-E6D4D0F4DEE5}" srcOrd="0" destOrd="0" presId="urn:microsoft.com/office/officeart/2005/8/layout/hierarchy4"/>
    <dgm:cxn modelId="{9F196BD9-F751-4652-A86A-81A97141A474}" type="presParOf" srcId="{3C605929-6579-40C0-92B3-E6D4D0F4DEE5}" destId="{B6850FDD-8FBA-4A7F-999A-00505297A79F}" srcOrd="0" destOrd="0" presId="urn:microsoft.com/office/officeart/2005/8/layout/hierarchy4"/>
    <dgm:cxn modelId="{3BF0029D-8693-4F33-BCE0-D7CD161A364B}" type="presParOf" srcId="{3C605929-6579-40C0-92B3-E6D4D0F4DEE5}" destId="{111CFB79-D1A7-4995-9B52-DDD0761DDEED}" srcOrd="1" destOrd="0" presId="urn:microsoft.com/office/officeart/2005/8/layout/hierarchy4"/>
    <dgm:cxn modelId="{F69E73E8-F2F7-4B0C-ABDC-6EAB550576D0}" type="presParOf" srcId="{3C605929-6579-40C0-92B3-E6D4D0F4DEE5}" destId="{23A508FF-47B3-468C-B838-524A828AA914}" srcOrd="2" destOrd="0" presId="urn:microsoft.com/office/officeart/2005/8/layout/hierarchy4"/>
    <dgm:cxn modelId="{B926C3DB-9199-4C81-AC7F-EDDC01913E61}" type="presParOf" srcId="{23A508FF-47B3-468C-B838-524A828AA914}" destId="{DD1E78A7-1449-42DC-A1DB-99E9F02B5298}" srcOrd="0" destOrd="0" presId="urn:microsoft.com/office/officeart/2005/8/layout/hierarchy4"/>
    <dgm:cxn modelId="{8A4D009E-CF48-4E62-B934-33306B90EC0B}" type="presParOf" srcId="{DD1E78A7-1449-42DC-A1DB-99E9F02B5298}" destId="{F7C96749-6212-4FD8-8022-13C499F50633}" srcOrd="0" destOrd="0" presId="urn:microsoft.com/office/officeart/2005/8/layout/hierarchy4"/>
    <dgm:cxn modelId="{0E591B75-A849-4CBE-B058-77207E5CA786}" type="presParOf" srcId="{DD1E78A7-1449-42DC-A1DB-99E9F02B5298}" destId="{1CC68E89-CA95-4FD3-B864-A501E497C0DA}" srcOrd="1" destOrd="0" presId="urn:microsoft.com/office/officeart/2005/8/layout/hierarchy4"/>
    <dgm:cxn modelId="{758B2F72-6FCC-47F4-A9DE-5AA5CE4A8571}" type="presParOf" srcId="{23A508FF-47B3-468C-B838-524A828AA914}" destId="{146FA932-88AE-4DCC-80D0-EBBA5A1B8C17}" srcOrd="1" destOrd="0" presId="urn:microsoft.com/office/officeart/2005/8/layout/hierarchy4"/>
    <dgm:cxn modelId="{D3EE1529-369D-46AE-81E7-108D1EFD6DB5}" type="presParOf" srcId="{23A508FF-47B3-468C-B838-524A828AA914}" destId="{515B1C2C-D304-4346-82DA-632877254841}" srcOrd="2" destOrd="0" presId="urn:microsoft.com/office/officeart/2005/8/layout/hierarchy4"/>
    <dgm:cxn modelId="{744A82C0-312A-4E5B-B020-E11F79F8CE5E}" type="presParOf" srcId="{515B1C2C-D304-4346-82DA-632877254841}" destId="{4A64E469-8B61-49B6-9EFB-3AD7562C2348}" srcOrd="0" destOrd="0" presId="urn:microsoft.com/office/officeart/2005/8/layout/hierarchy4"/>
    <dgm:cxn modelId="{F6F919F6-F634-4546-96F4-5E165D0001E3}" type="presParOf" srcId="{515B1C2C-D304-4346-82DA-632877254841}" destId="{3AB05548-2B68-40CB-B8C4-0A0EA49C4425}" srcOrd="1" destOrd="0" presId="urn:microsoft.com/office/officeart/2005/8/layout/hierarchy4"/>
    <dgm:cxn modelId="{5F4B1BD5-E8A3-4991-8E9E-B5EDF60CFC35}" type="presParOf" srcId="{23A508FF-47B3-468C-B838-524A828AA914}" destId="{3386594E-3AF6-418B-B062-308A7B922EC1}" srcOrd="3" destOrd="0" presId="urn:microsoft.com/office/officeart/2005/8/layout/hierarchy4"/>
    <dgm:cxn modelId="{0CBDBB4D-0AEF-4776-B059-D7EFC1B69CBB}" type="presParOf" srcId="{23A508FF-47B3-468C-B838-524A828AA914}" destId="{1B3DA0D2-F153-49B0-BAB5-C1BA46A1315D}" srcOrd="4" destOrd="0" presId="urn:microsoft.com/office/officeart/2005/8/layout/hierarchy4"/>
    <dgm:cxn modelId="{7EFF7D00-0DE5-4D00-8998-649E30E206CE}" type="presParOf" srcId="{1B3DA0D2-F153-49B0-BAB5-C1BA46A1315D}" destId="{1969C6B8-545D-4E1D-A75C-1DBD353C5639}" srcOrd="0" destOrd="0" presId="urn:microsoft.com/office/officeart/2005/8/layout/hierarchy4"/>
    <dgm:cxn modelId="{E27B8F7B-CD0C-4D62-88E2-D4C50033FDBA}" type="presParOf" srcId="{1B3DA0D2-F153-49B0-BAB5-C1BA46A1315D}" destId="{BBDC7B09-A85D-4055-B0BC-B6F0B2FBAB0A}" srcOrd="1" destOrd="0" presId="urn:microsoft.com/office/officeart/2005/8/layout/hierarchy4"/>
    <dgm:cxn modelId="{D449B7D5-827C-4766-AE18-90B8AFCECFE9}" type="presParOf" srcId="{1B3DA0D2-F153-49B0-BAB5-C1BA46A1315D}" destId="{83DC44C8-911F-498C-83BB-132928C307FA}" srcOrd="2" destOrd="0" presId="urn:microsoft.com/office/officeart/2005/8/layout/hierarchy4"/>
    <dgm:cxn modelId="{A4256B0F-4B9F-48A9-B07D-B86C992AC6F2}" type="presParOf" srcId="{83DC44C8-911F-498C-83BB-132928C307FA}" destId="{3A7A007B-418E-42CE-A98A-ACB7DDE76EBC}" srcOrd="0" destOrd="0" presId="urn:microsoft.com/office/officeart/2005/8/layout/hierarchy4"/>
    <dgm:cxn modelId="{24D0190A-5A70-48D4-B6D0-88BB5316DF77}" type="presParOf" srcId="{3A7A007B-418E-42CE-A98A-ACB7DDE76EBC}" destId="{FD4F8EBE-CDD6-4939-98DB-9321E37F97A6}" srcOrd="0" destOrd="0" presId="urn:microsoft.com/office/officeart/2005/8/layout/hierarchy4"/>
    <dgm:cxn modelId="{CC08D602-141F-4654-BCE6-A3D99D3417C3}" type="presParOf" srcId="{3A7A007B-418E-42CE-A98A-ACB7DDE76EBC}" destId="{0707CE1E-0DAA-467A-92C6-5393084F3290}" srcOrd="1" destOrd="0" presId="urn:microsoft.com/office/officeart/2005/8/layout/hierarchy4"/>
    <dgm:cxn modelId="{6A3E2078-F5D4-4D5E-8B6C-C3E0161B46A6}" type="presParOf" srcId="{83DC44C8-911F-498C-83BB-132928C307FA}" destId="{785D1E6F-5C30-4DCB-B9F5-1785C6A17195}" srcOrd="1" destOrd="0" presId="urn:microsoft.com/office/officeart/2005/8/layout/hierarchy4"/>
    <dgm:cxn modelId="{6ABA17AF-8213-46EF-A640-C4F6596BABB7}" type="presParOf" srcId="{83DC44C8-911F-498C-83BB-132928C307FA}" destId="{683E1F6E-3805-42CA-83BA-9FD24938AD77}" srcOrd="2" destOrd="0" presId="urn:microsoft.com/office/officeart/2005/8/layout/hierarchy4"/>
    <dgm:cxn modelId="{3AA1E5FA-B0DC-4173-8C82-A8154C1ECD8B}" type="presParOf" srcId="{683E1F6E-3805-42CA-83BA-9FD24938AD77}" destId="{E1A36F3D-D8BB-46A2-B94D-0E8F045DA159}" srcOrd="0" destOrd="0" presId="urn:microsoft.com/office/officeart/2005/8/layout/hierarchy4"/>
    <dgm:cxn modelId="{872557E5-8E78-45B8-8C14-935FDF8FE739}" type="presParOf" srcId="{683E1F6E-3805-42CA-83BA-9FD24938AD77}" destId="{06CE41F1-6E73-425C-A036-8B2F1DA73783}" srcOrd="1" destOrd="0" presId="urn:microsoft.com/office/officeart/2005/8/layout/hierarchy4"/>
    <dgm:cxn modelId="{471E5C1A-B1F5-45A4-8181-C1286AC53D8B}" type="presParOf" srcId="{83DC44C8-911F-498C-83BB-132928C307FA}" destId="{9E4BE2AF-A8C5-4514-8199-AFDC1C6BE1E7}" srcOrd="3" destOrd="0" presId="urn:microsoft.com/office/officeart/2005/8/layout/hierarchy4"/>
    <dgm:cxn modelId="{586F0BC5-5D28-48C2-B219-EE1F47D7AA3F}" type="presParOf" srcId="{83DC44C8-911F-498C-83BB-132928C307FA}" destId="{E035DC44-1D14-4473-BFFD-A5939C1A4A62}" srcOrd="4" destOrd="0" presId="urn:microsoft.com/office/officeart/2005/8/layout/hierarchy4"/>
    <dgm:cxn modelId="{DEB02D1B-5901-435D-8E8F-B966118A59D9}" type="presParOf" srcId="{E035DC44-1D14-4473-BFFD-A5939C1A4A62}" destId="{E63E5E7C-FAE2-44C1-BF0E-C8E7693034A8}" srcOrd="0" destOrd="0" presId="urn:microsoft.com/office/officeart/2005/8/layout/hierarchy4"/>
    <dgm:cxn modelId="{7AFD8871-62BB-4B3D-9DFA-6DFAFD91769F}" type="presParOf" srcId="{E035DC44-1D14-4473-BFFD-A5939C1A4A62}" destId="{D4B21535-7822-4867-BF4B-B49ECB2FED76}" srcOrd="1" destOrd="0" presId="urn:microsoft.com/office/officeart/2005/8/layout/hierarchy4"/>
    <dgm:cxn modelId="{58EB6AEA-C79E-4EFB-A680-9ADCAC4D5BE6}" type="presParOf" srcId="{23A508FF-47B3-468C-B838-524A828AA914}" destId="{9825C0C5-EB3A-411B-96AB-231BD81921A0}" srcOrd="5" destOrd="0" presId="urn:microsoft.com/office/officeart/2005/8/layout/hierarchy4"/>
    <dgm:cxn modelId="{2E049B7E-6669-471F-BB1C-ABC95A0743C0}" type="presParOf" srcId="{23A508FF-47B3-468C-B838-524A828AA914}" destId="{D8E9C92F-5766-459F-874F-DF50E62D2549}" srcOrd="6" destOrd="0" presId="urn:microsoft.com/office/officeart/2005/8/layout/hierarchy4"/>
    <dgm:cxn modelId="{CB93FCB4-7BF3-4827-8914-48C8C0AC5B0F}" type="presParOf" srcId="{D8E9C92F-5766-459F-874F-DF50E62D2549}" destId="{DA3B3094-7823-4223-8AD6-12A08F76732A}" srcOrd="0" destOrd="0" presId="urn:microsoft.com/office/officeart/2005/8/layout/hierarchy4"/>
    <dgm:cxn modelId="{DD0E20D8-3AA7-42C4-92A2-5B3A803BA7F4}" type="presParOf" srcId="{D8E9C92F-5766-459F-874F-DF50E62D2549}" destId="{3758E1C7-815A-4D63-ACFC-D26080B8F390}" srcOrd="1" destOrd="0" presId="urn:microsoft.com/office/officeart/2005/8/layout/hierarchy4"/>
    <dgm:cxn modelId="{9965822F-DE6E-4B9F-8583-9D0C52AEA890}" type="presParOf" srcId="{23A508FF-47B3-468C-B838-524A828AA914}" destId="{0B943067-4503-4A2A-AC6A-7BADA20BAE32}" srcOrd="7" destOrd="0" presId="urn:microsoft.com/office/officeart/2005/8/layout/hierarchy4"/>
    <dgm:cxn modelId="{82B2155F-2202-41B3-8B04-B65404F6E850}" type="presParOf" srcId="{23A508FF-47B3-468C-B838-524A828AA914}" destId="{0A17639C-C469-4D60-92FE-A8248FE1580A}" srcOrd="8" destOrd="0" presId="urn:microsoft.com/office/officeart/2005/8/layout/hierarchy4"/>
    <dgm:cxn modelId="{18F3EABA-7B12-432B-8E25-E1C96B504FBE}" type="presParOf" srcId="{0A17639C-C469-4D60-92FE-A8248FE1580A}" destId="{06EF3977-93F5-4A67-B57C-C899D53AAE92}" srcOrd="0" destOrd="0" presId="urn:microsoft.com/office/officeart/2005/8/layout/hierarchy4"/>
    <dgm:cxn modelId="{179345BB-4C3E-4320-925E-59BE3511F121}" type="presParOf" srcId="{0A17639C-C469-4D60-92FE-A8248FE1580A}" destId="{2D8E9944-AF43-4B1E-A3C9-82E3C21C16D1}" srcOrd="1" destOrd="0" presId="urn:microsoft.com/office/officeart/2005/8/layout/hierarchy4"/>
    <dgm:cxn modelId="{91D98A72-6C07-4377-A011-DD59A3A8690A}" type="presParOf" srcId="{23A508FF-47B3-468C-B838-524A828AA914}" destId="{62E74799-579B-490F-A3DC-CAD38ED240CD}" srcOrd="9" destOrd="0" presId="urn:microsoft.com/office/officeart/2005/8/layout/hierarchy4"/>
    <dgm:cxn modelId="{5ED85BC4-3E2D-4BCC-BC2F-93E801F32A7F}" type="presParOf" srcId="{23A508FF-47B3-468C-B838-524A828AA914}" destId="{E4DCC5E3-2FCF-4736-9428-57CDA70F8B21}" srcOrd="10" destOrd="0" presId="urn:microsoft.com/office/officeart/2005/8/layout/hierarchy4"/>
    <dgm:cxn modelId="{B9A293BA-57A0-44F1-BA39-B1E76608C20A}" type="presParOf" srcId="{E4DCC5E3-2FCF-4736-9428-57CDA70F8B21}" destId="{624C6ABD-6C8A-4889-8895-4F939F89D978}" srcOrd="0" destOrd="0" presId="urn:microsoft.com/office/officeart/2005/8/layout/hierarchy4"/>
    <dgm:cxn modelId="{B00F4186-0DC0-4BDB-A636-B6EA129B3B4B}" type="presParOf" srcId="{E4DCC5E3-2FCF-4736-9428-57CDA70F8B21}" destId="{13159F83-2A18-40F8-AF35-A4527D13BFCC}" srcOrd="1" destOrd="0" presId="urn:microsoft.com/office/officeart/2005/8/layout/hierarchy4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EFD56E-DC99-4647-A313-EEB8CCFABED1}" type="doc">
      <dgm:prSet loTypeId="urn:microsoft.com/office/officeart/2005/8/layout/arrow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95975642-D880-4AD2-A69B-84774CEC0733}">
      <dgm:prSet phldrT="[Texto]" custT="1"/>
      <dgm:spPr>
        <a:solidFill>
          <a:srgbClr val="C00000">
            <a:alpha val="60000"/>
          </a:srgbClr>
        </a:solidFill>
        <a:ln>
          <a:noFill/>
        </a:ln>
      </dgm:spPr>
      <dgm:t>
        <a:bodyPr/>
        <a:lstStyle/>
        <a:p>
          <a:r>
            <a:rPr lang="es-MX" sz="1400" b="1" dirty="0" smtClean="0"/>
            <a:t>Auditoría</a:t>
          </a:r>
        </a:p>
        <a:p>
          <a:r>
            <a:rPr lang="es-MX" sz="1400" b="1" dirty="0" smtClean="0"/>
            <a:t>Una vez concluido un Ejercicio Fiscal</a:t>
          </a:r>
        </a:p>
        <a:p>
          <a:r>
            <a:rPr lang="es-MX" sz="1400" b="1" dirty="0" smtClean="0"/>
            <a:t>SFP-OEC</a:t>
          </a:r>
        </a:p>
      </dgm:t>
    </dgm:pt>
    <dgm:pt modelId="{E7BA8001-49F1-4C31-855C-2162EBE2C3B6}" type="parTrans" cxnId="{EC102990-93B7-42B8-9493-2192BDBA7C22}">
      <dgm:prSet/>
      <dgm:spPr/>
      <dgm:t>
        <a:bodyPr/>
        <a:lstStyle/>
        <a:p>
          <a:endParaRPr lang="es-MX"/>
        </a:p>
      </dgm:t>
    </dgm:pt>
    <dgm:pt modelId="{C49F2043-65E1-4037-A6C8-13D08A78BB31}" type="sibTrans" cxnId="{EC102990-93B7-42B8-9493-2192BDBA7C22}">
      <dgm:prSet/>
      <dgm:spPr/>
      <dgm:t>
        <a:bodyPr/>
        <a:lstStyle/>
        <a:p>
          <a:endParaRPr lang="es-MX"/>
        </a:p>
      </dgm:t>
    </dgm:pt>
    <dgm:pt modelId="{376ADBA9-544F-42C6-8166-E073B169E9F5}">
      <dgm:prSet phldrT="[Texto]" custT="1"/>
      <dgm:spPr>
        <a:solidFill>
          <a:schemeClr val="bg1">
            <a:lumMod val="75000"/>
            <a:alpha val="60000"/>
          </a:schemeClr>
        </a:solidFill>
        <a:ln>
          <a:noFill/>
        </a:ln>
      </dgm:spPr>
      <dgm:t>
        <a:bodyPr/>
        <a:lstStyle/>
        <a:p>
          <a:r>
            <a:rPr lang="es-MX" sz="1400" b="1" dirty="0" smtClean="0"/>
            <a:t>Verificación</a:t>
          </a:r>
        </a:p>
        <a:p>
          <a:r>
            <a:rPr lang="es-MX" sz="1400" b="1" dirty="0" smtClean="0"/>
            <a:t>Durante el proceso del Ejercicio Fiscal</a:t>
          </a:r>
        </a:p>
        <a:p>
          <a:r>
            <a:rPr lang="es-MX" sz="1400" b="1" dirty="0" smtClean="0"/>
            <a:t>OEC</a:t>
          </a:r>
          <a:endParaRPr lang="es-MX" sz="1400" b="1" dirty="0"/>
        </a:p>
      </dgm:t>
    </dgm:pt>
    <dgm:pt modelId="{2D84C74F-DB16-43AC-903B-F23CDD45582E}" type="parTrans" cxnId="{687B862F-B0A7-4116-BED1-85CD6686B575}">
      <dgm:prSet/>
      <dgm:spPr/>
      <dgm:t>
        <a:bodyPr/>
        <a:lstStyle/>
        <a:p>
          <a:endParaRPr lang="es-MX"/>
        </a:p>
      </dgm:t>
    </dgm:pt>
    <dgm:pt modelId="{CE11AABF-C5E6-4FF2-A4C3-380335A370E1}" type="sibTrans" cxnId="{687B862F-B0A7-4116-BED1-85CD6686B575}">
      <dgm:prSet/>
      <dgm:spPr/>
      <dgm:t>
        <a:bodyPr/>
        <a:lstStyle/>
        <a:p>
          <a:endParaRPr lang="es-MX"/>
        </a:p>
      </dgm:t>
    </dgm:pt>
    <dgm:pt modelId="{46C103F9-BE9D-41FD-B209-90267DE39AF5}" type="pres">
      <dgm:prSet presAssocID="{33EFD56E-DC99-4647-A313-EEB8CCFABED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A8C289C2-D340-491D-BB87-BAA0C889C6BE}" type="pres">
      <dgm:prSet presAssocID="{95975642-D880-4AD2-A69B-84774CEC0733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FC1BD85-F3F2-46DA-A5C9-F7E1960E3B7F}" type="pres">
      <dgm:prSet presAssocID="{376ADBA9-544F-42C6-8166-E073B169E9F5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86303E1B-7A01-4370-B01C-F0750D069D20}" type="presOf" srcId="{95975642-D880-4AD2-A69B-84774CEC0733}" destId="{A8C289C2-D340-491D-BB87-BAA0C889C6BE}" srcOrd="0" destOrd="0" presId="urn:microsoft.com/office/officeart/2005/8/layout/arrow1"/>
    <dgm:cxn modelId="{32F4D800-5C5E-4F03-A2FE-7E875933BDBB}" type="presOf" srcId="{33EFD56E-DC99-4647-A313-EEB8CCFABED1}" destId="{46C103F9-BE9D-41FD-B209-90267DE39AF5}" srcOrd="0" destOrd="0" presId="urn:microsoft.com/office/officeart/2005/8/layout/arrow1"/>
    <dgm:cxn modelId="{EC102990-93B7-42B8-9493-2192BDBA7C22}" srcId="{33EFD56E-DC99-4647-A313-EEB8CCFABED1}" destId="{95975642-D880-4AD2-A69B-84774CEC0733}" srcOrd="0" destOrd="0" parTransId="{E7BA8001-49F1-4C31-855C-2162EBE2C3B6}" sibTransId="{C49F2043-65E1-4037-A6C8-13D08A78BB31}"/>
    <dgm:cxn modelId="{687B862F-B0A7-4116-BED1-85CD6686B575}" srcId="{33EFD56E-DC99-4647-A313-EEB8CCFABED1}" destId="{376ADBA9-544F-42C6-8166-E073B169E9F5}" srcOrd="1" destOrd="0" parTransId="{2D84C74F-DB16-43AC-903B-F23CDD45582E}" sibTransId="{CE11AABF-C5E6-4FF2-A4C3-380335A370E1}"/>
    <dgm:cxn modelId="{EFA6F3BC-565A-451F-BD2B-905253AC93CA}" type="presOf" srcId="{376ADBA9-544F-42C6-8166-E073B169E9F5}" destId="{0FC1BD85-F3F2-46DA-A5C9-F7E1960E3B7F}" srcOrd="0" destOrd="0" presId="urn:microsoft.com/office/officeart/2005/8/layout/arrow1"/>
    <dgm:cxn modelId="{063638C8-95F9-449C-9BD9-8C7B56C090EA}" type="presParOf" srcId="{46C103F9-BE9D-41FD-B209-90267DE39AF5}" destId="{A8C289C2-D340-491D-BB87-BAA0C889C6BE}" srcOrd="0" destOrd="0" presId="urn:microsoft.com/office/officeart/2005/8/layout/arrow1"/>
    <dgm:cxn modelId="{866E4BDB-CE94-4E5E-9C59-85CA3F1280E1}" type="presParOf" srcId="{46C103F9-BE9D-41FD-B209-90267DE39AF5}" destId="{0FC1BD85-F3F2-46DA-A5C9-F7E1960E3B7F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DEE1A68-4FBE-4C3E-8578-45D45D2BA762}" type="doc">
      <dgm:prSet loTypeId="urn:microsoft.com/office/officeart/2005/8/layout/hList7#1" loCatId="list" qsTypeId="urn:microsoft.com/office/officeart/2005/8/quickstyle/simple1" qsCatId="simple" csTypeId="urn:microsoft.com/office/officeart/2005/8/colors/accent1_2" csCatId="accent1" phldr="1"/>
      <dgm:spPr/>
    </dgm:pt>
    <dgm:pt modelId="{517FD1F3-4614-4F63-A006-93B0B963D036}">
      <dgm:prSet phldrT="[Texto]" custT="1"/>
      <dgm:spPr>
        <a:solidFill>
          <a:schemeClr val="accent2">
            <a:lumMod val="50000"/>
            <a:alpha val="60000"/>
          </a:schemeClr>
        </a:solidFill>
        <a:ln>
          <a:noFill/>
        </a:ln>
      </dgm:spPr>
      <dgm:t>
        <a:bodyPr/>
        <a:lstStyle/>
        <a:p>
          <a:r>
            <a:rPr lang="es-MX" sz="1400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CEA</a:t>
          </a:r>
        </a:p>
        <a:p>
          <a:r>
            <a:rPr lang="es-MX" sz="1400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SIAPA</a:t>
          </a:r>
        </a:p>
        <a:p>
          <a:r>
            <a:rPr lang="es-MX" sz="1400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ASTEPA</a:t>
          </a:r>
        </a:p>
        <a:p>
          <a:r>
            <a:rPr lang="es-MX" sz="1400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SEAPAL</a:t>
          </a:r>
          <a:endParaRPr lang="es-MX" sz="1400" b="1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08BE9F84-AC3C-4133-AF28-DE659180E00F}" type="parTrans" cxnId="{043066BB-58CD-4B3E-AA86-29028C5C64F0}">
      <dgm:prSet/>
      <dgm:spPr/>
      <dgm:t>
        <a:bodyPr/>
        <a:lstStyle/>
        <a:p>
          <a:endParaRPr lang="es-MX"/>
        </a:p>
      </dgm:t>
    </dgm:pt>
    <dgm:pt modelId="{31CB1804-C5D8-4D09-B25D-C020CFCB4BB2}" type="sibTrans" cxnId="{043066BB-58CD-4B3E-AA86-29028C5C64F0}">
      <dgm:prSet/>
      <dgm:spPr/>
      <dgm:t>
        <a:bodyPr/>
        <a:lstStyle/>
        <a:p>
          <a:endParaRPr lang="es-MX"/>
        </a:p>
      </dgm:t>
    </dgm:pt>
    <dgm:pt modelId="{910E16F2-CF35-4468-A852-7C3CD5A3C459}">
      <dgm:prSet phldrT="[Texto]" custT="1"/>
      <dgm:spPr>
        <a:solidFill>
          <a:schemeClr val="accent2">
            <a:lumMod val="50000"/>
            <a:alpha val="60000"/>
          </a:schemeClr>
        </a:solidFill>
        <a:ln>
          <a:noFill/>
        </a:ln>
      </dgm:spPr>
      <dgm:t>
        <a:bodyPr/>
        <a:lstStyle/>
        <a:p>
          <a:r>
            <a:rPr lang="es-MX" sz="1400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Movilidad</a:t>
          </a:r>
        </a:p>
        <a:p>
          <a:r>
            <a:rPr lang="es-MX" sz="1400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SITEUR</a:t>
          </a:r>
          <a:endParaRPr lang="es-MX" sz="1400" b="1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109F4577-3C8A-4B80-BA2F-71951B4CD3FE}" type="parTrans" cxnId="{59AC13CC-30EB-4E3E-9E2F-95E0D1294C68}">
      <dgm:prSet/>
      <dgm:spPr/>
      <dgm:t>
        <a:bodyPr/>
        <a:lstStyle/>
        <a:p>
          <a:endParaRPr lang="es-MX"/>
        </a:p>
      </dgm:t>
    </dgm:pt>
    <dgm:pt modelId="{250BBB21-4F75-414B-89FC-732F91A4E352}" type="sibTrans" cxnId="{59AC13CC-30EB-4E3E-9E2F-95E0D1294C68}">
      <dgm:prSet/>
      <dgm:spPr/>
      <dgm:t>
        <a:bodyPr/>
        <a:lstStyle/>
        <a:p>
          <a:endParaRPr lang="es-MX"/>
        </a:p>
      </dgm:t>
    </dgm:pt>
    <dgm:pt modelId="{850076EF-6441-418F-AF1E-61B38DFE668B}">
      <dgm:prSet custT="1"/>
      <dgm:spPr>
        <a:solidFill>
          <a:schemeClr val="accent2">
            <a:lumMod val="50000"/>
            <a:alpha val="60000"/>
          </a:schemeClr>
        </a:solidFill>
        <a:ln>
          <a:noFill/>
        </a:ln>
      </dgm:spPr>
      <dgm:t>
        <a:bodyPr/>
        <a:lstStyle/>
        <a:p>
          <a:r>
            <a:rPr lang="es-MX" sz="1400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S. Salud</a:t>
          </a:r>
        </a:p>
        <a:p>
          <a:r>
            <a:rPr lang="es-MX" sz="1400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H. Civil</a:t>
          </a:r>
          <a:endParaRPr lang="es-MX" sz="1400" b="1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D461C93E-005C-4FE1-B636-07A96BA263E6}" type="parTrans" cxnId="{4B9203B5-7351-4F7C-8D57-68BACF98578C}">
      <dgm:prSet/>
      <dgm:spPr/>
      <dgm:t>
        <a:bodyPr/>
        <a:lstStyle/>
        <a:p>
          <a:endParaRPr lang="es-MX"/>
        </a:p>
      </dgm:t>
    </dgm:pt>
    <dgm:pt modelId="{34C287FC-3E13-4151-9216-52E351E8EEAE}" type="sibTrans" cxnId="{4B9203B5-7351-4F7C-8D57-68BACF98578C}">
      <dgm:prSet/>
      <dgm:spPr/>
      <dgm:t>
        <a:bodyPr/>
        <a:lstStyle/>
        <a:p>
          <a:endParaRPr lang="es-MX"/>
        </a:p>
      </dgm:t>
    </dgm:pt>
    <dgm:pt modelId="{57FE736E-085A-4466-9997-EE72E15182EE}">
      <dgm:prSet custT="1"/>
      <dgm:spPr>
        <a:solidFill>
          <a:schemeClr val="accent2">
            <a:lumMod val="50000"/>
            <a:alpha val="60000"/>
          </a:schemeClr>
        </a:solidFill>
        <a:ln>
          <a:noFill/>
        </a:ln>
      </dgm:spPr>
      <dgm:t>
        <a:bodyPr/>
        <a:lstStyle/>
        <a:p>
          <a:pPr algn="l"/>
          <a:endParaRPr lang="es-MX" sz="1400" b="1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96B18548-3AA2-4BC2-AEC6-3E1D209C16E9}" type="parTrans" cxnId="{FED71CDB-BDAD-4515-BEBE-11798148C1EC}">
      <dgm:prSet/>
      <dgm:spPr/>
      <dgm:t>
        <a:bodyPr/>
        <a:lstStyle/>
        <a:p>
          <a:endParaRPr lang="es-MX"/>
        </a:p>
      </dgm:t>
    </dgm:pt>
    <dgm:pt modelId="{09016863-F83A-4640-BC1B-6891077EBF9A}" type="sibTrans" cxnId="{FED71CDB-BDAD-4515-BEBE-11798148C1EC}">
      <dgm:prSet/>
      <dgm:spPr/>
      <dgm:t>
        <a:bodyPr/>
        <a:lstStyle/>
        <a:p>
          <a:endParaRPr lang="es-MX"/>
        </a:p>
      </dgm:t>
    </dgm:pt>
    <dgm:pt modelId="{9744F40B-778C-4F12-AE7F-1689A0913DFF}">
      <dgm:prSet custT="1"/>
      <dgm:spPr>
        <a:solidFill>
          <a:schemeClr val="accent2">
            <a:lumMod val="50000"/>
            <a:alpha val="60000"/>
          </a:schemeClr>
        </a:solidFill>
        <a:ln>
          <a:noFill/>
        </a:ln>
      </dgm:spPr>
      <dgm:t>
        <a:bodyPr/>
        <a:lstStyle/>
        <a:p>
          <a:pPr algn="just"/>
          <a:endParaRPr lang="es-MX" sz="1400" b="1" dirty="0" smtClean="0">
            <a:latin typeface="Tahoma" pitchFamily="34" charset="0"/>
            <a:ea typeface="Tahoma" pitchFamily="34" charset="0"/>
            <a:cs typeface="Tahoma" pitchFamily="34" charset="0"/>
          </a:endParaRPr>
        </a:p>
        <a:p>
          <a:pPr algn="l"/>
          <a:r>
            <a:rPr lang="es-MX" sz="1400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SIOP</a:t>
          </a:r>
        </a:p>
        <a:p>
          <a:pPr algn="l"/>
          <a:r>
            <a:rPr lang="es-MX" sz="1400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FIDEUR</a:t>
          </a:r>
        </a:p>
        <a:p>
          <a:pPr algn="l"/>
          <a:r>
            <a:rPr lang="es-MX" sz="1400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INFEJAL</a:t>
          </a:r>
        </a:p>
      </dgm:t>
    </dgm:pt>
    <dgm:pt modelId="{6D644971-B4A1-42CF-A777-F63BBD5C8A9A}" type="sibTrans" cxnId="{27FBC684-8351-4204-8BBB-F4423B687A62}">
      <dgm:prSet/>
      <dgm:spPr/>
      <dgm:t>
        <a:bodyPr/>
        <a:lstStyle/>
        <a:p>
          <a:endParaRPr lang="es-MX"/>
        </a:p>
      </dgm:t>
    </dgm:pt>
    <dgm:pt modelId="{D6756D1B-7779-4E89-96EB-5E1763B7136F}" type="parTrans" cxnId="{27FBC684-8351-4204-8BBB-F4423B687A62}">
      <dgm:prSet/>
      <dgm:spPr/>
      <dgm:t>
        <a:bodyPr/>
        <a:lstStyle/>
        <a:p>
          <a:endParaRPr lang="es-MX"/>
        </a:p>
      </dgm:t>
    </dgm:pt>
    <dgm:pt modelId="{1CB9B835-612A-43E9-8B1C-05B5A5E23411}" type="pres">
      <dgm:prSet presAssocID="{5DEE1A68-4FBE-4C3E-8578-45D45D2BA762}" presName="Name0" presStyleCnt="0">
        <dgm:presLayoutVars>
          <dgm:dir/>
          <dgm:resizeHandles val="exact"/>
        </dgm:presLayoutVars>
      </dgm:prSet>
      <dgm:spPr/>
    </dgm:pt>
    <dgm:pt modelId="{F84A93B9-6A4F-4665-BB2C-0337BF6435C4}" type="pres">
      <dgm:prSet presAssocID="{5DEE1A68-4FBE-4C3E-8578-45D45D2BA762}" presName="fgShape" presStyleLbl="fgShp" presStyleIdx="0" presStyleCnt="1" custLinFactNeighborX="-43" custLinFactNeighborY="-8415"/>
      <dgm:spPr>
        <a:solidFill>
          <a:schemeClr val="tx1">
            <a:lumMod val="50000"/>
            <a:lumOff val="50000"/>
          </a:schemeClr>
        </a:solidFill>
        <a:ln w="3175">
          <a:noFill/>
        </a:ln>
      </dgm:spPr>
      <dgm:t>
        <a:bodyPr/>
        <a:lstStyle/>
        <a:p>
          <a:endParaRPr lang="es-MX"/>
        </a:p>
      </dgm:t>
    </dgm:pt>
    <dgm:pt modelId="{0849DC8C-5E3E-4268-A0A4-701E3C2443B2}" type="pres">
      <dgm:prSet presAssocID="{5DEE1A68-4FBE-4C3E-8578-45D45D2BA762}" presName="linComp" presStyleCnt="0"/>
      <dgm:spPr/>
    </dgm:pt>
    <dgm:pt modelId="{8F98DD83-3B35-4AE0-ADE7-B9B41A657DEB}" type="pres">
      <dgm:prSet presAssocID="{517FD1F3-4614-4F63-A006-93B0B963D036}" presName="compNode" presStyleCnt="0"/>
      <dgm:spPr/>
    </dgm:pt>
    <dgm:pt modelId="{CA93478A-CACD-40A2-BF42-396B218DACDC}" type="pres">
      <dgm:prSet presAssocID="{517FD1F3-4614-4F63-A006-93B0B963D036}" presName="bkgdShape" presStyleLbl="node1" presStyleIdx="0" presStyleCnt="4"/>
      <dgm:spPr/>
      <dgm:t>
        <a:bodyPr/>
        <a:lstStyle/>
        <a:p>
          <a:endParaRPr lang="es-MX"/>
        </a:p>
      </dgm:t>
    </dgm:pt>
    <dgm:pt modelId="{B531B267-C446-47BE-9F8E-AD3E5FCD78B8}" type="pres">
      <dgm:prSet presAssocID="{517FD1F3-4614-4F63-A006-93B0B963D036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6D4B295-9C9F-4A47-A202-C74E163C3933}" type="pres">
      <dgm:prSet presAssocID="{517FD1F3-4614-4F63-A006-93B0B963D036}" presName="invisiNode" presStyleLbl="node1" presStyleIdx="0" presStyleCnt="4"/>
      <dgm:spPr/>
    </dgm:pt>
    <dgm:pt modelId="{10837390-3A24-45F0-B2FC-6A392BAB9BE4}" type="pres">
      <dgm:prSet presAssocID="{517FD1F3-4614-4F63-A006-93B0B963D036}" presName="imagNode" presStyleLbl="fgImgPlace1" presStyleIdx="0" presStyleCnt="4"/>
      <dgm:spPr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9187BFD5-C60A-433C-86AB-6794472DA4B0}" type="pres">
      <dgm:prSet presAssocID="{31CB1804-C5D8-4D09-B25D-C020CFCB4BB2}" presName="sibTrans" presStyleLbl="sibTrans2D1" presStyleIdx="0" presStyleCnt="0"/>
      <dgm:spPr/>
      <dgm:t>
        <a:bodyPr/>
        <a:lstStyle/>
        <a:p>
          <a:endParaRPr lang="es-MX"/>
        </a:p>
      </dgm:t>
    </dgm:pt>
    <dgm:pt modelId="{42800BB7-92B0-47DA-9F3C-F15E0C6EEBA6}" type="pres">
      <dgm:prSet presAssocID="{910E16F2-CF35-4468-A852-7C3CD5A3C459}" presName="compNode" presStyleCnt="0"/>
      <dgm:spPr/>
    </dgm:pt>
    <dgm:pt modelId="{3D15ED26-F824-429B-860D-B4CBEA2ED67D}" type="pres">
      <dgm:prSet presAssocID="{910E16F2-CF35-4468-A852-7C3CD5A3C459}" presName="bkgdShape" presStyleLbl="node1" presStyleIdx="1" presStyleCnt="4"/>
      <dgm:spPr/>
      <dgm:t>
        <a:bodyPr/>
        <a:lstStyle/>
        <a:p>
          <a:endParaRPr lang="es-MX"/>
        </a:p>
      </dgm:t>
    </dgm:pt>
    <dgm:pt modelId="{5CB88F7C-EADB-486C-B643-212EFEB39538}" type="pres">
      <dgm:prSet presAssocID="{910E16F2-CF35-4468-A852-7C3CD5A3C459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F6A6DAE-887E-44CF-89B6-F8923CC6CD2F}" type="pres">
      <dgm:prSet presAssocID="{910E16F2-CF35-4468-A852-7C3CD5A3C459}" presName="invisiNode" presStyleLbl="node1" presStyleIdx="1" presStyleCnt="4"/>
      <dgm:spPr/>
    </dgm:pt>
    <dgm:pt modelId="{DEA22949-A733-47C2-A2D2-063BF53D848A}" type="pres">
      <dgm:prSet presAssocID="{910E16F2-CF35-4468-A852-7C3CD5A3C459}" presName="imagNode" presStyleLbl="fgImgPlace1" presStyleIdx="1" presStyleCnt="4"/>
      <dgm:spPr>
        <a:prstGeom prst="rect">
          <a:avLst/>
        </a:prstGeom>
        <a:blipFill dpi="0" rotWithShape="0">
          <a:blip xmlns:r="http://schemas.openxmlformats.org/officeDocument/2006/relationships" r:embed="rId2"/>
          <a:srcRect/>
          <a:stretch>
            <a:fillRect/>
          </a:stretch>
        </a:blipFill>
      </dgm:spPr>
    </dgm:pt>
    <dgm:pt modelId="{88E3DD33-730E-4F74-A6F3-CD40B1928DBE}" type="pres">
      <dgm:prSet presAssocID="{250BBB21-4F75-414B-89FC-732F91A4E352}" presName="sibTrans" presStyleLbl="sibTrans2D1" presStyleIdx="0" presStyleCnt="0"/>
      <dgm:spPr/>
      <dgm:t>
        <a:bodyPr/>
        <a:lstStyle/>
        <a:p>
          <a:endParaRPr lang="es-MX"/>
        </a:p>
      </dgm:t>
    </dgm:pt>
    <dgm:pt modelId="{40E32BB3-B61A-4782-9F6F-1DE837888D19}" type="pres">
      <dgm:prSet presAssocID="{850076EF-6441-418F-AF1E-61B38DFE668B}" presName="compNode" presStyleCnt="0"/>
      <dgm:spPr/>
    </dgm:pt>
    <dgm:pt modelId="{7A83C7F0-6043-454A-88B9-00FFEB9666FB}" type="pres">
      <dgm:prSet presAssocID="{850076EF-6441-418F-AF1E-61B38DFE668B}" presName="bkgdShape" presStyleLbl="node1" presStyleIdx="2" presStyleCnt="4"/>
      <dgm:spPr/>
      <dgm:t>
        <a:bodyPr/>
        <a:lstStyle/>
        <a:p>
          <a:endParaRPr lang="es-MX"/>
        </a:p>
      </dgm:t>
    </dgm:pt>
    <dgm:pt modelId="{390CD845-04D3-4487-83C9-772289F8152D}" type="pres">
      <dgm:prSet presAssocID="{850076EF-6441-418F-AF1E-61B38DFE668B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EA912EF-3A45-45A2-BC21-B3649AC7B2E1}" type="pres">
      <dgm:prSet presAssocID="{850076EF-6441-418F-AF1E-61B38DFE668B}" presName="invisiNode" presStyleLbl="node1" presStyleIdx="2" presStyleCnt="4"/>
      <dgm:spPr/>
    </dgm:pt>
    <dgm:pt modelId="{22475991-505F-4C99-8B87-E557B93D39E2}" type="pres">
      <dgm:prSet presAssocID="{850076EF-6441-418F-AF1E-61B38DFE668B}" presName="imagNode" presStyleLbl="fgImgPlace1" presStyleIdx="2" presStyleCnt="4"/>
      <dgm:spPr>
        <a:prstGeom prst="rect">
          <a:avLst/>
        </a:prstGeom>
        <a:blipFill dpi="0" rotWithShape="0">
          <a:blip xmlns:r="http://schemas.openxmlformats.org/officeDocument/2006/relationships" r:embed="rId3"/>
          <a:srcRect/>
          <a:stretch>
            <a:fillRect/>
          </a:stretch>
        </a:blipFill>
      </dgm:spPr>
    </dgm:pt>
    <dgm:pt modelId="{1B9F7694-42CF-49C4-9500-28F685244203}" type="pres">
      <dgm:prSet presAssocID="{34C287FC-3E13-4151-9216-52E351E8EEAE}" presName="sibTrans" presStyleLbl="sibTrans2D1" presStyleIdx="0" presStyleCnt="0"/>
      <dgm:spPr/>
      <dgm:t>
        <a:bodyPr/>
        <a:lstStyle/>
        <a:p>
          <a:endParaRPr lang="es-MX"/>
        </a:p>
      </dgm:t>
    </dgm:pt>
    <dgm:pt modelId="{90FAFB51-3863-4FA4-B235-20ED64CDE831}" type="pres">
      <dgm:prSet presAssocID="{9744F40B-778C-4F12-AE7F-1689A0913DFF}" presName="compNode" presStyleCnt="0"/>
      <dgm:spPr/>
    </dgm:pt>
    <dgm:pt modelId="{95498886-423D-4DBA-8004-10592D05B155}" type="pres">
      <dgm:prSet presAssocID="{9744F40B-778C-4F12-AE7F-1689A0913DFF}" presName="bkgdShape" presStyleLbl="node1" presStyleIdx="3" presStyleCnt="4" custLinFactNeighborX="0"/>
      <dgm:spPr/>
      <dgm:t>
        <a:bodyPr/>
        <a:lstStyle/>
        <a:p>
          <a:endParaRPr lang="es-MX"/>
        </a:p>
      </dgm:t>
    </dgm:pt>
    <dgm:pt modelId="{8CA94122-50DD-48D2-BE2B-7EF13A731402}" type="pres">
      <dgm:prSet presAssocID="{9744F40B-778C-4F12-AE7F-1689A0913DFF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B566F77-F05D-4B9C-BC8A-8D5E91F9B1D9}" type="pres">
      <dgm:prSet presAssocID="{9744F40B-778C-4F12-AE7F-1689A0913DFF}" presName="invisiNode" presStyleLbl="node1" presStyleIdx="3" presStyleCnt="4"/>
      <dgm:spPr/>
    </dgm:pt>
    <dgm:pt modelId="{2FACB3E4-BF49-4BA3-9C84-1A758D86C67F}" type="pres">
      <dgm:prSet presAssocID="{9744F40B-778C-4F12-AE7F-1689A0913DFF}" presName="imagNode" presStyleLbl="fgImgPlace1" presStyleIdx="3" presStyleCnt="4" custLinFactNeighborX="1394"/>
      <dgm:spPr>
        <a:prstGeom prst="rect">
          <a:avLst/>
        </a:prstGeom>
        <a:blipFill dpi="0" rotWithShape="0">
          <a:blip xmlns:r="http://schemas.openxmlformats.org/officeDocument/2006/relationships" r:embed="rId4"/>
          <a:srcRect/>
          <a:stretch>
            <a:fillRect/>
          </a:stretch>
        </a:blipFill>
      </dgm:spPr>
      <dgm:t>
        <a:bodyPr/>
        <a:lstStyle/>
        <a:p>
          <a:endParaRPr lang="es-MX"/>
        </a:p>
      </dgm:t>
    </dgm:pt>
  </dgm:ptLst>
  <dgm:cxnLst>
    <dgm:cxn modelId="{01F6262F-E324-411F-84C2-3AC349D5E9EC}" type="presOf" srcId="{517FD1F3-4614-4F63-A006-93B0B963D036}" destId="{CA93478A-CACD-40A2-BF42-396B218DACDC}" srcOrd="0" destOrd="0" presId="urn:microsoft.com/office/officeart/2005/8/layout/hList7#1"/>
    <dgm:cxn modelId="{D321B2EE-4D3D-498B-8631-EF629AD87E3E}" type="presOf" srcId="{910E16F2-CF35-4468-A852-7C3CD5A3C459}" destId="{5CB88F7C-EADB-486C-B643-212EFEB39538}" srcOrd="1" destOrd="0" presId="urn:microsoft.com/office/officeart/2005/8/layout/hList7#1"/>
    <dgm:cxn modelId="{064F4C3C-F5C6-43FD-9CA2-02008B73A75B}" type="presOf" srcId="{850076EF-6441-418F-AF1E-61B38DFE668B}" destId="{390CD845-04D3-4487-83C9-772289F8152D}" srcOrd="1" destOrd="0" presId="urn:microsoft.com/office/officeart/2005/8/layout/hList7#1"/>
    <dgm:cxn modelId="{59AC13CC-30EB-4E3E-9E2F-95E0D1294C68}" srcId="{5DEE1A68-4FBE-4C3E-8578-45D45D2BA762}" destId="{910E16F2-CF35-4468-A852-7C3CD5A3C459}" srcOrd="1" destOrd="0" parTransId="{109F4577-3C8A-4B80-BA2F-71951B4CD3FE}" sibTransId="{250BBB21-4F75-414B-89FC-732F91A4E352}"/>
    <dgm:cxn modelId="{043066BB-58CD-4B3E-AA86-29028C5C64F0}" srcId="{5DEE1A68-4FBE-4C3E-8578-45D45D2BA762}" destId="{517FD1F3-4614-4F63-A006-93B0B963D036}" srcOrd="0" destOrd="0" parTransId="{08BE9F84-AC3C-4133-AF28-DE659180E00F}" sibTransId="{31CB1804-C5D8-4D09-B25D-C020CFCB4BB2}"/>
    <dgm:cxn modelId="{1F1C2CC4-F6A1-409B-87EA-71E23AAC94F5}" type="presOf" srcId="{517FD1F3-4614-4F63-A006-93B0B963D036}" destId="{B531B267-C446-47BE-9F8E-AD3E5FCD78B8}" srcOrd="1" destOrd="0" presId="urn:microsoft.com/office/officeart/2005/8/layout/hList7#1"/>
    <dgm:cxn modelId="{710BEA35-BEA9-4F0C-86F3-B1439EE6D441}" type="presOf" srcId="{9744F40B-778C-4F12-AE7F-1689A0913DFF}" destId="{8CA94122-50DD-48D2-BE2B-7EF13A731402}" srcOrd="1" destOrd="0" presId="urn:microsoft.com/office/officeart/2005/8/layout/hList7#1"/>
    <dgm:cxn modelId="{E614B349-6CC0-4404-9602-CCAFCC592F44}" type="presOf" srcId="{9744F40B-778C-4F12-AE7F-1689A0913DFF}" destId="{95498886-423D-4DBA-8004-10592D05B155}" srcOrd="0" destOrd="0" presId="urn:microsoft.com/office/officeart/2005/8/layout/hList7#1"/>
    <dgm:cxn modelId="{42DFFED0-1FF2-4114-94B0-837196C4B194}" type="presOf" srcId="{910E16F2-CF35-4468-A852-7C3CD5A3C459}" destId="{3D15ED26-F824-429B-860D-B4CBEA2ED67D}" srcOrd="0" destOrd="0" presId="urn:microsoft.com/office/officeart/2005/8/layout/hList7#1"/>
    <dgm:cxn modelId="{FED71CDB-BDAD-4515-BEBE-11798148C1EC}" srcId="{9744F40B-778C-4F12-AE7F-1689A0913DFF}" destId="{57FE736E-085A-4466-9997-EE72E15182EE}" srcOrd="0" destOrd="0" parTransId="{96B18548-3AA2-4BC2-AEC6-3E1D209C16E9}" sibTransId="{09016863-F83A-4640-BC1B-6891077EBF9A}"/>
    <dgm:cxn modelId="{87642BBC-DD36-4032-84DC-CE41645A830E}" type="presOf" srcId="{34C287FC-3E13-4151-9216-52E351E8EEAE}" destId="{1B9F7694-42CF-49C4-9500-28F685244203}" srcOrd="0" destOrd="0" presId="urn:microsoft.com/office/officeart/2005/8/layout/hList7#1"/>
    <dgm:cxn modelId="{4B9203B5-7351-4F7C-8D57-68BACF98578C}" srcId="{5DEE1A68-4FBE-4C3E-8578-45D45D2BA762}" destId="{850076EF-6441-418F-AF1E-61B38DFE668B}" srcOrd="2" destOrd="0" parTransId="{D461C93E-005C-4FE1-B636-07A96BA263E6}" sibTransId="{34C287FC-3E13-4151-9216-52E351E8EEAE}"/>
    <dgm:cxn modelId="{06EE9A25-3995-4993-9CE0-A2043A28D695}" type="presOf" srcId="{57FE736E-085A-4466-9997-EE72E15182EE}" destId="{8CA94122-50DD-48D2-BE2B-7EF13A731402}" srcOrd="1" destOrd="1" presId="urn:microsoft.com/office/officeart/2005/8/layout/hList7#1"/>
    <dgm:cxn modelId="{D8049E51-9251-44D2-929F-05299FF4185F}" type="presOf" srcId="{57FE736E-085A-4466-9997-EE72E15182EE}" destId="{95498886-423D-4DBA-8004-10592D05B155}" srcOrd="0" destOrd="1" presId="urn:microsoft.com/office/officeart/2005/8/layout/hList7#1"/>
    <dgm:cxn modelId="{1A824D02-7BD8-432D-B1E5-571907FC8477}" type="presOf" srcId="{850076EF-6441-418F-AF1E-61B38DFE668B}" destId="{7A83C7F0-6043-454A-88B9-00FFEB9666FB}" srcOrd="0" destOrd="0" presId="urn:microsoft.com/office/officeart/2005/8/layout/hList7#1"/>
    <dgm:cxn modelId="{EE312968-6092-4951-8391-AA442A6BFE5F}" type="presOf" srcId="{31CB1804-C5D8-4D09-B25D-C020CFCB4BB2}" destId="{9187BFD5-C60A-433C-86AB-6794472DA4B0}" srcOrd="0" destOrd="0" presId="urn:microsoft.com/office/officeart/2005/8/layout/hList7#1"/>
    <dgm:cxn modelId="{9DCFD87B-D91A-4E6C-9804-D20E0C8A2987}" type="presOf" srcId="{250BBB21-4F75-414B-89FC-732F91A4E352}" destId="{88E3DD33-730E-4F74-A6F3-CD40B1928DBE}" srcOrd="0" destOrd="0" presId="urn:microsoft.com/office/officeart/2005/8/layout/hList7#1"/>
    <dgm:cxn modelId="{7AE9E922-27C1-4A49-ABE1-3DE2C336B26B}" type="presOf" srcId="{5DEE1A68-4FBE-4C3E-8578-45D45D2BA762}" destId="{1CB9B835-612A-43E9-8B1C-05B5A5E23411}" srcOrd="0" destOrd="0" presId="urn:microsoft.com/office/officeart/2005/8/layout/hList7#1"/>
    <dgm:cxn modelId="{27FBC684-8351-4204-8BBB-F4423B687A62}" srcId="{5DEE1A68-4FBE-4C3E-8578-45D45D2BA762}" destId="{9744F40B-778C-4F12-AE7F-1689A0913DFF}" srcOrd="3" destOrd="0" parTransId="{D6756D1B-7779-4E89-96EB-5E1763B7136F}" sibTransId="{6D644971-B4A1-42CF-A777-F63BBD5C8A9A}"/>
    <dgm:cxn modelId="{56228222-4ECF-49C4-AD33-A73A61D5789C}" type="presParOf" srcId="{1CB9B835-612A-43E9-8B1C-05B5A5E23411}" destId="{F84A93B9-6A4F-4665-BB2C-0337BF6435C4}" srcOrd="0" destOrd="0" presId="urn:microsoft.com/office/officeart/2005/8/layout/hList7#1"/>
    <dgm:cxn modelId="{7CC8F468-1667-4DF9-91E1-EC98F3F60263}" type="presParOf" srcId="{1CB9B835-612A-43E9-8B1C-05B5A5E23411}" destId="{0849DC8C-5E3E-4268-A0A4-701E3C2443B2}" srcOrd="1" destOrd="0" presId="urn:microsoft.com/office/officeart/2005/8/layout/hList7#1"/>
    <dgm:cxn modelId="{483AF9CD-A3A5-42AE-8F18-C9C94E2B5134}" type="presParOf" srcId="{0849DC8C-5E3E-4268-A0A4-701E3C2443B2}" destId="{8F98DD83-3B35-4AE0-ADE7-B9B41A657DEB}" srcOrd="0" destOrd="0" presId="urn:microsoft.com/office/officeart/2005/8/layout/hList7#1"/>
    <dgm:cxn modelId="{66403BA4-1C6E-42E0-90AD-A5C741E846A8}" type="presParOf" srcId="{8F98DD83-3B35-4AE0-ADE7-B9B41A657DEB}" destId="{CA93478A-CACD-40A2-BF42-396B218DACDC}" srcOrd="0" destOrd="0" presId="urn:microsoft.com/office/officeart/2005/8/layout/hList7#1"/>
    <dgm:cxn modelId="{2963FFC4-660C-4EAD-8EFD-177F2D774E88}" type="presParOf" srcId="{8F98DD83-3B35-4AE0-ADE7-B9B41A657DEB}" destId="{B531B267-C446-47BE-9F8E-AD3E5FCD78B8}" srcOrd="1" destOrd="0" presId="urn:microsoft.com/office/officeart/2005/8/layout/hList7#1"/>
    <dgm:cxn modelId="{03D201CE-1140-44C3-B485-1F9A683D06E3}" type="presParOf" srcId="{8F98DD83-3B35-4AE0-ADE7-B9B41A657DEB}" destId="{C6D4B295-9C9F-4A47-A202-C74E163C3933}" srcOrd="2" destOrd="0" presId="urn:microsoft.com/office/officeart/2005/8/layout/hList7#1"/>
    <dgm:cxn modelId="{86E19D87-8BD5-4F88-A063-73563F000E7D}" type="presParOf" srcId="{8F98DD83-3B35-4AE0-ADE7-B9B41A657DEB}" destId="{10837390-3A24-45F0-B2FC-6A392BAB9BE4}" srcOrd="3" destOrd="0" presId="urn:microsoft.com/office/officeart/2005/8/layout/hList7#1"/>
    <dgm:cxn modelId="{B98EEF80-CD3F-4486-B95B-1F8840FBB802}" type="presParOf" srcId="{0849DC8C-5E3E-4268-A0A4-701E3C2443B2}" destId="{9187BFD5-C60A-433C-86AB-6794472DA4B0}" srcOrd="1" destOrd="0" presId="urn:microsoft.com/office/officeart/2005/8/layout/hList7#1"/>
    <dgm:cxn modelId="{01923AEB-14E2-4373-8D05-E890A6C908AC}" type="presParOf" srcId="{0849DC8C-5E3E-4268-A0A4-701E3C2443B2}" destId="{42800BB7-92B0-47DA-9F3C-F15E0C6EEBA6}" srcOrd="2" destOrd="0" presId="urn:microsoft.com/office/officeart/2005/8/layout/hList7#1"/>
    <dgm:cxn modelId="{622740AF-D6A6-456C-A91E-BCB5D4F792F5}" type="presParOf" srcId="{42800BB7-92B0-47DA-9F3C-F15E0C6EEBA6}" destId="{3D15ED26-F824-429B-860D-B4CBEA2ED67D}" srcOrd="0" destOrd="0" presId="urn:microsoft.com/office/officeart/2005/8/layout/hList7#1"/>
    <dgm:cxn modelId="{AB4381A7-A79F-408F-884F-6E2FC792E670}" type="presParOf" srcId="{42800BB7-92B0-47DA-9F3C-F15E0C6EEBA6}" destId="{5CB88F7C-EADB-486C-B643-212EFEB39538}" srcOrd="1" destOrd="0" presId="urn:microsoft.com/office/officeart/2005/8/layout/hList7#1"/>
    <dgm:cxn modelId="{03F0F0A8-9990-4F89-822A-12C86E64B9B4}" type="presParOf" srcId="{42800BB7-92B0-47DA-9F3C-F15E0C6EEBA6}" destId="{0F6A6DAE-887E-44CF-89B6-F8923CC6CD2F}" srcOrd="2" destOrd="0" presId="urn:microsoft.com/office/officeart/2005/8/layout/hList7#1"/>
    <dgm:cxn modelId="{4C344DBA-7E08-414A-B5FD-B483E43C5C8F}" type="presParOf" srcId="{42800BB7-92B0-47DA-9F3C-F15E0C6EEBA6}" destId="{DEA22949-A733-47C2-A2D2-063BF53D848A}" srcOrd="3" destOrd="0" presId="urn:microsoft.com/office/officeart/2005/8/layout/hList7#1"/>
    <dgm:cxn modelId="{E8C2C991-D452-4E3F-91B1-526B55BB42C8}" type="presParOf" srcId="{0849DC8C-5E3E-4268-A0A4-701E3C2443B2}" destId="{88E3DD33-730E-4F74-A6F3-CD40B1928DBE}" srcOrd="3" destOrd="0" presId="urn:microsoft.com/office/officeart/2005/8/layout/hList7#1"/>
    <dgm:cxn modelId="{D14D631B-63A7-4407-B77D-3FDE5C872918}" type="presParOf" srcId="{0849DC8C-5E3E-4268-A0A4-701E3C2443B2}" destId="{40E32BB3-B61A-4782-9F6F-1DE837888D19}" srcOrd="4" destOrd="0" presId="urn:microsoft.com/office/officeart/2005/8/layout/hList7#1"/>
    <dgm:cxn modelId="{402EE76A-B7B1-4ADD-9AE4-00E73E98FB43}" type="presParOf" srcId="{40E32BB3-B61A-4782-9F6F-1DE837888D19}" destId="{7A83C7F0-6043-454A-88B9-00FFEB9666FB}" srcOrd="0" destOrd="0" presId="urn:microsoft.com/office/officeart/2005/8/layout/hList7#1"/>
    <dgm:cxn modelId="{6CBC1196-BEEA-4846-9B9F-83F6AF8C1951}" type="presParOf" srcId="{40E32BB3-B61A-4782-9F6F-1DE837888D19}" destId="{390CD845-04D3-4487-83C9-772289F8152D}" srcOrd="1" destOrd="0" presId="urn:microsoft.com/office/officeart/2005/8/layout/hList7#1"/>
    <dgm:cxn modelId="{04893035-C799-49E9-A406-276A4908682B}" type="presParOf" srcId="{40E32BB3-B61A-4782-9F6F-1DE837888D19}" destId="{BEA912EF-3A45-45A2-BC21-B3649AC7B2E1}" srcOrd="2" destOrd="0" presId="urn:microsoft.com/office/officeart/2005/8/layout/hList7#1"/>
    <dgm:cxn modelId="{C02745E0-ADC6-4C86-BDA0-566F5A829630}" type="presParOf" srcId="{40E32BB3-B61A-4782-9F6F-1DE837888D19}" destId="{22475991-505F-4C99-8B87-E557B93D39E2}" srcOrd="3" destOrd="0" presId="urn:microsoft.com/office/officeart/2005/8/layout/hList7#1"/>
    <dgm:cxn modelId="{3453C34F-8D42-448B-B228-FCD43A37F033}" type="presParOf" srcId="{0849DC8C-5E3E-4268-A0A4-701E3C2443B2}" destId="{1B9F7694-42CF-49C4-9500-28F685244203}" srcOrd="5" destOrd="0" presId="urn:microsoft.com/office/officeart/2005/8/layout/hList7#1"/>
    <dgm:cxn modelId="{8C096C59-903E-4A21-AB54-92B016EF994E}" type="presParOf" srcId="{0849DC8C-5E3E-4268-A0A4-701E3C2443B2}" destId="{90FAFB51-3863-4FA4-B235-20ED64CDE831}" srcOrd="6" destOrd="0" presId="urn:microsoft.com/office/officeart/2005/8/layout/hList7#1"/>
    <dgm:cxn modelId="{6B48C4E4-29D3-49CA-BA56-729204EA8A21}" type="presParOf" srcId="{90FAFB51-3863-4FA4-B235-20ED64CDE831}" destId="{95498886-423D-4DBA-8004-10592D05B155}" srcOrd="0" destOrd="0" presId="urn:microsoft.com/office/officeart/2005/8/layout/hList7#1"/>
    <dgm:cxn modelId="{36EF4261-0CB5-4AF4-881B-A0AFC0446C02}" type="presParOf" srcId="{90FAFB51-3863-4FA4-B235-20ED64CDE831}" destId="{8CA94122-50DD-48D2-BE2B-7EF13A731402}" srcOrd="1" destOrd="0" presId="urn:microsoft.com/office/officeart/2005/8/layout/hList7#1"/>
    <dgm:cxn modelId="{05723DE0-450A-4C80-8AAE-6CDAB8900C40}" type="presParOf" srcId="{90FAFB51-3863-4FA4-B235-20ED64CDE831}" destId="{5B566F77-F05D-4B9C-BC8A-8D5E91F9B1D9}" srcOrd="2" destOrd="0" presId="urn:microsoft.com/office/officeart/2005/8/layout/hList7#1"/>
    <dgm:cxn modelId="{88AB2F99-0766-434C-964E-77BAA3B6D9B6}" type="presParOf" srcId="{90FAFB51-3863-4FA4-B235-20ED64CDE831}" destId="{2FACB3E4-BF49-4BA3-9C84-1A758D86C67F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ED8D209-E3CF-42DF-95B7-F1649A3E038D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64F3C146-D22E-4AB6-AA34-23CD307495F9}">
      <dgm:prSet phldrT="[Texto]" custT="1"/>
      <dgm:spPr>
        <a:solidFill>
          <a:schemeClr val="bg1">
            <a:lumMod val="75000"/>
            <a:alpha val="40000"/>
          </a:schemeClr>
        </a:solidFill>
        <a:ln>
          <a:noFill/>
        </a:ln>
      </dgm:spPr>
      <dgm:t>
        <a:bodyPr/>
        <a:lstStyle/>
        <a:p>
          <a:pPr>
            <a:lnSpc>
              <a:spcPct val="90000"/>
            </a:lnSpc>
            <a:spcAft>
              <a:spcPct val="35000"/>
            </a:spcAft>
          </a:pPr>
          <a:endParaRPr lang="es-MX" sz="2000" dirty="0" smtClean="0"/>
        </a:p>
        <a:p>
          <a:pPr>
            <a:lnSpc>
              <a:spcPct val="90000"/>
            </a:lnSpc>
            <a:spcAft>
              <a:spcPct val="35000"/>
            </a:spcAft>
          </a:pPr>
          <a:endParaRPr lang="es-MX" sz="2000" dirty="0" smtClean="0"/>
        </a:p>
        <a:p>
          <a:pPr>
            <a:lnSpc>
              <a:spcPct val="90000"/>
            </a:lnSpc>
            <a:spcAft>
              <a:spcPct val="35000"/>
            </a:spcAft>
          </a:pPr>
          <a:endParaRPr lang="es-MX" sz="2000" b="1" dirty="0" smtClean="0">
            <a:solidFill>
              <a:schemeClr val="tx1"/>
            </a:solidFill>
          </a:endParaRPr>
        </a:p>
        <a:p>
          <a:pPr>
            <a:lnSpc>
              <a:spcPct val="90000"/>
            </a:lnSpc>
            <a:spcAft>
              <a:spcPct val="35000"/>
            </a:spcAft>
          </a:pPr>
          <a:endParaRPr lang="es-MX" sz="2000" b="1" dirty="0" smtClean="0">
            <a:solidFill>
              <a:schemeClr val="tx1"/>
            </a:solidFill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es-MX" sz="2000" b="1" dirty="0" smtClean="0">
              <a:solidFill>
                <a:schemeClr val="tx1"/>
              </a:solidFill>
            </a:rPr>
            <a:t>A</a:t>
          </a:r>
          <a:r>
            <a:rPr lang="es-MX" sz="2000" b="0" dirty="0" smtClean="0">
              <a:solidFill>
                <a:schemeClr val="tx1"/>
              </a:solidFill>
            </a:rPr>
            <a:t> </a:t>
          </a:r>
        </a:p>
        <a:p>
          <a:pPr>
            <a:lnSpc>
              <a:spcPct val="90000"/>
            </a:lnSpc>
            <a:spcAft>
              <a:spcPct val="35000"/>
            </a:spcAft>
          </a:pPr>
          <a:r>
            <a:rPr lang="es-MX" sz="2000" b="0" u="sng" dirty="0" smtClean="0">
              <a:solidFill>
                <a:schemeClr val="tx1"/>
              </a:solidFill>
            </a:rPr>
            <a:t>Planeación</a:t>
          </a:r>
          <a:r>
            <a:rPr lang="es-MX" sz="2000" b="0" dirty="0" smtClean="0">
              <a:solidFill>
                <a:schemeClr val="tx1"/>
              </a:solidFill>
            </a:rPr>
            <a:t> </a:t>
          </a:r>
        </a:p>
        <a:p>
          <a:pPr>
            <a:lnSpc>
              <a:spcPct val="90000"/>
            </a:lnSpc>
            <a:spcAft>
              <a:spcPct val="35000"/>
            </a:spcAft>
          </a:pPr>
          <a:r>
            <a:rPr lang="es-MX" sz="2000" b="0" dirty="0" smtClean="0">
              <a:solidFill>
                <a:schemeClr val="tx1"/>
              </a:solidFill>
            </a:rPr>
            <a:t>del</a:t>
          </a:r>
        </a:p>
        <a:p>
          <a:pPr>
            <a:lnSpc>
              <a:spcPct val="90000"/>
            </a:lnSpc>
            <a:spcAft>
              <a:spcPct val="35000"/>
            </a:spcAft>
          </a:pPr>
          <a:r>
            <a:rPr lang="es-MX" sz="2000" b="0" dirty="0" smtClean="0">
              <a:solidFill>
                <a:schemeClr val="tx1"/>
              </a:solidFill>
            </a:rPr>
            <a:t> Programa Anual de Trabajo </a:t>
          </a:r>
        </a:p>
        <a:p>
          <a:pPr>
            <a:lnSpc>
              <a:spcPct val="90000"/>
            </a:lnSpc>
            <a:spcAft>
              <a:spcPct val="35000"/>
            </a:spcAft>
          </a:pPr>
          <a:r>
            <a:rPr lang="es-MX" sz="2000" b="0" dirty="0" smtClean="0">
              <a:solidFill>
                <a:schemeClr val="tx1"/>
              </a:solidFill>
            </a:rPr>
            <a:t>(OEC-SFP cuando aplique)</a:t>
          </a:r>
          <a:endParaRPr lang="es-MX" sz="2000" b="0" dirty="0">
            <a:solidFill>
              <a:schemeClr val="tx1"/>
            </a:solidFill>
          </a:endParaRPr>
        </a:p>
      </dgm:t>
    </dgm:pt>
    <dgm:pt modelId="{79F782AF-A5D0-4BFA-ACFD-BBB95F4FA6C4}" type="parTrans" cxnId="{11A9807F-8E82-4831-90FF-544A2407D23E}">
      <dgm:prSet/>
      <dgm:spPr/>
      <dgm:t>
        <a:bodyPr/>
        <a:lstStyle/>
        <a:p>
          <a:endParaRPr lang="es-MX"/>
        </a:p>
      </dgm:t>
    </dgm:pt>
    <dgm:pt modelId="{3503298E-CC1A-48E7-8C51-6F3931669EE0}" type="sibTrans" cxnId="{11A9807F-8E82-4831-90FF-544A2407D23E}">
      <dgm:prSet/>
      <dgm:spPr/>
      <dgm:t>
        <a:bodyPr/>
        <a:lstStyle/>
        <a:p>
          <a:endParaRPr lang="es-MX"/>
        </a:p>
      </dgm:t>
    </dgm:pt>
    <dgm:pt modelId="{E0D57E8D-139F-4878-A6CF-FBF83BC42ADB}">
      <dgm:prSet phldrT="[Texto]" custT="1"/>
      <dgm:spPr>
        <a:solidFill>
          <a:schemeClr val="tx1">
            <a:alpha val="50000"/>
          </a:schemeClr>
        </a:solidFill>
      </dgm:spPr>
      <dgm:t>
        <a:bodyPr/>
        <a:lstStyle/>
        <a:p>
          <a:endParaRPr lang="es-MX" sz="2000" dirty="0" smtClean="0"/>
        </a:p>
        <a:p>
          <a:r>
            <a:rPr lang="es-MX" sz="2000" b="1" dirty="0" smtClean="0">
              <a:solidFill>
                <a:schemeClr val="bg1"/>
              </a:solidFill>
            </a:rPr>
            <a:t>C</a:t>
          </a:r>
        </a:p>
        <a:p>
          <a:r>
            <a:rPr lang="es-MX" sz="1500" dirty="0" smtClean="0">
              <a:solidFill>
                <a:schemeClr val="bg1"/>
              </a:solidFill>
            </a:rPr>
            <a:t>Realizar </a:t>
          </a:r>
          <a:r>
            <a:rPr lang="es-MX" sz="1500" u="sng" dirty="0" smtClean="0">
              <a:solidFill>
                <a:schemeClr val="bg1"/>
              </a:solidFill>
            </a:rPr>
            <a:t>Acciones de Seguimiento </a:t>
          </a:r>
          <a:r>
            <a:rPr lang="es-MX" sz="1500" dirty="0" smtClean="0">
              <a:solidFill>
                <a:schemeClr val="bg1"/>
              </a:solidFill>
            </a:rPr>
            <a:t>para el Fortalecimiento de los Sistemas Internos de Control, su Modernización y Capacitación de sus Servidores Públicos</a:t>
          </a:r>
          <a:endParaRPr lang="es-MX" sz="1500" dirty="0">
            <a:solidFill>
              <a:schemeClr val="bg1"/>
            </a:solidFill>
          </a:endParaRPr>
        </a:p>
      </dgm:t>
    </dgm:pt>
    <dgm:pt modelId="{11EE5BCC-84CC-4F9F-BBE5-35A25BC0BBBB}" type="parTrans" cxnId="{F8D7713B-49AC-43BB-83BC-9F4ED73AF2DB}">
      <dgm:prSet/>
      <dgm:spPr/>
      <dgm:t>
        <a:bodyPr/>
        <a:lstStyle/>
        <a:p>
          <a:endParaRPr lang="es-MX"/>
        </a:p>
      </dgm:t>
    </dgm:pt>
    <dgm:pt modelId="{B6C3C041-A3A0-4419-A343-DA9B6E7FA799}" type="sibTrans" cxnId="{F8D7713B-49AC-43BB-83BC-9F4ED73AF2DB}">
      <dgm:prSet/>
      <dgm:spPr/>
      <dgm:t>
        <a:bodyPr/>
        <a:lstStyle/>
        <a:p>
          <a:endParaRPr lang="es-MX"/>
        </a:p>
      </dgm:t>
    </dgm:pt>
    <dgm:pt modelId="{8AC1D90E-368F-4223-A19F-EBE48D0FC80C}">
      <dgm:prSet phldrT="[Texto]" custT="1"/>
      <dgm:spPr>
        <a:solidFill>
          <a:schemeClr val="accent2">
            <a:alpha val="70000"/>
          </a:schemeClr>
        </a:solidFill>
        <a:ln w="3175">
          <a:noFill/>
        </a:ln>
      </dgm:spPr>
      <dgm:t>
        <a:bodyPr/>
        <a:lstStyle/>
        <a:p>
          <a:r>
            <a:rPr lang="es-MX" sz="1400" b="1" dirty="0" smtClean="0"/>
            <a:t>Acuerdos de Coordinación SFP, Ejecutivo Estatal</a:t>
          </a:r>
          <a:endParaRPr lang="es-MX" sz="1400" b="1" dirty="0"/>
        </a:p>
      </dgm:t>
    </dgm:pt>
    <dgm:pt modelId="{22073209-9A90-4550-AC87-FAE1F58EC2F7}" type="parTrans" cxnId="{D5DDFE02-D559-447C-A170-021198A36E6A}">
      <dgm:prSet/>
      <dgm:spPr/>
      <dgm:t>
        <a:bodyPr/>
        <a:lstStyle/>
        <a:p>
          <a:endParaRPr lang="es-MX"/>
        </a:p>
      </dgm:t>
    </dgm:pt>
    <dgm:pt modelId="{20426BDE-F868-4F1D-8EC8-4DADD3F95826}" type="sibTrans" cxnId="{D5DDFE02-D559-447C-A170-021198A36E6A}">
      <dgm:prSet/>
      <dgm:spPr/>
      <dgm:t>
        <a:bodyPr/>
        <a:lstStyle/>
        <a:p>
          <a:endParaRPr lang="es-MX"/>
        </a:p>
      </dgm:t>
    </dgm:pt>
    <dgm:pt modelId="{954C8ECA-E024-4B7A-9767-3C1D76D5492C}">
      <dgm:prSet phldrT="[Texto]" custT="1"/>
      <dgm:spPr>
        <a:solidFill>
          <a:schemeClr val="accent2">
            <a:alpha val="70000"/>
          </a:schemeClr>
        </a:solidFill>
        <a:ln w="3175">
          <a:noFill/>
        </a:ln>
      </dgm:spPr>
      <dgm:t>
        <a:bodyPr/>
        <a:lstStyle/>
        <a:p>
          <a:r>
            <a:rPr lang="es-MX" sz="1400" b="1" dirty="0" smtClean="0"/>
            <a:t>Adopción de Mejoras (Compra Net, BESOP)</a:t>
          </a:r>
          <a:endParaRPr lang="es-MX" sz="1400" b="1" dirty="0"/>
        </a:p>
      </dgm:t>
    </dgm:pt>
    <dgm:pt modelId="{79757C03-92F7-4EE6-9BB4-08A063AF7830}" type="parTrans" cxnId="{42346852-D785-44A8-9DB7-37135C53EF18}">
      <dgm:prSet/>
      <dgm:spPr/>
      <dgm:t>
        <a:bodyPr/>
        <a:lstStyle/>
        <a:p>
          <a:endParaRPr lang="es-MX"/>
        </a:p>
      </dgm:t>
    </dgm:pt>
    <dgm:pt modelId="{C38FA17D-DFB8-46C9-95B2-B4C5B3C015ED}" type="sibTrans" cxnId="{42346852-D785-44A8-9DB7-37135C53EF18}">
      <dgm:prSet/>
      <dgm:spPr/>
      <dgm:t>
        <a:bodyPr/>
        <a:lstStyle/>
        <a:p>
          <a:endParaRPr lang="es-MX"/>
        </a:p>
      </dgm:t>
    </dgm:pt>
    <dgm:pt modelId="{2C6BE0B9-1F11-457B-9044-13B584F06565}">
      <dgm:prSet phldrT="[Texto]" custT="1"/>
      <dgm:spPr>
        <a:solidFill>
          <a:schemeClr val="tx1">
            <a:lumMod val="75000"/>
            <a:lumOff val="25000"/>
            <a:alpha val="80000"/>
          </a:schemeClr>
        </a:solidFill>
      </dgm:spPr>
      <dgm:t>
        <a:bodyPr/>
        <a:lstStyle/>
        <a:p>
          <a:pPr>
            <a:lnSpc>
              <a:spcPct val="90000"/>
            </a:lnSpc>
            <a:spcAft>
              <a:spcPct val="35000"/>
            </a:spcAft>
          </a:pPr>
          <a:endParaRPr lang="es-MX" sz="2000" b="1" dirty="0" smtClean="0"/>
        </a:p>
        <a:p>
          <a:pPr>
            <a:lnSpc>
              <a:spcPct val="90000"/>
            </a:lnSpc>
            <a:spcAft>
              <a:spcPct val="35000"/>
            </a:spcAft>
          </a:pPr>
          <a:endParaRPr lang="es-MX" sz="2000" b="1" dirty="0" smtClean="0"/>
        </a:p>
        <a:p>
          <a:pPr>
            <a:lnSpc>
              <a:spcPct val="90000"/>
            </a:lnSpc>
            <a:spcAft>
              <a:spcPct val="35000"/>
            </a:spcAft>
          </a:pPr>
          <a:endParaRPr lang="es-MX" sz="2000" b="1" dirty="0" smtClean="0"/>
        </a:p>
        <a:p>
          <a:pPr>
            <a:lnSpc>
              <a:spcPct val="90000"/>
            </a:lnSpc>
            <a:spcAft>
              <a:spcPts val="0"/>
            </a:spcAft>
          </a:pPr>
          <a:endParaRPr lang="es-MX" sz="2000" b="1" dirty="0" smtClean="0"/>
        </a:p>
        <a:p>
          <a:pPr>
            <a:lnSpc>
              <a:spcPct val="100000"/>
            </a:lnSpc>
            <a:spcAft>
              <a:spcPts val="0"/>
            </a:spcAft>
          </a:pPr>
          <a:r>
            <a:rPr lang="es-MX" sz="2000" b="1" dirty="0" smtClean="0">
              <a:solidFill>
                <a:schemeClr val="bg1"/>
              </a:solidFill>
            </a:rPr>
            <a:t>B</a:t>
          </a:r>
        </a:p>
        <a:p>
          <a:pPr>
            <a:lnSpc>
              <a:spcPct val="90000"/>
            </a:lnSpc>
            <a:spcAft>
              <a:spcPct val="35000"/>
            </a:spcAft>
          </a:pPr>
          <a:r>
            <a:rPr lang="es-MX" sz="2000" u="sng" dirty="0" smtClean="0">
              <a:solidFill>
                <a:schemeClr val="bg1"/>
              </a:solidFill>
            </a:rPr>
            <a:t>Revisar y Evaluar</a:t>
          </a:r>
        </a:p>
        <a:p>
          <a:pPr>
            <a:lnSpc>
              <a:spcPct val="90000"/>
            </a:lnSpc>
            <a:spcAft>
              <a:spcPct val="35000"/>
            </a:spcAft>
          </a:pPr>
          <a:r>
            <a:rPr lang="es-MX" sz="2000" dirty="0" smtClean="0">
              <a:solidFill>
                <a:schemeClr val="bg1"/>
              </a:solidFill>
            </a:rPr>
            <a:t>la </a:t>
          </a:r>
        </a:p>
        <a:p>
          <a:pPr>
            <a:lnSpc>
              <a:spcPct val="90000"/>
            </a:lnSpc>
            <a:spcAft>
              <a:spcPct val="35000"/>
            </a:spcAft>
          </a:pPr>
          <a:r>
            <a:rPr lang="es-MX" sz="2000" dirty="0" smtClean="0">
              <a:solidFill>
                <a:schemeClr val="bg1"/>
              </a:solidFill>
            </a:rPr>
            <a:t>Aplicación </a:t>
          </a:r>
        </a:p>
        <a:p>
          <a:pPr>
            <a:lnSpc>
              <a:spcPct val="90000"/>
            </a:lnSpc>
            <a:spcAft>
              <a:spcPct val="35000"/>
            </a:spcAft>
          </a:pPr>
          <a:r>
            <a:rPr lang="es-MX" sz="2000" dirty="0" smtClean="0">
              <a:solidFill>
                <a:schemeClr val="bg1"/>
              </a:solidFill>
            </a:rPr>
            <a:t>de los</a:t>
          </a:r>
        </a:p>
        <a:p>
          <a:pPr>
            <a:lnSpc>
              <a:spcPct val="90000"/>
            </a:lnSpc>
            <a:spcAft>
              <a:spcPct val="35000"/>
            </a:spcAft>
          </a:pPr>
          <a:r>
            <a:rPr lang="es-MX" sz="2000" dirty="0" smtClean="0">
              <a:solidFill>
                <a:schemeClr val="bg1"/>
              </a:solidFill>
            </a:rPr>
            <a:t> Recursos</a:t>
          </a:r>
          <a:endParaRPr lang="es-MX" sz="2000" dirty="0">
            <a:solidFill>
              <a:schemeClr val="bg1"/>
            </a:solidFill>
          </a:endParaRPr>
        </a:p>
      </dgm:t>
    </dgm:pt>
    <dgm:pt modelId="{F6F288FA-81AB-406F-95CF-94AFE197FED1}" type="sibTrans" cxnId="{EC3E376F-8281-442C-9764-9E3E55CD644B}">
      <dgm:prSet/>
      <dgm:spPr/>
      <dgm:t>
        <a:bodyPr/>
        <a:lstStyle/>
        <a:p>
          <a:endParaRPr lang="es-MX"/>
        </a:p>
      </dgm:t>
    </dgm:pt>
    <dgm:pt modelId="{050C5B58-952D-493B-9CE2-21D0E00F2FAB}" type="parTrans" cxnId="{EC3E376F-8281-442C-9764-9E3E55CD644B}">
      <dgm:prSet/>
      <dgm:spPr/>
      <dgm:t>
        <a:bodyPr/>
        <a:lstStyle/>
        <a:p>
          <a:endParaRPr lang="es-MX"/>
        </a:p>
      </dgm:t>
    </dgm:pt>
    <dgm:pt modelId="{2E988562-BD67-499C-8E31-52501D69EB4A}">
      <dgm:prSet phldrT="[Texto]" custT="1"/>
      <dgm:spPr>
        <a:solidFill>
          <a:schemeClr val="accent2">
            <a:alpha val="70000"/>
          </a:schemeClr>
        </a:solidFill>
        <a:ln w="3175">
          <a:noFill/>
        </a:ln>
      </dgm:spPr>
      <dgm:t>
        <a:bodyPr/>
        <a:lstStyle/>
        <a:p>
          <a:r>
            <a:rPr lang="es-MX" sz="1400" b="1" dirty="0" smtClean="0"/>
            <a:t>Acciones de Capacitación</a:t>
          </a:r>
          <a:endParaRPr lang="es-MX" sz="1400" b="1" dirty="0"/>
        </a:p>
      </dgm:t>
    </dgm:pt>
    <dgm:pt modelId="{DA6A4F4A-D75C-411F-B30F-99C6F271CE08}" type="parTrans" cxnId="{8554D5A7-A784-466D-94B4-933159DF6A16}">
      <dgm:prSet/>
      <dgm:spPr/>
      <dgm:t>
        <a:bodyPr/>
        <a:lstStyle/>
        <a:p>
          <a:endParaRPr lang="es-MX"/>
        </a:p>
      </dgm:t>
    </dgm:pt>
    <dgm:pt modelId="{89CBCF3A-3C34-49A6-BDAE-D5A1C2D7F7F1}" type="sibTrans" cxnId="{8554D5A7-A784-466D-94B4-933159DF6A16}">
      <dgm:prSet/>
      <dgm:spPr/>
      <dgm:t>
        <a:bodyPr/>
        <a:lstStyle/>
        <a:p>
          <a:endParaRPr lang="es-MX"/>
        </a:p>
      </dgm:t>
    </dgm:pt>
    <dgm:pt modelId="{65CF4A84-009B-4E05-A16A-D487D63E7482}" type="pres">
      <dgm:prSet presAssocID="{CED8D209-E3CF-42DF-95B7-F1649A3E038D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CAE67D91-094E-4ADE-8816-E190E6033DFE}" type="pres">
      <dgm:prSet presAssocID="{64F3C146-D22E-4AB6-AA34-23CD307495F9}" presName="compNode" presStyleCnt="0"/>
      <dgm:spPr/>
    </dgm:pt>
    <dgm:pt modelId="{D938A89F-72AB-4FA1-AA0F-3E672D94F63A}" type="pres">
      <dgm:prSet presAssocID="{64F3C146-D22E-4AB6-AA34-23CD307495F9}" presName="aNode" presStyleLbl="bgShp" presStyleIdx="0" presStyleCnt="3" custScaleX="67411" custLinFactNeighborX="-1121"/>
      <dgm:spPr/>
      <dgm:t>
        <a:bodyPr/>
        <a:lstStyle/>
        <a:p>
          <a:endParaRPr lang="es-MX"/>
        </a:p>
      </dgm:t>
    </dgm:pt>
    <dgm:pt modelId="{53F56368-5D58-4D3A-8C3D-58AFA5364524}" type="pres">
      <dgm:prSet presAssocID="{64F3C146-D22E-4AB6-AA34-23CD307495F9}" presName="textNode" presStyleLbl="bgShp" presStyleIdx="0" presStyleCnt="3"/>
      <dgm:spPr/>
      <dgm:t>
        <a:bodyPr/>
        <a:lstStyle/>
        <a:p>
          <a:endParaRPr lang="es-MX"/>
        </a:p>
      </dgm:t>
    </dgm:pt>
    <dgm:pt modelId="{2193ECDB-C0B2-496C-AB13-E34DD283F266}" type="pres">
      <dgm:prSet presAssocID="{64F3C146-D22E-4AB6-AA34-23CD307495F9}" presName="compChildNode" presStyleCnt="0"/>
      <dgm:spPr/>
    </dgm:pt>
    <dgm:pt modelId="{D1BDCD87-9FC1-4040-9E57-397D43D64889}" type="pres">
      <dgm:prSet presAssocID="{64F3C146-D22E-4AB6-AA34-23CD307495F9}" presName="theInnerList" presStyleCnt="0"/>
      <dgm:spPr/>
    </dgm:pt>
    <dgm:pt modelId="{00CA5505-D0BA-40B0-828B-9CE2B1FEAB57}" type="pres">
      <dgm:prSet presAssocID="{64F3C146-D22E-4AB6-AA34-23CD307495F9}" presName="aSpace" presStyleCnt="0"/>
      <dgm:spPr/>
    </dgm:pt>
    <dgm:pt modelId="{460FD13B-BFCE-44C6-BB96-A619B96A04A3}" type="pres">
      <dgm:prSet presAssocID="{2C6BE0B9-1F11-457B-9044-13B584F06565}" presName="compNode" presStyleCnt="0"/>
      <dgm:spPr/>
    </dgm:pt>
    <dgm:pt modelId="{2E9CA5BA-6D27-4E29-BE47-0843C6ED432B}" type="pres">
      <dgm:prSet presAssocID="{2C6BE0B9-1F11-457B-9044-13B584F06565}" presName="aNode" presStyleLbl="bgShp" presStyleIdx="1" presStyleCnt="3" custScaleX="69899"/>
      <dgm:spPr/>
      <dgm:t>
        <a:bodyPr/>
        <a:lstStyle/>
        <a:p>
          <a:endParaRPr lang="es-MX"/>
        </a:p>
      </dgm:t>
    </dgm:pt>
    <dgm:pt modelId="{5C4C16EE-17F3-4AB2-9CD9-2133511235D3}" type="pres">
      <dgm:prSet presAssocID="{2C6BE0B9-1F11-457B-9044-13B584F06565}" presName="textNode" presStyleLbl="bgShp" presStyleIdx="1" presStyleCnt="3"/>
      <dgm:spPr/>
      <dgm:t>
        <a:bodyPr/>
        <a:lstStyle/>
        <a:p>
          <a:endParaRPr lang="es-MX"/>
        </a:p>
      </dgm:t>
    </dgm:pt>
    <dgm:pt modelId="{5471114A-516D-415B-9A01-11628E00C836}" type="pres">
      <dgm:prSet presAssocID="{2C6BE0B9-1F11-457B-9044-13B584F06565}" presName="compChildNode" presStyleCnt="0"/>
      <dgm:spPr/>
    </dgm:pt>
    <dgm:pt modelId="{70E3E828-3C15-40C2-B5C8-BA26C69C6183}" type="pres">
      <dgm:prSet presAssocID="{2C6BE0B9-1F11-457B-9044-13B584F06565}" presName="theInnerList" presStyleCnt="0"/>
      <dgm:spPr/>
    </dgm:pt>
    <dgm:pt modelId="{EF153C35-F547-4CE7-8C87-F6F5C53E0551}" type="pres">
      <dgm:prSet presAssocID="{2C6BE0B9-1F11-457B-9044-13B584F06565}" presName="aSpace" presStyleCnt="0"/>
      <dgm:spPr/>
    </dgm:pt>
    <dgm:pt modelId="{C64E432C-0D0C-4F2D-8C8F-9BC00DAA7FCC}" type="pres">
      <dgm:prSet presAssocID="{E0D57E8D-139F-4878-A6CF-FBF83BC42ADB}" presName="compNode" presStyleCnt="0"/>
      <dgm:spPr/>
    </dgm:pt>
    <dgm:pt modelId="{746A6E98-386A-48B3-A1A9-C4C91FFA145F}" type="pres">
      <dgm:prSet presAssocID="{E0D57E8D-139F-4878-A6CF-FBF83BC42ADB}" presName="aNode" presStyleLbl="bgShp" presStyleIdx="2" presStyleCnt="3"/>
      <dgm:spPr/>
      <dgm:t>
        <a:bodyPr/>
        <a:lstStyle/>
        <a:p>
          <a:endParaRPr lang="es-MX"/>
        </a:p>
      </dgm:t>
    </dgm:pt>
    <dgm:pt modelId="{DA2EDA66-4FB4-4CD8-AA69-C7DC40AE7DCA}" type="pres">
      <dgm:prSet presAssocID="{E0D57E8D-139F-4878-A6CF-FBF83BC42ADB}" presName="textNode" presStyleLbl="bgShp" presStyleIdx="2" presStyleCnt="3"/>
      <dgm:spPr/>
      <dgm:t>
        <a:bodyPr/>
        <a:lstStyle/>
        <a:p>
          <a:endParaRPr lang="es-MX"/>
        </a:p>
      </dgm:t>
    </dgm:pt>
    <dgm:pt modelId="{57C79FDF-E51F-40B3-A9F1-3E3AEE2E58D3}" type="pres">
      <dgm:prSet presAssocID="{E0D57E8D-139F-4878-A6CF-FBF83BC42ADB}" presName="compChildNode" presStyleCnt="0"/>
      <dgm:spPr/>
    </dgm:pt>
    <dgm:pt modelId="{0DA15BCE-E603-4FF2-B2E7-C02035ECBA28}" type="pres">
      <dgm:prSet presAssocID="{E0D57E8D-139F-4878-A6CF-FBF83BC42ADB}" presName="theInnerList" presStyleCnt="0"/>
      <dgm:spPr/>
    </dgm:pt>
    <dgm:pt modelId="{7E3444AF-BBAF-4B8D-88D6-FCCE2DA55EA2}" type="pres">
      <dgm:prSet presAssocID="{8AC1D90E-368F-4223-A19F-EBE48D0FC80C}" presName="childNode" presStyleLbl="node1" presStyleIdx="0" presStyleCnt="3" custScaleX="82645" custScaleY="38183" custLinFactY="1893" custLinFactNeighborY="10000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0DE8803-DC87-4EEC-B6D6-1A3D6B712FA6}" type="pres">
      <dgm:prSet presAssocID="{8AC1D90E-368F-4223-A19F-EBE48D0FC80C}" presName="aSpace2" presStyleCnt="0"/>
      <dgm:spPr/>
    </dgm:pt>
    <dgm:pt modelId="{D878EFA0-C532-42DB-A31A-2CE2441923FD}" type="pres">
      <dgm:prSet presAssocID="{954C8ECA-E024-4B7A-9767-3C1D76D5492C}" presName="childNode" presStyleLbl="node1" presStyleIdx="1" presStyleCnt="3" custScaleX="82645" custScaleY="32733" custLinFactNeighborY="6004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17AF28A-528C-4FC6-A024-061AAA285596}" type="pres">
      <dgm:prSet presAssocID="{954C8ECA-E024-4B7A-9767-3C1D76D5492C}" presName="aSpace2" presStyleCnt="0"/>
      <dgm:spPr/>
    </dgm:pt>
    <dgm:pt modelId="{4F7813E1-DCB9-41AC-8CDA-A355128B7339}" type="pres">
      <dgm:prSet presAssocID="{2E988562-BD67-499C-8E31-52501D69EB4A}" presName="childNode" presStyleLbl="node1" presStyleIdx="2" presStyleCnt="3" custScaleX="82645" custScaleY="3852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8554D5A7-A784-466D-94B4-933159DF6A16}" srcId="{E0D57E8D-139F-4878-A6CF-FBF83BC42ADB}" destId="{2E988562-BD67-499C-8E31-52501D69EB4A}" srcOrd="2" destOrd="0" parTransId="{DA6A4F4A-D75C-411F-B30F-99C6F271CE08}" sibTransId="{89CBCF3A-3C34-49A6-BDAE-D5A1C2D7F7F1}"/>
    <dgm:cxn modelId="{30C4750A-A3F7-44FC-80FA-8C071AD47F70}" type="presOf" srcId="{CED8D209-E3CF-42DF-95B7-F1649A3E038D}" destId="{65CF4A84-009B-4E05-A16A-D487D63E7482}" srcOrd="0" destOrd="0" presId="urn:microsoft.com/office/officeart/2005/8/layout/lProcess2"/>
    <dgm:cxn modelId="{131D8990-B2C6-42CF-A449-930C4FBC1C78}" type="presOf" srcId="{2C6BE0B9-1F11-457B-9044-13B584F06565}" destId="{5C4C16EE-17F3-4AB2-9CD9-2133511235D3}" srcOrd="1" destOrd="0" presId="urn:microsoft.com/office/officeart/2005/8/layout/lProcess2"/>
    <dgm:cxn modelId="{C502E002-0C33-4DD6-9AE1-F1F686170FBE}" type="presOf" srcId="{954C8ECA-E024-4B7A-9767-3C1D76D5492C}" destId="{D878EFA0-C532-42DB-A31A-2CE2441923FD}" srcOrd="0" destOrd="0" presId="urn:microsoft.com/office/officeart/2005/8/layout/lProcess2"/>
    <dgm:cxn modelId="{D5DDFE02-D559-447C-A170-021198A36E6A}" srcId="{E0D57E8D-139F-4878-A6CF-FBF83BC42ADB}" destId="{8AC1D90E-368F-4223-A19F-EBE48D0FC80C}" srcOrd="0" destOrd="0" parTransId="{22073209-9A90-4550-AC87-FAE1F58EC2F7}" sibTransId="{20426BDE-F868-4F1D-8EC8-4DADD3F95826}"/>
    <dgm:cxn modelId="{2A8C6EB2-3A2D-48D9-97A9-8A4A9CD8F31B}" type="presOf" srcId="{64F3C146-D22E-4AB6-AA34-23CD307495F9}" destId="{53F56368-5D58-4D3A-8C3D-58AFA5364524}" srcOrd="1" destOrd="0" presId="urn:microsoft.com/office/officeart/2005/8/layout/lProcess2"/>
    <dgm:cxn modelId="{ED3815E2-6EFB-442E-A93E-098CD843E04E}" type="presOf" srcId="{64F3C146-D22E-4AB6-AA34-23CD307495F9}" destId="{D938A89F-72AB-4FA1-AA0F-3E672D94F63A}" srcOrd="0" destOrd="0" presId="urn:microsoft.com/office/officeart/2005/8/layout/lProcess2"/>
    <dgm:cxn modelId="{11A9807F-8E82-4831-90FF-544A2407D23E}" srcId="{CED8D209-E3CF-42DF-95B7-F1649A3E038D}" destId="{64F3C146-D22E-4AB6-AA34-23CD307495F9}" srcOrd="0" destOrd="0" parTransId="{79F782AF-A5D0-4BFA-ACFD-BBB95F4FA6C4}" sibTransId="{3503298E-CC1A-48E7-8C51-6F3931669EE0}"/>
    <dgm:cxn modelId="{42346852-D785-44A8-9DB7-37135C53EF18}" srcId="{E0D57E8D-139F-4878-A6CF-FBF83BC42ADB}" destId="{954C8ECA-E024-4B7A-9767-3C1D76D5492C}" srcOrd="1" destOrd="0" parTransId="{79757C03-92F7-4EE6-9BB4-08A063AF7830}" sibTransId="{C38FA17D-DFB8-46C9-95B2-B4C5B3C015ED}"/>
    <dgm:cxn modelId="{EC3E376F-8281-442C-9764-9E3E55CD644B}" srcId="{CED8D209-E3CF-42DF-95B7-F1649A3E038D}" destId="{2C6BE0B9-1F11-457B-9044-13B584F06565}" srcOrd="1" destOrd="0" parTransId="{050C5B58-952D-493B-9CE2-21D0E00F2FAB}" sibTransId="{F6F288FA-81AB-406F-95CF-94AFE197FED1}"/>
    <dgm:cxn modelId="{9C8E9572-8D80-4634-8D77-78ECBF97194F}" type="presOf" srcId="{E0D57E8D-139F-4878-A6CF-FBF83BC42ADB}" destId="{746A6E98-386A-48B3-A1A9-C4C91FFA145F}" srcOrd="0" destOrd="0" presId="urn:microsoft.com/office/officeart/2005/8/layout/lProcess2"/>
    <dgm:cxn modelId="{53C42321-97F5-45D1-9FAF-CF0B386A41B9}" type="presOf" srcId="{E0D57E8D-139F-4878-A6CF-FBF83BC42ADB}" destId="{DA2EDA66-4FB4-4CD8-AA69-C7DC40AE7DCA}" srcOrd="1" destOrd="0" presId="urn:microsoft.com/office/officeart/2005/8/layout/lProcess2"/>
    <dgm:cxn modelId="{335DFB69-A52B-4904-A3BB-2467BB78E8BB}" type="presOf" srcId="{2E988562-BD67-499C-8E31-52501D69EB4A}" destId="{4F7813E1-DCB9-41AC-8CDA-A355128B7339}" srcOrd="0" destOrd="0" presId="urn:microsoft.com/office/officeart/2005/8/layout/lProcess2"/>
    <dgm:cxn modelId="{1B2A83DE-9270-4ABD-B446-A94B9A18A9FA}" type="presOf" srcId="{8AC1D90E-368F-4223-A19F-EBE48D0FC80C}" destId="{7E3444AF-BBAF-4B8D-88D6-FCCE2DA55EA2}" srcOrd="0" destOrd="0" presId="urn:microsoft.com/office/officeart/2005/8/layout/lProcess2"/>
    <dgm:cxn modelId="{D0079885-5547-40E5-A1F3-A012776BA339}" type="presOf" srcId="{2C6BE0B9-1F11-457B-9044-13B584F06565}" destId="{2E9CA5BA-6D27-4E29-BE47-0843C6ED432B}" srcOrd="0" destOrd="0" presId="urn:microsoft.com/office/officeart/2005/8/layout/lProcess2"/>
    <dgm:cxn modelId="{F8D7713B-49AC-43BB-83BC-9F4ED73AF2DB}" srcId="{CED8D209-E3CF-42DF-95B7-F1649A3E038D}" destId="{E0D57E8D-139F-4878-A6CF-FBF83BC42ADB}" srcOrd="2" destOrd="0" parTransId="{11EE5BCC-84CC-4F9F-BBE5-35A25BC0BBBB}" sibTransId="{B6C3C041-A3A0-4419-A343-DA9B6E7FA799}"/>
    <dgm:cxn modelId="{04780236-37A6-4C5F-924F-5506BFE8DFCA}" type="presParOf" srcId="{65CF4A84-009B-4E05-A16A-D487D63E7482}" destId="{CAE67D91-094E-4ADE-8816-E190E6033DFE}" srcOrd="0" destOrd="0" presId="urn:microsoft.com/office/officeart/2005/8/layout/lProcess2"/>
    <dgm:cxn modelId="{F24EE60E-5051-4E7A-9C37-00E5A5272CC4}" type="presParOf" srcId="{CAE67D91-094E-4ADE-8816-E190E6033DFE}" destId="{D938A89F-72AB-4FA1-AA0F-3E672D94F63A}" srcOrd="0" destOrd="0" presId="urn:microsoft.com/office/officeart/2005/8/layout/lProcess2"/>
    <dgm:cxn modelId="{0C409C9B-A8E7-40B7-9A1C-895477F5B674}" type="presParOf" srcId="{CAE67D91-094E-4ADE-8816-E190E6033DFE}" destId="{53F56368-5D58-4D3A-8C3D-58AFA5364524}" srcOrd="1" destOrd="0" presId="urn:microsoft.com/office/officeart/2005/8/layout/lProcess2"/>
    <dgm:cxn modelId="{33B88245-758A-4B16-9B04-5436D93FBC66}" type="presParOf" srcId="{CAE67D91-094E-4ADE-8816-E190E6033DFE}" destId="{2193ECDB-C0B2-496C-AB13-E34DD283F266}" srcOrd="2" destOrd="0" presId="urn:microsoft.com/office/officeart/2005/8/layout/lProcess2"/>
    <dgm:cxn modelId="{3E731977-FC1D-4663-AA1A-84AA3FC2DAB4}" type="presParOf" srcId="{2193ECDB-C0B2-496C-AB13-E34DD283F266}" destId="{D1BDCD87-9FC1-4040-9E57-397D43D64889}" srcOrd="0" destOrd="0" presId="urn:microsoft.com/office/officeart/2005/8/layout/lProcess2"/>
    <dgm:cxn modelId="{B760DD97-8A3D-4CCE-972B-B1F58B95BE2A}" type="presParOf" srcId="{65CF4A84-009B-4E05-A16A-D487D63E7482}" destId="{00CA5505-D0BA-40B0-828B-9CE2B1FEAB57}" srcOrd="1" destOrd="0" presId="urn:microsoft.com/office/officeart/2005/8/layout/lProcess2"/>
    <dgm:cxn modelId="{774B007E-B307-4E81-A38A-C4177ADF07B1}" type="presParOf" srcId="{65CF4A84-009B-4E05-A16A-D487D63E7482}" destId="{460FD13B-BFCE-44C6-BB96-A619B96A04A3}" srcOrd="2" destOrd="0" presId="urn:microsoft.com/office/officeart/2005/8/layout/lProcess2"/>
    <dgm:cxn modelId="{6F192040-A6C8-4AF9-BCA4-E3C03DE77AB5}" type="presParOf" srcId="{460FD13B-BFCE-44C6-BB96-A619B96A04A3}" destId="{2E9CA5BA-6D27-4E29-BE47-0843C6ED432B}" srcOrd="0" destOrd="0" presId="urn:microsoft.com/office/officeart/2005/8/layout/lProcess2"/>
    <dgm:cxn modelId="{1F59868A-9239-4054-8759-BC4B8B9DF51D}" type="presParOf" srcId="{460FD13B-BFCE-44C6-BB96-A619B96A04A3}" destId="{5C4C16EE-17F3-4AB2-9CD9-2133511235D3}" srcOrd="1" destOrd="0" presId="urn:microsoft.com/office/officeart/2005/8/layout/lProcess2"/>
    <dgm:cxn modelId="{C4DB122D-DDB3-4476-94EC-13F4A7A4FC70}" type="presParOf" srcId="{460FD13B-BFCE-44C6-BB96-A619B96A04A3}" destId="{5471114A-516D-415B-9A01-11628E00C836}" srcOrd="2" destOrd="0" presId="urn:microsoft.com/office/officeart/2005/8/layout/lProcess2"/>
    <dgm:cxn modelId="{843ED612-567B-4BE3-B522-A5817A20CBAE}" type="presParOf" srcId="{5471114A-516D-415B-9A01-11628E00C836}" destId="{70E3E828-3C15-40C2-B5C8-BA26C69C6183}" srcOrd="0" destOrd="0" presId="urn:microsoft.com/office/officeart/2005/8/layout/lProcess2"/>
    <dgm:cxn modelId="{926A1389-F09B-4A0E-8C7C-64314F57917C}" type="presParOf" srcId="{65CF4A84-009B-4E05-A16A-D487D63E7482}" destId="{EF153C35-F547-4CE7-8C87-F6F5C53E0551}" srcOrd="3" destOrd="0" presId="urn:microsoft.com/office/officeart/2005/8/layout/lProcess2"/>
    <dgm:cxn modelId="{BDEA2BCB-ECB8-4124-9149-B3FD96A44FD3}" type="presParOf" srcId="{65CF4A84-009B-4E05-A16A-D487D63E7482}" destId="{C64E432C-0D0C-4F2D-8C8F-9BC00DAA7FCC}" srcOrd="4" destOrd="0" presId="urn:microsoft.com/office/officeart/2005/8/layout/lProcess2"/>
    <dgm:cxn modelId="{836FE361-6D11-44B1-A3B6-BD60C1404E2E}" type="presParOf" srcId="{C64E432C-0D0C-4F2D-8C8F-9BC00DAA7FCC}" destId="{746A6E98-386A-48B3-A1A9-C4C91FFA145F}" srcOrd="0" destOrd="0" presId="urn:microsoft.com/office/officeart/2005/8/layout/lProcess2"/>
    <dgm:cxn modelId="{6B77ADAB-F86D-4242-BEBC-FEB95A67413D}" type="presParOf" srcId="{C64E432C-0D0C-4F2D-8C8F-9BC00DAA7FCC}" destId="{DA2EDA66-4FB4-4CD8-AA69-C7DC40AE7DCA}" srcOrd="1" destOrd="0" presId="urn:microsoft.com/office/officeart/2005/8/layout/lProcess2"/>
    <dgm:cxn modelId="{07278DF1-AAD3-4D57-86DF-0D25A629560F}" type="presParOf" srcId="{C64E432C-0D0C-4F2D-8C8F-9BC00DAA7FCC}" destId="{57C79FDF-E51F-40B3-A9F1-3E3AEE2E58D3}" srcOrd="2" destOrd="0" presId="urn:microsoft.com/office/officeart/2005/8/layout/lProcess2"/>
    <dgm:cxn modelId="{F4B94DA2-B269-4719-AEA3-81EC751928B0}" type="presParOf" srcId="{57C79FDF-E51F-40B3-A9F1-3E3AEE2E58D3}" destId="{0DA15BCE-E603-4FF2-B2E7-C02035ECBA28}" srcOrd="0" destOrd="0" presId="urn:microsoft.com/office/officeart/2005/8/layout/lProcess2"/>
    <dgm:cxn modelId="{B1244D03-799C-4E9C-A6BB-F08772528AA1}" type="presParOf" srcId="{0DA15BCE-E603-4FF2-B2E7-C02035ECBA28}" destId="{7E3444AF-BBAF-4B8D-88D6-FCCE2DA55EA2}" srcOrd="0" destOrd="0" presId="urn:microsoft.com/office/officeart/2005/8/layout/lProcess2"/>
    <dgm:cxn modelId="{694BDEE9-AAFF-4940-A90B-DAA12180CFA2}" type="presParOf" srcId="{0DA15BCE-E603-4FF2-B2E7-C02035ECBA28}" destId="{70DE8803-DC87-4EEC-B6D6-1A3D6B712FA6}" srcOrd="1" destOrd="0" presId="urn:microsoft.com/office/officeart/2005/8/layout/lProcess2"/>
    <dgm:cxn modelId="{4E58A59D-72EE-4BCC-804D-616BE7B5B2C0}" type="presParOf" srcId="{0DA15BCE-E603-4FF2-B2E7-C02035ECBA28}" destId="{D878EFA0-C532-42DB-A31A-2CE2441923FD}" srcOrd="2" destOrd="0" presId="urn:microsoft.com/office/officeart/2005/8/layout/lProcess2"/>
    <dgm:cxn modelId="{4A49B5B4-511F-4B4A-9F04-7EC2D8A0277E}" type="presParOf" srcId="{0DA15BCE-E603-4FF2-B2E7-C02035ECBA28}" destId="{417AF28A-528C-4FC6-A024-061AAA285596}" srcOrd="3" destOrd="0" presId="urn:microsoft.com/office/officeart/2005/8/layout/lProcess2"/>
    <dgm:cxn modelId="{8486B5AF-BD67-46A8-8968-CC9D011F7061}" type="presParOf" srcId="{0DA15BCE-E603-4FF2-B2E7-C02035ECBA28}" destId="{4F7813E1-DCB9-41AC-8CDA-A355128B7339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61D436A-71E1-4D48-8AE9-F16290EDD08F}" type="doc">
      <dgm:prSet loTypeId="urn:microsoft.com/office/officeart/2005/8/layout/cycle3" loCatId="cycle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s-ES"/>
        </a:p>
      </dgm:t>
    </dgm:pt>
    <dgm:pt modelId="{4C97EEC1-7B6E-4844-898D-3034AE4F1B5D}">
      <dgm:prSet phldrT="[Texto]"/>
      <dgm:spPr/>
      <dgm:t>
        <a:bodyPr/>
        <a:lstStyle/>
        <a:p>
          <a:r>
            <a:rPr lang="es-MX" b="1" dirty="0" smtClean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Proporcionar Información sobre la Unidad Compradora y/o Ejecutora</a:t>
          </a:r>
          <a:endParaRPr lang="es-ES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C6142381-78CB-40A0-AB47-DFEC553AE46E}" type="parTrans" cxnId="{00222CA9-3FD5-4747-8627-2BC0E72FF774}">
      <dgm:prSet/>
      <dgm:spPr/>
      <dgm:t>
        <a:bodyPr/>
        <a:lstStyle/>
        <a:p>
          <a:endParaRPr lang="es-ES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C416E56B-3286-4C72-AA34-07100F381C6C}" type="sibTrans" cxnId="{00222CA9-3FD5-4747-8627-2BC0E72FF774}">
      <dgm:prSet/>
      <dgm:spPr/>
      <dgm:t>
        <a:bodyPr/>
        <a:lstStyle/>
        <a:p>
          <a:endParaRPr lang="es-ES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F5545F16-04FD-4BAB-959B-F8655ECC0F54}">
      <dgm:prSet phldrT="[Texto]"/>
      <dgm:spPr/>
      <dgm:t>
        <a:bodyPr/>
        <a:lstStyle/>
        <a:p>
          <a:r>
            <a:rPr lang="es-MX" b="1" dirty="0" smtClean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Señalar las actualizaciones necesarias de las Unidades y usuarios</a:t>
          </a:r>
          <a:endParaRPr lang="es-ES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4BD91C02-E07C-4ADB-9F8C-30FA2EB9804A}" type="parTrans" cxnId="{948FB64A-46B0-45B1-9479-C61ABD8EBD35}">
      <dgm:prSet/>
      <dgm:spPr/>
      <dgm:t>
        <a:bodyPr/>
        <a:lstStyle/>
        <a:p>
          <a:endParaRPr lang="es-ES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B77C4746-4D08-49F0-B2D6-AED754899D75}" type="sibTrans" cxnId="{948FB64A-46B0-45B1-9479-C61ABD8EBD35}">
      <dgm:prSet/>
      <dgm:spPr/>
      <dgm:t>
        <a:bodyPr/>
        <a:lstStyle/>
        <a:p>
          <a:endParaRPr lang="es-ES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EE417740-36D4-4F27-A63E-E9DADA9F2149}">
      <dgm:prSet phldrT="[Texto]"/>
      <dgm:spPr/>
      <dgm:t>
        <a:bodyPr/>
        <a:lstStyle/>
        <a:p>
          <a:r>
            <a:rPr lang="es-MX" b="1" dirty="0" smtClean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Asesorar y/o capacitar a las Unidades previa solicitud oficial</a:t>
          </a:r>
          <a:endParaRPr lang="es-ES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82C81A51-6BB2-46AD-9287-BA9F238B8EE1}" type="parTrans" cxnId="{AF63A759-2A76-4598-993E-5BE1C89937CD}">
      <dgm:prSet/>
      <dgm:spPr/>
      <dgm:t>
        <a:bodyPr/>
        <a:lstStyle/>
        <a:p>
          <a:endParaRPr lang="es-ES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DD90F8EA-8C02-4CFC-93EE-49F922525BE4}" type="sibTrans" cxnId="{AF63A759-2A76-4598-993E-5BE1C89937CD}">
      <dgm:prSet/>
      <dgm:spPr/>
      <dgm:t>
        <a:bodyPr/>
        <a:lstStyle/>
        <a:p>
          <a:endParaRPr lang="es-ES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60265C7E-8C51-4D00-8208-8EA76A7EC751}">
      <dgm:prSet/>
      <dgm:spPr/>
      <dgm:t>
        <a:bodyPr/>
        <a:lstStyle/>
        <a:p>
          <a:r>
            <a:rPr lang="es-MX" b="1" dirty="0" smtClean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Verificar la implementación de las herramientas</a:t>
          </a:r>
          <a:endParaRPr lang="es-MX" dirty="0">
            <a:solidFill>
              <a:schemeClr val="tx1">
                <a:lumMod val="75000"/>
                <a:lumOff val="25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6B3CDBA-5633-4E98-9243-5BE3F54CB1CE}" type="parTrans" cxnId="{91A9EA3B-FC1D-4991-ACE4-44164D8FA0E2}">
      <dgm:prSet/>
      <dgm:spPr/>
      <dgm:t>
        <a:bodyPr/>
        <a:lstStyle/>
        <a:p>
          <a:endParaRPr lang="es-ES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68E061B4-77AB-44D1-8924-FF7B3463BF87}" type="sibTrans" cxnId="{91A9EA3B-FC1D-4991-ACE4-44164D8FA0E2}">
      <dgm:prSet/>
      <dgm:spPr/>
      <dgm:t>
        <a:bodyPr/>
        <a:lstStyle/>
        <a:p>
          <a:endParaRPr lang="es-ES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C5D0CA78-6368-4E02-8FBF-F02DDDC90473}" type="pres">
      <dgm:prSet presAssocID="{F61D436A-71E1-4D48-8AE9-F16290EDD08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00F9E199-38F5-4EC2-84B2-FEF5CB0559F6}" type="pres">
      <dgm:prSet presAssocID="{F61D436A-71E1-4D48-8AE9-F16290EDD08F}" presName="cycle" presStyleCnt="0"/>
      <dgm:spPr/>
    </dgm:pt>
    <dgm:pt modelId="{9012B63E-D827-4325-9B29-65E50EDB1259}" type="pres">
      <dgm:prSet presAssocID="{4C97EEC1-7B6E-4844-898D-3034AE4F1B5D}" presName="nodeFirs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DDC3991-82E4-47BB-9F6C-F291DBBCB161}" type="pres">
      <dgm:prSet presAssocID="{C416E56B-3286-4C72-AA34-07100F381C6C}" presName="sibTransFirstNode" presStyleLbl="bgShp" presStyleIdx="0" presStyleCnt="1"/>
      <dgm:spPr/>
      <dgm:t>
        <a:bodyPr/>
        <a:lstStyle/>
        <a:p>
          <a:endParaRPr lang="es-ES"/>
        </a:p>
      </dgm:t>
    </dgm:pt>
    <dgm:pt modelId="{E9F23B2E-71EA-4A52-A555-0DE28550D49F}" type="pres">
      <dgm:prSet presAssocID="{F5545F16-04FD-4BAB-959B-F8655ECC0F54}" presName="nodeFollowingNodes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68FEDDC-0445-4549-B967-3164BE7164AA}" type="pres">
      <dgm:prSet presAssocID="{EE417740-36D4-4F27-A63E-E9DADA9F2149}" presName="nodeFollowingNodes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C4E8403-A78A-43C4-89FF-0E4576AF7634}" type="pres">
      <dgm:prSet presAssocID="{60265C7E-8C51-4D00-8208-8EA76A7EC751}" presName="nodeFollowingNodes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A4367FE-819D-48E8-AE18-24D65B132876}" type="presOf" srcId="{4C97EEC1-7B6E-4844-898D-3034AE4F1B5D}" destId="{9012B63E-D827-4325-9B29-65E50EDB1259}" srcOrd="0" destOrd="0" presId="urn:microsoft.com/office/officeart/2005/8/layout/cycle3"/>
    <dgm:cxn modelId="{C7DE5F34-2BE0-428D-AE3B-2989C7E3B201}" type="presOf" srcId="{F61D436A-71E1-4D48-8AE9-F16290EDD08F}" destId="{C5D0CA78-6368-4E02-8FBF-F02DDDC90473}" srcOrd="0" destOrd="0" presId="urn:microsoft.com/office/officeart/2005/8/layout/cycle3"/>
    <dgm:cxn modelId="{40B28D18-6D55-4797-9035-4797C2FB101F}" type="presOf" srcId="{F5545F16-04FD-4BAB-959B-F8655ECC0F54}" destId="{E9F23B2E-71EA-4A52-A555-0DE28550D49F}" srcOrd="0" destOrd="0" presId="urn:microsoft.com/office/officeart/2005/8/layout/cycle3"/>
    <dgm:cxn modelId="{22D1BD77-94FD-4726-A340-9BA42270E401}" type="presOf" srcId="{EE417740-36D4-4F27-A63E-E9DADA9F2149}" destId="{F68FEDDC-0445-4549-B967-3164BE7164AA}" srcOrd="0" destOrd="0" presId="urn:microsoft.com/office/officeart/2005/8/layout/cycle3"/>
    <dgm:cxn modelId="{AF63A759-2A76-4598-993E-5BE1C89937CD}" srcId="{F61D436A-71E1-4D48-8AE9-F16290EDD08F}" destId="{EE417740-36D4-4F27-A63E-E9DADA9F2149}" srcOrd="2" destOrd="0" parTransId="{82C81A51-6BB2-46AD-9287-BA9F238B8EE1}" sibTransId="{DD90F8EA-8C02-4CFC-93EE-49F922525BE4}"/>
    <dgm:cxn modelId="{82C551E3-6197-410C-B2C8-E31F3E97DD22}" type="presOf" srcId="{60265C7E-8C51-4D00-8208-8EA76A7EC751}" destId="{CC4E8403-A78A-43C4-89FF-0E4576AF7634}" srcOrd="0" destOrd="0" presId="urn:microsoft.com/office/officeart/2005/8/layout/cycle3"/>
    <dgm:cxn modelId="{91A9EA3B-FC1D-4991-ACE4-44164D8FA0E2}" srcId="{F61D436A-71E1-4D48-8AE9-F16290EDD08F}" destId="{60265C7E-8C51-4D00-8208-8EA76A7EC751}" srcOrd="3" destOrd="0" parTransId="{46B3CDBA-5633-4E98-9243-5BE3F54CB1CE}" sibTransId="{68E061B4-77AB-44D1-8924-FF7B3463BF87}"/>
    <dgm:cxn modelId="{948FB64A-46B0-45B1-9479-C61ABD8EBD35}" srcId="{F61D436A-71E1-4D48-8AE9-F16290EDD08F}" destId="{F5545F16-04FD-4BAB-959B-F8655ECC0F54}" srcOrd="1" destOrd="0" parTransId="{4BD91C02-E07C-4ADB-9F8C-30FA2EB9804A}" sibTransId="{B77C4746-4D08-49F0-B2D6-AED754899D75}"/>
    <dgm:cxn modelId="{00222CA9-3FD5-4747-8627-2BC0E72FF774}" srcId="{F61D436A-71E1-4D48-8AE9-F16290EDD08F}" destId="{4C97EEC1-7B6E-4844-898D-3034AE4F1B5D}" srcOrd="0" destOrd="0" parTransId="{C6142381-78CB-40A0-AB47-DFEC553AE46E}" sibTransId="{C416E56B-3286-4C72-AA34-07100F381C6C}"/>
    <dgm:cxn modelId="{20D2B6EE-CCAC-426C-843B-F2F87C1C89BD}" type="presOf" srcId="{C416E56B-3286-4C72-AA34-07100F381C6C}" destId="{7DDC3991-82E4-47BB-9F6C-F291DBBCB161}" srcOrd="0" destOrd="0" presId="urn:microsoft.com/office/officeart/2005/8/layout/cycle3"/>
    <dgm:cxn modelId="{186ACD9A-8B8B-42F7-8C20-9F7B673EFEBC}" type="presParOf" srcId="{C5D0CA78-6368-4E02-8FBF-F02DDDC90473}" destId="{00F9E199-38F5-4EC2-84B2-FEF5CB0559F6}" srcOrd="0" destOrd="0" presId="urn:microsoft.com/office/officeart/2005/8/layout/cycle3"/>
    <dgm:cxn modelId="{AFCC51BC-2211-47DB-B573-1195BBEC6D9B}" type="presParOf" srcId="{00F9E199-38F5-4EC2-84B2-FEF5CB0559F6}" destId="{9012B63E-D827-4325-9B29-65E50EDB1259}" srcOrd="0" destOrd="0" presId="urn:microsoft.com/office/officeart/2005/8/layout/cycle3"/>
    <dgm:cxn modelId="{C5004CA7-EB5B-4041-A818-B7ADAED86907}" type="presParOf" srcId="{00F9E199-38F5-4EC2-84B2-FEF5CB0559F6}" destId="{7DDC3991-82E4-47BB-9F6C-F291DBBCB161}" srcOrd="1" destOrd="0" presId="urn:microsoft.com/office/officeart/2005/8/layout/cycle3"/>
    <dgm:cxn modelId="{87C34453-8107-4519-B9B2-75A9F8277FA5}" type="presParOf" srcId="{00F9E199-38F5-4EC2-84B2-FEF5CB0559F6}" destId="{E9F23B2E-71EA-4A52-A555-0DE28550D49F}" srcOrd="2" destOrd="0" presId="urn:microsoft.com/office/officeart/2005/8/layout/cycle3"/>
    <dgm:cxn modelId="{346776D6-C76D-46EA-A906-E71B0A60CA07}" type="presParOf" srcId="{00F9E199-38F5-4EC2-84B2-FEF5CB0559F6}" destId="{F68FEDDC-0445-4549-B967-3164BE7164AA}" srcOrd="3" destOrd="0" presId="urn:microsoft.com/office/officeart/2005/8/layout/cycle3"/>
    <dgm:cxn modelId="{B4DB75A4-02A9-4663-9194-080F9738F540}" type="presParOf" srcId="{00F9E199-38F5-4EC2-84B2-FEF5CB0559F6}" destId="{CC4E8403-A78A-43C4-89FF-0E4576AF7634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850FDD-8FBA-4A7F-999A-00505297A79F}">
      <dsp:nvSpPr>
        <dsp:cNvPr id="0" name=""/>
        <dsp:cNvSpPr/>
      </dsp:nvSpPr>
      <dsp:spPr>
        <a:xfrm>
          <a:off x="1434" y="2629"/>
          <a:ext cx="8873931" cy="878443"/>
        </a:xfrm>
        <a:prstGeom prst="roundRect">
          <a:avLst>
            <a:gd name="adj" fmla="val 10000"/>
          </a:avLst>
        </a:prstGeom>
        <a:solidFill>
          <a:schemeClr val="accent2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600" kern="1200" dirty="0" smtClean="0">
              <a:latin typeface="Arial Narrow" panose="020B0606020202030204" pitchFamily="34" charset="0"/>
            </a:rPr>
            <a:t>Contralora del Estado</a:t>
          </a:r>
          <a:endParaRPr lang="es-ES" sz="3600" kern="1200" dirty="0">
            <a:latin typeface="Arial Narrow" panose="020B0606020202030204" pitchFamily="34" charset="0"/>
          </a:endParaRPr>
        </a:p>
      </dsp:txBody>
      <dsp:txXfrm>
        <a:off x="27163" y="28358"/>
        <a:ext cx="8822473" cy="826985"/>
      </dsp:txXfrm>
    </dsp:sp>
    <dsp:sp modelId="{F7C96749-6212-4FD8-8022-13C499F50633}">
      <dsp:nvSpPr>
        <dsp:cNvPr id="0" name=""/>
        <dsp:cNvSpPr/>
      </dsp:nvSpPr>
      <dsp:spPr>
        <a:xfrm>
          <a:off x="1434" y="1054377"/>
          <a:ext cx="1043500" cy="1416843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latin typeface="Arial Narrow" panose="020B0606020202030204" pitchFamily="34" charset="0"/>
            </a:rPr>
            <a:t>Jurídica</a:t>
          </a:r>
          <a:endParaRPr lang="es-ES" sz="1400" kern="1200" dirty="0">
            <a:latin typeface="Arial Narrow" panose="020B0606020202030204" pitchFamily="34" charset="0"/>
          </a:endParaRPr>
        </a:p>
      </dsp:txBody>
      <dsp:txXfrm>
        <a:off x="31997" y="1084940"/>
        <a:ext cx="982374" cy="1355717"/>
      </dsp:txXfrm>
    </dsp:sp>
    <dsp:sp modelId="{4A64E469-8B61-49B6-9EFB-3AD7562C2348}">
      <dsp:nvSpPr>
        <dsp:cNvPr id="0" name=""/>
        <dsp:cNvSpPr/>
      </dsp:nvSpPr>
      <dsp:spPr>
        <a:xfrm>
          <a:off x="1132589" y="1054377"/>
          <a:ext cx="1043500" cy="1416843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latin typeface="Arial Narrow" panose="020B0606020202030204" pitchFamily="34" charset="0"/>
            </a:rPr>
            <a:t>Contraloría Social y Vinculación Institucional</a:t>
          </a:r>
          <a:endParaRPr lang="es-ES" sz="1400" kern="1200" dirty="0">
            <a:latin typeface="Arial Narrow" panose="020B0606020202030204" pitchFamily="34" charset="0"/>
          </a:endParaRPr>
        </a:p>
      </dsp:txBody>
      <dsp:txXfrm>
        <a:off x="1163152" y="1084940"/>
        <a:ext cx="982374" cy="1355717"/>
      </dsp:txXfrm>
    </dsp:sp>
    <dsp:sp modelId="{1969C6B8-545D-4E1D-A75C-1DBD353C5639}">
      <dsp:nvSpPr>
        <dsp:cNvPr id="0" name=""/>
        <dsp:cNvSpPr/>
      </dsp:nvSpPr>
      <dsp:spPr>
        <a:xfrm>
          <a:off x="2263744" y="1054377"/>
          <a:ext cx="3218156" cy="1416843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latin typeface="Arial Narrow" panose="020B0606020202030204" pitchFamily="34" charset="0"/>
            </a:rPr>
            <a:t>Dirección General de Verificación y Control de Obra</a:t>
          </a:r>
          <a:endParaRPr lang="es-ES" sz="2000" kern="1200" dirty="0">
            <a:latin typeface="Arial Narrow" panose="020B0606020202030204" pitchFamily="34" charset="0"/>
          </a:endParaRPr>
        </a:p>
      </dsp:txBody>
      <dsp:txXfrm>
        <a:off x="2305242" y="1095875"/>
        <a:ext cx="3135160" cy="1333847"/>
      </dsp:txXfrm>
    </dsp:sp>
    <dsp:sp modelId="{FD4F8EBE-CDD6-4939-98DB-9321E37F97A6}">
      <dsp:nvSpPr>
        <dsp:cNvPr id="0" name=""/>
        <dsp:cNvSpPr/>
      </dsp:nvSpPr>
      <dsp:spPr>
        <a:xfrm>
          <a:off x="2263744" y="2644527"/>
          <a:ext cx="1043500" cy="1416843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>
              <a:latin typeface="Arial Narrow" panose="020B0606020202030204" pitchFamily="34" charset="0"/>
            </a:rPr>
            <a:t>Revisión del Proceso de Inversión de Obra Pública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>
              <a:latin typeface="Arial Narrow" panose="020B0606020202030204" pitchFamily="34" charset="0"/>
            </a:rPr>
            <a:t>(Verificaciones y Auditorías)</a:t>
          </a:r>
          <a:endParaRPr lang="es-ES" sz="1300" kern="1200" dirty="0">
            <a:latin typeface="Arial Narrow" panose="020B0606020202030204" pitchFamily="34" charset="0"/>
          </a:endParaRPr>
        </a:p>
      </dsp:txBody>
      <dsp:txXfrm>
        <a:off x="2294307" y="2675090"/>
        <a:ext cx="982374" cy="1355717"/>
      </dsp:txXfrm>
    </dsp:sp>
    <dsp:sp modelId="{E1A36F3D-D8BB-46A2-B94D-0E8F045DA159}">
      <dsp:nvSpPr>
        <dsp:cNvPr id="0" name=""/>
        <dsp:cNvSpPr/>
      </dsp:nvSpPr>
      <dsp:spPr>
        <a:xfrm>
          <a:off x="3351072" y="2644527"/>
          <a:ext cx="1043500" cy="1416843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>
              <a:latin typeface="Arial Narrow" panose="020B0606020202030204" pitchFamily="34" charset="0"/>
            </a:rPr>
            <a:t>Coordinación de Recaudación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>
              <a:latin typeface="Arial Narrow" panose="020B0606020202030204" pitchFamily="34" charset="0"/>
            </a:rPr>
            <a:t>(2 y 5 al millar)</a:t>
          </a:r>
          <a:endParaRPr lang="es-ES" sz="1300" kern="1200" dirty="0">
            <a:latin typeface="Arial Narrow" panose="020B0606020202030204" pitchFamily="34" charset="0"/>
          </a:endParaRPr>
        </a:p>
      </dsp:txBody>
      <dsp:txXfrm>
        <a:off x="3381635" y="2675090"/>
        <a:ext cx="982374" cy="1355717"/>
      </dsp:txXfrm>
    </dsp:sp>
    <dsp:sp modelId="{E63E5E7C-FAE2-44C1-BF0E-C8E7693034A8}">
      <dsp:nvSpPr>
        <dsp:cNvPr id="0" name=""/>
        <dsp:cNvSpPr/>
      </dsp:nvSpPr>
      <dsp:spPr>
        <a:xfrm>
          <a:off x="4438400" y="2644527"/>
          <a:ext cx="1043500" cy="1416843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>
              <a:latin typeface="Arial Narrow" panose="020B0606020202030204" pitchFamily="34" charset="0"/>
            </a:rPr>
            <a:t>Mejoras de la Gestión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>
              <a:latin typeface="Arial Narrow" panose="020B0606020202030204" pitchFamily="34" charset="0"/>
            </a:rPr>
            <a:t>(</a:t>
          </a:r>
          <a:r>
            <a:rPr lang="es-ES" sz="1300" kern="1200" dirty="0" err="1" smtClean="0">
              <a:latin typeface="Arial Narrow" panose="020B0606020202030204" pitchFamily="34" charset="0"/>
            </a:rPr>
            <a:t>CompraNet</a:t>
          </a:r>
          <a:r>
            <a:rPr lang="es-ES" sz="1300" kern="1200" dirty="0" smtClean="0">
              <a:latin typeface="Arial Narrow" panose="020B0606020202030204" pitchFamily="34" charset="0"/>
            </a:rPr>
            <a:t> y BESOP)</a:t>
          </a:r>
          <a:endParaRPr lang="es-ES" sz="1300" kern="1200" dirty="0">
            <a:latin typeface="Arial Narrow" panose="020B0606020202030204" pitchFamily="34" charset="0"/>
          </a:endParaRPr>
        </a:p>
      </dsp:txBody>
      <dsp:txXfrm>
        <a:off x="4468963" y="2675090"/>
        <a:ext cx="982374" cy="1355717"/>
      </dsp:txXfrm>
    </dsp:sp>
    <dsp:sp modelId="{DA3B3094-7823-4223-8AD6-12A08F76732A}">
      <dsp:nvSpPr>
        <dsp:cNvPr id="0" name=""/>
        <dsp:cNvSpPr/>
      </dsp:nvSpPr>
      <dsp:spPr>
        <a:xfrm>
          <a:off x="5569555" y="1054377"/>
          <a:ext cx="1043500" cy="1416843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latin typeface="Arial Narrow" panose="020B0606020202030204" pitchFamily="34" charset="0"/>
            </a:rPr>
            <a:t>Control y Evaluación a Organismos </a:t>
          </a:r>
          <a:r>
            <a:rPr lang="es-ES" sz="1400" kern="1200" dirty="0" err="1" smtClean="0">
              <a:latin typeface="Arial Narrow" panose="020B0606020202030204" pitchFamily="34" charset="0"/>
            </a:rPr>
            <a:t>Paraestata</a:t>
          </a:r>
          <a:r>
            <a:rPr lang="es-ES" sz="1400" kern="1200" dirty="0" smtClean="0">
              <a:latin typeface="Arial Narrow" panose="020B0606020202030204" pitchFamily="34" charset="0"/>
            </a:rPr>
            <a:t>-les</a:t>
          </a:r>
          <a:endParaRPr lang="es-ES" sz="1400" kern="1200" dirty="0">
            <a:latin typeface="Arial Narrow" panose="020B0606020202030204" pitchFamily="34" charset="0"/>
          </a:endParaRPr>
        </a:p>
      </dsp:txBody>
      <dsp:txXfrm>
        <a:off x="5600118" y="1084940"/>
        <a:ext cx="982374" cy="1355717"/>
      </dsp:txXfrm>
    </dsp:sp>
    <dsp:sp modelId="{06EF3977-93F5-4A67-B57C-C899D53AAE92}">
      <dsp:nvSpPr>
        <dsp:cNvPr id="0" name=""/>
        <dsp:cNvSpPr/>
      </dsp:nvSpPr>
      <dsp:spPr>
        <a:xfrm>
          <a:off x="6700710" y="1054377"/>
          <a:ext cx="1043500" cy="1416843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latin typeface="Arial Narrow" panose="020B0606020202030204" pitchFamily="34" charset="0"/>
            </a:rPr>
            <a:t>Control y Evaluación a Dependencias del Ejecutivo</a:t>
          </a:r>
          <a:endParaRPr lang="es-ES" sz="1400" kern="1200" dirty="0">
            <a:latin typeface="Arial Narrow" panose="020B0606020202030204" pitchFamily="34" charset="0"/>
          </a:endParaRPr>
        </a:p>
      </dsp:txBody>
      <dsp:txXfrm>
        <a:off x="6731273" y="1084940"/>
        <a:ext cx="982374" cy="1355717"/>
      </dsp:txXfrm>
    </dsp:sp>
    <dsp:sp modelId="{624C6ABD-6C8A-4889-8895-4F939F89D978}">
      <dsp:nvSpPr>
        <dsp:cNvPr id="0" name=""/>
        <dsp:cNvSpPr/>
      </dsp:nvSpPr>
      <dsp:spPr>
        <a:xfrm>
          <a:off x="7831865" y="1054377"/>
          <a:ext cx="1043500" cy="1416843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latin typeface="Arial Narrow" panose="020B0606020202030204" pitchFamily="34" charset="0"/>
            </a:rPr>
            <a:t>Administra-</a:t>
          </a:r>
          <a:r>
            <a:rPr lang="es-ES" sz="1400" kern="1200" dirty="0" err="1" smtClean="0">
              <a:latin typeface="Arial Narrow" panose="020B0606020202030204" pitchFamily="34" charset="0"/>
            </a:rPr>
            <a:t>tiva</a:t>
          </a:r>
          <a:endParaRPr lang="es-ES" sz="1400" kern="1200" dirty="0">
            <a:latin typeface="Arial Narrow" panose="020B0606020202030204" pitchFamily="34" charset="0"/>
          </a:endParaRPr>
        </a:p>
      </dsp:txBody>
      <dsp:txXfrm>
        <a:off x="7862428" y="1084940"/>
        <a:ext cx="982374" cy="13557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C289C2-D340-491D-BB87-BAA0C889C6BE}">
      <dsp:nvSpPr>
        <dsp:cNvPr id="0" name=""/>
        <dsp:cNvSpPr/>
      </dsp:nvSpPr>
      <dsp:spPr>
        <a:xfrm rot="16200000">
          <a:off x="169" y="237"/>
          <a:ext cx="1943741" cy="1943741"/>
        </a:xfrm>
        <a:prstGeom prst="upArrow">
          <a:avLst>
            <a:gd name="adj1" fmla="val 50000"/>
            <a:gd name="adj2" fmla="val 35000"/>
          </a:avLst>
        </a:prstGeom>
        <a:solidFill>
          <a:srgbClr val="C00000">
            <a:alpha val="60000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/>
            <a:t>Auditoría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/>
            <a:t>Una vez concluido un Ejercicio Fiscal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/>
            <a:t>SFP-OEC</a:t>
          </a:r>
        </a:p>
      </dsp:txBody>
      <dsp:txXfrm rot="5400000">
        <a:off x="340325" y="486172"/>
        <a:ext cx="1603586" cy="971871"/>
      </dsp:txXfrm>
    </dsp:sp>
    <dsp:sp modelId="{0FC1BD85-F3F2-46DA-A5C9-F7E1960E3B7F}">
      <dsp:nvSpPr>
        <dsp:cNvPr id="0" name=""/>
        <dsp:cNvSpPr/>
      </dsp:nvSpPr>
      <dsp:spPr>
        <a:xfrm rot="5400000">
          <a:off x="2138942" y="237"/>
          <a:ext cx="1943741" cy="1943741"/>
        </a:xfrm>
        <a:prstGeom prst="upArrow">
          <a:avLst>
            <a:gd name="adj1" fmla="val 50000"/>
            <a:gd name="adj2" fmla="val 35000"/>
          </a:avLst>
        </a:prstGeom>
        <a:solidFill>
          <a:schemeClr val="bg1">
            <a:lumMod val="75000"/>
            <a:alpha val="6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/>
            <a:t>Verificación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/>
            <a:t>Durante el proceso del Ejercicio Fiscal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/>
            <a:t>OEC</a:t>
          </a:r>
          <a:endParaRPr lang="es-MX" sz="1400" b="1" kern="1200" dirty="0"/>
        </a:p>
      </dsp:txBody>
      <dsp:txXfrm rot="-5400000">
        <a:off x="2138943" y="486172"/>
        <a:ext cx="1603586" cy="97187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93478A-CACD-40A2-BF42-396B218DACDC}">
      <dsp:nvSpPr>
        <dsp:cNvPr id="0" name=""/>
        <dsp:cNvSpPr/>
      </dsp:nvSpPr>
      <dsp:spPr>
        <a:xfrm>
          <a:off x="1695" y="0"/>
          <a:ext cx="1777363" cy="4064000"/>
        </a:xfrm>
        <a:prstGeom prst="roundRect">
          <a:avLst>
            <a:gd name="adj" fmla="val 10000"/>
          </a:avLst>
        </a:prstGeom>
        <a:solidFill>
          <a:schemeClr val="accent2">
            <a:lumMod val="50000"/>
            <a:alpha val="6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CEA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SIAPA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ASTEPA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SEAPAL</a:t>
          </a:r>
          <a:endParaRPr lang="es-MX" sz="1400" b="1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1695" y="1625600"/>
        <a:ext cx="1777363" cy="1625600"/>
      </dsp:txXfrm>
    </dsp:sp>
    <dsp:sp modelId="{10837390-3A24-45F0-B2FC-6A392BAB9BE4}">
      <dsp:nvSpPr>
        <dsp:cNvPr id="0" name=""/>
        <dsp:cNvSpPr/>
      </dsp:nvSpPr>
      <dsp:spPr>
        <a:xfrm>
          <a:off x="213721" y="243840"/>
          <a:ext cx="1353312" cy="1353312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15ED26-F824-429B-860D-B4CBEA2ED67D}">
      <dsp:nvSpPr>
        <dsp:cNvPr id="0" name=""/>
        <dsp:cNvSpPr/>
      </dsp:nvSpPr>
      <dsp:spPr>
        <a:xfrm>
          <a:off x="1832380" y="0"/>
          <a:ext cx="1777363" cy="4064000"/>
        </a:xfrm>
        <a:prstGeom prst="roundRect">
          <a:avLst>
            <a:gd name="adj" fmla="val 10000"/>
          </a:avLst>
        </a:prstGeom>
        <a:solidFill>
          <a:schemeClr val="accent2">
            <a:lumMod val="50000"/>
            <a:alpha val="6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Movilidad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SITEUR</a:t>
          </a:r>
          <a:endParaRPr lang="es-MX" sz="1400" b="1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1832380" y="1625600"/>
        <a:ext cx="1777363" cy="1625600"/>
      </dsp:txXfrm>
    </dsp:sp>
    <dsp:sp modelId="{DEA22949-A733-47C2-A2D2-063BF53D848A}">
      <dsp:nvSpPr>
        <dsp:cNvPr id="0" name=""/>
        <dsp:cNvSpPr/>
      </dsp:nvSpPr>
      <dsp:spPr>
        <a:xfrm>
          <a:off x="2044405" y="243840"/>
          <a:ext cx="1353312" cy="1353312"/>
        </a:xfrm>
        <a:prstGeom prst="rect">
          <a:avLst/>
        </a:prstGeom>
        <a:blipFill dpi="0" rotWithShape="0">
          <a:blip xmlns:r="http://schemas.openxmlformats.org/officeDocument/2006/relationships" r:embed="rId2"/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83C7F0-6043-454A-88B9-00FFEB9666FB}">
      <dsp:nvSpPr>
        <dsp:cNvPr id="0" name=""/>
        <dsp:cNvSpPr/>
      </dsp:nvSpPr>
      <dsp:spPr>
        <a:xfrm>
          <a:off x="3663064" y="0"/>
          <a:ext cx="1777363" cy="4064000"/>
        </a:xfrm>
        <a:prstGeom prst="roundRect">
          <a:avLst>
            <a:gd name="adj" fmla="val 10000"/>
          </a:avLst>
        </a:prstGeom>
        <a:solidFill>
          <a:schemeClr val="accent2">
            <a:lumMod val="50000"/>
            <a:alpha val="6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S. Salud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H. Civil</a:t>
          </a:r>
          <a:endParaRPr lang="es-MX" sz="1400" b="1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3663064" y="1625600"/>
        <a:ext cx="1777363" cy="1625600"/>
      </dsp:txXfrm>
    </dsp:sp>
    <dsp:sp modelId="{22475991-505F-4C99-8B87-E557B93D39E2}">
      <dsp:nvSpPr>
        <dsp:cNvPr id="0" name=""/>
        <dsp:cNvSpPr/>
      </dsp:nvSpPr>
      <dsp:spPr>
        <a:xfrm>
          <a:off x="3875090" y="243840"/>
          <a:ext cx="1353312" cy="1353312"/>
        </a:xfrm>
        <a:prstGeom prst="rect">
          <a:avLst/>
        </a:prstGeom>
        <a:blipFill dpi="0" rotWithShape="0">
          <a:blip xmlns:r="http://schemas.openxmlformats.org/officeDocument/2006/relationships" r:embed="rId3"/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498886-423D-4DBA-8004-10592D05B155}">
      <dsp:nvSpPr>
        <dsp:cNvPr id="0" name=""/>
        <dsp:cNvSpPr/>
      </dsp:nvSpPr>
      <dsp:spPr>
        <a:xfrm>
          <a:off x="5493748" y="0"/>
          <a:ext cx="1777363" cy="4064000"/>
        </a:xfrm>
        <a:prstGeom prst="roundRect">
          <a:avLst>
            <a:gd name="adj" fmla="val 10000"/>
          </a:avLst>
        </a:prstGeom>
        <a:solidFill>
          <a:schemeClr val="accent2">
            <a:lumMod val="50000"/>
            <a:alpha val="6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1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400" b="1" kern="1200" dirty="0" smtClean="0">
            <a:latin typeface="Tahoma" pitchFamily="34" charset="0"/>
            <a:ea typeface="Tahoma" pitchFamily="34" charset="0"/>
            <a:cs typeface="Tahoma" pitchFamily="34" charset="0"/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SIOP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FIDEUR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INFEJAL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MX" sz="1400" b="1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5493748" y="1625600"/>
        <a:ext cx="1777363" cy="1625600"/>
      </dsp:txXfrm>
    </dsp:sp>
    <dsp:sp modelId="{2FACB3E4-BF49-4BA3-9C84-1A758D86C67F}">
      <dsp:nvSpPr>
        <dsp:cNvPr id="0" name=""/>
        <dsp:cNvSpPr/>
      </dsp:nvSpPr>
      <dsp:spPr>
        <a:xfrm>
          <a:off x="5724639" y="243840"/>
          <a:ext cx="1353312" cy="1353312"/>
        </a:xfrm>
        <a:prstGeom prst="rect">
          <a:avLst/>
        </a:prstGeom>
        <a:blipFill dpi="0" rotWithShape="0">
          <a:blip xmlns:r="http://schemas.openxmlformats.org/officeDocument/2006/relationships" r:embed="rId4"/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4A93B9-6A4F-4665-BB2C-0337BF6435C4}">
      <dsp:nvSpPr>
        <dsp:cNvPr id="0" name=""/>
        <dsp:cNvSpPr/>
      </dsp:nvSpPr>
      <dsp:spPr>
        <a:xfrm>
          <a:off x="288035" y="3199902"/>
          <a:ext cx="6690983" cy="609600"/>
        </a:xfrm>
        <a:prstGeom prst="leftRightArrow">
          <a:avLst/>
        </a:prstGeom>
        <a:solidFill>
          <a:schemeClr val="tx1">
            <a:lumMod val="50000"/>
            <a:lumOff val="50000"/>
          </a:schemeClr>
        </a:solidFill>
        <a:ln w="31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38A89F-72AB-4FA1-AA0F-3E672D94F63A}">
      <dsp:nvSpPr>
        <dsp:cNvPr id="0" name=""/>
        <dsp:cNvSpPr/>
      </dsp:nvSpPr>
      <dsp:spPr>
        <a:xfrm>
          <a:off x="0" y="0"/>
          <a:ext cx="2056772" cy="4464496"/>
        </a:xfrm>
        <a:prstGeom prst="roundRect">
          <a:avLst>
            <a:gd name="adj" fmla="val 10000"/>
          </a:avLst>
        </a:prstGeom>
        <a:solidFill>
          <a:schemeClr val="bg1">
            <a:lumMod val="75000"/>
            <a:alpha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000" b="1" kern="1200" dirty="0" smtClean="0">
            <a:solidFill>
              <a:schemeClr val="tx1"/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000" b="1" kern="1200" dirty="0" smtClean="0">
            <a:solidFill>
              <a:schemeClr val="tx1"/>
            </a:solidFill>
          </a:endParaRP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2000" b="1" kern="1200" dirty="0" smtClean="0">
              <a:solidFill>
                <a:schemeClr val="tx1"/>
              </a:solidFill>
            </a:rPr>
            <a:t>A</a:t>
          </a:r>
          <a:r>
            <a:rPr lang="es-MX" sz="2000" b="0" kern="1200" dirty="0" smtClean="0">
              <a:solidFill>
                <a:schemeClr val="tx1"/>
              </a:solidFill>
            </a:rPr>
            <a:t>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0" u="sng" kern="1200" dirty="0" smtClean="0">
              <a:solidFill>
                <a:schemeClr val="tx1"/>
              </a:solidFill>
            </a:rPr>
            <a:t>Planeación</a:t>
          </a:r>
          <a:r>
            <a:rPr lang="es-MX" sz="2000" b="0" kern="1200" dirty="0" smtClean="0">
              <a:solidFill>
                <a:schemeClr val="tx1"/>
              </a:solidFill>
            </a:rPr>
            <a:t>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0" kern="1200" dirty="0" smtClean="0">
              <a:solidFill>
                <a:schemeClr val="tx1"/>
              </a:solidFill>
            </a:rPr>
            <a:t>del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0" kern="1200" dirty="0" smtClean="0">
              <a:solidFill>
                <a:schemeClr val="tx1"/>
              </a:solidFill>
            </a:rPr>
            <a:t> Programa Anual de Trabajo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0" kern="1200" dirty="0" smtClean="0">
              <a:solidFill>
                <a:schemeClr val="tx1"/>
              </a:solidFill>
            </a:rPr>
            <a:t>(OEC-SFP cuando aplique)</a:t>
          </a:r>
          <a:endParaRPr lang="es-MX" sz="2000" b="0" kern="1200" dirty="0">
            <a:solidFill>
              <a:schemeClr val="tx1"/>
            </a:solidFill>
          </a:endParaRPr>
        </a:p>
      </dsp:txBody>
      <dsp:txXfrm>
        <a:off x="0" y="0"/>
        <a:ext cx="2056772" cy="1339348"/>
      </dsp:txXfrm>
    </dsp:sp>
    <dsp:sp modelId="{2E9CA5BA-6D27-4E29-BE47-0843C6ED432B}">
      <dsp:nvSpPr>
        <dsp:cNvPr id="0" name=""/>
        <dsp:cNvSpPr/>
      </dsp:nvSpPr>
      <dsp:spPr>
        <a:xfrm>
          <a:off x="2288925" y="0"/>
          <a:ext cx="2132683" cy="4464496"/>
        </a:xfrm>
        <a:prstGeom prst="roundRect">
          <a:avLst>
            <a:gd name="adj" fmla="val 10000"/>
          </a:avLst>
        </a:prstGeom>
        <a:solidFill>
          <a:schemeClr val="tx1">
            <a:lumMod val="75000"/>
            <a:lumOff val="25000"/>
            <a:alpha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000" b="1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000" b="1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000" b="1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sz="2000" b="1" kern="1200" dirty="0" smtClean="0"/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2000" b="1" kern="1200" dirty="0" smtClean="0">
              <a:solidFill>
                <a:schemeClr val="bg1"/>
              </a:solidFill>
            </a:rPr>
            <a:t>B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u="sng" kern="1200" dirty="0" smtClean="0">
              <a:solidFill>
                <a:schemeClr val="bg1"/>
              </a:solidFill>
            </a:rPr>
            <a:t>Revisar y Evaluar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>
              <a:solidFill>
                <a:schemeClr val="bg1"/>
              </a:solidFill>
            </a:rPr>
            <a:t>la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>
              <a:solidFill>
                <a:schemeClr val="bg1"/>
              </a:solidFill>
            </a:rPr>
            <a:t>Aplicación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>
              <a:solidFill>
                <a:schemeClr val="bg1"/>
              </a:solidFill>
            </a:rPr>
            <a:t>de los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>
              <a:solidFill>
                <a:schemeClr val="bg1"/>
              </a:solidFill>
            </a:rPr>
            <a:t> Recursos</a:t>
          </a:r>
          <a:endParaRPr lang="es-MX" sz="2000" kern="1200" dirty="0">
            <a:solidFill>
              <a:schemeClr val="bg1"/>
            </a:solidFill>
          </a:endParaRPr>
        </a:p>
      </dsp:txBody>
      <dsp:txXfrm>
        <a:off x="2288925" y="0"/>
        <a:ext cx="2132683" cy="1339348"/>
      </dsp:txXfrm>
    </dsp:sp>
    <dsp:sp modelId="{746A6E98-386A-48B3-A1A9-C4C91FFA145F}">
      <dsp:nvSpPr>
        <dsp:cNvPr id="0" name=""/>
        <dsp:cNvSpPr/>
      </dsp:nvSpPr>
      <dsp:spPr>
        <a:xfrm>
          <a:off x="4650441" y="0"/>
          <a:ext cx="3051092" cy="4464496"/>
        </a:xfrm>
        <a:prstGeom prst="roundRect">
          <a:avLst>
            <a:gd name="adj" fmla="val 10000"/>
          </a:avLst>
        </a:prstGeom>
        <a:solidFill>
          <a:schemeClr val="tx1"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 smtClean="0">
              <a:solidFill>
                <a:schemeClr val="bg1"/>
              </a:solidFill>
            </a:rPr>
            <a:t>C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>
              <a:solidFill>
                <a:schemeClr val="bg1"/>
              </a:solidFill>
            </a:rPr>
            <a:t>Realizar </a:t>
          </a:r>
          <a:r>
            <a:rPr lang="es-MX" sz="1500" u="sng" kern="1200" dirty="0" smtClean="0">
              <a:solidFill>
                <a:schemeClr val="bg1"/>
              </a:solidFill>
            </a:rPr>
            <a:t>Acciones de Seguimiento </a:t>
          </a:r>
          <a:r>
            <a:rPr lang="es-MX" sz="1500" kern="1200" dirty="0" smtClean="0">
              <a:solidFill>
                <a:schemeClr val="bg1"/>
              </a:solidFill>
            </a:rPr>
            <a:t>para el Fortalecimiento de los Sistemas Internos de Control, su Modernización y Capacitación de sus Servidores Públicos</a:t>
          </a:r>
          <a:endParaRPr lang="es-MX" sz="1500" kern="1200" dirty="0">
            <a:solidFill>
              <a:schemeClr val="bg1"/>
            </a:solidFill>
          </a:endParaRPr>
        </a:p>
      </dsp:txBody>
      <dsp:txXfrm>
        <a:off x="4650441" y="0"/>
        <a:ext cx="3051092" cy="1339348"/>
      </dsp:txXfrm>
    </dsp:sp>
    <dsp:sp modelId="{7E3444AF-BBAF-4B8D-88D6-FCCE2DA55EA2}">
      <dsp:nvSpPr>
        <dsp:cNvPr id="0" name=""/>
        <dsp:cNvSpPr/>
      </dsp:nvSpPr>
      <dsp:spPr>
        <a:xfrm>
          <a:off x="5167357" y="1697460"/>
          <a:ext cx="2017260" cy="789912"/>
        </a:xfrm>
        <a:prstGeom prst="roundRect">
          <a:avLst>
            <a:gd name="adj" fmla="val 10000"/>
          </a:avLst>
        </a:prstGeom>
        <a:solidFill>
          <a:schemeClr val="accent2">
            <a:alpha val="70000"/>
          </a:schemeClr>
        </a:solidFill>
        <a:ln w="31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/>
            <a:t>Acuerdos de Coordinación SFP, Ejecutivo Estatal</a:t>
          </a:r>
          <a:endParaRPr lang="es-MX" sz="1400" b="1" kern="1200" dirty="0"/>
        </a:p>
      </dsp:txBody>
      <dsp:txXfrm>
        <a:off x="5190493" y="1720596"/>
        <a:ext cx="1970988" cy="743640"/>
      </dsp:txXfrm>
    </dsp:sp>
    <dsp:sp modelId="{D878EFA0-C532-42DB-A31A-2CE2441923FD}">
      <dsp:nvSpPr>
        <dsp:cNvPr id="0" name=""/>
        <dsp:cNvSpPr/>
      </dsp:nvSpPr>
      <dsp:spPr>
        <a:xfrm>
          <a:off x="5167357" y="2639318"/>
          <a:ext cx="2017260" cy="677165"/>
        </a:xfrm>
        <a:prstGeom prst="roundRect">
          <a:avLst>
            <a:gd name="adj" fmla="val 10000"/>
          </a:avLst>
        </a:prstGeom>
        <a:solidFill>
          <a:schemeClr val="accent2">
            <a:alpha val="70000"/>
          </a:schemeClr>
        </a:solidFill>
        <a:ln w="31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/>
            <a:t>Adopción de Mejoras (Compra Net, BESOP)</a:t>
          </a:r>
          <a:endParaRPr lang="es-MX" sz="1400" b="1" kern="1200" dirty="0"/>
        </a:p>
      </dsp:txBody>
      <dsp:txXfrm>
        <a:off x="5187190" y="2659151"/>
        <a:ext cx="1977594" cy="637499"/>
      </dsp:txXfrm>
    </dsp:sp>
    <dsp:sp modelId="{4F7813E1-DCB9-41AC-8CDA-A355128B7339}">
      <dsp:nvSpPr>
        <dsp:cNvPr id="0" name=""/>
        <dsp:cNvSpPr/>
      </dsp:nvSpPr>
      <dsp:spPr>
        <a:xfrm>
          <a:off x="5167357" y="3443645"/>
          <a:ext cx="2017260" cy="796945"/>
        </a:xfrm>
        <a:prstGeom prst="roundRect">
          <a:avLst>
            <a:gd name="adj" fmla="val 10000"/>
          </a:avLst>
        </a:prstGeom>
        <a:solidFill>
          <a:schemeClr val="accent2">
            <a:alpha val="70000"/>
          </a:schemeClr>
        </a:solidFill>
        <a:ln w="31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/>
            <a:t>Acciones de Capacitación</a:t>
          </a:r>
          <a:endParaRPr lang="es-MX" sz="1400" b="1" kern="1200" dirty="0"/>
        </a:p>
      </dsp:txBody>
      <dsp:txXfrm>
        <a:off x="5190699" y="3466987"/>
        <a:ext cx="1970576" cy="75026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DC3991-82E4-47BB-9F6C-F291DBBCB161}">
      <dsp:nvSpPr>
        <dsp:cNvPr id="0" name=""/>
        <dsp:cNvSpPr/>
      </dsp:nvSpPr>
      <dsp:spPr>
        <a:xfrm>
          <a:off x="1346431" y="-89486"/>
          <a:ext cx="4210244" cy="4210244"/>
        </a:xfrm>
        <a:prstGeom prst="circularArrow">
          <a:avLst>
            <a:gd name="adj1" fmla="val 4668"/>
            <a:gd name="adj2" fmla="val 272909"/>
            <a:gd name="adj3" fmla="val 12952540"/>
            <a:gd name="adj4" fmla="val 17948776"/>
            <a:gd name="adj5" fmla="val 4847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12B63E-D827-4325-9B29-65E50EDB1259}">
      <dsp:nvSpPr>
        <dsp:cNvPr id="0" name=""/>
        <dsp:cNvSpPr/>
      </dsp:nvSpPr>
      <dsp:spPr>
        <a:xfrm>
          <a:off x="2093178" y="1107"/>
          <a:ext cx="2716750" cy="135837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Proporcionar Información sobre la Unidad Compradora y/o Ejecutora</a:t>
          </a:r>
          <a:endParaRPr lang="es-ES" sz="180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2159488" y="67417"/>
        <a:ext cx="2584130" cy="1225755"/>
      </dsp:txXfrm>
    </dsp:sp>
    <dsp:sp modelId="{E9F23B2E-71EA-4A52-A555-0DE28550D49F}">
      <dsp:nvSpPr>
        <dsp:cNvPr id="0" name=""/>
        <dsp:cNvSpPr/>
      </dsp:nvSpPr>
      <dsp:spPr>
        <a:xfrm>
          <a:off x="3604936" y="1512865"/>
          <a:ext cx="2716750" cy="135837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Señalar las actualizaciones necesarias de las Unidades y usuarios</a:t>
          </a:r>
          <a:endParaRPr lang="es-ES" sz="180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3671246" y="1579175"/>
        <a:ext cx="2584130" cy="1225755"/>
      </dsp:txXfrm>
    </dsp:sp>
    <dsp:sp modelId="{F68FEDDC-0445-4549-B967-3164BE7164AA}">
      <dsp:nvSpPr>
        <dsp:cNvPr id="0" name=""/>
        <dsp:cNvSpPr/>
      </dsp:nvSpPr>
      <dsp:spPr>
        <a:xfrm>
          <a:off x="2093178" y="3024622"/>
          <a:ext cx="2716750" cy="135837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Asesorar y/o capacitar a las Unidades previa solicitud oficial</a:t>
          </a:r>
          <a:endParaRPr lang="es-ES" sz="180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2159488" y="3090932"/>
        <a:ext cx="2584130" cy="1225755"/>
      </dsp:txXfrm>
    </dsp:sp>
    <dsp:sp modelId="{CC4E8403-A78A-43C4-89FF-0E4576AF7634}">
      <dsp:nvSpPr>
        <dsp:cNvPr id="0" name=""/>
        <dsp:cNvSpPr/>
      </dsp:nvSpPr>
      <dsp:spPr>
        <a:xfrm>
          <a:off x="581421" y="1512865"/>
          <a:ext cx="2716750" cy="135837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Verificar la implementación de las herramientas</a:t>
          </a:r>
          <a:endParaRPr lang="es-MX" sz="1800" kern="1200" dirty="0">
            <a:solidFill>
              <a:schemeClr val="tx1">
                <a:lumMod val="75000"/>
                <a:lumOff val="25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647731" y="1579175"/>
        <a:ext cx="2584130" cy="12257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56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56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DEF346-0E28-434C-B6EE-2C2D71E5683D}" type="datetimeFigureOut">
              <a:rPr lang="es-MX" smtClean="0"/>
              <a:pPr/>
              <a:t>22/10/2018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43938"/>
            <a:ext cx="2971800" cy="4556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43938"/>
            <a:ext cx="2971800" cy="4556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E9A801-E31D-4414-8287-8068ECDE5437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431371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56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56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D2BC76-0AE6-4F0F-9BF8-98759FA315E5}" type="datetimeFigureOut">
              <a:rPr lang="es-MX" smtClean="0"/>
              <a:pPr/>
              <a:t>22/10/2018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54113" y="682625"/>
            <a:ext cx="4549775" cy="3413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22763"/>
            <a:ext cx="5486400" cy="4095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43938"/>
            <a:ext cx="2971800" cy="4556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43938"/>
            <a:ext cx="2971800" cy="4556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44CCCE-8B05-4371-AB1F-7F54002BF184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38694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44CCCE-8B05-4371-AB1F-7F54002BF184}" type="slidenum">
              <a:rPr lang="es-MX" smtClean="0"/>
              <a:pPr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32850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666E3-373E-4F9A-9B6B-AA2158033DD0}" type="datetimeFigureOut">
              <a:rPr lang="es-MX" smtClean="0"/>
              <a:pPr/>
              <a:t>22/10/2018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A3E90-68E3-4C8E-9470-3324A9885E17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666E3-373E-4F9A-9B6B-AA2158033DD0}" type="datetimeFigureOut">
              <a:rPr lang="es-MX" smtClean="0"/>
              <a:pPr/>
              <a:t>22/10/2018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A3E90-68E3-4C8E-9470-3324A9885E17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666E3-373E-4F9A-9B6B-AA2158033DD0}" type="datetimeFigureOut">
              <a:rPr lang="es-MX" smtClean="0"/>
              <a:pPr/>
              <a:t>22/10/2018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A3E90-68E3-4C8E-9470-3324A9885E17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666E3-373E-4F9A-9B6B-AA2158033DD0}" type="datetimeFigureOut">
              <a:rPr lang="es-MX" smtClean="0"/>
              <a:pPr/>
              <a:t>22/10/2018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A3E90-68E3-4C8E-9470-3324A9885E17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666E3-373E-4F9A-9B6B-AA2158033DD0}" type="datetimeFigureOut">
              <a:rPr lang="es-MX" smtClean="0"/>
              <a:pPr/>
              <a:t>22/10/2018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A3E90-68E3-4C8E-9470-3324A9885E17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666E3-373E-4F9A-9B6B-AA2158033DD0}" type="datetimeFigureOut">
              <a:rPr lang="es-MX" smtClean="0"/>
              <a:pPr/>
              <a:t>22/10/2018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A3E90-68E3-4C8E-9470-3324A9885E17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666E3-373E-4F9A-9B6B-AA2158033DD0}" type="datetimeFigureOut">
              <a:rPr lang="es-MX" smtClean="0"/>
              <a:pPr/>
              <a:t>22/10/2018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A3E90-68E3-4C8E-9470-3324A9885E17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666E3-373E-4F9A-9B6B-AA2158033DD0}" type="datetimeFigureOut">
              <a:rPr lang="es-MX" smtClean="0"/>
              <a:pPr/>
              <a:t>22/10/2018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A3E90-68E3-4C8E-9470-3324A9885E17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666E3-373E-4F9A-9B6B-AA2158033DD0}" type="datetimeFigureOut">
              <a:rPr lang="es-MX" smtClean="0"/>
              <a:pPr/>
              <a:t>22/10/2018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A3E90-68E3-4C8E-9470-3324A9885E17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666E3-373E-4F9A-9B6B-AA2158033DD0}" type="datetimeFigureOut">
              <a:rPr lang="es-MX" smtClean="0"/>
              <a:pPr/>
              <a:t>22/10/2018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A3E90-68E3-4C8E-9470-3324A9885E17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666E3-373E-4F9A-9B6B-AA2158033DD0}" type="datetimeFigureOut">
              <a:rPr lang="es-MX" smtClean="0"/>
              <a:pPr/>
              <a:t>22/10/2018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A3E90-68E3-4C8E-9470-3324A9885E17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8666E3-373E-4F9A-9B6B-AA2158033DD0}" type="datetimeFigureOut">
              <a:rPr lang="es-MX" smtClean="0"/>
              <a:pPr/>
              <a:t>22/10/2018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1A3E90-68E3-4C8E-9470-3324A9885E17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4.png"/><Relationship Id="rId12" Type="http://schemas.openxmlformats.org/officeDocument/2006/relationships/image" Target="../media/image22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11" Type="http://schemas.openxmlformats.org/officeDocument/2006/relationships/image" Target="../media/image21.png"/><Relationship Id="rId5" Type="http://schemas.openxmlformats.org/officeDocument/2006/relationships/diagramColors" Target="../diagrams/colors5.xml"/><Relationship Id="rId10" Type="http://schemas.openxmlformats.org/officeDocument/2006/relationships/image" Target="../media/image20.png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 descr="OEC.jpg"/>
          <p:cNvPicPr>
            <a:picLocks noChangeAspect="1"/>
          </p:cNvPicPr>
          <p:nvPr/>
        </p:nvPicPr>
        <p:blipFill>
          <a:blip r:embed="rId2" cstate="print">
            <a:lum contrast="-20000"/>
          </a:blip>
          <a:srcRect/>
          <a:stretch>
            <a:fillRect/>
          </a:stretch>
        </p:blipFill>
        <p:spPr>
          <a:xfrm>
            <a:off x="-4432" y="2708920"/>
            <a:ext cx="9144000" cy="4159048"/>
          </a:xfrm>
          <a:prstGeom prst="rect">
            <a:avLst/>
          </a:prstGeom>
        </p:spPr>
      </p:pic>
      <p:sp>
        <p:nvSpPr>
          <p:cNvPr id="24" name="23 CuadroTexto"/>
          <p:cNvSpPr txBox="1"/>
          <p:nvPr/>
        </p:nvSpPr>
        <p:spPr>
          <a:xfrm>
            <a:off x="1187624" y="50758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MX" dirty="0"/>
          </a:p>
        </p:txBody>
      </p:sp>
      <p:grpSp>
        <p:nvGrpSpPr>
          <p:cNvPr id="14" name="13 Grupo"/>
          <p:cNvGrpSpPr/>
          <p:nvPr/>
        </p:nvGrpSpPr>
        <p:grpSpPr>
          <a:xfrm>
            <a:off x="179512" y="332656"/>
            <a:ext cx="8748464" cy="6525344"/>
            <a:chOff x="179512" y="332656"/>
            <a:chExt cx="8748464" cy="6525344"/>
          </a:xfrm>
        </p:grpSpPr>
        <p:grpSp>
          <p:nvGrpSpPr>
            <p:cNvPr id="10" name="9 Grupo"/>
            <p:cNvGrpSpPr/>
            <p:nvPr/>
          </p:nvGrpSpPr>
          <p:grpSpPr>
            <a:xfrm>
              <a:off x="179512" y="332656"/>
              <a:ext cx="8748464" cy="6525344"/>
              <a:chOff x="179512" y="332656"/>
              <a:chExt cx="8748464" cy="6525344"/>
            </a:xfrm>
          </p:grpSpPr>
          <p:sp>
            <p:nvSpPr>
              <p:cNvPr id="8" name="7 Rectángulo"/>
              <p:cNvSpPr/>
              <p:nvPr/>
            </p:nvSpPr>
            <p:spPr>
              <a:xfrm>
                <a:off x="1043608" y="332656"/>
                <a:ext cx="6984776" cy="6525344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1" name="10 CuadroTexto"/>
              <p:cNvSpPr txBox="1"/>
              <p:nvPr/>
            </p:nvSpPr>
            <p:spPr>
              <a:xfrm>
                <a:off x="179512" y="2710075"/>
                <a:ext cx="8748464" cy="23083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4800" dirty="0" smtClean="0">
                    <a:ln w="18415" cmpd="sng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Dirección General de</a:t>
                </a:r>
              </a:p>
              <a:p>
                <a:pPr algn="ctr"/>
                <a:r>
                  <a:rPr lang="es-MX" sz="4800" dirty="0" smtClean="0">
                    <a:ln w="18415" cmpd="sng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Verificación y Control</a:t>
                </a:r>
              </a:p>
              <a:p>
                <a:pPr algn="ctr"/>
                <a:r>
                  <a:rPr lang="es-MX" sz="4800" dirty="0" smtClean="0">
                    <a:ln w="18415" cmpd="sng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de Obra</a:t>
                </a:r>
                <a:endParaRPr lang="es-MX" sz="4800" dirty="0">
                  <a:ln w="18415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2" name="11 Rectángulo"/>
            <p:cNvSpPr/>
            <p:nvPr/>
          </p:nvSpPr>
          <p:spPr>
            <a:xfrm>
              <a:off x="4060393" y="5877272"/>
              <a:ext cx="1015663" cy="438582"/>
            </a:xfrm>
            <a:prstGeom prst="rect">
              <a:avLst/>
            </a:prstGeom>
          </p:spPr>
          <p:txBody>
            <a:bodyPr vert="vert" wrap="square">
              <a:spAutoFit/>
            </a:bodyPr>
            <a:lstStyle/>
            <a:p>
              <a:pPr algn="ctr"/>
              <a:r>
                <a:rPr lang="es-MX" sz="5400" b="1" dirty="0" smtClean="0">
                  <a:ln w="3175">
                    <a:noFill/>
                  </a:ln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§</a:t>
              </a:r>
              <a:endParaRPr lang="es-MX" sz="5400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</p:grpSp>
      <p:pic>
        <p:nvPicPr>
          <p:cNvPr id="7" name="6 Imagen" descr="Contralori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61818" y="764704"/>
            <a:ext cx="4614438" cy="1620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16 Imagen" descr="shutterstock_86214829.jpg"/>
          <p:cNvPicPr>
            <a:picLocks noChangeAspect="1"/>
          </p:cNvPicPr>
          <p:nvPr/>
        </p:nvPicPr>
        <p:blipFill rotWithShape="1">
          <a:blip r:embed="rId2" cstate="print"/>
          <a:srcRect l="-12" t="3544"/>
          <a:stretch/>
        </p:blipFill>
        <p:spPr>
          <a:xfrm>
            <a:off x="0" y="1340768"/>
            <a:ext cx="9144000" cy="5519936"/>
          </a:xfrm>
          <a:prstGeom prst="rect">
            <a:avLst/>
          </a:prstGeom>
        </p:spPr>
      </p:pic>
      <p:cxnSp>
        <p:nvCxnSpPr>
          <p:cNvPr id="22" name="21 Conector recto"/>
          <p:cNvCxnSpPr/>
          <p:nvPr/>
        </p:nvCxnSpPr>
        <p:spPr>
          <a:xfrm flipH="1">
            <a:off x="395536" y="6597352"/>
            <a:ext cx="8352928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CuadroTexto"/>
          <p:cNvSpPr txBox="1"/>
          <p:nvPr/>
        </p:nvSpPr>
        <p:spPr>
          <a:xfrm>
            <a:off x="3456384" y="1330656"/>
            <a:ext cx="5652120" cy="5410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buFont typeface="Monotype Sorts" pitchFamily="2" charset="2"/>
              <a:buNone/>
            </a:pPr>
            <a:r>
              <a:rPr lang="es-MX" altLang="es-MX" b="1" dirty="0" smtClean="0">
                <a:solidFill>
                  <a:schemeClr val="bg1">
                    <a:lumMod val="8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Revisión </a:t>
            </a:r>
            <a:r>
              <a:rPr lang="es-MX" altLang="es-MX" b="1" dirty="0">
                <a:solidFill>
                  <a:schemeClr val="bg1">
                    <a:lumMod val="8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del </a:t>
            </a:r>
            <a:r>
              <a:rPr lang="es-MX" altLang="es-MX" b="1" dirty="0" smtClean="0">
                <a:solidFill>
                  <a:schemeClr val="bg1">
                    <a:lumMod val="8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Proceso </a:t>
            </a:r>
            <a:r>
              <a:rPr lang="es-MX" altLang="es-MX" b="1" dirty="0">
                <a:solidFill>
                  <a:schemeClr val="bg1">
                    <a:lumMod val="8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 Inversión </a:t>
            </a:r>
            <a:r>
              <a:rPr lang="es-MX" altLang="es-MX" b="1" dirty="0" smtClean="0">
                <a:solidFill>
                  <a:schemeClr val="bg1">
                    <a:lumMod val="8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 </a:t>
            </a:r>
          </a:p>
          <a:p>
            <a:pPr algn="ctr">
              <a:lnSpc>
                <a:spcPct val="90000"/>
              </a:lnSpc>
              <a:buFont typeface="Monotype Sorts" pitchFamily="2" charset="2"/>
              <a:buNone/>
            </a:pPr>
            <a:r>
              <a:rPr lang="es-MX" altLang="es-MX" b="1" dirty="0" smtClean="0">
                <a:solidFill>
                  <a:schemeClr val="bg1">
                    <a:lumMod val="8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Obra </a:t>
            </a:r>
            <a:r>
              <a:rPr lang="es-MX" altLang="es-MX" b="1" dirty="0">
                <a:solidFill>
                  <a:schemeClr val="bg1">
                    <a:lumMod val="8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Pública</a:t>
            </a:r>
          </a:p>
          <a:p>
            <a:pPr algn="just">
              <a:lnSpc>
                <a:spcPct val="90000"/>
              </a:lnSpc>
              <a:buFont typeface="Monotype Sorts" pitchFamily="2" charset="2"/>
              <a:buNone/>
            </a:pPr>
            <a:endParaRPr lang="es-MX" altLang="es-MX" dirty="0">
              <a:solidFill>
                <a:schemeClr val="bg1">
                  <a:lumMod val="8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lnSpc>
                <a:spcPct val="90000"/>
              </a:lnSpc>
              <a:buFont typeface="Monotype Sorts" pitchFamily="2" charset="2"/>
              <a:buNone/>
            </a:pPr>
            <a:r>
              <a:rPr lang="es-MX" altLang="es-MX" dirty="0" smtClean="0">
                <a:solidFill>
                  <a:schemeClr val="bg1">
                    <a:lumMod val="8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1. </a:t>
            </a:r>
            <a:r>
              <a:rPr lang="es-MX" altLang="es-MX" b="1" dirty="0" smtClean="0">
                <a:solidFill>
                  <a:schemeClr val="bg1">
                    <a:lumMod val="8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Las revisiones </a:t>
            </a:r>
            <a:r>
              <a:rPr lang="es-MX" altLang="es-MX" dirty="0" smtClean="0">
                <a:solidFill>
                  <a:schemeClr val="bg1">
                    <a:lumMod val="8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se realizan a las </a:t>
            </a:r>
            <a:r>
              <a:rPr lang="es-MX" altLang="es-MX" b="1" dirty="0" smtClean="0">
                <a:solidFill>
                  <a:schemeClr val="bg1">
                    <a:lumMod val="8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dependencias ejecutoras y pagadoras</a:t>
            </a:r>
            <a:r>
              <a:rPr lang="es-MX" altLang="es-MX" dirty="0" smtClean="0">
                <a:solidFill>
                  <a:schemeClr val="bg1">
                    <a:lumMod val="8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algn="just">
              <a:lnSpc>
                <a:spcPct val="90000"/>
              </a:lnSpc>
              <a:buFont typeface="Monotype Sorts" pitchFamily="2" charset="2"/>
              <a:buNone/>
            </a:pPr>
            <a:endParaRPr lang="es-MX" altLang="es-MX" dirty="0" smtClean="0">
              <a:solidFill>
                <a:schemeClr val="bg1">
                  <a:lumMod val="8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lnSpc>
                <a:spcPct val="90000"/>
              </a:lnSpc>
              <a:buFont typeface="Monotype Sorts" pitchFamily="2" charset="2"/>
              <a:buNone/>
            </a:pPr>
            <a:r>
              <a:rPr lang="es-MX" altLang="es-MX" dirty="0" smtClean="0">
                <a:solidFill>
                  <a:schemeClr val="bg1">
                    <a:lumMod val="8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2. Se debe trabajar con </a:t>
            </a:r>
            <a:r>
              <a:rPr lang="es-MX" altLang="es-MX" b="1" dirty="0" smtClean="0">
                <a:solidFill>
                  <a:schemeClr val="bg1">
                    <a:lumMod val="8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documentación original o certificada </a:t>
            </a:r>
            <a:r>
              <a:rPr lang="es-MX" altLang="es-MX" dirty="0" smtClean="0">
                <a:solidFill>
                  <a:schemeClr val="bg1">
                    <a:lumMod val="8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por la autoridad competente.</a:t>
            </a:r>
          </a:p>
          <a:p>
            <a:pPr algn="just">
              <a:lnSpc>
                <a:spcPct val="90000"/>
              </a:lnSpc>
              <a:buFont typeface="Monotype Sorts" pitchFamily="2" charset="2"/>
              <a:buNone/>
            </a:pPr>
            <a:endParaRPr lang="es-MX" altLang="es-MX" dirty="0" smtClean="0">
              <a:solidFill>
                <a:schemeClr val="bg1">
                  <a:lumMod val="8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lnSpc>
                <a:spcPct val="90000"/>
              </a:lnSpc>
              <a:buFont typeface="Monotype Sorts" pitchFamily="2" charset="2"/>
              <a:buNone/>
            </a:pPr>
            <a:r>
              <a:rPr lang="es-MX" altLang="es-MX" dirty="0" smtClean="0">
                <a:solidFill>
                  <a:schemeClr val="bg1">
                    <a:lumMod val="8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3. Se debe </a:t>
            </a:r>
            <a:r>
              <a:rPr lang="es-MX" altLang="es-MX" b="1" dirty="0" smtClean="0">
                <a:solidFill>
                  <a:schemeClr val="bg1">
                    <a:lumMod val="8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recabar información certificada</a:t>
            </a:r>
            <a:r>
              <a:rPr lang="es-MX" altLang="es-MX" dirty="0" smtClean="0">
                <a:solidFill>
                  <a:schemeClr val="bg1">
                    <a:lumMod val="8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cuando en el desarrollo de la auditoría se observen </a:t>
            </a:r>
            <a:r>
              <a:rPr lang="es-MX" altLang="es-MX" b="1" dirty="0" smtClean="0">
                <a:solidFill>
                  <a:schemeClr val="bg1">
                    <a:lumMod val="8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casos de probable responsabilidad</a:t>
            </a:r>
            <a:r>
              <a:rPr lang="es-MX" altLang="es-MX" dirty="0" smtClean="0">
                <a:solidFill>
                  <a:schemeClr val="bg1">
                    <a:lumMod val="8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algn="just">
              <a:lnSpc>
                <a:spcPct val="90000"/>
              </a:lnSpc>
              <a:buFont typeface="Monotype Sorts" pitchFamily="2" charset="2"/>
              <a:buNone/>
            </a:pPr>
            <a:endParaRPr lang="es-MX" altLang="es-MX" dirty="0" smtClean="0">
              <a:solidFill>
                <a:schemeClr val="bg1">
                  <a:lumMod val="8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lnSpc>
                <a:spcPct val="90000"/>
              </a:lnSpc>
              <a:buFont typeface="Monotype Sorts" pitchFamily="2" charset="2"/>
              <a:buNone/>
            </a:pPr>
            <a:r>
              <a:rPr lang="es-MX" altLang="es-MX" dirty="0" smtClean="0">
                <a:solidFill>
                  <a:schemeClr val="bg1">
                    <a:lumMod val="8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4. Se deben </a:t>
            </a:r>
            <a:r>
              <a:rPr lang="es-MX" altLang="es-MX" b="1" dirty="0" smtClean="0">
                <a:solidFill>
                  <a:schemeClr val="bg1">
                    <a:lumMod val="8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discutir los hallazgos preliminares </a:t>
            </a:r>
            <a:r>
              <a:rPr lang="es-MX" altLang="es-MX" dirty="0" smtClean="0">
                <a:solidFill>
                  <a:schemeClr val="bg1">
                    <a:lumMod val="8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con la finalidad de resolver o </a:t>
            </a:r>
            <a:r>
              <a:rPr lang="es-MX" altLang="es-MX" b="1" dirty="0" smtClean="0">
                <a:solidFill>
                  <a:schemeClr val="bg1">
                    <a:lumMod val="8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aclarar durante el proceso </a:t>
            </a:r>
            <a:r>
              <a:rPr lang="es-MX" altLang="es-MX" dirty="0" smtClean="0">
                <a:solidFill>
                  <a:schemeClr val="bg1">
                    <a:lumMod val="8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 revisión</a:t>
            </a:r>
            <a:r>
              <a:rPr lang="es-MX" altLang="es-MX" b="1" dirty="0" smtClean="0">
                <a:solidFill>
                  <a:schemeClr val="bg1">
                    <a:lumMod val="8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las observaciones preliminares</a:t>
            </a:r>
            <a:r>
              <a:rPr lang="es-MX" altLang="es-MX" dirty="0" smtClean="0">
                <a:solidFill>
                  <a:schemeClr val="bg1">
                    <a:lumMod val="8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algn="just">
              <a:lnSpc>
                <a:spcPct val="90000"/>
              </a:lnSpc>
              <a:buFont typeface="Monotype Sorts" pitchFamily="2" charset="2"/>
              <a:buNone/>
            </a:pPr>
            <a:endParaRPr lang="es-MX" altLang="es-MX" dirty="0" smtClean="0">
              <a:solidFill>
                <a:schemeClr val="bg1">
                  <a:lumMod val="8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es-MX" altLang="es-MX" dirty="0" smtClean="0">
                <a:solidFill>
                  <a:schemeClr val="bg1">
                    <a:lumMod val="8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5. </a:t>
            </a:r>
            <a:r>
              <a:rPr lang="es-MX" altLang="es-MX" b="1" dirty="0" smtClean="0">
                <a:solidFill>
                  <a:schemeClr val="bg1">
                    <a:lumMod val="8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 incumplir </a:t>
            </a:r>
            <a:r>
              <a:rPr lang="es-MX" altLang="es-MX" dirty="0" smtClean="0">
                <a:solidFill>
                  <a:schemeClr val="bg1">
                    <a:lumMod val="8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las dependencias y entidades revisadas </a:t>
            </a:r>
            <a:r>
              <a:rPr lang="es-MX" altLang="es-MX" b="1" dirty="0" smtClean="0">
                <a:solidFill>
                  <a:schemeClr val="bg1">
                    <a:lumMod val="8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 los requerimientos oficiales </a:t>
            </a:r>
            <a:r>
              <a:rPr lang="es-MX" altLang="es-MX" dirty="0" smtClean="0">
                <a:solidFill>
                  <a:schemeClr val="bg1">
                    <a:lumMod val="8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se deberá </a:t>
            </a:r>
            <a:r>
              <a:rPr lang="es-MX" altLang="es-MX" b="1" dirty="0" smtClean="0">
                <a:solidFill>
                  <a:schemeClr val="bg1">
                    <a:lumMod val="8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iniciar </a:t>
            </a:r>
            <a:r>
              <a:rPr lang="es-MX" altLang="es-MX" dirty="0" smtClean="0">
                <a:solidFill>
                  <a:schemeClr val="bg1">
                    <a:lumMod val="8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el </a:t>
            </a:r>
            <a:r>
              <a:rPr lang="es-MX" altLang="es-MX" b="1" dirty="0" smtClean="0">
                <a:solidFill>
                  <a:schemeClr val="bg1">
                    <a:lumMod val="8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procedimiento de responsabilidad.</a:t>
            </a:r>
          </a:p>
        </p:txBody>
      </p:sp>
      <p:grpSp>
        <p:nvGrpSpPr>
          <p:cNvPr id="10" name="Grupo 9"/>
          <p:cNvGrpSpPr/>
          <p:nvPr/>
        </p:nvGrpSpPr>
        <p:grpSpPr>
          <a:xfrm>
            <a:off x="255509" y="139530"/>
            <a:ext cx="8492955" cy="1057222"/>
            <a:chOff x="255509" y="224099"/>
            <a:chExt cx="8492955" cy="1057222"/>
          </a:xfrm>
        </p:grpSpPr>
        <p:sp>
          <p:nvSpPr>
            <p:cNvPr id="11" name="1 Título"/>
            <p:cNvSpPr txBox="1">
              <a:spLocks/>
            </p:cNvSpPr>
            <p:nvPr/>
          </p:nvSpPr>
          <p:spPr>
            <a:xfrm>
              <a:off x="1372355" y="333475"/>
              <a:ext cx="7376109" cy="36003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r">
                <a:spcBef>
                  <a:spcPct val="0"/>
                </a:spcBef>
                <a:defRPr/>
              </a:pPr>
              <a:r>
                <a:rPr lang="es-MX" sz="16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Revisión del Proceso de Inversión de Obra Pública | </a:t>
              </a:r>
              <a:r>
                <a:rPr kumimoji="0" lang="es-MX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Consideraciones</a:t>
              </a:r>
              <a:endParaRPr kumimoji="0" lang="es-MX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cxnSp>
          <p:nvCxnSpPr>
            <p:cNvPr id="12" name="19 Conector recto"/>
            <p:cNvCxnSpPr/>
            <p:nvPr/>
          </p:nvCxnSpPr>
          <p:spPr>
            <a:xfrm flipH="1">
              <a:off x="4572000" y="692696"/>
              <a:ext cx="4176464" cy="0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Imagen 12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509" y="224099"/>
              <a:ext cx="1057222" cy="105722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2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21 Conector recto"/>
          <p:cNvCxnSpPr/>
          <p:nvPr/>
        </p:nvCxnSpPr>
        <p:spPr>
          <a:xfrm flipH="1">
            <a:off x="395536" y="6597352"/>
            <a:ext cx="8352928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14 CuadroTexto"/>
          <p:cNvSpPr txBox="1"/>
          <p:nvPr/>
        </p:nvSpPr>
        <p:spPr>
          <a:xfrm>
            <a:off x="362365" y="1239143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1" indent="-514350"/>
            <a:r>
              <a:rPr lang="es-MX" sz="2400" b="1" dirty="0" smtClean="0">
                <a:solidFill>
                  <a:schemeClr val="accent2">
                    <a:lumMod val="75000"/>
                  </a:schemeClr>
                </a:solidFill>
                <a:latin typeface="Frutiger 45 Light" pitchFamily="34" charset="0"/>
                <a:ea typeface="Tahoma" pitchFamily="34" charset="0"/>
                <a:cs typeface="Tahoma" pitchFamily="34" charset="0"/>
              </a:rPr>
              <a:t>Coordinación de Recaudación</a:t>
            </a:r>
          </a:p>
        </p:txBody>
      </p:sp>
      <p:grpSp>
        <p:nvGrpSpPr>
          <p:cNvPr id="11" name="Grupo 10"/>
          <p:cNvGrpSpPr/>
          <p:nvPr/>
        </p:nvGrpSpPr>
        <p:grpSpPr>
          <a:xfrm>
            <a:off x="255509" y="139530"/>
            <a:ext cx="8492955" cy="1057222"/>
            <a:chOff x="255509" y="224099"/>
            <a:chExt cx="8492955" cy="1057222"/>
          </a:xfrm>
        </p:grpSpPr>
        <p:sp>
          <p:nvSpPr>
            <p:cNvPr id="12" name="1 Título"/>
            <p:cNvSpPr txBox="1">
              <a:spLocks/>
            </p:cNvSpPr>
            <p:nvPr/>
          </p:nvSpPr>
          <p:spPr>
            <a:xfrm>
              <a:off x="1372355" y="333475"/>
              <a:ext cx="7376109" cy="36003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r">
                <a:spcBef>
                  <a:spcPct val="0"/>
                </a:spcBef>
                <a:defRPr/>
              </a:pPr>
              <a:r>
                <a:rPr lang="es-MX" sz="16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Coordinación de Recaudación | </a:t>
              </a:r>
              <a:r>
                <a:rPr lang="es-MX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Qué nos faculta</a:t>
              </a:r>
              <a:endParaRPr kumimoji="0" lang="es-MX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cxnSp>
          <p:nvCxnSpPr>
            <p:cNvPr id="13" name="19 Conector recto"/>
            <p:cNvCxnSpPr/>
            <p:nvPr/>
          </p:nvCxnSpPr>
          <p:spPr>
            <a:xfrm flipH="1">
              <a:off x="4572000" y="692696"/>
              <a:ext cx="4176464" cy="0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Imagen 13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509" y="224099"/>
              <a:ext cx="1057222" cy="1057222"/>
            </a:xfrm>
            <a:prstGeom prst="rect">
              <a:avLst/>
            </a:prstGeom>
          </p:spPr>
        </p:pic>
      </p:grpSp>
      <p:pic>
        <p:nvPicPr>
          <p:cNvPr id="2054" name="Picture 6" descr="Resultado de imagen para ley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54334"/>
            <a:ext cx="9144000" cy="503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-7673" y="1854334"/>
            <a:ext cx="5443769" cy="4923399"/>
          </a:xfrm>
          <a:prstGeom prst="rect">
            <a:avLst/>
          </a:prstGeom>
          <a:solidFill>
            <a:srgbClr val="996633">
              <a:alpha val="80000"/>
            </a:srgbClr>
          </a:solidFill>
        </p:spPr>
        <p:txBody>
          <a:bodyPr wrap="square">
            <a:spAutoFit/>
          </a:bodyPr>
          <a:lstStyle/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ES" sz="2000" b="1" dirty="0" smtClean="0">
                <a:solidFill>
                  <a:schemeClr val="bg1">
                    <a:lumMod val="8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Art. 119, Ley </a:t>
            </a:r>
            <a:r>
              <a:rPr lang="es-ES" sz="2000" b="1" dirty="0">
                <a:solidFill>
                  <a:schemeClr val="bg1">
                    <a:lumMod val="8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Federal de </a:t>
            </a:r>
            <a:r>
              <a:rPr lang="es-ES" sz="2000" b="1" dirty="0" smtClean="0">
                <a:solidFill>
                  <a:schemeClr val="bg1">
                    <a:lumMod val="8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Derechos 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ES" sz="2000" b="1" dirty="0" smtClean="0">
                <a:solidFill>
                  <a:schemeClr val="bg1">
                    <a:lumMod val="8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Art. 4to, Ley </a:t>
            </a:r>
            <a:r>
              <a:rPr lang="es-ES" sz="2000" b="1" dirty="0">
                <a:solidFill>
                  <a:schemeClr val="bg1">
                    <a:lumMod val="8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Obra Pública del Estado de Jalisco y sus </a:t>
            </a:r>
            <a:r>
              <a:rPr lang="es-ES" sz="2000" b="1" dirty="0" smtClean="0">
                <a:solidFill>
                  <a:schemeClr val="bg1">
                    <a:lumMod val="8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Municipios </a:t>
            </a:r>
            <a:r>
              <a:rPr lang="es-ES" sz="1600" b="1" dirty="0" smtClean="0">
                <a:solidFill>
                  <a:schemeClr val="bg1">
                    <a:lumMod val="8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(Contratos </a:t>
            </a:r>
            <a:r>
              <a:rPr lang="es-ES" sz="1600" b="1" dirty="0">
                <a:solidFill>
                  <a:schemeClr val="bg1">
                    <a:lumMod val="8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formalizados a partir del 01 de Agosto de </a:t>
            </a:r>
            <a:r>
              <a:rPr lang="es-ES" sz="1600" b="1" dirty="0" smtClean="0">
                <a:solidFill>
                  <a:schemeClr val="bg1">
                    <a:lumMod val="8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2018 </a:t>
            </a:r>
            <a:r>
              <a:rPr lang="es-ES" sz="1600" b="1" dirty="0">
                <a:solidFill>
                  <a:schemeClr val="bg1">
                    <a:lumMod val="8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Recursos </a:t>
            </a:r>
            <a:r>
              <a:rPr lang="es-ES" sz="1600" b="1" dirty="0" smtClean="0">
                <a:solidFill>
                  <a:schemeClr val="bg1">
                    <a:lumMod val="8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Estatales)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ES" sz="2000" b="1" dirty="0" smtClean="0">
                <a:solidFill>
                  <a:schemeClr val="bg1">
                    <a:lumMod val="8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Art. 16, Reglamento </a:t>
            </a:r>
            <a:r>
              <a:rPr lang="es-ES" sz="2000" b="1" dirty="0">
                <a:solidFill>
                  <a:schemeClr val="bg1">
                    <a:lumMod val="8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la Ley de Obras Pública del Estado de </a:t>
            </a:r>
            <a:r>
              <a:rPr lang="es-ES" sz="2000" b="1" dirty="0" smtClean="0">
                <a:solidFill>
                  <a:schemeClr val="bg1">
                    <a:lumMod val="8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Jalisco </a:t>
            </a:r>
            <a:r>
              <a:rPr lang="es-ES" sz="1600" b="1" dirty="0" smtClean="0">
                <a:solidFill>
                  <a:schemeClr val="bg1">
                    <a:lumMod val="8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(Contratos </a:t>
            </a:r>
            <a:r>
              <a:rPr lang="es-ES" sz="1600" b="1" dirty="0">
                <a:solidFill>
                  <a:schemeClr val="bg1">
                    <a:lumMod val="8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formalizados hasta al 31 de julio de </a:t>
            </a:r>
            <a:r>
              <a:rPr lang="es-ES" sz="1600" b="1" dirty="0" smtClean="0">
                <a:solidFill>
                  <a:schemeClr val="bg1">
                    <a:lumMod val="8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2018</a:t>
            </a:r>
            <a:r>
              <a:rPr lang="es-ES" sz="1600" b="1" dirty="0">
                <a:solidFill>
                  <a:schemeClr val="bg1">
                    <a:lumMod val="8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sz="1600" b="1" dirty="0" smtClean="0">
                <a:solidFill>
                  <a:schemeClr val="bg1">
                    <a:lumMod val="8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Recursos Estatales)</a:t>
            </a:r>
            <a:endParaRPr lang="es-ES" sz="1600" b="1" dirty="0" smtClean="0">
              <a:solidFill>
                <a:schemeClr val="bg1">
                  <a:lumMod val="85000"/>
                </a:schemeClr>
              </a:solidFill>
              <a:highlight>
                <a:srgbClr val="FFFF00"/>
              </a:highligh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ES" sz="2000" b="1" dirty="0" smtClean="0">
                <a:solidFill>
                  <a:schemeClr val="bg1">
                    <a:lumMod val="8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Art. 67, Ley </a:t>
            </a:r>
            <a:r>
              <a:rPr lang="es-ES" sz="2000" b="1" dirty="0">
                <a:solidFill>
                  <a:schemeClr val="bg1">
                    <a:lumMod val="8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General de Contabilidad </a:t>
            </a:r>
            <a:r>
              <a:rPr lang="es-ES" sz="2000" b="1" dirty="0" smtClean="0">
                <a:solidFill>
                  <a:schemeClr val="bg1">
                    <a:lumMod val="8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Gubernamental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ES" sz="2000" b="1" dirty="0" smtClean="0">
                <a:solidFill>
                  <a:schemeClr val="bg1">
                    <a:lumMod val="8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Reglas de Operación, Lineamientos y Convenios.</a:t>
            </a:r>
            <a:endParaRPr lang="es-MX" sz="2000" b="1" dirty="0">
              <a:solidFill>
                <a:schemeClr val="bg1">
                  <a:lumMod val="8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473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255509" y="139530"/>
            <a:ext cx="8492955" cy="1057222"/>
            <a:chOff x="255509" y="224099"/>
            <a:chExt cx="8492955" cy="1057222"/>
          </a:xfrm>
        </p:grpSpPr>
        <p:sp>
          <p:nvSpPr>
            <p:cNvPr id="5" name="1 Título"/>
            <p:cNvSpPr txBox="1">
              <a:spLocks/>
            </p:cNvSpPr>
            <p:nvPr/>
          </p:nvSpPr>
          <p:spPr>
            <a:xfrm>
              <a:off x="1372355" y="333475"/>
              <a:ext cx="7376109" cy="36003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r">
                <a:spcBef>
                  <a:spcPct val="0"/>
                </a:spcBef>
                <a:defRPr/>
              </a:pPr>
              <a:r>
                <a:rPr lang="es-MX" sz="16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Coordinación de Recaudación | </a:t>
              </a:r>
              <a:r>
                <a:rPr lang="es-MX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Qué y Cómo lo hacemos</a:t>
              </a:r>
              <a:endParaRPr kumimoji="0" lang="es-MX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cxnSp>
          <p:nvCxnSpPr>
            <p:cNvPr id="6" name="19 Conector recto"/>
            <p:cNvCxnSpPr/>
            <p:nvPr/>
          </p:nvCxnSpPr>
          <p:spPr>
            <a:xfrm flipH="1">
              <a:off x="4572000" y="692696"/>
              <a:ext cx="4176464" cy="0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509" y="224099"/>
              <a:ext cx="1057222" cy="1057222"/>
            </a:xfrm>
            <a:prstGeom prst="rect">
              <a:avLst/>
            </a:prstGeom>
          </p:spPr>
        </p:pic>
      </p:grpSp>
      <p:pic>
        <p:nvPicPr>
          <p:cNvPr id="11266" name="Picture 2" descr="Imagen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556" y="1743743"/>
            <a:ext cx="7656888" cy="5099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/>
          <p:cNvSpPr/>
          <p:nvPr/>
        </p:nvSpPr>
        <p:spPr>
          <a:xfrm>
            <a:off x="743555" y="1728554"/>
            <a:ext cx="3684428" cy="5153462"/>
          </a:xfrm>
          <a:prstGeom prst="rect">
            <a:avLst/>
          </a:prstGeom>
          <a:solidFill>
            <a:schemeClr val="bg1">
              <a:lumMod val="75000"/>
              <a:alpha val="75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E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Aplicar el </a:t>
            </a:r>
            <a:r>
              <a:rPr lang="es-E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equivalente </a:t>
            </a:r>
            <a:r>
              <a:rPr lang="es-E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al: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E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 </a:t>
            </a:r>
            <a:r>
              <a:rPr lang="es-E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 millar </a:t>
            </a:r>
            <a:r>
              <a:rPr lang="es-E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sobre el importe de cada una de las </a:t>
            </a:r>
            <a:r>
              <a:rPr lang="es-E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estimaciones cuya ejecución sea por </a:t>
            </a:r>
            <a:r>
              <a:rPr lang="es-E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contrato. </a:t>
            </a:r>
            <a:r>
              <a:rPr lang="es-E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</a:t>
            </a:r>
            <a:r>
              <a:rPr lang="es-MX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cálculo de la retención </a:t>
            </a:r>
            <a:r>
              <a:rPr lang="es-E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será sobre el </a:t>
            </a:r>
            <a:r>
              <a:rPr lang="es-E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total de los trabajos realizados sin considerar el IVA.</a:t>
            </a:r>
            <a:endParaRPr lang="es-MX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E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</a:t>
            </a:r>
            <a:r>
              <a:rPr lang="es-E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 </a:t>
            </a:r>
            <a:r>
              <a:rPr lang="es-E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</a:t>
            </a:r>
            <a:r>
              <a:rPr lang="es-E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 millar de las obras realizadas por </a:t>
            </a:r>
            <a:r>
              <a:rPr lang="es-E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administración </a:t>
            </a:r>
            <a:r>
              <a:rPr lang="es-E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directa. </a:t>
            </a:r>
            <a:r>
              <a:rPr lang="es-E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 cálculo será sobre el </a:t>
            </a:r>
            <a:r>
              <a:rPr lang="es-E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total de los recursos asignados</a:t>
            </a:r>
            <a:r>
              <a:rPr lang="es-E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s-E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s-ES" sz="9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4572000" y="1730955"/>
            <a:ext cx="3828445" cy="5127045"/>
          </a:xfrm>
          <a:prstGeom prst="rect">
            <a:avLst/>
          </a:prstGeom>
          <a:solidFill>
            <a:schemeClr val="tx1">
              <a:lumMod val="85000"/>
              <a:lumOff val="15000"/>
              <a:alpha val="75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MX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 cumplimiento a </a:t>
            </a:r>
            <a:r>
              <a:rPr lang="es-MX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Ley General de Contabilidad Gubernamental, los enteros deben </a:t>
            </a:r>
            <a:r>
              <a:rPr lang="es-MX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realizarse a </a:t>
            </a:r>
            <a:r>
              <a:rPr lang="es-MX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través de </a:t>
            </a:r>
            <a:r>
              <a:rPr lang="es-MX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transferencias electrónicas </a:t>
            </a:r>
            <a:r>
              <a:rPr lang="es-MX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 remitir </a:t>
            </a:r>
            <a:r>
              <a:rPr lang="es-MX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 comprobante mediante correo: </a:t>
            </a:r>
            <a:r>
              <a:rPr lang="es-MX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dgvco5almillar.ce@jalisco.gob.mx</a:t>
            </a:r>
            <a:r>
              <a:rPr lang="es-MX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es-MX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MX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así como el informe de las obras que generaron la </a:t>
            </a:r>
            <a:r>
              <a:rPr lang="es-MX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retención.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es-MX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MX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</a:t>
            </a:r>
            <a:r>
              <a:rPr lang="es-MX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omisión del envió de los documentos antes señalados, no se registran en la base de datos de la Coordinación y se tendrán como partidas no identificadas.</a:t>
            </a:r>
          </a:p>
        </p:txBody>
      </p:sp>
    </p:spTree>
    <p:extLst>
      <p:ext uri="{BB962C8B-B14F-4D97-AF65-F5344CB8AC3E}">
        <p14:creationId xmlns:p14="http://schemas.microsoft.com/office/powerpoint/2010/main" val="1113063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Resultado de imagen para validaci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1" r="9144"/>
          <a:stretch/>
        </p:blipFill>
        <p:spPr bwMode="auto">
          <a:xfrm>
            <a:off x="223806" y="1986347"/>
            <a:ext cx="3744416" cy="3821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21 Conector recto"/>
          <p:cNvCxnSpPr/>
          <p:nvPr/>
        </p:nvCxnSpPr>
        <p:spPr>
          <a:xfrm flipH="1">
            <a:off x="395536" y="6597352"/>
            <a:ext cx="8352928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CuadroTexto"/>
          <p:cNvSpPr txBox="1"/>
          <p:nvPr/>
        </p:nvSpPr>
        <p:spPr>
          <a:xfrm>
            <a:off x="4139952" y="1844824"/>
            <a:ext cx="4608512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buFont typeface="Monotype Sorts" pitchFamily="2" charset="2"/>
              <a:buNone/>
            </a:pPr>
            <a:r>
              <a:rPr lang="es-MX" altLang="es-MX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Coordinación de Recaudación</a:t>
            </a:r>
            <a:endParaRPr lang="es-MX" altLang="es-MX" b="1" dirty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lnSpc>
                <a:spcPct val="90000"/>
              </a:lnSpc>
              <a:buFont typeface="Monotype Sorts" pitchFamily="2" charset="2"/>
              <a:buNone/>
            </a:pPr>
            <a:endParaRPr lang="es-MX" altLang="es-MX" dirty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 algn="just">
              <a:lnSpc>
                <a:spcPct val="90000"/>
              </a:lnSpc>
              <a:buFont typeface="Monotype Sorts" pitchFamily="2" charset="2"/>
              <a:buAutoNum type="arabicPeriod"/>
            </a:pPr>
            <a:r>
              <a:rPr lang="es-MX" altLang="es-MX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Solicitar </a:t>
            </a:r>
            <a:r>
              <a:rPr lang="es-MX" altLang="es-MX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mediante </a:t>
            </a:r>
            <a:r>
              <a:rPr lang="es-MX" altLang="es-MX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el correo oficial de la coordinación el </a:t>
            </a:r>
            <a:r>
              <a:rPr lang="es-MX" altLang="es-MX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Formato del Informe Mensual </a:t>
            </a:r>
            <a:r>
              <a:rPr lang="es-MX" altLang="es-MX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 las obras que generaron la retención y entero.</a:t>
            </a:r>
          </a:p>
          <a:p>
            <a:pPr marL="342900" indent="-342900" algn="just">
              <a:lnSpc>
                <a:spcPct val="90000"/>
              </a:lnSpc>
              <a:buFont typeface="Monotype Sorts" pitchFamily="2" charset="2"/>
              <a:buAutoNum type="arabicPeriod"/>
            </a:pPr>
            <a:endParaRPr lang="es-MX" altLang="es-MX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 algn="just">
              <a:lnSpc>
                <a:spcPct val="90000"/>
              </a:lnSpc>
              <a:buFont typeface="Monotype Sorts" pitchFamily="2" charset="2"/>
              <a:buAutoNum type="arabicPeriod"/>
            </a:pPr>
            <a:r>
              <a:rPr lang="es-MX" altLang="es-MX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Enviar </a:t>
            </a:r>
            <a:r>
              <a:rPr lang="es-MX" altLang="es-MX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por </a:t>
            </a:r>
            <a:r>
              <a:rPr lang="es-MX" altLang="es-MX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ese </a:t>
            </a:r>
            <a:r>
              <a:rPr lang="es-MX" altLang="es-MX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medio </a:t>
            </a:r>
            <a:r>
              <a:rPr lang="es-MX" altLang="es-MX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el nombre y correo </a:t>
            </a:r>
            <a:r>
              <a:rPr lang="es-MX" altLang="es-MX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del Presidente </a:t>
            </a:r>
            <a:r>
              <a:rPr lang="es-MX" altLang="es-MX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municipal, </a:t>
            </a:r>
            <a:r>
              <a:rPr lang="es-MX" altLang="es-MX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Encargado </a:t>
            </a:r>
            <a:r>
              <a:rPr lang="es-MX" altLang="es-MX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 la hacienda municipal,  </a:t>
            </a:r>
            <a:r>
              <a:rPr lang="es-MX" altLang="es-MX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Director </a:t>
            </a:r>
            <a:r>
              <a:rPr lang="es-MX" altLang="es-MX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 obras públicas y </a:t>
            </a:r>
            <a:r>
              <a:rPr lang="es-MX" altLang="es-MX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Contralor </a:t>
            </a:r>
            <a:r>
              <a:rPr lang="es-MX" altLang="es-MX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interno</a:t>
            </a:r>
            <a:r>
              <a:rPr lang="es-MX" altLang="es-MX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marL="342900" indent="-342900" algn="just">
              <a:lnSpc>
                <a:spcPct val="90000"/>
              </a:lnSpc>
              <a:buFont typeface="Monotype Sorts" pitchFamily="2" charset="2"/>
              <a:buAutoNum type="arabicPeriod"/>
            </a:pPr>
            <a:endParaRPr lang="es-MX" altLang="es-MX" b="1" dirty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 algn="just">
              <a:lnSpc>
                <a:spcPct val="90000"/>
              </a:lnSpc>
              <a:buFont typeface="Monotype Sorts" pitchFamily="2" charset="2"/>
              <a:buAutoNum type="arabicPeriod"/>
            </a:pPr>
            <a:r>
              <a:rPr lang="es-MX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Correo: </a:t>
            </a:r>
            <a:r>
              <a:rPr lang="es-MX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dgvco5almillar.ce@jalisco.gob.mx</a:t>
            </a:r>
            <a:endParaRPr lang="es-MX" altLang="es-MX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0" name="Grupo 9"/>
          <p:cNvGrpSpPr/>
          <p:nvPr/>
        </p:nvGrpSpPr>
        <p:grpSpPr>
          <a:xfrm>
            <a:off x="255509" y="139530"/>
            <a:ext cx="8492955" cy="1057222"/>
            <a:chOff x="255509" y="224099"/>
            <a:chExt cx="8492955" cy="1057222"/>
          </a:xfrm>
        </p:grpSpPr>
        <p:sp>
          <p:nvSpPr>
            <p:cNvPr id="11" name="1 Título"/>
            <p:cNvSpPr txBox="1">
              <a:spLocks/>
            </p:cNvSpPr>
            <p:nvPr/>
          </p:nvSpPr>
          <p:spPr>
            <a:xfrm>
              <a:off x="1372355" y="333475"/>
              <a:ext cx="7376109" cy="36003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r">
                <a:spcBef>
                  <a:spcPct val="0"/>
                </a:spcBef>
                <a:defRPr/>
              </a:pPr>
              <a:r>
                <a:rPr lang="es-MX" sz="16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Coordinación de Recaudación | </a:t>
              </a:r>
              <a:r>
                <a:rPr kumimoji="0" lang="es-MX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Consideraciones</a:t>
              </a:r>
              <a:endParaRPr kumimoji="0" lang="es-MX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cxnSp>
          <p:nvCxnSpPr>
            <p:cNvPr id="12" name="19 Conector recto"/>
            <p:cNvCxnSpPr/>
            <p:nvPr/>
          </p:nvCxnSpPr>
          <p:spPr>
            <a:xfrm flipH="1">
              <a:off x="4572000" y="692696"/>
              <a:ext cx="4176464" cy="0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Imagen 12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509" y="224099"/>
              <a:ext cx="1057222" cy="10572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77077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6" descr="Resultado de imagen para bes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143" y="3895638"/>
            <a:ext cx="2924175" cy="116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 descr="Resultado de imagen para compran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105" y="3645024"/>
            <a:ext cx="2946377" cy="1663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21 Conector recto"/>
          <p:cNvCxnSpPr/>
          <p:nvPr/>
        </p:nvCxnSpPr>
        <p:spPr>
          <a:xfrm flipH="1">
            <a:off x="395536" y="6597352"/>
            <a:ext cx="8352928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upo 10"/>
          <p:cNvGrpSpPr/>
          <p:nvPr/>
        </p:nvGrpSpPr>
        <p:grpSpPr>
          <a:xfrm>
            <a:off x="255509" y="139530"/>
            <a:ext cx="8492955" cy="1057222"/>
            <a:chOff x="255509" y="224099"/>
            <a:chExt cx="8492955" cy="1057222"/>
          </a:xfrm>
        </p:grpSpPr>
        <p:sp>
          <p:nvSpPr>
            <p:cNvPr id="12" name="1 Título"/>
            <p:cNvSpPr txBox="1">
              <a:spLocks/>
            </p:cNvSpPr>
            <p:nvPr/>
          </p:nvSpPr>
          <p:spPr>
            <a:xfrm>
              <a:off x="1372355" y="333475"/>
              <a:ext cx="7376109" cy="36003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r">
                <a:spcBef>
                  <a:spcPct val="0"/>
                </a:spcBef>
                <a:defRPr/>
              </a:pPr>
              <a:r>
                <a:rPr lang="es-MX" sz="16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Mejoras de la Gestión | </a:t>
              </a:r>
              <a:r>
                <a:rPr lang="es-MX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Qué nos faculta</a:t>
              </a:r>
              <a:endParaRPr kumimoji="0" lang="es-MX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cxnSp>
          <p:nvCxnSpPr>
            <p:cNvPr id="13" name="19 Conector recto"/>
            <p:cNvCxnSpPr/>
            <p:nvPr/>
          </p:nvCxnSpPr>
          <p:spPr>
            <a:xfrm flipH="1">
              <a:off x="4572000" y="692696"/>
              <a:ext cx="4176464" cy="0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Imagen 13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509" y="224099"/>
              <a:ext cx="1057222" cy="1057222"/>
            </a:xfrm>
            <a:prstGeom prst="rect">
              <a:avLst/>
            </a:prstGeom>
          </p:spPr>
        </p:pic>
      </p:grpSp>
      <p:sp>
        <p:nvSpPr>
          <p:cNvPr id="2" name="Rectángulo 1"/>
          <p:cNvSpPr/>
          <p:nvPr/>
        </p:nvSpPr>
        <p:spPr>
          <a:xfrm>
            <a:off x="428027" y="2918070"/>
            <a:ext cx="4186614" cy="3463512"/>
          </a:xfrm>
          <a:prstGeom prst="rect">
            <a:avLst/>
          </a:prstGeom>
          <a:solidFill>
            <a:schemeClr val="tx1">
              <a:lumMod val="75000"/>
              <a:lumOff val="25000"/>
              <a:alpha val="80000"/>
            </a:schemeClr>
          </a:solidFill>
        </p:spPr>
        <p:txBody>
          <a:bodyPr wrap="square" numCol="1" spcCol="540000">
            <a:spAutoFit/>
          </a:bodyPr>
          <a:lstStyle/>
          <a:p>
            <a:pPr marL="342900" indent="-342900" algn="ctr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ES" sz="1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Art. 2, </a:t>
            </a:r>
            <a:r>
              <a:rPr lang="es-ES" sz="1600" b="1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Fracc</a:t>
            </a:r>
            <a:r>
              <a:rPr lang="es-ES" sz="1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II, </a:t>
            </a:r>
            <a:r>
              <a:rPr lang="es-ES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Ley de Adquisiciones, Arrendamientos y Servicios del Sector Público </a:t>
            </a:r>
          </a:p>
          <a:p>
            <a:pPr marL="342900" indent="-342900" algn="ctr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ES" sz="1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Art. 2, </a:t>
            </a:r>
            <a:r>
              <a:rPr lang="es-ES" sz="1600" b="1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Fracc</a:t>
            </a:r>
            <a:r>
              <a:rPr lang="es-ES" sz="1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II, </a:t>
            </a:r>
            <a:r>
              <a:rPr lang="es-ES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Ley de Obras Públicas y Servicios Relacionados con las mismas</a:t>
            </a:r>
          </a:p>
          <a:p>
            <a:pPr marL="342900" indent="-342900" algn="ctr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MX" sz="1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ACUERDO </a:t>
            </a:r>
            <a:r>
              <a:rPr lang="es-MX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 el que se establecen las disposiciones que se deberán observar para la utilización del Sistema Electrónico </a:t>
            </a:r>
            <a:r>
              <a:rPr lang="es-MX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Información </a:t>
            </a:r>
            <a:r>
              <a:rPr lang="es-MX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Pública Gubernamental denominado </a:t>
            </a:r>
            <a:r>
              <a:rPr lang="es-MX" sz="16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CompraNet</a:t>
            </a:r>
            <a:r>
              <a:rPr lang="es-MX" sz="1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s-MX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s-MX" sz="1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362365" y="1239143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1" indent="-514350" algn="ctr"/>
            <a:r>
              <a:rPr lang="es-MX" sz="2400" b="1" dirty="0" smtClean="0">
                <a:solidFill>
                  <a:schemeClr val="accent2">
                    <a:lumMod val="75000"/>
                  </a:schemeClr>
                </a:solidFill>
                <a:latin typeface="Frutiger 45 Light" pitchFamily="34" charset="0"/>
                <a:ea typeface="Tahoma" pitchFamily="34" charset="0"/>
                <a:cs typeface="Tahoma" pitchFamily="34" charset="0"/>
              </a:rPr>
              <a:t>Herramientas para la Mejora de la Gestión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4801769" y="2816078"/>
            <a:ext cx="3913776" cy="3746667"/>
          </a:xfrm>
          <a:prstGeom prst="rect">
            <a:avLst/>
          </a:prstGeom>
          <a:solidFill>
            <a:schemeClr val="tx1">
              <a:lumMod val="75000"/>
              <a:lumOff val="25000"/>
              <a:alpha val="80000"/>
            </a:schemeClr>
          </a:solidFill>
        </p:spPr>
        <p:txBody>
          <a:bodyPr wrap="square" numCol="1" spcCol="540000">
            <a:spAutoFit/>
          </a:bodyPr>
          <a:lstStyle/>
          <a:p>
            <a:pPr marL="342900" indent="-342900" algn="ctr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ES" sz="1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Art</a:t>
            </a:r>
            <a:r>
              <a:rPr lang="es-ES" sz="1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s-ES" sz="1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1, </a:t>
            </a:r>
            <a:r>
              <a:rPr lang="es-ES" sz="16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Fracc</a:t>
            </a:r>
            <a:r>
              <a:rPr lang="es-ES" sz="1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s-ES" sz="1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VI; 46, 4º Párrafo, </a:t>
            </a:r>
            <a:r>
              <a:rPr lang="es-ES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Ley de Obras Públicas y Servicios Relacionados con las </a:t>
            </a:r>
            <a:r>
              <a:rPr lang="es-ES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Mismas (LOPYSRM)</a:t>
            </a:r>
          </a:p>
          <a:p>
            <a:pPr marL="342900" indent="-342900" algn="ctr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ES" sz="1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Art. 122 al 126 </a:t>
            </a:r>
            <a:r>
              <a:rPr lang="es-ES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 Reglamento de la LOPYSRM</a:t>
            </a:r>
          </a:p>
          <a:p>
            <a:pPr marL="342900" indent="-342900" algn="ctr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MX" sz="1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ACUERDO </a:t>
            </a:r>
            <a:r>
              <a:rPr lang="es-MX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 el que se establecen las disposiciones que se deberán observar para el uso del Programa Informático de la Bitácora de Obra Pública por medios remotos de comunicación electrónica</a:t>
            </a:r>
            <a:r>
              <a:rPr lang="es-MX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s-MX" sz="1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9402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21 Conector recto"/>
          <p:cNvCxnSpPr/>
          <p:nvPr/>
        </p:nvCxnSpPr>
        <p:spPr>
          <a:xfrm flipH="1">
            <a:off x="395536" y="6597352"/>
            <a:ext cx="8352928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upo 10"/>
          <p:cNvGrpSpPr/>
          <p:nvPr/>
        </p:nvGrpSpPr>
        <p:grpSpPr>
          <a:xfrm>
            <a:off x="255509" y="139530"/>
            <a:ext cx="8492955" cy="1057222"/>
            <a:chOff x="255509" y="224099"/>
            <a:chExt cx="8492955" cy="1057222"/>
          </a:xfrm>
        </p:grpSpPr>
        <p:sp>
          <p:nvSpPr>
            <p:cNvPr id="12" name="1 Título"/>
            <p:cNvSpPr txBox="1">
              <a:spLocks/>
            </p:cNvSpPr>
            <p:nvPr/>
          </p:nvSpPr>
          <p:spPr>
            <a:xfrm>
              <a:off x="1372355" y="333475"/>
              <a:ext cx="7376109" cy="36003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r">
                <a:spcBef>
                  <a:spcPct val="0"/>
                </a:spcBef>
                <a:defRPr/>
              </a:pPr>
              <a:r>
                <a:rPr lang="es-MX" sz="16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Mejoras de la Gestión | </a:t>
              </a:r>
              <a:r>
                <a:rPr lang="es-MX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Qué hacemos</a:t>
              </a:r>
              <a:endParaRPr kumimoji="0" lang="es-MX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cxnSp>
          <p:nvCxnSpPr>
            <p:cNvPr id="13" name="19 Conector recto"/>
            <p:cNvCxnSpPr/>
            <p:nvPr/>
          </p:nvCxnSpPr>
          <p:spPr>
            <a:xfrm flipH="1">
              <a:off x="4572000" y="692696"/>
              <a:ext cx="4176464" cy="0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Imagen 13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509" y="224099"/>
              <a:ext cx="1057222" cy="1057222"/>
            </a:xfrm>
            <a:prstGeom prst="rect">
              <a:avLst/>
            </a:prstGeom>
          </p:spPr>
        </p:pic>
      </p:grpSp>
      <p:sp>
        <p:nvSpPr>
          <p:cNvPr id="2" name="Rectángulo 1"/>
          <p:cNvSpPr/>
          <p:nvPr/>
        </p:nvSpPr>
        <p:spPr>
          <a:xfrm>
            <a:off x="370348" y="2881595"/>
            <a:ext cx="3967475" cy="3773341"/>
          </a:xfrm>
          <a:prstGeom prst="rect">
            <a:avLst/>
          </a:prstGeom>
          <a:noFill/>
        </p:spPr>
        <p:txBody>
          <a:bodyPr wrap="square" numCol="1" spcCol="54000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MX" sz="1600" b="1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Instruir a las Unidades Compradoras </a:t>
            </a:r>
            <a:r>
              <a:rPr lang="es-MX" sz="1600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los órdenes de gobierno estatal, municipal y </a:t>
            </a:r>
            <a:r>
              <a:rPr lang="es-MX" sz="1600" dirty="0" err="1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OPD’s</a:t>
            </a:r>
            <a:r>
              <a:rPr lang="es-MX" sz="1600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MX" sz="1600" b="1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 la implementación </a:t>
            </a:r>
            <a:r>
              <a:rPr lang="es-MX" sz="1600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 uso </a:t>
            </a:r>
            <a:r>
              <a:rPr lang="es-MX" sz="1600" b="1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 </a:t>
            </a:r>
            <a:r>
              <a:rPr lang="es-MX" sz="1600" b="1" dirty="0" err="1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CompraNet</a:t>
            </a:r>
            <a:r>
              <a:rPr lang="es-MX" sz="1600" b="1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en todas las compras y adquisiciones, así como la contratación de obras públicas y servicios relacionados con las mismas</a:t>
            </a:r>
            <a:r>
              <a:rPr lang="es-MX" sz="1600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cuyo monto sea superior a 300 veces  al </a:t>
            </a:r>
            <a:r>
              <a:rPr lang="es-MX" sz="1600" dirty="0" err="1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smgdv</a:t>
            </a:r>
            <a:r>
              <a:rPr lang="es-MX" sz="1600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 para la CDMX, sin considerar el IVA y con las salvedades previstas en la Ley de Adquisiciones o en la Ley de Obras, según corresponda.</a:t>
            </a:r>
            <a:endParaRPr lang="es-MX" sz="1600" dirty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4342" name="Picture 6" descr="Resultado de imagen para bes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143" y="1433351"/>
            <a:ext cx="2924175" cy="116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6" name="Picture 10" descr="Resultado de imagen para compran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105" y="1182737"/>
            <a:ext cx="2946377" cy="1663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ángulo 15"/>
          <p:cNvSpPr/>
          <p:nvPr/>
        </p:nvSpPr>
        <p:spPr>
          <a:xfrm>
            <a:off x="4427982" y="2881595"/>
            <a:ext cx="4464496" cy="2074414"/>
          </a:xfrm>
          <a:prstGeom prst="rect">
            <a:avLst/>
          </a:prstGeom>
          <a:noFill/>
        </p:spPr>
        <p:txBody>
          <a:bodyPr wrap="square" numCol="1" spcCol="54000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MX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es-MX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apacitar a las Unidades Ejecutoras de Obra Pública en la implementación </a:t>
            </a:r>
            <a:r>
              <a:rPr lang="es-MX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 uso </a:t>
            </a:r>
            <a:r>
              <a:rPr lang="es-MX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la BESOP, </a:t>
            </a:r>
            <a:r>
              <a:rPr lang="es-MX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misma que es obligatoria en cada uno de los contratos de obras y servicios que celebre cualquier instancia,</a:t>
            </a:r>
            <a:r>
              <a:rPr lang="es-MX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ya sea con cargo total o parcial, a recursos federales.</a:t>
            </a:r>
            <a:endParaRPr lang="es-MX" sz="1600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160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Diagrama 17"/>
          <p:cNvGraphicFramePr/>
          <p:nvPr>
            <p:extLst>
              <p:ext uri="{D42A27DB-BD31-4B8C-83A1-F6EECF244321}">
                <p14:modId xmlns:p14="http://schemas.microsoft.com/office/powerpoint/2010/main" val="555960898"/>
              </p:ext>
            </p:extLst>
          </p:nvPr>
        </p:nvGraphicFramePr>
        <p:xfrm>
          <a:off x="1120446" y="1825706"/>
          <a:ext cx="6903108" cy="4384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22" name="21 Conector recto"/>
          <p:cNvCxnSpPr/>
          <p:nvPr/>
        </p:nvCxnSpPr>
        <p:spPr>
          <a:xfrm flipH="1">
            <a:off x="395536" y="6597352"/>
            <a:ext cx="8352928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upo 10"/>
          <p:cNvGrpSpPr/>
          <p:nvPr/>
        </p:nvGrpSpPr>
        <p:grpSpPr>
          <a:xfrm>
            <a:off x="255509" y="139530"/>
            <a:ext cx="8492955" cy="1057222"/>
            <a:chOff x="255509" y="224099"/>
            <a:chExt cx="8492955" cy="1057222"/>
          </a:xfrm>
        </p:grpSpPr>
        <p:sp>
          <p:nvSpPr>
            <p:cNvPr id="12" name="1 Título"/>
            <p:cNvSpPr txBox="1">
              <a:spLocks/>
            </p:cNvSpPr>
            <p:nvPr/>
          </p:nvSpPr>
          <p:spPr>
            <a:xfrm>
              <a:off x="1372355" y="333475"/>
              <a:ext cx="7376109" cy="36003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r">
                <a:spcBef>
                  <a:spcPct val="0"/>
                </a:spcBef>
                <a:defRPr/>
              </a:pPr>
              <a:r>
                <a:rPr lang="es-MX" sz="16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Mejoras de la Gestión | </a:t>
              </a:r>
              <a:r>
                <a:rPr lang="es-MX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Cómo lo hacemos</a:t>
              </a:r>
              <a:endParaRPr kumimoji="0" lang="es-MX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cxnSp>
          <p:nvCxnSpPr>
            <p:cNvPr id="13" name="19 Conector recto"/>
            <p:cNvCxnSpPr/>
            <p:nvPr/>
          </p:nvCxnSpPr>
          <p:spPr>
            <a:xfrm flipH="1">
              <a:off x="4572000" y="692696"/>
              <a:ext cx="4176464" cy="0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Imagen 13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509" y="224099"/>
              <a:ext cx="1057222" cy="1057222"/>
            </a:xfrm>
            <a:prstGeom prst="rect">
              <a:avLst/>
            </a:prstGeom>
          </p:spPr>
        </p:pic>
      </p:grpSp>
      <p:pic>
        <p:nvPicPr>
          <p:cNvPr id="14342" name="Picture 6" descr="Resultado de imagen para besop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813702"/>
            <a:ext cx="1741967" cy="69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6" name="Picture 10" descr="Resultado de imagen para compranet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409" y="649275"/>
            <a:ext cx="1656315" cy="935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790" y="1599853"/>
            <a:ext cx="689442" cy="68944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091" y="4254497"/>
            <a:ext cx="745072" cy="74507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5726002"/>
            <a:ext cx="639295" cy="709663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319" y="3205400"/>
            <a:ext cx="648072" cy="648072"/>
          </a:xfrm>
          <a:prstGeom prst="rect">
            <a:avLst/>
          </a:prstGeom>
        </p:spPr>
      </p:pic>
      <p:sp>
        <p:nvSpPr>
          <p:cNvPr id="23" name="10 CuadroTexto"/>
          <p:cNvSpPr txBox="1"/>
          <p:nvPr/>
        </p:nvSpPr>
        <p:spPr>
          <a:xfrm>
            <a:off x="4283968" y="6229569"/>
            <a:ext cx="4444347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josetulio.medina@jalisco.gob.mx</a:t>
            </a:r>
            <a:endParaRPr lang="es-MX" sz="2000" b="1" dirty="0">
              <a:ln w="3175"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3810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23 CuadroTexto"/>
          <p:cNvSpPr txBox="1"/>
          <p:nvPr/>
        </p:nvSpPr>
        <p:spPr>
          <a:xfrm>
            <a:off x="1187624" y="50758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MX" dirty="0"/>
          </a:p>
        </p:txBody>
      </p:sp>
      <p:sp>
        <p:nvSpPr>
          <p:cNvPr id="11" name="10 CuadroTexto"/>
          <p:cNvSpPr txBox="1"/>
          <p:nvPr/>
        </p:nvSpPr>
        <p:spPr>
          <a:xfrm>
            <a:off x="1867564" y="790760"/>
            <a:ext cx="5760640" cy="31085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Mtro. Luis Enrique Barbosa Niño</a:t>
            </a:r>
          </a:p>
          <a:p>
            <a:pPr algn="ctr"/>
            <a:r>
              <a:rPr lang="es-MX" b="1" i="1" dirty="0" smtClean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Director General de Verificación y Control de Obra</a:t>
            </a:r>
          </a:p>
          <a:p>
            <a:pPr algn="ctr"/>
            <a:r>
              <a:rPr lang="es-MX" sz="1600" b="1" dirty="0" smtClean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luis.niño@jalisco.gob.mx</a:t>
            </a:r>
          </a:p>
          <a:p>
            <a:pPr algn="ctr"/>
            <a:r>
              <a:rPr lang="es-MX" sz="1600" b="1" dirty="0" smtClean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(33) 3668-1633 Ext. 31135</a:t>
            </a:r>
          </a:p>
          <a:p>
            <a:pPr algn="ctr"/>
            <a:r>
              <a:rPr lang="es-MX" sz="2800" b="1" dirty="0" smtClean="0">
                <a:ln w="3175">
                  <a:noFill/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~</a:t>
            </a:r>
            <a:endParaRPr lang="es-MX" sz="2800" b="1" dirty="0">
              <a:ln w="3175">
                <a:noFill/>
              </a:ln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MX" sz="2000" dirty="0" smtClean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L.C.P. Álvaro Alejandro Ríos Pulido</a:t>
            </a:r>
          </a:p>
          <a:p>
            <a:pPr algn="ctr"/>
            <a:r>
              <a:rPr lang="es-MX" i="1" dirty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Director de Área de Obra </a:t>
            </a:r>
            <a:r>
              <a:rPr lang="es-MX" i="1" dirty="0" smtClean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Convenida</a:t>
            </a:r>
          </a:p>
          <a:p>
            <a:pPr algn="ctr"/>
            <a:r>
              <a:rPr lang="es-MX" sz="1600" dirty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alvaro.rios@Jalisco.gob.mx</a:t>
            </a:r>
            <a:endParaRPr lang="es-MX" sz="1600" dirty="0">
              <a:ln w="3175"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algn="ctr"/>
            <a:r>
              <a:rPr lang="es-MX" sz="1600" dirty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(33) 3668-1633 Ext. </a:t>
            </a:r>
            <a:r>
              <a:rPr lang="es-MX" sz="1600" dirty="0" smtClean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31125</a:t>
            </a:r>
          </a:p>
          <a:p>
            <a:pPr algn="ctr"/>
            <a:r>
              <a:rPr lang="es-MX" sz="2800" b="1" dirty="0" smtClean="0">
                <a:ln w="3175">
                  <a:noFill/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~</a:t>
            </a:r>
            <a:endParaRPr lang="es-MX" sz="2800" b="1" dirty="0">
              <a:ln w="3175">
                <a:noFill/>
              </a:ln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21 Conector recto"/>
          <p:cNvCxnSpPr/>
          <p:nvPr/>
        </p:nvCxnSpPr>
        <p:spPr>
          <a:xfrm flipH="1">
            <a:off x="395536" y="6597352"/>
            <a:ext cx="8352928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upo 4"/>
          <p:cNvGrpSpPr/>
          <p:nvPr/>
        </p:nvGrpSpPr>
        <p:grpSpPr>
          <a:xfrm>
            <a:off x="255509" y="139530"/>
            <a:ext cx="8492955" cy="1057222"/>
            <a:chOff x="255509" y="224099"/>
            <a:chExt cx="8492955" cy="1057222"/>
          </a:xfrm>
        </p:grpSpPr>
        <p:sp>
          <p:nvSpPr>
            <p:cNvPr id="6" name="1 Título"/>
            <p:cNvSpPr txBox="1">
              <a:spLocks/>
            </p:cNvSpPr>
            <p:nvPr/>
          </p:nvSpPr>
          <p:spPr>
            <a:xfrm>
              <a:off x="1372355" y="333475"/>
              <a:ext cx="7376109" cy="36003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r">
                <a:spcBef>
                  <a:spcPct val="0"/>
                </a:spcBef>
                <a:defRPr/>
              </a:pPr>
              <a:r>
                <a:rPr lang="es-MX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Dirección General de Verificación y Control de Obra </a:t>
              </a:r>
              <a:r>
                <a:rPr lang="es-MX" sz="16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| </a:t>
              </a:r>
              <a:r>
                <a:rPr lang="es-MX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Contactos</a:t>
              </a:r>
              <a:endParaRPr kumimoji="0" lang="es-MX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cxnSp>
          <p:nvCxnSpPr>
            <p:cNvPr id="7" name="19 Conector recto"/>
            <p:cNvCxnSpPr/>
            <p:nvPr/>
          </p:nvCxnSpPr>
          <p:spPr>
            <a:xfrm flipH="1">
              <a:off x="4572000" y="692696"/>
              <a:ext cx="4176464" cy="0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509" y="224099"/>
              <a:ext cx="1057222" cy="1057222"/>
            </a:xfrm>
            <a:prstGeom prst="rect">
              <a:avLst/>
            </a:prstGeom>
          </p:spPr>
        </p:pic>
      </p:grpSp>
      <p:sp>
        <p:nvSpPr>
          <p:cNvPr id="9" name="10 CuadroTexto"/>
          <p:cNvSpPr txBox="1"/>
          <p:nvPr/>
        </p:nvSpPr>
        <p:spPr>
          <a:xfrm>
            <a:off x="1833701" y="3737064"/>
            <a:ext cx="5832648" cy="267765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2000" dirty="0" smtClean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Mtro. </a:t>
            </a:r>
            <a:r>
              <a:rPr lang="es-MX" sz="2000" dirty="0" smtClean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Lic</a:t>
            </a:r>
            <a:r>
              <a:rPr lang="es-MX" sz="2000" dirty="0" smtClean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. Enrique Reynoso Damián</a:t>
            </a:r>
          </a:p>
          <a:p>
            <a:pPr algn="ctr"/>
            <a:r>
              <a:rPr lang="es-MX" i="1" dirty="0" smtClean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Coordinador de Recaudación</a:t>
            </a:r>
            <a:endParaRPr lang="es-MX" i="1" dirty="0">
              <a:ln w="3175"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algn="ctr"/>
            <a:r>
              <a:rPr lang="es-MX" sz="1600" dirty="0" smtClean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dgvco5almillar.ce@jalisco.gob.mx</a:t>
            </a:r>
          </a:p>
          <a:p>
            <a:pPr algn="ctr"/>
            <a:r>
              <a:rPr lang="es-MX" sz="1600" dirty="0" smtClean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(</a:t>
            </a:r>
            <a:r>
              <a:rPr lang="es-MX" sz="1600" dirty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33) 3668-1633 Ext. </a:t>
            </a:r>
            <a:r>
              <a:rPr lang="es-MX" sz="1600" dirty="0" smtClean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31187</a:t>
            </a:r>
            <a:endParaRPr lang="es-MX" sz="1600" dirty="0">
              <a:ln w="3175"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algn="ctr"/>
            <a:r>
              <a:rPr lang="es-MX" sz="2800" b="1" dirty="0">
                <a:ln w="3175">
                  <a:noFill/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~</a:t>
            </a:r>
          </a:p>
          <a:p>
            <a:pPr algn="ctr"/>
            <a:r>
              <a:rPr lang="es-MX" sz="2000" dirty="0" smtClean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Arq. José Tulio Medina Martínez</a:t>
            </a:r>
          </a:p>
          <a:p>
            <a:pPr algn="ctr"/>
            <a:r>
              <a:rPr lang="es-MX" i="1" dirty="0" smtClean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Auditor </a:t>
            </a:r>
            <a:r>
              <a:rPr lang="es-MX" i="1" dirty="0" err="1" smtClean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CompraNet</a:t>
            </a:r>
            <a:r>
              <a:rPr lang="es-MX" i="1" dirty="0" smtClean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- </a:t>
            </a:r>
            <a:r>
              <a:rPr lang="es-MX" i="1" dirty="0" smtClean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BESOP </a:t>
            </a:r>
            <a:endParaRPr lang="es-MX" i="1" dirty="0">
              <a:ln w="3175"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algn="ctr"/>
            <a:r>
              <a:rPr lang="es-MX" sz="1600" dirty="0" smtClean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josetulio.medina@jalisco.gob.mx</a:t>
            </a:r>
            <a:endParaRPr lang="es-MX" sz="1600" dirty="0">
              <a:ln w="3175"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algn="ctr"/>
            <a:r>
              <a:rPr lang="es-MX" sz="1600" dirty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(33) 3668-1633 Ext. </a:t>
            </a:r>
            <a:r>
              <a:rPr lang="es-MX" sz="1600" dirty="0" smtClean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31136</a:t>
            </a:r>
            <a:endParaRPr lang="es-MX" sz="1400" dirty="0">
              <a:ln w="3175"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ntrguadalajara.com/evidimg/2015-05-25_08-05-38___7927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496" y="1577972"/>
            <a:ext cx="7431007" cy="5004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23 CuadroTexto"/>
          <p:cNvSpPr txBox="1"/>
          <p:nvPr/>
        </p:nvSpPr>
        <p:spPr>
          <a:xfrm>
            <a:off x="1187624" y="50758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MX" dirty="0"/>
          </a:p>
        </p:txBody>
      </p:sp>
      <p:sp>
        <p:nvSpPr>
          <p:cNvPr id="13" name="12 Rectángulo"/>
          <p:cNvSpPr/>
          <p:nvPr/>
        </p:nvSpPr>
        <p:spPr>
          <a:xfrm>
            <a:off x="826118" y="1556792"/>
            <a:ext cx="7461385" cy="5040069"/>
          </a:xfrm>
          <a:prstGeom prst="rect">
            <a:avLst/>
          </a:prstGeom>
          <a:solidFill>
            <a:schemeClr val="bg1">
              <a:lumMod val="9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22" name="21 Conector recto"/>
          <p:cNvCxnSpPr/>
          <p:nvPr/>
        </p:nvCxnSpPr>
        <p:spPr>
          <a:xfrm flipH="1">
            <a:off x="395536" y="6597352"/>
            <a:ext cx="8352928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717631566"/>
              </p:ext>
            </p:extLst>
          </p:nvPr>
        </p:nvGraphicFramePr>
        <p:xfrm>
          <a:off x="118409" y="2101304"/>
          <a:ext cx="8876801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AutoShape 4" descr="Imagen relacionad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grpSp>
        <p:nvGrpSpPr>
          <p:cNvPr id="6" name="Grupo 5"/>
          <p:cNvGrpSpPr/>
          <p:nvPr/>
        </p:nvGrpSpPr>
        <p:grpSpPr>
          <a:xfrm>
            <a:off x="255509" y="224099"/>
            <a:ext cx="8492955" cy="1057222"/>
            <a:chOff x="255509" y="224099"/>
            <a:chExt cx="8492955" cy="1057222"/>
          </a:xfrm>
        </p:grpSpPr>
        <p:sp>
          <p:nvSpPr>
            <p:cNvPr id="9" name="1 Título"/>
            <p:cNvSpPr txBox="1">
              <a:spLocks/>
            </p:cNvSpPr>
            <p:nvPr/>
          </p:nvSpPr>
          <p:spPr>
            <a:xfrm>
              <a:off x="1372355" y="333475"/>
              <a:ext cx="7376109" cy="36003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r">
                <a:spcBef>
                  <a:spcPct val="0"/>
                </a:spcBef>
                <a:defRPr/>
              </a:pPr>
              <a:r>
                <a:rPr lang="es-MX" sz="16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Dirección General de Verificación y Control de Obra| </a:t>
              </a:r>
              <a:r>
                <a:rPr kumimoji="0" lang="es-MX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Quiénes somos</a:t>
              </a:r>
              <a:endParaRPr kumimoji="0" lang="es-MX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cxnSp>
          <p:nvCxnSpPr>
            <p:cNvPr id="20" name="19 Conector recto"/>
            <p:cNvCxnSpPr/>
            <p:nvPr/>
          </p:nvCxnSpPr>
          <p:spPr>
            <a:xfrm flipH="1">
              <a:off x="4572000" y="692696"/>
              <a:ext cx="4176464" cy="0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509" y="224099"/>
              <a:ext cx="1057222" cy="105722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6850FDD-8FBA-4A7F-999A-00505297A7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graphicEl>
                                              <a:dgm id="{B6850FDD-8FBA-4A7F-999A-00505297A7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graphicEl>
                                              <a:dgm id="{B6850FDD-8FBA-4A7F-999A-00505297A7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graphicEl>
                                              <a:dgm id="{B6850FDD-8FBA-4A7F-999A-00505297A7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7C96749-6212-4FD8-8022-13C499F506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graphicEl>
                                              <a:dgm id="{F7C96749-6212-4FD8-8022-13C499F506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graphicEl>
                                              <a:dgm id="{F7C96749-6212-4FD8-8022-13C499F506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graphicEl>
                                              <a:dgm id="{F7C96749-6212-4FD8-8022-13C499F506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A64E469-8B61-49B6-9EFB-3AD7562C23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graphicEl>
                                              <a:dgm id="{4A64E469-8B61-49B6-9EFB-3AD7562C23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graphicEl>
                                              <a:dgm id="{4A64E469-8B61-49B6-9EFB-3AD7562C23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graphicEl>
                                              <a:dgm id="{4A64E469-8B61-49B6-9EFB-3AD7562C23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969C6B8-545D-4E1D-A75C-1DBD353C56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graphicEl>
                                              <a:dgm id="{1969C6B8-545D-4E1D-A75C-1DBD353C56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graphicEl>
                                              <a:dgm id="{1969C6B8-545D-4E1D-A75C-1DBD353C56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graphicEl>
                                              <a:dgm id="{1969C6B8-545D-4E1D-A75C-1DBD353C56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A3B3094-7823-4223-8AD6-12A08F7673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graphicEl>
                                              <a:dgm id="{DA3B3094-7823-4223-8AD6-12A08F7673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graphicEl>
                                              <a:dgm id="{DA3B3094-7823-4223-8AD6-12A08F7673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graphicEl>
                                              <a:dgm id="{DA3B3094-7823-4223-8AD6-12A08F7673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6EF3977-93F5-4A67-B57C-C899D53AAE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graphicEl>
                                              <a:dgm id="{06EF3977-93F5-4A67-B57C-C899D53AAE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graphicEl>
                                              <a:dgm id="{06EF3977-93F5-4A67-B57C-C899D53AAE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graphicEl>
                                              <a:dgm id="{06EF3977-93F5-4A67-B57C-C899D53AAE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24C6ABD-6C8A-4889-8895-4F939F89D9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graphicEl>
                                              <a:dgm id="{624C6ABD-6C8A-4889-8895-4F939F89D9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graphicEl>
                                              <a:dgm id="{624C6ABD-6C8A-4889-8895-4F939F89D9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graphicEl>
                                              <a:dgm id="{624C6ABD-6C8A-4889-8895-4F939F89D9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D4F8EBE-CDD6-4939-98DB-9321E37F97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>
                                            <p:graphicEl>
                                              <a:dgm id="{FD4F8EBE-CDD6-4939-98DB-9321E37F97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graphicEl>
                                              <a:dgm id="{FD4F8EBE-CDD6-4939-98DB-9321E37F97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graphicEl>
                                              <a:dgm id="{FD4F8EBE-CDD6-4939-98DB-9321E37F97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1A36F3D-D8BB-46A2-B94D-0E8F045DA1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">
                                            <p:graphicEl>
                                              <a:dgm id="{E1A36F3D-D8BB-46A2-B94D-0E8F045DA1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graphicEl>
                                              <a:dgm id="{E1A36F3D-D8BB-46A2-B94D-0E8F045DA1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graphicEl>
                                              <a:dgm id="{E1A36F3D-D8BB-46A2-B94D-0E8F045DA1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63E5E7C-FAE2-44C1-BF0E-C8E7693034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">
                                            <p:graphicEl>
                                              <a:dgm id="{E63E5E7C-FAE2-44C1-BF0E-C8E7693034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graphicEl>
                                              <a:dgm id="{E63E5E7C-FAE2-44C1-BF0E-C8E7693034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graphicEl>
                                              <a:dgm id="{E63E5E7C-FAE2-44C1-BF0E-C8E7693034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Graphic spid="3" grpId="0" uiExpand="1">
        <p:bldSub>
          <a:bldDgm bld="lvlAtOnc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 descr="Balanza-1170x779.jpg"/>
          <p:cNvPicPr>
            <a:picLocks noChangeAspect="1"/>
          </p:cNvPicPr>
          <p:nvPr/>
        </p:nvPicPr>
        <p:blipFill>
          <a:blip r:embed="rId2" cstate="print">
            <a:lum/>
          </a:blip>
          <a:srcRect t="8928" b="3548"/>
          <a:stretch>
            <a:fillRect/>
          </a:stretch>
        </p:blipFill>
        <p:spPr>
          <a:xfrm flipH="1">
            <a:off x="0" y="1556792"/>
            <a:ext cx="9144000" cy="5328592"/>
          </a:xfrm>
          <a:prstGeom prst="rect">
            <a:avLst/>
          </a:prstGeom>
        </p:spPr>
      </p:pic>
      <p:cxnSp>
        <p:nvCxnSpPr>
          <p:cNvPr id="22" name="21 Conector recto"/>
          <p:cNvCxnSpPr/>
          <p:nvPr/>
        </p:nvCxnSpPr>
        <p:spPr>
          <a:xfrm flipH="1">
            <a:off x="395536" y="6597352"/>
            <a:ext cx="8352928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33 CuadroTexto"/>
          <p:cNvSpPr txBox="1"/>
          <p:nvPr/>
        </p:nvSpPr>
        <p:spPr>
          <a:xfrm>
            <a:off x="467544" y="1556792"/>
            <a:ext cx="8280920" cy="4585871"/>
          </a:xfrm>
          <a:prstGeom prst="rect">
            <a:avLst/>
          </a:prstGeom>
          <a:solidFill>
            <a:schemeClr val="tx1">
              <a:lumMod val="95000"/>
              <a:lumOff val="5000"/>
              <a:alpha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Ley Orgánica del Poder Ejecutivo del Estado de </a:t>
            </a:r>
            <a:r>
              <a:rPr lang="es-MX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Jalisco</a:t>
            </a:r>
          </a:p>
          <a:p>
            <a:endParaRPr lang="es-MX" sz="2400" b="1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901700" indent="-901700" algn="just"/>
            <a:r>
              <a:rPr lang="es-MX" sz="2000" dirty="0" smtClean="0">
                <a:solidFill>
                  <a:schemeClr val="bg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es-MX" sz="2000" b="1" dirty="0" smtClean="0">
                <a:solidFill>
                  <a:schemeClr val="bg1">
                    <a:lumMod val="8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Artículo </a:t>
            </a:r>
            <a:r>
              <a:rPr lang="es-MX" sz="2000" b="1" dirty="0">
                <a:solidFill>
                  <a:schemeClr val="bg1">
                    <a:lumMod val="8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35</a:t>
            </a:r>
            <a:r>
              <a:rPr lang="es-MX" sz="2000" dirty="0">
                <a:solidFill>
                  <a:schemeClr val="bg1">
                    <a:lumMod val="8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La Contraloría del Estado es la Dependencia </a:t>
            </a:r>
            <a:r>
              <a:rPr lang="es-MX" sz="2000" dirty="0" smtClean="0">
                <a:solidFill>
                  <a:schemeClr val="bg1">
                    <a:lumMod val="8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responsable </a:t>
            </a:r>
            <a:r>
              <a:rPr lang="es-MX" sz="2000" dirty="0">
                <a:solidFill>
                  <a:schemeClr val="bg1">
                    <a:lumMod val="8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 </a:t>
            </a:r>
            <a:r>
              <a:rPr lang="es-MX" sz="2000" u="sng" dirty="0">
                <a:solidFill>
                  <a:schemeClr val="bg1">
                    <a:lumMod val="8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ejecutar la auditoría de la Administración </a:t>
            </a:r>
            <a:r>
              <a:rPr lang="es-MX" sz="2000" u="sng" dirty="0" smtClean="0">
                <a:solidFill>
                  <a:schemeClr val="bg1">
                    <a:lumMod val="8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Pública </a:t>
            </a:r>
            <a:r>
              <a:rPr lang="es-MX" sz="2000" u="sng" dirty="0">
                <a:solidFill>
                  <a:schemeClr val="bg1">
                    <a:lumMod val="8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del Estado y de aplicar el derecho disciplinario de los </a:t>
            </a:r>
            <a:r>
              <a:rPr lang="es-MX" sz="2000" u="sng" dirty="0" smtClean="0">
                <a:solidFill>
                  <a:schemeClr val="bg1">
                    <a:lumMod val="8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servidores </a:t>
            </a:r>
            <a:r>
              <a:rPr lang="es-MX" sz="2000" u="sng" dirty="0">
                <a:solidFill>
                  <a:schemeClr val="bg1">
                    <a:lumMod val="8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públicos </a:t>
            </a:r>
            <a:r>
              <a:rPr lang="es-MX" sz="2000" dirty="0">
                <a:solidFill>
                  <a:schemeClr val="bg1">
                    <a:lumMod val="8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en los términos de la legislación aplicable. </a:t>
            </a:r>
            <a:endParaRPr lang="es-MX" sz="2000" dirty="0" smtClean="0">
              <a:solidFill>
                <a:schemeClr val="bg1">
                  <a:lumMod val="8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indent="-901700" algn="just">
              <a:buFont typeface="Arial" panose="020B0604020202020204" pitchFamily="34" charset="0"/>
              <a:buChar char="•"/>
            </a:pPr>
            <a:endParaRPr lang="es-MX" sz="2000" dirty="0" smtClean="0">
              <a:solidFill>
                <a:schemeClr val="bg1">
                  <a:lumMod val="8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es-MX" sz="2000" dirty="0" smtClean="0">
                <a:solidFill>
                  <a:schemeClr val="bg1">
                    <a:lumMod val="8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es-MX" sz="2000" b="1" dirty="0" smtClean="0">
                <a:solidFill>
                  <a:schemeClr val="bg1">
                    <a:lumMod val="8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Artículo </a:t>
            </a:r>
            <a:r>
              <a:rPr lang="es-MX" sz="2000" b="1" dirty="0">
                <a:solidFill>
                  <a:schemeClr val="bg1">
                    <a:lumMod val="8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38</a:t>
            </a:r>
            <a:r>
              <a:rPr lang="es-MX" sz="2000" dirty="0">
                <a:solidFill>
                  <a:schemeClr val="bg1">
                    <a:lumMod val="8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La Contraloría del Estado tiene las siguientes </a:t>
            </a:r>
            <a:r>
              <a:rPr lang="es-MX" sz="2000" dirty="0" smtClean="0">
                <a:solidFill>
                  <a:schemeClr val="bg1">
                    <a:lumMod val="8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atribuciones</a:t>
            </a:r>
            <a:r>
              <a:rPr lang="es-MX" sz="2000" dirty="0">
                <a:solidFill>
                  <a:schemeClr val="bg1">
                    <a:lumMod val="8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  <a:p>
            <a:pPr algn="just"/>
            <a:r>
              <a:rPr lang="es-MX" sz="2000" dirty="0" smtClean="0">
                <a:solidFill>
                  <a:schemeClr val="bg1">
                    <a:lumMod val="8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	II</a:t>
            </a:r>
            <a:r>
              <a:rPr lang="es-MX" sz="2000" dirty="0">
                <a:solidFill>
                  <a:schemeClr val="bg1">
                    <a:lumMod val="8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Programar, coordinar, dirigir y aplicar auditorías a </a:t>
            </a:r>
            <a:r>
              <a:rPr lang="es-MX" sz="2000" dirty="0" smtClean="0">
                <a:solidFill>
                  <a:schemeClr val="bg1">
                    <a:lumMod val="8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	todas </a:t>
            </a:r>
            <a:r>
              <a:rPr lang="es-MX" sz="2000" dirty="0">
                <a:solidFill>
                  <a:schemeClr val="bg1">
                    <a:lumMod val="8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las </a:t>
            </a:r>
            <a:r>
              <a:rPr lang="es-MX" sz="2000" dirty="0" smtClean="0">
                <a:solidFill>
                  <a:schemeClr val="bg1">
                    <a:lumMod val="8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dependencias </a:t>
            </a:r>
            <a:r>
              <a:rPr lang="es-MX" sz="2000" dirty="0">
                <a:solidFill>
                  <a:schemeClr val="bg1">
                    <a:lumMod val="8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y entidades de </a:t>
            </a:r>
            <a:r>
              <a:rPr lang="es-MX" sz="2000" dirty="0" smtClean="0">
                <a:solidFill>
                  <a:schemeClr val="bg1">
                    <a:lumMod val="8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la  			Administración </a:t>
            </a:r>
            <a:r>
              <a:rPr lang="es-MX" sz="2000" dirty="0">
                <a:solidFill>
                  <a:schemeClr val="bg1">
                    <a:lumMod val="8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Pública del Estado, cuando menos una </a:t>
            </a:r>
            <a:r>
              <a:rPr lang="es-MX" sz="2000" dirty="0" smtClean="0">
                <a:solidFill>
                  <a:schemeClr val="bg1">
                    <a:lumMod val="8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	vez </a:t>
            </a:r>
            <a:r>
              <a:rPr lang="es-MX" sz="2000" dirty="0">
                <a:solidFill>
                  <a:schemeClr val="bg1">
                    <a:lumMod val="8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al año</a:t>
            </a:r>
            <a:r>
              <a:rPr lang="es-MX" sz="2000" dirty="0" smtClean="0">
                <a:solidFill>
                  <a:schemeClr val="bg1">
                    <a:lumMod val="8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;</a:t>
            </a:r>
          </a:p>
        </p:txBody>
      </p:sp>
      <p:sp>
        <p:nvSpPr>
          <p:cNvPr id="15" name="14 CuadroTexto"/>
          <p:cNvSpPr txBox="1"/>
          <p:nvPr/>
        </p:nvSpPr>
        <p:spPr>
          <a:xfrm>
            <a:off x="395536" y="1095127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1" indent="-514350"/>
            <a:r>
              <a:rPr lang="es-MX" sz="2400" b="1" dirty="0" smtClean="0">
                <a:solidFill>
                  <a:schemeClr val="accent2">
                    <a:lumMod val="75000"/>
                  </a:schemeClr>
                </a:solidFill>
                <a:latin typeface="Frutiger 45 Light" pitchFamily="34" charset="0"/>
                <a:ea typeface="Tahoma" pitchFamily="34" charset="0"/>
                <a:cs typeface="Tahoma" pitchFamily="34" charset="0"/>
              </a:rPr>
              <a:t>Referencia Normativa Base </a:t>
            </a:r>
          </a:p>
        </p:txBody>
      </p:sp>
      <p:grpSp>
        <p:nvGrpSpPr>
          <p:cNvPr id="13" name="Grupo 12"/>
          <p:cNvGrpSpPr/>
          <p:nvPr/>
        </p:nvGrpSpPr>
        <p:grpSpPr>
          <a:xfrm>
            <a:off x="255509" y="139530"/>
            <a:ext cx="8492955" cy="1057222"/>
            <a:chOff x="255509" y="224099"/>
            <a:chExt cx="8492955" cy="1057222"/>
          </a:xfrm>
        </p:grpSpPr>
        <p:sp>
          <p:nvSpPr>
            <p:cNvPr id="16" name="1 Título"/>
            <p:cNvSpPr txBox="1">
              <a:spLocks/>
            </p:cNvSpPr>
            <p:nvPr/>
          </p:nvSpPr>
          <p:spPr>
            <a:xfrm>
              <a:off x="1372355" y="333475"/>
              <a:ext cx="7376109" cy="36003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r">
                <a:spcBef>
                  <a:spcPct val="0"/>
                </a:spcBef>
                <a:defRPr/>
              </a:pPr>
              <a:r>
                <a:rPr lang="es-MX" sz="16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Revisión del Proceso de Inversión de Obra Pública | </a:t>
              </a:r>
              <a:r>
                <a:rPr kumimoji="0" lang="es-MX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Qué</a:t>
              </a:r>
              <a:r>
                <a:rPr kumimoji="0" lang="es-MX" sz="1600" b="1" i="0" u="none" strike="noStrike" kern="1200" cap="none" spc="0" normalizeH="0" noProof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nos faculta</a:t>
              </a:r>
              <a:endParaRPr kumimoji="0" lang="es-MX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cxnSp>
          <p:nvCxnSpPr>
            <p:cNvPr id="17" name="19 Conector recto"/>
            <p:cNvCxnSpPr/>
            <p:nvPr/>
          </p:nvCxnSpPr>
          <p:spPr>
            <a:xfrm flipH="1">
              <a:off x="4572000" y="692696"/>
              <a:ext cx="4176464" cy="0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8" name="Imagen 17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509" y="224099"/>
              <a:ext cx="1057222" cy="105722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uiExpand="1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 descr="Balanza-1170x779.jpg"/>
          <p:cNvPicPr>
            <a:picLocks noChangeAspect="1"/>
          </p:cNvPicPr>
          <p:nvPr/>
        </p:nvPicPr>
        <p:blipFill>
          <a:blip r:embed="rId2" cstate="print">
            <a:lum/>
          </a:blip>
          <a:srcRect t="8928" b="3548"/>
          <a:stretch>
            <a:fillRect/>
          </a:stretch>
        </p:blipFill>
        <p:spPr>
          <a:xfrm flipH="1">
            <a:off x="0" y="1556792"/>
            <a:ext cx="9144000" cy="5328592"/>
          </a:xfrm>
          <a:prstGeom prst="rect">
            <a:avLst/>
          </a:prstGeom>
        </p:spPr>
      </p:pic>
      <p:cxnSp>
        <p:nvCxnSpPr>
          <p:cNvPr id="22" name="21 Conector recto"/>
          <p:cNvCxnSpPr/>
          <p:nvPr/>
        </p:nvCxnSpPr>
        <p:spPr>
          <a:xfrm flipH="1">
            <a:off x="395536" y="6597352"/>
            <a:ext cx="8352928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33 CuadroTexto"/>
          <p:cNvSpPr txBox="1"/>
          <p:nvPr/>
        </p:nvSpPr>
        <p:spPr>
          <a:xfrm>
            <a:off x="467544" y="1556792"/>
            <a:ext cx="8280920" cy="5293757"/>
          </a:xfrm>
          <a:prstGeom prst="rect">
            <a:avLst/>
          </a:prstGeom>
          <a:solidFill>
            <a:schemeClr val="tx1">
              <a:lumMod val="95000"/>
              <a:lumOff val="5000"/>
              <a:alpha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sz="2000" dirty="0" smtClean="0">
                <a:solidFill>
                  <a:schemeClr val="bg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endParaRPr lang="es-MX" sz="2000" dirty="0" smtClean="0">
              <a:solidFill>
                <a:schemeClr val="bg1">
                  <a:lumMod val="8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es-MX" sz="2000" dirty="0" smtClean="0">
                <a:solidFill>
                  <a:schemeClr val="bg1">
                    <a:lumMod val="8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	IV. Vigilar el cumplimiento, por parte de todas las 		dependencias 	y entidades, de las disposiciones en 		materia de planeación, 	programación, 				presupuestación, ingresos, financiamiento, ejercicio del 		gasto, inversión, obra pública, subsidios y 			subvenciones, deuda, patrimonio, fondos, valores, 		registro, control, pago de personal, adquisición, 			arrendamiento, 	conservación, uso, destino, afectación, 		enajenación, baja de 	bienes muebles e inmuebles, 		almacenes y demás aspectos que ameriten un control, 		y derivado de ello hacer observaciones, 	proponer 		cambios y sancionar irregularidades administrativas;</a:t>
            </a:r>
          </a:p>
          <a:p>
            <a:pPr algn="just"/>
            <a:endParaRPr lang="es-MX" sz="2000" dirty="0" smtClean="0">
              <a:solidFill>
                <a:schemeClr val="bg1">
                  <a:lumMod val="8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es-MX" sz="2000" dirty="0">
                <a:solidFill>
                  <a:schemeClr val="bg1">
                    <a:lumMod val="8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es-MX" sz="2000" dirty="0" smtClean="0">
                <a:solidFill>
                  <a:schemeClr val="bg1">
                    <a:lumMod val="8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es-MX" sz="2000" dirty="0">
                <a:solidFill>
                  <a:schemeClr val="bg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VII. Aplicar el derecho disciplinario a los servidores </a:t>
            </a:r>
            <a:r>
              <a:rPr lang="es-MX" sz="2000" dirty="0" smtClean="0">
                <a:solidFill>
                  <a:schemeClr val="bg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	públicos;</a:t>
            </a:r>
            <a:endParaRPr lang="es-MX" sz="2000" dirty="0" smtClean="0">
              <a:solidFill>
                <a:schemeClr val="bg1">
                  <a:lumMod val="8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endParaRPr lang="es-MX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395536" y="1095127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1" indent="-514350"/>
            <a:r>
              <a:rPr lang="es-MX" sz="2400" b="1" dirty="0" smtClean="0">
                <a:solidFill>
                  <a:schemeClr val="accent2">
                    <a:lumMod val="75000"/>
                  </a:schemeClr>
                </a:solidFill>
                <a:latin typeface="Frutiger 45 Light" pitchFamily="34" charset="0"/>
                <a:ea typeface="Tahoma" pitchFamily="34" charset="0"/>
                <a:cs typeface="Tahoma" pitchFamily="34" charset="0"/>
              </a:rPr>
              <a:t>Referencia Normativa Base </a:t>
            </a:r>
          </a:p>
        </p:txBody>
      </p:sp>
      <p:grpSp>
        <p:nvGrpSpPr>
          <p:cNvPr id="11" name="Grupo 10"/>
          <p:cNvGrpSpPr/>
          <p:nvPr/>
        </p:nvGrpSpPr>
        <p:grpSpPr>
          <a:xfrm>
            <a:off x="255509" y="139530"/>
            <a:ext cx="8492955" cy="1057222"/>
            <a:chOff x="255509" y="224099"/>
            <a:chExt cx="8492955" cy="1057222"/>
          </a:xfrm>
        </p:grpSpPr>
        <p:sp>
          <p:nvSpPr>
            <p:cNvPr id="13" name="1 Título"/>
            <p:cNvSpPr txBox="1">
              <a:spLocks/>
            </p:cNvSpPr>
            <p:nvPr/>
          </p:nvSpPr>
          <p:spPr>
            <a:xfrm>
              <a:off x="1372355" y="333475"/>
              <a:ext cx="7376109" cy="36003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r">
                <a:spcBef>
                  <a:spcPct val="0"/>
                </a:spcBef>
                <a:defRPr/>
              </a:pPr>
              <a:r>
                <a:rPr lang="es-MX" sz="16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Revisión del Proceso de Inversión de Obra Pública | </a:t>
              </a:r>
              <a:r>
                <a:rPr kumimoji="0" lang="es-MX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Qué</a:t>
              </a:r>
              <a:r>
                <a:rPr kumimoji="0" lang="es-MX" sz="1600" b="1" i="0" u="none" strike="noStrike" kern="1200" cap="none" spc="0" normalizeH="0" noProof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nos faculta</a:t>
              </a:r>
              <a:endParaRPr kumimoji="0" lang="es-MX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cxnSp>
          <p:nvCxnSpPr>
            <p:cNvPr id="16" name="19 Conector recto"/>
            <p:cNvCxnSpPr/>
            <p:nvPr/>
          </p:nvCxnSpPr>
          <p:spPr>
            <a:xfrm flipH="1">
              <a:off x="4572000" y="692696"/>
              <a:ext cx="4176464" cy="0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Imagen 16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509" y="224099"/>
              <a:ext cx="1057222" cy="10572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43609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uiExpand="1" build="allAtOnce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 descr="Balanza-1170x779.jpg"/>
          <p:cNvPicPr>
            <a:picLocks noChangeAspect="1"/>
          </p:cNvPicPr>
          <p:nvPr/>
        </p:nvPicPr>
        <p:blipFill>
          <a:blip r:embed="rId2" cstate="print">
            <a:lum/>
          </a:blip>
          <a:srcRect t="8928" b="3548"/>
          <a:stretch>
            <a:fillRect/>
          </a:stretch>
        </p:blipFill>
        <p:spPr>
          <a:xfrm flipH="1">
            <a:off x="0" y="1556792"/>
            <a:ext cx="9144000" cy="5328592"/>
          </a:xfrm>
          <a:prstGeom prst="rect">
            <a:avLst/>
          </a:prstGeom>
        </p:spPr>
      </p:pic>
      <p:cxnSp>
        <p:nvCxnSpPr>
          <p:cNvPr id="22" name="21 Conector recto"/>
          <p:cNvCxnSpPr/>
          <p:nvPr/>
        </p:nvCxnSpPr>
        <p:spPr>
          <a:xfrm flipH="1">
            <a:off x="395536" y="6597352"/>
            <a:ext cx="8352928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33 CuadroTexto"/>
          <p:cNvSpPr txBox="1"/>
          <p:nvPr/>
        </p:nvSpPr>
        <p:spPr>
          <a:xfrm>
            <a:off x="467544" y="1556792"/>
            <a:ext cx="8280920" cy="5047536"/>
          </a:xfrm>
          <a:prstGeom prst="rect">
            <a:avLst/>
          </a:prstGeom>
          <a:solidFill>
            <a:schemeClr val="tx1">
              <a:lumMod val="95000"/>
              <a:lumOff val="5000"/>
              <a:alpha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Acuerdo de Coordinación </a:t>
            </a:r>
            <a:r>
              <a:rPr lang="es-MX" sz="2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“Fortalecimiento de Sistema Estatal de Control y Evaluación de la Gestión Pública, y Colaboración en Materia de Transparencia y Combate a la Corrupción”.</a:t>
            </a:r>
          </a:p>
          <a:p>
            <a:endParaRPr lang="es-MX" sz="1000" b="1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s-MX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Ley</a:t>
            </a:r>
            <a:r>
              <a:rPr lang="es-MX" sz="24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de </a:t>
            </a:r>
            <a:r>
              <a:rPr lang="es-MX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Obras Públicas y Servicios </a:t>
            </a:r>
            <a:r>
              <a:rPr lang="es-MX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Relacionados </a:t>
            </a:r>
            <a:r>
              <a:rPr lang="es-MX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con </a:t>
            </a:r>
            <a:r>
              <a:rPr lang="es-MX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las Mismas </a:t>
            </a:r>
            <a:r>
              <a:rPr lang="es-MX" sz="24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y su </a:t>
            </a:r>
            <a:r>
              <a:rPr lang="es-MX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Reglamento</a:t>
            </a:r>
          </a:p>
          <a:p>
            <a:endParaRPr lang="es-MX" sz="1000" b="1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s-MX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Ley</a:t>
            </a:r>
            <a:r>
              <a:rPr lang="es-MX" sz="24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s-MX" sz="2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 Obra Pública del </a:t>
            </a:r>
            <a:r>
              <a:rPr lang="es-MX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Estado de Jalisco </a:t>
            </a:r>
            <a:r>
              <a:rPr lang="es-MX" sz="2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y su </a:t>
            </a:r>
            <a:r>
              <a:rPr lang="es-MX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Reglamento</a:t>
            </a:r>
            <a:endParaRPr lang="es-MX" sz="24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s-MX" sz="1000" b="1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s-MX" altLang="es-MX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Ley Federal de Presupuesto y 	Responsabilidad Hacendaria </a:t>
            </a:r>
            <a:r>
              <a:rPr lang="es-MX" altLang="es-MX" sz="24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y su </a:t>
            </a:r>
            <a:r>
              <a:rPr lang="es-MX" altLang="es-MX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Reglamento</a:t>
            </a:r>
          </a:p>
          <a:p>
            <a:endParaRPr lang="es-MX" sz="1000" b="1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s-MX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Procedimientos</a:t>
            </a:r>
            <a:r>
              <a:rPr lang="es-MX" sz="24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de la Dirección</a:t>
            </a:r>
            <a:endParaRPr lang="es-MX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s-MX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395536" y="1095127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1" indent="-514350"/>
            <a:r>
              <a:rPr lang="es-MX" sz="2400" b="1" dirty="0" smtClean="0">
                <a:solidFill>
                  <a:schemeClr val="accent2">
                    <a:lumMod val="75000"/>
                  </a:schemeClr>
                </a:solidFill>
                <a:latin typeface="Frutiger 45 Light" pitchFamily="34" charset="0"/>
                <a:ea typeface="Tahoma" pitchFamily="34" charset="0"/>
                <a:cs typeface="Tahoma" pitchFamily="34" charset="0"/>
              </a:rPr>
              <a:t>Referencia Normativa Base </a:t>
            </a:r>
          </a:p>
        </p:txBody>
      </p:sp>
      <p:grpSp>
        <p:nvGrpSpPr>
          <p:cNvPr id="11" name="Grupo 10"/>
          <p:cNvGrpSpPr/>
          <p:nvPr/>
        </p:nvGrpSpPr>
        <p:grpSpPr>
          <a:xfrm>
            <a:off x="255509" y="139530"/>
            <a:ext cx="8492955" cy="1057222"/>
            <a:chOff x="255509" y="224099"/>
            <a:chExt cx="8492955" cy="1057222"/>
          </a:xfrm>
        </p:grpSpPr>
        <p:sp>
          <p:nvSpPr>
            <p:cNvPr id="13" name="1 Título"/>
            <p:cNvSpPr txBox="1">
              <a:spLocks/>
            </p:cNvSpPr>
            <p:nvPr/>
          </p:nvSpPr>
          <p:spPr>
            <a:xfrm>
              <a:off x="1372355" y="333475"/>
              <a:ext cx="7376109" cy="36003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r">
                <a:spcBef>
                  <a:spcPct val="0"/>
                </a:spcBef>
                <a:defRPr/>
              </a:pPr>
              <a:r>
                <a:rPr lang="es-MX" sz="16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Revisión del Proceso de Inversión de Obra Pública | </a:t>
              </a:r>
              <a:r>
                <a:rPr kumimoji="0" lang="es-MX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Qué</a:t>
              </a:r>
              <a:r>
                <a:rPr kumimoji="0" lang="es-MX" sz="1600" b="1" i="0" u="none" strike="noStrike" kern="1200" cap="none" spc="0" normalizeH="0" noProof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nos faculta</a:t>
              </a:r>
              <a:endParaRPr kumimoji="0" lang="es-MX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cxnSp>
          <p:nvCxnSpPr>
            <p:cNvPr id="16" name="19 Conector recto"/>
            <p:cNvCxnSpPr/>
            <p:nvPr/>
          </p:nvCxnSpPr>
          <p:spPr>
            <a:xfrm flipH="1">
              <a:off x="4572000" y="692696"/>
              <a:ext cx="4176464" cy="0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Imagen 16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509" y="224099"/>
              <a:ext cx="1057222" cy="10572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94763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uiExpand="1" build="allAtOnce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95" y="1340768"/>
            <a:ext cx="8641325" cy="5544616"/>
          </a:xfrm>
          <a:prstGeom prst="rect">
            <a:avLst/>
          </a:prstGeom>
        </p:spPr>
      </p:pic>
      <p:cxnSp>
        <p:nvCxnSpPr>
          <p:cNvPr id="22" name="21 Conector recto"/>
          <p:cNvCxnSpPr/>
          <p:nvPr/>
        </p:nvCxnSpPr>
        <p:spPr>
          <a:xfrm flipH="1">
            <a:off x="395536" y="6597352"/>
            <a:ext cx="8352928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11 CuadroTexto"/>
          <p:cNvSpPr txBox="1"/>
          <p:nvPr/>
        </p:nvSpPr>
        <p:spPr>
          <a:xfrm>
            <a:off x="395536" y="1268760"/>
            <a:ext cx="450164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solidFill>
                  <a:schemeClr val="bg1">
                    <a:lumMod val="95000"/>
                  </a:schemeClr>
                </a:solidFill>
                <a:latin typeface="Frutiger 45 Light" pitchFamily="34" charset="0"/>
                <a:ea typeface="Tahoma" pitchFamily="34" charset="0"/>
                <a:cs typeface="Tahoma" pitchFamily="34" charset="0"/>
              </a:rPr>
              <a:t>Revisión </a:t>
            </a:r>
            <a:r>
              <a:rPr lang="es-MX" sz="2000" b="1" dirty="0" smtClean="0">
                <a:solidFill>
                  <a:schemeClr val="bg1">
                    <a:lumMod val="95000"/>
                  </a:schemeClr>
                </a:solidFill>
                <a:latin typeface="Frutiger 45 Light" pitchFamily="34" charset="0"/>
                <a:ea typeface="Tahoma" pitchFamily="34" charset="0"/>
                <a:cs typeface="Tahoma" pitchFamily="34" charset="0"/>
              </a:rPr>
              <a:t>del</a:t>
            </a:r>
            <a:r>
              <a:rPr lang="es-MX" sz="2800" b="1" dirty="0" smtClean="0">
                <a:solidFill>
                  <a:schemeClr val="bg1">
                    <a:lumMod val="95000"/>
                  </a:schemeClr>
                </a:solidFill>
                <a:latin typeface="Frutiger 45 Light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algn="ctr"/>
            <a:r>
              <a:rPr lang="es-MX" sz="2800" b="1" dirty="0" smtClean="0">
                <a:solidFill>
                  <a:schemeClr val="bg1">
                    <a:lumMod val="95000"/>
                  </a:schemeClr>
                </a:solidFill>
                <a:latin typeface="Frutiger 45 Light" pitchFamily="34" charset="0"/>
                <a:ea typeface="Tahoma" pitchFamily="34" charset="0"/>
                <a:cs typeface="Tahoma" pitchFamily="34" charset="0"/>
              </a:rPr>
              <a:t>Proceso de Inversión </a:t>
            </a:r>
          </a:p>
          <a:p>
            <a:pPr algn="ctr"/>
            <a:r>
              <a:rPr lang="es-MX" sz="2000" b="1" dirty="0" smtClean="0">
                <a:solidFill>
                  <a:schemeClr val="bg1">
                    <a:lumMod val="95000"/>
                  </a:schemeClr>
                </a:solidFill>
                <a:latin typeface="Frutiger 45 Light" pitchFamily="34" charset="0"/>
                <a:ea typeface="Tahoma" pitchFamily="34" charset="0"/>
                <a:cs typeface="Tahoma" pitchFamily="34" charset="0"/>
              </a:rPr>
              <a:t>de</a:t>
            </a:r>
          </a:p>
          <a:p>
            <a:pPr algn="ctr"/>
            <a:r>
              <a:rPr lang="es-MX" sz="2800" b="1" dirty="0" smtClean="0">
                <a:solidFill>
                  <a:schemeClr val="bg1">
                    <a:lumMod val="95000"/>
                  </a:schemeClr>
                </a:solidFill>
                <a:latin typeface="Frutiger 45 Light" pitchFamily="34" charset="0"/>
                <a:ea typeface="Tahoma" pitchFamily="34" charset="0"/>
                <a:cs typeface="Tahoma" pitchFamily="34" charset="0"/>
              </a:rPr>
              <a:t>Obra Pública</a:t>
            </a: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250195" y="4915034"/>
            <a:ext cx="8641325" cy="175432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just"/>
            <a:endParaRPr lang="es-ES_tradnl" altLang="es-MX" dirty="0" smtClean="0">
              <a:solidFill>
                <a:schemeClr val="bg1">
                  <a:lumMod val="8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es-ES_tradnl" altLang="es-MX" b="1" dirty="0" smtClean="0">
                <a:solidFill>
                  <a:schemeClr val="bg1">
                    <a:lumMod val="8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El </a:t>
            </a:r>
            <a:r>
              <a:rPr lang="es-ES_tradnl" altLang="es-MX" b="1" dirty="0">
                <a:solidFill>
                  <a:schemeClr val="bg1">
                    <a:lumMod val="8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propósito </a:t>
            </a:r>
            <a:r>
              <a:rPr lang="es-ES_tradnl" altLang="es-MX" b="1" dirty="0" smtClean="0">
                <a:solidFill>
                  <a:schemeClr val="bg1">
                    <a:lumMod val="8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 las revisiones es </a:t>
            </a:r>
            <a:r>
              <a:rPr lang="es-ES_tradnl" altLang="es-MX" b="1" dirty="0">
                <a:solidFill>
                  <a:schemeClr val="bg1">
                    <a:lumMod val="8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determinar </a:t>
            </a:r>
            <a:r>
              <a:rPr lang="es-ES_tradnl" altLang="es-MX" dirty="0">
                <a:solidFill>
                  <a:schemeClr val="bg1">
                    <a:lumMod val="8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el grado de eficacia, eficiencia, efectividad, imparcialidad, </a:t>
            </a:r>
            <a:r>
              <a:rPr lang="es-ES_tradnl" altLang="es-MX" dirty="0" smtClean="0">
                <a:solidFill>
                  <a:schemeClr val="bg1">
                    <a:lumMod val="8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honestidad, sentido común y </a:t>
            </a:r>
            <a:r>
              <a:rPr lang="es-ES_tradnl" altLang="es-MX" b="1" dirty="0">
                <a:solidFill>
                  <a:schemeClr val="bg1">
                    <a:lumMod val="8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apego a las disposiciones legales y reglamentarias </a:t>
            </a:r>
            <a:r>
              <a:rPr lang="es-ES_tradnl" altLang="es-MX" b="1" dirty="0" smtClean="0">
                <a:solidFill>
                  <a:schemeClr val="bg1">
                    <a:lumMod val="8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aplicables durante el proceso de </a:t>
            </a:r>
            <a:r>
              <a:rPr lang="es-ES_tradnl" altLang="es-MX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Planeación, Programación, Presupuestación, Ejecución y Terminación</a:t>
            </a:r>
            <a:r>
              <a:rPr lang="es-ES_tradnl" altLang="es-MX" b="1" dirty="0" smtClean="0">
                <a:solidFill>
                  <a:schemeClr val="bg1">
                    <a:lumMod val="8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de la O.P. y las acciones relacionadas con la misma.</a:t>
            </a:r>
          </a:p>
        </p:txBody>
      </p:sp>
      <p:grpSp>
        <p:nvGrpSpPr>
          <p:cNvPr id="4" name="Grupo 3"/>
          <p:cNvGrpSpPr/>
          <p:nvPr/>
        </p:nvGrpSpPr>
        <p:grpSpPr>
          <a:xfrm>
            <a:off x="604930" y="2924944"/>
            <a:ext cx="4082854" cy="2204864"/>
            <a:chOff x="604930" y="3096344"/>
            <a:chExt cx="4082854" cy="2204864"/>
          </a:xfrm>
        </p:grpSpPr>
        <p:graphicFrame>
          <p:nvGraphicFramePr>
            <p:cNvPr id="18" name="18 Diagrama"/>
            <p:cNvGraphicFramePr/>
            <p:nvPr>
              <p:extLst>
                <p:ext uri="{D42A27DB-BD31-4B8C-83A1-F6EECF244321}">
                  <p14:modId xmlns:p14="http://schemas.microsoft.com/office/powerpoint/2010/main" val="888470824"/>
                </p:ext>
              </p:extLst>
            </p:nvPr>
          </p:nvGraphicFramePr>
          <p:xfrm>
            <a:off x="604930" y="3240360"/>
            <a:ext cx="4082854" cy="194421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grpSp>
          <p:nvGrpSpPr>
            <p:cNvPr id="19" name="20 Grupo"/>
            <p:cNvGrpSpPr/>
            <p:nvPr/>
          </p:nvGrpSpPr>
          <p:grpSpPr>
            <a:xfrm>
              <a:off x="1482674" y="3096344"/>
              <a:ext cx="2304256" cy="2204864"/>
              <a:chOff x="971600" y="4149080"/>
              <a:chExt cx="2304256" cy="2204864"/>
            </a:xfrm>
          </p:grpSpPr>
          <p:cxnSp>
            <p:nvCxnSpPr>
              <p:cNvPr id="20" name="11 Conector recto"/>
              <p:cNvCxnSpPr/>
              <p:nvPr/>
            </p:nvCxnSpPr>
            <p:spPr>
              <a:xfrm>
                <a:off x="2123728" y="4149080"/>
                <a:ext cx="0" cy="2204864"/>
              </a:xfrm>
              <a:prstGeom prst="line">
                <a:avLst/>
              </a:prstGeom>
              <a:ln w="38100">
                <a:solidFill>
                  <a:schemeClr val="bg2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13 CuadroTexto"/>
              <p:cNvSpPr txBox="1"/>
              <p:nvPr/>
            </p:nvSpPr>
            <p:spPr>
              <a:xfrm>
                <a:off x="2411760" y="4365104"/>
                <a:ext cx="8640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b="1" spc="50" dirty="0" smtClean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2018</a:t>
                </a:r>
                <a:endParaRPr lang="es-MX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4" name="16 CuadroTexto"/>
              <p:cNvSpPr txBox="1"/>
              <p:nvPr/>
            </p:nvSpPr>
            <p:spPr>
              <a:xfrm>
                <a:off x="971600" y="4365104"/>
                <a:ext cx="8640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b="1" spc="50" dirty="0" smtClean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2017</a:t>
                </a:r>
                <a:endParaRPr lang="es-MX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27" name="Grupo 26"/>
          <p:cNvGrpSpPr/>
          <p:nvPr/>
        </p:nvGrpSpPr>
        <p:grpSpPr>
          <a:xfrm>
            <a:off x="255509" y="139530"/>
            <a:ext cx="8492955" cy="1057222"/>
            <a:chOff x="255509" y="224099"/>
            <a:chExt cx="8492955" cy="1057222"/>
          </a:xfrm>
        </p:grpSpPr>
        <p:sp>
          <p:nvSpPr>
            <p:cNvPr id="28" name="1 Título"/>
            <p:cNvSpPr txBox="1">
              <a:spLocks/>
            </p:cNvSpPr>
            <p:nvPr/>
          </p:nvSpPr>
          <p:spPr>
            <a:xfrm>
              <a:off x="1372355" y="333475"/>
              <a:ext cx="7376109" cy="36003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r">
                <a:spcBef>
                  <a:spcPct val="0"/>
                </a:spcBef>
                <a:defRPr/>
              </a:pPr>
              <a:r>
                <a:rPr lang="es-MX" sz="16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Revisión del Proceso de Inversión de Obra Pública | </a:t>
              </a:r>
              <a:r>
                <a:rPr kumimoji="0" lang="es-MX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Qué</a:t>
              </a:r>
              <a:r>
                <a:rPr kumimoji="0" lang="es-MX" sz="1600" b="1" i="0" u="none" strike="noStrike" kern="1200" cap="none" spc="0" normalizeH="0" noProof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hacemos</a:t>
              </a:r>
              <a:endParaRPr kumimoji="0" lang="es-MX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cxnSp>
          <p:nvCxnSpPr>
            <p:cNvPr id="29" name="19 Conector recto"/>
            <p:cNvCxnSpPr/>
            <p:nvPr/>
          </p:nvCxnSpPr>
          <p:spPr>
            <a:xfrm flipH="1">
              <a:off x="4572000" y="692696"/>
              <a:ext cx="4176464" cy="0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0" name="Imagen 29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509" y="224099"/>
              <a:ext cx="1057222" cy="105722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14 Imagen" descr="Depositphotos_18609931_m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39552" y="1827408"/>
            <a:ext cx="8101378" cy="5040000"/>
          </a:xfrm>
          <a:prstGeom prst="rect">
            <a:avLst/>
          </a:prstGeom>
        </p:spPr>
      </p:pic>
      <p:graphicFrame>
        <p:nvGraphicFramePr>
          <p:cNvPr id="17" name="16 Diagrama"/>
          <p:cNvGraphicFramePr/>
          <p:nvPr>
            <p:extLst>
              <p:ext uri="{D42A27DB-BD31-4B8C-83A1-F6EECF244321}">
                <p14:modId xmlns:p14="http://schemas.microsoft.com/office/powerpoint/2010/main" val="1967869054"/>
              </p:ext>
            </p:extLst>
          </p:nvPr>
        </p:nvGraphicFramePr>
        <p:xfrm>
          <a:off x="935596" y="2315408"/>
          <a:ext cx="727280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8 CuadroTexto"/>
          <p:cNvSpPr txBox="1"/>
          <p:nvPr/>
        </p:nvSpPr>
        <p:spPr>
          <a:xfrm>
            <a:off x="395536" y="1052736"/>
            <a:ext cx="8208912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514350" lvl="1" indent="-514350" algn="ctr"/>
            <a:r>
              <a:rPr lang="es-MX" sz="2400" b="1" dirty="0" smtClean="0">
                <a:solidFill>
                  <a:schemeClr val="accent2">
                    <a:lumMod val="75000"/>
                  </a:schemeClr>
                </a:solidFill>
                <a:latin typeface="Frutiger 45 Light" pitchFamily="34" charset="0"/>
                <a:ea typeface="Tahoma" pitchFamily="34" charset="0"/>
                <a:cs typeface="Tahoma" pitchFamily="34" charset="0"/>
              </a:rPr>
              <a:t>Secretarias, Municipios y </a:t>
            </a:r>
            <a:r>
              <a:rPr lang="es-MX" sz="2400" b="1" dirty="0" err="1" smtClean="0">
                <a:solidFill>
                  <a:schemeClr val="accent2">
                    <a:lumMod val="75000"/>
                  </a:schemeClr>
                </a:solidFill>
                <a:latin typeface="Frutiger 45 Light" pitchFamily="34" charset="0"/>
                <a:ea typeface="Tahoma" pitchFamily="34" charset="0"/>
                <a:cs typeface="Tahoma" pitchFamily="34" charset="0"/>
              </a:rPr>
              <a:t>OPD’s</a:t>
            </a:r>
            <a:endParaRPr lang="es-MX" sz="2400" b="1" dirty="0" smtClean="0">
              <a:solidFill>
                <a:schemeClr val="accent2">
                  <a:lumMod val="75000"/>
                </a:schemeClr>
              </a:solidFill>
              <a:latin typeface="Frutiger 45 Light" pitchFamily="34" charset="0"/>
              <a:ea typeface="Tahoma" pitchFamily="34" charset="0"/>
              <a:cs typeface="Tahoma" pitchFamily="34" charset="0"/>
            </a:endParaRPr>
          </a:p>
          <a:p>
            <a:pPr marL="514350" lvl="1" indent="-514350" algn="ctr"/>
            <a:r>
              <a:rPr lang="es-MX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utiger 45 Light" pitchFamily="34" charset="0"/>
                <a:ea typeface="Tahoma" pitchFamily="34" charset="0"/>
                <a:cs typeface="Tahoma" pitchFamily="34" charset="0"/>
              </a:rPr>
              <a:t>Normativa  -  Ejecutora  -  Pagadora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539552" y="5613176"/>
            <a:ext cx="8064896" cy="446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1" indent="-514350" algn="ctr"/>
            <a:r>
              <a:rPr lang="es-MX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Secretaría de Planeación, Administración y Finanzas</a:t>
            </a:r>
          </a:p>
        </p:txBody>
      </p:sp>
      <p:cxnSp>
        <p:nvCxnSpPr>
          <p:cNvPr id="14" name="13 Conector recto"/>
          <p:cNvCxnSpPr/>
          <p:nvPr/>
        </p:nvCxnSpPr>
        <p:spPr>
          <a:xfrm flipH="1">
            <a:off x="395536" y="6597352"/>
            <a:ext cx="8352928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upo 22"/>
          <p:cNvGrpSpPr/>
          <p:nvPr/>
        </p:nvGrpSpPr>
        <p:grpSpPr>
          <a:xfrm>
            <a:off x="255509" y="139530"/>
            <a:ext cx="8492955" cy="1057222"/>
            <a:chOff x="255509" y="224099"/>
            <a:chExt cx="8492955" cy="1057222"/>
          </a:xfrm>
        </p:grpSpPr>
        <p:sp>
          <p:nvSpPr>
            <p:cNvPr id="24" name="1 Título"/>
            <p:cNvSpPr txBox="1">
              <a:spLocks/>
            </p:cNvSpPr>
            <p:nvPr/>
          </p:nvSpPr>
          <p:spPr>
            <a:xfrm>
              <a:off x="1372355" y="333475"/>
              <a:ext cx="7376109" cy="36003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r">
                <a:spcBef>
                  <a:spcPct val="0"/>
                </a:spcBef>
                <a:defRPr/>
              </a:pPr>
              <a:r>
                <a:rPr lang="es-MX" sz="16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Revisión del Proceso de Inversión de Obra Pública | </a:t>
              </a:r>
              <a:r>
                <a:rPr kumimoji="0" lang="es-MX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 quién</a:t>
              </a:r>
              <a:endParaRPr kumimoji="0" lang="es-MX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cxnSp>
          <p:nvCxnSpPr>
            <p:cNvPr id="25" name="19 Conector recto"/>
            <p:cNvCxnSpPr/>
            <p:nvPr/>
          </p:nvCxnSpPr>
          <p:spPr>
            <a:xfrm flipH="1">
              <a:off x="4572000" y="692696"/>
              <a:ext cx="4176464" cy="0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6" name="Imagen 25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509" y="224099"/>
              <a:ext cx="1057222" cy="105722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2FACB3E4-BF49-4BA3-9C84-1A758D86C6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95498886-423D-4DBA-8004-10592D05B1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22475991-505F-4C99-8B87-E557B93D39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7A83C7F0-6043-454A-88B9-00FFEB9666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DEA22949-A733-47C2-A2D2-063BF53D84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3D15ED26-F824-429B-860D-B4CBEA2ED6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10837390-3A24-45F0-B2FC-6A392BAB9B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CA93478A-CACD-40A2-BF42-396B218DAC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F84A93B9-6A4F-4665-BB2C-0337BF6435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7" grpId="0">
        <p:bldSub>
          <a:bldDgm bld="one" rev="1"/>
        </p:bldSub>
      </p:bldGraphic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elegir-carrer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8464" y="2997352"/>
            <a:ext cx="8400000" cy="3600000"/>
          </a:xfrm>
          <a:prstGeom prst="rect">
            <a:avLst/>
          </a:prstGeom>
        </p:spPr>
      </p:pic>
      <p:cxnSp>
        <p:nvCxnSpPr>
          <p:cNvPr id="22" name="21 Conector recto"/>
          <p:cNvCxnSpPr/>
          <p:nvPr/>
        </p:nvCxnSpPr>
        <p:spPr>
          <a:xfrm flipH="1">
            <a:off x="395536" y="6597352"/>
            <a:ext cx="8352928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14 CuadroTexto"/>
          <p:cNvSpPr txBox="1"/>
          <p:nvPr/>
        </p:nvSpPr>
        <p:spPr>
          <a:xfrm>
            <a:off x="362365" y="1412776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1" indent="-514350"/>
            <a:r>
              <a:rPr lang="es-MX" sz="2400" b="1" dirty="0" smtClean="0">
                <a:solidFill>
                  <a:schemeClr val="accent2">
                    <a:lumMod val="75000"/>
                  </a:schemeClr>
                </a:solidFill>
                <a:latin typeface="Frutiger 45 Light" pitchFamily="34" charset="0"/>
                <a:ea typeface="Tahoma" pitchFamily="34" charset="0"/>
                <a:cs typeface="Tahoma" pitchFamily="34" charset="0"/>
              </a:rPr>
              <a:t>Mapa General del Procedimiento de Revisión</a:t>
            </a:r>
          </a:p>
        </p:txBody>
      </p:sp>
      <p:graphicFrame>
        <p:nvGraphicFramePr>
          <p:cNvPr id="48" name="47 Diagrama"/>
          <p:cNvGraphicFramePr/>
          <p:nvPr>
            <p:extLst>
              <p:ext uri="{D42A27DB-BD31-4B8C-83A1-F6EECF244321}">
                <p14:modId xmlns:p14="http://schemas.microsoft.com/office/powerpoint/2010/main" val="1761685368"/>
              </p:ext>
            </p:extLst>
          </p:nvPr>
        </p:nvGraphicFramePr>
        <p:xfrm>
          <a:off x="719572" y="2060848"/>
          <a:ext cx="7704856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1" name="Grupo 10"/>
          <p:cNvGrpSpPr/>
          <p:nvPr/>
        </p:nvGrpSpPr>
        <p:grpSpPr>
          <a:xfrm>
            <a:off x="255509" y="139530"/>
            <a:ext cx="8492955" cy="1057222"/>
            <a:chOff x="255509" y="224099"/>
            <a:chExt cx="8492955" cy="1057222"/>
          </a:xfrm>
        </p:grpSpPr>
        <p:sp>
          <p:nvSpPr>
            <p:cNvPr id="12" name="1 Título"/>
            <p:cNvSpPr txBox="1">
              <a:spLocks/>
            </p:cNvSpPr>
            <p:nvPr/>
          </p:nvSpPr>
          <p:spPr>
            <a:xfrm>
              <a:off x="1372355" y="333475"/>
              <a:ext cx="7376109" cy="36003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r">
                <a:spcBef>
                  <a:spcPct val="0"/>
                </a:spcBef>
                <a:defRPr/>
              </a:pPr>
              <a:r>
                <a:rPr lang="es-MX" sz="16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Revisión del Proceso de Inversión de Obra Pública | </a:t>
              </a:r>
              <a:r>
                <a:rPr lang="es-MX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Cómo lo hacemos</a:t>
              </a:r>
              <a:endParaRPr kumimoji="0" lang="es-MX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cxnSp>
          <p:nvCxnSpPr>
            <p:cNvPr id="13" name="19 Conector recto"/>
            <p:cNvCxnSpPr/>
            <p:nvPr/>
          </p:nvCxnSpPr>
          <p:spPr>
            <a:xfrm flipH="1">
              <a:off x="4572000" y="692696"/>
              <a:ext cx="4176464" cy="0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Imagen 13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509" y="224099"/>
              <a:ext cx="1057222" cy="105722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graphicEl>
                                              <a:dgm id="{D938A89F-72AB-4FA1-AA0F-3E672D94F6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8">
                                            <p:graphicEl>
                                              <a:dgm id="{D938A89F-72AB-4FA1-AA0F-3E672D94F6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graphicEl>
                                              <a:dgm id="{2E9CA5BA-6D27-4E29-BE47-0843C6ED43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8">
                                            <p:graphicEl>
                                              <a:dgm id="{2E9CA5BA-6D27-4E29-BE47-0843C6ED43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graphicEl>
                                              <a:dgm id="{746A6E98-386A-48B3-A1A9-C4C91FFA14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8">
                                            <p:graphicEl>
                                              <a:dgm id="{746A6E98-386A-48B3-A1A9-C4C91FFA14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graphicEl>
                                              <a:dgm id="{7E3444AF-BBAF-4B8D-88D6-FCCE2DA55E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8">
                                            <p:graphicEl>
                                              <a:dgm id="{7E3444AF-BBAF-4B8D-88D6-FCCE2DA55E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graphicEl>
                                              <a:dgm id="{D878EFA0-C532-42DB-A31A-2CE2441923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8">
                                            <p:graphicEl>
                                              <a:dgm id="{D878EFA0-C532-42DB-A31A-2CE2441923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graphicEl>
                                              <a:dgm id="{4F7813E1-DCB9-41AC-8CDA-A355128B73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8">
                                            <p:graphicEl>
                                              <a:dgm id="{4F7813E1-DCB9-41AC-8CDA-A355128B73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8" grpId="0" uiExpand="1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21 Conector recto"/>
          <p:cNvCxnSpPr/>
          <p:nvPr/>
        </p:nvCxnSpPr>
        <p:spPr>
          <a:xfrm flipH="1">
            <a:off x="395536" y="6597352"/>
            <a:ext cx="8352928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4 CuadroTexto"/>
          <p:cNvSpPr txBox="1"/>
          <p:nvPr/>
        </p:nvSpPr>
        <p:spPr>
          <a:xfrm>
            <a:off x="395536" y="1311151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s-MX" sz="2400" b="1" dirty="0" smtClean="0">
                <a:solidFill>
                  <a:schemeClr val="accent2">
                    <a:lumMod val="75000"/>
                  </a:schemeClr>
                </a:solidFill>
                <a:latin typeface="Frutiger 45 Light" pitchFamily="34" charset="0"/>
                <a:ea typeface="Tahoma" pitchFamily="34" charset="0"/>
                <a:cs typeface="Tahoma" pitchFamily="34" charset="0"/>
              </a:rPr>
              <a:t>Informes y Dictámenes de Responsabilidad</a:t>
            </a:r>
          </a:p>
        </p:txBody>
      </p:sp>
      <p:pic>
        <p:nvPicPr>
          <p:cNvPr id="13" name="13 Imagen" descr="2ad81741b328ec192b8e4c16bd69402020130221.jpg"/>
          <p:cNvPicPr>
            <a:picLocks noChangeAspect="1"/>
          </p:cNvPicPr>
          <p:nvPr/>
        </p:nvPicPr>
        <p:blipFill>
          <a:blip r:embed="rId2" cstate="print">
            <a:lum bright="-10000"/>
          </a:blip>
          <a:srcRect t="17645" b="3530"/>
          <a:stretch>
            <a:fillRect/>
          </a:stretch>
        </p:blipFill>
        <p:spPr>
          <a:xfrm>
            <a:off x="0" y="2060848"/>
            <a:ext cx="9144000" cy="4824536"/>
          </a:xfrm>
          <a:prstGeom prst="rect">
            <a:avLst/>
          </a:prstGeom>
        </p:spPr>
      </p:pic>
      <p:sp>
        <p:nvSpPr>
          <p:cNvPr id="14" name="9 CuadroTexto"/>
          <p:cNvSpPr txBox="1"/>
          <p:nvPr/>
        </p:nvSpPr>
        <p:spPr>
          <a:xfrm>
            <a:off x="395536" y="2060848"/>
            <a:ext cx="4032448" cy="4832092"/>
          </a:xfrm>
          <a:prstGeom prst="rect">
            <a:avLst/>
          </a:prstGeom>
          <a:solidFill>
            <a:schemeClr val="bg2">
              <a:lumMod val="50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marL="363538" algn="r"/>
            <a:r>
              <a:rPr lang="es-MX" sz="2200" b="1" dirty="0" smtClean="0">
                <a:solidFill>
                  <a:schemeClr val="bg1">
                    <a:lumMod val="8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Informes</a:t>
            </a:r>
          </a:p>
          <a:p>
            <a:pPr marL="363538" algn="r"/>
            <a:endParaRPr lang="es-MX" sz="2200" dirty="0" smtClean="0">
              <a:solidFill>
                <a:schemeClr val="bg1">
                  <a:lumMod val="8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63538" algn="r"/>
            <a:endParaRPr lang="es-MX" sz="2200" dirty="0" smtClean="0">
              <a:solidFill>
                <a:schemeClr val="bg1">
                  <a:lumMod val="8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63538" algn="r"/>
            <a:r>
              <a:rPr lang="es-MX" sz="2200" dirty="0" smtClean="0">
                <a:solidFill>
                  <a:schemeClr val="bg1">
                    <a:lumMod val="8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El personal comisionado integrará el </a:t>
            </a:r>
            <a:r>
              <a:rPr lang="es-MX" sz="2200" b="1" dirty="0" smtClean="0">
                <a:solidFill>
                  <a:schemeClr val="bg1">
                    <a:lumMod val="8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Expediente </a:t>
            </a:r>
            <a:r>
              <a:rPr lang="es-MX" sz="2200" dirty="0" smtClean="0">
                <a:solidFill>
                  <a:schemeClr val="bg1">
                    <a:lumMod val="8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conforme a las </a:t>
            </a:r>
            <a:r>
              <a:rPr lang="es-MX" sz="2200" b="1" dirty="0" smtClean="0">
                <a:solidFill>
                  <a:schemeClr val="bg1">
                    <a:lumMod val="8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Leyes en materia de Transparencia y Acceso a la Información </a:t>
            </a:r>
            <a:r>
              <a:rPr lang="es-MX" sz="2200" dirty="0" smtClean="0">
                <a:solidFill>
                  <a:schemeClr val="bg1">
                    <a:lumMod val="8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Pública Gubernamental, quedando </a:t>
            </a:r>
            <a:r>
              <a:rPr lang="es-MX" sz="2200" b="1" dirty="0" smtClean="0">
                <a:solidFill>
                  <a:schemeClr val="bg1">
                    <a:lumMod val="8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clasificado como información reservada</a:t>
            </a:r>
            <a:r>
              <a:rPr lang="es-MX" sz="2200" dirty="0" smtClean="0">
                <a:solidFill>
                  <a:schemeClr val="bg1">
                    <a:lumMod val="8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marL="363538" algn="r"/>
            <a:endParaRPr lang="es-MX" sz="2200" dirty="0" smtClean="0">
              <a:solidFill>
                <a:schemeClr val="bg1">
                  <a:lumMod val="8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63538" algn="r"/>
            <a:endParaRPr lang="es-MX" sz="2200" dirty="0" smtClean="0">
              <a:solidFill>
                <a:schemeClr val="bg1">
                  <a:lumMod val="8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9 CuadroTexto"/>
          <p:cNvSpPr txBox="1"/>
          <p:nvPr/>
        </p:nvSpPr>
        <p:spPr>
          <a:xfrm>
            <a:off x="4609655" y="2060847"/>
            <a:ext cx="4015136" cy="4832092"/>
          </a:xfrm>
          <a:prstGeom prst="rect">
            <a:avLst/>
          </a:prstGeom>
          <a:solidFill>
            <a:schemeClr val="bg2">
              <a:lumMod val="50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marL="93663"/>
            <a:r>
              <a:rPr lang="es-MX" sz="2200" b="1" dirty="0" smtClean="0">
                <a:solidFill>
                  <a:schemeClr val="bg1">
                    <a:lumMod val="8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Dictámenes de Responsabilidad</a:t>
            </a:r>
          </a:p>
          <a:p>
            <a:pPr marL="93663"/>
            <a:endParaRPr lang="es-MX" sz="2200" dirty="0" smtClean="0">
              <a:solidFill>
                <a:schemeClr val="bg1">
                  <a:lumMod val="8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93663"/>
            <a:r>
              <a:rPr lang="es-MX" sz="2200" dirty="0">
                <a:solidFill>
                  <a:schemeClr val="bg1">
                    <a:lumMod val="8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Los Dictámenes deben contener los </a:t>
            </a:r>
            <a:r>
              <a:rPr lang="es-MX" sz="2200" b="1" dirty="0">
                <a:solidFill>
                  <a:schemeClr val="bg1">
                    <a:lumMod val="8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elementos de prueba suficientes</a:t>
            </a:r>
            <a:r>
              <a:rPr lang="es-MX" sz="2200" dirty="0">
                <a:solidFill>
                  <a:schemeClr val="bg1">
                    <a:lumMod val="8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competentes y pertinentes que respalden el contenido del informe y </a:t>
            </a:r>
            <a:r>
              <a:rPr lang="es-MX" sz="2200" b="1" dirty="0" smtClean="0">
                <a:solidFill>
                  <a:schemeClr val="bg1">
                    <a:lumMod val="8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demuestren</a:t>
            </a:r>
            <a:r>
              <a:rPr lang="es-MX" sz="2200" dirty="0" smtClean="0">
                <a:solidFill>
                  <a:schemeClr val="bg1">
                    <a:lumMod val="8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s-MX" sz="2200" dirty="0">
                <a:solidFill>
                  <a:schemeClr val="bg1">
                    <a:lumMod val="8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 manera clara e indudable la realización de </a:t>
            </a:r>
            <a:r>
              <a:rPr lang="es-MX" sz="2200" b="1" dirty="0">
                <a:solidFill>
                  <a:schemeClr val="bg1">
                    <a:lumMod val="8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los actos u omisiones</a:t>
            </a:r>
            <a:r>
              <a:rPr lang="es-MX" sz="2200" dirty="0">
                <a:solidFill>
                  <a:schemeClr val="bg1">
                    <a:lumMod val="8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determinados como </a:t>
            </a:r>
            <a:r>
              <a:rPr lang="es-MX" sz="2200" b="1" dirty="0">
                <a:solidFill>
                  <a:schemeClr val="bg1">
                    <a:lumMod val="8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presuntamente irregulares</a:t>
            </a:r>
            <a:r>
              <a:rPr lang="es-MX" sz="2200" b="1" dirty="0" smtClean="0">
                <a:solidFill>
                  <a:schemeClr val="bg1">
                    <a:lumMod val="8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</p:txBody>
      </p:sp>
      <p:grpSp>
        <p:nvGrpSpPr>
          <p:cNvPr id="16" name="Grupo 15"/>
          <p:cNvGrpSpPr/>
          <p:nvPr/>
        </p:nvGrpSpPr>
        <p:grpSpPr>
          <a:xfrm>
            <a:off x="255509" y="139530"/>
            <a:ext cx="8492955" cy="1057222"/>
            <a:chOff x="255509" y="224099"/>
            <a:chExt cx="8492955" cy="1057222"/>
          </a:xfrm>
        </p:grpSpPr>
        <p:sp>
          <p:nvSpPr>
            <p:cNvPr id="17" name="1 Título"/>
            <p:cNvSpPr txBox="1">
              <a:spLocks/>
            </p:cNvSpPr>
            <p:nvPr/>
          </p:nvSpPr>
          <p:spPr>
            <a:xfrm>
              <a:off x="1372355" y="333475"/>
              <a:ext cx="7376109" cy="36003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r">
                <a:spcBef>
                  <a:spcPct val="0"/>
                </a:spcBef>
                <a:defRPr/>
              </a:pPr>
              <a:r>
                <a:rPr lang="es-MX" sz="16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Revisión del Proceso de Inversión de Obra Pública | </a:t>
              </a:r>
              <a:r>
                <a:rPr lang="es-MX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El </a:t>
              </a:r>
              <a:r>
                <a:rPr kumimoji="0" lang="es-MX" sz="1600" b="1" i="0" u="none" strike="noStrike" kern="1200" cap="none" spc="0" normalizeH="0" noProof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resultado</a:t>
              </a:r>
              <a:endParaRPr kumimoji="0" lang="es-MX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cxnSp>
          <p:nvCxnSpPr>
            <p:cNvPr id="19" name="19 Conector recto"/>
            <p:cNvCxnSpPr/>
            <p:nvPr/>
          </p:nvCxnSpPr>
          <p:spPr>
            <a:xfrm flipH="1">
              <a:off x="4572000" y="692696"/>
              <a:ext cx="4176464" cy="0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" name="Imagen 19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509" y="224099"/>
              <a:ext cx="1057222" cy="105722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3587</TotalTime>
  <Words>1299</Words>
  <Application>Microsoft Office PowerPoint</Application>
  <PresentationFormat>Presentación en pantalla (4:3)</PresentationFormat>
  <Paragraphs>183</Paragraphs>
  <Slides>17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5" baseType="lpstr">
      <vt:lpstr>Arial</vt:lpstr>
      <vt:lpstr>Arial Narrow</vt:lpstr>
      <vt:lpstr>Calibri</vt:lpstr>
      <vt:lpstr>Frutiger 45 Light</vt:lpstr>
      <vt:lpstr>Monotype Sorts</vt:lpstr>
      <vt:lpstr>Tahoma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¿Cómo?</dc:title>
  <dc:creator>User</dc:creator>
  <cp:lastModifiedBy>tulio medina</cp:lastModifiedBy>
  <cp:revision>356</cp:revision>
  <dcterms:created xsi:type="dcterms:W3CDTF">2013-03-01T16:22:10Z</dcterms:created>
  <dcterms:modified xsi:type="dcterms:W3CDTF">2018-10-22T14:20:41Z</dcterms:modified>
</cp:coreProperties>
</file>