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UIOp0FkIYfU9UU5aDNnxOZxUZ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D46-693A-4AF7-A08C-09FFADEC997A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5335-DC00-416D-8E9F-F127A6C0DA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15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73383" y="471926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4664BA"/>
                </a:solidFill>
                <a:latin typeface="Century Gothic" panose="020B0502020202020204" pitchFamily="34" charset="0"/>
              </a:rPr>
              <a:t>DERECHO</a:t>
            </a:r>
            <a:r>
              <a:rPr lang="es-MX" sz="4000" b="1" dirty="0" smtClean="0">
                <a:solidFill>
                  <a:srgbClr val="B4A04C"/>
                </a:solidFill>
                <a:latin typeface="Century Gothic" panose="020B0502020202020204" pitchFamily="34" charset="0"/>
              </a:rPr>
              <a:t> </a:t>
            </a:r>
            <a:r>
              <a:rPr lang="es-MX" sz="4000" b="1" dirty="0">
                <a:solidFill>
                  <a:srgbClr val="4664BA"/>
                </a:solidFill>
                <a:latin typeface="Century Gothic" panose="020B0502020202020204" pitchFamily="34" charset="0"/>
              </a:rPr>
              <a:t>DE OPOSICIÓN</a:t>
            </a:r>
            <a:r>
              <a:rPr lang="es-MX" sz="4000" b="1" dirty="0" smtClean="0">
                <a:solidFill>
                  <a:srgbClr val="B4A04C"/>
                </a:solidFill>
                <a:latin typeface="Century Gothic" panose="020B0502020202020204" pitchFamily="34" charset="0"/>
              </a:rPr>
              <a:t>	</a:t>
            </a:r>
            <a:endParaRPr lang="es-MX" sz="4000" b="1" dirty="0">
              <a:solidFill>
                <a:srgbClr val="B4A04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7871" y="1429641"/>
            <a:ext cx="10249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Oponerse al tratamiento de sus datos personales o exigir que se cese el mismo</a:t>
            </a:r>
            <a:r>
              <a:rPr lang="es-ES_tradnl" sz="3500" dirty="0" smtClean="0"/>
              <a:t> </a:t>
            </a:r>
            <a:endParaRPr lang="es-MX" sz="35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97871" y="2849022"/>
            <a:ext cx="33444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b="1" dirty="0" smtClean="0">
                <a:latin typeface="Century Gothic" panose="020B0502020202020204" pitchFamily="34" charset="0"/>
              </a:rPr>
              <a:t>SUPUESTOS:</a:t>
            </a:r>
            <a:endParaRPr lang="es-MX" sz="35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7871" y="3651300"/>
            <a:ext cx="9711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000" dirty="0" smtClean="0">
                <a:latin typeface="Century Gothic" panose="020B0502020202020204" pitchFamily="34" charset="0"/>
              </a:rPr>
              <a:t>Cause un daño o perjuicio al titular.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0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000" dirty="0" smtClean="0">
                <a:latin typeface="Century Gothic" panose="020B0502020202020204" pitchFamily="34" charset="0"/>
              </a:rPr>
              <a:t>Sean </a:t>
            </a:r>
            <a:r>
              <a:rPr lang="es-MX" sz="3000" dirty="0">
                <a:latin typeface="Century Gothic" panose="020B0502020202020204" pitchFamily="34" charset="0"/>
              </a:rPr>
              <a:t>objeto de un tratamiento automatizado, el cual le produzca efectos jurídicos no deseados o afecte de manera significativa sus intereses, derechos o libertades</a:t>
            </a:r>
          </a:p>
        </p:txBody>
      </p:sp>
    </p:spTree>
    <p:extLst>
      <p:ext uri="{BB962C8B-B14F-4D97-AF65-F5344CB8AC3E}">
        <p14:creationId xmlns:p14="http://schemas.microsoft.com/office/powerpoint/2010/main" val="17329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59" y="2962334"/>
            <a:ext cx="3730307" cy="37303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06355" y="606000"/>
            <a:ext cx="508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FIGURAS JURÍDICAS</a:t>
            </a:r>
            <a:endParaRPr lang="es-MX" sz="4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7159" y="1865508"/>
            <a:ext cx="245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TITULAR</a:t>
            </a:r>
            <a:endParaRPr lang="es-MX" sz="4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53551" y="1589510"/>
            <a:ext cx="4261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>
                <a:latin typeface="Century Gothic" panose="020B0502020202020204" pitchFamily="34" charset="0"/>
              </a:rPr>
              <a:t>Persona física a quien le corresponden los datos personale</a:t>
            </a:r>
            <a:r>
              <a:rPr lang="es-MX" sz="3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14590" y="2709873"/>
            <a:ext cx="390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ENCARGADO</a:t>
            </a:r>
            <a:endParaRPr lang="es-MX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86400" y="3448578"/>
            <a:ext cx="6317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entury Gothic" panose="020B0502020202020204" pitchFamily="34" charset="0"/>
              </a:rPr>
              <a:t>Persona física o jurídica y/o persona pública o privada, ajena a la organización del responsable, que trate datos personales a nombre y por cuenta del responsable </a:t>
            </a: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27" y="2423205"/>
            <a:ext cx="2357193" cy="383746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70663" y="865114"/>
            <a:ext cx="443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660033"/>
                </a:solidFill>
                <a:latin typeface="Century Gothic" panose="020B0502020202020204" pitchFamily="34" charset="0"/>
              </a:rPr>
              <a:t>RESPONSABLE</a:t>
            </a:r>
            <a:r>
              <a:rPr lang="es-MX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endParaRPr lang="es-MX" sz="4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7017" y="2057447"/>
            <a:ext cx="6402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>
                <a:latin typeface="Century Gothic" panose="020B0502020202020204" pitchFamily="34" charset="0"/>
              </a:rPr>
              <a:t>Es cualquier autoridad, entidad, órgano y organismo de los Poderes Ejecutivo, Legislativo y Judicial, órganos autónomos, partidos políticos, fideicomisos y fondos públicos </a:t>
            </a:r>
            <a:endParaRPr lang="es-MX" sz="3000" dirty="0">
              <a:latin typeface="Century Gothic" panose="020B0502020202020204" pitchFamily="34" charset="0"/>
            </a:endParaRPr>
          </a:p>
        </p:txBody>
      </p:sp>
      <p:pic>
        <p:nvPicPr>
          <p:cNvPr id="9220" name="Picture 4" descr="Policia De Colombia Dibujo , Png Download - Codigo De Policia App,  Transparent Png - kind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2813" r="11025" b="4352"/>
          <a:stretch/>
        </p:blipFill>
        <p:spPr bwMode="auto">
          <a:xfrm rot="20991311">
            <a:off x="6496152" y="3911035"/>
            <a:ext cx="2346762" cy="231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218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5871" y="1577637"/>
            <a:ext cx="905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“EL DERECHO A LA PROTECCIÓN DE DATOS PERSONALES”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Datos Personales | Infoem | Somos tu acceso a la información"/>
          <p:cNvSpPr>
            <a:spLocks noChangeAspect="1" noChangeArrowheads="1"/>
          </p:cNvSpPr>
          <p:nvPr/>
        </p:nvSpPr>
        <p:spPr bwMode="auto">
          <a:xfrm>
            <a:off x="3016341" y="5240526"/>
            <a:ext cx="2666002" cy="26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Qué es un user persona, una proto persona y un arquetipo? | by Andrew  Djandrw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76" y="3563529"/>
            <a:ext cx="7143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3426">
            <a:off x="8547859" y="3256576"/>
            <a:ext cx="3361573" cy="18824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64951" y="739515"/>
            <a:ext cx="6228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¿QUÉ SON LOS DATOS PERSONALES?</a:t>
            </a:r>
            <a:endParaRPr lang="es-MX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53271" y="2452847"/>
            <a:ext cx="10554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Es cualquier información concerniente a una persona física identificada o identificable </a:t>
            </a:r>
            <a:endParaRPr lang="es-MX" sz="35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53271" y="4123940"/>
            <a:ext cx="33444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b="1" dirty="0" smtClean="0">
                <a:latin typeface="Century Gothic" panose="020B0502020202020204" pitchFamily="34" charset="0"/>
              </a:rPr>
              <a:t>SE DETERMINA:</a:t>
            </a:r>
            <a:endParaRPr lang="es-MX" sz="3500" b="1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3271" y="4880397"/>
            <a:ext cx="8239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Directa o indirectamente a través de cualquier información</a:t>
            </a:r>
            <a:endParaRPr lang="es-MX" sz="3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3101">
            <a:off x="8239765" y="3581740"/>
            <a:ext cx="2004032" cy="2734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Icono Del Sexo Masculino Y Femenino - Ejemplo Del Vector - Aislado En  Blanco Ilustración del Vector - Ilustración de casado, contorno: 1151432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3"/>
          <a:stretch/>
        </p:blipFill>
        <p:spPr bwMode="auto">
          <a:xfrm rot="1241110">
            <a:off x="9859750" y="3416445"/>
            <a:ext cx="1712453" cy="1637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3013666" y="410498"/>
            <a:ext cx="6228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¿QUÉ SON LOS DATOS PERSONALES SENSIBLES?</a:t>
            </a:r>
            <a:endParaRPr lang="es-MX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46185" y="2152477"/>
            <a:ext cx="10554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Aquellos que refieran a la esfera más intima de su titular </a:t>
            </a:r>
            <a:endParaRPr lang="es-MX" sz="35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46185" y="3740568"/>
            <a:ext cx="65554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400" dirty="0" smtClean="0">
                <a:latin typeface="Century Gothic" panose="020B0502020202020204" pitchFamily="34" charset="0"/>
              </a:rPr>
              <a:t>Son datos que revelan aspectos como origen racial o étnico, estado de salud, creencias religiosas, preferencia sexual  </a:t>
            </a:r>
            <a:endParaRPr lang="es-MX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8935" y="940234"/>
            <a:ext cx="9817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¿QUÉ ES EL DERECHO A LA PROTECCIÓN DE DATOS PERSONALES?</a:t>
            </a:r>
            <a:endParaRPr lang="es-MX" sz="40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8867" y="2961999"/>
            <a:ext cx="75713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Es la facultad que otorga la Ley para que como dueño de los datos personales, decidas a quién le proporcionas tu información, cómo y para qué</a:t>
            </a:r>
            <a:endParaRPr lang="es-MX" sz="3500" dirty="0">
              <a:latin typeface="Century Gothic" panose="020B0502020202020204" pitchFamily="34" charset="0"/>
            </a:endParaRPr>
          </a:p>
        </p:txBody>
      </p:sp>
      <p:pic>
        <p:nvPicPr>
          <p:cNvPr id="4102" name="Picture 6" descr="Aviso de Privacidad para visitantes. | Foro Juríd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03">
            <a:off x="8311870" y="3212984"/>
            <a:ext cx="3805680" cy="2283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8935" y="822668"/>
            <a:ext cx="9817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¿CÓMO SE EJERCEN LOS DATOS PERSONALES?</a:t>
            </a:r>
            <a:endParaRPr lang="es-MX" sz="4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9677" y="2491771"/>
            <a:ext cx="112158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500" dirty="0" smtClean="0">
                <a:latin typeface="Century Gothic" panose="020B0502020202020204" pitchFamily="34" charset="0"/>
              </a:rPr>
              <a:t>Se ejercen a través de los </a:t>
            </a:r>
            <a:r>
              <a:rPr lang="es-MX" sz="3500" dirty="0">
                <a:latin typeface="Century Gothic" panose="020B0502020202020204" pitchFamily="34" charset="0"/>
              </a:rPr>
              <a:t>Derechos </a:t>
            </a:r>
            <a:r>
              <a:rPr lang="es-ES_tradnl" sz="3500" dirty="0">
                <a:latin typeface="Century Gothic" panose="020B0502020202020204" pitchFamily="34" charset="0"/>
              </a:rPr>
              <a:t>de acceso, rectificación, cancelación y oposición al tratamiento de datos </a:t>
            </a:r>
            <a:r>
              <a:rPr lang="es-ES_tradnl" sz="3500" dirty="0" smtClean="0">
                <a:latin typeface="Century Gothic" panose="020B0502020202020204" pitchFamily="34" charset="0"/>
              </a:rPr>
              <a:t>personales</a:t>
            </a:r>
            <a:endParaRPr lang="es-MX" sz="3500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21" y="4715412"/>
            <a:ext cx="4628771" cy="1904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27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69771" y="866490"/>
            <a:ext cx="6296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DERECHO DE ACCESO	</a:t>
            </a:r>
            <a:endParaRPr lang="es-MX" sz="4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9675" y="2143666"/>
            <a:ext cx="5664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>
                <a:latin typeface="Century Gothic" panose="020B0502020202020204" pitchFamily="34" charset="0"/>
              </a:rPr>
              <a:t>Acceder a los datos personales que obren en posesión del responsable </a:t>
            </a:r>
            <a:endParaRPr lang="es-MX" sz="30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55325" y="4148019"/>
            <a:ext cx="6753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>
                <a:latin typeface="Century Gothic" panose="020B0502020202020204" pitchFamily="34" charset="0"/>
              </a:rPr>
              <a:t>Conocer la información relacionada con las condiciones, particularidades y generalidades de su tratamiento</a:t>
            </a:r>
            <a:endParaRPr lang="es-MX" sz="3000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57" y="3861375"/>
            <a:ext cx="3354025" cy="25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95005" y="840364"/>
            <a:ext cx="799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B05075"/>
                </a:solidFill>
                <a:latin typeface="Century Gothic" panose="020B0502020202020204" pitchFamily="34" charset="0"/>
              </a:rPr>
              <a:t>DERECHO DE RECTIFICACIÓN</a:t>
            </a:r>
            <a:r>
              <a:rPr lang="es-MX" sz="4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	</a:t>
            </a:r>
            <a:endParaRPr lang="es-MX" sz="4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67745" y="2048638"/>
            <a:ext cx="63960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500" dirty="0" smtClean="0">
                <a:latin typeface="Century Gothic" panose="020B0502020202020204" pitchFamily="34" charset="0"/>
              </a:rPr>
              <a:t>Solicitar al responsable la rectificación o corrección de sus datos personales cuando éstos resulten ser inexactos, incompletos o no se encuentren actualizados</a:t>
            </a:r>
            <a:endParaRPr lang="es-MX" sz="35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079"/>
          <a:stretch/>
        </p:blipFill>
        <p:spPr>
          <a:xfrm>
            <a:off x="1110344" y="2048638"/>
            <a:ext cx="4219303" cy="41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a cancelación del NAIM traerá pleitos legales a AM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25">
            <a:off x="7644184" y="3082242"/>
            <a:ext cx="3310376" cy="195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73383" y="748925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58A876"/>
                </a:solidFill>
                <a:latin typeface="Century Gothic" panose="020B0502020202020204" pitchFamily="34" charset="0"/>
              </a:rPr>
              <a:t>DERECHO DE CANCELACIÓN	</a:t>
            </a:r>
            <a:endParaRPr lang="es-MX" sz="4000" b="1" dirty="0">
              <a:solidFill>
                <a:srgbClr val="58A87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7723" y="2075582"/>
            <a:ext cx="62927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400" dirty="0" smtClean="0">
                <a:latin typeface="Century Gothic" panose="020B0502020202020204" pitchFamily="34" charset="0"/>
              </a:rPr>
              <a:t>Solicitar al responsable la </a:t>
            </a:r>
            <a:r>
              <a:rPr lang="es-ES_tradnl" sz="3400" dirty="0">
                <a:latin typeface="Century Gothic" panose="020B0502020202020204" pitchFamily="34" charset="0"/>
              </a:rPr>
              <a:t>cancelación de sus datos personales de los archivos, registros, expedientes y </a:t>
            </a:r>
            <a:r>
              <a:rPr lang="es-ES_tradnl" sz="3400" dirty="0" smtClean="0">
                <a:latin typeface="Century Gothic" panose="020B0502020202020204" pitchFamily="34" charset="0"/>
              </a:rPr>
              <a:t>sistemas </a:t>
            </a:r>
            <a:r>
              <a:rPr lang="es-ES_tradnl" sz="3400" dirty="0">
                <a:latin typeface="Century Gothic" panose="020B0502020202020204" pitchFamily="34" charset="0"/>
              </a:rPr>
              <a:t>a fin de que los mismos ya no estén en su posesión y dejen de ser tratados por este </a:t>
            </a:r>
            <a:r>
              <a:rPr lang="es-ES_tradnl" sz="3400" dirty="0" smtClean="0">
                <a:latin typeface="Century Gothic" panose="020B0502020202020204" pitchFamily="34" charset="0"/>
              </a:rPr>
              <a:t>último</a:t>
            </a:r>
            <a:endParaRPr lang="es-MX" sz="3400" dirty="0">
              <a:latin typeface="Century Gothic" panose="020B0502020202020204" pitchFamily="34" charset="0"/>
            </a:endParaRPr>
          </a:p>
          <a:p>
            <a:r>
              <a:rPr lang="es-ES_tradnl" dirty="0"/>
              <a:t>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5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10457</TotalTime>
  <Words>364</Words>
  <Application>Microsoft Office PowerPoint</Application>
  <PresentationFormat>Panorámica</PresentationFormat>
  <Paragraphs>33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Lizette Ramírez Preciado</cp:lastModifiedBy>
  <cp:revision>6</cp:revision>
  <dcterms:created xsi:type="dcterms:W3CDTF">2018-12-07T17:08:10Z</dcterms:created>
  <dcterms:modified xsi:type="dcterms:W3CDTF">2021-03-25T17:20:30Z</dcterms:modified>
</cp:coreProperties>
</file>